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tiff" ContentType="image/tif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5.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6.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7.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8.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9.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89" r:id="rId2"/>
    <p:sldMasterId id="2147483747" r:id="rId3"/>
    <p:sldMasterId id="2147483803" r:id="rId4"/>
    <p:sldMasterId id="2147483810" r:id="rId5"/>
    <p:sldMasterId id="2147483824" r:id="rId6"/>
    <p:sldMasterId id="2147483838" r:id="rId7"/>
    <p:sldMasterId id="2147483852" r:id="rId8"/>
    <p:sldMasterId id="2147483861" r:id="rId9"/>
    <p:sldMasterId id="2147483875" r:id="rId10"/>
  </p:sldMasterIdLst>
  <p:notesMasterIdLst>
    <p:notesMasterId r:id="rId53"/>
  </p:notesMasterIdLst>
  <p:handoutMasterIdLst>
    <p:handoutMasterId r:id="rId54"/>
  </p:handoutMasterIdLst>
  <p:sldIdLst>
    <p:sldId id="256" r:id="rId11"/>
    <p:sldId id="400" r:id="rId12"/>
    <p:sldId id="401" r:id="rId13"/>
    <p:sldId id="299" r:id="rId14"/>
    <p:sldId id="261" r:id="rId15"/>
    <p:sldId id="369" r:id="rId16"/>
    <p:sldId id="370" r:id="rId17"/>
    <p:sldId id="386" r:id="rId18"/>
    <p:sldId id="402" r:id="rId19"/>
    <p:sldId id="318" r:id="rId20"/>
    <p:sldId id="395" r:id="rId21"/>
    <p:sldId id="319" r:id="rId22"/>
    <p:sldId id="396" r:id="rId23"/>
    <p:sldId id="397" r:id="rId24"/>
    <p:sldId id="407" r:id="rId25"/>
    <p:sldId id="403" r:id="rId26"/>
    <p:sldId id="405" r:id="rId27"/>
    <p:sldId id="404" r:id="rId28"/>
    <p:sldId id="406" r:id="rId29"/>
    <p:sldId id="408" r:id="rId30"/>
    <p:sldId id="410" r:id="rId31"/>
    <p:sldId id="409" r:id="rId32"/>
    <p:sldId id="411" r:id="rId33"/>
    <p:sldId id="412" r:id="rId34"/>
    <p:sldId id="413" r:id="rId35"/>
    <p:sldId id="414" r:id="rId36"/>
    <p:sldId id="415" r:id="rId37"/>
    <p:sldId id="416" r:id="rId38"/>
    <p:sldId id="417" r:id="rId39"/>
    <p:sldId id="418" r:id="rId40"/>
    <p:sldId id="419" r:id="rId41"/>
    <p:sldId id="420" r:id="rId42"/>
    <p:sldId id="421" r:id="rId43"/>
    <p:sldId id="422" r:id="rId44"/>
    <p:sldId id="423" r:id="rId45"/>
    <p:sldId id="424" r:id="rId46"/>
    <p:sldId id="425" r:id="rId47"/>
    <p:sldId id="429" r:id="rId48"/>
    <p:sldId id="430" r:id="rId49"/>
    <p:sldId id="426" r:id="rId50"/>
    <p:sldId id="427" r:id="rId51"/>
    <p:sldId id="428" r:id="rId5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463691"/>
    <a:srgbClr val="6600FF"/>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36" autoAdjust="0"/>
    <p:restoredTop sz="94660"/>
  </p:normalViewPr>
  <p:slideViewPr>
    <p:cSldViewPr snapToGrid="0">
      <p:cViewPr varScale="1">
        <p:scale>
          <a:sx n="109" d="100"/>
          <a:sy n="109" d="100"/>
        </p:scale>
        <p:origin x="1038" y="78"/>
      </p:cViewPr>
      <p:guideLst/>
    </p:cSldViewPr>
  </p:slideViewPr>
  <p:notesTextViewPr>
    <p:cViewPr>
      <p:scale>
        <a:sx n="1" d="1"/>
        <a:sy n="1" d="1"/>
      </p:scale>
      <p:origin x="0" y="0"/>
    </p:cViewPr>
  </p:notesTextViewPr>
  <p:sorterViewPr>
    <p:cViewPr varScale="1">
      <p:scale>
        <a:sx n="100" d="100"/>
        <a:sy n="100" d="100"/>
      </p:scale>
      <p:origin x="0" y="-7277"/>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slide" Target="slides/slide40.xml"/><Relationship Id="rId55"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slide" Target="slides/slide31.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41.xml"/><Relationship Id="rId3"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CA"/>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E8CD7EE0-8C64-46ED-A001-8DAD20F437AA}" type="datetimeFigureOut">
              <a:rPr lang="en-CA" smtClean="0"/>
              <a:t>15/02/2017</a:t>
            </a:fld>
            <a:endParaRPr lang="en-CA"/>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CA"/>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EDE74CED-C63B-452A-9F68-B834B8D32D41}" type="slidenum">
              <a:rPr lang="en-CA" smtClean="0"/>
              <a:t>‹#›</a:t>
            </a:fld>
            <a:endParaRPr lang="en-CA"/>
          </a:p>
        </p:txBody>
      </p:sp>
    </p:spTree>
    <p:extLst>
      <p:ext uri="{BB962C8B-B14F-4D97-AF65-F5344CB8AC3E}">
        <p14:creationId xmlns:p14="http://schemas.microsoft.com/office/powerpoint/2010/main" val="322330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F7588CEC-C020-47EB-A2D4-70321F715B0A}" type="datetimeFigureOut">
              <a:rPr lang="en-US" smtClean="0"/>
              <a:t>2/15/2017</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A14BB81-8E1F-44BC-827D-1A419466D110}" type="slidenum">
              <a:rPr lang="en-US" smtClean="0"/>
              <a:t>‹#›</a:t>
            </a:fld>
            <a:endParaRPr lang="en-US"/>
          </a:p>
        </p:txBody>
      </p:sp>
    </p:spTree>
    <p:extLst>
      <p:ext uri="{BB962C8B-B14F-4D97-AF65-F5344CB8AC3E}">
        <p14:creationId xmlns:p14="http://schemas.microsoft.com/office/powerpoint/2010/main" val="3255146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4A14BB81-8E1F-44BC-827D-1A419466D110}" type="slidenum">
              <a:rPr lang="en-US" smtClean="0"/>
              <a:t>1</a:t>
            </a:fld>
            <a:endParaRPr lang="en-US"/>
          </a:p>
        </p:txBody>
      </p:sp>
    </p:spTree>
    <p:extLst>
      <p:ext uri="{BB962C8B-B14F-4D97-AF65-F5344CB8AC3E}">
        <p14:creationId xmlns:p14="http://schemas.microsoft.com/office/powerpoint/2010/main" val="1683296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invite you to engage us; tap into our thought</a:t>
            </a:r>
            <a:r>
              <a:rPr lang="en-US" baseline="0" dirty="0" smtClean="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a:t>
            </a:fld>
            <a:endParaRPr lang="en-US"/>
          </a:p>
        </p:txBody>
      </p:sp>
    </p:spTree>
    <p:extLst>
      <p:ext uri="{BB962C8B-B14F-4D97-AF65-F5344CB8AC3E}">
        <p14:creationId xmlns:p14="http://schemas.microsoft.com/office/powerpoint/2010/main" val="4445628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a:t>
            </a:fld>
            <a:endParaRPr lang="en-US"/>
          </a:p>
        </p:txBody>
      </p:sp>
    </p:spTree>
    <p:extLst>
      <p:ext uri="{BB962C8B-B14F-4D97-AF65-F5344CB8AC3E}">
        <p14:creationId xmlns:p14="http://schemas.microsoft.com/office/powerpoint/2010/main" val="1468557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a:solidFill>
                  <a:prstClr val="black"/>
                </a:solidFill>
              </a:rPr>
              <a:pPr>
                <a:defRPr/>
              </a:pPr>
              <a:t>6</a:t>
            </a:fld>
            <a:endParaRPr lang="en-US">
              <a:solidFill>
                <a:prstClr val="black"/>
              </a:solidFill>
            </a:endParaRPr>
          </a:p>
        </p:txBody>
      </p:sp>
    </p:spTree>
    <p:extLst>
      <p:ext uri="{BB962C8B-B14F-4D97-AF65-F5344CB8AC3E}">
        <p14:creationId xmlns:p14="http://schemas.microsoft.com/office/powerpoint/2010/main" val="4015804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a:solidFill>
                  <a:prstClr val="black"/>
                </a:solidFill>
              </a:rPr>
              <a:pPr>
                <a:defRPr/>
              </a:pPr>
              <a:t>7</a:t>
            </a:fld>
            <a:endParaRPr lang="en-US">
              <a:solidFill>
                <a:prstClr val="black"/>
              </a:solidFill>
            </a:endParaRPr>
          </a:p>
        </p:txBody>
      </p:sp>
    </p:spTree>
    <p:extLst>
      <p:ext uri="{BB962C8B-B14F-4D97-AF65-F5344CB8AC3E}">
        <p14:creationId xmlns:p14="http://schemas.microsoft.com/office/powerpoint/2010/main" val="511028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0" name="Shape 8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5779379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84613" y="8685213"/>
            <a:ext cx="2971800" cy="458787"/>
          </a:xfrm>
          <a:prstGeom prst="rect">
            <a:avLst/>
          </a:prstGeom>
          <a:ln/>
        </p:spPr>
        <p:txBody>
          <a:bodyPr/>
          <a:lstStyle/>
          <a:p>
            <a:fld id="{A43AE9EC-AE72-42CC-9E40-50D7C2621E94}" type="slidenum">
              <a:rPr lang="en-US" sz="1400" kern="0">
                <a:solidFill>
                  <a:prstClr val="black"/>
                </a:solidFill>
                <a:cs typeface="Arial"/>
                <a:sym typeface="Arial"/>
              </a:rPr>
              <a:pPr/>
              <a:t>37</a:t>
            </a:fld>
            <a:endParaRPr lang="en-US" sz="1400" kern="0">
              <a:solidFill>
                <a:prstClr val="black"/>
              </a:solidFill>
              <a:cs typeface="Arial"/>
              <a:sym typeface="Arial"/>
            </a:endParaRPr>
          </a:p>
        </p:txBody>
      </p:sp>
      <p:sp>
        <p:nvSpPr>
          <p:cNvPr id="240642" name="Rectangle 2"/>
          <p:cNvSpPr>
            <a:spLocks noGrp="1" noRot="1" noChangeAspect="1" noChangeArrowheads="1" noTextEdit="1"/>
          </p:cNvSpPr>
          <p:nvPr>
            <p:ph type="sldImg"/>
          </p:nvPr>
        </p:nvSpPr>
        <p:spPr>
          <a:xfrm>
            <a:off x="1143000" y="685800"/>
            <a:ext cx="4572000" cy="3429000"/>
          </a:xfrm>
          <a:ln/>
        </p:spPr>
      </p:sp>
      <p:sp>
        <p:nvSpPr>
          <p:cNvPr id="240643" name="Rectangle 3"/>
          <p:cNvSpPr>
            <a:spLocks noGrp="1" noChangeArrowheads="1"/>
          </p:cNvSpPr>
          <p:nvPr>
            <p:ph type="body" idx="1"/>
          </p:nvPr>
        </p:nvSpPr>
        <p:spPr/>
        <p:txBody>
          <a:bodyPr/>
          <a:lstStyle/>
          <a:p>
            <a:endParaRPr lang="en-CA"/>
          </a:p>
        </p:txBody>
      </p:sp>
    </p:spTree>
    <p:extLst>
      <p:ext uri="{BB962C8B-B14F-4D97-AF65-F5344CB8AC3E}">
        <p14:creationId xmlns:p14="http://schemas.microsoft.com/office/powerpoint/2010/main" val="3586240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5818BF32-C4B0-4A7E-8023-88CC7DA5C8CD}" type="slidenum">
              <a:rPr lang="en-US" smtClean="0"/>
              <a:t>‹#›</a:t>
            </a:fld>
            <a:endParaRPr lang="en-US"/>
          </a:p>
        </p:txBody>
      </p:sp>
    </p:spTree>
    <p:extLst>
      <p:ext uri="{BB962C8B-B14F-4D97-AF65-F5344CB8AC3E}">
        <p14:creationId xmlns:p14="http://schemas.microsoft.com/office/powerpoint/2010/main" val="2805904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5818BF32-C4B0-4A7E-8023-88CC7DA5C8CD}" type="slidenum">
              <a:rPr lang="en-US" smtClean="0"/>
              <a:t>‹#›</a:t>
            </a:fld>
            <a:endParaRPr lang="en-US"/>
          </a:p>
        </p:txBody>
      </p:sp>
    </p:spTree>
    <p:extLst>
      <p:ext uri="{BB962C8B-B14F-4D97-AF65-F5344CB8AC3E}">
        <p14:creationId xmlns:p14="http://schemas.microsoft.com/office/powerpoint/2010/main" val="1577920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chemeClr val="bg1"/>
                </a:solidFill>
                <a:latin typeface="Arial Narrow"/>
                <a:cs typeface="Arial Narrow"/>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2/15/2017</a:t>
            </a:fld>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556594175"/>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chemeClr val="bg1"/>
                </a:solidFill>
                <a:latin typeface="Arial Narrow"/>
                <a:cs typeface="Arial Narrow"/>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2/15/2017</a:t>
            </a:fld>
            <a:endParaRPr lang="en-US">
              <a:solidFill>
                <a:prstClr val="black">
                  <a:tint val="75000"/>
                </a:prstClr>
              </a:solidFill>
            </a:endParaRPr>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116783025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2/15/2017</a:t>
            </a:fld>
            <a:endParaRPr lang="en-US">
              <a:solidFill>
                <a:prstClr val="black">
                  <a:tint val="75000"/>
                </a:prstClr>
              </a:solidFill>
            </a:endParaRPr>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1300214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5818BF32-C4B0-4A7E-8023-88CC7DA5C8CD}" type="slidenum">
              <a:rPr lang="en-US" smtClean="0"/>
              <a:t>‹#›</a:t>
            </a:fld>
            <a:endParaRPr lang="en-US"/>
          </a:p>
        </p:txBody>
      </p:sp>
    </p:spTree>
    <p:extLst>
      <p:ext uri="{BB962C8B-B14F-4D97-AF65-F5344CB8AC3E}">
        <p14:creationId xmlns:p14="http://schemas.microsoft.com/office/powerpoint/2010/main" val="21721740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3_Custom Layout">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gradFill flip="none" rotWithShape="1">
            <a:gsLst>
              <a:gs pos="0">
                <a:schemeClr val="accent1">
                  <a:lumMod val="20000"/>
                  <a:lumOff val="80000"/>
                </a:schemeClr>
              </a:gs>
              <a:gs pos="100000">
                <a:schemeClr val="accent2">
                  <a:lumMod val="40000"/>
                  <a:lumOff val="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800"/>
          </a:p>
        </p:txBody>
      </p:sp>
      <p:sp>
        <p:nvSpPr>
          <p:cNvPr id="3" name="Rectangle 2"/>
          <p:cNvSpPr/>
          <p:nvPr userDrawn="1"/>
        </p:nvSpPr>
        <p:spPr>
          <a:xfrm>
            <a:off x="0" y="0"/>
            <a:ext cx="9144000" cy="6858000"/>
          </a:xfrm>
          <a:prstGeom prst="rect">
            <a:avLst/>
          </a:prstGeom>
          <a:gradFill flip="none" rotWithShape="1">
            <a:gsLst>
              <a:gs pos="0">
                <a:schemeClr val="accent1">
                  <a:lumMod val="20000"/>
                  <a:lumOff val="80000"/>
                </a:schemeClr>
              </a:gs>
              <a:gs pos="100000">
                <a:schemeClr val="accent2">
                  <a:lumMod val="40000"/>
                  <a:lumOff val="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800"/>
          </a:p>
        </p:txBody>
      </p:sp>
      <p:grpSp>
        <p:nvGrpSpPr>
          <p:cNvPr id="8" name="Group 7"/>
          <p:cNvGrpSpPr/>
          <p:nvPr userDrawn="1"/>
        </p:nvGrpSpPr>
        <p:grpSpPr>
          <a:xfrm>
            <a:off x="3124200" y="152404"/>
            <a:ext cx="3280122" cy="3093995"/>
            <a:chOff x="6858000" y="4648200"/>
            <a:chExt cx="1908522" cy="1800225"/>
          </a:xfrm>
          <a:noFill/>
          <a:effectLst>
            <a:reflection blurRad="6350" stA="50000" endA="300" endPos="90000" dir="5400000" sy="-100000" algn="bl" rotWithShape="0"/>
          </a:effectLst>
        </p:grpSpPr>
        <p:pic>
          <p:nvPicPr>
            <p:cNvPr id="9" name="Picture 2" descr="C:\Users\dizcriz\Desktop\hands white.png"/>
            <p:cNvPicPr>
              <a:picLocks noChangeAspect="1" noChangeArrowheads="1"/>
            </p:cNvPicPr>
            <p:nvPr/>
          </p:nvPicPr>
          <p:blipFill>
            <a:blip r:embed="rId2" cstate="print"/>
            <a:srcRect/>
            <a:stretch>
              <a:fillRect/>
            </a:stretch>
          </p:blipFill>
          <p:spPr bwMode="auto">
            <a:xfrm>
              <a:off x="6858000" y="4648200"/>
              <a:ext cx="1908522" cy="1800225"/>
            </a:xfrm>
            <a:prstGeom prst="rect">
              <a:avLst/>
            </a:prstGeom>
            <a:grpFill/>
          </p:spPr>
        </p:pic>
        <p:pic>
          <p:nvPicPr>
            <p:cNvPr id="10" name="Picture 2" descr="\\06-CLS-01\Users\DTremblay\Desktop\COL logos New\PDF files download\COL_Logo_Crest_white_cmyk.t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5133817"/>
              <a:ext cx="685800" cy="885983"/>
            </a:xfrm>
            <a:prstGeom prst="rect">
              <a:avLst/>
            </a:prstGeom>
            <a:grpFill/>
            <a:extLst/>
          </p:spPr>
        </p:pic>
      </p:grpSp>
      <p:sp>
        <p:nvSpPr>
          <p:cNvPr id="2" name="Title 1"/>
          <p:cNvSpPr>
            <a:spLocks noGrp="1"/>
          </p:cNvSpPr>
          <p:nvPr>
            <p:ph type="title"/>
          </p:nvPr>
        </p:nvSpPr>
        <p:spPr>
          <a:xfrm>
            <a:off x="228600" y="2925762"/>
            <a:ext cx="8686800" cy="1265238"/>
          </a:xfrm>
        </p:spPr>
        <p:txBody>
          <a:bodyPr/>
          <a:lstStyle>
            <a:lvl1pPr algn="ctr">
              <a:defRPr sz="4400" b="1">
                <a:solidFill>
                  <a:schemeClr val="tx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57324510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sp>
        <p:nvSpPr>
          <p:cNvPr id="5" name="Title 4"/>
          <p:cNvSpPr>
            <a:spLocks noGrp="1"/>
          </p:cNvSpPr>
          <p:nvPr>
            <p:ph type="title"/>
          </p:nvPr>
        </p:nvSpPr>
        <p:spPr>
          <a:xfrm>
            <a:off x="304800" y="182562"/>
            <a:ext cx="8382000" cy="1265238"/>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236419904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73581185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and Content1">
    <p:spTree>
      <p:nvGrpSpPr>
        <p:cNvPr id="1" name=""/>
        <p:cNvGrpSpPr/>
        <p:nvPr/>
      </p:nvGrpSpPr>
      <p:grpSpPr>
        <a:xfrm>
          <a:off x="0" y="0"/>
          <a:ext cx="0" cy="0"/>
          <a:chOff x="0" y="0"/>
          <a:chExt cx="0" cy="0"/>
        </a:xfrm>
      </p:grpSpPr>
      <p:sp>
        <p:nvSpPr>
          <p:cNvPr id="2" name="Title 1"/>
          <p:cNvSpPr>
            <a:spLocks noGrp="1"/>
          </p:cNvSpPr>
          <p:nvPr>
            <p:ph type="title"/>
          </p:nvPr>
        </p:nvSpPr>
        <p:spPr>
          <a:xfrm>
            <a:off x="2590800" y="889000"/>
            <a:ext cx="6781800" cy="1016000"/>
          </a:xfrm>
          <a:prstGeom prst="rect">
            <a:avLst/>
          </a:prstGeom>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1752600" y="2209800"/>
            <a:ext cx="7696200" cy="4343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71429" y="263529"/>
            <a:ext cx="1382046" cy="650872"/>
          </a:xfrm>
          <a:prstGeom prst="rect">
            <a:avLst/>
          </a:prstGeom>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934199" y="5834062"/>
            <a:ext cx="1819275" cy="656815"/>
          </a:xfrm>
          <a:prstGeom prst="rect">
            <a:avLst/>
          </a:prstGeom>
        </p:spPr>
      </p:pic>
    </p:spTree>
    <p:extLst>
      <p:ext uri="{BB962C8B-B14F-4D97-AF65-F5344CB8AC3E}">
        <p14:creationId xmlns:p14="http://schemas.microsoft.com/office/powerpoint/2010/main" val="208404888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and Content2">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4" name="Title 1"/>
          <p:cNvSpPr>
            <a:spLocks noGrp="1"/>
          </p:cNvSpPr>
          <p:nvPr>
            <p:ph type="title"/>
          </p:nvPr>
        </p:nvSpPr>
        <p:spPr>
          <a:xfrm>
            <a:off x="1828800" y="584202"/>
            <a:ext cx="7315200" cy="1265239"/>
          </a:xfrm>
          <a:prstGeom prst="rect">
            <a:avLst/>
          </a:prstGeom>
        </p:spPr>
        <p:txBody>
          <a:bodyPr/>
          <a:lstStyle>
            <a:lvl1pPr>
              <a:defRPr b="1">
                <a:solidFill>
                  <a:srgbClr val="463691"/>
                </a:solidFill>
              </a:defRPr>
            </a:lvl1pPr>
          </a:lstStyle>
          <a:p>
            <a:r>
              <a:rPr lang="en-US" dirty="0" smtClean="0"/>
              <a:t>Click to edit Master title style</a:t>
            </a:r>
            <a:endParaRPr lang="en-US" dirty="0"/>
          </a:p>
        </p:txBody>
      </p:sp>
      <p:sp>
        <p:nvSpPr>
          <p:cNvPr id="5" name="Content Placeholder 2"/>
          <p:cNvSpPr>
            <a:spLocks noGrp="1"/>
          </p:cNvSpPr>
          <p:nvPr>
            <p:ph idx="1"/>
          </p:nvPr>
        </p:nvSpPr>
        <p:spPr>
          <a:xfrm>
            <a:off x="1828800" y="2006600"/>
            <a:ext cx="7315200" cy="45720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228600"/>
            <a:ext cx="1028700" cy="685800"/>
          </a:xfrm>
          <a:prstGeom prst="rect">
            <a:avLst/>
          </a:prstGeom>
        </p:spPr>
      </p:pic>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71429" y="263529"/>
            <a:ext cx="1382046" cy="650872"/>
          </a:xfrm>
          <a:prstGeom prst="rect">
            <a:avLst/>
          </a:prstGeom>
        </p:spPr>
      </p:pic>
      <p:pic>
        <p:nvPicPr>
          <p:cNvPr id="8" name="Picture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934199" y="5834062"/>
            <a:ext cx="1819275" cy="656815"/>
          </a:xfrm>
          <a:prstGeom prst="rect">
            <a:avLst/>
          </a:prstGeom>
        </p:spPr>
      </p:pic>
    </p:spTree>
    <p:extLst>
      <p:ext uri="{BB962C8B-B14F-4D97-AF65-F5344CB8AC3E}">
        <p14:creationId xmlns:p14="http://schemas.microsoft.com/office/powerpoint/2010/main" val="77002181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Content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1828800" y="584202"/>
            <a:ext cx="7315200" cy="1265239"/>
          </a:xfrm>
          <a:prstGeom prst="rect">
            <a:avLst/>
          </a:prstGeom>
        </p:spPr>
        <p:txBody>
          <a:bodyPr/>
          <a:lstStyle>
            <a:lvl1pPr>
              <a:defRPr b="1">
                <a:solidFill>
                  <a:schemeClr val="bg1"/>
                </a:solidFill>
              </a:defRPr>
            </a:lvl1pPr>
          </a:lstStyle>
          <a:p>
            <a:r>
              <a:rPr lang="en-US" dirty="0" smtClean="0"/>
              <a:t>Click to edit Master title style</a:t>
            </a:r>
            <a:endParaRPr lang="en-US" dirty="0"/>
          </a:p>
        </p:txBody>
      </p:sp>
      <p:sp>
        <p:nvSpPr>
          <p:cNvPr id="11" name="Content Placeholder 2"/>
          <p:cNvSpPr>
            <a:spLocks noGrp="1"/>
          </p:cNvSpPr>
          <p:nvPr>
            <p:ph idx="1"/>
          </p:nvPr>
        </p:nvSpPr>
        <p:spPr>
          <a:xfrm>
            <a:off x="1828800" y="2209800"/>
            <a:ext cx="7315200" cy="4368800"/>
          </a:xfrm>
          <a:prstGeom prst="rect">
            <a:avLst/>
          </a:prstGeom>
        </p:spPr>
        <p:txBody>
          <a:bodyPr/>
          <a:lstStyle>
            <a:lvl1pPr>
              <a:buClr>
                <a:schemeClr val="bg1"/>
              </a:buCl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228600"/>
            <a:ext cx="1028700" cy="685800"/>
          </a:xfrm>
          <a:prstGeom prst="rect">
            <a:avLst/>
          </a:prstGeom>
        </p:spPr>
      </p:pic>
      <p:pic>
        <p:nvPicPr>
          <p:cNvPr id="5" name="Picture 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71429" y="263529"/>
            <a:ext cx="1382046" cy="650872"/>
          </a:xfrm>
          <a:prstGeom prst="rect">
            <a:avLst/>
          </a:prstGeom>
        </p:spPr>
      </p:pic>
      <p:pic>
        <p:nvPicPr>
          <p:cNvPr id="6" name="Picture 5"/>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934199" y="5834062"/>
            <a:ext cx="1819275" cy="656815"/>
          </a:xfrm>
          <a:prstGeom prst="rect">
            <a:avLst/>
          </a:prstGeom>
        </p:spPr>
      </p:pic>
    </p:spTree>
    <p:extLst>
      <p:ext uri="{BB962C8B-B14F-4D97-AF65-F5344CB8AC3E}">
        <p14:creationId xmlns:p14="http://schemas.microsoft.com/office/powerpoint/2010/main" val="177368506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Title and Content6">
    <p:bg>
      <p:bgPr>
        <a:solidFill>
          <a:schemeClr val="bg2"/>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3124200"/>
            <a:ext cx="9144000" cy="3733800"/>
          </a:xfrm>
          <a:prstGeom prst="rect">
            <a:avLst/>
          </a:prstGeom>
        </p:spPr>
      </p:pic>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67700" y="6019800"/>
            <a:ext cx="800100" cy="533400"/>
          </a:xfrm>
          <a:prstGeom prst="rect">
            <a:avLst/>
          </a:prstGeom>
        </p:spPr>
      </p:pic>
      <p:sp>
        <p:nvSpPr>
          <p:cNvPr id="5" name="Title 1"/>
          <p:cNvSpPr>
            <a:spLocks noGrp="1"/>
          </p:cNvSpPr>
          <p:nvPr>
            <p:ph type="title"/>
          </p:nvPr>
        </p:nvSpPr>
        <p:spPr>
          <a:xfrm>
            <a:off x="381000" y="584202"/>
            <a:ext cx="8458200" cy="1265239"/>
          </a:xfrm>
          <a:prstGeom prst="rect">
            <a:avLst/>
          </a:prstGeom>
          <a:noFill/>
        </p:spPr>
        <p:txBody>
          <a:bodyPr/>
          <a:lstStyle>
            <a:lvl1pPr>
              <a:defRPr b="1">
                <a:solidFill>
                  <a:srgbClr val="463691"/>
                </a:solidFill>
                <a:latin typeface="Georgia" panose="02040502050405020303" pitchFamily="18" charset="0"/>
              </a:defRPr>
            </a:lvl1pPr>
          </a:lstStyle>
          <a:p>
            <a:r>
              <a:rPr lang="en-US" dirty="0" smtClean="0"/>
              <a:t>Click to edit Master title style</a:t>
            </a:r>
            <a:endParaRPr lang="en-US" dirty="0"/>
          </a:p>
        </p:txBody>
      </p:sp>
      <p:sp>
        <p:nvSpPr>
          <p:cNvPr id="6" name="Content Placeholder 2"/>
          <p:cNvSpPr>
            <a:spLocks noGrp="1"/>
          </p:cNvSpPr>
          <p:nvPr>
            <p:ph idx="1"/>
          </p:nvPr>
        </p:nvSpPr>
        <p:spPr>
          <a:xfrm>
            <a:off x="381000" y="2006600"/>
            <a:ext cx="8458200" cy="4572000"/>
          </a:xfrm>
          <a:prstGeom prst="rect">
            <a:avLst/>
          </a:prstGeom>
        </p:spPr>
        <p:txBody>
          <a:bodyPr/>
          <a:lstStyle>
            <a:lvl1pPr>
              <a:defRPr>
                <a:latin typeface="Georgia" panose="02040502050405020303" pitchFamily="18" charset="0"/>
              </a:defRPr>
            </a:lvl1pPr>
            <a:lvl2pPr>
              <a:defRPr>
                <a:latin typeface="Georgia" panose="02040502050405020303" pitchFamily="18" charset="0"/>
              </a:defRPr>
            </a:lvl2pPr>
            <a:lvl3pPr>
              <a:defRPr>
                <a:latin typeface="Georgia" panose="02040502050405020303" pitchFamily="18" charset="0"/>
              </a:defRPr>
            </a:lvl3pPr>
            <a:lvl4pPr>
              <a:defRPr>
                <a:latin typeface="Georgia" panose="02040502050405020303" pitchFamily="18" charset="0"/>
              </a:defRPr>
            </a:lvl4pPr>
            <a:lvl5pPr>
              <a:defRPr>
                <a:latin typeface="Georgia" panose="02040502050405020303"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71429" y="263529"/>
            <a:ext cx="1382046" cy="650872"/>
          </a:xfrm>
          <a:prstGeom prst="rect">
            <a:avLst/>
          </a:prstGeom>
        </p:spPr>
      </p:pic>
      <p:pic>
        <p:nvPicPr>
          <p:cNvPr id="8" name="Picture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7200" y="5885875"/>
            <a:ext cx="1819275" cy="656815"/>
          </a:xfrm>
          <a:prstGeom prst="rect">
            <a:avLst/>
          </a:prstGeom>
        </p:spPr>
      </p:pic>
    </p:spTree>
    <p:extLst>
      <p:ext uri="{BB962C8B-B14F-4D97-AF65-F5344CB8AC3E}">
        <p14:creationId xmlns:p14="http://schemas.microsoft.com/office/powerpoint/2010/main" val="3322189583"/>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5229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5818BF32-C4B0-4A7E-8023-88CC7DA5C8CD}" type="slidenum">
              <a:rPr lang="en-US" smtClean="0"/>
              <a:t>‹#›</a:t>
            </a:fld>
            <a:endParaRPr lang="en-US"/>
          </a:p>
        </p:txBody>
      </p:sp>
    </p:spTree>
    <p:extLst>
      <p:ext uri="{BB962C8B-B14F-4D97-AF65-F5344CB8AC3E}">
        <p14:creationId xmlns:p14="http://schemas.microsoft.com/office/powerpoint/2010/main" val="18781929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Blank_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smtClean="0"/>
              <a:t>Click to edit Master title style</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413831296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p:spPr>
        <p:txBody>
          <a:bodyPr/>
          <a:lstStyle>
            <a:lvl1pPr marL="342900" indent="-342900">
              <a:buClr>
                <a:schemeClr val="tx2">
                  <a:lumMod val="75000"/>
                </a:schemeClr>
              </a:buClr>
              <a:buFont typeface="Arial" panose="020B0604020202020204" pitchFamily="34" charset="0"/>
              <a:buChar cha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smtClean="0"/>
              <a:t>Click to edit Master title style</a:t>
            </a:r>
            <a:endParaRPr lang="en-US" dirty="0"/>
          </a:p>
        </p:txBody>
      </p:sp>
    </p:spTree>
    <p:extLst>
      <p:ext uri="{BB962C8B-B14F-4D97-AF65-F5344CB8AC3E}">
        <p14:creationId xmlns:p14="http://schemas.microsoft.com/office/powerpoint/2010/main" val="28115320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solidFill>
                  <a:prstClr val="black"/>
                </a:solidFill>
              </a:endParaRPr>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solidFill>
                  <a:prstClr val="black"/>
                </a:solidFill>
              </a:endParaRPr>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solidFill>
                  <a:prstClr val="black"/>
                </a:solidFill>
              </a:endParaRPr>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solidFill>
                  <a:prstClr val="black"/>
                </a:solidFill>
              </a:endParaRPr>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solidFill>
                  <a:prstClr val="black"/>
                </a:solidFill>
              </a:endParaRPr>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Title 1"/>
          <p:cNvSpPr>
            <a:spLocks noGrp="1"/>
          </p:cNvSpPr>
          <p:nvPr>
            <p:ph type="ctrTitle"/>
          </p:nvPr>
        </p:nvSpPr>
        <p:spPr>
          <a:xfrm>
            <a:off x="4733366" y="2708476"/>
            <a:ext cx="3313355" cy="1702160"/>
          </a:xfrm>
        </p:spPr>
        <p:txBody>
          <a:bodyPr>
            <a:normAutofit/>
          </a:bodyPr>
          <a:lstStyle>
            <a:lvl1pPr>
              <a:defRPr sz="2700"/>
            </a:lvl1pPr>
          </a:lstStyle>
          <a:p>
            <a:r>
              <a:rPr lang="en-US" smtClean="0"/>
              <a:t>Click to edit Master title style</a:t>
            </a:r>
            <a:endParaRPr lang="en-US" dirty="0"/>
          </a:p>
        </p:txBody>
      </p:sp>
      <p:sp>
        <p:nvSpPr>
          <p:cNvPr id="3" name="Subtitle 2"/>
          <p:cNvSpPr>
            <a:spLocks noGrp="1"/>
          </p:cNvSpPr>
          <p:nvPr>
            <p:ph type="subTitle" idx="1"/>
          </p:nvPr>
        </p:nvSpPr>
        <p:spPr>
          <a:xfrm>
            <a:off x="4733366" y="4421082"/>
            <a:ext cx="3309803" cy="1260629"/>
          </a:xfrm>
        </p:spPr>
        <p:txBody>
          <a:bodyPr>
            <a:normAutofit/>
          </a:bodyPr>
          <a:lstStyle>
            <a:lvl1pPr marL="0" indent="0" algn="l">
              <a:buNone/>
              <a:defRPr sz="1350">
                <a:solidFill>
                  <a:srgbClr val="424242"/>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9"/>
            <a:ext cx="2133600" cy="750981"/>
          </a:xfrm>
        </p:spPr>
        <p:txBody>
          <a:bodyPr anchor="b"/>
          <a:lstStyle>
            <a:lvl1pPr algn="l">
              <a:defRPr sz="1800"/>
            </a:lvl1pPr>
          </a:lstStyle>
          <a:p>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 name="Footer Placeholder 4"/>
          <p:cNvSpPr>
            <a:spLocks noGrp="1"/>
          </p:cNvSpPr>
          <p:nvPr>
            <p:ph type="ftr" sz="quarter" idx="11"/>
          </p:nvPr>
        </p:nvSpPr>
        <p:spPr>
          <a:xfrm>
            <a:off x="5303520" y="5719968"/>
            <a:ext cx="2831592" cy="365125"/>
          </a:xfrm>
        </p:spPr>
        <p:txBody>
          <a:bodyPr>
            <a:normAutofit/>
          </a:bodyPr>
          <a:lstStyle>
            <a:lvl1pPr>
              <a:defRPr>
                <a:solidFill>
                  <a:schemeClr val="accent1"/>
                </a:solidFill>
              </a:defRPr>
            </a:lvl1pPr>
          </a:lstStyle>
          <a:p>
            <a:endParaRPr lang="en-US">
              <a:solidFill>
                <a:srgbClr val="94C600"/>
              </a:solidFill>
            </a:endParaRPr>
          </a:p>
        </p:txBody>
      </p:sp>
      <p:sp>
        <p:nvSpPr>
          <p:cNvPr id="6" name="Slide Number Placeholder 5"/>
          <p:cNvSpPr>
            <a:spLocks noGrp="1"/>
          </p:cNvSpPr>
          <p:nvPr>
            <p:ph type="sldNum" sz="quarter" idx="12"/>
          </p:nvPr>
        </p:nvSpPr>
        <p:spPr>
          <a:xfrm>
            <a:off x="4649097" y="5719968"/>
            <a:ext cx="643666" cy="365125"/>
          </a:xfrm>
        </p:spPr>
        <p:txBody>
          <a:bodyPr/>
          <a:lstStyle>
            <a:lvl1pPr>
              <a:defRPr>
                <a:solidFill>
                  <a:schemeClr val="accent1"/>
                </a:solidFill>
              </a:defRPr>
            </a:lvl1pPr>
          </a:lstStyle>
          <a:p>
            <a:fld id="{4170E8AD-3BBA-494E-9267-832CDA7E59CE}" type="slidenum">
              <a:rPr lang="en-US" smtClean="0">
                <a:solidFill>
                  <a:srgbClr val="94C600"/>
                </a:solidFill>
              </a:rPr>
              <a:pPr/>
              <a:t>‹#›</a:t>
            </a:fld>
            <a:endParaRPr lang="en-US">
              <a:solidFill>
                <a:srgbClr val="94C600"/>
              </a:solidFill>
            </a:endParaRPr>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31390344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solidFill>
                <a:srgbClr val="94C600"/>
              </a:solidFill>
            </a:endParaRPr>
          </a:p>
        </p:txBody>
      </p:sp>
      <p:sp>
        <p:nvSpPr>
          <p:cNvPr id="6" name="Slide Number Placeholder 5"/>
          <p:cNvSpPr>
            <a:spLocks noGrp="1"/>
          </p:cNvSpPr>
          <p:nvPr>
            <p:ph type="sldNum" sz="quarter" idx="12"/>
          </p:nvPr>
        </p:nvSpPr>
        <p:spPr/>
        <p:txBody>
          <a:bodyPr/>
          <a:lstStyle/>
          <a:p>
            <a:fld id="{4170E8AD-3BBA-494E-9267-832CDA7E59CE}" type="slidenum">
              <a:rPr lang="en-US" smtClean="0"/>
              <a:pPr/>
              <a:t>‹#›</a:t>
            </a:fld>
            <a:endParaRPr lang="en-US"/>
          </a:p>
        </p:txBody>
      </p:sp>
    </p:spTree>
    <p:extLst>
      <p:ext uri="{BB962C8B-B14F-4D97-AF65-F5344CB8AC3E}">
        <p14:creationId xmlns:p14="http://schemas.microsoft.com/office/powerpoint/2010/main" val="14568870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6" y="2900831"/>
            <a:ext cx="6637468" cy="1362075"/>
          </a:xfrm>
        </p:spPr>
        <p:txBody>
          <a:bodyPr anchor="b"/>
          <a:lstStyle>
            <a:lvl1pPr algn="l">
              <a:defRPr sz="3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6" y="4267202"/>
            <a:ext cx="6637467" cy="1520413"/>
          </a:xfrm>
        </p:spPr>
        <p:txBody>
          <a:bodyPr anchor="t"/>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solidFill>
                <a:srgbClr val="94C600"/>
              </a:solidFill>
            </a:endParaRPr>
          </a:p>
        </p:txBody>
      </p:sp>
      <p:sp>
        <p:nvSpPr>
          <p:cNvPr id="6" name="Slide Number Placeholder 5"/>
          <p:cNvSpPr>
            <a:spLocks noGrp="1"/>
          </p:cNvSpPr>
          <p:nvPr>
            <p:ph type="sldNum" sz="quarter" idx="12"/>
          </p:nvPr>
        </p:nvSpPr>
        <p:spPr/>
        <p:txBody>
          <a:bodyPr/>
          <a:lstStyle/>
          <a:p>
            <a:fld id="{4170E8AD-3BBA-494E-9267-832CDA7E59CE}" type="slidenum">
              <a:rPr lang="en-US" smtClean="0"/>
              <a:pPr/>
              <a:t>‹#›</a:t>
            </a:fld>
            <a:endParaRPr lang="en-US"/>
          </a:p>
        </p:txBody>
      </p:sp>
    </p:spTree>
    <p:extLst>
      <p:ext uri="{BB962C8B-B14F-4D97-AF65-F5344CB8AC3E}">
        <p14:creationId xmlns:p14="http://schemas.microsoft.com/office/powerpoint/2010/main" val="16011701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solidFill>
                <a:srgbClr val="94C600"/>
              </a:solidFill>
            </a:endParaRPr>
          </a:p>
        </p:txBody>
      </p:sp>
      <p:sp>
        <p:nvSpPr>
          <p:cNvPr id="7" name="Slide Number Placeholder 6"/>
          <p:cNvSpPr>
            <a:spLocks noGrp="1"/>
          </p:cNvSpPr>
          <p:nvPr>
            <p:ph type="sldNum" sz="quarter" idx="12"/>
          </p:nvPr>
        </p:nvSpPr>
        <p:spPr/>
        <p:txBody>
          <a:bodyPr/>
          <a:lstStyle/>
          <a:p>
            <a:fld id="{4170E8AD-3BBA-494E-9267-832CDA7E59CE}"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729315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2" y="2316009"/>
            <a:ext cx="3057148" cy="639762"/>
          </a:xfrm>
        </p:spPr>
        <p:txBody>
          <a:bodyPr anchor="b"/>
          <a:lstStyle>
            <a:lvl1pPr marL="0" indent="0">
              <a:buNone/>
              <a:defRPr sz="1800" b="1">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041721" y="2974696"/>
            <a:ext cx="3419856" cy="2835797"/>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8" y="2316010"/>
            <a:ext cx="3055717" cy="639762"/>
          </a:xfrm>
        </p:spPr>
        <p:txBody>
          <a:bodyPr anchor="b"/>
          <a:lstStyle>
            <a:lvl1pPr marL="0" indent="0">
              <a:buNone/>
              <a:defRPr sz="1800" b="1">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45152" y="2974696"/>
            <a:ext cx="3419856" cy="2835797"/>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solidFill>
                <a:srgbClr val="94C600"/>
              </a:solidFill>
            </a:endParaRPr>
          </a:p>
        </p:txBody>
      </p:sp>
      <p:sp>
        <p:nvSpPr>
          <p:cNvPr id="9" name="Slide Number Placeholder 8"/>
          <p:cNvSpPr>
            <a:spLocks noGrp="1"/>
          </p:cNvSpPr>
          <p:nvPr>
            <p:ph type="sldNum" sz="quarter" idx="12"/>
          </p:nvPr>
        </p:nvSpPr>
        <p:spPr/>
        <p:txBody>
          <a:bodyPr/>
          <a:lstStyle/>
          <a:p>
            <a:fld id="{4170E8AD-3BBA-494E-9267-832CDA7E59CE}" type="slidenum">
              <a:rPr lang="en-US" smtClean="0"/>
              <a:pPr/>
              <a:t>‹#›</a:t>
            </a:fld>
            <a:endParaRPr lang="en-US"/>
          </a:p>
        </p:txBody>
      </p:sp>
    </p:spTree>
    <p:extLst>
      <p:ext uri="{BB962C8B-B14F-4D97-AF65-F5344CB8AC3E}">
        <p14:creationId xmlns:p14="http://schemas.microsoft.com/office/powerpoint/2010/main" val="162517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solidFill>
                <a:srgbClr val="94C600"/>
              </a:solidFill>
            </a:endParaRPr>
          </a:p>
        </p:txBody>
      </p:sp>
      <p:sp>
        <p:nvSpPr>
          <p:cNvPr id="5" name="Slide Number Placeholder 4"/>
          <p:cNvSpPr>
            <a:spLocks noGrp="1"/>
          </p:cNvSpPr>
          <p:nvPr>
            <p:ph type="sldNum" sz="quarter" idx="12"/>
          </p:nvPr>
        </p:nvSpPr>
        <p:spPr/>
        <p:txBody>
          <a:bodyPr/>
          <a:lstStyle/>
          <a:p>
            <a:fld id="{4170E8AD-3BBA-494E-9267-832CDA7E59CE}" type="slidenum">
              <a:rPr lang="en-US" smtClean="0"/>
              <a:pPr/>
              <a:t>‹#›</a:t>
            </a:fld>
            <a:endParaRPr lang="en-US"/>
          </a:p>
        </p:txBody>
      </p:sp>
    </p:spTree>
    <p:extLst>
      <p:ext uri="{BB962C8B-B14F-4D97-AF65-F5344CB8AC3E}">
        <p14:creationId xmlns:p14="http://schemas.microsoft.com/office/powerpoint/2010/main" val="26326580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solidFill>
                <a:srgbClr val="94C600"/>
              </a:solidFill>
            </a:endParaRPr>
          </a:p>
        </p:txBody>
      </p:sp>
      <p:sp>
        <p:nvSpPr>
          <p:cNvPr id="4" name="Slide Number Placeholder 3"/>
          <p:cNvSpPr>
            <a:spLocks noGrp="1"/>
          </p:cNvSpPr>
          <p:nvPr>
            <p:ph type="sldNum" sz="quarter" idx="12"/>
          </p:nvPr>
        </p:nvSpPr>
        <p:spPr/>
        <p:txBody>
          <a:bodyPr/>
          <a:lstStyle/>
          <a:p>
            <a:fld id="{4170E8AD-3BBA-494E-9267-832CDA7E59CE}" type="slidenum">
              <a:rPr lang="en-US" smtClean="0"/>
              <a:pPr/>
              <a:t>‹#›</a:t>
            </a:fld>
            <a:endParaRPr lang="en-US"/>
          </a:p>
        </p:txBody>
      </p:sp>
    </p:spTree>
    <p:extLst>
      <p:ext uri="{BB962C8B-B14F-4D97-AF65-F5344CB8AC3E}">
        <p14:creationId xmlns:p14="http://schemas.microsoft.com/office/powerpoint/2010/main" val="16988322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solidFill>
                  <a:prstClr val="black"/>
                </a:solidFill>
              </a:endParaRPr>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solidFill>
                  <a:prstClr val="black"/>
                </a:solidFill>
              </a:endParaRPr>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solidFill>
                  <a:prstClr val="black"/>
                </a:solidFill>
              </a:endParaRPr>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solidFill>
                  <a:prstClr val="black"/>
                </a:solidFill>
              </a:endParaRPr>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solidFill>
                  <a:prstClr val="black"/>
                </a:solidFill>
              </a:endParaRPr>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 name="Date Placeholder 4"/>
          <p:cNvSpPr>
            <a:spLocks noGrp="1"/>
          </p:cNvSpPr>
          <p:nvPr>
            <p:ph type="dt" sz="half" idx="10"/>
          </p:nvPr>
        </p:nvSpPr>
        <p:spPr/>
        <p:txBody>
          <a:bodyPr/>
          <a:lstStyle/>
          <a:p>
            <a:endParaRPr lang="en-US"/>
          </a:p>
        </p:txBody>
      </p:sp>
      <p:sp>
        <p:nvSpPr>
          <p:cNvPr id="7" name="Slide Number Placeholder 6"/>
          <p:cNvSpPr>
            <a:spLocks noGrp="1"/>
          </p:cNvSpPr>
          <p:nvPr>
            <p:ph type="sldNum" sz="quarter" idx="12"/>
          </p:nvPr>
        </p:nvSpPr>
        <p:spPr/>
        <p:txBody>
          <a:bodyPr/>
          <a:lstStyle/>
          <a:p>
            <a:fld id="{4170E8AD-3BBA-494E-9267-832CDA7E59CE}" type="slidenum">
              <a:rPr lang="en-US" smtClean="0"/>
              <a:pPr/>
              <a:t>‹#›</a:t>
            </a:fld>
            <a:endParaRPr lang="en-US"/>
          </a:p>
        </p:txBody>
      </p:sp>
      <p:sp>
        <p:nvSpPr>
          <p:cNvPr id="58" name="Rectangle 57"/>
          <p:cNvSpPr/>
          <p:nvPr/>
        </p:nvSpPr>
        <p:spPr>
          <a:xfrm>
            <a:off x="905572" y="601885"/>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 name="Content Placeholder 2"/>
          <p:cNvSpPr>
            <a:spLocks noGrp="1"/>
          </p:cNvSpPr>
          <p:nvPr>
            <p:ph idx="1"/>
          </p:nvPr>
        </p:nvSpPr>
        <p:spPr>
          <a:xfrm>
            <a:off x="1145895" y="856527"/>
            <a:ext cx="3090440" cy="5150734"/>
          </a:xfrm>
        </p:spPr>
        <p:txBody>
          <a:bodyPr/>
          <a:lstStyle>
            <a:lvl1pPr>
              <a:defRPr sz="1800"/>
            </a:lvl1pPr>
            <a:lvl2pPr>
              <a:defRPr sz="1650"/>
            </a:lvl2pPr>
            <a:lvl3pPr>
              <a:defRPr sz="1500"/>
            </a:lvl3pPr>
            <a:lvl4pPr>
              <a:defRPr sz="1350"/>
            </a:lvl4pPr>
            <a:lvl5pPr>
              <a:defRPr sz="12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Footer Placeholder 5"/>
          <p:cNvSpPr>
            <a:spLocks noGrp="1"/>
          </p:cNvSpPr>
          <p:nvPr>
            <p:ph type="ftr" sz="quarter" idx="11"/>
          </p:nvPr>
        </p:nvSpPr>
        <p:spPr>
          <a:xfrm>
            <a:off x="4641448" y="5724837"/>
            <a:ext cx="3493664" cy="365125"/>
          </a:xfrm>
        </p:spPr>
        <p:txBody>
          <a:bodyPr>
            <a:normAutofit/>
          </a:bodyPr>
          <a:lstStyle/>
          <a:p>
            <a:endParaRPr lang="en-US">
              <a:solidFill>
                <a:srgbClr val="94C600"/>
              </a:solidFill>
            </a:endParaRPr>
          </a:p>
        </p:txBody>
      </p:sp>
      <p:sp>
        <p:nvSpPr>
          <p:cNvPr id="2" name="Title 1"/>
          <p:cNvSpPr>
            <a:spLocks noGrp="1"/>
          </p:cNvSpPr>
          <p:nvPr>
            <p:ph type="title"/>
          </p:nvPr>
        </p:nvSpPr>
        <p:spPr>
          <a:xfrm>
            <a:off x="4739833" y="2657436"/>
            <a:ext cx="3304572" cy="1463153"/>
          </a:xfrm>
        </p:spPr>
        <p:txBody>
          <a:bodyPr anchor="b">
            <a:normAutofit/>
          </a:bodyPr>
          <a:lstStyle>
            <a:lvl1pPr algn="l">
              <a:defRPr sz="21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3" y="4136994"/>
            <a:ext cx="3298784" cy="1517904"/>
          </a:xfrm>
        </p:spPr>
        <p:txBody>
          <a:bodyPr>
            <a:normAutofit/>
          </a:bodyPr>
          <a:lstStyle>
            <a:lvl1pPr marL="0" indent="0">
              <a:buNone/>
              <a:defRPr sz="1200">
                <a:solidFill>
                  <a:srgbClr val="424242"/>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Tree>
    <p:extLst>
      <p:ext uri="{BB962C8B-B14F-4D97-AF65-F5344CB8AC3E}">
        <p14:creationId xmlns:p14="http://schemas.microsoft.com/office/powerpoint/2010/main" val="38274006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5818BF32-C4B0-4A7E-8023-88CC7DA5C8CD}" type="slidenum">
              <a:rPr lang="en-US" smtClean="0"/>
              <a:t>‹#›</a:t>
            </a:fld>
            <a:endParaRPr lang="en-US"/>
          </a:p>
        </p:txBody>
      </p:sp>
    </p:spTree>
    <p:extLst>
      <p:ext uri="{BB962C8B-B14F-4D97-AF65-F5344CB8AC3E}">
        <p14:creationId xmlns:p14="http://schemas.microsoft.com/office/powerpoint/2010/main" val="147315770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solidFill>
                  <a:prstClr val="black"/>
                </a:solidFill>
              </a:endParaRPr>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solidFill>
                  <a:prstClr val="black"/>
                </a:solidFill>
              </a:endParaRPr>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solidFill>
                  <a:prstClr val="black"/>
                </a:solidFill>
              </a:endParaRPr>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solidFill>
                  <a:prstClr val="black"/>
                </a:solidFill>
              </a:endParaRPr>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solidFill>
                  <a:prstClr val="black"/>
                </a:solidFill>
              </a:endParaRPr>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2" name="Rectangle 101"/>
          <p:cNvSpPr/>
          <p:nvPr/>
        </p:nvSpPr>
        <p:spPr>
          <a:xfrm>
            <a:off x="905572" y="601885"/>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Title 1"/>
          <p:cNvSpPr>
            <a:spLocks noGrp="1"/>
          </p:cNvSpPr>
          <p:nvPr>
            <p:ph type="title"/>
          </p:nvPr>
        </p:nvSpPr>
        <p:spPr>
          <a:xfrm>
            <a:off x="4734424" y="2660904"/>
            <a:ext cx="3300984" cy="1463040"/>
          </a:xfrm>
        </p:spPr>
        <p:txBody>
          <a:bodyPr anchor="b">
            <a:normAutofit/>
          </a:bodyPr>
          <a:lstStyle>
            <a:lvl1pPr algn="l">
              <a:defRPr sz="2100" b="0"/>
            </a:lvl1pPr>
          </a:lstStyle>
          <a:p>
            <a:r>
              <a:rPr lang="en-US" smtClean="0"/>
              <a:t>Click to edit Master title style</a:t>
            </a:r>
            <a:endParaRPr lang="en-US"/>
          </a:p>
        </p:txBody>
      </p:sp>
      <p:sp>
        <p:nvSpPr>
          <p:cNvPr id="3" name="Picture Placeholder 2"/>
          <p:cNvSpPr>
            <a:spLocks noGrp="1"/>
          </p:cNvSpPr>
          <p:nvPr>
            <p:ph type="pic" idx="1"/>
          </p:nvPr>
        </p:nvSpPr>
        <p:spPr>
          <a:xfrm>
            <a:off x="1005209" y="693795"/>
            <a:ext cx="3359623" cy="5468112"/>
          </a:xfrm>
        </p:spPr>
        <p:txBody>
          <a:bodyPr/>
          <a:lstStyle>
            <a:lvl1pPr marL="0" indent="0">
              <a:buNone/>
              <a:defRPr sz="2400">
                <a:solidFill>
                  <a:schemeClr val="accent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34631" y="4133090"/>
            <a:ext cx="3300573" cy="1519561"/>
          </a:xfrm>
        </p:spPr>
        <p:txBody>
          <a:bodyPr>
            <a:normAutofit/>
          </a:bodyPr>
          <a:lstStyle>
            <a:lvl1pPr marL="0" indent="0">
              <a:buNone/>
              <a:defRPr sz="1200">
                <a:solidFill>
                  <a:srgbClr val="424242"/>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a:xfrm>
            <a:off x="4641448" y="5724837"/>
            <a:ext cx="3493664" cy="365125"/>
          </a:xfrm>
        </p:spPr>
        <p:txBody>
          <a:bodyPr>
            <a:normAutofit/>
          </a:bodyPr>
          <a:lstStyle/>
          <a:p>
            <a:endParaRPr lang="en-US">
              <a:solidFill>
                <a:srgbClr val="94C600"/>
              </a:solidFill>
            </a:endParaRPr>
          </a:p>
        </p:txBody>
      </p:sp>
      <p:sp>
        <p:nvSpPr>
          <p:cNvPr id="7" name="Slide Number Placeholder 6"/>
          <p:cNvSpPr>
            <a:spLocks noGrp="1"/>
          </p:cNvSpPr>
          <p:nvPr>
            <p:ph type="sldNum" sz="quarter" idx="12"/>
          </p:nvPr>
        </p:nvSpPr>
        <p:spPr/>
        <p:txBody>
          <a:bodyPr/>
          <a:lstStyle/>
          <a:p>
            <a:fld id="{4170E8AD-3BBA-494E-9267-832CDA7E59CE}" type="slidenum">
              <a:rPr lang="en-US" smtClean="0"/>
              <a:pPr/>
              <a:t>‹#›</a:t>
            </a:fld>
            <a:endParaRPr lang="en-US"/>
          </a:p>
        </p:txBody>
      </p:sp>
    </p:spTree>
    <p:extLst>
      <p:ext uri="{BB962C8B-B14F-4D97-AF65-F5344CB8AC3E}">
        <p14:creationId xmlns:p14="http://schemas.microsoft.com/office/powerpoint/2010/main" val="17990558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solidFill>
                <a:srgbClr val="94C600"/>
              </a:solidFill>
            </a:endParaRPr>
          </a:p>
        </p:txBody>
      </p:sp>
      <p:sp>
        <p:nvSpPr>
          <p:cNvPr id="6" name="Slide Number Placeholder 5"/>
          <p:cNvSpPr>
            <a:spLocks noGrp="1"/>
          </p:cNvSpPr>
          <p:nvPr>
            <p:ph type="sldNum" sz="quarter" idx="12"/>
          </p:nvPr>
        </p:nvSpPr>
        <p:spPr/>
        <p:txBody>
          <a:bodyPr/>
          <a:lstStyle/>
          <a:p>
            <a:fld id="{4170E8AD-3BBA-494E-9267-832CDA7E59CE}" type="slidenum">
              <a:rPr lang="en-US" smtClean="0"/>
              <a:pPr/>
              <a:t>‹#›</a:t>
            </a:fld>
            <a:endParaRPr lang="en-US"/>
          </a:p>
        </p:txBody>
      </p:sp>
    </p:spTree>
    <p:extLst>
      <p:ext uri="{BB962C8B-B14F-4D97-AF65-F5344CB8AC3E}">
        <p14:creationId xmlns:p14="http://schemas.microsoft.com/office/powerpoint/2010/main" val="610806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7"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solidFill>
                <a:srgbClr val="94C600"/>
              </a:solidFill>
            </a:endParaRPr>
          </a:p>
        </p:txBody>
      </p:sp>
      <p:sp>
        <p:nvSpPr>
          <p:cNvPr id="6" name="Slide Number Placeholder 5"/>
          <p:cNvSpPr>
            <a:spLocks noGrp="1"/>
          </p:cNvSpPr>
          <p:nvPr>
            <p:ph type="sldNum" sz="quarter" idx="12"/>
          </p:nvPr>
        </p:nvSpPr>
        <p:spPr/>
        <p:txBody>
          <a:bodyPr/>
          <a:lstStyle/>
          <a:p>
            <a:fld id="{4170E8AD-3BBA-494E-9267-832CDA7E59CE}" type="slidenum">
              <a:rPr lang="en-US" smtClean="0"/>
              <a:pPr/>
              <a:t>‹#›</a:t>
            </a:fld>
            <a:endParaRPr lang="en-US"/>
          </a:p>
        </p:txBody>
      </p:sp>
    </p:spTree>
    <p:extLst>
      <p:ext uri="{BB962C8B-B14F-4D97-AF65-F5344CB8AC3E}">
        <p14:creationId xmlns:p14="http://schemas.microsoft.com/office/powerpoint/2010/main" val="139566029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Blank_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9"/>
            <a:ext cx="2133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5" name="Footer Placeholder 4"/>
          <p:cNvSpPr>
            <a:spLocks noGrp="1"/>
          </p:cNvSpPr>
          <p:nvPr>
            <p:ph type="ftr" sz="quarter" idx="11"/>
          </p:nvPr>
        </p:nvSpPr>
        <p:spPr>
          <a:xfrm>
            <a:off x="3124200" y="6416679"/>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94C600"/>
              </a:solidFill>
            </a:endParaRPr>
          </a:p>
        </p:txBody>
      </p:sp>
      <p:sp>
        <p:nvSpPr>
          <p:cNvPr id="6" name="Slide Number Placeholder 5"/>
          <p:cNvSpPr>
            <a:spLocks noGrp="1"/>
          </p:cNvSpPr>
          <p:nvPr>
            <p:ph type="sldNum" sz="quarter" idx="12"/>
          </p:nvPr>
        </p:nvSpPr>
        <p:spPr>
          <a:xfrm>
            <a:off x="6553200" y="6416679"/>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2700" i="1"/>
            </a:lvl1pPr>
          </a:lstStyle>
          <a:p>
            <a:r>
              <a:rPr lang="en-US" dirty="0" smtClean="0"/>
              <a:t>Click to edit Master title style</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1199940930"/>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Title and Content4">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a:xfrm>
            <a:off x="1828800" y="584206"/>
            <a:ext cx="7010400" cy="1265239"/>
          </a:xfrm>
        </p:spPr>
        <p:txBody>
          <a:bodyPr/>
          <a:lstStyle>
            <a:lvl1pPr>
              <a:defRPr b="1">
                <a:solidFill>
                  <a:srgbClr val="463691"/>
                </a:solidFill>
              </a:defRPr>
            </a:lvl1pPr>
          </a:lstStyle>
          <a:p>
            <a:r>
              <a:rPr lang="en-US" dirty="0" smtClean="0"/>
              <a:t>Click to edit Master title style</a:t>
            </a:r>
            <a:endParaRPr lang="en-US" dirty="0"/>
          </a:p>
        </p:txBody>
      </p:sp>
      <p:sp>
        <p:nvSpPr>
          <p:cNvPr id="6" name="Content Placeholder 2"/>
          <p:cNvSpPr>
            <a:spLocks noGrp="1"/>
          </p:cNvSpPr>
          <p:nvPr>
            <p:ph idx="1"/>
          </p:nvPr>
        </p:nvSpPr>
        <p:spPr>
          <a:xfrm>
            <a:off x="1828800" y="2006600"/>
            <a:ext cx="7010400" cy="4572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4300" y="5905500"/>
            <a:ext cx="1028700" cy="685800"/>
          </a:xfrm>
          <a:prstGeom prst="rect">
            <a:avLst/>
          </a:prstGeom>
        </p:spPr>
      </p:pic>
    </p:spTree>
    <p:extLst>
      <p:ext uri="{BB962C8B-B14F-4D97-AF65-F5344CB8AC3E}">
        <p14:creationId xmlns:p14="http://schemas.microsoft.com/office/powerpoint/2010/main" val="4252745689"/>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0474" y="755274"/>
            <a:ext cx="1225926" cy="1225926"/>
          </a:xfrm>
          <a:prstGeom prst="rect">
            <a:avLst/>
          </a:prstGeom>
        </p:spPr>
      </p:pic>
      <p:sp>
        <p:nvSpPr>
          <p:cNvPr id="17" name="Text Placeholder 16"/>
          <p:cNvSpPr>
            <a:spLocks noGrp="1"/>
          </p:cNvSpPr>
          <p:nvPr>
            <p:ph type="body" sz="quarter" idx="10" hasCustomPrompt="1"/>
          </p:nvPr>
        </p:nvSpPr>
        <p:spPr>
          <a:xfrm>
            <a:off x="533400" y="2195286"/>
            <a:ext cx="7772400" cy="1081314"/>
          </a:xfrm>
        </p:spPr>
        <p:txBody>
          <a:bodyPr/>
          <a:lstStyle>
            <a:lvl1pPr marL="0" indent="0">
              <a:buNone/>
              <a:defRPr sz="6000" i="1"/>
            </a:lvl1pPr>
            <a:lvl2pPr marL="457200" indent="0">
              <a:buNone/>
              <a:defRPr i="1"/>
            </a:lvl2pPr>
            <a:lvl3pPr marL="914400" indent="0">
              <a:buNone/>
              <a:defRPr i="1"/>
            </a:lvl3pPr>
            <a:lvl4pPr marL="1371600" indent="0">
              <a:buNone/>
              <a:defRPr i="1"/>
            </a:lvl4pPr>
            <a:lvl5pPr marL="1828800" indent="0">
              <a:buNone/>
              <a:defRPr i="1"/>
            </a:lvl5pPr>
          </a:lstStyle>
          <a:p>
            <a:pPr lvl="0"/>
            <a:r>
              <a:rPr lang="en-US" dirty="0" smtClean="0"/>
              <a:t>Presentation Title</a:t>
            </a:r>
          </a:p>
        </p:txBody>
      </p:sp>
      <p:sp>
        <p:nvSpPr>
          <p:cNvPr id="19" name="Text Placeholder 18"/>
          <p:cNvSpPr>
            <a:spLocks noGrp="1"/>
          </p:cNvSpPr>
          <p:nvPr>
            <p:ph type="body" sz="quarter" idx="11" hasCustomPrompt="1"/>
          </p:nvPr>
        </p:nvSpPr>
        <p:spPr>
          <a:xfrm>
            <a:off x="533400" y="3276600"/>
            <a:ext cx="7772400" cy="1143000"/>
          </a:xfrm>
        </p:spPr>
        <p:txBody>
          <a:bodyPr/>
          <a:lstStyle>
            <a:lvl1pPr marL="0" indent="0">
              <a:buNone/>
              <a:defRPr sz="4000" i="1"/>
            </a:lvl1pPr>
            <a:lvl2pPr marL="457200" indent="0">
              <a:buNone/>
              <a:defRPr sz="4800" i="1"/>
            </a:lvl2pPr>
            <a:lvl3pPr marL="914400" indent="0">
              <a:buNone/>
              <a:defRPr sz="4800" i="1"/>
            </a:lvl3pPr>
            <a:lvl4pPr marL="1371600" indent="0">
              <a:buNone/>
              <a:defRPr sz="4800" i="1"/>
            </a:lvl4pPr>
            <a:lvl5pPr marL="1828800" indent="0">
              <a:buNone/>
              <a:defRPr sz="4800" i="1"/>
            </a:lvl5pPr>
          </a:lstStyle>
          <a:p>
            <a:pPr lvl="0"/>
            <a:r>
              <a:rPr lang="en-US" dirty="0" smtClean="0"/>
              <a:t>Presentation Subtitle</a:t>
            </a:r>
            <a:endParaRPr lang="en-CA" dirty="0"/>
          </a:p>
        </p:txBody>
      </p:sp>
      <p:sp>
        <p:nvSpPr>
          <p:cNvPr id="21" name="Text Placeholder 20"/>
          <p:cNvSpPr>
            <a:spLocks noGrp="1"/>
          </p:cNvSpPr>
          <p:nvPr>
            <p:ph type="body" sz="quarter" idx="12" hasCustomPrompt="1"/>
          </p:nvPr>
        </p:nvSpPr>
        <p:spPr>
          <a:xfrm>
            <a:off x="533400" y="4648200"/>
            <a:ext cx="7772400" cy="1219200"/>
          </a:xfrm>
          <a:prstGeom prst="round2Diag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US" sz="2000" i="1" smtClean="0">
                <a:solidFill>
                  <a:srgbClr val="373321"/>
                </a:solidFill>
                <a:latin typeface="+mj-lt"/>
              </a:defRPr>
            </a:lvl1pPr>
            <a:lvl2pPr marL="171450" indent="0">
              <a:buNone/>
              <a:defRPr lang="en-US" smtClean="0">
                <a:solidFill>
                  <a:schemeClr val="lt1"/>
                </a:solidFill>
                <a:latin typeface="+mn-lt"/>
              </a:defRPr>
            </a:lvl2pPr>
            <a:lvl3pPr marL="685800" indent="0">
              <a:buNone/>
              <a:defRPr lang="en-US" smtClean="0">
                <a:solidFill>
                  <a:schemeClr val="lt1"/>
                </a:solidFill>
                <a:latin typeface="+mn-lt"/>
              </a:defRPr>
            </a:lvl3pPr>
            <a:lvl4pPr marL="1143000" indent="0">
              <a:buNone/>
              <a:defRPr lang="en-US" smtClean="0">
                <a:solidFill>
                  <a:schemeClr val="lt1"/>
                </a:solidFill>
                <a:latin typeface="+mn-lt"/>
              </a:defRPr>
            </a:lvl4pPr>
            <a:lvl5pPr marL="1600200" indent="0">
              <a:buNone/>
              <a:defRPr lang="en-CA">
                <a:solidFill>
                  <a:schemeClr val="lt1"/>
                </a:solidFill>
                <a:latin typeface="+mn-lt"/>
              </a:defRPr>
            </a:lvl5pPr>
          </a:lstStyle>
          <a:p>
            <a:pPr lvl="0">
              <a:spcBef>
                <a:spcPct val="0"/>
              </a:spcBef>
            </a:pPr>
            <a:r>
              <a:rPr lang="en-US" dirty="0" smtClean="0"/>
              <a:t>Presenter Name</a:t>
            </a:r>
          </a:p>
          <a:p>
            <a:pPr lvl="0">
              <a:spcBef>
                <a:spcPct val="0"/>
              </a:spcBef>
            </a:pPr>
            <a:r>
              <a:rPr lang="en-US" dirty="0" smtClean="0"/>
              <a:t>Title</a:t>
            </a:r>
            <a:endParaRPr lang="en-CA" dirty="0"/>
          </a:p>
        </p:txBody>
      </p:sp>
    </p:spTree>
    <p:extLst>
      <p:ext uri="{BB962C8B-B14F-4D97-AF65-F5344CB8AC3E}">
        <p14:creationId xmlns:p14="http://schemas.microsoft.com/office/powerpoint/2010/main" val="15920644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2"/>
          <p:cNvSpPr txBox="1">
            <a:spLocks/>
          </p:cNvSpPr>
          <p:nvPr userDrawn="1"/>
        </p:nvSpPr>
        <p:spPr bwMode="auto">
          <a:xfrm>
            <a:off x="2296638" y="2362201"/>
            <a:ext cx="4550724" cy="2133599"/>
          </a:xfrm>
          <a:prstGeom prst="round2DiagRect">
            <a:avLst/>
          </a:prstGeom>
          <a:solidFill>
            <a:srgbClr val="FFFFFF">
              <a:alpha val="69804"/>
            </a:srgb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sz="4800" b="0" cap="none" dirty="0" smtClean="0">
                <a:solidFill>
                  <a:srgbClr val="221A48"/>
                </a:solidFill>
              </a:rPr>
              <a:t>Section Title</a:t>
            </a:r>
            <a:endParaRPr lang="en-US" sz="4800" b="0" cap="none" dirty="0">
              <a:solidFill>
                <a:srgbClr val="221A48"/>
              </a:solidFill>
            </a:endParaRPr>
          </a:p>
        </p:txBody>
      </p:sp>
    </p:spTree>
    <p:extLst>
      <p:ext uri="{BB962C8B-B14F-4D97-AF65-F5344CB8AC3E}">
        <p14:creationId xmlns:p14="http://schemas.microsoft.com/office/powerpoint/2010/main" val="17433925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a:lstStyle>
            <a:lvl1pP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21A48"/>
              </a:solidFill>
            </a:endParaRPr>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21A48"/>
              </a:solidFill>
            </a:endParaRPr>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221A48"/>
                </a:solidFill>
              </a:rPr>
              <a:pPr>
                <a:defRPr/>
              </a:pPr>
              <a:t>‹#›</a:t>
            </a:fld>
            <a:endParaRPr lang="en-US">
              <a:solidFill>
                <a:srgbClr val="221A48"/>
              </a:solidFill>
            </a:endParaRPr>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smtClean="0"/>
              <a:t>Click to edit Master title style</a:t>
            </a: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32035739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Content Left No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solidFill>
            <a:srgbClr val="FFFFFF">
              <a:alpha val="69804"/>
            </a:srgbClr>
          </a:solidFill>
          <a:ln w="9525">
            <a:noFill/>
            <a:miter lim="800000"/>
            <a:headEnd/>
            <a:tailEnd/>
          </a:ln>
        </p:spPr>
        <p:txBody>
          <a:bodyPr vert="horz" wrap="square" lIns="91440" tIns="45720" rIns="91440" bIns="45720" numCol="1" anchor="t" anchorCtr="0" compatLnSpc="1">
            <a:prstTxWarp prst="textNoShape">
              <a:avLst/>
            </a:prstTxWarp>
          </a:bodyPr>
          <a:lstStyle>
            <a:lvl1pPr>
              <a:defRPr lang="en-US" dirty="0" smtClean="0">
                <a:solidFill>
                  <a:schemeClr val="accent1">
                    <a:lumMod val="75000"/>
                  </a:schemeClr>
                </a:solidFill>
                <a:latin typeface="+mn-lt"/>
              </a:defRPr>
            </a:lvl1pPr>
            <a:lvl2pPr>
              <a:defRPr lang="en-US" dirty="0" smtClean="0">
                <a:solidFill>
                  <a:schemeClr val="accent1">
                    <a:lumMod val="75000"/>
                  </a:schemeClr>
                </a:solidFill>
                <a:latin typeface="+mn-lt"/>
              </a:defRPr>
            </a:lvl2pPr>
            <a:lvl3pPr>
              <a:defRPr lang="en-US" dirty="0" smtClean="0">
                <a:solidFill>
                  <a:schemeClr val="accent1">
                    <a:lumMod val="75000"/>
                  </a:schemeClr>
                </a:solidFill>
                <a:latin typeface="+mn-lt"/>
              </a:defRPr>
            </a:lvl3pPr>
            <a:lvl4pPr>
              <a:defRPr lang="en-US" dirty="0" smtClean="0">
                <a:solidFill>
                  <a:schemeClr val="accent1">
                    <a:lumMod val="75000"/>
                  </a:schemeClr>
                </a:solidFill>
                <a:latin typeface="+mn-lt"/>
              </a:defRPr>
            </a:lvl4pPr>
            <a:lvl5pPr>
              <a:defRPr lang="en-US" dirty="0">
                <a:solidFill>
                  <a:schemeClr val="accent1">
                    <a:lumMod val="7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21A48"/>
              </a:solidFill>
            </a:endParaRPr>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21A48"/>
              </a:solidFill>
            </a:endParaRPr>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221A48"/>
                </a:solidFill>
              </a:rPr>
              <a:pPr>
                <a:defRPr/>
              </a:pPr>
              <a:t>‹#›</a:t>
            </a:fld>
            <a:endParaRPr lang="en-US">
              <a:solidFill>
                <a:srgbClr val="221A48"/>
              </a:solidFill>
            </a:endParaRPr>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smtClean="0"/>
              <a:t>Click to edit Master title style</a:t>
            </a:r>
            <a:endParaRPr lang="en-US" dirty="0"/>
          </a:p>
        </p:txBody>
      </p:sp>
    </p:spTree>
    <p:extLst>
      <p:ext uri="{BB962C8B-B14F-4D97-AF65-F5344CB8AC3E}">
        <p14:creationId xmlns:p14="http://schemas.microsoft.com/office/powerpoint/2010/main" val="235335742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Feature Slide">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378858" y="1596571"/>
            <a:ext cx="7474856"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1378858" y="304800"/>
            <a:ext cx="7467600" cy="1128604"/>
          </a:xfrm>
        </p:spPr>
        <p:txBody>
          <a:bodyPr anchor="ctr"/>
          <a:lstStyle>
            <a:lvl1pPr>
              <a:defRPr sz="4000" i="1">
                <a:solidFill>
                  <a:schemeClr val="accent1">
                    <a:lumMod val="50000"/>
                  </a:schemeClr>
                </a:solidFill>
              </a:defRPr>
            </a:lvl1pPr>
          </a:lstStyle>
          <a:p>
            <a:r>
              <a:rPr lang="en-US" dirty="0" smtClean="0"/>
              <a:t>Feature slide</a:t>
            </a:r>
            <a:endParaRPr lang="en-US" dirty="0"/>
          </a:p>
        </p:txBody>
      </p:sp>
      <p:sp>
        <p:nvSpPr>
          <p:cNvPr id="11" name="Text Placeholder 10"/>
          <p:cNvSpPr>
            <a:spLocks noGrp="1"/>
          </p:cNvSpPr>
          <p:nvPr>
            <p:ph type="body" sz="quarter" idx="10" hasCustomPrompt="1"/>
          </p:nvPr>
        </p:nvSpPr>
        <p:spPr>
          <a:xfrm rot="16200000">
            <a:off x="-2447472" y="2980872"/>
            <a:ext cx="6342744" cy="990600"/>
          </a:xfrm>
          <a:prstGeom prst="round2DiagRect">
            <a:avLst/>
          </a:prstGeom>
          <a:solidFill>
            <a:schemeClr val="accent1">
              <a:lumMod val="50000"/>
            </a:schemeClr>
          </a:solidFill>
        </p:spPr>
        <p:txBody>
          <a:bodyPr anchor="ctr"/>
          <a:lstStyle>
            <a:lvl1pPr marL="0" indent="0">
              <a:buNone/>
              <a:defRPr sz="2800" i="1">
                <a:solidFill>
                  <a:schemeClr val="bg1"/>
                </a:solidFill>
                <a:latin typeface="+mj-lt"/>
              </a:defRPr>
            </a:lvl1pPr>
            <a:lvl2pPr marL="457200" indent="0">
              <a:buNone/>
              <a:defRPr sz="2000">
                <a:solidFill>
                  <a:schemeClr val="accent1">
                    <a:lumMod val="50000"/>
                  </a:schemeClr>
                </a:solidFill>
                <a:latin typeface="+mj-lt"/>
              </a:defRPr>
            </a:lvl2pPr>
            <a:lvl3pPr marL="914400" indent="0">
              <a:buNone/>
              <a:defRPr sz="2000">
                <a:solidFill>
                  <a:schemeClr val="accent1">
                    <a:lumMod val="50000"/>
                  </a:schemeClr>
                </a:solidFill>
                <a:latin typeface="+mj-lt"/>
              </a:defRPr>
            </a:lvl3pPr>
            <a:lvl4pPr marL="1371600" indent="0">
              <a:buNone/>
              <a:defRPr sz="2000">
                <a:solidFill>
                  <a:schemeClr val="accent1">
                    <a:lumMod val="50000"/>
                  </a:schemeClr>
                </a:solidFill>
                <a:latin typeface="+mj-lt"/>
              </a:defRPr>
            </a:lvl4pPr>
            <a:lvl5pPr marL="1828800" indent="0">
              <a:buNone/>
              <a:defRPr sz="2000">
                <a:solidFill>
                  <a:schemeClr val="accent1">
                    <a:lumMod val="50000"/>
                  </a:schemeClr>
                </a:solidFill>
                <a:latin typeface="+mj-lt"/>
              </a:defRPr>
            </a:lvl5pPr>
          </a:lstStyle>
          <a:p>
            <a:pPr lvl="0"/>
            <a:r>
              <a:rPr lang="en-US" dirty="0" smtClean="0"/>
              <a:t>Subtitle</a:t>
            </a:r>
            <a:endParaRPr lang="en-CA" dirty="0"/>
          </a:p>
        </p:txBody>
      </p:sp>
      <p:sp>
        <p:nvSpPr>
          <p:cNvPr id="13" name="Text Placeholder 12"/>
          <p:cNvSpPr>
            <a:spLocks noGrp="1"/>
          </p:cNvSpPr>
          <p:nvPr>
            <p:ph type="body" sz="quarter" idx="11" hasCustomPrompt="1"/>
          </p:nvPr>
        </p:nvSpPr>
        <p:spPr>
          <a:xfrm>
            <a:off x="1600200" y="1752600"/>
            <a:ext cx="3516313" cy="4648200"/>
          </a:xfrm>
          <a:solidFill>
            <a:srgbClr val="FFFFFF">
              <a:alpha val="69804"/>
            </a:srgbClr>
          </a:solidFill>
        </p:spPr>
        <p:txBody>
          <a:bodyPr/>
          <a:lstStyle>
            <a:lvl1pPr marL="0" indent="0">
              <a:buNone/>
              <a:defRPr sz="2400"/>
            </a:lvl1pPr>
          </a:lstStyle>
          <a:p>
            <a:pPr lvl="0"/>
            <a:r>
              <a:rPr lang="en-US" dirty="0" smtClean="0"/>
              <a:t>Add text</a:t>
            </a:r>
            <a:endParaRPr lang="en-CA" dirty="0"/>
          </a:p>
        </p:txBody>
      </p:sp>
    </p:spTree>
    <p:extLst>
      <p:ext uri="{BB962C8B-B14F-4D97-AF65-F5344CB8AC3E}">
        <p14:creationId xmlns:p14="http://schemas.microsoft.com/office/powerpoint/2010/main" val="147475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5818BF32-C4B0-4A7E-8023-88CC7DA5C8CD}" type="slidenum">
              <a:rPr lang="en-US" smtClean="0"/>
              <a:t>‹#›</a:t>
            </a:fld>
            <a:endParaRPr lang="en-US"/>
          </a:p>
        </p:txBody>
      </p:sp>
    </p:spTree>
    <p:extLst>
      <p:ext uri="{BB962C8B-B14F-4D97-AF65-F5344CB8AC3E}">
        <p14:creationId xmlns:p14="http://schemas.microsoft.com/office/powerpoint/2010/main" val="182294592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eature Slide 2">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232229" y="1596571"/>
            <a:ext cx="8621485"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232229" y="304800"/>
            <a:ext cx="8614229" cy="1128604"/>
          </a:xfrm>
        </p:spPr>
        <p:txBody>
          <a:bodyPr anchor="ctr"/>
          <a:lstStyle>
            <a:lvl1pPr>
              <a:defRPr sz="4000" i="1">
                <a:solidFill>
                  <a:schemeClr val="accent1">
                    <a:lumMod val="50000"/>
                  </a:schemeClr>
                </a:solidFill>
              </a:defRPr>
            </a:lvl1pPr>
          </a:lstStyle>
          <a:p>
            <a:r>
              <a:rPr lang="en-US" dirty="0" smtClean="0"/>
              <a:t>Feature slide</a:t>
            </a:r>
            <a:endParaRPr lang="en-US" dirty="0"/>
          </a:p>
        </p:txBody>
      </p:sp>
      <p:sp>
        <p:nvSpPr>
          <p:cNvPr id="13" name="Text Placeholder 12"/>
          <p:cNvSpPr>
            <a:spLocks noGrp="1"/>
          </p:cNvSpPr>
          <p:nvPr>
            <p:ph type="body" sz="quarter" idx="11" hasCustomPrompt="1"/>
          </p:nvPr>
        </p:nvSpPr>
        <p:spPr>
          <a:xfrm>
            <a:off x="457200" y="1788886"/>
            <a:ext cx="3516313" cy="4648200"/>
          </a:xfrm>
          <a:solidFill>
            <a:srgbClr val="FFFFFF">
              <a:alpha val="69804"/>
            </a:srgbClr>
          </a:solidFill>
        </p:spPr>
        <p:txBody>
          <a:bodyPr/>
          <a:lstStyle>
            <a:lvl1pPr marL="0" indent="0">
              <a:buNone/>
              <a:defRPr sz="2400"/>
            </a:lvl1pPr>
          </a:lstStyle>
          <a:p>
            <a:pPr lvl="0"/>
            <a:r>
              <a:rPr lang="en-US" dirty="0" smtClean="0"/>
              <a:t>Add text</a:t>
            </a:r>
            <a:endParaRPr lang="en-CA" dirty="0"/>
          </a:p>
        </p:txBody>
      </p:sp>
    </p:spTree>
    <p:extLst>
      <p:ext uri="{BB962C8B-B14F-4D97-AF65-F5344CB8AC3E}">
        <p14:creationId xmlns:p14="http://schemas.microsoft.com/office/powerpoint/2010/main" val="327478558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0474" y="755274"/>
            <a:ext cx="1225926" cy="1225926"/>
          </a:xfrm>
          <a:prstGeom prst="rect">
            <a:avLst/>
          </a:prstGeom>
        </p:spPr>
      </p:pic>
      <p:sp>
        <p:nvSpPr>
          <p:cNvPr id="17" name="Text Placeholder 16"/>
          <p:cNvSpPr>
            <a:spLocks noGrp="1"/>
          </p:cNvSpPr>
          <p:nvPr>
            <p:ph type="body" sz="quarter" idx="10" hasCustomPrompt="1"/>
          </p:nvPr>
        </p:nvSpPr>
        <p:spPr>
          <a:xfrm>
            <a:off x="533400" y="2195286"/>
            <a:ext cx="7772400" cy="1081314"/>
          </a:xfrm>
        </p:spPr>
        <p:txBody>
          <a:bodyPr/>
          <a:lstStyle>
            <a:lvl1pPr marL="0" indent="0">
              <a:buNone/>
              <a:defRPr sz="6000" i="1"/>
            </a:lvl1pPr>
            <a:lvl2pPr marL="457200" indent="0">
              <a:buNone/>
              <a:defRPr i="1"/>
            </a:lvl2pPr>
            <a:lvl3pPr marL="914400" indent="0">
              <a:buNone/>
              <a:defRPr i="1"/>
            </a:lvl3pPr>
            <a:lvl4pPr marL="1371600" indent="0">
              <a:buNone/>
              <a:defRPr i="1"/>
            </a:lvl4pPr>
            <a:lvl5pPr marL="1828800" indent="0">
              <a:buNone/>
              <a:defRPr i="1"/>
            </a:lvl5pPr>
          </a:lstStyle>
          <a:p>
            <a:pPr lvl="0"/>
            <a:r>
              <a:rPr lang="en-US" dirty="0" smtClean="0"/>
              <a:t>Presentation Title</a:t>
            </a:r>
          </a:p>
        </p:txBody>
      </p:sp>
      <p:sp>
        <p:nvSpPr>
          <p:cNvPr id="19" name="Text Placeholder 18"/>
          <p:cNvSpPr>
            <a:spLocks noGrp="1"/>
          </p:cNvSpPr>
          <p:nvPr>
            <p:ph type="body" sz="quarter" idx="11" hasCustomPrompt="1"/>
          </p:nvPr>
        </p:nvSpPr>
        <p:spPr>
          <a:xfrm>
            <a:off x="533400" y="3276600"/>
            <a:ext cx="7772400" cy="1143000"/>
          </a:xfrm>
        </p:spPr>
        <p:txBody>
          <a:bodyPr/>
          <a:lstStyle>
            <a:lvl1pPr marL="0" indent="0">
              <a:buNone/>
              <a:defRPr sz="4000" i="1"/>
            </a:lvl1pPr>
            <a:lvl2pPr marL="457200" indent="0">
              <a:buNone/>
              <a:defRPr sz="4800" i="1"/>
            </a:lvl2pPr>
            <a:lvl3pPr marL="914400" indent="0">
              <a:buNone/>
              <a:defRPr sz="4800" i="1"/>
            </a:lvl3pPr>
            <a:lvl4pPr marL="1371600" indent="0">
              <a:buNone/>
              <a:defRPr sz="4800" i="1"/>
            </a:lvl4pPr>
            <a:lvl5pPr marL="1828800" indent="0">
              <a:buNone/>
              <a:defRPr sz="4800" i="1"/>
            </a:lvl5pPr>
          </a:lstStyle>
          <a:p>
            <a:pPr lvl="0"/>
            <a:r>
              <a:rPr lang="en-US" dirty="0" smtClean="0"/>
              <a:t>Presentation Subtitle</a:t>
            </a:r>
            <a:endParaRPr lang="en-CA" dirty="0"/>
          </a:p>
        </p:txBody>
      </p:sp>
      <p:sp>
        <p:nvSpPr>
          <p:cNvPr id="21" name="Text Placeholder 20"/>
          <p:cNvSpPr>
            <a:spLocks noGrp="1"/>
          </p:cNvSpPr>
          <p:nvPr>
            <p:ph type="body" sz="quarter" idx="12" hasCustomPrompt="1"/>
          </p:nvPr>
        </p:nvSpPr>
        <p:spPr>
          <a:xfrm>
            <a:off x="533400" y="4648200"/>
            <a:ext cx="7772400" cy="1219200"/>
          </a:xfrm>
          <a:prstGeom prst="round2Diag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US" sz="2000" i="1" smtClean="0">
                <a:solidFill>
                  <a:srgbClr val="373321"/>
                </a:solidFill>
                <a:latin typeface="+mj-lt"/>
              </a:defRPr>
            </a:lvl1pPr>
            <a:lvl2pPr marL="171450" indent="0">
              <a:buNone/>
              <a:defRPr lang="en-US" smtClean="0">
                <a:solidFill>
                  <a:schemeClr val="lt1"/>
                </a:solidFill>
                <a:latin typeface="+mn-lt"/>
              </a:defRPr>
            </a:lvl2pPr>
            <a:lvl3pPr marL="685800" indent="0">
              <a:buNone/>
              <a:defRPr lang="en-US" smtClean="0">
                <a:solidFill>
                  <a:schemeClr val="lt1"/>
                </a:solidFill>
                <a:latin typeface="+mn-lt"/>
              </a:defRPr>
            </a:lvl3pPr>
            <a:lvl4pPr marL="1143000" indent="0">
              <a:buNone/>
              <a:defRPr lang="en-US" smtClean="0">
                <a:solidFill>
                  <a:schemeClr val="lt1"/>
                </a:solidFill>
                <a:latin typeface="+mn-lt"/>
              </a:defRPr>
            </a:lvl4pPr>
            <a:lvl5pPr marL="1600200" indent="0">
              <a:buNone/>
              <a:defRPr lang="en-CA">
                <a:solidFill>
                  <a:schemeClr val="lt1"/>
                </a:solidFill>
                <a:latin typeface="+mn-lt"/>
              </a:defRPr>
            </a:lvl5pPr>
          </a:lstStyle>
          <a:p>
            <a:pPr lvl="0">
              <a:spcBef>
                <a:spcPct val="0"/>
              </a:spcBef>
            </a:pPr>
            <a:r>
              <a:rPr lang="en-US" dirty="0" smtClean="0"/>
              <a:t>Presenter Name</a:t>
            </a:r>
          </a:p>
          <a:p>
            <a:pPr lvl="0">
              <a:spcBef>
                <a:spcPct val="0"/>
              </a:spcBef>
            </a:pPr>
            <a:r>
              <a:rPr lang="en-US" dirty="0" smtClean="0"/>
              <a:t>Title</a:t>
            </a:r>
            <a:endParaRPr lang="en-CA" dirty="0"/>
          </a:p>
        </p:txBody>
      </p:sp>
    </p:spTree>
    <p:extLst>
      <p:ext uri="{BB962C8B-B14F-4D97-AF65-F5344CB8AC3E}">
        <p14:creationId xmlns:p14="http://schemas.microsoft.com/office/powerpoint/2010/main" val="250899954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2"/>
          <p:cNvSpPr txBox="1">
            <a:spLocks/>
          </p:cNvSpPr>
          <p:nvPr userDrawn="1"/>
        </p:nvSpPr>
        <p:spPr bwMode="auto">
          <a:xfrm>
            <a:off x="2296638" y="2362201"/>
            <a:ext cx="4550724" cy="2133599"/>
          </a:xfrm>
          <a:prstGeom prst="round2DiagRect">
            <a:avLst/>
          </a:prstGeom>
          <a:solidFill>
            <a:srgbClr val="FFFFFF">
              <a:alpha val="69804"/>
            </a:srgb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sz="4800" b="0" cap="none" dirty="0" smtClean="0">
                <a:solidFill>
                  <a:srgbClr val="221A48"/>
                </a:solidFill>
                <a:sym typeface="Arial"/>
              </a:rPr>
              <a:t>Section Title</a:t>
            </a:r>
            <a:endParaRPr lang="en-US" sz="4800" b="0" cap="none" dirty="0">
              <a:solidFill>
                <a:srgbClr val="221A48"/>
              </a:solidFill>
              <a:sym typeface="Arial"/>
            </a:endParaRPr>
          </a:p>
        </p:txBody>
      </p:sp>
    </p:spTree>
    <p:extLst>
      <p:ext uri="{BB962C8B-B14F-4D97-AF65-F5344CB8AC3E}">
        <p14:creationId xmlns:p14="http://schemas.microsoft.com/office/powerpoint/2010/main" val="45725316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a:lstStyle>
            <a:lvl1pP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21A48"/>
              </a:solidFill>
              <a:cs typeface="Arial"/>
              <a:sym typeface="Arial"/>
            </a:endParaRPr>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21A48"/>
              </a:solidFill>
              <a:cs typeface="Arial"/>
              <a:sym typeface="Arial"/>
            </a:endParaRPr>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221A48"/>
                </a:solidFill>
                <a:cs typeface="Arial"/>
                <a:sym typeface="Arial"/>
              </a:rPr>
              <a:pPr>
                <a:defRPr/>
              </a:pPr>
              <a:t>‹#›</a:t>
            </a:fld>
            <a:endParaRPr lang="en-US">
              <a:solidFill>
                <a:srgbClr val="221A48"/>
              </a:solidFill>
              <a:cs typeface="Arial"/>
              <a:sym typeface="Arial"/>
            </a:endParaRPr>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smtClean="0"/>
              <a:t>Click to edit Master title style</a:t>
            </a: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22571960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Content Left No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solidFill>
            <a:srgbClr val="FFFFFF">
              <a:alpha val="69804"/>
            </a:srgbClr>
          </a:solidFill>
          <a:ln w="9525">
            <a:noFill/>
            <a:miter lim="800000"/>
            <a:headEnd/>
            <a:tailEnd/>
          </a:ln>
        </p:spPr>
        <p:txBody>
          <a:bodyPr vert="horz" wrap="square" lIns="91440" tIns="45720" rIns="91440" bIns="45720" numCol="1" anchor="t" anchorCtr="0" compatLnSpc="1">
            <a:prstTxWarp prst="textNoShape">
              <a:avLst/>
            </a:prstTxWarp>
          </a:bodyPr>
          <a:lstStyle>
            <a:lvl1pPr>
              <a:defRPr lang="en-US" dirty="0" smtClean="0">
                <a:solidFill>
                  <a:schemeClr val="accent1">
                    <a:lumMod val="75000"/>
                  </a:schemeClr>
                </a:solidFill>
                <a:latin typeface="+mn-lt"/>
              </a:defRPr>
            </a:lvl1pPr>
            <a:lvl2pPr>
              <a:defRPr lang="en-US" dirty="0" smtClean="0">
                <a:solidFill>
                  <a:schemeClr val="accent1">
                    <a:lumMod val="75000"/>
                  </a:schemeClr>
                </a:solidFill>
                <a:latin typeface="+mn-lt"/>
              </a:defRPr>
            </a:lvl2pPr>
            <a:lvl3pPr>
              <a:defRPr lang="en-US" dirty="0" smtClean="0">
                <a:solidFill>
                  <a:schemeClr val="accent1">
                    <a:lumMod val="75000"/>
                  </a:schemeClr>
                </a:solidFill>
                <a:latin typeface="+mn-lt"/>
              </a:defRPr>
            </a:lvl3pPr>
            <a:lvl4pPr>
              <a:defRPr lang="en-US" dirty="0" smtClean="0">
                <a:solidFill>
                  <a:schemeClr val="accent1">
                    <a:lumMod val="75000"/>
                  </a:schemeClr>
                </a:solidFill>
                <a:latin typeface="+mn-lt"/>
              </a:defRPr>
            </a:lvl4pPr>
            <a:lvl5pPr>
              <a:defRPr lang="en-US" dirty="0">
                <a:solidFill>
                  <a:schemeClr val="accent1">
                    <a:lumMod val="7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21A48"/>
              </a:solidFill>
              <a:cs typeface="Arial"/>
              <a:sym typeface="Arial"/>
            </a:endParaRPr>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21A48"/>
              </a:solidFill>
              <a:cs typeface="Arial"/>
              <a:sym typeface="Arial"/>
            </a:endParaRPr>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221A48"/>
                </a:solidFill>
                <a:cs typeface="Arial"/>
                <a:sym typeface="Arial"/>
              </a:rPr>
              <a:pPr>
                <a:defRPr/>
              </a:pPr>
              <a:t>‹#›</a:t>
            </a:fld>
            <a:endParaRPr lang="en-US">
              <a:solidFill>
                <a:srgbClr val="221A48"/>
              </a:solidFill>
              <a:cs typeface="Arial"/>
              <a:sym typeface="Arial"/>
            </a:endParaRPr>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smtClean="0"/>
              <a:t>Click to edit Master title style</a:t>
            </a:r>
            <a:endParaRPr lang="en-US" dirty="0"/>
          </a:p>
        </p:txBody>
      </p:sp>
    </p:spTree>
    <p:extLst>
      <p:ext uri="{BB962C8B-B14F-4D97-AF65-F5344CB8AC3E}">
        <p14:creationId xmlns:p14="http://schemas.microsoft.com/office/powerpoint/2010/main" val="167589807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eature Slide">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378858" y="1596571"/>
            <a:ext cx="7474856"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1378858" y="304800"/>
            <a:ext cx="7467600" cy="1128604"/>
          </a:xfrm>
        </p:spPr>
        <p:txBody>
          <a:bodyPr anchor="ctr"/>
          <a:lstStyle>
            <a:lvl1pPr>
              <a:defRPr sz="4000" i="1">
                <a:solidFill>
                  <a:schemeClr val="accent1">
                    <a:lumMod val="50000"/>
                  </a:schemeClr>
                </a:solidFill>
              </a:defRPr>
            </a:lvl1pPr>
          </a:lstStyle>
          <a:p>
            <a:r>
              <a:rPr lang="en-US" dirty="0" smtClean="0"/>
              <a:t>Feature slide</a:t>
            </a:r>
            <a:endParaRPr lang="en-US" dirty="0"/>
          </a:p>
        </p:txBody>
      </p:sp>
      <p:sp>
        <p:nvSpPr>
          <p:cNvPr id="11" name="Text Placeholder 10"/>
          <p:cNvSpPr>
            <a:spLocks noGrp="1"/>
          </p:cNvSpPr>
          <p:nvPr>
            <p:ph type="body" sz="quarter" idx="10" hasCustomPrompt="1"/>
          </p:nvPr>
        </p:nvSpPr>
        <p:spPr>
          <a:xfrm rot="16200000">
            <a:off x="-2447472" y="2980872"/>
            <a:ext cx="6342744" cy="990600"/>
          </a:xfrm>
          <a:prstGeom prst="round2DiagRect">
            <a:avLst/>
          </a:prstGeom>
          <a:solidFill>
            <a:schemeClr val="accent1">
              <a:lumMod val="50000"/>
            </a:schemeClr>
          </a:solidFill>
        </p:spPr>
        <p:txBody>
          <a:bodyPr anchor="ctr"/>
          <a:lstStyle>
            <a:lvl1pPr marL="0" indent="0">
              <a:buNone/>
              <a:defRPr sz="2800" i="1">
                <a:solidFill>
                  <a:schemeClr val="bg1"/>
                </a:solidFill>
                <a:latin typeface="+mj-lt"/>
              </a:defRPr>
            </a:lvl1pPr>
            <a:lvl2pPr marL="457200" indent="0">
              <a:buNone/>
              <a:defRPr sz="2000">
                <a:solidFill>
                  <a:schemeClr val="accent1">
                    <a:lumMod val="50000"/>
                  </a:schemeClr>
                </a:solidFill>
                <a:latin typeface="+mj-lt"/>
              </a:defRPr>
            </a:lvl2pPr>
            <a:lvl3pPr marL="914400" indent="0">
              <a:buNone/>
              <a:defRPr sz="2000">
                <a:solidFill>
                  <a:schemeClr val="accent1">
                    <a:lumMod val="50000"/>
                  </a:schemeClr>
                </a:solidFill>
                <a:latin typeface="+mj-lt"/>
              </a:defRPr>
            </a:lvl3pPr>
            <a:lvl4pPr marL="1371600" indent="0">
              <a:buNone/>
              <a:defRPr sz="2000">
                <a:solidFill>
                  <a:schemeClr val="accent1">
                    <a:lumMod val="50000"/>
                  </a:schemeClr>
                </a:solidFill>
                <a:latin typeface="+mj-lt"/>
              </a:defRPr>
            </a:lvl4pPr>
            <a:lvl5pPr marL="1828800" indent="0">
              <a:buNone/>
              <a:defRPr sz="2000">
                <a:solidFill>
                  <a:schemeClr val="accent1">
                    <a:lumMod val="50000"/>
                  </a:schemeClr>
                </a:solidFill>
                <a:latin typeface="+mj-lt"/>
              </a:defRPr>
            </a:lvl5pPr>
          </a:lstStyle>
          <a:p>
            <a:pPr lvl="0"/>
            <a:r>
              <a:rPr lang="en-US" dirty="0" smtClean="0"/>
              <a:t>Subtitle</a:t>
            </a:r>
            <a:endParaRPr lang="en-CA" dirty="0"/>
          </a:p>
        </p:txBody>
      </p:sp>
      <p:sp>
        <p:nvSpPr>
          <p:cNvPr id="13" name="Text Placeholder 12"/>
          <p:cNvSpPr>
            <a:spLocks noGrp="1"/>
          </p:cNvSpPr>
          <p:nvPr>
            <p:ph type="body" sz="quarter" idx="11" hasCustomPrompt="1"/>
          </p:nvPr>
        </p:nvSpPr>
        <p:spPr>
          <a:xfrm>
            <a:off x="1600200" y="1752600"/>
            <a:ext cx="3516313" cy="4648200"/>
          </a:xfrm>
          <a:solidFill>
            <a:srgbClr val="FFFFFF">
              <a:alpha val="69804"/>
            </a:srgbClr>
          </a:solidFill>
        </p:spPr>
        <p:txBody>
          <a:bodyPr/>
          <a:lstStyle>
            <a:lvl1pPr marL="0" indent="0">
              <a:buNone/>
              <a:defRPr sz="2400"/>
            </a:lvl1pPr>
          </a:lstStyle>
          <a:p>
            <a:pPr lvl="0"/>
            <a:r>
              <a:rPr lang="en-US" dirty="0" smtClean="0"/>
              <a:t>Add text</a:t>
            </a:r>
            <a:endParaRPr lang="en-CA" dirty="0"/>
          </a:p>
        </p:txBody>
      </p:sp>
    </p:spTree>
    <p:extLst>
      <p:ext uri="{BB962C8B-B14F-4D97-AF65-F5344CB8AC3E}">
        <p14:creationId xmlns:p14="http://schemas.microsoft.com/office/powerpoint/2010/main" val="35955374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eature Slide 2">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232229" y="1596571"/>
            <a:ext cx="8621485"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232229" y="304800"/>
            <a:ext cx="8614229" cy="1128604"/>
          </a:xfrm>
        </p:spPr>
        <p:txBody>
          <a:bodyPr anchor="ctr"/>
          <a:lstStyle>
            <a:lvl1pPr>
              <a:defRPr sz="4000" i="1">
                <a:solidFill>
                  <a:schemeClr val="accent1">
                    <a:lumMod val="50000"/>
                  </a:schemeClr>
                </a:solidFill>
              </a:defRPr>
            </a:lvl1pPr>
          </a:lstStyle>
          <a:p>
            <a:r>
              <a:rPr lang="en-US" dirty="0" smtClean="0"/>
              <a:t>Feature slide</a:t>
            </a:r>
            <a:endParaRPr lang="en-US" dirty="0"/>
          </a:p>
        </p:txBody>
      </p:sp>
      <p:sp>
        <p:nvSpPr>
          <p:cNvPr id="13" name="Text Placeholder 12"/>
          <p:cNvSpPr>
            <a:spLocks noGrp="1"/>
          </p:cNvSpPr>
          <p:nvPr>
            <p:ph type="body" sz="quarter" idx="11" hasCustomPrompt="1"/>
          </p:nvPr>
        </p:nvSpPr>
        <p:spPr>
          <a:xfrm>
            <a:off x="457200" y="1788886"/>
            <a:ext cx="3516313" cy="4648200"/>
          </a:xfrm>
          <a:solidFill>
            <a:srgbClr val="FFFFFF">
              <a:alpha val="69804"/>
            </a:srgbClr>
          </a:solidFill>
        </p:spPr>
        <p:txBody>
          <a:bodyPr/>
          <a:lstStyle>
            <a:lvl1pPr marL="0" indent="0">
              <a:buNone/>
              <a:defRPr sz="2400"/>
            </a:lvl1pPr>
          </a:lstStyle>
          <a:p>
            <a:pPr lvl="0"/>
            <a:r>
              <a:rPr lang="en-US" dirty="0" smtClean="0"/>
              <a:t>Add text</a:t>
            </a:r>
            <a:endParaRPr lang="en-CA" dirty="0"/>
          </a:p>
        </p:txBody>
      </p:sp>
    </p:spTree>
    <p:extLst>
      <p:ext uri="{BB962C8B-B14F-4D97-AF65-F5344CB8AC3E}">
        <p14:creationId xmlns:p14="http://schemas.microsoft.com/office/powerpoint/2010/main" val="395182933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itle" preserve="1">
  <p:cSld name="Title Slide 1">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730375"/>
            <a:ext cx="7543800" cy="2308225"/>
          </a:xfrm>
          <a:effectLst/>
        </p:spPr>
        <p:txBody>
          <a:bodyPr>
            <a:noAutofit/>
          </a:bodyPr>
          <a:lstStyle>
            <a:lvl1pPr>
              <a:defRPr sz="5400">
                <a:solidFill>
                  <a:schemeClr val="tx1"/>
                </a:solidFill>
                <a:latin typeface="+mj-l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62000" y="4495800"/>
            <a:ext cx="7543800" cy="1752600"/>
          </a:xfrm>
        </p:spPr>
        <p:txBody>
          <a:bodyPr>
            <a:normAutofit/>
          </a:bodyPr>
          <a:lstStyle>
            <a:lvl1pPr marL="0" indent="0" algn="ctr">
              <a:buNone/>
              <a:defRPr sz="2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sz="1000" smtClean="0">
                <a:solidFill>
                  <a:schemeClr val="bg1"/>
                </a:solidFill>
                <a:latin typeface="+mn-lt"/>
              </a:defRPr>
            </a:lvl1pPr>
          </a:lstStyle>
          <a:p>
            <a:pPr>
              <a:defRPr/>
            </a:pPr>
            <a:endParaRPr lang="en-US">
              <a:solidFill>
                <a:srgbClr val="FFFFFF"/>
              </a:solidFill>
            </a:endParaRPr>
          </a:p>
        </p:txBody>
      </p:sp>
      <p:sp>
        <p:nvSpPr>
          <p:cNvPr id="8"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sz="1000" dirty="0">
                <a:solidFill>
                  <a:schemeClr val="bg1"/>
                </a:solidFill>
                <a:latin typeface="+mn-lt"/>
              </a:defRPr>
            </a:lvl1pPr>
          </a:lstStyle>
          <a:p>
            <a:pPr>
              <a:defRPr/>
            </a:pPr>
            <a:endParaRPr lang="en-US">
              <a:solidFill>
                <a:srgbClr val="FFFFFF"/>
              </a:solidFill>
            </a:endParaRPr>
          </a:p>
        </p:txBody>
      </p:sp>
      <p:sp>
        <p:nvSpPr>
          <p:cNvPr id="9"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sz="1000" smtClean="0">
                <a:solidFill>
                  <a:schemeClr val="bg1"/>
                </a:solidFill>
                <a:latin typeface="+mn-lt"/>
              </a:defRPr>
            </a:lvl1pPr>
          </a:lstStyle>
          <a:p>
            <a:pPr>
              <a:defRPr/>
            </a:pPr>
            <a:fld id="{31806E18-9C89-4DF9-981C-68129960BC67}" type="slidenum">
              <a:rPr lang="en-US">
                <a:solidFill>
                  <a:srgbClr val="FFFFFF"/>
                </a:solidFill>
              </a:rPr>
              <a:pPr>
                <a:defRPr/>
              </a:pPr>
              <a:t>‹#›</a:t>
            </a:fld>
            <a:endParaRPr lang="en-US" dirty="0">
              <a:solidFill>
                <a:srgbClr val="FFFFFF"/>
              </a:solidFill>
            </a:endParaRPr>
          </a:p>
        </p:txBody>
      </p:sp>
    </p:spTree>
    <p:extLst>
      <p:ext uri="{BB962C8B-B14F-4D97-AF65-F5344CB8AC3E}">
        <p14:creationId xmlns:p14="http://schemas.microsoft.com/office/powerpoint/2010/main" val="4446428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p:spPr>
        <p:txBody>
          <a:bodyPr/>
          <a:lstStyle>
            <a:lvl1pPr marL="342900" indent="-342900">
              <a:buClr>
                <a:schemeClr val="tx2">
                  <a:lumMod val="75000"/>
                </a:schemeClr>
              </a:buClr>
              <a:buFont typeface="Arial" panose="020B0604020202020204" pitchFamily="34" charset="0"/>
              <a:buChar cha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71E51"/>
              </a:solidFill>
            </a:endParaRPr>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71E51"/>
              </a:solidFill>
            </a:endParaRPr>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271E51"/>
                </a:solidFill>
              </a:rPr>
              <a:pPr>
                <a:defRPr/>
              </a:pPr>
              <a:t>‹#›</a:t>
            </a:fld>
            <a:endParaRPr lang="en-US">
              <a:solidFill>
                <a:srgbClr val="271E51"/>
              </a:solidFill>
            </a:endParaRPr>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smtClean="0"/>
              <a:t>Click to edit Master title style</a:t>
            </a:r>
            <a:endParaRPr lang="en-US" dirty="0"/>
          </a:p>
        </p:txBody>
      </p:sp>
    </p:spTree>
    <p:extLst>
      <p:ext uri="{BB962C8B-B14F-4D97-AF65-F5344CB8AC3E}">
        <p14:creationId xmlns:p14="http://schemas.microsoft.com/office/powerpoint/2010/main" val="248381656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2057400"/>
            <a:ext cx="8229600" cy="1362075"/>
          </a:xfrm>
        </p:spPr>
        <p:txBody>
          <a:bodyPr anchor="t">
            <a:noAutofit/>
          </a:bodyPr>
          <a:lstStyle>
            <a:lvl1pPr algn="ctr">
              <a:defRPr sz="6000" b="1" cap="all">
                <a:solidFill>
                  <a:schemeClr val="tx1"/>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615171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5818BF32-C4B0-4A7E-8023-88CC7DA5C8CD}" type="slidenum">
              <a:rPr lang="en-US" smtClean="0"/>
              <a:t>‹#›</a:t>
            </a:fld>
            <a:endParaRPr lang="en-US"/>
          </a:p>
        </p:txBody>
      </p:sp>
    </p:spTree>
    <p:extLst>
      <p:ext uri="{BB962C8B-B14F-4D97-AF65-F5344CB8AC3E}">
        <p14:creationId xmlns:p14="http://schemas.microsoft.com/office/powerpoint/2010/main" val="119294609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71E51"/>
              </a:solidFill>
            </a:endParaRPr>
          </a:p>
        </p:txBody>
      </p:sp>
      <p:sp>
        <p:nvSpPr>
          <p:cNvPr id="4" name="Footer Placeholder 3"/>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71E51"/>
              </a:solidFill>
            </a:endParaRPr>
          </a:p>
        </p:txBody>
      </p:sp>
      <p:sp>
        <p:nvSpPr>
          <p:cNvPr id="5" name="Slide Number Placeholder 4"/>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5A430C8F-C7EF-431D-9C44-577F3B28C879}" type="slidenum">
              <a:rPr lang="en-US">
                <a:solidFill>
                  <a:srgbClr val="271E51"/>
                </a:solidFill>
              </a:rPr>
              <a:pPr>
                <a:defRPr/>
              </a:pPr>
              <a:t>‹#›</a:t>
            </a:fld>
            <a:endParaRPr lang="en-US">
              <a:solidFill>
                <a:srgbClr val="271E51"/>
              </a:solidFill>
            </a:endParaRPr>
          </a:p>
        </p:txBody>
      </p:sp>
      <p:sp>
        <p:nvSpPr>
          <p:cNvPr id="6" name="Title 1"/>
          <p:cNvSpPr>
            <a:spLocks noGrp="1"/>
          </p:cNvSpPr>
          <p:nvPr>
            <p:ph type="title"/>
          </p:nvPr>
        </p:nvSpPr>
        <p:spPr>
          <a:xfrm>
            <a:off x="304800" y="152400"/>
            <a:ext cx="8382000" cy="1265238"/>
          </a:xfrm>
        </p:spPr>
        <p:txBody>
          <a:bodyPr/>
          <a:lstStyle/>
          <a:p>
            <a:r>
              <a:rPr lang="en-US" smtClean="0"/>
              <a:t>Click to edit Master title style</a:t>
            </a:r>
            <a:endParaRPr lang="en-US"/>
          </a:p>
        </p:txBody>
      </p:sp>
    </p:spTree>
    <p:extLst>
      <p:ext uri="{BB962C8B-B14F-4D97-AF65-F5344CB8AC3E}">
        <p14:creationId xmlns:p14="http://schemas.microsoft.com/office/powerpoint/2010/main" val="175824970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71E51"/>
              </a:solidFill>
            </a:endParaRPr>
          </a:p>
        </p:txBody>
      </p:sp>
      <p:sp>
        <p:nvSpPr>
          <p:cNvPr id="3" name="Footer Placeholder 2"/>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71E51"/>
              </a:solidFill>
            </a:endParaRPr>
          </a:p>
        </p:txBody>
      </p:sp>
      <p:sp>
        <p:nvSpPr>
          <p:cNvPr id="4" name="Slide Number Placeholder 3"/>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66DFD76A-77BB-4F74-B5E7-895B909568BA}" type="slidenum">
              <a:rPr lang="en-US">
                <a:solidFill>
                  <a:srgbClr val="271E51"/>
                </a:solidFill>
              </a:rPr>
              <a:pPr>
                <a:defRPr/>
              </a:pPr>
              <a:t>‹#›</a:t>
            </a:fld>
            <a:endParaRPr lang="en-US">
              <a:solidFill>
                <a:srgbClr val="271E51"/>
              </a:solidFill>
            </a:endParaRPr>
          </a:p>
        </p:txBody>
      </p:sp>
    </p:spTree>
    <p:extLst>
      <p:ext uri="{BB962C8B-B14F-4D97-AF65-F5344CB8AC3E}">
        <p14:creationId xmlns:p14="http://schemas.microsoft.com/office/powerpoint/2010/main" val="361837275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userDrawn="1">
  <p:cSld name="2_Custom Layout">
    <p:spTree>
      <p:nvGrpSpPr>
        <p:cNvPr id="1" name=""/>
        <p:cNvGrpSpPr/>
        <p:nvPr/>
      </p:nvGrpSpPr>
      <p:grpSpPr>
        <a:xfrm>
          <a:off x="0" y="0"/>
          <a:ext cx="0" cy="0"/>
          <a:chOff x="0" y="0"/>
          <a:chExt cx="0" cy="0"/>
        </a:xfrm>
      </p:grpSpPr>
      <p:sp>
        <p:nvSpPr>
          <p:cNvPr id="3" name="Title 1"/>
          <p:cNvSpPr>
            <a:spLocks noGrp="1"/>
          </p:cNvSpPr>
          <p:nvPr>
            <p:ph type="title"/>
          </p:nvPr>
        </p:nvSpPr>
        <p:spPr>
          <a:xfrm>
            <a:off x="304800" y="168166"/>
            <a:ext cx="8382000" cy="1265238"/>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24342832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62367393"/>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628650" y="6356351"/>
            <a:ext cx="2057400" cy="365125"/>
          </a:xfrm>
          <a:prstGeom prst="rect">
            <a:avLst/>
          </a:prstGeom>
        </p:spPr>
        <p:txBody>
          <a:bodyPr/>
          <a:lstStyle/>
          <a:p>
            <a:pPr fontAlgn="base">
              <a:spcBef>
                <a:spcPct val="0"/>
              </a:spcBef>
              <a:spcAft>
                <a:spcPct val="0"/>
              </a:spcAft>
            </a:pPr>
            <a:endParaRPr lang="en-GB">
              <a:solidFill>
                <a:srgbClr val="271E51"/>
              </a:solidFill>
              <a:latin typeface="Arial" charset="0"/>
            </a:endParaRPr>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pPr fontAlgn="base">
              <a:spcBef>
                <a:spcPct val="0"/>
              </a:spcBef>
              <a:spcAft>
                <a:spcPct val="0"/>
              </a:spcAft>
            </a:pPr>
            <a:endParaRPr lang="en-GB">
              <a:solidFill>
                <a:srgbClr val="271E51"/>
              </a:solidFill>
              <a:latin typeface="Arial" charset="0"/>
            </a:endParaRPr>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pPr fontAlgn="base">
              <a:spcBef>
                <a:spcPct val="0"/>
              </a:spcBef>
              <a:spcAft>
                <a:spcPct val="0"/>
              </a:spcAft>
            </a:pPr>
            <a:fld id="{34C21B35-337A-499F-ABE0-EC5F51C277C4}" type="slidenum">
              <a:rPr lang="en-GB" smtClean="0">
                <a:solidFill>
                  <a:srgbClr val="271E51"/>
                </a:solidFill>
                <a:latin typeface="Arial" charset="0"/>
              </a:rPr>
              <a:pPr fontAlgn="base">
                <a:spcBef>
                  <a:spcPct val="0"/>
                </a:spcBef>
                <a:spcAft>
                  <a:spcPct val="0"/>
                </a:spcAft>
              </a:pPr>
              <a:t>‹#›</a:t>
            </a:fld>
            <a:endParaRPr lang="en-GB">
              <a:solidFill>
                <a:srgbClr val="271E51"/>
              </a:solidFill>
              <a:latin typeface="Arial" charset="0"/>
            </a:endParaRPr>
          </a:p>
        </p:txBody>
      </p:sp>
    </p:spTree>
    <p:extLst>
      <p:ext uri="{BB962C8B-B14F-4D97-AF65-F5344CB8AC3E}">
        <p14:creationId xmlns:p14="http://schemas.microsoft.com/office/powerpoint/2010/main" val="3107092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CA"/>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endParaRPr lang="en-CA">
              <a:solidFill>
                <a:prstClr val="black">
                  <a:tint val="75000"/>
                </a:prstClr>
              </a:solidFill>
            </a:endParaRPr>
          </a:p>
        </p:txBody>
      </p:sp>
      <p:sp>
        <p:nvSpPr>
          <p:cNvPr id="5" name="Footer Placeholder 4"/>
          <p:cNvSpPr>
            <a:spLocks noGrp="1"/>
          </p:cNvSpPr>
          <p:nvPr>
            <p:ph type="ftr" sz="quarter" idx="11"/>
          </p:nvPr>
        </p:nvSpPr>
        <p:spPr/>
        <p:txBody>
          <a:bodyPr/>
          <a:lstStyle/>
          <a:p>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fld id="{A0DD7186-CF5D-4A11-9D07-3C0FEA9DEB68}"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18752927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endParaRPr lang="en-CA">
              <a:solidFill>
                <a:prstClr val="black">
                  <a:tint val="75000"/>
                </a:prstClr>
              </a:solidFill>
            </a:endParaRPr>
          </a:p>
        </p:txBody>
      </p:sp>
      <p:sp>
        <p:nvSpPr>
          <p:cNvPr id="5" name="Footer Placeholder 4"/>
          <p:cNvSpPr>
            <a:spLocks noGrp="1"/>
          </p:cNvSpPr>
          <p:nvPr>
            <p:ph type="ftr" sz="quarter" idx="11"/>
          </p:nvPr>
        </p:nvSpPr>
        <p:spPr/>
        <p:txBody>
          <a:bodyPr/>
          <a:lstStyle/>
          <a:p>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fld id="{A0DD7186-CF5D-4A11-9D07-3C0FEA9DEB68}"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214240608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CA"/>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CA">
              <a:solidFill>
                <a:prstClr val="black">
                  <a:tint val="75000"/>
                </a:prstClr>
              </a:solidFill>
            </a:endParaRPr>
          </a:p>
        </p:txBody>
      </p:sp>
      <p:sp>
        <p:nvSpPr>
          <p:cNvPr id="5" name="Footer Placeholder 4"/>
          <p:cNvSpPr>
            <a:spLocks noGrp="1"/>
          </p:cNvSpPr>
          <p:nvPr>
            <p:ph type="ftr" sz="quarter" idx="11"/>
          </p:nvPr>
        </p:nvSpPr>
        <p:spPr/>
        <p:txBody>
          <a:bodyPr/>
          <a:lstStyle/>
          <a:p>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fld id="{A0DD7186-CF5D-4A11-9D07-3C0FEA9DEB68}"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265108764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endParaRPr lang="en-CA">
              <a:solidFill>
                <a:prstClr val="black">
                  <a:tint val="75000"/>
                </a:prstClr>
              </a:solidFill>
            </a:endParaRPr>
          </a:p>
        </p:txBody>
      </p:sp>
      <p:sp>
        <p:nvSpPr>
          <p:cNvPr id="6" name="Footer Placeholder 5"/>
          <p:cNvSpPr>
            <a:spLocks noGrp="1"/>
          </p:cNvSpPr>
          <p:nvPr>
            <p:ph type="ftr" sz="quarter" idx="11"/>
          </p:nvPr>
        </p:nvSpPr>
        <p:spPr/>
        <p:txBody>
          <a:bodyPr/>
          <a:lstStyle/>
          <a:p>
            <a:endParaRPr lang="en-CA">
              <a:solidFill>
                <a:prstClr val="black">
                  <a:tint val="75000"/>
                </a:prstClr>
              </a:solidFill>
            </a:endParaRPr>
          </a:p>
        </p:txBody>
      </p:sp>
      <p:sp>
        <p:nvSpPr>
          <p:cNvPr id="7" name="Slide Number Placeholder 6"/>
          <p:cNvSpPr>
            <a:spLocks noGrp="1"/>
          </p:cNvSpPr>
          <p:nvPr>
            <p:ph type="sldNum" sz="quarter" idx="12"/>
          </p:nvPr>
        </p:nvSpPr>
        <p:spPr/>
        <p:txBody>
          <a:bodyPr/>
          <a:lstStyle/>
          <a:p>
            <a:fld id="{A0DD7186-CF5D-4A11-9D07-3C0FEA9DEB68}"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387700054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endParaRPr lang="en-CA">
              <a:solidFill>
                <a:prstClr val="black">
                  <a:tint val="75000"/>
                </a:prstClr>
              </a:solidFill>
            </a:endParaRPr>
          </a:p>
        </p:txBody>
      </p:sp>
      <p:sp>
        <p:nvSpPr>
          <p:cNvPr id="8" name="Footer Placeholder 7"/>
          <p:cNvSpPr>
            <a:spLocks noGrp="1"/>
          </p:cNvSpPr>
          <p:nvPr>
            <p:ph type="ftr" sz="quarter" idx="11"/>
          </p:nvPr>
        </p:nvSpPr>
        <p:spPr/>
        <p:txBody>
          <a:bodyPr/>
          <a:lstStyle/>
          <a:p>
            <a:endParaRPr lang="en-CA">
              <a:solidFill>
                <a:prstClr val="black">
                  <a:tint val="75000"/>
                </a:prstClr>
              </a:solidFill>
            </a:endParaRPr>
          </a:p>
        </p:txBody>
      </p:sp>
      <p:sp>
        <p:nvSpPr>
          <p:cNvPr id="9" name="Slide Number Placeholder 8"/>
          <p:cNvSpPr>
            <a:spLocks noGrp="1"/>
          </p:cNvSpPr>
          <p:nvPr>
            <p:ph type="sldNum" sz="quarter" idx="12"/>
          </p:nvPr>
        </p:nvSpPr>
        <p:spPr/>
        <p:txBody>
          <a:bodyPr/>
          <a:lstStyle/>
          <a:p>
            <a:fld id="{A0DD7186-CF5D-4A11-9D07-3C0FEA9DEB68}"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38528228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5818BF32-C4B0-4A7E-8023-88CC7DA5C8CD}" type="slidenum">
              <a:rPr lang="en-US" smtClean="0"/>
              <a:t>‹#›</a:t>
            </a:fld>
            <a:endParaRPr lang="en-US"/>
          </a:p>
        </p:txBody>
      </p:sp>
    </p:spTree>
    <p:extLst>
      <p:ext uri="{BB962C8B-B14F-4D97-AF65-F5344CB8AC3E}">
        <p14:creationId xmlns:p14="http://schemas.microsoft.com/office/powerpoint/2010/main" val="398108088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endParaRPr lang="en-CA">
              <a:solidFill>
                <a:prstClr val="black">
                  <a:tint val="75000"/>
                </a:prstClr>
              </a:solidFill>
            </a:endParaRPr>
          </a:p>
        </p:txBody>
      </p:sp>
      <p:sp>
        <p:nvSpPr>
          <p:cNvPr id="4" name="Footer Placeholder 3"/>
          <p:cNvSpPr>
            <a:spLocks noGrp="1"/>
          </p:cNvSpPr>
          <p:nvPr>
            <p:ph type="ftr" sz="quarter" idx="11"/>
          </p:nvPr>
        </p:nvSpPr>
        <p:spPr/>
        <p:txBody>
          <a:bodyPr/>
          <a:lstStyle/>
          <a:p>
            <a:endParaRPr lang="en-CA">
              <a:solidFill>
                <a:prstClr val="black">
                  <a:tint val="75000"/>
                </a:prstClr>
              </a:solidFill>
            </a:endParaRPr>
          </a:p>
        </p:txBody>
      </p:sp>
      <p:sp>
        <p:nvSpPr>
          <p:cNvPr id="5" name="Slide Number Placeholder 4"/>
          <p:cNvSpPr>
            <a:spLocks noGrp="1"/>
          </p:cNvSpPr>
          <p:nvPr>
            <p:ph type="sldNum" sz="quarter" idx="12"/>
          </p:nvPr>
        </p:nvSpPr>
        <p:spPr/>
        <p:txBody>
          <a:bodyPr/>
          <a:lstStyle/>
          <a:p>
            <a:fld id="{A0DD7186-CF5D-4A11-9D07-3C0FEA9DEB68}"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41006878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CA">
              <a:solidFill>
                <a:prstClr val="black">
                  <a:tint val="75000"/>
                </a:prstClr>
              </a:solidFill>
            </a:endParaRPr>
          </a:p>
        </p:txBody>
      </p:sp>
      <p:sp>
        <p:nvSpPr>
          <p:cNvPr id="3" name="Footer Placeholder 2"/>
          <p:cNvSpPr>
            <a:spLocks noGrp="1"/>
          </p:cNvSpPr>
          <p:nvPr>
            <p:ph type="ftr" sz="quarter" idx="11"/>
          </p:nvPr>
        </p:nvSpPr>
        <p:spPr/>
        <p:txBody>
          <a:bodyPr/>
          <a:lstStyle/>
          <a:p>
            <a:endParaRPr lang="en-CA">
              <a:solidFill>
                <a:prstClr val="black">
                  <a:tint val="75000"/>
                </a:prstClr>
              </a:solidFill>
            </a:endParaRPr>
          </a:p>
        </p:txBody>
      </p:sp>
      <p:sp>
        <p:nvSpPr>
          <p:cNvPr id="4" name="Slide Number Placeholder 3"/>
          <p:cNvSpPr>
            <a:spLocks noGrp="1"/>
          </p:cNvSpPr>
          <p:nvPr>
            <p:ph type="sldNum" sz="quarter" idx="12"/>
          </p:nvPr>
        </p:nvSpPr>
        <p:spPr/>
        <p:txBody>
          <a:bodyPr/>
          <a:lstStyle/>
          <a:p>
            <a:fld id="{A0DD7186-CF5D-4A11-9D07-3C0FEA9DEB68}"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246506092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CA"/>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CA">
              <a:solidFill>
                <a:prstClr val="black">
                  <a:tint val="75000"/>
                </a:prstClr>
              </a:solidFill>
            </a:endParaRPr>
          </a:p>
        </p:txBody>
      </p:sp>
      <p:sp>
        <p:nvSpPr>
          <p:cNvPr id="6" name="Footer Placeholder 5"/>
          <p:cNvSpPr>
            <a:spLocks noGrp="1"/>
          </p:cNvSpPr>
          <p:nvPr>
            <p:ph type="ftr" sz="quarter" idx="11"/>
          </p:nvPr>
        </p:nvSpPr>
        <p:spPr/>
        <p:txBody>
          <a:bodyPr/>
          <a:lstStyle/>
          <a:p>
            <a:endParaRPr lang="en-CA">
              <a:solidFill>
                <a:prstClr val="black">
                  <a:tint val="75000"/>
                </a:prstClr>
              </a:solidFill>
            </a:endParaRPr>
          </a:p>
        </p:txBody>
      </p:sp>
      <p:sp>
        <p:nvSpPr>
          <p:cNvPr id="7" name="Slide Number Placeholder 6"/>
          <p:cNvSpPr>
            <a:spLocks noGrp="1"/>
          </p:cNvSpPr>
          <p:nvPr>
            <p:ph type="sldNum" sz="quarter" idx="12"/>
          </p:nvPr>
        </p:nvSpPr>
        <p:spPr/>
        <p:txBody>
          <a:bodyPr/>
          <a:lstStyle/>
          <a:p>
            <a:fld id="{A0DD7186-CF5D-4A11-9D07-3C0FEA9DEB68}"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170875270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CA"/>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CA"/>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CA">
              <a:solidFill>
                <a:prstClr val="black">
                  <a:tint val="75000"/>
                </a:prstClr>
              </a:solidFill>
            </a:endParaRPr>
          </a:p>
        </p:txBody>
      </p:sp>
      <p:sp>
        <p:nvSpPr>
          <p:cNvPr id="6" name="Footer Placeholder 5"/>
          <p:cNvSpPr>
            <a:spLocks noGrp="1"/>
          </p:cNvSpPr>
          <p:nvPr>
            <p:ph type="ftr" sz="quarter" idx="11"/>
          </p:nvPr>
        </p:nvSpPr>
        <p:spPr/>
        <p:txBody>
          <a:bodyPr/>
          <a:lstStyle/>
          <a:p>
            <a:endParaRPr lang="en-CA">
              <a:solidFill>
                <a:prstClr val="black">
                  <a:tint val="75000"/>
                </a:prstClr>
              </a:solidFill>
            </a:endParaRPr>
          </a:p>
        </p:txBody>
      </p:sp>
      <p:sp>
        <p:nvSpPr>
          <p:cNvPr id="7" name="Slide Number Placeholder 6"/>
          <p:cNvSpPr>
            <a:spLocks noGrp="1"/>
          </p:cNvSpPr>
          <p:nvPr>
            <p:ph type="sldNum" sz="quarter" idx="12"/>
          </p:nvPr>
        </p:nvSpPr>
        <p:spPr/>
        <p:txBody>
          <a:bodyPr/>
          <a:lstStyle/>
          <a:p>
            <a:fld id="{A0DD7186-CF5D-4A11-9D07-3C0FEA9DEB68}"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189078352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endParaRPr lang="en-CA">
              <a:solidFill>
                <a:prstClr val="black">
                  <a:tint val="75000"/>
                </a:prstClr>
              </a:solidFill>
            </a:endParaRPr>
          </a:p>
        </p:txBody>
      </p:sp>
      <p:sp>
        <p:nvSpPr>
          <p:cNvPr id="5" name="Footer Placeholder 4"/>
          <p:cNvSpPr>
            <a:spLocks noGrp="1"/>
          </p:cNvSpPr>
          <p:nvPr>
            <p:ph type="ftr" sz="quarter" idx="11"/>
          </p:nvPr>
        </p:nvSpPr>
        <p:spPr/>
        <p:txBody>
          <a:bodyPr/>
          <a:lstStyle/>
          <a:p>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fld id="{A0DD7186-CF5D-4A11-9D07-3C0FEA9DEB68}"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44670478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endParaRPr lang="en-CA">
              <a:solidFill>
                <a:prstClr val="black">
                  <a:tint val="75000"/>
                </a:prstClr>
              </a:solidFill>
            </a:endParaRPr>
          </a:p>
        </p:txBody>
      </p:sp>
      <p:sp>
        <p:nvSpPr>
          <p:cNvPr id="5" name="Footer Placeholder 4"/>
          <p:cNvSpPr>
            <a:spLocks noGrp="1"/>
          </p:cNvSpPr>
          <p:nvPr>
            <p:ph type="ftr" sz="quarter" idx="11"/>
          </p:nvPr>
        </p:nvSpPr>
        <p:spPr/>
        <p:txBody>
          <a:bodyPr/>
          <a:lstStyle/>
          <a:p>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fld id="{A0DD7186-CF5D-4A11-9D07-3C0FEA9DEB68}"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94650628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itle" preserve="1">
  <p:cSld name="Title Slide 1">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730375"/>
            <a:ext cx="7543800" cy="2308225"/>
          </a:xfrm>
          <a:effectLst/>
        </p:spPr>
        <p:txBody>
          <a:bodyPr>
            <a:noAutofit/>
          </a:bodyPr>
          <a:lstStyle>
            <a:lvl1pPr>
              <a:defRPr sz="5400">
                <a:solidFill>
                  <a:schemeClr val="tx1"/>
                </a:solidFill>
                <a:latin typeface="+mj-l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62000" y="4495800"/>
            <a:ext cx="7543800" cy="1752600"/>
          </a:xfrm>
        </p:spPr>
        <p:txBody>
          <a:bodyPr>
            <a:normAutofit/>
          </a:bodyPr>
          <a:lstStyle>
            <a:lvl1pPr marL="0" indent="0" algn="ctr">
              <a:buNone/>
              <a:defRPr sz="2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sz="1000" smtClean="0">
                <a:solidFill>
                  <a:schemeClr val="bg1"/>
                </a:solidFill>
                <a:latin typeface="+mn-lt"/>
              </a:defRPr>
            </a:lvl1pPr>
          </a:lstStyle>
          <a:p>
            <a:pPr>
              <a:defRPr/>
            </a:pPr>
            <a:endParaRPr lang="en-US">
              <a:solidFill>
                <a:srgbClr val="FFFFFF"/>
              </a:solidFill>
            </a:endParaRPr>
          </a:p>
        </p:txBody>
      </p:sp>
      <p:sp>
        <p:nvSpPr>
          <p:cNvPr id="8"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sz="1000" dirty="0">
                <a:solidFill>
                  <a:schemeClr val="bg1"/>
                </a:solidFill>
                <a:latin typeface="+mn-lt"/>
              </a:defRPr>
            </a:lvl1pPr>
          </a:lstStyle>
          <a:p>
            <a:pPr>
              <a:defRPr/>
            </a:pPr>
            <a:endParaRPr lang="en-US">
              <a:solidFill>
                <a:srgbClr val="FFFFFF"/>
              </a:solidFill>
            </a:endParaRPr>
          </a:p>
        </p:txBody>
      </p:sp>
      <p:sp>
        <p:nvSpPr>
          <p:cNvPr id="9"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sz="1000" smtClean="0">
                <a:solidFill>
                  <a:schemeClr val="bg1"/>
                </a:solidFill>
                <a:latin typeface="+mn-lt"/>
              </a:defRPr>
            </a:lvl1pPr>
          </a:lstStyle>
          <a:p>
            <a:pPr>
              <a:defRPr/>
            </a:pPr>
            <a:fld id="{31806E18-9C89-4DF9-981C-68129960BC67}" type="slidenum">
              <a:rPr lang="en-US">
                <a:solidFill>
                  <a:srgbClr val="FFFFFF"/>
                </a:solidFill>
              </a:rPr>
              <a:pPr>
                <a:defRPr/>
              </a:pPr>
              <a:t>‹#›</a:t>
            </a:fld>
            <a:endParaRPr lang="en-US" dirty="0">
              <a:solidFill>
                <a:srgbClr val="FFFFFF"/>
              </a:solidFill>
            </a:endParaRPr>
          </a:p>
        </p:txBody>
      </p:sp>
    </p:spTree>
    <p:extLst>
      <p:ext uri="{BB962C8B-B14F-4D97-AF65-F5344CB8AC3E}">
        <p14:creationId xmlns:p14="http://schemas.microsoft.com/office/powerpoint/2010/main" val="418770077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p:spPr>
        <p:txBody>
          <a:bodyPr/>
          <a:lstStyle>
            <a:lvl1pPr marL="342900" indent="-342900">
              <a:buClr>
                <a:schemeClr val="tx2">
                  <a:lumMod val="75000"/>
                </a:schemeClr>
              </a:buClr>
              <a:buFont typeface="Arial" panose="020B0604020202020204" pitchFamily="34" charset="0"/>
              <a:buChar cha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71E51"/>
              </a:solidFill>
            </a:endParaRPr>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71E51"/>
              </a:solidFill>
            </a:endParaRPr>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271E51"/>
                </a:solidFill>
              </a:rPr>
              <a:pPr>
                <a:defRPr/>
              </a:pPr>
              <a:t>‹#›</a:t>
            </a:fld>
            <a:endParaRPr lang="en-US">
              <a:solidFill>
                <a:srgbClr val="271E51"/>
              </a:solidFill>
            </a:endParaRPr>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smtClean="0"/>
              <a:t>Click to edit Master title style</a:t>
            </a:r>
            <a:endParaRPr lang="en-US" dirty="0"/>
          </a:p>
        </p:txBody>
      </p:sp>
    </p:spTree>
    <p:extLst>
      <p:ext uri="{BB962C8B-B14F-4D97-AF65-F5344CB8AC3E}">
        <p14:creationId xmlns:p14="http://schemas.microsoft.com/office/powerpoint/2010/main" val="393155897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2057400"/>
            <a:ext cx="8229600" cy="1362075"/>
          </a:xfrm>
        </p:spPr>
        <p:txBody>
          <a:bodyPr anchor="t">
            <a:noAutofit/>
          </a:bodyPr>
          <a:lstStyle>
            <a:lvl1pPr algn="ctr">
              <a:defRPr sz="6000" b="1" cap="all">
                <a:solidFill>
                  <a:schemeClr val="tx1"/>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75647127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71E51"/>
              </a:solidFill>
            </a:endParaRPr>
          </a:p>
        </p:txBody>
      </p:sp>
      <p:sp>
        <p:nvSpPr>
          <p:cNvPr id="4" name="Footer Placeholder 3"/>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71E51"/>
              </a:solidFill>
            </a:endParaRPr>
          </a:p>
        </p:txBody>
      </p:sp>
      <p:sp>
        <p:nvSpPr>
          <p:cNvPr id="5" name="Slide Number Placeholder 4"/>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5A430C8F-C7EF-431D-9C44-577F3B28C879}" type="slidenum">
              <a:rPr lang="en-US">
                <a:solidFill>
                  <a:srgbClr val="271E51"/>
                </a:solidFill>
              </a:rPr>
              <a:pPr>
                <a:defRPr/>
              </a:pPr>
              <a:t>‹#›</a:t>
            </a:fld>
            <a:endParaRPr lang="en-US">
              <a:solidFill>
                <a:srgbClr val="271E51"/>
              </a:solidFill>
            </a:endParaRPr>
          </a:p>
        </p:txBody>
      </p:sp>
      <p:sp>
        <p:nvSpPr>
          <p:cNvPr id="6" name="Title 1"/>
          <p:cNvSpPr>
            <a:spLocks noGrp="1"/>
          </p:cNvSpPr>
          <p:nvPr>
            <p:ph type="title"/>
          </p:nvPr>
        </p:nvSpPr>
        <p:spPr>
          <a:xfrm>
            <a:off x="304800" y="152400"/>
            <a:ext cx="8382000" cy="1265238"/>
          </a:xfrm>
        </p:spPr>
        <p:txBody>
          <a:bodyPr/>
          <a:lstStyle/>
          <a:p>
            <a:r>
              <a:rPr lang="en-US" smtClean="0"/>
              <a:t>Click to edit Master title style</a:t>
            </a:r>
            <a:endParaRPr lang="en-US"/>
          </a:p>
        </p:txBody>
      </p:sp>
    </p:spTree>
    <p:extLst>
      <p:ext uri="{BB962C8B-B14F-4D97-AF65-F5344CB8AC3E}">
        <p14:creationId xmlns:p14="http://schemas.microsoft.com/office/powerpoint/2010/main" val="2590281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5818BF32-C4B0-4A7E-8023-88CC7DA5C8CD}" type="slidenum">
              <a:rPr lang="en-US" smtClean="0"/>
              <a:t>‹#›</a:t>
            </a:fld>
            <a:endParaRPr lang="en-US"/>
          </a:p>
        </p:txBody>
      </p:sp>
    </p:spTree>
    <p:extLst>
      <p:ext uri="{BB962C8B-B14F-4D97-AF65-F5344CB8AC3E}">
        <p14:creationId xmlns:p14="http://schemas.microsoft.com/office/powerpoint/2010/main" val="225049052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71E51"/>
              </a:solidFill>
            </a:endParaRPr>
          </a:p>
        </p:txBody>
      </p:sp>
      <p:sp>
        <p:nvSpPr>
          <p:cNvPr id="3" name="Footer Placeholder 2"/>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71E51"/>
              </a:solidFill>
            </a:endParaRPr>
          </a:p>
        </p:txBody>
      </p:sp>
      <p:sp>
        <p:nvSpPr>
          <p:cNvPr id="4" name="Slide Number Placeholder 3"/>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66DFD76A-77BB-4F74-B5E7-895B909568BA}" type="slidenum">
              <a:rPr lang="en-US">
                <a:solidFill>
                  <a:srgbClr val="271E51"/>
                </a:solidFill>
              </a:rPr>
              <a:pPr>
                <a:defRPr/>
              </a:pPr>
              <a:t>‹#›</a:t>
            </a:fld>
            <a:endParaRPr lang="en-US">
              <a:solidFill>
                <a:srgbClr val="271E51"/>
              </a:solidFill>
            </a:endParaRPr>
          </a:p>
        </p:txBody>
      </p:sp>
    </p:spTree>
    <p:extLst>
      <p:ext uri="{BB962C8B-B14F-4D97-AF65-F5344CB8AC3E}">
        <p14:creationId xmlns:p14="http://schemas.microsoft.com/office/powerpoint/2010/main" val="99783024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userDrawn="1">
  <p:cSld name="2_Custom Layout">
    <p:spTree>
      <p:nvGrpSpPr>
        <p:cNvPr id="1" name=""/>
        <p:cNvGrpSpPr/>
        <p:nvPr/>
      </p:nvGrpSpPr>
      <p:grpSpPr>
        <a:xfrm>
          <a:off x="0" y="0"/>
          <a:ext cx="0" cy="0"/>
          <a:chOff x="0" y="0"/>
          <a:chExt cx="0" cy="0"/>
        </a:xfrm>
      </p:grpSpPr>
      <p:sp>
        <p:nvSpPr>
          <p:cNvPr id="3" name="Title 1"/>
          <p:cNvSpPr>
            <a:spLocks noGrp="1"/>
          </p:cNvSpPr>
          <p:nvPr>
            <p:ph type="title"/>
          </p:nvPr>
        </p:nvSpPr>
        <p:spPr>
          <a:xfrm>
            <a:off x="304800" y="168166"/>
            <a:ext cx="8382000" cy="1265238"/>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03424246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17835192"/>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picTx">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pPr fontAlgn="base">
              <a:spcBef>
                <a:spcPct val="0"/>
              </a:spcBef>
              <a:spcAft>
                <a:spcPct val="0"/>
              </a:spcAft>
            </a:pPr>
            <a:endParaRPr lang="en-US">
              <a:solidFill>
                <a:srgbClr val="271E51"/>
              </a:solidFill>
              <a:latin typeface="Arial" charset="0"/>
            </a:endParaRPr>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pPr fontAlgn="base">
              <a:spcBef>
                <a:spcPct val="0"/>
              </a:spcBef>
              <a:spcAft>
                <a:spcPct val="0"/>
              </a:spcAft>
            </a:pPr>
            <a:endParaRPr lang="en-US">
              <a:solidFill>
                <a:srgbClr val="271E51"/>
              </a:solidFill>
              <a:latin typeface="Arial" charset="0"/>
            </a:endParaRPr>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pPr fontAlgn="base">
              <a:spcBef>
                <a:spcPct val="0"/>
              </a:spcBef>
              <a:spcAft>
                <a:spcPct val="0"/>
              </a:spcAft>
            </a:pPr>
            <a:fld id="{01DC4473-C8F1-4D9E-BC7F-B786F27B8765}" type="slidenum">
              <a:rPr lang="en-US" smtClean="0">
                <a:solidFill>
                  <a:srgbClr val="271E51"/>
                </a:solidFill>
                <a:latin typeface="Arial" charset="0"/>
              </a:rPr>
              <a:pPr fontAlgn="base">
                <a:spcBef>
                  <a:spcPct val="0"/>
                </a:spcBef>
                <a:spcAft>
                  <a:spcPct val="0"/>
                </a:spcAft>
              </a:pPr>
              <a:t>‹#›</a:t>
            </a:fld>
            <a:endParaRPr lang="en-US">
              <a:solidFill>
                <a:srgbClr val="271E51"/>
              </a:solidFill>
              <a:latin typeface="Arial" charset="0"/>
            </a:endParaRPr>
          </a:p>
        </p:txBody>
      </p:sp>
    </p:spTree>
    <p:extLst>
      <p:ext uri="{BB962C8B-B14F-4D97-AF65-F5344CB8AC3E}">
        <p14:creationId xmlns:p14="http://schemas.microsoft.com/office/powerpoint/2010/main" val="77632448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9556264"/>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628650" y="6356351"/>
            <a:ext cx="2057400" cy="365125"/>
          </a:xfrm>
          <a:prstGeom prst="rect">
            <a:avLst/>
          </a:prstGeom>
        </p:spPr>
        <p:txBody>
          <a:bodyPr/>
          <a:lstStyle/>
          <a:p>
            <a:pPr fontAlgn="base">
              <a:spcBef>
                <a:spcPct val="0"/>
              </a:spcBef>
              <a:spcAft>
                <a:spcPct val="0"/>
              </a:spcAft>
            </a:pPr>
            <a:endParaRPr lang="en-GB">
              <a:solidFill>
                <a:srgbClr val="271E51"/>
              </a:solidFill>
              <a:latin typeface="Arial" charset="0"/>
            </a:endParaRPr>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pPr fontAlgn="base">
              <a:spcBef>
                <a:spcPct val="0"/>
              </a:spcBef>
              <a:spcAft>
                <a:spcPct val="0"/>
              </a:spcAft>
            </a:pPr>
            <a:endParaRPr lang="en-GB">
              <a:solidFill>
                <a:srgbClr val="271E51"/>
              </a:solidFill>
              <a:latin typeface="Arial" charset="0"/>
            </a:endParaRPr>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pPr fontAlgn="base">
              <a:spcBef>
                <a:spcPct val="0"/>
              </a:spcBef>
              <a:spcAft>
                <a:spcPct val="0"/>
              </a:spcAft>
            </a:pPr>
            <a:fld id="{34C21B35-337A-499F-ABE0-EC5F51C277C4}" type="slidenum">
              <a:rPr lang="en-GB" smtClean="0">
                <a:solidFill>
                  <a:srgbClr val="271E51"/>
                </a:solidFill>
                <a:latin typeface="Arial" charset="0"/>
              </a:rPr>
              <a:pPr fontAlgn="base">
                <a:spcBef>
                  <a:spcPct val="0"/>
                </a:spcBef>
                <a:spcAft>
                  <a:spcPct val="0"/>
                </a:spcAft>
              </a:pPr>
              <a:t>‹#›</a:t>
            </a:fld>
            <a:endParaRPr lang="en-GB">
              <a:solidFill>
                <a:srgbClr val="271E51"/>
              </a:solidFill>
              <a:latin typeface="Arial" charset="0"/>
            </a:endParaRPr>
          </a:p>
        </p:txBody>
      </p:sp>
    </p:spTree>
    <p:extLst>
      <p:ext uri="{BB962C8B-B14F-4D97-AF65-F5344CB8AC3E}">
        <p14:creationId xmlns:p14="http://schemas.microsoft.com/office/powerpoint/2010/main" val="383428763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pPr fontAlgn="base">
              <a:spcBef>
                <a:spcPct val="0"/>
              </a:spcBef>
              <a:spcAft>
                <a:spcPct val="0"/>
              </a:spcAft>
            </a:pPr>
            <a:endParaRPr lang="en-US">
              <a:solidFill>
                <a:srgbClr val="271E51"/>
              </a:solidFill>
              <a:latin typeface="Arial" charset="0"/>
            </a:endParaRPr>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pPr fontAlgn="base">
              <a:spcBef>
                <a:spcPct val="0"/>
              </a:spcBef>
              <a:spcAft>
                <a:spcPct val="0"/>
              </a:spcAft>
            </a:pPr>
            <a:endParaRPr lang="en-US">
              <a:solidFill>
                <a:srgbClr val="271E51"/>
              </a:solidFill>
              <a:latin typeface="Arial" charset="0"/>
            </a:endParaRPr>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pPr fontAlgn="base">
              <a:spcBef>
                <a:spcPct val="0"/>
              </a:spcBef>
              <a:spcAft>
                <a:spcPct val="0"/>
              </a:spcAft>
            </a:pPr>
            <a:fld id="{74279D1E-F895-4FBB-AA5D-8B6FB865B2F0}" type="slidenum">
              <a:rPr lang="en-US" smtClean="0">
                <a:solidFill>
                  <a:srgbClr val="271E51"/>
                </a:solidFill>
                <a:latin typeface="Arial" charset="0"/>
              </a:rPr>
              <a:pPr fontAlgn="base">
                <a:spcBef>
                  <a:spcPct val="0"/>
                </a:spcBef>
                <a:spcAft>
                  <a:spcPct val="0"/>
                </a:spcAft>
              </a:pPr>
              <a:t>‹#›</a:t>
            </a:fld>
            <a:endParaRPr lang="en-US">
              <a:solidFill>
                <a:srgbClr val="271E51"/>
              </a:solidFill>
              <a:latin typeface="Arial" charset="0"/>
            </a:endParaRPr>
          </a:p>
        </p:txBody>
      </p:sp>
    </p:spTree>
    <p:extLst>
      <p:ext uri="{BB962C8B-B14F-4D97-AF65-F5344CB8AC3E}">
        <p14:creationId xmlns:p14="http://schemas.microsoft.com/office/powerpoint/2010/main" val="200278782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
  <p:cSld name="Title">
    <p:bg>
      <p:bgPr>
        <a:solidFill>
          <a:srgbClr val="C7F464"/>
        </a:solidFill>
        <a:effectLst/>
      </p:bgPr>
    </p:bg>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3012325" y="2960550"/>
            <a:ext cx="5445899" cy="2405700"/>
          </a:xfrm>
          <a:prstGeom prst="rect">
            <a:avLst/>
          </a:prstGeom>
        </p:spPr>
        <p:txBody>
          <a:bodyPr lIns="91425" tIns="91425" rIns="91425" bIns="91425" anchor="b" anchorCtr="0"/>
          <a:lstStyle>
            <a:lvl1pPr lvl="0" algn="r">
              <a:spcBef>
                <a:spcPts val="0"/>
              </a:spcBef>
              <a:buSzPct val="100000"/>
              <a:defRPr sz="4800"/>
            </a:lvl1pPr>
            <a:lvl2pPr lvl="1" algn="r">
              <a:spcBef>
                <a:spcPts val="0"/>
              </a:spcBef>
              <a:buSzPct val="100000"/>
              <a:defRPr sz="6000"/>
            </a:lvl2pPr>
            <a:lvl3pPr lvl="2" algn="r">
              <a:spcBef>
                <a:spcPts val="0"/>
              </a:spcBef>
              <a:buSzPct val="100000"/>
              <a:defRPr sz="6000"/>
            </a:lvl3pPr>
            <a:lvl4pPr lvl="3" algn="r">
              <a:spcBef>
                <a:spcPts val="0"/>
              </a:spcBef>
              <a:buSzPct val="100000"/>
              <a:defRPr sz="6000"/>
            </a:lvl4pPr>
            <a:lvl5pPr lvl="4" algn="r">
              <a:spcBef>
                <a:spcPts val="0"/>
              </a:spcBef>
              <a:buSzPct val="100000"/>
              <a:defRPr sz="6000"/>
            </a:lvl5pPr>
            <a:lvl6pPr lvl="5" algn="r">
              <a:spcBef>
                <a:spcPts val="0"/>
              </a:spcBef>
              <a:buSzPct val="100000"/>
              <a:defRPr sz="6000"/>
            </a:lvl6pPr>
            <a:lvl7pPr lvl="6" algn="r">
              <a:spcBef>
                <a:spcPts val="0"/>
              </a:spcBef>
              <a:buSzPct val="100000"/>
              <a:defRPr sz="6000"/>
            </a:lvl7pPr>
            <a:lvl8pPr lvl="7" algn="r">
              <a:spcBef>
                <a:spcPts val="0"/>
              </a:spcBef>
              <a:buSzPct val="100000"/>
              <a:defRPr sz="6000"/>
            </a:lvl8pPr>
            <a:lvl9pPr lvl="8" algn="r">
              <a:spcBef>
                <a:spcPts val="0"/>
              </a:spcBef>
              <a:buSzPct val="100000"/>
              <a:defRPr sz="6000"/>
            </a:lvl9pPr>
          </a:lstStyle>
          <a:p>
            <a:endParaRPr/>
          </a:p>
        </p:txBody>
      </p:sp>
      <p:sp>
        <p:nvSpPr>
          <p:cNvPr id="10" name="Shape 10"/>
          <p:cNvSpPr/>
          <p:nvPr/>
        </p:nvSpPr>
        <p:spPr>
          <a:xfrm>
            <a:off x="6208125" y="5619450"/>
            <a:ext cx="2250000" cy="137699"/>
          </a:xfrm>
          <a:prstGeom prst="rect">
            <a:avLst/>
          </a:prstGeom>
          <a:solidFill>
            <a:srgbClr val="4ECDC4"/>
          </a:solidFill>
          <a:ln>
            <a:noFill/>
          </a:ln>
        </p:spPr>
        <p:txBody>
          <a:bodyPr lIns="91425" tIns="91425" rIns="91425" bIns="91425" anchor="ctr" anchorCtr="0">
            <a:noAutofit/>
          </a:bodyPr>
          <a:lstStyle/>
          <a:p>
            <a:endParaRPr sz="1400" kern="0">
              <a:solidFill>
                <a:srgbClr val="000000"/>
              </a:solidFill>
              <a:cs typeface="Arial"/>
              <a:sym typeface="Arial"/>
            </a:endParaRPr>
          </a:p>
        </p:txBody>
      </p:sp>
    </p:spTree>
    <p:extLst>
      <p:ext uri="{BB962C8B-B14F-4D97-AF65-F5344CB8AC3E}">
        <p14:creationId xmlns:p14="http://schemas.microsoft.com/office/powerpoint/2010/main" val="350717784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cSld name="Quote">
    <p:spTree>
      <p:nvGrpSpPr>
        <p:cNvPr id="1" name="Shape 15"/>
        <p:cNvGrpSpPr/>
        <p:nvPr/>
      </p:nvGrpSpPr>
      <p:grpSpPr>
        <a:xfrm>
          <a:off x="0" y="0"/>
          <a:ext cx="0" cy="0"/>
          <a:chOff x="0" y="0"/>
          <a:chExt cx="0" cy="0"/>
        </a:xfrm>
      </p:grpSpPr>
      <p:sp>
        <p:nvSpPr>
          <p:cNvPr id="16" name="Shape 16"/>
          <p:cNvSpPr/>
          <p:nvPr/>
        </p:nvSpPr>
        <p:spPr>
          <a:xfrm>
            <a:off x="0" y="0"/>
            <a:ext cx="2767799" cy="6858000"/>
          </a:xfrm>
          <a:prstGeom prst="rect">
            <a:avLst/>
          </a:prstGeom>
          <a:solidFill>
            <a:srgbClr val="C7F464"/>
          </a:solidFill>
          <a:ln>
            <a:noFill/>
          </a:ln>
        </p:spPr>
        <p:txBody>
          <a:bodyPr lIns="91425" tIns="91425" rIns="91425" bIns="91425" anchor="ctr" anchorCtr="0">
            <a:noAutofit/>
          </a:bodyPr>
          <a:lstStyle/>
          <a:p>
            <a:endParaRPr sz="1400" kern="0">
              <a:solidFill>
                <a:srgbClr val="000000"/>
              </a:solidFill>
              <a:cs typeface="Arial"/>
              <a:sym typeface="Arial"/>
            </a:endParaRPr>
          </a:p>
        </p:txBody>
      </p:sp>
      <p:sp>
        <p:nvSpPr>
          <p:cNvPr id="17" name="Shape 17"/>
          <p:cNvSpPr txBox="1">
            <a:spLocks noGrp="1"/>
          </p:cNvSpPr>
          <p:nvPr>
            <p:ph type="body" idx="1"/>
          </p:nvPr>
        </p:nvSpPr>
        <p:spPr>
          <a:xfrm>
            <a:off x="3165233" y="1528066"/>
            <a:ext cx="4809000" cy="4335000"/>
          </a:xfrm>
          <a:prstGeom prst="rect">
            <a:avLst/>
          </a:prstGeom>
        </p:spPr>
        <p:txBody>
          <a:bodyPr lIns="91425" tIns="91425" rIns="91425" bIns="91425" anchor="t" anchorCtr="0"/>
          <a:lstStyle>
            <a:lvl1pPr lvl="0" rtl="0">
              <a:spcBef>
                <a:spcPts val="0"/>
              </a:spcBef>
              <a:buSzPct val="100000"/>
              <a:defRPr sz="3000"/>
            </a:lvl1pPr>
            <a:lvl2pPr lvl="1" rtl="0">
              <a:spcBef>
                <a:spcPts val="0"/>
              </a:spcBef>
              <a:buSzPct val="100000"/>
              <a:defRPr sz="3000"/>
            </a:lvl2pPr>
            <a:lvl3pPr lvl="2" rtl="0">
              <a:spcBef>
                <a:spcPts val="0"/>
              </a:spcBef>
              <a:buSzPct val="100000"/>
              <a:defRPr sz="3000"/>
            </a:lvl3pPr>
            <a:lvl4pPr lvl="3" rtl="0">
              <a:spcBef>
                <a:spcPts val="0"/>
              </a:spcBef>
              <a:buSzPct val="100000"/>
              <a:defRPr sz="3000"/>
            </a:lvl4pPr>
            <a:lvl5pPr lvl="4" rtl="0">
              <a:spcBef>
                <a:spcPts val="0"/>
              </a:spcBef>
              <a:buSzPct val="100000"/>
              <a:defRPr sz="3000"/>
            </a:lvl5pPr>
            <a:lvl6pPr lvl="5" rtl="0">
              <a:spcBef>
                <a:spcPts val="0"/>
              </a:spcBef>
              <a:buSzPct val="100000"/>
              <a:defRPr sz="3000"/>
            </a:lvl6pPr>
            <a:lvl7pPr lvl="6" rtl="0">
              <a:spcBef>
                <a:spcPts val="0"/>
              </a:spcBef>
              <a:buSzPct val="100000"/>
              <a:defRPr sz="3000"/>
            </a:lvl7pPr>
            <a:lvl8pPr lvl="7" rtl="0">
              <a:spcBef>
                <a:spcPts val="0"/>
              </a:spcBef>
              <a:buSzPct val="100000"/>
              <a:defRPr sz="3000"/>
            </a:lvl8pPr>
            <a:lvl9pPr lvl="8">
              <a:spcBef>
                <a:spcPts val="0"/>
              </a:spcBef>
              <a:buSzPct val="100000"/>
              <a:defRPr sz="3000"/>
            </a:lvl9pPr>
          </a:lstStyle>
          <a:p>
            <a:endParaRPr/>
          </a:p>
        </p:txBody>
      </p:sp>
      <p:grpSp>
        <p:nvGrpSpPr>
          <p:cNvPr id="18" name="Shape 18"/>
          <p:cNvGrpSpPr/>
          <p:nvPr/>
        </p:nvGrpSpPr>
        <p:grpSpPr>
          <a:xfrm>
            <a:off x="801025" y="1672320"/>
            <a:ext cx="1957200" cy="947979"/>
            <a:chOff x="801025" y="1367520"/>
            <a:chExt cx="1957200" cy="947979"/>
          </a:xfrm>
        </p:grpSpPr>
        <p:sp>
          <p:nvSpPr>
            <p:cNvPr id="19" name="Shape 19"/>
            <p:cNvSpPr txBox="1"/>
            <p:nvPr/>
          </p:nvSpPr>
          <p:spPr>
            <a:xfrm>
              <a:off x="801025" y="1367520"/>
              <a:ext cx="1957200" cy="871499"/>
            </a:xfrm>
            <a:prstGeom prst="rect">
              <a:avLst/>
            </a:prstGeom>
            <a:noFill/>
            <a:ln>
              <a:noFill/>
            </a:ln>
          </p:spPr>
          <p:txBody>
            <a:bodyPr lIns="91425" tIns="91425" rIns="91425" bIns="91425" anchor="t" anchorCtr="0">
              <a:noAutofit/>
            </a:bodyPr>
            <a:lstStyle/>
            <a:p>
              <a:pPr algn="ctr"/>
              <a:r>
                <a:rPr lang="en" sz="9400" b="1" kern="0">
                  <a:solidFill>
                    <a:srgbClr val="454F5B"/>
                  </a:solidFill>
                  <a:cs typeface="Arial"/>
                  <a:sym typeface="Arial"/>
                </a:rPr>
                <a:t>‘’</a:t>
              </a:r>
            </a:p>
          </p:txBody>
        </p:sp>
        <p:sp>
          <p:nvSpPr>
            <p:cNvPr id="20" name="Shape 20"/>
            <p:cNvSpPr/>
            <p:nvPr/>
          </p:nvSpPr>
          <p:spPr>
            <a:xfrm>
              <a:off x="1397398" y="1543299"/>
              <a:ext cx="772200" cy="772200"/>
            </a:xfrm>
            <a:prstGeom prst="rect">
              <a:avLst/>
            </a:prstGeom>
            <a:noFill/>
            <a:ln w="76200" cap="flat" cmpd="sng">
              <a:solidFill>
                <a:srgbClr val="454F5B"/>
              </a:solidFill>
              <a:prstDash val="solid"/>
              <a:miter/>
              <a:headEnd type="none" w="med" len="med"/>
              <a:tailEnd type="none" w="med" len="med"/>
            </a:ln>
          </p:spPr>
          <p:txBody>
            <a:bodyPr lIns="91425" tIns="91425" rIns="91425" bIns="91425" anchor="ctr" anchorCtr="0">
              <a:noAutofit/>
            </a:bodyPr>
            <a:lstStyle/>
            <a:p>
              <a:endParaRPr sz="1400" kern="0">
                <a:solidFill>
                  <a:srgbClr val="000000"/>
                </a:solidFill>
                <a:cs typeface="Arial"/>
                <a:sym typeface="Arial"/>
              </a:endParaRPr>
            </a:p>
          </p:txBody>
        </p:sp>
      </p:grpSp>
    </p:spTree>
    <p:extLst>
      <p:ext uri="{BB962C8B-B14F-4D97-AF65-F5344CB8AC3E}">
        <p14:creationId xmlns:p14="http://schemas.microsoft.com/office/powerpoint/2010/main" val="266984852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691200" y="0"/>
            <a:ext cx="7761599" cy="12921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body" idx="1"/>
          </p:nvPr>
        </p:nvSpPr>
        <p:spPr>
          <a:xfrm>
            <a:off x="691200" y="1811604"/>
            <a:ext cx="7761599" cy="44121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4" name="Shape 24"/>
          <p:cNvSpPr/>
          <p:nvPr/>
        </p:nvSpPr>
        <p:spPr>
          <a:xfrm>
            <a:off x="813272" y="1506188"/>
            <a:ext cx="1533600" cy="137699"/>
          </a:xfrm>
          <a:prstGeom prst="rect">
            <a:avLst/>
          </a:prstGeom>
          <a:solidFill>
            <a:srgbClr val="4ECDC4"/>
          </a:solidFill>
          <a:ln>
            <a:noFill/>
          </a:ln>
        </p:spPr>
        <p:txBody>
          <a:bodyPr lIns="91425" tIns="91425" rIns="91425" bIns="91425" anchor="ctr" anchorCtr="0">
            <a:noAutofit/>
          </a:bodyPr>
          <a:lstStyle/>
          <a:p>
            <a:endParaRPr sz="1400" kern="0">
              <a:solidFill>
                <a:srgbClr val="000000"/>
              </a:solidFill>
              <a:cs typeface="Arial"/>
              <a:sym typeface="Arial"/>
            </a:endParaRPr>
          </a:p>
        </p:txBody>
      </p:sp>
      <p:sp>
        <p:nvSpPr>
          <p:cNvPr id="25" name="Shape 25"/>
          <p:cNvSpPr/>
          <p:nvPr/>
        </p:nvSpPr>
        <p:spPr>
          <a:xfrm>
            <a:off x="0" y="0"/>
            <a:ext cx="137699" cy="6858000"/>
          </a:xfrm>
          <a:prstGeom prst="rect">
            <a:avLst/>
          </a:prstGeom>
          <a:solidFill>
            <a:srgbClr val="C7F464"/>
          </a:solidFill>
          <a:ln>
            <a:noFill/>
          </a:ln>
        </p:spPr>
        <p:txBody>
          <a:bodyPr lIns="91425" tIns="91425" rIns="91425" bIns="91425" anchor="ctr" anchorCtr="0">
            <a:noAutofit/>
          </a:bodyPr>
          <a:lstStyle/>
          <a:p>
            <a:endParaRPr sz="1400" kern="0">
              <a:solidFill>
                <a:srgbClr val="000000"/>
              </a:solidFill>
              <a:cs typeface="Arial"/>
              <a:sym typeface="Arial"/>
            </a:endParaRPr>
          </a:p>
        </p:txBody>
      </p:sp>
    </p:spTree>
    <p:extLst>
      <p:ext uri="{BB962C8B-B14F-4D97-AF65-F5344CB8AC3E}">
        <p14:creationId xmlns:p14="http://schemas.microsoft.com/office/powerpoint/2010/main" val="3477897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5818BF32-C4B0-4A7E-8023-88CC7DA5C8CD}" type="slidenum">
              <a:rPr lang="en-US" smtClean="0"/>
              <a:t>‹#›</a:t>
            </a:fld>
            <a:endParaRPr lang="en-US"/>
          </a:p>
        </p:txBody>
      </p:sp>
    </p:spTree>
    <p:extLst>
      <p:ext uri="{BB962C8B-B14F-4D97-AF65-F5344CB8AC3E}">
        <p14:creationId xmlns:p14="http://schemas.microsoft.com/office/powerpoint/2010/main" val="425047412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691200" y="634299"/>
            <a:ext cx="7761599" cy="6579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8" name="Shape 28"/>
          <p:cNvSpPr txBox="1">
            <a:spLocks noGrp="1"/>
          </p:cNvSpPr>
          <p:nvPr>
            <p:ph type="body" idx="1"/>
          </p:nvPr>
        </p:nvSpPr>
        <p:spPr>
          <a:xfrm>
            <a:off x="691200" y="1857900"/>
            <a:ext cx="3767400" cy="47100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9" name="Shape 29"/>
          <p:cNvSpPr txBox="1">
            <a:spLocks noGrp="1"/>
          </p:cNvSpPr>
          <p:nvPr>
            <p:ph type="body" idx="2"/>
          </p:nvPr>
        </p:nvSpPr>
        <p:spPr>
          <a:xfrm>
            <a:off x="4685500" y="1857900"/>
            <a:ext cx="3767400" cy="47100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0" name="Shape 30"/>
          <p:cNvSpPr/>
          <p:nvPr/>
        </p:nvSpPr>
        <p:spPr>
          <a:xfrm>
            <a:off x="813272" y="1506188"/>
            <a:ext cx="1533600" cy="137699"/>
          </a:xfrm>
          <a:prstGeom prst="rect">
            <a:avLst/>
          </a:prstGeom>
          <a:solidFill>
            <a:srgbClr val="4ECDC4"/>
          </a:solidFill>
          <a:ln>
            <a:noFill/>
          </a:ln>
        </p:spPr>
        <p:txBody>
          <a:bodyPr lIns="91425" tIns="91425" rIns="91425" bIns="91425" anchor="ctr" anchorCtr="0">
            <a:noAutofit/>
          </a:bodyPr>
          <a:lstStyle/>
          <a:p>
            <a:endParaRPr sz="1400" kern="0">
              <a:solidFill>
                <a:srgbClr val="000000"/>
              </a:solidFill>
              <a:cs typeface="Arial"/>
              <a:sym typeface="Arial"/>
            </a:endParaRPr>
          </a:p>
        </p:txBody>
      </p:sp>
      <p:sp>
        <p:nvSpPr>
          <p:cNvPr id="31" name="Shape 31"/>
          <p:cNvSpPr/>
          <p:nvPr/>
        </p:nvSpPr>
        <p:spPr>
          <a:xfrm>
            <a:off x="0" y="0"/>
            <a:ext cx="137699" cy="6858000"/>
          </a:xfrm>
          <a:prstGeom prst="rect">
            <a:avLst/>
          </a:prstGeom>
          <a:solidFill>
            <a:srgbClr val="C7F464"/>
          </a:solidFill>
          <a:ln>
            <a:noFill/>
          </a:ln>
        </p:spPr>
        <p:txBody>
          <a:bodyPr lIns="91425" tIns="91425" rIns="91425" bIns="91425" anchor="ctr" anchorCtr="0">
            <a:noAutofit/>
          </a:bodyPr>
          <a:lstStyle/>
          <a:p>
            <a:endParaRPr sz="1400" kern="0">
              <a:solidFill>
                <a:srgbClr val="000000"/>
              </a:solidFill>
              <a:cs typeface="Arial"/>
              <a:sym typeface="Arial"/>
            </a:endParaRPr>
          </a:p>
        </p:txBody>
      </p:sp>
    </p:spTree>
    <p:extLst>
      <p:ext uri="{BB962C8B-B14F-4D97-AF65-F5344CB8AC3E}">
        <p14:creationId xmlns:p14="http://schemas.microsoft.com/office/powerpoint/2010/main" val="262330587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cSld name="Caption">
    <p:spTree>
      <p:nvGrpSpPr>
        <p:cNvPr id="1" name="Shape 43"/>
        <p:cNvGrpSpPr/>
        <p:nvPr/>
      </p:nvGrpSpPr>
      <p:grpSpPr>
        <a:xfrm>
          <a:off x="0" y="0"/>
          <a:ext cx="0" cy="0"/>
          <a:chOff x="0" y="0"/>
          <a:chExt cx="0" cy="0"/>
        </a:xfrm>
      </p:grpSpPr>
      <p:sp>
        <p:nvSpPr>
          <p:cNvPr id="44" name="Shape 44"/>
          <p:cNvSpPr txBox="1">
            <a:spLocks noGrp="1"/>
          </p:cNvSpPr>
          <p:nvPr>
            <p:ph type="body" idx="1"/>
          </p:nvPr>
        </p:nvSpPr>
        <p:spPr>
          <a:xfrm>
            <a:off x="457200" y="5780100"/>
            <a:ext cx="8229600" cy="940200"/>
          </a:xfrm>
          <a:prstGeom prst="rect">
            <a:avLst/>
          </a:prstGeom>
        </p:spPr>
        <p:txBody>
          <a:bodyPr lIns="91425" tIns="91425" rIns="91425" bIns="91425" anchor="ctr" anchorCtr="0"/>
          <a:lstStyle>
            <a:lvl1pPr lvl="0" algn="ctr">
              <a:spcBef>
                <a:spcPts val="360"/>
              </a:spcBef>
              <a:buClr>
                <a:srgbClr val="738498"/>
              </a:buClr>
              <a:buSzPct val="100000"/>
              <a:buNone/>
              <a:defRPr sz="1800">
                <a:solidFill>
                  <a:srgbClr val="738498"/>
                </a:solidFill>
              </a:defRPr>
            </a:lvl1pPr>
          </a:lstStyle>
          <a:p>
            <a:endParaRPr/>
          </a:p>
        </p:txBody>
      </p:sp>
      <p:sp>
        <p:nvSpPr>
          <p:cNvPr id="45" name="Shape 45"/>
          <p:cNvSpPr/>
          <p:nvPr/>
        </p:nvSpPr>
        <p:spPr>
          <a:xfrm>
            <a:off x="3805198" y="5718588"/>
            <a:ext cx="1533600" cy="137699"/>
          </a:xfrm>
          <a:prstGeom prst="rect">
            <a:avLst/>
          </a:prstGeom>
          <a:solidFill>
            <a:srgbClr val="4ECDC4"/>
          </a:solidFill>
          <a:ln>
            <a:noFill/>
          </a:ln>
        </p:spPr>
        <p:txBody>
          <a:bodyPr lIns="91425" tIns="91425" rIns="91425" bIns="91425" anchor="ctr" anchorCtr="0">
            <a:noAutofit/>
          </a:bodyPr>
          <a:lstStyle/>
          <a:p>
            <a:endParaRPr sz="1400" kern="0">
              <a:solidFill>
                <a:srgbClr val="000000"/>
              </a:solidFill>
              <a:cs typeface="Arial"/>
              <a:sym typeface="Arial"/>
            </a:endParaRPr>
          </a:p>
        </p:txBody>
      </p:sp>
      <p:sp>
        <p:nvSpPr>
          <p:cNvPr id="46" name="Shape 46"/>
          <p:cNvSpPr/>
          <p:nvPr/>
        </p:nvSpPr>
        <p:spPr>
          <a:xfrm>
            <a:off x="-3" y="6720300"/>
            <a:ext cx="9144000" cy="137699"/>
          </a:xfrm>
          <a:prstGeom prst="rect">
            <a:avLst/>
          </a:prstGeom>
          <a:solidFill>
            <a:srgbClr val="C7F464"/>
          </a:solidFill>
          <a:ln>
            <a:noFill/>
          </a:ln>
        </p:spPr>
        <p:txBody>
          <a:bodyPr lIns="91425" tIns="91425" rIns="91425" bIns="91425" anchor="ctr" anchorCtr="0">
            <a:noAutofit/>
          </a:bodyPr>
          <a:lstStyle/>
          <a:p>
            <a:endParaRPr sz="1400" kern="0">
              <a:solidFill>
                <a:srgbClr val="000000"/>
              </a:solidFill>
              <a:cs typeface="Arial"/>
              <a:sym typeface="Arial"/>
            </a:endParaRPr>
          </a:p>
        </p:txBody>
      </p:sp>
    </p:spTree>
    <p:extLst>
      <p:ext uri="{BB962C8B-B14F-4D97-AF65-F5344CB8AC3E}">
        <p14:creationId xmlns:p14="http://schemas.microsoft.com/office/powerpoint/2010/main" val="409236879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cSld name="Blank">
    <p:bg>
      <p:bgPr>
        <a:solidFill>
          <a:srgbClr val="4ECDC4"/>
        </a:solidFill>
        <a:effectLst/>
      </p:bgPr>
    </p:bg>
    <p:spTree>
      <p:nvGrpSpPr>
        <p:cNvPr id="1" name="Shape 47"/>
        <p:cNvGrpSpPr/>
        <p:nvPr/>
      </p:nvGrpSpPr>
      <p:grpSpPr>
        <a:xfrm>
          <a:off x="0" y="0"/>
          <a:ext cx="0" cy="0"/>
          <a:chOff x="0" y="0"/>
          <a:chExt cx="0" cy="0"/>
        </a:xfrm>
      </p:grpSpPr>
      <p:sp>
        <p:nvSpPr>
          <p:cNvPr id="48" name="Shape 48"/>
          <p:cNvSpPr/>
          <p:nvPr/>
        </p:nvSpPr>
        <p:spPr>
          <a:xfrm>
            <a:off x="-3" y="6720300"/>
            <a:ext cx="9144000" cy="137699"/>
          </a:xfrm>
          <a:prstGeom prst="rect">
            <a:avLst/>
          </a:prstGeom>
          <a:solidFill>
            <a:srgbClr val="C7F464"/>
          </a:solidFill>
          <a:ln>
            <a:noFill/>
          </a:ln>
        </p:spPr>
        <p:txBody>
          <a:bodyPr lIns="91425" tIns="91425" rIns="91425" bIns="91425" anchor="ctr" anchorCtr="0">
            <a:noAutofit/>
          </a:bodyPr>
          <a:lstStyle/>
          <a:p>
            <a:endParaRPr sz="1400" kern="0">
              <a:solidFill>
                <a:srgbClr val="000000"/>
              </a:solidFill>
              <a:cs typeface="Arial"/>
              <a:sym typeface="Arial"/>
            </a:endParaRPr>
          </a:p>
        </p:txBody>
      </p:sp>
    </p:spTree>
    <p:extLst>
      <p:ext uri="{BB962C8B-B14F-4D97-AF65-F5344CB8AC3E}">
        <p14:creationId xmlns:p14="http://schemas.microsoft.com/office/powerpoint/2010/main" val="88838155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E72B36FD-79FA-4FF6-B604-C3CB36404BBD}" type="datetime1">
              <a:rPr lang="en-US" sz="1400" kern="0" smtClean="0">
                <a:solidFill>
                  <a:prstClr val="black">
                    <a:tint val="75000"/>
                  </a:prstClr>
                </a:solidFill>
                <a:cs typeface="Arial"/>
                <a:sym typeface="Arial"/>
              </a:rPr>
              <a:pPr/>
              <a:t>2/15/2017</a:t>
            </a:fld>
            <a:endParaRPr lang="en-US" sz="1400" kern="0">
              <a:solidFill>
                <a:prstClr val="black">
                  <a:tint val="75000"/>
                </a:prstClr>
              </a:solidFill>
              <a:cs typeface="Arial"/>
              <a:sym typeface="Arial"/>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US" sz="1400" kern="0">
              <a:solidFill>
                <a:prstClr val="black">
                  <a:tint val="75000"/>
                </a:prstClr>
              </a:solidFill>
              <a:cs typeface="Arial"/>
              <a:sym typeface="Arial"/>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EBF2FAD6-8FB5-4AB8-8A4D-EAF8FBAE6E5F}" type="slidenum">
              <a:rPr lang="en-US" sz="1400" kern="0" smtClean="0">
                <a:solidFill>
                  <a:prstClr val="black">
                    <a:tint val="75000"/>
                  </a:prstClr>
                </a:solidFill>
                <a:cs typeface="Arial"/>
                <a:sym typeface="Arial"/>
              </a:rPr>
              <a:pPr/>
              <a:t>‹#›</a:t>
            </a:fld>
            <a:endParaRPr lang="en-US" sz="1400" kern="0">
              <a:solidFill>
                <a:prstClr val="black">
                  <a:tint val="75000"/>
                </a:prstClr>
              </a:solidFill>
              <a:cs typeface="Arial"/>
              <a:sym typeface="Arial"/>
            </a:endParaRPr>
          </a:p>
        </p:txBody>
      </p:sp>
    </p:spTree>
    <p:extLst>
      <p:ext uri="{BB962C8B-B14F-4D97-AF65-F5344CB8AC3E}">
        <p14:creationId xmlns:p14="http://schemas.microsoft.com/office/powerpoint/2010/main" val="94935688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691200" y="634299"/>
            <a:ext cx="7761599" cy="657900"/>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4" name="Shape 34"/>
          <p:cNvSpPr txBox="1">
            <a:spLocks noGrp="1"/>
          </p:cNvSpPr>
          <p:nvPr>
            <p:ph type="body" idx="1"/>
          </p:nvPr>
        </p:nvSpPr>
        <p:spPr>
          <a:xfrm>
            <a:off x="691200" y="1857900"/>
            <a:ext cx="2501699" cy="4710000"/>
          </a:xfrm>
          <a:prstGeom prst="rect">
            <a:avLst/>
          </a:prstGeom>
        </p:spPr>
        <p:txBody>
          <a:bodyPr lIns="91425" tIns="91425" rIns="91425" bIns="91425" anchor="t" anchorCtr="0"/>
          <a:lstStyle>
            <a:lvl1pPr lvl="0" rtl="0">
              <a:spcBef>
                <a:spcPts val="0"/>
              </a:spcBef>
              <a:buSzPct val="100000"/>
              <a:defRPr sz="2000"/>
            </a:lvl1pPr>
            <a:lvl2pPr lvl="1" rtl="0">
              <a:spcBef>
                <a:spcPts val="0"/>
              </a:spcBef>
              <a:defRPr/>
            </a:lvl2pPr>
            <a:lvl3pPr lvl="2" rtl="0">
              <a:spcBef>
                <a:spcPts val="0"/>
              </a:spcBef>
              <a:defRPr/>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35" name="Shape 35"/>
          <p:cNvSpPr txBox="1">
            <a:spLocks noGrp="1"/>
          </p:cNvSpPr>
          <p:nvPr>
            <p:ph type="body" idx="2"/>
          </p:nvPr>
        </p:nvSpPr>
        <p:spPr>
          <a:xfrm>
            <a:off x="3321087" y="1857900"/>
            <a:ext cx="2501699" cy="4710000"/>
          </a:xfrm>
          <a:prstGeom prst="rect">
            <a:avLst/>
          </a:prstGeom>
        </p:spPr>
        <p:txBody>
          <a:bodyPr lIns="91425" tIns="91425" rIns="91425" bIns="91425" anchor="t" anchorCtr="0"/>
          <a:lstStyle>
            <a:lvl1pPr lvl="0" rtl="0">
              <a:spcBef>
                <a:spcPts val="0"/>
              </a:spcBef>
              <a:buSzPct val="100000"/>
              <a:defRPr sz="2000"/>
            </a:lvl1pPr>
            <a:lvl2pPr lvl="1" rtl="0">
              <a:spcBef>
                <a:spcPts val="0"/>
              </a:spcBef>
              <a:defRPr/>
            </a:lvl2pPr>
            <a:lvl3pPr lvl="2" rtl="0">
              <a:spcBef>
                <a:spcPts val="0"/>
              </a:spcBef>
              <a:defRPr/>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36" name="Shape 36"/>
          <p:cNvSpPr txBox="1">
            <a:spLocks noGrp="1"/>
          </p:cNvSpPr>
          <p:nvPr>
            <p:ph type="body" idx="3"/>
          </p:nvPr>
        </p:nvSpPr>
        <p:spPr>
          <a:xfrm>
            <a:off x="5950975" y="1857900"/>
            <a:ext cx="2501699" cy="4710000"/>
          </a:xfrm>
          <a:prstGeom prst="rect">
            <a:avLst/>
          </a:prstGeom>
        </p:spPr>
        <p:txBody>
          <a:bodyPr lIns="91425" tIns="91425" rIns="91425" bIns="91425" anchor="t" anchorCtr="0"/>
          <a:lstStyle>
            <a:lvl1pPr lvl="0" rtl="0">
              <a:spcBef>
                <a:spcPts val="0"/>
              </a:spcBef>
              <a:buSzPct val="100000"/>
              <a:defRPr sz="2000"/>
            </a:lvl1pPr>
            <a:lvl2pPr lvl="1" rtl="0">
              <a:spcBef>
                <a:spcPts val="0"/>
              </a:spcBef>
              <a:defRPr/>
            </a:lvl2pPr>
            <a:lvl3pPr lvl="2" rtl="0">
              <a:spcBef>
                <a:spcPts val="0"/>
              </a:spcBef>
              <a:defRPr/>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37" name="Shape 37"/>
          <p:cNvSpPr/>
          <p:nvPr/>
        </p:nvSpPr>
        <p:spPr>
          <a:xfrm>
            <a:off x="813272" y="1506188"/>
            <a:ext cx="1533600" cy="137699"/>
          </a:xfrm>
          <a:prstGeom prst="rect">
            <a:avLst/>
          </a:prstGeom>
          <a:solidFill>
            <a:srgbClr val="4ECDC4"/>
          </a:solidFill>
          <a:ln>
            <a:noFill/>
          </a:ln>
        </p:spPr>
        <p:txBody>
          <a:bodyPr lIns="91425" tIns="91425" rIns="91425" bIns="91425" anchor="ctr" anchorCtr="0">
            <a:noAutofit/>
          </a:bodyPr>
          <a:lstStyle/>
          <a:p>
            <a:endParaRPr sz="1400" kern="0">
              <a:solidFill>
                <a:srgbClr val="000000"/>
              </a:solidFill>
              <a:cs typeface="Arial"/>
              <a:sym typeface="Arial"/>
            </a:endParaRPr>
          </a:p>
        </p:txBody>
      </p:sp>
      <p:sp>
        <p:nvSpPr>
          <p:cNvPr id="38" name="Shape 38"/>
          <p:cNvSpPr/>
          <p:nvPr/>
        </p:nvSpPr>
        <p:spPr>
          <a:xfrm>
            <a:off x="0" y="0"/>
            <a:ext cx="137699" cy="6858000"/>
          </a:xfrm>
          <a:prstGeom prst="rect">
            <a:avLst/>
          </a:prstGeom>
          <a:solidFill>
            <a:srgbClr val="C7F464"/>
          </a:solidFill>
          <a:ln>
            <a:noFill/>
          </a:ln>
        </p:spPr>
        <p:txBody>
          <a:bodyPr lIns="91425" tIns="91425" rIns="91425" bIns="91425" anchor="ctr" anchorCtr="0">
            <a:noAutofit/>
          </a:bodyPr>
          <a:lstStyle/>
          <a:p>
            <a:endParaRPr sz="1400" kern="0">
              <a:solidFill>
                <a:srgbClr val="000000"/>
              </a:solidFill>
              <a:cs typeface="Arial"/>
              <a:sym typeface="Arial"/>
            </a:endParaRPr>
          </a:p>
        </p:txBody>
      </p:sp>
    </p:spTree>
    <p:extLst>
      <p:ext uri="{BB962C8B-B14F-4D97-AF65-F5344CB8AC3E}">
        <p14:creationId xmlns:p14="http://schemas.microsoft.com/office/powerpoint/2010/main" val="199709466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EE2D3A73-4EE6-4E01-8C86-0053D93D544A}" type="datetimeFigureOut">
              <a:rPr lang="en-US" smtClean="0">
                <a:solidFill>
                  <a:srgbClr val="FFFFFF"/>
                </a:solidFill>
              </a:rPr>
              <a:pPr/>
              <a:t>2/15/2017</a:t>
            </a:fld>
            <a:endParaRPr lang="en-US">
              <a:solidFill>
                <a:srgbClr val="FFFFFF"/>
              </a:solidFill>
            </a:endParaRPr>
          </a:p>
        </p:txBody>
      </p:sp>
      <p:sp>
        <p:nvSpPr>
          <p:cNvPr id="5" name="Footer Placeholder 4"/>
          <p:cNvSpPr>
            <a:spLocks noGrp="1"/>
          </p:cNvSpPr>
          <p:nvPr>
            <p:ph type="ftr" sz="quarter" idx="11"/>
          </p:nvPr>
        </p:nvSpPr>
        <p:spPr/>
        <p:txBody>
          <a:bodyPr/>
          <a:lstStyle/>
          <a:p>
            <a:endParaRPr lang="en-US">
              <a:solidFill>
                <a:srgbClr val="FFFFFF"/>
              </a:solidFill>
            </a:endParaRPr>
          </a:p>
        </p:txBody>
      </p:sp>
      <p:sp>
        <p:nvSpPr>
          <p:cNvPr id="6" name="Slide Number Placeholder 5"/>
          <p:cNvSpPr>
            <a:spLocks noGrp="1"/>
          </p:cNvSpPr>
          <p:nvPr>
            <p:ph type="sldNum" sz="quarter" idx="12"/>
          </p:nvPr>
        </p:nvSpPr>
        <p:spPr/>
        <p:txBody>
          <a:bodyPr/>
          <a:lstStyle/>
          <a:p>
            <a:fld id="{0CCE7816-06EE-430F-8EFA-27B2F1BAD406}" type="slidenum">
              <a:rPr lang="en-US" smtClean="0">
                <a:solidFill>
                  <a:srgbClr val="FFFFFF"/>
                </a:solidFill>
              </a:rPr>
              <a:pPr/>
              <a:t>‹#›</a:t>
            </a:fld>
            <a:endParaRPr lang="en-US">
              <a:solidFill>
                <a:srgbClr val="FFFFFF"/>
              </a:solidFill>
            </a:endParaRPr>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275" baseline="0">
                <a:solidFill>
                  <a:schemeClr val="tx2"/>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90"/>
            <a:ext cx="7772400" cy="1470025"/>
          </a:xfrm>
        </p:spPr>
        <p:txBody>
          <a:bodyPr/>
          <a:lstStyle>
            <a:lvl1pPr algn="ctr">
              <a:defRPr sz="2400"/>
            </a:lvl1pPr>
          </a:lstStyle>
          <a:p>
            <a:r>
              <a:rPr lang="en-US" smtClean="0"/>
              <a:t>Click to edit Master title style</a:t>
            </a:r>
            <a:endParaRPr lang="en-US" dirty="0"/>
          </a:p>
        </p:txBody>
      </p:sp>
    </p:spTree>
    <p:extLst>
      <p:ext uri="{BB962C8B-B14F-4D97-AF65-F5344CB8AC3E}">
        <p14:creationId xmlns:p14="http://schemas.microsoft.com/office/powerpoint/2010/main" val="127793714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EE2D3A73-4EE6-4E01-8C86-0053D93D544A}" type="datetimeFigureOut">
              <a:rPr lang="en-US" smtClean="0">
                <a:solidFill>
                  <a:srgbClr val="FFFFFF"/>
                </a:solidFill>
              </a:rPr>
              <a:pPr/>
              <a:t>2/15/2017</a:t>
            </a:fld>
            <a:endParaRPr lang="en-US">
              <a:solidFill>
                <a:srgbClr val="FFFFFF"/>
              </a:solidFill>
            </a:endParaRPr>
          </a:p>
        </p:txBody>
      </p:sp>
      <p:sp>
        <p:nvSpPr>
          <p:cNvPr id="5" name="Footer Placeholder 4"/>
          <p:cNvSpPr>
            <a:spLocks noGrp="1"/>
          </p:cNvSpPr>
          <p:nvPr>
            <p:ph type="ftr" sz="quarter" idx="11"/>
          </p:nvPr>
        </p:nvSpPr>
        <p:spPr/>
        <p:txBody>
          <a:bodyPr/>
          <a:lstStyle/>
          <a:p>
            <a:endParaRPr lang="en-US">
              <a:solidFill>
                <a:srgbClr val="FFFFFF"/>
              </a:solidFill>
            </a:endParaRPr>
          </a:p>
        </p:txBody>
      </p:sp>
      <p:sp>
        <p:nvSpPr>
          <p:cNvPr id="6" name="Slide Number Placeholder 5"/>
          <p:cNvSpPr>
            <a:spLocks noGrp="1"/>
          </p:cNvSpPr>
          <p:nvPr>
            <p:ph type="sldNum" sz="quarter" idx="12"/>
          </p:nvPr>
        </p:nvSpPr>
        <p:spPr/>
        <p:txBody>
          <a:bodyPr/>
          <a:lstStyle/>
          <a:p>
            <a:fld id="{0CCE7816-06EE-430F-8EFA-27B2F1BAD406}" type="slidenum">
              <a:rPr lang="en-US" smtClean="0">
                <a:solidFill>
                  <a:srgbClr val="FFFFFF"/>
                </a:solidFill>
              </a:rPr>
              <a:pPr/>
              <a:t>‹#›</a:t>
            </a:fld>
            <a:endParaRPr lang="en-US">
              <a:solidFill>
                <a:srgbClr val="FFFFFF"/>
              </a:solidFill>
            </a:endParaRPr>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3089874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1" y="4962527"/>
            <a:ext cx="7885113" cy="1362075"/>
          </a:xfrm>
        </p:spPr>
        <p:txBody>
          <a:bodyPr anchor="t"/>
          <a:lstStyle>
            <a:lvl1pPr algn="l">
              <a:defRPr sz="24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1" y="3462340"/>
            <a:ext cx="7885113" cy="1500187"/>
          </a:xfrm>
        </p:spPr>
        <p:txBody>
          <a:bodyPr anchor="b">
            <a:normAutofit/>
          </a:bodyPr>
          <a:lstStyle>
            <a:lvl1pPr marL="0" indent="0">
              <a:buNone/>
              <a:defRPr sz="1275" baseline="0">
                <a:solidFill>
                  <a:schemeClr val="tx2"/>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2D3A73-4EE6-4E01-8C86-0053D93D544A}" type="datetimeFigureOut">
              <a:rPr lang="en-US" smtClean="0">
                <a:solidFill>
                  <a:srgbClr val="FFFFFF"/>
                </a:solidFill>
              </a:rPr>
              <a:pPr/>
              <a:t>2/15/2017</a:t>
            </a:fld>
            <a:endParaRPr lang="en-US">
              <a:solidFill>
                <a:srgbClr val="FFFFFF"/>
              </a:solidFill>
            </a:endParaRPr>
          </a:p>
        </p:txBody>
      </p:sp>
      <p:sp>
        <p:nvSpPr>
          <p:cNvPr id="5" name="Footer Placeholder 4"/>
          <p:cNvSpPr>
            <a:spLocks noGrp="1"/>
          </p:cNvSpPr>
          <p:nvPr>
            <p:ph type="ftr" sz="quarter" idx="11"/>
          </p:nvPr>
        </p:nvSpPr>
        <p:spPr/>
        <p:txBody>
          <a:bodyPr/>
          <a:lstStyle/>
          <a:p>
            <a:endParaRPr lang="en-US">
              <a:solidFill>
                <a:srgbClr val="FFFFFF"/>
              </a:solidFill>
            </a:endParaRPr>
          </a:p>
        </p:txBody>
      </p:sp>
      <p:sp>
        <p:nvSpPr>
          <p:cNvPr id="6" name="Slide Number Placeholder 5"/>
          <p:cNvSpPr>
            <a:spLocks noGrp="1"/>
          </p:cNvSpPr>
          <p:nvPr>
            <p:ph type="sldNum" sz="quarter" idx="12"/>
          </p:nvPr>
        </p:nvSpPr>
        <p:spPr/>
        <p:txBody>
          <a:bodyPr/>
          <a:lstStyle/>
          <a:p>
            <a:fld id="{0CCE7816-06EE-430F-8EFA-27B2F1BAD406}"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786092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EE2D3A73-4EE6-4E01-8C86-0053D93D544A}" type="datetimeFigureOut">
              <a:rPr lang="en-US" smtClean="0">
                <a:solidFill>
                  <a:srgbClr val="FFFFFF"/>
                </a:solidFill>
              </a:rPr>
              <a:pPr/>
              <a:t>2/15/2017</a:t>
            </a:fld>
            <a:endParaRPr lang="en-US">
              <a:solidFill>
                <a:srgbClr val="FFFFFF"/>
              </a:solidFill>
            </a:endParaRPr>
          </a:p>
        </p:txBody>
      </p:sp>
      <p:sp>
        <p:nvSpPr>
          <p:cNvPr id="6" name="Footer Placeholder 5"/>
          <p:cNvSpPr>
            <a:spLocks noGrp="1"/>
          </p:cNvSpPr>
          <p:nvPr>
            <p:ph type="ftr" sz="quarter" idx="11"/>
          </p:nvPr>
        </p:nvSpPr>
        <p:spPr/>
        <p:txBody>
          <a:bodyPr/>
          <a:lstStyle/>
          <a:p>
            <a:endParaRPr lang="en-US">
              <a:solidFill>
                <a:srgbClr val="FFFFFF"/>
              </a:solidFill>
            </a:endParaRPr>
          </a:p>
        </p:txBody>
      </p:sp>
      <p:sp>
        <p:nvSpPr>
          <p:cNvPr id="7" name="Slide Number Placeholder 6"/>
          <p:cNvSpPr>
            <a:spLocks noGrp="1"/>
          </p:cNvSpPr>
          <p:nvPr>
            <p:ph type="sldNum" sz="quarter" idx="12"/>
          </p:nvPr>
        </p:nvSpPr>
        <p:spPr/>
        <p:txBody>
          <a:bodyPr/>
          <a:lstStyle/>
          <a:p>
            <a:fld id="{0CCE7816-06EE-430F-8EFA-27B2F1BAD406}"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32079401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3733800" cy="574675"/>
          </a:xfrm>
        </p:spPr>
        <p:txBody>
          <a:bodyPr anchor="b">
            <a:normAutofit/>
          </a:bodyPr>
          <a:lstStyle>
            <a:lvl1pPr marL="0" indent="0">
              <a:buNone/>
              <a:defRPr sz="1275" b="0" i="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5" name="Text Placeholder 4"/>
          <p:cNvSpPr>
            <a:spLocks noGrp="1"/>
          </p:cNvSpPr>
          <p:nvPr>
            <p:ph type="body" sz="quarter" idx="3"/>
          </p:nvPr>
        </p:nvSpPr>
        <p:spPr>
          <a:xfrm>
            <a:off x="4800600" y="1600200"/>
            <a:ext cx="3733800" cy="574675"/>
          </a:xfrm>
        </p:spPr>
        <p:txBody>
          <a:bodyPr anchor="b">
            <a:normAutofit/>
          </a:bodyPr>
          <a:lstStyle>
            <a:lvl1pPr marL="0" indent="0">
              <a:buNone/>
              <a:defRPr sz="1275" b="0" i="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EE2D3A73-4EE6-4E01-8C86-0053D93D544A}" type="datetimeFigureOut">
              <a:rPr lang="en-US" smtClean="0">
                <a:solidFill>
                  <a:srgbClr val="FFFFFF"/>
                </a:solidFill>
              </a:rPr>
              <a:pPr/>
              <a:t>2/15/2017</a:t>
            </a:fld>
            <a:endParaRPr lang="en-US">
              <a:solidFill>
                <a:srgbClr val="FFFFFF"/>
              </a:solidFill>
            </a:endParaRPr>
          </a:p>
        </p:txBody>
      </p:sp>
      <p:sp>
        <p:nvSpPr>
          <p:cNvPr id="8" name="Footer Placeholder 7"/>
          <p:cNvSpPr>
            <a:spLocks noGrp="1"/>
          </p:cNvSpPr>
          <p:nvPr>
            <p:ph type="ftr" sz="quarter" idx="11"/>
          </p:nvPr>
        </p:nvSpPr>
        <p:spPr/>
        <p:txBody>
          <a:bodyPr/>
          <a:lstStyle/>
          <a:p>
            <a:endParaRPr lang="en-US">
              <a:solidFill>
                <a:srgbClr val="FFFFFF"/>
              </a:solidFill>
            </a:endParaRPr>
          </a:p>
        </p:txBody>
      </p:sp>
      <p:sp>
        <p:nvSpPr>
          <p:cNvPr id="9" name="Slide Number Placeholder 8"/>
          <p:cNvSpPr>
            <a:spLocks noGrp="1"/>
          </p:cNvSpPr>
          <p:nvPr>
            <p:ph type="sldNum" sz="quarter" idx="12"/>
          </p:nvPr>
        </p:nvSpPr>
        <p:spPr/>
        <p:txBody>
          <a:bodyPr/>
          <a:lstStyle/>
          <a:p>
            <a:fld id="{0CCE7816-06EE-430F-8EFA-27B2F1BAD406}"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297964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5818BF32-C4B0-4A7E-8023-88CC7DA5C8CD}" type="slidenum">
              <a:rPr lang="en-US" smtClean="0"/>
              <a:t>‹#›</a:t>
            </a:fld>
            <a:endParaRPr lang="en-US"/>
          </a:p>
        </p:txBody>
      </p:sp>
    </p:spTree>
    <p:extLst>
      <p:ext uri="{BB962C8B-B14F-4D97-AF65-F5344CB8AC3E}">
        <p14:creationId xmlns:p14="http://schemas.microsoft.com/office/powerpoint/2010/main" val="364698352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E2D3A73-4EE6-4E01-8C86-0053D93D544A}" type="datetimeFigureOut">
              <a:rPr lang="en-US" smtClean="0">
                <a:solidFill>
                  <a:srgbClr val="FFFFFF"/>
                </a:solidFill>
              </a:rPr>
              <a:pPr/>
              <a:t>2/15/2017</a:t>
            </a:fld>
            <a:endParaRPr lang="en-US">
              <a:solidFill>
                <a:srgbClr val="FFFFFF"/>
              </a:solidFill>
            </a:endParaRPr>
          </a:p>
        </p:txBody>
      </p:sp>
      <p:sp>
        <p:nvSpPr>
          <p:cNvPr id="4" name="Footer Placeholder 3"/>
          <p:cNvSpPr>
            <a:spLocks noGrp="1"/>
          </p:cNvSpPr>
          <p:nvPr>
            <p:ph type="ftr" sz="quarter" idx="11"/>
          </p:nvPr>
        </p:nvSpPr>
        <p:spPr/>
        <p:txBody>
          <a:bodyPr/>
          <a:lstStyle/>
          <a:p>
            <a:endParaRPr lang="en-US">
              <a:solidFill>
                <a:srgbClr val="FFFFFF"/>
              </a:solidFill>
            </a:endParaRPr>
          </a:p>
        </p:txBody>
      </p:sp>
      <p:sp>
        <p:nvSpPr>
          <p:cNvPr id="5" name="Slide Number Placeholder 4"/>
          <p:cNvSpPr>
            <a:spLocks noGrp="1"/>
          </p:cNvSpPr>
          <p:nvPr>
            <p:ph type="sldNum" sz="quarter" idx="12"/>
          </p:nvPr>
        </p:nvSpPr>
        <p:spPr/>
        <p:txBody>
          <a:bodyPr/>
          <a:lstStyle/>
          <a:p>
            <a:fld id="{0CCE7816-06EE-430F-8EFA-27B2F1BAD406}"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73307137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2D3A73-4EE6-4E01-8C86-0053D93D544A}" type="datetimeFigureOut">
              <a:rPr lang="en-US" smtClean="0">
                <a:solidFill>
                  <a:srgbClr val="FFFFFF"/>
                </a:solidFill>
              </a:rPr>
              <a:pPr/>
              <a:t>2/15/2017</a:t>
            </a:fld>
            <a:endParaRPr lang="en-US">
              <a:solidFill>
                <a:srgbClr val="FFFFFF"/>
              </a:solidFill>
            </a:endParaRPr>
          </a:p>
        </p:txBody>
      </p:sp>
      <p:sp>
        <p:nvSpPr>
          <p:cNvPr id="3" name="Footer Placeholder 2"/>
          <p:cNvSpPr>
            <a:spLocks noGrp="1"/>
          </p:cNvSpPr>
          <p:nvPr>
            <p:ph type="ftr" sz="quarter" idx="11"/>
          </p:nvPr>
        </p:nvSpPr>
        <p:spPr/>
        <p:txBody>
          <a:bodyPr/>
          <a:lstStyle/>
          <a:p>
            <a:endParaRPr lang="en-US">
              <a:solidFill>
                <a:srgbClr val="FFFFFF"/>
              </a:solidFill>
            </a:endParaRPr>
          </a:p>
        </p:txBody>
      </p:sp>
      <p:sp>
        <p:nvSpPr>
          <p:cNvPr id="4" name="Slide Number Placeholder 3"/>
          <p:cNvSpPr>
            <a:spLocks noGrp="1"/>
          </p:cNvSpPr>
          <p:nvPr>
            <p:ph type="sldNum" sz="quarter" idx="12"/>
          </p:nvPr>
        </p:nvSpPr>
        <p:spPr/>
        <p:txBody>
          <a:bodyPr/>
          <a:lstStyle/>
          <a:p>
            <a:fld id="{0CCE7816-06EE-430F-8EFA-27B2F1BAD406}"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23702857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35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3"/>
            <a:ext cx="2971800" cy="3167109"/>
          </a:xfrm>
        </p:spPr>
        <p:txBody>
          <a:bodyPr tIns="9144">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2D3A73-4EE6-4E01-8C86-0053D93D544A}" type="datetimeFigureOut">
              <a:rPr lang="en-US" smtClean="0">
                <a:solidFill>
                  <a:srgbClr val="FFFFFF"/>
                </a:solidFill>
              </a:rPr>
              <a:pPr/>
              <a:t>2/15/2017</a:t>
            </a:fld>
            <a:endParaRPr lang="en-US">
              <a:solidFill>
                <a:srgbClr val="FFFFFF"/>
              </a:solidFill>
            </a:endParaRPr>
          </a:p>
        </p:txBody>
      </p:sp>
      <p:sp>
        <p:nvSpPr>
          <p:cNvPr id="6" name="Footer Placeholder 5"/>
          <p:cNvSpPr>
            <a:spLocks noGrp="1"/>
          </p:cNvSpPr>
          <p:nvPr>
            <p:ph type="ftr" sz="quarter" idx="11"/>
          </p:nvPr>
        </p:nvSpPr>
        <p:spPr/>
        <p:txBody>
          <a:bodyPr/>
          <a:lstStyle/>
          <a:p>
            <a:endParaRPr lang="en-US">
              <a:solidFill>
                <a:srgbClr val="FFFFFF"/>
              </a:solidFill>
            </a:endParaRPr>
          </a:p>
        </p:txBody>
      </p:sp>
      <p:sp>
        <p:nvSpPr>
          <p:cNvPr id="7" name="Slide Number Placeholder 6"/>
          <p:cNvSpPr>
            <a:spLocks noGrp="1"/>
          </p:cNvSpPr>
          <p:nvPr>
            <p:ph type="sldNum" sz="quarter" idx="12"/>
          </p:nvPr>
        </p:nvSpPr>
        <p:spPr/>
        <p:txBody>
          <a:bodyPr/>
          <a:lstStyle/>
          <a:p>
            <a:fld id="{0CCE7816-06EE-430F-8EFA-27B2F1BAD406}"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59536340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35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1500" baseline="0">
                <a:solidFill>
                  <a:schemeClr val="tx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2"/>
            <a:ext cx="2971800" cy="2405109"/>
          </a:xfrm>
        </p:spPr>
        <p:txBody>
          <a:bodyPr tIns="9144">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2D3A73-4EE6-4E01-8C86-0053D93D544A}" type="datetimeFigureOut">
              <a:rPr lang="en-US" smtClean="0">
                <a:solidFill>
                  <a:srgbClr val="FFFFFF"/>
                </a:solidFill>
              </a:rPr>
              <a:pPr/>
              <a:t>2/15/2017</a:t>
            </a:fld>
            <a:endParaRPr lang="en-US">
              <a:solidFill>
                <a:srgbClr val="FFFFFF"/>
              </a:solidFill>
            </a:endParaRPr>
          </a:p>
        </p:txBody>
      </p:sp>
      <p:sp>
        <p:nvSpPr>
          <p:cNvPr id="6" name="Footer Placeholder 5"/>
          <p:cNvSpPr>
            <a:spLocks noGrp="1"/>
          </p:cNvSpPr>
          <p:nvPr>
            <p:ph type="ftr" sz="quarter" idx="11"/>
          </p:nvPr>
        </p:nvSpPr>
        <p:spPr/>
        <p:txBody>
          <a:bodyPr/>
          <a:lstStyle/>
          <a:p>
            <a:endParaRPr lang="en-US">
              <a:solidFill>
                <a:srgbClr val="FFFFFF"/>
              </a:solidFill>
            </a:endParaRPr>
          </a:p>
        </p:txBody>
      </p:sp>
      <p:sp>
        <p:nvSpPr>
          <p:cNvPr id="7" name="Slide Number Placeholder 6"/>
          <p:cNvSpPr>
            <a:spLocks noGrp="1"/>
          </p:cNvSpPr>
          <p:nvPr>
            <p:ph type="sldNum" sz="quarter" idx="12"/>
          </p:nvPr>
        </p:nvSpPr>
        <p:spPr/>
        <p:txBody>
          <a:bodyPr/>
          <a:lstStyle/>
          <a:p>
            <a:fld id="{0CCE7816-06EE-430F-8EFA-27B2F1BAD406}"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58088822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2D3A73-4EE6-4E01-8C86-0053D93D544A}" type="datetimeFigureOut">
              <a:rPr lang="en-US" smtClean="0">
                <a:solidFill>
                  <a:srgbClr val="FFFFFF"/>
                </a:solidFill>
              </a:rPr>
              <a:pPr/>
              <a:t>2/15/2017</a:t>
            </a:fld>
            <a:endParaRPr lang="en-US">
              <a:solidFill>
                <a:srgbClr val="FFFFFF"/>
              </a:solidFill>
            </a:endParaRPr>
          </a:p>
        </p:txBody>
      </p:sp>
      <p:sp>
        <p:nvSpPr>
          <p:cNvPr id="5" name="Footer Placeholder 4"/>
          <p:cNvSpPr>
            <a:spLocks noGrp="1"/>
          </p:cNvSpPr>
          <p:nvPr>
            <p:ph type="ftr" sz="quarter" idx="11"/>
          </p:nvPr>
        </p:nvSpPr>
        <p:spPr/>
        <p:txBody>
          <a:bodyPr/>
          <a:lstStyle/>
          <a:p>
            <a:endParaRPr lang="en-US">
              <a:solidFill>
                <a:srgbClr val="FFFFFF"/>
              </a:solidFill>
            </a:endParaRPr>
          </a:p>
        </p:txBody>
      </p:sp>
      <p:sp>
        <p:nvSpPr>
          <p:cNvPr id="6" name="Slide Number Placeholder 5"/>
          <p:cNvSpPr>
            <a:spLocks noGrp="1"/>
          </p:cNvSpPr>
          <p:nvPr>
            <p:ph type="sldNum" sz="quarter" idx="12"/>
          </p:nvPr>
        </p:nvSpPr>
        <p:spPr/>
        <p:txBody>
          <a:bodyPr/>
          <a:lstStyle/>
          <a:p>
            <a:fld id="{0CCE7816-06EE-430F-8EFA-27B2F1BAD406}"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89134500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2D3A73-4EE6-4E01-8C86-0053D93D544A}" type="datetimeFigureOut">
              <a:rPr lang="en-US" smtClean="0">
                <a:solidFill>
                  <a:srgbClr val="FFFFFF"/>
                </a:solidFill>
              </a:rPr>
              <a:pPr/>
              <a:t>2/15/2017</a:t>
            </a:fld>
            <a:endParaRPr lang="en-US">
              <a:solidFill>
                <a:srgbClr val="FFFFFF"/>
              </a:solidFill>
            </a:endParaRPr>
          </a:p>
        </p:txBody>
      </p:sp>
      <p:sp>
        <p:nvSpPr>
          <p:cNvPr id="5" name="Footer Placeholder 4"/>
          <p:cNvSpPr>
            <a:spLocks noGrp="1"/>
          </p:cNvSpPr>
          <p:nvPr>
            <p:ph type="ftr" sz="quarter" idx="11"/>
          </p:nvPr>
        </p:nvSpPr>
        <p:spPr/>
        <p:txBody>
          <a:bodyPr/>
          <a:lstStyle/>
          <a:p>
            <a:endParaRPr lang="en-US">
              <a:solidFill>
                <a:srgbClr val="FFFFFF"/>
              </a:solidFill>
            </a:endParaRPr>
          </a:p>
        </p:txBody>
      </p:sp>
      <p:sp>
        <p:nvSpPr>
          <p:cNvPr id="6" name="Slide Number Placeholder 5"/>
          <p:cNvSpPr>
            <a:spLocks noGrp="1"/>
          </p:cNvSpPr>
          <p:nvPr>
            <p:ph type="sldNum" sz="quarter" idx="12"/>
          </p:nvPr>
        </p:nvSpPr>
        <p:spPr/>
        <p:txBody>
          <a:bodyPr/>
          <a:lstStyle/>
          <a:p>
            <a:fld id="{0CCE7816-06EE-430F-8EFA-27B2F1BAD406}"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52872200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gradFill flip="none" rotWithShape="1">
            <a:gsLst>
              <a:gs pos="0">
                <a:schemeClr val="accent1">
                  <a:lumMod val="20000"/>
                  <a:lumOff val="80000"/>
                </a:schemeClr>
              </a:gs>
              <a:gs pos="100000">
                <a:schemeClr val="accent2">
                  <a:lumMod val="40000"/>
                  <a:lumOff val="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a:solidFill>
                <a:srgbClr val="FFFFFF"/>
              </a:solidFill>
              <a:sym typeface="Arial"/>
            </a:endParaRPr>
          </a:p>
        </p:txBody>
      </p:sp>
      <p:sp>
        <p:nvSpPr>
          <p:cNvPr id="5" name="Title 4"/>
          <p:cNvSpPr>
            <a:spLocks noGrp="1"/>
          </p:cNvSpPr>
          <p:nvPr>
            <p:ph type="title"/>
          </p:nvPr>
        </p:nvSpPr>
        <p:spPr>
          <a:xfrm>
            <a:off x="381000" y="0"/>
            <a:ext cx="8229600" cy="1265238"/>
          </a:xfrm>
        </p:spPr>
        <p:txBody>
          <a:bodyPr/>
          <a:lstStyle>
            <a:lvl1pPr>
              <a:defRPr b="1"/>
            </a:lvl1pPr>
          </a:lstStyle>
          <a:p>
            <a:r>
              <a:rPr lang="en-US" dirty="0" smtClean="0"/>
              <a:t>Click to edit Master title style</a:t>
            </a:r>
            <a:endParaRPr lang="en-US" dirty="0"/>
          </a:p>
        </p:txBody>
      </p:sp>
    </p:spTree>
    <p:extLst>
      <p:ext uri="{BB962C8B-B14F-4D97-AF65-F5344CB8AC3E}">
        <p14:creationId xmlns:p14="http://schemas.microsoft.com/office/powerpoint/2010/main" val="1448380090"/>
      </p:ext>
    </p:extLst>
  </p:cSld>
  <p:clrMapOvr>
    <a:masterClrMapping/>
  </p:clrMapOvr>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p:spPr>
        <p:txBody>
          <a:bodyPr/>
          <a:lstStyle>
            <a:lvl1pP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7"/>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solidFill>
                  <a:prstClr val="black">
                    <a:tint val="75000"/>
                  </a:prstClr>
                </a:solidFill>
              </a:rPr>
              <a:pPr>
                <a:defRPr/>
              </a:pPr>
              <a:t>2/15/2017</a:t>
            </a:fld>
            <a:endParaRPr lang="en-US">
              <a:solidFill>
                <a:prstClr val="black">
                  <a:tint val="75000"/>
                </a:prstClr>
              </a:solidFill>
            </a:endParaRPr>
          </a:p>
        </p:txBody>
      </p:sp>
      <p:sp>
        <p:nvSpPr>
          <p:cNvPr id="5" name="Footer Placeholder 4"/>
          <p:cNvSpPr>
            <a:spLocks noGrp="1"/>
          </p:cNvSpPr>
          <p:nvPr>
            <p:ph type="ftr" sz="quarter" idx="11"/>
          </p:nvPr>
        </p:nvSpPr>
        <p:spPr>
          <a:xfrm>
            <a:off x="3124200" y="6416677"/>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6553200" y="6416677"/>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prstClr val="black">
                    <a:tint val="75000"/>
                  </a:prstClr>
                </a:solidFill>
              </a:rPr>
              <a:pPr>
                <a:defRPr/>
              </a:pPr>
              <a:t>‹#›</a:t>
            </a:fld>
            <a:endParaRPr lang="en-US">
              <a:solidFill>
                <a:prstClr val="black">
                  <a:tint val="75000"/>
                </a:prstClr>
              </a:solidFill>
            </a:endParaRPr>
          </a:p>
        </p:txBody>
      </p:sp>
      <p:sp>
        <p:nvSpPr>
          <p:cNvPr id="19" name="Title 1"/>
          <p:cNvSpPr>
            <a:spLocks noGrp="1"/>
          </p:cNvSpPr>
          <p:nvPr>
            <p:ph type="title"/>
          </p:nvPr>
        </p:nvSpPr>
        <p:spPr>
          <a:xfrm>
            <a:off x="304800" y="168166"/>
            <a:ext cx="8382000" cy="1265238"/>
          </a:xfrm>
        </p:spPr>
        <p:txBody>
          <a:bodyPr anchor="ctr"/>
          <a:lstStyle>
            <a:lvl1pPr>
              <a:defRPr sz="3000" i="1"/>
            </a:lvl1pPr>
          </a:lstStyle>
          <a:p>
            <a:r>
              <a:rPr lang="en-US" dirty="0" smtClean="0"/>
              <a:t>Click to edit Master title style</a:t>
            </a:r>
            <a:endParaRPr lang="en-US" dirty="0"/>
          </a:p>
        </p:txBody>
      </p:sp>
    </p:spTree>
    <p:extLst>
      <p:ext uri="{BB962C8B-B14F-4D97-AF65-F5344CB8AC3E}">
        <p14:creationId xmlns:p14="http://schemas.microsoft.com/office/powerpoint/2010/main" val="281658797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10285" y="448690"/>
            <a:ext cx="7723428" cy="932180"/>
          </a:xfrm>
          <a:prstGeom prst="rect">
            <a:avLst/>
          </a:prstGeom>
        </p:spPr>
        <p:txBody>
          <a:bodyPr wrap="square" lIns="0" tIns="0" rIns="0" bIns="0">
            <a:spAutoFit/>
          </a:bodyPr>
          <a:lstStyle>
            <a:lvl1pPr>
              <a:defRPr sz="3000" b="0" i="0">
                <a:solidFill>
                  <a:schemeClr val="bg1"/>
                </a:solidFill>
                <a:latin typeface="Arial Narrow"/>
                <a:cs typeface="Arial Narrow"/>
              </a:defRPr>
            </a:lvl1pPr>
          </a:lstStyle>
          <a:p>
            <a:endParaRPr/>
          </a:p>
        </p:txBody>
      </p:sp>
      <p:sp>
        <p:nvSpPr>
          <p:cNvPr id="3" name="Holder 3"/>
          <p:cNvSpPr>
            <a:spLocks noGrp="1"/>
          </p:cNvSpPr>
          <p:nvPr>
            <p:ph type="subTitle" idx="4"/>
          </p:nvPr>
        </p:nvSpPr>
        <p:spPr>
          <a:xfrm>
            <a:off x="1739264" y="3750559"/>
            <a:ext cx="5665470" cy="1322704"/>
          </a:xfrm>
          <a:prstGeom prst="rect">
            <a:avLst/>
          </a:prstGeom>
        </p:spPr>
        <p:txBody>
          <a:bodyPr wrap="square" lIns="0" tIns="0" rIns="0" bIns="0">
            <a:spAutoFit/>
          </a:bodyPr>
          <a:lstStyle>
            <a:lvl1pPr>
              <a:defRPr sz="3200" b="1" i="0">
                <a:solidFill>
                  <a:srgbClr val="DC9E1F"/>
                </a:solidFill>
                <a:latin typeface="Arial Narrow"/>
                <a:cs typeface="Arial Narrow"/>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2/15/2017</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324072517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chemeClr val="bg1"/>
                </a:solidFill>
                <a:latin typeface="Arial Narrow"/>
                <a:cs typeface="Arial Narrow"/>
              </a:defRPr>
            </a:lvl1pPr>
          </a:lstStyle>
          <a:p>
            <a:endParaRPr/>
          </a:p>
        </p:txBody>
      </p:sp>
      <p:sp>
        <p:nvSpPr>
          <p:cNvPr id="3" name="Holder 3"/>
          <p:cNvSpPr>
            <a:spLocks noGrp="1"/>
          </p:cNvSpPr>
          <p:nvPr>
            <p:ph type="body" idx="1"/>
          </p:nvPr>
        </p:nvSpPr>
        <p:spPr/>
        <p:txBody>
          <a:bodyPr lIns="0" tIns="0" rIns="0" bIns="0"/>
          <a:lstStyle>
            <a:lvl1pPr>
              <a:defRPr sz="2800" b="0" i="1">
                <a:solidFill>
                  <a:srgbClr val="DC9E1F"/>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2/15/2017</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3541282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100.xml"/><Relationship Id="rId7" Type="http://schemas.openxmlformats.org/officeDocument/2006/relationships/image" Target="../media/image23.png"/><Relationship Id="rId2" Type="http://schemas.openxmlformats.org/officeDocument/2006/relationships/slideLayout" Target="../slideLayouts/slideLayout99.xml"/><Relationship Id="rId1" Type="http://schemas.openxmlformats.org/officeDocument/2006/relationships/slideLayout" Target="../slideLayouts/slideLayout98.xml"/><Relationship Id="rId6" Type="http://schemas.openxmlformats.org/officeDocument/2006/relationships/theme" Target="../theme/theme10.xml"/><Relationship Id="rId5" Type="http://schemas.openxmlformats.org/officeDocument/2006/relationships/slideLayout" Target="../slideLayouts/slideLayout102.xml"/><Relationship Id="rId4" Type="http://schemas.openxmlformats.org/officeDocument/2006/relationships/slideLayout" Target="../slideLayouts/slideLayout10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37.xml"/><Relationship Id="rId7" Type="http://schemas.openxmlformats.org/officeDocument/2006/relationships/theme" Target="../theme/theme3.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5" Type="http://schemas.openxmlformats.org/officeDocument/2006/relationships/slideLayout" Target="../slideLayouts/slideLayout39.xml"/><Relationship Id="rId4"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43.xml"/><Relationship Id="rId7" Type="http://schemas.openxmlformats.org/officeDocument/2006/relationships/theme" Target="../theme/theme4.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5" Type="http://schemas.openxmlformats.org/officeDocument/2006/relationships/slideLayout" Target="../slideLayouts/slideLayout45.xml"/><Relationship Id="rId4"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5" Type="http://schemas.openxmlformats.org/officeDocument/2006/relationships/slideLayout" Target="../slideLayouts/slideLayout51.xml"/><Relationship Id="rId10" Type="http://schemas.openxmlformats.org/officeDocument/2006/relationships/image" Target="../media/image20.tiff"/><Relationship Id="rId4" Type="http://schemas.openxmlformats.org/officeDocument/2006/relationships/slideLayout" Target="../slideLayouts/slideLayout50.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2.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theme" Target="../theme/theme6.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3.xml"/><Relationship Id="rId13" Type="http://schemas.openxmlformats.org/officeDocument/2006/relationships/image" Target="../media/image20.tiff"/><Relationship Id="rId3" Type="http://schemas.openxmlformats.org/officeDocument/2006/relationships/slideLayout" Target="../slideLayouts/slideLayout68.xml"/><Relationship Id="rId7" Type="http://schemas.openxmlformats.org/officeDocument/2006/relationships/slideLayout" Target="../slideLayouts/slideLayout72.xml"/><Relationship Id="rId12" Type="http://schemas.openxmlformats.org/officeDocument/2006/relationships/theme" Target="../theme/theme7.xml"/><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5" Type="http://schemas.openxmlformats.org/officeDocument/2006/relationships/slideLayout" Target="../slideLayouts/slideLayout70.xml"/><Relationship Id="rId10" Type="http://schemas.openxmlformats.org/officeDocument/2006/relationships/slideLayout" Target="../slideLayouts/slideLayout75.xml"/><Relationship Id="rId4" Type="http://schemas.openxmlformats.org/officeDocument/2006/relationships/slideLayout" Target="../slideLayouts/slideLayout69.xml"/><Relationship Id="rId9" Type="http://schemas.openxmlformats.org/officeDocument/2006/relationships/slideLayout" Target="../slideLayouts/slideLayout74.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4.xml"/><Relationship Id="rId3" Type="http://schemas.openxmlformats.org/officeDocument/2006/relationships/slideLayout" Target="../slideLayouts/slideLayout79.xml"/><Relationship Id="rId7" Type="http://schemas.openxmlformats.org/officeDocument/2006/relationships/slideLayout" Target="../slideLayouts/slideLayout83.xml"/><Relationship Id="rId2" Type="http://schemas.openxmlformats.org/officeDocument/2006/relationships/slideLayout" Target="../slideLayouts/slideLayout78.xml"/><Relationship Id="rId1" Type="http://schemas.openxmlformats.org/officeDocument/2006/relationships/slideLayout" Target="../slideLayouts/slideLayout77.xml"/><Relationship Id="rId6" Type="http://schemas.openxmlformats.org/officeDocument/2006/relationships/slideLayout" Target="../slideLayouts/slideLayout82.xml"/><Relationship Id="rId5" Type="http://schemas.openxmlformats.org/officeDocument/2006/relationships/slideLayout" Target="../slideLayouts/slideLayout81.xml"/><Relationship Id="rId4" Type="http://schemas.openxmlformats.org/officeDocument/2006/relationships/slideLayout" Target="../slideLayouts/slideLayout80.xml"/><Relationship Id="rId9"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slideLayout" Target="../slideLayouts/slideLayout97.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5" Type="http://schemas.openxmlformats.org/officeDocument/2006/relationships/image" Target="../media/image21.png"/><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265773" y="1"/>
            <a:ext cx="1878225" cy="487762"/>
          </a:xfrm>
          <a:prstGeom prst="rect">
            <a:avLst/>
          </a:prstGeom>
        </p:spPr>
      </p:pic>
      <p:pic>
        <p:nvPicPr>
          <p:cNvPr id="8" name="Picture 7"/>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7508397" y="125778"/>
            <a:ext cx="1473330" cy="464868"/>
          </a:xfrm>
          <a:prstGeom prst="rect">
            <a:avLst/>
          </a:prstGeom>
          <a:effectLst>
            <a:reflection blurRad="6350" stA="50000" endA="300" endPos="90000" dir="5400000" sy="-100000" algn="bl" rotWithShape="0"/>
          </a:effectLst>
        </p:spPr>
      </p:pic>
      <p:pic>
        <p:nvPicPr>
          <p:cNvPr id="9" name="Picture 8"/>
          <p:cNvPicPr>
            <a:picLocks noChangeAspect="1"/>
          </p:cNvPicPr>
          <p:nvPr userDrawn="1"/>
        </p:nvPicPr>
        <p:blipFill rotWithShape="1">
          <a:blip r:embed="rId23" cstate="print">
            <a:extLst>
              <a:ext uri="{28A0092B-C50C-407E-A947-70E740481C1C}">
                <a14:useLocalDpi xmlns:a14="http://schemas.microsoft.com/office/drawing/2010/main" val="0"/>
              </a:ext>
            </a:extLst>
          </a:blip>
          <a:srcRect r="16093"/>
          <a:stretch/>
        </p:blipFill>
        <p:spPr>
          <a:xfrm>
            <a:off x="1" y="6176963"/>
            <a:ext cx="9158514" cy="697513"/>
          </a:xfrm>
          <a:prstGeom prst="rect">
            <a:avLst/>
          </a:prstGeom>
        </p:spPr>
      </p:pic>
      <p:pic>
        <p:nvPicPr>
          <p:cNvPr id="10" name="Picture 8" descr="\\06-CLS-01\Users\DTremblay\Desktop\COL_Logo_Crest_white_.png"/>
          <p:cNvPicPr>
            <a:picLocks noChangeAspect="1" noChangeArrowheads="1"/>
          </p:cNvPicPr>
          <p:nvPr userDrawn="1"/>
        </p:nvPicPr>
        <p:blipFill>
          <a:blip r:embed="rId25" cstate="print">
            <a:extLst>
              <a:ext uri="{28A0092B-C50C-407E-A947-70E740481C1C}">
                <a14:useLocalDpi xmlns:a14="http://schemas.microsoft.com/office/drawing/2010/main" val="0"/>
              </a:ext>
            </a:extLst>
          </a:blip>
          <a:srcRect/>
          <a:stretch>
            <a:fillRect/>
          </a:stretch>
        </p:blipFill>
        <p:spPr bwMode="auto">
          <a:xfrm>
            <a:off x="8589314" y="6263370"/>
            <a:ext cx="400741" cy="5166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260559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6" r:id="rId12"/>
    <p:sldLayoutId id="2147483678" r:id="rId13"/>
    <p:sldLayoutId id="2147483679" r:id="rId14"/>
    <p:sldLayoutId id="2147483680" r:id="rId15"/>
    <p:sldLayoutId id="2147483681" r:id="rId16"/>
    <p:sldLayoutId id="2147483682" r:id="rId17"/>
    <p:sldLayoutId id="2147483683" r:id="rId18"/>
    <p:sldLayoutId id="2147483684" r:id="rId19"/>
    <p:sldLayoutId id="2147483685" r:id="rId20"/>
    <p:sldLayoutId id="2147483687" r:id="rId21"/>
  </p:sldLayoutIdLst>
  <p:hf hdr="0" ftr="0" dt="0"/>
  <p:txStyles>
    <p:titleStyle>
      <a:lvl1pPr algn="l" defTabSz="914400" rtl="0" eaLnBrk="1" latinLnBrk="0" hangingPunct="1">
        <a:lnSpc>
          <a:spcPct val="90000"/>
        </a:lnSpc>
        <a:spcBef>
          <a:spcPct val="0"/>
        </a:spcBef>
        <a:buNone/>
        <a:defRPr sz="4000" b="0" kern="1200">
          <a:solidFill>
            <a:schemeClr val="tx1"/>
          </a:solidFill>
          <a:latin typeface="Helvetica Neue"/>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Helvetica Neue"/>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Helvetica Neue"/>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Helvetica Neue"/>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Neue"/>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Neue"/>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144000" cy="6858000"/>
          </a:xfrm>
          <a:prstGeom prst="rect">
            <a:avLst/>
          </a:prstGeom>
          <a:blipFill>
            <a:blip r:embed="rId7" cstate="print"/>
            <a:stretch>
              <a:fillRect/>
            </a:stretch>
          </a:blipFill>
        </p:spPr>
        <p:txBody>
          <a:bodyPr wrap="square" lIns="0" tIns="0" rIns="0" bIns="0" rtlCol="0"/>
          <a:lstStyle/>
          <a:p>
            <a:endParaRPr smtClean="0">
              <a:solidFill>
                <a:prstClr val="black"/>
              </a:solidFill>
            </a:endParaRPr>
          </a:p>
        </p:txBody>
      </p:sp>
      <p:sp>
        <p:nvSpPr>
          <p:cNvPr id="2" name="Holder 2"/>
          <p:cNvSpPr>
            <a:spLocks noGrp="1"/>
          </p:cNvSpPr>
          <p:nvPr>
            <p:ph type="title"/>
          </p:nvPr>
        </p:nvSpPr>
        <p:spPr>
          <a:xfrm>
            <a:off x="688340" y="448690"/>
            <a:ext cx="5842634" cy="457200"/>
          </a:xfrm>
          <a:prstGeom prst="rect">
            <a:avLst/>
          </a:prstGeom>
        </p:spPr>
        <p:txBody>
          <a:bodyPr wrap="square" lIns="0" tIns="0" rIns="0" bIns="0">
            <a:spAutoFit/>
          </a:bodyPr>
          <a:lstStyle>
            <a:lvl1pPr>
              <a:defRPr sz="3000" b="0" i="0">
                <a:solidFill>
                  <a:schemeClr val="bg1"/>
                </a:solidFill>
                <a:latin typeface="Arial Narrow"/>
                <a:cs typeface="Arial Narrow"/>
              </a:defRPr>
            </a:lvl1pPr>
          </a:lstStyle>
          <a:p>
            <a:endParaRPr/>
          </a:p>
        </p:txBody>
      </p:sp>
      <p:sp>
        <p:nvSpPr>
          <p:cNvPr id="3" name="Holder 3"/>
          <p:cNvSpPr>
            <a:spLocks noGrp="1"/>
          </p:cNvSpPr>
          <p:nvPr>
            <p:ph type="body" idx="1"/>
          </p:nvPr>
        </p:nvSpPr>
        <p:spPr>
          <a:xfrm>
            <a:off x="518668" y="1100073"/>
            <a:ext cx="8106663" cy="4286250"/>
          </a:xfrm>
          <a:prstGeom prst="rect">
            <a:avLst/>
          </a:prstGeom>
        </p:spPr>
        <p:txBody>
          <a:bodyPr wrap="square" lIns="0" tIns="0" rIns="0" bIns="0">
            <a:spAutoFit/>
          </a:bodyPr>
          <a:lstStyle>
            <a:lvl1pPr>
              <a:defRPr sz="2800" b="0" i="1">
                <a:solidFill>
                  <a:srgbClr val="DC9E1F"/>
                </a:solidFill>
                <a:latin typeface="Times New Roman"/>
                <a:cs typeface="Times New Roman"/>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2/15/2017</a:t>
            </a:fld>
            <a:endParaRPr lang="en-US">
              <a:solidFill>
                <a:prstClr val="black">
                  <a:tint val="75000"/>
                </a:prstClr>
              </a:solidFill>
            </a:endParaRPr>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3059747342"/>
      </p:ext>
    </p:extLst>
  </p:cSld>
  <p:clrMap bg1="lt1" tx1="dk1" bg2="lt2" tx2="dk2" accent1="accent1" accent2="accent2" accent3="accent3" accent4="accent4" accent5="accent5" accent6="accent6" hlink="hlink" folHlink="folHlink"/>
  <p:sldLayoutIdLst>
    <p:sldLayoutId id="2147483876" r:id="rId1"/>
    <p:sldLayoutId id="2147483877" r:id="rId2"/>
    <p:sldLayoutId id="2147483878" r:id="rId3"/>
    <p:sldLayoutId id="2147483879" r:id="rId4"/>
    <p:sldLayoutId id="2147483880"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solidFill>
                  <a:prstClr val="black"/>
                </a:solidFill>
              </a:endParaRPr>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solidFill>
                  <a:prstClr val="black"/>
                </a:solidFill>
              </a:endParaRPr>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solidFill>
                  <a:prstClr val="black"/>
                </a:solidFill>
              </a:endParaRPr>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solidFill>
                  <a:prstClr val="black"/>
                </a:solidFill>
              </a:endParaRPr>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solidFill>
                  <a:prstClr val="black"/>
                </a:solidFill>
              </a:endParaRPr>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66" name="Rectangle 65"/>
          <p:cNvSpPr/>
          <p:nvPr/>
        </p:nvSpPr>
        <p:spPr>
          <a:xfrm>
            <a:off x="457200" y="333489"/>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3"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4"/>
            <a:ext cx="2133600" cy="365125"/>
          </a:xfrm>
          <a:prstGeom prst="rect">
            <a:avLst/>
          </a:prstGeom>
        </p:spPr>
        <p:txBody>
          <a:bodyPr vert="horz" lIns="91440" tIns="45720" rIns="91440" bIns="45720" rtlCol="0" anchor="ctr"/>
          <a:lstStyle>
            <a:lvl1pPr algn="r">
              <a:defRPr sz="900">
                <a:solidFill>
                  <a:srgbClr val="FEFEFE"/>
                </a:solidFill>
              </a:defRPr>
            </a:lvl1pPr>
          </a:lstStyle>
          <a:p>
            <a:endParaRPr lang="en-US"/>
          </a:p>
        </p:txBody>
      </p:sp>
      <p:sp>
        <p:nvSpPr>
          <p:cNvPr id="5" name="Footer Placeholder 4"/>
          <p:cNvSpPr>
            <a:spLocks noGrp="1"/>
          </p:cNvSpPr>
          <p:nvPr>
            <p:ph type="ftr" sz="quarter" idx="3"/>
          </p:nvPr>
        </p:nvSpPr>
        <p:spPr>
          <a:xfrm>
            <a:off x="4641448" y="5852162"/>
            <a:ext cx="3502152" cy="365125"/>
          </a:xfrm>
          <a:prstGeom prst="rect">
            <a:avLst/>
          </a:prstGeom>
        </p:spPr>
        <p:txBody>
          <a:bodyPr vert="horz" lIns="91440" tIns="45720" rIns="91440" bIns="45720" rtlCol="0" anchor="ctr"/>
          <a:lstStyle>
            <a:lvl1pPr algn="r">
              <a:defRPr sz="900">
                <a:solidFill>
                  <a:schemeClr val="accent1"/>
                </a:solidFill>
              </a:defRPr>
            </a:lvl1pPr>
          </a:lstStyle>
          <a:p>
            <a:endParaRPr lang="en-US">
              <a:solidFill>
                <a:srgbClr val="94C600"/>
              </a:solidFill>
            </a:endParaRPr>
          </a:p>
        </p:txBody>
      </p:sp>
      <p:sp>
        <p:nvSpPr>
          <p:cNvPr id="6" name="Slide Number Placeholder 5"/>
          <p:cNvSpPr>
            <a:spLocks noGrp="1"/>
          </p:cNvSpPr>
          <p:nvPr>
            <p:ph type="sldNum" sz="quarter" idx="4"/>
          </p:nvPr>
        </p:nvSpPr>
        <p:spPr>
          <a:xfrm>
            <a:off x="4649096" y="224493"/>
            <a:ext cx="1332156" cy="365125"/>
          </a:xfrm>
          <a:prstGeom prst="rect">
            <a:avLst/>
          </a:prstGeom>
        </p:spPr>
        <p:txBody>
          <a:bodyPr vert="horz" lIns="91440" tIns="45720" rIns="91440" bIns="45720" rtlCol="0" anchor="ctr"/>
          <a:lstStyle>
            <a:lvl1pPr algn="l">
              <a:defRPr sz="900">
                <a:solidFill>
                  <a:srgbClr val="FEFEFE"/>
                </a:solidFill>
              </a:defRPr>
            </a:lvl1pPr>
          </a:lstStyle>
          <a:p>
            <a:fld id="{4170E8AD-3BBA-494E-9267-832CDA7E59CE}" type="slidenum">
              <a:rPr lang="en-US" smtClean="0"/>
              <a:pPr/>
              <a:t>‹#›</a:t>
            </a:fld>
            <a:endParaRPr lang="en-US"/>
          </a:p>
        </p:txBody>
      </p:sp>
    </p:spTree>
    <p:extLst>
      <p:ext uri="{BB962C8B-B14F-4D97-AF65-F5344CB8AC3E}">
        <p14:creationId xmlns:p14="http://schemas.microsoft.com/office/powerpoint/2010/main" val="3340518155"/>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2" r:id="rId12"/>
    <p:sldLayoutId id="2147483703" r:id="rId13"/>
  </p:sldLayoutIdLst>
  <p:hf hdr="0" ftr="0" dt="0"/>
  <p:txStyles>
    <p:titleStyle>
      <a:lvl1pPr algn="l" defTabSz="685800" rtl="0" eaLnBrk="1" latinLnBrk="0" hangingPunct="1">
        <a:spcBef>
          <a:spcPct val="0"/>
        </a:spcBef>
        <a:buNone/>
        <a:defRPr sz="3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05740" algn="l" defTabSz="6858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1pPr>
      <a:lvl2pPr marL="480060" indent="-205740" algn="l" defTabSz="685800" rtl="0" eaLnBrk="1" latinLnBrk="0" hangingPunct="1">
        <a:spcBef>
          <a:spcPct val="20000"/>
        </a:spcBef>
        <a:buClr>
          <a:schemeClr val="accent1"/>
        </a:buClr>
        <a:buSzPct val="76000"/>
        <a:buFont typeface="Wingdings 2" pitchFamily="18" charset="2"/>
        <a:buChar char=""/>
        <a:defRPr sz="1650" kern="1200">
          <a:solidFill>
            <a:schemeClr val="tx2"/>
          </a:solidFill>
          <a:latin typeface="+mn-lt"/>
          <a:ea typeface="+mn-ea"/>
          <a:cs typeface="+mn-cs"/>
        </a:defRPr>
      </a:lvl2pPr>
      <a:lvl3pPr marL="685800" indent="-171450" algn="l" defTabSz="685800" rtl="0" eaLnBrk="1" latinLnBrk="0" hangingPunct="1">
        <a:spcBef>
          <a:spcPct val="20000"/>
        </a:spcBef>
        <a:buClr>
          <a:schemeClr val="accent1"/>
        </a:buClr>
        <a:buSzPct val="76000"/>
        <a:buFont typeface="Wingdings 2" pitchFamily="18" charset="2"/>
        <a:buChar char=""/>
        <a:defRPr sz="1500" kern="1200">
          <a:solidFill>
            <a:schemeClr val="tx2"/>
          </a:solidFill>
          <a:latin typeface="+mn-lt"/>
          <a:ea typeface="+mn-ea"/>
          <a:cs typeface="+mn-cs"/>
        </a:defRPr>
      </a:lvl3pPr>
      <a:lvl4pPr marL="843534" indent="-171450" algn="l" defTabSz="685800" rtl="0" eaLnBrk="1" latinLnBrk="0" hangingPunct="1">
        <a:spcBef>
          <a:spcPct val="20000"/>
        </a:spcBef>
        <a:buClr>
          <a:schemeClr val="accent1"/>
        </a:buClr>
        <a:buSzPct val="76000"/>
        <a:buFont typeface="Wingdings 2" pitchFamily="18" charset="2"/>
        <a:buChar char=""/>
        <a:defRPr sz="1350" kern="1200">
          <a:solidFill>
            <a:schemeClr val="tx2"/>
          </a:solidFill>
          <a:latin typeface="+mn-lt"/>
          <a:ea typeface="+mn-ea"/>
          <a:cs typeface="+mn-cs"/>
        </a:defRPr>
      </a:lvl4pPr>
      <a:lvl5pPr marL="994410" indent="-171450" algn="l" defTabSz="685800" rtl="0" eaLnBrk="1" latinLnBrk="0" hangingPunct="1">
        <a:spcBef>
          <a:spcPct val="20000"/>
        </a:spcBef>
        <a:buClr>
          <a:schemeClr val="accent1"/>
        </a:buClr>
        <a:buSzPct val="76000"/>
        <a:buFont typeface="Wingdings 2" pitchFamily="18" charset="2"/>
        <a:buChar char=""/>
        <a:defRPr sz="1200" kern="1200" baseline="0">
          <a:solidFill>
            <a:schemeClr val="tx2"/>
          </a:solidFill>
          <a:latin typeface="+mn-lt"/>
          <a:ea typeface="+mn-ea"/>
          <a:cs typeface="+mn-cs"/>
        </a:defRPr>
      </a:lvl5pPr>
      <a:lvl6pPr marL="1138428" indent="-171450" algn="l" defTabSz="685800" rtl="0" eaLnBrk="1" latinLnBrk="0" hangingPunct="1">
        <a:spcBef>
          <a:spcPct val="20000"/>
        </a:spcBef>
        <a:buClr>
          <a:schemeClr val="accent1"/>
        </a:buClr>
        <a:buSzPct val="76000"/>
        <a:buFont typeface="Wingdings 2" pitchFamily="18" charset="2"/>
        <a:buChar char=""/>
        <a:defRPr sz="1050" kern="1200">
          <a:solidFill>
            <a:schemeClr val="tx2"/>
          </a:solidFill>
          <a:latin typeface="+mn-lt"/>
          <a:ea typeface="+mn-ea"/>
          <a:cs typeface="+mn-cs"/>
        </a:defRPr>
      </a:lvl6pPr>
      <a:lvl7pPr marL="1289304" indent="-171450" algn="l" defTabSz="685800" rtl="0" eaLnBrk="1" latinLnBrk="0" hangingPunct="1">
        <a:spcBef>
          <a:spcPct val="20000"/>
        </a:spcBef>
        <a:buClr>
          <a:schemeClr val="accent1"/>
        </a:buClr>
        <a:buSzPct val="76000"/>
        <a:buFont typeface="Wingdings 2" pitchFamily="18" charset="2"/>
        <a:buChar char=""/>
        <a:defRPr sz="1050" kern="1200">
          <a:solidFill>
            <a:schemeClr val="tx2"/>
          </a:solidFill>
          <a:latin typeface="+mn-lt"/>
          <a:ea typeface="+mn-ea"/>
          <a:cs typeface="+mn-cs"/>
        </a:defRPr>
      </a:lvl7pPr>
      <a:lvl8pPr marL="1440180" indent="-171450" algn="l" defTabSz="685800" rtl="0" eaLnBrk="1" latinLnBrk="0" hangingPunct="1">
        <a:spcBef>
          <a:spcPct val="20000"/>
        </a:spcBef>
        <a:buClr>
          <a:schemeClr val="accent1"/>
        </a:buClr>
        <a:buSzPct val="76000"/>
        <a:buFont typeface="Wingdings 2" pitchFamily="18" charset="2"/>
        <a:buChar char=""/>
        <a:defRPr sz="1050" kern="1200">
          <a:solidFill>
            <a:schemeClr val="tx2"/>
          </a:solidFill>
          <a:latin typeface="+mn-lt"/>
          <a:ea typeface="+mn-ea"/>
          <a:cs typeface="+mn-cs"/>
        </a:defRPr>
      </a:lvl8pPr>
      <a:lvl9pPr marL="1591056" indent="-171450" algn="l" defTabSz="685800" rtl="0" eaLnBrk="1" latinLnBrk="0" hangingPunct="1">
        <a:spcBef>
          <a:spcPct val="20000"/>
        </a:spcBef>
        <a:buClr>
          <a:schemeClr val="accent1"/>
        </a:buClr>
        <a:buSzPct val="76000"/>
        <a:buFont typeface="Wingdings 2" pitchFamily="18" charset="2"/>
        <a:buChar char=""/>
        <a:defRPr sz="1050" kern="1200">
          <a:solidFill>
            <a:schemeClr val="tx2"/>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304800" y="182562"/>
            <a:ext cx="8382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8" name="Text Placeholder 2"/>
          <p:cNvSpPr>
            <a:spLocks noGrp="1"/>
          </p:cNvSpPr>
          <p:nvPr>
            <p:ph type="body" idx="1"/>
          </p:nvPr>
        </p:nvSpPr>
        <p:spPr bwMode="auto">
          <a:xfrm>
            <a:off x="304800" y="1600200"/>
            <a:ext cx="83820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extLst>
      <p:ext uri="{BB962C8B-B14F-4D97-AF65-F5344CB8AC3E}">
        <p14:creationId xmlns:p14="http://schemas.microsoft.com/office/powerpoint/2010/main" val="1850336190"/>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Lst>
  <p:hf hdr="0" ftr="0" dt="0"/>
  <p:txStyles>
    <p:titleStyle>
      <a:lvl1pPr algn="l" rtl="0" eaLnBrk="1" fontAlgn="base" hangingPunct="1">
        <a:spcBef>
          <a:spcPct val="0"/>
        </a:spcBef>
        <a:spcAft>
          <a:spcPct val="0"/>
        </a:spcAft>
        <a:defRPr sz="3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304800" y="182562"/>
            <a:ext cx="8382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8" name="Text Placeholder 2"/>
          <p:cNvSpPr>
            <a:spLocks noGrp="1"/>
          </p:cNvSpPr>
          <p:nvPr>
            <p:ph type="body" idx="1"/>
          </p:nvPr>
        </p:nvSpPr>
        <p:spPr bwMode="auto">
          <a:xfrm>
            <a:off x="304800" y="1600200"/>
            <a:ext cx="83820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extLst>
      <p:ext uri="{BB962C8B-B14F-4D97-AF65-F5344CB8AC3E}">
        <p14:creationId xmlns:p14="http://schemas.microsoft.com/office/powerpoint/2010/main" val="1903752783"/>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Lst>
  <p:hf hdr="0" ftr="0" dt="0"/>
  <p:txStyles>
    <p:titleStyle>
      <a:lvl1pPr algn="l" rtl="0" eaLnBrk="1" fontAlgn="base" hangingPunct="1">
        <a:spcBef>
          <a:spcPct val="0"/>
        </a:spcBef>
        <a:spcAft>
          <a:spcPct val="0"/>
        </a:spcAft>
        <a:defRPr sz="3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304800" y="182562"/>
            <a:ext cx="8382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8" name="Text Placeholder 2"/>
          <p:cNvSpPr>
            <a:spLocks noGrp="1"/>
          </p:cNvSpPr>
          <p:nvPr>
            <p:ph type="body" idx="1"/>
          </p:nvPr>
        </p:nvSpPr>
        <p:spPr bwMode="auto">
          <a:xfrm>
            <a:off x="304800" y="1600200"/>
            <a:ext cx="8382000" cy="4724400"/>
          </a:xfrm>
          <a:prstGeom prst="rect">
            <a:avLst/>
          </a:prstGeom>
          <a:solidFill>
            <a:srgbClr val="FFFFFF">
              <a:alpha val="50196"/>
            </a:srgbClr>
          </a:solid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6" name="Picture 2" descr="\\06-CLS-01\Users\DTremblay\Desktop\COL logos New\PDF files download\COL_Logo_Crest_white_cmyk.tif"/>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8686800" y="6388030"/>
            <a:ext cx="304800" cy="3937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4383112"/>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8" r:id="rId7"/>
    <p:sldLayoutId id="2147483821" r:id="rId8"/>
  </p:sldLayoutIdLst>
  <p:hf hdr="0" ftr="0" dt="0"/>
  <p:txStyles>
    <p:titleStyle>
      <a:lvl1pPr algn="l" rtl="0" eaLnBrk="1" fontAlgn="base" hangingPunct="1">
        <a:spcBef>
          <a:spcPct val="0"/>
        </a:spcBef>
        <a:spcAft>
          <a:spcPct val="0"/>
        </a:spcAft>
        <a:defRPr sz="3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75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panose="020B0604020202020204" pitchFamily="34" charset="0"/>
        <a:buChar char="•"/>
        <a:defRPr sz="2600" kern="1200">
          <a:solidFill>
            <a:schemeClr val="accent1">
              <a:lumMod val="75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panose="020B0604020202020204" pitchFamily="34" charset="0"/>
        <a:buChar char="•"/>
        <a:defRPr sz="2300" kern="1200">
          <a:solidFill>
            <a:schemeClr val="accent1">
              <a:lumMod val="75000"/>
            </a:schemeClr>
          </a:solidFill>
          <a:latin typeface="+mj-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accent1">
              <a:lumMod val="75000"/>
            </a:schemeClr>
          </a:solidFill>
          <a:latin typeface="+mj-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accent1">
              <a:lumMod val="75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CA">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CA">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0DD7186-CF5D-4A11-9D07-3C0FEA9DEB68}"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77792960"/>
      </p:ext>
    </p:extLst>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304800" y="182562"/>
            <a:ext cx="8382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8" name="Text Placeholder 2"/>
          <p:cNvSpPr>
            <a:spLocks noGrp="1"/>
          </p:cNvSpPr>
          <p:nvPr>
            <p:ph type="body" idx="1"/>
          </p:nvPr>
        </p:nvSpPr>
        <p:spPr bwMode="auto">
          <a:xfrm>
            <a:off x="304800" y="1600200"/>
            <a:ext cx="8382000" cy="4724400"/>
          </a:xfrm>
          <a:prstGeom prst="rect">
            <a:avLst/>
          </a:prstGeom>
          <a:solidFill>
            <a:srgbClr val="FFFFFF">
              <a:alpha val="50196"/>
            </a:srgbClr>
          </a:solid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6" name="Picture 2" descr="\\06-CLS-01\Users\DTremblay\Desktop\COL logos New\PDF files download\COL_Logo_Crest_white_cmyk.tif"/>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686800" y="6388030"/>
            <a:ext cx="304800" cy="3937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3560223"/>
      </p:ext>
    </p:extLst>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6" r:id="rId7"/>
    <p:sldLayoutId id="2147483847" r:id="rId8"/>
    <p:sldLayoutId id="2147483848" r:id="rId9"/>
    <p:sldLayoutId id="2147483849" r:id="rId10"/>
    <p:sldLayoutId id="2147483851" r:id="rId11"/>
  </p:sldLayoutIdLst>
  <p:hf hdr="0" ftr="0" dt="0"/>
  <p:txStyles>
    <p:titleStyle>
      <a:lvl1pPr algn="l" rtl="0" eaLnBrk="1" fontAlgn="base" hangingPunct="1">
        <a:spcBef>
          <a:spcPct val="0"/>
        </a:spcBef>
        <a:spcAft>
          <a:spcPct val="0"/>
        </a:spcAft>
        <a:defRPr sz="3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75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panose="020B0604020202020204" pitchFamily="34" charset="0"/>
        <a:buChar char="•"/>
        <a:defRPr sz="2600" kern="1200">
          <a:solidFill>
            <a:schemeClr val="accent1">
              <a:lumMod val="75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panose="020B0604020202020204" pitchFamily="34" charset="0"/>
        <a:buChar char="•"/>
        <a:defRPr sz="2300" kern="1200">
          <a:solidFill>
            <a:schemeClr val="accent1">
              <a:lumMod val="75000"/>
            </a:schemeClr>
          </a:solidFill>
          <a:latin typeface="+mj-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accent1">
              <a:lumMod val="75000"/>
            </a:schemeClr>
          </a:solidFill>
          <a:latin typeface="+mj-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accent1">
              <a:lumMod val="75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691200" y="634299"/>
            <a:ext cx="7761599" cy="657900"/>
          </a:xfrm>
          <a:prstGeom prst="rect">
            <a:avLst/>
          </a:prstGeom>
          <a:noFill/>
          <a:ln>
            <a:noFill/>
          </a:ln>
        </p:spPr>
        <p:txBody>
          <a:bodyPr lIns="91425" tIns="91425" rIns="91425" bIns="91425" anchor="b" anchorCtr="0"/>
          <a:lstStyle>
            <a:lvl1pPr lvl="0">
              <a:spcBef>
                <a:spcPts val="0"/>
              </a:spcBef>
              <a:buClr>
                <a:srgbClr val="454F5B"/>
              </a:buClr>
              <a:buSzPct val="100000"/>
              <a:buFont typeface="Montserrat"/>
              <a:buNone/>
              <a:defRPr sz="3000" b="1">
                <a:solidFill>
                  <a:srgbClr val="454F5B"/>
                </a:solidFill>
                <a:latin typeface="Montserrat"/>
                <a:ea typeface="Montserrat"/>
                <a:cs typeface="Montserrat"/>
                <a:sym typeface="Montserrat"/>
              </a:defRPr>
            </a:lvl1pPr>
            <a:lvl2pPr lvl="1">
              <a:spcBef>
                <a:spcPts val="0"/>
              </a:spcBef>
              <a:buClr>
                <a:srgbClr val="454F5B"/>
              </a:buClr>
              <a:buSzPct val="100000"/>
              <a:buFont typeface="Montserrat"/>
              <a:buNone/>
              <a:defRPr sz="3000" b="1">
                <a:solidFill>
                  <a:srgbClr val="454F5B"/>
                </a:solidFill>
                <a:latin typeface="Montserrat"/>
                <a:ea typeface="Montserrat"/>
                <a:cs typeface="Montserrat"/>
                <a:sym typeface="Montserrat"/>
              </a:defRPr>
            </a:lvl2pPr>
            <a:lvl3pPr lvl="2">
              <a:spcBef>
                <a:spcPts val="0"/>
              </a:spcBef>
              <a:buClr>
                <a:srgbClr val="454F5B"/>
              </a:buClr>
              <a:buSzPct val="100000"/>
              <a:buFont typeface="Montserrat"/>
              <a:buNone/>
              <a:defRPr sz="3000" b="1">
                <a:solidFill>
                  <a:srgbClr val="454F5B"/>
                </a:solidFill>
                <a:latin typeface="Montserrat"/>
                <a:ea typeface="Montserrat"/>
                <a:cs typeface="Montserrat"/>
                <a:sym typeface="Montserrat"/>
              </a:defRPr>
            </a:lvl3pPr>
            <a:lvl4pPr lvl="3">
              <a:spcBef>
                <a:spcPts val="0"/>
              </a:spcBef>
              <a:buClr>
                <a:srgbClr val="454F5B"/>
              </a:buClr>
              <a:buSzPct val="100000"/>
              <a:buFont typeface="Montserrat"/>
              <a:buNone/>
              <a:defRPr sz="3000" b="1">
                <a:solidFill>
                  <a:srgbClr val="454F5B"/>
                </a:solidFill>
                <a:latin typeface="Montserrat"/>
                <a:ea typeface="Montserrat"/>
                <a:cs typeface="Montserrat"/>
                <a:sym typeface="Montserrat"/>
              </a:defRPr>
            </a:lvl4pPr>
            <a:lvl5pPr lvl="4">
              <a:spcBef>
                <a:spcPts val="0"/>
              </a:spcBef>
              <a:buClr>
                <a:srgbClr val="454F5B"/>
              </a:buClr>
              <a:buSzPct val="100000"/>
              <a:buFont typeface="Montserrat"/>
              <a:buNone/>
              <a:defRPr sz="3000" b="1">
                <a:solidFill>
                  <a:srgbClr val="454F5B"/>
                </a:solidFill>
                <a:latin typeface="Montserrat"/>
                <a:ea typeface="Montserrat"/>
                <a:cs typeface="Montserrat"/>
                <a:sym typeface="Montserrat"/>
              </a:defRPr>
            </a:lvl5pPr>
            <a:lvl6pPr lvl="5">
              <a:spcBef>
                <a:spcPts val="0"/>
              </a:spcBef>
              <a:buClr>
                <a:srgbClr val="454F5B"/>
              </a:buClr>
              <a:buSzPct val="100000"/>
              <a:buFont typeface="Montserrat"/>
              <a:buNone/>
              <a:defRPr sz="3000" b="1">
                <a:solidFill>
                  <a:srgbClr val="454F5B"/>
                </a:solidFill>
                <a:latin typeface="Montserrat"/>
                <a:ea typeface="Montserrat"/>
                <a:cs typeface="Montserrat"/>
                <a:sym typeface="Montserrat"/>
              </a:defRPr>
            </a:lvl6pPr>
            <a:lvl7pPr lvl="6">
              <a:spcBef>
                <a:spcPts val="0"/>
              </a:spcBef>
              <a:buClr>
                <a:srgbClr val="454F5B"/>
              </a:buClr>
              <a:buSzPct val="100000"/>
              <a:buFont typeface="Montserrat"/>
              <a:buNone/>
              <a:defRPr sz="3000" b="1">
                <a:solidFill>
                  <a:srgbClr val="454F5B"/>
                </a:solidFill>
                <a:latin typeface="Montserrat"/>
                <a:ea typeface="Montserrat"/>
                <a:cs typeface="Montserrat"/>
                <a:sym typeface="Montserrat"/>
              </a:defRPr>
            </a:lvl7pPr>
            <a:lvl8pPr lvl="7">
              <a:spcBef>
                <a:spcPts val="0"/>
              </a:spcBef>
              <a:buClr>
                <a:srgbClr val="454F5B"/>
              </a:buClr>
              <a:buSzPct val="100000"/>
              <a:buFont typeface="Montserrat"/>
              <a:buNone/>
              <a:defRPr sz="3000" b="1">
                <a:solidFill>
                  <a:srgbClr val="454F5B"/>
                </a:solidFill>
                <a:latin typeface="Montserrat"/>
                <a:ea typeface="Montserrat"/>
                <a:cs typeface="Montserrat"/>
                <a:sym typeface="Montserrat"/>
              </a:defRPr>
            </a:lvl8pPr>
            <a:lvl9pPr lvl="8">
              <a:spcBef>
                <a:spcPts val="0"/>
              </a:spcBef>
              <a:buClr>
                <a:srgbClr val="454F5B"/>
              </a:buClr>
              <a:buSzPct val="100000"/>
              <a:buFont typeface="Montserrat"/>
              <a:buNone/>
              <a:defRPr sz="3000" b="1">
                <a:solidFill>
                  <a:srgbClr val="454F5B"/>
                </a:solidFill>
                <a:latin typeface="Montserrat"/>
                <a:ea typeface="Montserrat"/>
                <a:cs typeface="Montserrat"/>
                <a:sym typeface="Montserrat"/>
              </a:defRPr>
            </a:lvl9pPr>
          </a:lstStyle>
          <a:p>
            <a:endParaRPr/>
          </a:p>
        </p:txBody>
      </p:sp>
      <p:sp>
        <p:nvSpPr>
          <p:cNvPr id="7" name="Shape 7"/>
          <p:cNvSpPr txBox="1">
            <a:spLocks noGrp="1"/>
          </p:cNvSpPr>
          <p:nvPr>
            <p:ph type="body" idx="1"/>
          </p:nvPr>
        </p:nvSpPr>
        <p:spPr>
          <a:xfrm>
            <a:off x="691200" y="1811604"/>
            <a:ext cx="7761599" cy="4412100"/>
          </a:xfrm>
          <a:prstGeom prst="rect">
            <a:avLst/>
          </a:prstGeom>
          <a:noFill/>
          <a:ln>
            <a:noFill/>
          </a:ln>
        </p:spPr>
        <p:txBody>
          <a:bodyPr lIns="91425" tIns="91425" rIns="91425" bIns="91425" anchor="t" anchorCtr="0"/>
          <a:lstStyle>
            <a:lvl1pPr lvl="0">
              <a:spcBef>
                <a:spcPts val="600"/>
              </a:spcBef>
              <a:buClr>
                <a:srgbClr val="C7F464"/>
              </a:buClr>
              <a:buSzPct val="100000"/>
              <a:buFont typeface="Montserrat"/>
              <a:buChar char="▣"/>
              <a:defRPr sz="2400">
                <a:solidFill>
                  <a:srgbClr val="454F5B"/>
                </a:solidFill>
                <a:latin typeface="Montserrat"/>
                <a:ea typeface="Montserrat"/>
                <a:cs typeface="Montserrat"/>
                <a:sym typeface="Montserrat"/>
              </a:defRPr>
            </a:lvl1pPr>
            <a:lvl2pPr lvl="1">
              <a:spcBef>
                <a:spcPts val="480"/>
              </a:spcBef>
              <a:buClr>
                <a:srgbClr val="C7F464"/>
              </a:buClr>
              <a:buSzPct val="100000"/>
              <a:buFont typeface="Montserrat"/>
              <a:buChar char="□"/>
              <a:defRPr sz="2000">
                <a:solidFill>
                  <a:srgbClr val="454F5B"/>
                </a:solidFill>
                <a:latin typeface="Montserrat"/>
                <a:ea typeface="Montserrat"/>
                <a:cs typeface="Montserrat"/>
                <a:sym typeface="Montserrat"/>
              </a:defRPr>
            </a:lvl2pPr>
            <a:lvl3pPr lvl="2">
              <a:spcBef>
                <a:spcPts val="480"/>
              </a:spcBef>
              <a:buClr>
                <a:srgbClr val="C7F464"/>
              </a:buClr>
              <a:buSzPct val="100000"/>
              <a:buFont typeface="Montserrat"/>
              <a:defRPr sz="2000">
                <a:solidFill>
                  <a:srgbClr val="454F5B"/>
                </a:solidFill>
                <a:latin typeface="Montserrat"/>
                <a:ea typeface="Montserrat"/>
                <a:cs typeface="Montserrat"/>
                <a:sym typeface="Montserrat"/>
              </a:defRPr>
            </a:lvl3pPr>
            <a:lvl4pPr lvl="3">
              <a:spcBef>
                <a:spcPts val="360"/>
              </a:spcBef>
              <a:buClr>
                <a:srgbClr val="C7F464"/>
              </a:buClr>
              <a:buSzPct val="100000"/>
              <a:buFont typeface="Montserrat"/>
              <a:defRPr sz="1800">
                <a:solidFill>
                  <a:srgbClr val="454F5B"/>
                </a:solidFill>
                <a:latin typeface="Montserrat"/>
                <a:ea typeface="Montserrat"/>
                <a:cs typeface="Montserrat"/>
                <a:sym typeface="Montserrat"/>
              </a:defRPr>
            </a:lvl4pPr>
            <a:lvl5pPr lvl="4">
              <a:spcBef>
                <a:spcPts val="360"/>
              </a:spcBef>
              <a:buClr>
                <a:srgbClr val="C7F464"/>
              </a:buClr>
              <a:buSzPct val="100000"/>
              <a:buFont typeface="Montserrat"/>
              <a:defRPr sz="1800">
                <a:solidFill>
                  <a:srgbClr val="454F5B"/>
                </a:solidFill>
                <a:latin typeface="Montserrat"/>
                <a:ea typeface="Montserrat"/>
                <a:cs typeface="Montserrat"/>
                <a:sym typeface="Montserrat"/>
              </a:defRPr>
            </a:lvl5pPr>
            <a:lvl6pPr lvl="5">
              <a:spcBef>
                <a:spcPts val="360"/>
              </a:spcBef>
              <a:buClr>
                <a:srgbClr val="C7F464"/>
              </a:buClr>
              <a:buSzPct val="100000"/>
              <a:buFont typeface="Montserrat"/>
              <a:defRPr sz="1800">
                <a:solidFill>
                  <a:srgbClr val="454F5B"/>
                </a:solidFill>
                <a:latin typeface="Montserrat"/>
                <a:ea typeface="Montserrat"/>
                <a:cs typeface="Montserrat"/>
                <a:sym typeface="Montserrat"/>
              </a:defRPr>
            </a:lvl6pPr>
            <a:lvl7pPr lvl="6">
              <a:spcBef>
                <a:spcPts val="360"/>
              </a:spcBef>
              <a:buClr>
                <a:srgbClr val="C7F464"/>
              </a:buClr>
              <a:buSzPct val="100000"/>
              <a:buFont typeface="Montserrat"/>
              <a:defRPr sz="1800">
                <a:solidFill>
                  <a:srgbClr val="454F5B"/>
                </a:solidFill>
                <a:latin typeface="Montserrat"/>
                <a:ea typeface="Montserrat"/>
                <a:cs typeface="Montserrat"/>
                <a:sym typeface="Montserrat"/>
              </a:defRPr>
            </a:lvl7pPr>
            <a:lvl8pPr lvl="7">
              <a:spcBef>
                <a:spcPts val="360"/>
              </a:spcBef>
              <a:buClr>
                <a:srgbClr val="C7F464"/>
              </a:buClr>
              <a:buSzPct val="100000"/>
              <a:buFont typeface="Montserrat"/>
              <a:defRPr sz="1800">
                <a:solidFill>
                  <a:srgbClr val="454F5B"/>
                </a:solidFill>
                <a:latin typeface="Montserrat"/>
                <a:ea typeface="Montserrat"/>
                <a:cs typeface="Montserrat"/>
                <a:sym typeface="Montserrat"/>
              </a:defRPr>
            </a:lvl8pPr>
            <a:lvl9pPr lvl="8">
              <a:spcBef>
                <a:spcPts val="360"/>
              </a:spcBef>
              <a:buClr>
                <a:srgbClr val="C7F464"/>
              </a:buClr>
              <a:buSzPct val="100000"/>
              <a:buFont typeface="Montserrat"/>
              <a:defRPr sz="1800">
                <a:solidFill>
                  <a:srgbClr val="454F5B"/>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2683748476"/>
      </p:ext>
    </p:extLst>
  </p:cSld>
  <p:clrMap bg1="lt1" tx1="dk1" bg2="dk2" tx2="lt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5"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2"/>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2"/>
            <a:ext cx="1524000" cy="365125"/>
          </a:xfrm>
          <a:prstGeom prst="rect">
            <a:avLst/>
          </a:prstGeom>
        </p:spPr>
        <p:txBody>
          <a:bodyPr vert="horz" lIns="91440" tIns="45720" rIns="91440" bIns="45720" rtlCol="0" anchor="ctr"/>
          <a:lstStyle>
            <a:lvl1pPr algn="r">
              <a:defRPr sz="750" strike="noStrike" spc="45" baseline="0">
                <a:solidFill>
                  <a:schemeClr val="tx1"/>
                </a:solidFill>
              </a:defRPr>
            </a:lvl1pPr>
          </a:lstStyle>
          <a:p>
            <a:fld id="{EE2D3A73-4EE6-4E01-8C86-0053D93D544A}" type="datetimeFigureOut">
              <a:rPr lang="en-US" smtClean="0">
                <a:solidFill>
                  <a:srgbClr val="FFFFFF"/>
                </a:solidFill>
                <a:cs typeface="Arial"/>
                <a:sym typeface="Arial"/>
              </a:rPr>
              <a:pPr/>
              <a:t>2/15/2017</a:t>
            </a:fld>
            <a:endParaRPr lang="en-US">
              <a:solidFill>
                <a:srgbClr val="FFFFFF"/>
              </a:solidFill>
              <a:cs typeface="Arial"/>
              <a:sym typeface="Arial"/>
            </a:endParaRPr>
          </a:p>
        </p:txBody>
      </p:sp>
      <p:sp>
        <p:nvSpPr>
          <p:cNvPr id="5" name="Footer Placeholder 4"/>
          <p:cNvSpPr>
            <a:spLocks noGrp="1"/>
          </p:cNvSpPr>
          <p:nvPr>
            <p:ph type="ftr" sz="quarter" idx="3"/>
          </p:nvPr>
        </p:nvSpPr>
        <p:spPr>
          <a:xfrm>
            <a:off x="609600" y="6356352"/>
            <a:ext cx="2895600" cy="365125"/>
          </a:xfrm>
          <a:prstGeom prst="rect">
            <a:avLst/>
          </a:prstGeom>
        </p:spPr>
        <p:txBody>
          <a:bodyPr vert="horz" lIns="91440" tIns="45720" rIns="91440" bIns="45720" rtlCol="0" anchor="ctr"/>
          <a:lstStyle>
            <a:lvl1pPr algn="l">
              <a:defRPr sz="750" cap="all" spc="45" baseline="0">
                <a:solidFill>
                  <a:schemeClr val="tx1"/>
                </a:solidFill>
              </a:defRPr>
            </a:lvl1pPr>
          </a:lstStyle>
          <a:p>
            <a:endParaRPr lang="en-US">
              <a:solidFill>
                <a:srgbClr val="FFFFFF"/>
              </a:solidFill>
              <a:cs typeface="Arial"/>
              <a:sym typeface="Arial"/>
            </a:endParaRPr>
          </a:p>
        </p:txBody>
      </p:sp>
      <p:sp>
        <p:nvSpPr>
          <p:cNvPr id="6" name="Slide Number Placeholder 5"/>
          <p:cNvSpPr>
            <a:spLocks noGrp="1"/>
          </p:cNvSpPr>
          <p:nvPr>
            <p:ph type="sldNum" sz="quarter" idx="4"/>
          </p:nvPr>
        </p:nvSpPr>
        <p:spPr>
          <a:xfrm>
            <a:off x="7543800" y="6356352"/>
            <a:ext cx="990600" cy="365125"/>
          </a:xfrm>
          <a:prstGeom prst="rect">
            <a:avLst/>
          </a:prstGeom>
        </p:spPr>
        <p:txBody>
          <a:bodyPr vert="horz" lIns="91440" tIns="45720" rIns="91440" bIns="45720" rtlCol="0" anchor="ctr"/>
          <a:lstStyle>
            <a:lvl1pPr algn="r">
              <a:defRPr sz="825" baseline="0">
                <a:solidFill>
                  <a:schemeClr val="tx1"/>
                </a:solidFill>
              </a:defRPr>
            </a:lvl1pPr>
          </a:lstStyle>
          <a:p>
            <a:fld id="{0CCE7816-06EE-430F-8EFA-27B2F1BAD406}" type="slidenum">
              <a:rPr lang="en-US" smtClean="0">
                <a:solidFill>
                  <a:srgbClr val="FFFFFF"/>
                </a:solidFill>
                <a:cs typeface="Arial"/>
                <a:sym typeface="Arial"/>
              </a:rPr>
              <a:pPr/>
              <a:t>‹#›</a:t>
            </a:fld>
            <a:endParaRPr lang="en-US">
              <a:solidFill>
                <a:srgbClr val="FFFFFF"/>
              </a:solidFill>
              <a:cs typeface="Arial"/>
              <a:sym typeface="Arial"/>
            </a:endParaRPr>
          </a:p>
        </p:txBody>
      </p:sp>
    </p:spTree>
    <p:extLst>
      <p:ext uri="{BB962C8B-B14F-4D97-AF65-F5344CB8AC3E}">
        <p14:creationId xmlns:p14="http://schemas.microsoft.com/office/powerpoint/2010/main" val="3728770097"/>
      </p:ext>
    </p:extLst>
  </p:cSld>
  <p:clrMap bg1="dk1" tx1="lt1" bg2="dk2" tx2="lt2" accent1="accent1" accent2="accent2" accent3="accent3" accent4="accent4" accent5="accent5" accent6="accent6" hlink="hlink" folHlink="folHlink"/>
  <p:sldLayoutIdLst>
    <p:sldLayoutId id="2147483862" r:id="rId1"/>
    <p:sldLayoutId id="2147483863" r:id="rId2"/>
    <p:sldLayoutId id="2147483864" r:id="rId3"/>
    <p:sldLayoutId id="2147483865" r:id="rId4"/>
    <p:sldLayoutId id="2147483866" r:id="rId5"/>
    <p:sldLayoutId id="2147483867" r:id="rId6"/>
    <p:sldLayoutId id="2147483868" r:id="rId7"/>
    <p:sldLayoutId id="2147483869" r:id="rId8"/>
    <p:sldLayoutId id="2147483870" r:id="rId9"/>
    <p:sldLayoutId id="2147483871" r:id="rId10"/>
    <p:sldLayoutId id="2147483872" r:id="rId11"/>
    <p:sldLayoutId id="2147483873" r:id="rId12"/>
    <p:sldLayoutId id="2147483874" r:id="rId13"/>
  </p:sldLayoutIdLst>
  <p:txStyles>
    <p:titleStyle>
      <a:lvl1pPr algn="l" defTabSz="685800" rtl="0" eaLnBrk="1" latinLnBrk="0" hangingPunct="1">
        <a:spcBef>
          <a:spcPct val="0"/>
        </a:spcBef>
        <a:buNone/>
        <a:defRPr sz="2250" kern="1200" cap="all" spc="38"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685800" rtl="0" eaLnBrk="1" latinLnBrk="0" hangingPunct="1">
        <a:lnSpc>
          <a:spcPct val="100000"/>
        </a:lnSpc>
        <a:spcBef>
          <a:spcPct val="20000"/>
        </a:spcBef>
        <a:spcAft>
          <a:spcPts val="450"/>
        </a:spcAft>
        <a:buClr>
          <a:schemeClr val="tx2"/>
        </a:buClr>
        <a:buFont typeface="Arial" pitchFamily="34" charset="0"/>
        <a:buChar char="•"/>
        <a:defRPr sz="1275" kern="1200" spc="23" baseline="0">
          <a:solidFill>
            <a:schemeClr val="tx1"/>
          </a:solidFill>
          <a:latin typeface="+mn-lt"/>
          <a:ea typeface="+mn-ea"/>
          <a:cs typeface="+mn-cs"/>
        </a:defRPr>
      </a:lvl1pPr>
      <a:lvl2pPr marL="557213" indent="-214313" algn="l" defTabSz="685800" rtl="0" eaLnBrk="1" latinLnBrk="0" hangingPunct="1">
        <a:lnSpc>
          <a:spcPct val="100000"/>
        </a:lnSpc>
        <a:spcBef>
          <a:spcPct val="20000"/>
        </a:spcBef>
        <a:spcAft>
          <a:spcPts val="450"/>
        </a:spcAft>
        <a:buClr>
          <a:schemeClr val="tx2"/>
        </a:buClr>
        <a:buFont typeface="Arial" pitchFamily="34" charset="0"/>
        <a:buChar char="•"/>
        <a:defRPr sz="1275" kern="1200" spc="23" baseline="0">
          <a:solidFill>
            <a:schemeClr val="tx1"/>
          </a:solidFill>
          <a:latin typeface="+mn-lt"/>
          <a:ea typeface="+mn-ea"/>
          <a:cs typeface="+mn-cs"/>
        </a:defRPr>
      </a:lvl2pPr>
      <a:lvl3pPr marL="857250" indent="-171450" algn="l" defTabSz="685800" rtl="0" eaLnBrk="1" latinLnBrk="0" hangingPunct="1">
        <a:lnSpc>
          <a:spcPct val="100000"/>
        </a:lnSpc>
        <a:spcBef>
          <a:spcPct val="20000"/>
        </a:spcBef>
        <a:spcAft>
          <a:spcPts val="450"/>
        </a:spcAft>
        <a:buClr>
          <a:schemeClr val="tx2"/>
        </a:buClr>
        <a:buFont typeface="Arial" pitchFamily="34" charset="0"/>
        <a:buChar char="•"/>
        <a:defRPr sz="1275" kern="1200" spc="23" baseline="0">
          <a:solidFill>
            <a:schemeClr val="tx1"/>
          </a:solidFill>
          <a:latin typeface="+mn-lt"/>
          <a:ea typeface="+mn-ea"/>
          <a:cs typeface="+mn-cs"/>
        </a:defRPr>
      </a:lvl3pPr>
      <a:lvl4pPr marL="1200150" indent="-171450" algn="l" defTabSz="685800" rtl="0" eaLnBrk="1" latinLnBrk="0" hangingPunct="1">
        <a:lnSpc>
          <a:spcPct val="100000"/>
        </a:lnSpc>
        <a:spcBef>
          <a:spcPct val="20000"/>
        </a:spcBef>
        <a:spcAft>
          <a:spcPts val="450"/>
        </a:spcAft>
        <a:buClr>
          <a:schemeClr val="tx2"/>
        </a:buClr>
        <a:buFont typeface="Arial" pitchFamily="34" charset="0"/>
        <a:buChar char="•"/>
        <a:defRPr sz="1275" kern="1200" spc="23" baseline="0">
          <a:solidFill>
            <a:schemeClr val="tx1"/>
          </a:solidFill>
          <a:latin typeface="+mn-lt"/>
          <a:ea typeface="+mn-ea"/>
          <a:cs typeface="+mn-cs"/>
        </a:defRPr>
      </a:lvl4pPr>
      <a:lvl5pPr marL="1543050" indent="-171450" algn="l" defTabSz="685800" rtl="0" eaLnBrk="1" latinLnBrk="0" hangingPunct="1">
        <a:lnSpc>
          <a:spcPct val="100000"/>
        </a:lnSpc>
        <a:spcBef>
          <a:spcPct val="20000"/>
        </a:spcBef>
        <a:spcAft>
          <a:spcPts val="450"/>
        </a:spcAft>
        <a:buClr>
          <a:schemeClr val="tx2"/>
        </a:buClr>
        <a:buFont typeface="Arial" pitchFamily="34" charset="0"/>
        <a:buChar char="•"/>
        <a:defRPr sz="1275" kern="1200" spc="23" baseline="0">
          <a:solidFill>
            <a:schemeClr val="tx1"/>
          </a:solidFill>
          <a:latin typeface="+mn-lt"/>
          <a:ea typeface="+mn-ea"/>
          <a:cs typeface="+mn-cs"/>
        </a:defRPr>
      </a:lvl5pPr>
      <a:lvl6pPr marL="1885950" indent="-171450" algn="l" defTabSz="685800" rtl="0" eaLnBrk="1" latinLnBrk="0" hangingPunct="1">
        <a:lnSpc>
          <a:spcPct val="100000"/>
        </a:lnSpc>
        <a:spcBef>
          <a:spcPct val="20000"/>
        </a:spcBef>
        <a:spcAft>
          <a:spcPts val="450"/>
        </a:spcAft>
        <a:buClr>
          <a:schemeClr val="tx2"/>
        </a:buClr>
        <a:buFont typeface="Arial" pitchFamily="34" charset="0"/>
        <a:buChar char="•"/>
        <a:defRPr sz="1275" kern="1200">
          <a:solidFill>
            <a:schemeClr val="tx1"/>
          </a:solidFill>
          <a:latin typeface="+mn-lt"/>
          <a:ea typeface="+mn-ea"/>
          <a:cs typeface="+mn-cs"/>
        </a:defRPr>
      </a:lvl6pPr>
      <a:lvl7pPr marL="2228850" indent="-171450" algn="l" defTabSz="685800" rtl="0" eaLnBrk="1" latinLnBrk="0" hangingPunct="1">
        <a:lnSpc>
          <a:spcPct val="100000"/>
        </a:lnSpc>
        <a:spcBef>
          <a:spcPct val="20000"/>
        </a:spcBef>
        <a:spcAft>
          <a:spcPts val="450"/>
        </a:spcAft>
        <a:buClr>
          <a:schemeClr val="tx2"/>
        </a:buClr>
        <a:buFont typeface="Arial" pitchFamily="34" charset="0"/>
        <a:buChar char="•"/>
        <a:defRPr sz="1275" kern="1200">
          <a:solidFill>
            <a:schemeClr val="tx1"/>
          </a:solidFill>
          <a:latin typeface="+mn-lt"/>
          <a:ea typeface="+mn-ea"/>
          <a:cs typeface="+mn-cs"/>
        </a:defRPr>
      </a:lvl7pPr>
      <a:lvl8pPr marL="2571750" indent="-171450" algn="l" defTabSz="685800" rtl="0" eaLnBrk="1" latinLnBrk="0" hangingPunct="1">
        <a:lnSpc>
          <a:spcPct val="100000"/>
        </a:lnSpc>
        <a:spcBef>
          <a:spcPct val="20000"/>
        </a:spcBef>
        <a:spcAft>
          <a:spcPts val="450"/>
        </a:spcAft>
        <a:buClr>
          <a:schemeClr val="tx2"/>
        </a:buClr>
        <a:buFont typeface="Arial" pitchFamily="34" charset="0"/>
        <a:buChar char="•"/>
        <a:defRPr sz="1275" kern="1200">
          <a:solidFill>
            <a:schemeClr val="tx1"/>
          </a:solidFill>
          <a:latin typeface="+mn-lt"/>
          <a:ea typeface="+mn-ea"/>
          <a:cs typeface="+mn-cs"/>
        </a:defRPr>
      </a:lvl8pPr>
      <a:lvl9pPr marL="2914650" indent="-171450" algn="l" defTabSz="685800" rtl="0" eaLnBrk="1" latinLnBrk="0" hangingPunct="1">
        <a:lnSpc>
          <a:spcPct val="100000"/>
        </a:lnSpc>
        <a:spcBef>
          <a:spcPct val="20000"/>
        </a:spcBef>
        <a:spcAft>
          <a:spcPts val="450"/>
        </a:spcAft>
        <a:buClr>
          <a:schemeClr val="tx2"/>
        </a:buClr>
        <a:buFont typeface="Arial" pitchFamily="34" charset="0"/>
        <a:buChar char="•"/>
        <a:defRPr sz="1275"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4.xml"/><Relationship Id="rId5" Type="http://schemas.openxmlformats.org/officeDocument/2006/relationships/image" Target="../media/image2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g"/><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hyperlink" Target="http://www.jl4d.org/index.php/ejl4d/article/view/124" TargetMode="External"/><Relationship Id="rId2" Type="http://schemas.openxmlformats.org/officeDocument/2006/relationships/hyperlink" Target="https://www.hks.harvard.edu/fs/lpritch/Education%20-%20docs/ED%20-%20Econ%20Growth,%20impact/where%20has%20all%20the%20education%20gone.pdf" TargetMode="Externa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hyperlink" Target="http://cae.ukzn.ac.za/Libraries/Publications/LLinSA.sflb.ashx" TargetMode="External"/><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2" Type="http://schemas.openxmlformats.org/officeDocument/2006/relationships/hyperlink" Target="http://unesdoc.unesco.org/images/0012/001264/126485e.pdf" TargetMode="External"/><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3" Type="http://schemas.openxmlformats.org/officeDocument/2006/relationships/hyperlink" Target="http://www.irrodl.org/index.php/irrodl/article/view/1076/2113" TargetMode="External"/><Relationship Id="rId2" Type="http://schemas.openxmlformats.org/officeDocument/2006/relationships/image" Target="../media/image38.pn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openxmlformats.org/officeDocument/2006/relationships/hyperlink" Target="http://www.irrodl.org/index.php/irrodl/article/view/1076/2113" TargetMode="External"/><Relationship Id="rId2" Type="http://schemas.openxmlformats.org/officeDocument/2006/relationships/hyperlink" Target="http://eprints.qut.edu.au/20502/1/c20502.pdf" TargetMode="External"/><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hyperlink" Target="http://www.eldis.org/vfile/upload/1/document/0708/DOC16282.pdf" TargetMode="Externa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hyperlink" Target="http://www.jl4d.info/index.php/ejl4d/article/view/6/6" TargetMode="External"/><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8.xml"/></Relationships>
</file>

<file path=ppt/slides/_rels/slide32.xml.rels><?xml version="1.0" encoding="UTF-8" standalone="yes"?>
<Relationships xmlns="http://schemas.openxmlformats.org/package/2006/relationships"><Relationship Id="rId3" Type="http://schemas.openxmlformats.org/officeDocument/2006/relationships/hyperlink" Target="http://www.jl4d.org/index.php/ejl4d/article/view/124/112" TargetMode="External"/><Relationship Id="rId2" Type="http://schemas.openxmlformats.org/officeDocument/2006/relationships/image" Target="../media/image40.emf"/><Relationship Id="rId1" Type="http://schemas.openxmlformats.org/officeDocument/2006/relationships/slideLayout" Target="../slideLayouts/slideLayout8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7.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3.xml"/><Relationship Id="rId1" Type="http://schemas.openxmlformats.org/officeDocument/2006/relationships/vmlDrawing" Target="../drawings/vmlDrawing1.vml"/><Relationship Id="rId5" Type="http://schemas.openxmlformats.org/officeDocument/2006/relationships/image" Target="../media/image43.emf"/><Relationship Id="rId4" Type="http://schemas.openxmlformats.org/officeDocument/2006/relationships/package" Target="../embeddings/Microsoft_Word_Document1.docx"/></Relationships>
</file>

<file path=ppt/slides/_rels/slide3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7.xml"/><Relationship Id="rId1" Type="http://schemas.openxmlformats.org/officeDocument/2006/relationships/slideLayout" Target="../slideLayouts/slideLayout8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99.xml"/></Relationships>
</file>

<file path=ppt/slides/_rels/slide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xml"/><Relationship Id="rId1" Type="http://schemas.openxmlformats.org/officeDocument/2006/relationships/slideLayout" Target="../slideLayouts/slideLayout50.xml"/><Relationship Id="rId6" Type="http://schemas.openxmlformats.org/officeDocument/2006/relationships/image" Target="../media/image32.jpeg"/><Relationship Id="rId5" Type="http://schemas.openxmlformats.org/officeDocument/2006/relationships/image" Target="../media/image31.png"/><Relationship Id="rId4" Type="http://schemas.openxmlformats.org/officeDocument/2006/relationships/image" Target="../media/image30.jpe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48.xml"/><Relationship Id="rId5" Type="http://schemas.openxmlformats.org/officeDocument/2006/relationships/image" Target="../media/image34.jpeg"/><Relationship Id="rId4" Type="http://schemas.openxmlformats.org/officeDocument/2006/relationships/image" Target="../media/image3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78000"/>
          </a:schemeClr>
        </a:solidFill>
        <a:effectLst/>
      </p:bgPr>
    </p:bg>
    <p:spTree>
      <p:nvGrpSpPr>
        <p:cNvPr id="1" name=""/>
        <p:cNvGrpSpPr/>
        <p:nvPr/>
      </p:nvGrpSpPr>
      <p:grpSpPr>
        <a:xfrm>
          <a:off x="0" y="0"/>
          <a:ext cx="0" cy="0"/>
          <a:chOff x="0" y="0"/>
          <a:chExt cx="0" cy="0"/>
        </a:xfrm>
      </p:grpSpPr>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9143999" cy="1927655"/>
          </a:xfrm>
          <a:prstGeom prst="rect">
            <a:avLst/>
          </a:prstGeom>
        </p:spPr>
      </p:pic>
      <p:sp>
        <p:nvSpPr>
          <p:cNvPr id="17" name="Subtitle 2"/>
          <p:cNvSpPr txBox="1">
            <a:spLocks/>
          </p:cNvSpPr>
          <p:nvPr/>
        </p:nvSpPr>
        <p:spPr bwMode="auto">
          <a:xfrm>
            <a:off x="3367863" y="3530724"/>
            <a:ext cx="5638800" cy="17223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0" indent="0" algn="ctr" rtl="0" eaLnBrk="1" fontAlgn="base" hangingPunct="1">
              <a:spcBef>
                <a:spcPct val="20000"/>
              </a:spcBef>
              <a:spcAft>
                <a:spcPct val="0"/>
              </a:spcAft>
              <a:buClr>
                <a:schemeClr val="tx2"/>
              </a:buClr>
              <a:buSzPct val="125000"/>
              <a:buFont typeface="Wingdings" pitchFamily="2" charset="2"/>
              <a:buNone/>
              <a:defRPr sz="2800" kern="1200">
                <a:solidFill>
                  <a:schemeClr val="bg1"/>
                </a:solidFill>
                <a:latin typeface="+mj-lt"/>
                <a:ea typeface="+mn-ea"/>
                <a:cs typeface="+mn-cs"/>
              </a:defRPr>
            </a:lvl1pPr>
            <a:lvl2pPr marL="457200" indent="0" algn="ctr" rtl="0" eaLnBrk="1" fontAlgn="base" hangingPunct="1">
              <a:spcBef>
                <a:spcPct val="20000"/>
              </a:spcBef>
              <a:spcAft>
                <a:spcPct val="0"/>
              </a:spcAft>
              <a:buClr>
                <a:schemeClr val="accent1"/>
              </a:buClr>
              <a:buFont typeface="Arial" charset="0"/>
              <a:buNone/>
              <a:defRPr sz="2600" kern="1200">
                <a:solidFill>
                  <a:schemeClr val="tx1">
                    <a:tint val="75000"/>
                  </a:schemeClr>
                </a:solidFill>
                <a:latin typeface="+mj-lt"/>
                <a:ea typeface="+mn-ea"/>
                <a:cs typeface="+mn-cs"/>
              </a:defRPr>
            </a:lvl2pPr>
            <a:lvl3pPr marL="914400" indent="0" algn="ctr" rtl="0" eaLnBrk="1" fontAlgn="base" hangingPunct="1">
              <a:spcBef>
                <a:spcPct val="20000"/>
              </a:spcBef>
              <a:spcAft>
                <a:spcPct val="0"/>
              </a:spcAft>
              <a:buClr>
                <a:schemeClr val="accent2"/>
              </a:buClr>
              <a:buFont typeface="Arial" charset="0"/>
              <a:buNone/>
              <a:defRPr sz="2300" kern="1200">
                <a:solidFill>
                  <a:schemeClr val="tx1">
                    <a:tint val="75000"/>
                  </a:schemeClr>
                </a:solidFill>
                <a:latin typeface="+mj-lt"/>
                <a:ea typeface="+mn-ea"/>
                <a:cs typeface="+mn-cs"/>
              </a:defRPr>
            </a:lvl3pPr>
            <a:lvl4pPr marL="1371600" indent="0" algn="ctr" rtl="0" eaLnBrk="1" fontAlgn="base" hangingPunct="1">
              <a:spcBef>
                <a:spcPct val="20000"/>
              </a:spcBef>
              <a:spcAft>
                <a:spcPct val="0"/>
              </a:spcAft>
              <a:buFont typeface="Arial" charset="0"/>
              <a:buNone/>
              <a:defRPr sz="2000" kern="1200">
                <a:solidFill>
                  <a:schemeClr val="tx1">
                    <a:tint val="75000"/>
                  </a:schemeClr>
                </a:solidFill>
                <a:latin typeface="+mj-lt"/>
                <a:ea typeface="+mn-ea"/>
                <a:cs typeface="+mn-cs"/>
              </a:defRPr>
            </a:lvl4pPr>
            <a:lvl5pPr marL="1828800" indent="0" algn="ctr" rtl="0" eaLnBrk="1" fontAlgn="base" hangingPunct="1">
              <a:spcBef>
                <a:spcPct val="20000"/>
              </a:spcBef>
              <a:spcAft>
                <a:spcPct val="0"/>
              </a:spcAft>
              <a:buFont typeface="Arial" charset="0"/>
              <a:buNone/>
              <a:defRPr sz="2000" kern="1200">
                <a:solidFill>
                  <a:schemeClr val="tx1">
                    <a:tint val="75000"/>
                  </a:schemeClr>
                </a:solidFill>
                <a:latin typeface="+mj-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dirty="0" smtClean="0">
                <a:solidFill>
                  <a:schemeClr val="tx1">
                    <a:lumMod val="75000"/>
                    <a:lumOff val="25000"/>
                  </a:schemeClr>
                </a:solidFill>
                <a:latin typeface="Helvetica Neue"/>
              </a:rPr>
              <a:t>K. Balasubramanian, Alexis Carr and James Onyango</a:t>
            </a:r>
          </a:p>
          <a:p>
            <a:pPr algn="r">
              <a:defRPr/>
            </a:pPr>
            <a:r>
              <a:rPr lang="en-GB" sz="1400" smtClean="0">
                <a:solidFill>
                  <a:schemeClr val="tx1">
                    <a:lumMod val="75000"/>
                    <a:lumOff val="25000"/>
                  </a:schemeClr>
                </a:solidFill>
                <a:latin typeface="Helvetica Neue"/>
              </a:rPr>
              <a:t>Based on </a:t>
            </a:r>
            <a:r>
              <a:rPr lang="en-GB" sz="1400" dirty="0" smtClean="0">
                <a:solidFill>
                  <a:schemeClr val="tx1">
                    <a:lumMod val="75000"/>
                    <a:lumOff val="25000"/>
                  </a:schemeClr>
                </a:solidFill>
                <a:latin typeface="Helvetica Neue"/>
              </a:rPr>
              <a:t>a study conducted by</a:t>
            </a:r>
          </a:p>
          <a:p>
            <a:pPr algn="r">
              <a:defRPr/>
            </a:pPr>
            <a:r>
              <a:rPr lang="en-GB" sz="1400" dirty="0" smtClean="0">
                <a:solidFill>
                  <a:schemeClr val="tx1">
                    <a:lumMod val="75000"/>
                    <a:lumOff val="25000"/>
                  </a:schemeClr>
                </a:solidFill>
                <a:latin typeface="Helvetica Neue"/>
              </a:rPr>
              <a:t>Alexis Carr, Rosemary </a:t>
            </a:r>
            <a:r>
              <a:rPr lang="en-GB" sz="1400" dirty="0" err="1">
                <a:solidFill>
                  <a:schemeClr val="tx1">
                    <a:lumMod val="75000"/>
                    <a:lumOff val="25000"/>
                  </a:schemeClr>
                </a:solidFill>
                <a:latin typeface="Helvetica Neue"/>
              </a:rPr>
              <a:t>Atieno</a:t>
            </a:r>
            <a:r>
              <a:rPr lang="en-GB" sz="1400" dirty="0">
                <a:solidFill>
                  <a:schemeClr val="tx1">
                    <a:lumMod val="75000"/>
                    <a:lumOff val="25000"/>
                  </a:schemeClr>
                </a:solidFill>
                <a:latin typeface="Helvetica Neue"/>
              </a:rPr>
              <a:t>,</a:t>
            </a:r>
            <a:r>
              <a:rPr lang="en-US" sz="1400" dirty="0">
                <a:solidFill>
                  <a:schemeClr val="tx1">
                    <a:lumMod val="75000"/>
                    <a:lumOff val="25000"/>
                  </a:schemeClr>
                </a:solidFill>
                <a:latin typeface="Helvetica Neue"/>
              </a:rPr>
              <a:t> </a:t>
            </a:r>
            <a:r>
              <a:rPr lang="en-US" sz="1400" dirty="0" err="1">
                <a:solidFill>
                  <a:schemeClr val="tx1">
                    <a:lumMod val="75000"/>
                    <a:lumOff val="25000"/>
                  </a:schemeClr>
                </a:solidFill>
                <a:latin typeface="Helvetica Neue"/>
              </a:rPr>
              <a:t>Mamudu</a:t>
            </a:r>
            <a:r>
              <a:rPr lang="en-US" sz="1400" dirty="0">
                <a:solidFill>
                  <a:schemeClr val="tx1">
                    <a:lumMod val="75000"/>
                    <a:lumOff val="25000"/>
                  </a:schemeClr>
                </a:solidFill>
                <a:latin typeface="Helvetica Neue"/>
              </a:rPr>
              <a:t> </a:t>
            </a:r>
            <a:r>
              <a:rPr lang="en-US" sz="1400" dirty="0" err="1" smtClean="0">
                <a:solidFill>
                  <a:schemeClr val="tx1">
                    <a:lumMod val="75000"/>
                    <a:lumOff val="25000"/>
                  </a:schemeClr>
                </a:solidFill>
                <a:latin typeface="Helvetica Neue"/>
              </a:rPr>
              <a:t>Akudugu</a:t>
            </a:r>
            <a:r>
              <a:rPr lang="en-GB" sz="1400" dirty="0" smtClean="0">
                <a:solidFill>
                  <a:schemeClr val="tx1">
                    <a:lumMod val="75000"/>
                    <a:lumOff val="25000"/>
                  </a:schemeClr>
                </a:solidFill>
                <a:latin typeface="Helvetica Neue"/>
              </a:rPr>
              <a:t>, </a:t>
            </a:r>
            <a:r>
              <a:rPr lang="en-GB" sz="1400" dirty="0">
                <a:solidFill>
                  <a:schemeClr val="tx1">
                    <a:lumMod val="75000"/>
                    <a:lumOff val="25000"/>
                  </a:schemeClr>
                </a:solidFill>
                <a:latin typeface="Helvetica Neue"/>
              </a:rPr>
              <a:t>James Onyango a</a:t>
            </a:r>
            <a:r>
              <a:rPr lang="en-GB" sz="1400" dirty="0" smtClean="0">
                <a:solidFill>
                  <a:schemeClr val="tx1">
                    <a:lumMod val="75000"/>
                    <a:lumOff val="25000"/>
                  </a:schemeClr>
                </a:solidFill>
                <a:latin typeface="Helvetica Neue"/>
              </a:rPr>
              <a:t>nd K Balasubramanian</a:t>
            </a:r>
            <a:endParaRPr lang="en-GB" sz="1400" dirty="0">
              <a:solidFill>
                <a:schemeClr val="tx1">
                  <a:lumMod val="75000"/>
                  <a:lumOff val="25000"/>
                </a:schemeClr>
              </a:solidFill>
              <a:latin typeface="Helvetica Neue"/>
            </a:endParaRPr>
          </a:p>
        </p:txBody>
      </p:sp>
      <p:pic>
        <p:nvPicPr>
          <p:cNvPr id="22" name="Picture 8" descr="\\06-CLS-01\Users\DTremblay\Desktop\COL_Logo_Crest_white_.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834" y="308500"/>
            <a:ext cx="493712" cy="636547"/>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9" descr="\\06-CLS-01\Users\DTremblay\Desktop\COL_Logo_Textonly_whit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27947" y="460900"/>
            <a:ext cx="6120846" cy="57427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28643" y="2005914"/>
            <a:ext cx="8947031" cy="1446550"/>
          </a:xfrm>
          <a:prstGeom prst="rect">
            <a:avLst/>
          </a:prstGeom>
          <a:noFill/>
        </p:spPr>
        <p:txBody>
          <a:bodyPr wrap="square" rtlCol="0">
            <a:spAutoFit/>
          </a:bodyPr>
          <a:lstStyle/>
          <a:p>
            <a:r>
              <a:rPr lang="en-CA" sz="4400" b="1" i="1" dirty="0"/>
              <a:t>Structure, Function and Impact of Lifelong Learning Using ICT and </a:t>
            </a:r>
            <a:r>
              <a:rPr lang="en-CA" sz="4400" b="1" i="1" dirty="0" smtClean="0"/>
              <a:t>ODL</a:t>
            </a:r>
            <a:endParaRPr lang="en-CA" sz="4400" dirty="0"/>
          </a:p>
        </p:txBody>
      </p:sp>
      <p:sp>
        <p:nvSpPr>
          <p:cNvPr id="3" name="TextBox 2"/>
          <p:cNvSpPr txBox="1"/>
          <p:nvPr/>
        </p:nvSpPr>
        <p:spPr>
          <a:xfrm>
            <a:off x="8091577" y="6426679"/>
            <a:ext cx="301686" cy="369332"/>
          </a:xfrm>
          <a:prstGeom prst="rect">
            <a:avLst/>
          </a:prstGeom>
          <a:noFill/>
        </p:spPr>
        <p:txBody>
          <a:bodyPr wrap="none" rtlCol="0">
            <a:spAutoFit/>
          </a:bodyPr>
          <a:lstStyle/>
          <a:p>
            <a:r>
              <a:rPr lang="en-CA" dirty="0" smtClean="0"/>
              <a:t>1</a:t>
            </a:r>
            <a:endParaRPr lang="en-CA" dirty="0"/>
          </a:p>
        </p:txBody>
      </p:sp>
      <p:sp>
        <p:nvSpPr>
          <p:cNvPr id="4" name="TextBox 3"/>
          <p:cNvSpPr txBox="1"/>
          <p:nvPr/>
        </p:nvSpPr>
        <p:spPr>
          <a:xfrm>
            <a:off x="64663" y="5657671"/>
            <a:ext cx="5547538" cy="1200329"/>
          </a:xfrm>
          <a:prstGeom prst="rect">
            <a:avLst/>
          </a:prstGeom>
          <a:solidFill>
            <a:srgbClr val="FF3300">
              <a:alpha val="60000"/>
            </a:srgbClr>
          </a:solidFill>
        </p:spPr>
        <p:txBody>
          <a:bodyPr wrap="square" rtlCol="0">
            <a:spAutoFit/>
          </a:bodyPr>
          <a:lstStyle/>
          <a:p>
            <a:r>
              <a:rPr lang="en-CA" dirty="0" smtClean="0"/>
              <a:t>Keynote Speech, </a:t>
            </a:r>
          </a:p>
          <a:p>
            <a:r>
              <a:rPr lang="en-CA" dirty="0" smtClean="0"/>
              <a:t>“Expanding Horizons in ODL”,  ODLAA 2017, Conference</a:t>
            </a:r>
          </a:p>
          <a:p>
            <a:r>
              <a:rPr lang="en-CA" dirty="0" smtClean="0"/>
              <a:t>Melbourne</a:t>
            </a:r>
          </a:p>
          <a:p>
            <a:r>
              <a:rPr lang="en-CA" dirty="0" smtClean="0"/>
              <a:t>February, 6, 2017</a:t>
            </a:r>
            <a:endParaRPr lang="en-CA" dirty="0"/>
          </a:p>
        </p:txBody>
      </p:sp>
    </p:spTree>
    <p:extLst>
      <p:ext uri="{BB962C8B-B14F-4D97-AF65-F5344CB8AC3E}">
        <p14:creationId xmlns:p14="http://schemas.microsoft.com/office/powerpoint/2010/main" val="477757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10"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143000" y="857250"/>
            <a:ext cx="6858000" cy="5158979"/>
          </a:xfrm>
        </p:spPr>
      </p:pic>
      <p:pic>
        <p:nvPicPr>
          <p:cNvPr id="5" name="Picture 4"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7600" y="5372101"/>
            <a:ext cx="403830" cy="515693"/>
          </a:xfrm>
          <a:prstGeom prst="rect">
            <a:avLst/>
          </a:prstGeom>
        </p:spPr>
      </p:pic>
      <p:sp>
        <p:nvSpPr>
          <p:cNvPr id="2" name="Slide Number Placeholder 1"/>
          <p:cNvSpPr>
            <a:spLocks noGrp="1"/>
          </p:cNvSpPr>
          <p:nvPr>
            <p:ph type="sldNum" sz="quarter" idx="12"/>
          </p:nvPr>
        </p:nvSpPr>
        <p:spPr/>
        <p:txBody>
          <a:bodyPr/>
          <a:lstStyle/>
          <a:p>
            <a:fld id="{4170E8AD-3BBA-494E-9267-832CDA7E59CE}" type="slidenum">
              <a:rPr lang="en-US" smtClean="0"/>
              <a:pPr/>
              <a:t>10</a:t>
            </a:fld>
            <a:endParaRPr lang="en-US"/>
          </a:p>
        </p:txBody>
      </p:sp>
      <p:sp>
        <p:nvSpPr>
          <p:cNvPr id="6" name="TextBox 5"/>
          <p:cNvSpPr txBox="1"/>
          <p:nvPr/>
        </p:nvSpPr>
        <p:spPr>
          <a:xfrm>
            <a:off x="8695427" y="6410770"/>
            <a:ext cx="312906" cy="369332"/>
          </a:xfrm>
          <a:prstGeom prst="rect">
            <a:avLst/>
          </a:prstGeom>
          <a:noFill/>
        </p:spPr>
        <p:txBody>
          <a:bodyPr wrap="none" rtlCol="0">
            <a:spAutoFit/>
          </a:bodyPr>
          <a:lstStyle/>
          <a:p>
            <a:r>
              <a:rPr lang="en-CA" dirty="0"/>
              <a:t>7</a:t>
            </a:r>
          </a:p>
        </p:txBody>
      </p:sp>
    </p:spTree>
    <p:extLst>
      <p:ext uri="{BB962C8B-B14F-4D97-AF65-F5344CB8AC3E}">
        <p14:creationId xmlns:p14="http://schemas.microsoft.com/office/powerpoint/2010/main" val="19844905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7200" dirty="0" smtClean="0"/>
              <a:t>SDG4</a:t>
            </a:r>
            <a:endParaRPr lang="en-CA" sz="7200" dirty="0"/>
          </a:p>
        </p:txBody>
      </p:sp>
      <p:sp>
        <p:nvSpPr>
          <p:cNvPr id="3" name="Content Placeholder 2"/>
          <p:cNvSpPr>
            <a:spLocks noGrp="1"/>
          </p:cNvSpPr>
          <p:nvPr>
            <p:ph idx="1"/>
          </p:nvPr>
        </p:nvSpPr>
        <p:spPr/>
        <p:txBody>
          <a:bodyPr>
            <a:normAutofit/>
          </a:bodyPr>
          <a:lstStyle/>
          <a:p>
            <a:pPr algn="ctr"/>
            <a:r>
              <a:rPr lang="en-CA" sz="2400" dirty="0" smtClean="0"/>
              <a:t>More on Formal education</a:t>
            </a:r>
          </a:p>
          <a:p>
            <a:pPr marL="51435" indent="0" algn="ctr">
              <a:buNone/>
            </a:pPr>
            <a:endParaRPr lang="en-CA" sz="2400" dirty="0" smtClean="0"/>
          </a:p>
          <a:p>
            <a:pPr algn="ctr"/>
            <a:r>
              <a:rPr lang="en-CA" sz="2400" dirty="0" smtClean="0"/>
              <a:t>Emphasis on Non-formal Learning Limited</a:t>
            </a:r>
          </a:p>
          <a:p>
            <a:pPr marL="51435" indent="0" algn="ctr">
              <a:buNone/>
            </a:pPr>
            <a:endParaRPr lang="en-CA" sz="2400" dirty="0" smtClean="0"/>
          </a:p>
          <a:p>
            <a:pPr algn="ctr"/>
            <a:r>
              <a:rPr lang="en-CA" sz="2400" dirty="0" smtClean="0"/>
              <a:t>Clarity on Lifelong Learning???</a:t>
            </a:r>
            <a:endParaRPr lang="en-CA" sz="2400" dirty="0"/>
          </a:p>
        </p:txBody>
      </p:sp>
    </p:spTree>
    <p:extLst>
      <p:ext uri="{BB962C8B-B14F-4D97-AF65-F5344CB8AC3E}">
        <p14:creationId xmlns:p14="http://schemas.microsoft.com/office/powerpoint/2010/main" val="954871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02187" y="5994768"/>
            <a:ext cx="5775940" cy="473206"/>
          </a:xfrm>
          <a:prstGeom prst="rect">
            <a:avLst/>
          </a:prstGeom>
        </p:spPr>
        <p:txBody>
          <a:bodyPr wrap="none">
            <a:spAutoFit/>
          </a:bodyPr>
          <a:lstStyle/>
          <a:p>
            <a:r>
              <a:rPr lang="en-CA" sz="825" dirty="0">
                <a:hlinkClick r:id=""/>
              </a:rPr>
              <a:t>Source: http://blog.kumu.io/a-toolkit-for-mapping-relationships-among-the-sustainable-development-goals-sdgs/#&amp;gid=1&amp;pid=1</a:t>
            </a:r>
          </a:p>
          <a:p>
            <a:r>
              <a:rPr lang="en-CA" sz="825" dirty="0">
                <a:hlinkClick r:id=""/>
              </a:rPr>
              <a:t>http://www.un.org/esa/desa/papers/2015/wp141_2015.pdf</a:t>
            </a:r>
            <a:endParaRPr lang="en-CA" sz="825" dirty="0"/>
          </a:p>
          <a:p>
            <a:endParaRPr lang="en-CA" sz="825"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8257" y="1512823"/>
            <a:ext cx="7543800" cy="4481945"/>
          </a:xfrm>
          <a:prstGeom prst="rect">
            <a:avLst/>
          </a:prstGeom>
        </p:spPr>
      </p:pic>
      <p:sp>
        <p:nvSpPr>
          <p:cNvPr id="3" name="TextBox 2"/>
          <p:cNvSpPr txBox="1"/>
          <p:nvPr/>
        </p:nvSpPr>
        <p:spPr>
          <a:xfrm>
            <a:off x="5018956" y="4551243"/>
            <a:ext cx="933269" cy="300082"/>
          </a:xfrm>
          <a:prstGeom prst="rect">
            <a:avLst/>
          </a:prstGeom>
          <a:solidFill>
            <a:srgbClr val="FFFF00"/>
          </a:solidFill>
          <a:ln>
            <a:solidFill>
              <a:schemeClr val="accent1"/>
            </a:solidFill>
          </a:ln>
        </p:spPr>
        <p:txBody>
          <a:bodyPr wrap="square" rtlCol="0">
            <a:spAutoFit/>
          </a:bodyPr>
          <a:lstStyle/>
          <a:p>
            <a:pPr algn="ctr"/>
            <a:r>
              <a:rPr lang="en-CA" sz="1350" b="1" dirty="0">
                <a:solidFill>
                  <a:srgbClr val="FF0000"/>
                </a:solidFill>
              </a:rPr>
              <a:t>SDG 4</a:t>
            </a:r>
          </a:p>
        </p:txBody>
      </p:sp>
      <p:sp>
        <p:nvSpPr>
          <p:cNvPr id="5" name="TextBox 4"/>
          <p:cNvSpPr txBox="1"/>
          <p:nvPr/>
        </p:nvSpPr>
        <p:spPr>
          <a:xfrm>
            <a:off x="949523" y="664103"/>
            <a:ext cx="5002702" cy="553998"/>
          </a:xfrm>
          <a:prstGeom prst="rect">
            <a:avLst/>
          </a:prstGeom>
          <a:noFill/>
        </p:spPr>
        <p:txBody>
          <a:bodyPr wrap="square" rtlCol="0">
            <a:spAutoFit/>
          </a:bodyPr>
          <a:lstStyle/>
          <a:p>
            <a:pPr algn="ctr"/>
            <a:r>
              <a:rPr lang="en-CA" sz="3000" b="1" dirty="0">
                <a:solidFill>
                  <a:srgbClr val="FF0000"/>
                </a:solidFill>
              </a:rPr>
              <a:t>SDG4 to Other SDGs</a:t>
            </a:r>
          </a:p>
        </p:txBody>
      </p:sp>
      <p:sp>
        <p:nvSpPr>
          <p:cNvPr id="7" name="TextBox 6"/>
          <p:cNvSpPr txBox="1"/>
          <p:nvPr/>
        </p:nvSpPr>
        <p:spPr>
          <a:xfrm>
            <a:off x="8712680" y="6231371"/>
            <a:ext cx="312906" cy="369332"/>
          </a:xfrm>
          <a:prstGeom prst="rect">
            <a:avLst/>
          </a:prstGeom>
          <a:noFill/>
        </p:spPr>
        <p:txBody>
          <a:bodyPr wrap="none" rtlCol="0">
            <a:spAutoFit/>
          </a:bodyPr>
          <a:lstStyle/>
          <a:p>
            <a:r>
              <a:rPr lang="en-CA" dirty="0"/>
              <a:t>8</a:t>
            </a:r>
          </a:p>
        </p:txBody>
      </p:sp>
    </p:spTree>
    <p:extLst>
      <p:ext uri="{BB962C8B-B14F-4D97-AF65-F5344CB8AC3E}">
        <p14:creationId xmlns:p14="http://schemas.microsoft.com/office/powerpoint/2010/main" val="14179134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Literacy and Learning</a:t>
            </a:r>
            <a:endParaRPr lang="en-CA" dirty="0"/>
          </a:p>
        </p:txBody>
      </p:sp>
      <p:sp>
        <p:nvSpPr>
          <p:cNvPr id="3" name="Content Placeholder 2"/>
          <p:cNvSpPr>
            <a:spLocks noGrp="1"/>
          </p:cNvSpPr>
          <p:nvPr>
            <p:ph idx="1"/>
          </p:nvPr>
        </p:nvSpPr>
        <p:spPr/>
        <p:txBody>
          <a:bodyPr/>
          <a:lstStyle/>
          <a:p>
            <a:r>
              <a:rPr lang="en-CA" dirty="0"/>
              <a:t>L</a:t>
            </a:r>
            <a:r>
              <a:rPr lang="en-CA" dirty="0" smtClean="0"/>
              <a:t>iteracy </a:t>
            </a:r>
            <a:r>
              <a:rPr lang="en-CA" dirty="0"/>
              <a:t>and numeracy since worldwide 780 million </a:t>
            </a:r>
            <a:endParaRPr lang="en-CA" dirty="0" smtClean="0"/>
          </a:p>
          <a:p>
            <a:endParaRPr lang="en-CA" dirty="0"/>
          </a:p>
          <a:p>
            <a:r>
              <a:rPr lang="en-CA" dirty="0" smtClean="0"/>
              <a:t>Agriculture and Informal sector-More than One Billion</a:t>
            </a:r>
          </a:p>
          <a:p>
            <a:endParaRPr lang="en-CA" dirty="0"/>
          </a:p>
          <a:p>
            <a:r>
              <a:rPr lang="en-CA" dirty="0" smtClean="0"/>
              <a:t>Adult Learning is more than Literacy and Numeracy</a:t>
            </a:r>
          </a:p>
          <a:p>
            <a:endParaRPr lang="en-CA" dirty="0"/>
          </a:p>
          <a:p>
            <a:r>
              <a:rPr lang="en-CA" dirty="0" smtClean="0"/>
              <a:t>Literacy is (always) not necessarily  a precondition for Lifelong Learning.</a:t>
            </a:r>
          </a:p>
          <a:p>
            <a:endParaRPr lang="en-CA" dirty="0" smtClean="0"/>
          </a:p>
          <a:p>
            <a:r>
              <a:rPr lang="en-CA" dirty="0" smtClean="0"/>
              <a:t>Preliterate Societies were Learning Societies. </a:t>
            </a:r>
            <a:endParaRPr lang="en-CA" dirty="0"/>
          </a:p>
        </p:txBody>
      </p:sp>
    </p:spTree>
    <p:extLst>
      <p:ext uri="{BB962C8B-B14F-4D97-AF65-F5344CB8AC3E}">
        <p14:creationId xmlns:p14="http://schemas.microsoft.com/office/powerpoint/2010/main" val="41793219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7059" y="760245"/>
            <a:ext cx="7024744" cy="1143000"/>
          </a:xfrm>
        </p:spPr>
        <p:txBody>
          <a:bodyPr>
            <a:normAutofit/>
          </a:bodyPr>
          <a:lstStyle/>
          <a:p>
            <a:r>
              <a:rPr lang="en-CA" sz="3200" b="1" dirty="0" smtClean="0"/>
              <a:t>Three Premises</a:t>
            </a:r>
            <a:endParaRPr lang="en-CA" sz="3200" b="1" dirty="0"/>
          </a:p>
        </p:txBody>
      </p:sp>
      <p:sp>
        <p:nvSpPr>
          <p:cNvPr id="3" name="Content Placeholder 2"/>
          <p:cNvSpPr>
            <a:spLocks noGrp="1"/>
          </p:cNvSpPr>
          <p:nvPr>
            <p:ph idx="1"/>
          </p:nvPr>
        </p:nvSpPr>
        <p:spPr/>
        <p:txBody>
          <a:bodyPr>
            <a:normAutofit fontScale="92500" lnSpcReduction="20000"/>
          </a:bodyPr>
          <a:lstStyle/>
          <a:p>
            <a:r>
              <a:rPr lang="en-CA" sz="2400" dirty="0"/>
              <a:t>L</a:t>
            </a:r>
            <a:r>
              <a:rPr lang="en-CA" sz="2400" dirty="0" smtClean="0"/>
              <a:t>ifelong </a:t>
            </a:r>
            <a:r>
              <a:rPr lang="en-CA" sz="2400" dirty="0"/>
              <a:t>learning approach </a:t>
            </a:r>
            <a:r>
              <a:rPr lang="en-CA" sz="2400" dirty="0" smtClean="0"/>
              <a:t>is an integration of  formal education, non-formal learning and informal </a:t>
            </a:r>
            <a:r>
              <a:rPr lang="en-CA" sz="2400" dirty="0"/>
              <a:t>learning. </a:t>
            </a:r>
            <a:endParaRPr lang="en-CA" sz="2400" dirty="0" smtClean="0"/>
          </a:p>
          <a:p>
            <a:pPr marL="51435" indent="0">
              <a:buNone/>
            </a:pPr>
            <a:endParaRPr lang="en-CA" sz="2400" dirty="0"/>
          </a:p>
          <a:p>
            <a:r>
              <a:rPr lang="en-CA" sz="2400" dirty="0"/>
              <a:t>T</a:t>
            </a:r>
            <a:r>
              <a:rPr lang="en-CA" sz="2400" dirty="0" smtClean="0"/>
              <a:t>he </a:t>
            </a:r>
            <a:r>
              <a:rPr lang="en-CA" sz="2400" dirty="0"/>
              <a:t>ability of education and learning to create economic, social and environmental </a:t>
            </a:r>
            <a:r>
              <a:rPr lang="en-CA" sz="2400" dirty="0" smtClean="0"/>
              <a:t>externalities- Lifelong Learning approach add can add value?</a:t>
            </a:r>
          </a:p>
          <a:p>
            <a:endParaRPr lang="en-CA" sz="2400" dirty="0" smtClean="0"/>
          </a:p>
          <a:p>
            <a:r>
              <a:rPr lang="en-CA" sz="2400" dirty="0" smtClean="0"/>
              <a:t>ODL and ICT Based Learning - sine qua non for Lifelong Learning  - </a:t>
            </a:r>
            <a:r>
              <a:rPr lang="en-CA" sz="2400" u="sng" dirty="0" smtClean="0"/>
              <a:t>Provided??</a:t>
            </a:r>
          </a:p>
          <a:p>
            <a:endParaRPr lang="en-CA" sz="2400" dirty="0"/>
          </a:p>
        </p:txBody>
      </p:sp>
    </p:spTree>
    <p:extLst>
      <p:ext uri="{BB962C8B-B14F-4D97-AF65-F5344CB8AC3E}">
        <p14:creationId xmlns:p14="http://schemas.microsoft.com/office/powerpoint/2010/main" val="36554643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Education, Outcome and Impact</a:t>
            </a:r>
            <a:endParaRPr lang="en-CA" dirty="0"/>
          </a:p>
        </p:txBody>
      </p:sp>
      <p:sp>
        <p:nvSpPr>
          <p:cNvPr id="3" name="Content Placeholder 2"/>
          <p:cNvSpPr>
            <a:spLocks noGrp="1"/>
          </p:cNvSpPr>
          <p:nvPr>
            <p:ph idx="1"/>
          </p:nvPr>
        </p:nvSpPr>
        <p:spPr/>
        <p:txBody>
          <a:bodyPr>
            <a:normAutofit fontScale="92500" lnSpcReduction="20000"/>
          </a:bodyPr>
          <a:lstStyle/>
          <a:p>
            <a:r>
              <a:rPr lang="en-CA" sz="2000" dirty="0" smtClean="0"/>
              <a:t>Being increasingly challenged</a:t>
            </a:r>
          </a:p>
          <a:p>
            <a:endParaRPr lang="en-CA" dirty="0"/>
          </a:p>
          <a:p>
            <a:r>
              <a:rPr lang="en-CA" sz="2000" dirty="0"/>
              <a:t>The optimism on the positive returns on investment in education is being </a:t>
            </a:r>
            <a:r>
              <a:rPr lang="en-CA" sz="2000" dirty="0" smtClean="0"/>
              <a:t>questioned</a:t>
            </a:r>
            <a:r>
              <a:rPr lang="en-CA" sz="2000" dirty="0"/>
              <a:t>. </a:t>
            </a:r>
            <a:r>
              <a:rPr lang="en-CA" sz="2000" dirty="0" smtClean="0"/>
              <a:t>“contributed </a:t>
            </a:r>
            <a:r>
              <a:rPr lang="en-CA" sz="2000" dirty="0"/>
              <a:t>much less to growth than expected” and called for reformation so that investments…in cognitive skills pay </a:t>
            </a:r>
            <a:r>
              <a:rPr lang="en-CA" sz="2000" dirty="0" smtClean="0"/>
              <a:t>off”</a:t>
            </a:r>
          </a:p>
          <a:p>
            <a:pPr marL="51435" indent="0" algn="r">
              <a:buNone/>
            </a:pPr>
            <a:r>
              <a:rPr lang="en-CA" sz="900" dirty="0"/>
              <a:t>Pritchett, L. (2000). “Where Has All the Education Gone?” World Bank and Kennedy School of Government. Retrieved from </a:t>
            </a:r>
            <a:r>
              <a:rPr lang="en-CA" sz="900" dirty="0">
                <a:hlinkClick r:id="rId2"/>
              </a:rPr>
              <a:t>https://www.hks.harvard.edu/fs/lpritch/Education%20-%20docs/ED%20-%20Econ%20Growth,%</a:t>
            </a:r>
            <a:r>
              <a:rPr lang="en-CA" sz="900" dirty="0" smtClean="0">
                <a:hlinkClick r:id="rId2"/>
              </a:rPr>
              <a:t>20impact/where%20has%20all%20the%20education%20gone.pdf</a:t>
            </a:r>
            <a:r>
              <a:rPr lang="en-CA" sz="900" dirty="0" smtClean="0"/>
              <a:t>   </a:t>
            </a:r>
            <a:endParaRPr lang="en-CA" sz="900" dirty="0"/>
          </a:p>
          <a:p>
            <a:pPr marL="51435" indent="0">
              <a:buNone/>
            </a:pPr>
            <a:endParaRPr lang="en-CA" dirty="0" smtClean="0"/>
          </a:p>
          <a:p>
            <a:r>
              <a:rPr lang="en-CA" sz="2200" dirty="0" smtClean="0"/>
              <a:t>Relationship between education and empowerment – yet to be fully established</a:t>
            </a:r>
          </a:p>
          <a:p>
            <a:pPr marL="51435" indent="0" algn="r">
              <a:buNone/>
            </a:pPr>
            <a:r>
              <a:rPr lang="en-CA" sz="900" dirty="0"/>
              <a:t>Carr, Alexis  </a:t>
            </a:r>
            <a:r>
              <a:rPr lang="en-CA" sz="900" dirty="0" smtClean="0"/>
              <a:t>et al (2015</a:t>
            </a:r>
            <a:r>
              <a:rPr lang="en-CA" sz="900" dirty="0"/>
              <a:t>). From Learning to Empowerment: A study of smallholder farmers in South West Uganda. Journal of Learning for Development - JL4D, [</a:t>
            </a:r>
            <a:r>
              <a:rPr lang="en-CA" sz="900" dirty="0" err="1"/>
              <a:t>S.l.</a:t>
            </a:r>
            <a:r>
              <a:rPr lang="en-CA" sz="900" dirty="0"/>
              <a:t>], Vol. 2, N. 3, November ISSN 2311-1550. Retrieved from </a:t>
            </a:r>
            <a:r>
              <a:rPr lang="en-CA" sz="900" dirty="0">
                <a:hlinkClick r:id="rId3"/>
              </a:rPr>
              <a:t>http://</a:t>
            </a:r>
            <a:r>
              <a:rPr lang="en-CA" sz="900" dirty="0" smtClean="0">
                <a:hlinkClick r:id="rId3"/>
              </a:rPr>
              <a:t>www.jl4d.org/index.php/ejl4d/article/view/124</a:t>
            </a:r>
            <a:r>
              <a:rPr lang="en-CA" sz="900" dirty="0" smtClean="0"/>
              <a:t> </a:t>
            </a:r>
          </a:p>
        </p:txBody>
      </p:sp>
    </p:spTree>
    <p:extLst>
      <p:ext uri="{BB962C8B-B14F-4D97-AF65-F5344CB8AC3E}">
        <p14:creationId xmlns:p14="http://schemas.microsoft.com/office/powerpoint/2010/main" val="16027850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453" y="2900831"/>
            <a:ext cx="8177841" cy="1362075"/>
          </a:xfrm>
        </p:spPr>
        <p:txBody>
          <a:bodyPr>
            <a:noAutofit/>
          </a:bodyPr>
          <a:lstStyle/>
          <a:p>
            <a:pPr algn="ctr"/>
            <a:r>
              <a:rPr lang="en-CA" sz="4800" b="1" dirty="0" smtClean="0"/>
              <a:t/>
            </a:r>
            <a:br>
              <a:rPr lang="en-CA" sz="4800" b="1" dirty="0" smtClean="0"/>
            </a:br>
            <a:r>
              <a:rPr lang="en-CA" sz="4800" b="1" dirty="0" smtClean="0"/>
              <a:t>Lifelong Learning</a:t>
            </a:r>
            <a:br>
              <a:rPr lang="en-CA" sz="4800" b="1" dirty="0" smtClean="0"/>
            </a:br>
            <a:r>
              <a:rPr lang="en-CA" sz="4800" b="1" dirty="0" smtClean="0"/>
              <a:t>&amp;</a:t>
            </a:r>
            <a:br>
              <a:rPr lang="en-CA" sz="4800" b="1" dirty="0" smtClean="0"/>
            </a:br>
            <a:r>
              <a:rPr lang="en-CA" sz="4800" b="1" dirty="0" smtClean="0"/>
              <a:t>ODL</a:t>
            </a:r>
            <a:endParaRPr lang="en-CA" sz="4800" b="1" dirty="0"/>
          </a:p>
        </p:txBody>
      </p:sp>
      <p:sp>
        <p:nvSpPr>
          <p:cNvPr id="3" name="Text Placeholder 2"/>
          <p:cNvSpPr>
            <a:spLocks noGrp="1"/>
          </p:cNvSpPr>
          <p:nvPr>
            <p:ph type="body" idx="1"/>
          </p:nvPr>
        </p:nvSpPr>
        <p:spPr/>
        <p:txBody>
          <a:bodyPr/>
          <a:lstStyle/>
          <a:p>
            <a:endParaRPr lang="en-CA"/>
          </a:p>
        </p:txBody>
      </p:sp>
    </p:spTree>
    <p:extLst>
      <p:ext uri="{BB962C8B-B14F-4D97-AF65-F5344CB8AC3E}">
        <p14:creationId xmlns:p14="http://schemas.microsoft.com/office/powerpoint/2010/main" val="1378030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Lifelong Learning</a:t>
            </a:r>
            <a:endParaRPr lang="en-CA" dirty="0"/>
          </a:p>
        </p:txBody>
      </p:sp>
      <p:sp>
        <p:nvSpPr>
          <p:cNvPr id="3" name="Content Placeholder 2"/>
          <p:cNvSpPr>
            <a:spLocks noGrp="1"/>
          </p:cNvSpPr>
          <p:nvPr>
            <p:ph idx="1"/>
          </p:nvPr>
        </p:nvSpPr>
        <p:spPr>
          <a:xfrm>
            <a:off x="1043493" y="2323652"/>
            <a:ext cx="6777317" cy="3766597"/>
          </a:xfrm>
        </p:spPr>
        <p:txBody>
          <a:bodyPr>
            <a:normAutofit fontScale="85000" lnSpcReduction="20000"/>
          </a:bodyPr>
          <a:lstStyle/>
          <a:p>
            <a:r>
              <a:rPr lang="en-CA" sz="2400" dirty="0" smtClean="0"/>
              <a:t>…”</a:t>
            </a:r>
            <a:r>
              <a:rPr lang="en-CA" sz="3200" dirty="0" smtClean="0"/>
              <a:t>is </a:t>
            </a:r>
            <a:r>
              <a:rPr lang="en-CA" sz="3200" dirty="0"/>
              <a:t>a more comprehensive and visionary concept which includes formal, non-formal and informal learning extended throughout the lifespan of an individual to attain the fullest possible development in personal, social and professional </a:t>
            </a:r>
            <a:r>
              <a:rPr lang="en-CA" sz="3200" dirty="0" smtClean="0"/>
              <a:t>life”</a:t>
            </a:r>
          </a:p>
          <a:p>
            <a:pPr marL="51435" indent="0">
              <a:buNone/>
            </a:pPr>
            <a:endParaRPr lang="en-CA" sz="2400" dirty="0" smtClean="0"/>
          </a:p>
          <a:p>
            <a:pPr marL="51435" indent="0">
              <a:buNone/>
            </a:pPr>
            <a:endParaRPr lang="en-CA" sz="2400" dirty="0"/>
          </a:p>
          <a:p>
            <a:pPr marL="51435" indent="0" algn="r">
              <a:buNone/>
            </a:pPr>
            <a:r>
              <a:rPr lang="en-CA" sz="1500" dirty="0"/>
              <a:t>The National Education Policy Investigation’s Adult Education report (1993</a:t>
            </a:r>
            <a:r>
              <a:rPr lang="en-CA" sz="1500" dirty="0" smtClean="0"/>
              <a:t>) quoted in </a:t>
            </a:r>
          </a:p>
          <a:p>
            <a:pPr marL="51435" indent="0" algn="r">
              <a:buNone/>
            </a:pPr>
            <a:r>
              <a:rPr lang="en-CA" sz="1500" dirty="0"/>
              <a:t>Aitchison 2004. </a:t>
            </a:r>
            <a:r>
              <a:rPr lang="en-CA" sz="1500" dirty="0">
                <a:hlinkClick r:id="rId2"/>
              </a:rPr>
              <a:t>http://</a:t>
            </a:r>
            <a:r>
              <a:rPr lang="en-CA" sz="1500" dirty="0" smtClean="0">
                <a:hlinkClick r:id="rId2"/>
              </a:rPr>
              <a:t>cae.ukzn.ac.za/Libraries/Publications/LLinSA.sflb.ashx</a:t>
            </a:r>
            <a:r>
              <a:rPr lang="en-CA" sz="1500" dirty="0" smtClean="0"/>
              <a:t> </a:t>
            </a:r>
            <a:endParaRPr lang="en-CA" sz="1500" dirty="0"/>
          </a:p>
          <a:p>
            <a:pPr marL="51435" indent="0">
              <a:buNone/>
            </a:pPr>
            <a:endParaRPr lang="en-CA" sz="2400" dirty="0"/>
          </a:p>
        </p:txBody>
      </p:sp>
    </p:spTree>
    <p:extLst>
      <p:ext uri="{BB962C8B-B14F-4D97-AF65-F5344CB8AC3E}">
        <p14:creationId xmlns:p14="http://schemas.microsoft.com/office/powerpoint/2010/main" val="22877821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3" y="885135"/>
            <a:ext cx="7024744" cy="1143000"/>
          </a:xfrm>
        </p:spPr>
        <p:txBody>
          <a:bodyPr>
            <a:normAutofit fontScale="90000"/>
          </a:bodyPr>
          <a:lstStyle/>
          <a:p>
            <a:r>
              <a:rPr lang="en-CA" b="1" dirty="0" smtClean="0"/>
              <a:t>Lifelong Learning: Blending of Formal, Non-formal and Informal Learning</a:t>
            </a:r>
            <a:endParaRPr lang="en-CA" b="1" dirty="0"/>
          </a:p>
        </p:txBody>
      </p:sp>
      <p:sp>
        <p:nvSpPr>
          <p:cNvPr id="3" name="Content Placeholder 2"/>
          <p:cNvSpPr>
            <a:spLocks noGrp="1"/>
          </p:cNvSpPr>
          <p:nvPr>
            <p:ph idx="1"/>
          </p:nvPr>
        </p:nvSpPr>
        <p:spPr>
          <a:xfrm>
            <a:off x="1043493" y="2323652"/>
            <a:ext cx="6777317" cy="2222469"/>
          </a:xfrm>
        </p:spPr>
        <p:txBody>
          <a:bodyPr>
            <a:noAutofit/>
          </a:bodyPr>
          <a:lstStyle/>
          <a:p>
            <a:r>
              <a:rPr lang="en-CA" sz="2000" dirty="0"/>
              <a:t>“Many are still unable to distinguish between lifelong learning as a common sense principle—of learning from the cradle to the grave — and lifelong learning as an educational principle that has to be realized in policies, programs and projects. One of the main challenges in this area then is to clarify the assumptions underlying the use of this concept” </a:t>
            </a:r>
          </a:p>
        </p:txBody>
      </p:sp>
      <p:sp>
        <p:nvSpPr>
          <p:cNvPr id="5" name="Rectangle 4"/>
          <p:cNvSpPr/>
          <p:nvPr/>
        </p:nvSpPr>
        <p:spPr>
          <a:xfrm>
            <a:off x="663692" y="5117706"/>
            <a:ext cx="7970807" cy="446597"/>
          </a:xfrm>
          <a:prstGeom prst="rect">
            <a:avLst/>
          </a:prstGeom>
        </p:spPr>
        <p:txBody>
          <a:bodyPr wrap="square">
            <a:spAutoFit/>
          </a:bodyPr>
          <a:lstStyle/>
          <a:p>
            <a:pPr algn="r">
              <a:lnSpc>
                <a:spcPct val="107000"/>
              </a:lnSpc>
              <a:spcAft>
                <a:spcPts val="800"/>
              </a:spcAft>
            </a:pPr>
            <a:r>
              <a:rPr lang="en-CA" sz="1100" dirty="0" smtClean="0">
                <a:latin typeface="Calibri" panose="020F0502020204030204" pitchFamily="34" charset="0"/>
                <a:ea typeface="Calibri" panose="020F0502020204030204" pitchFamily="34" charset="0"/>
                <a:cs typeface="Times New Roman" panose="02020603050405020304" pitchFamily="18" charset="0"/>
              </a:rPr>
              <a:t>Source: </a:t>
            </a:r>
            <a:r>
              <a:rPr lang="en-CA" sz="1100" dirty="0" err="1" smtClean="0">
                <a:latin typeface="Calibri" panose="020F0502020204030204" pitchFamily="34" charset="0"/>
                <a:ea typeface="Calibri" panose="020F0502020204030204" pitchFamily="34" charset="0"/>
                <a:cs typeface="Times New Roman" panose="02020603050405020304" pitchFamily="18" charset="0"/>
              </a:rPr>
              <a:t>Medel-Añonuevo</a:t>
            </a:r>
            <a:r>
              <a:rPr lang="en-CA" sz="1100" dirty="0">
                <a:latin typeface="Calibri" panose="020F0502020204030204" pitchFamily="34" charset="0"/>
                <a:ea typeface="Calibri" panose="020F0502020204030204" pitchFamily="34" charset="0"/>
                <a:cs typeface="Times New Roman" panose="02020603050405020304" pitchFamily="18" charset="0"/>
              </a:rPr>
              <a:t>, Carolyn. (2002). Integrating Lifelong Learning  Perspectives. Paris: UNESCO.  Retrieved from </a:t>
            </a:r>
            <a:r>
              <a:rPr lang="en-CA" sz="11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2"/>
              </a:rPr>
              <a:t>http://unesdoc.unesco.org/images/0012/001264/126485e.pdf</a:t>
            </a:r>
            <a:r>
              <a:rPr lang="en-CA" sz="1100" dirty="0">
                <a:latin typeface="Calibri" panose="020F0502020204030204" pitchFamily="34" charset="0"/>
                <a:ea typeface="Calibri" panose="020F0502020204030204" pitchFamily="34" charset="0"/>
                <a:cs typeface="Times New Roman" panose="02020603050405020304" pitchFamily="18" charset="0"/>
              </a:rPr>
              <a:t>  on February 3, 2017</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921659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Lifelong Learning: An Integration of three approaches</a:t>
            </a:r>
            <a:endParaRPr lang="en-CA" dirty="0"/>
          </a:p>
        </p:txBody>
      </p:sp>
      <p:sp>
        <p:nvSpPr>
          <p:cNvPr id="3" name="Content Placeholder 2"/>
          <p:cNvSpPr>
            <a:spLocks noGrp="1"/>
          </p:cNvSpPr>
          <p:nvPr>
            <p:ph idx="1"/>
          </p:nvPr>
        </p:nvSpPr>
        <p:spPr/>
        <p:txBody>
          <a:bodyPr/>
          <a:lstStyle/>
          <a:p>
            <a:pPr marL="51435" indent="0">
              <a:buNone/>
            </a:pPr>
            <a:endParaRPr lang="en-CA" dirty="0"/>
          </a:p>
        </p:txBody>
      </p:sp>
      <p:pic>
        <p:nvPicPr>
          <p:cNvPr id="7" name="Picture 6"/>
          <p:cNvPicPr>
            <a:picLocks noChangeAspect="1"/>
          </p:cNvPicPr>
          <p:nvPr/>
        </p:nvPicPr>
        <p:blipFill>
          <a:blip r:embed="rId2"/>
          <a:stretch>
            <a:fillRect/>
          </a:stretch>
        </p:blipFill>
        <p:spPr>
          <a:xfrm>
            <a:off x="919331" y="2323652"/>
            <a:ext cx="7025640" cy="3509010"/>
          </a:xfrm>
          <a:prstGeom prst="rect">
            <a:avLst/>
          </a:prstGeom>
        </p:spPr>
      </p:pic>
      <p:sp>
        <p:nvSpPr>
          <p:cNvPr id="8" name="Rectangle 7"/>
          <p:cNvSpPr/>
          <p:nvPr/>
        </p:nvSpPr>
        <p:spPr>
          <a:xfrm>
            <a:off x="690115" y="6025556"/>
            <a:ext cx="8255478" cy="369332"/>
          </a:xfrm>
          <a:prstGeom prst="rect">
            <a:avLst/>
          </a:prstGeom>
        </p:spPr>
        <p:txBody>
          <a:bodyPr wrap="square">
            <a:spAutoFit/>
          </a:bodyPr>
          <a:lstStyle/>
          <a:p>
            <a:r>
              <a:rPr lang="en-CA" sz="900" dirty="0" err="1"/>
              <a:t>Blaschke</a:t>
            </a:r>
            <a:r>
              <a:rPr lang="en-CA" sz="900" dirty="0"/>
              <a:t>, Lisa Marie. (2012). Heutagogy and Lifelong Learning: A Review of Heutagogical Practice and Self-Determined Learning .International Review of Research in Open and Distance Learning. January. Retrieved from </a:t>
            </a:r>
            <a:r>
              <a:rPr lang="en-CA" sz="900" dirty="0">
                <a:hlinkClick r:id="rId3"/>
              </a:rPr>
              <a:t>http://</a:t>
            </a:r>
            <a:r>
              <a:rPr lang="en-CA" sz="900" dirty="0" smtClean="0">
                <a:hlinkClick r:id="rId3"/>
              </a:rPr>
              <a:t>www.irrodl.org/index.php/irrodl/article/view/1076/2113</a:t>
            </a:r>
            <a:r>
              <a:rPr lang="en-CA" sz="900" dirty="0" smtClean="0"/>
              <a:t>   </a:t>
            </a:r>
            <a:endParaRPr lang="en-CA" sz="900" dirty="0"/>
          </a:p>
        </p:txBody>
      </p:sp>
    </p:spTree>
    <p:extLst>
      <p:ext uri="{BB962C8B-B14F-4D97-AF65-F5344CB8AC3E}">
        <p14:creationId xmlns:p14="http://schemas.microsoft.com/office/powerpoint/2010/main" val="26515265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9779" y="691234"/>
            <a:ext cx="7024744" cy="1143000"/>
          </a:xfrm>
        </p:spPr>
        <p:txBody>
          <a:bodyPr/>
          <a:lstStyle/>
          <a:p>
            <a:r>
              <a:rPr lang="en-CA" b="1" dirty="0"/>
              <a:t>Presentation Plan</a:t>
            </a:r>
          </a:p>
        </p:txBody>
      </p:sp>
      <p:sp>
        <p:nvSpPr>
          <p:cNvPr id="3" name="Content Placeholder 2"/>
          <p:cNvSpPr>
            <a:spLocks noGrp="1"/>
          </p:cNvSpPr>
          <p:nvPr>
            <p:ph idx="1"/>
          </p:nvPr>
        </p:nvSpPr>
        <p:spPr/>
        <p:txBody>
          <a:bodyPr>
            <a:noAutofit/>
          </a:bodyPr>
          <a:lstStyle/>
          <a:p>
            <a:r>
              <a:rPr lang="en-CA" sz="2400" b="1" dirty="0"/>
              <a:t>About the Commonwealth of Learning</a:t>
            </a:r>
          </a:p>
          <a:p>
            <a:r>
              <a:rPr lang="en-CA" sz="2400" b="1" dirty="0"/>
              <a:t>Education and Lifelong Learning</a:t>
            </a:r>
          </a:p>
          <a:p>
            <a:r>
              <a:rPr lang="en-CA" sz="2400" b="1" dirty="0"/>
              <a:t>Lifelong Learning and ODL</a:t>
            </a:r>
          </a:p>
          <a:p>
            <a:r>
              <a:rPr lang="en-CA" sz="2400" b="1" dirty="0"/>
              <a:t>Non-formal Learning and Social Learning</a:t>
            </a:r>
          </a:p>
          <a:p>
            <a:r>
              <a:rPr lang="en-CA" sz="2400" b="1" dirty="0"/>
              <a:t>Lifelong Learning and Its Impact</a:t>
            </a:r>
          </a:p>
          <a:p>
            <a:r>
              <a:rPr lang="en-CA" sz="2400" b="1" dirty="0"/>
              <a:t>Conclusion: Strengthening Lifelong Learning Through ODL</a:t>
            </a:r>
          </a:p>
          <a:p>
            <a:pPr marL="51435" indent="0">
              <a:buNone/>
            </a:pPr>
            <a:endParaRPr lang="en-CA" sz="2400" b="1" dirty="0"/>
          </a:p>
        </p:txBody>
      </p:sp>
      <p:sp>
        <p:nvSpPr>
          <p:cNvPr id="4" name="Slide Number Placeholder 3"/>
          <p:cNvSpPr>
            <a:spLocks noGrp="1"/>
          </p:cNvSpPr>
          <p:nvPr>
            <p:ph type="sldNum" sz="quarter" idx="12"/>
          </p:nvPr>
        </p:nvSpPr>
        <p:spPr/>
        <p:txBody>
          <a:bodyPr/>
          <a:lstStyle/>
          <a:p>
            <a:fld id="{4170E8AD-3BBA-494E-9267-832CDA7E59CE}" type="slidenum">
              <a:rPr lang="en-US" smtClean="0"/>
              <a:pPr/>
              <a:t>2</a:t>
            </a:fld>
            <a:endParaRPr lang="en-US"/>
          </a:p>
        </p:txBody>
      </p:sp>
    </p:spTree>
    <p:extLst>
      <p:ext uri="{BB962C8B-B14F-4D97-AF65-F5344CB8AC3E}">
        <p14:creationId xmlns:p14="http://schemas.microsoft.com/office/powerpoint/2010/main" val="7263114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11355"/>
          </a:xfrm>
        </p:spPr>
        <p:txBody>
          <a:bodyPr/>
          <a:lstStyle/>
          <a:p>
            <a:r>
              <a:rPr lang="en-CA" dirty="0" smtClean="0"/>
              <a:t>Lifelong Learning-The Challenge</a:t>
            </a:r>
            <a:endParaRPr lang="en-CA" dirty="0"/>
          </a:p>
        </p:txBody>
      </p:sp>
      <p:sp>
        <p:nvSpPr>
          <p:cNvPr id="3" name="Content Placeholder 2"/>
          <p:cNvSpPr>
            <a:spLocks noGrp="1"/>
          </p:cNvSpPr>
          <p:nvPr>
            <p:ph idx="1"/>
          </p:nvPr>
        </p:nvSpPr>
        <p:spPr>
          <a:xfrm>
            <a:off x="1043493" y="1802922"/>
            <a:ext cx="6777317" cy="4029708"/>
          </a:xfrm>
        </p:spPr>
        <p:txBody>
          <a:bodyPr>
            <a:normAutofit fontScale="70000" lnSpcReduction="20000"/>
          </a:bodyPr>
          <a:lstStyle/>
          <a:p>
            <a:r>
              <a:rPr lang="en-CA" sz="2400" dirty="0" smtClean="0"/>
              <a:t>the </a:t>
            </a:r>
            <a:r>
              <a:rPr lang="en-CA" sz="2400" dirty="0"/>
              <a:t>“removal of educator”  which  “makes the concept of heutagogy” </a:t>
            </a:r>
            <a:r>
              <a:rPr lang="en-CA" sz="2400" dirty="0" smtClean="0"/>
              <a:t> and lifelong learning challenging</a:t>
            </a:r>
          </a:p>
          <a:p>
            <a:pPr marL="51435" indent="0">
              <a:buNone/>
            </a:pPr>
            <a:endParaRPr lang="en-CA" dirty="0" smtClean="0"/>
          </a:p>
          <a:p>
            <a:pPr marL="54864" indent="0" algn="r">
              <a:spcBef>
                <a:spcPts val="144"/>
              </a:spcBef>
              <a:buNone/>
            </a:pPr>
            <a:r>
              <a:rPr lang="en-CA" sz="800" dirty="0">
                <a:solidFill>
                  <a:srgbClr val="3E3D2D"/>
                </a:solidFill>
                <a:latin typeface="Century Gothic" panose="020B0502020202020204" pitchFamily="34" charset="0"/>
              </a:rPr>
              <a:t>Source: McAuliffe, </a:t>
            </a:r>
            <a:r>
              <a:rPr lang="en-CA" sz="800" dirty="0" err="1">
                <a:solidFill>
                  <a:srgbClr val="3E3D2D"/>
                </a:solidFill>
                <a:latin typeface="Century Gothic" panose="020B0502020202020204" pitchFamily="34" charset="0"/>
              </a:rPr>
              <a:t>M.,et</a:t>
            </a:r>
            <a:r>
              <a:rPr lang="en-CA" sz="800" dirty="0">
                <a:solidFill>
                  <a:srgbClr val="3E3D2D"/>
                </a:solidFill>
                <a:latin typeface="Century Gothic" panose="020B0502020202020204" pitchFamily="34" charset="0"/>
              </a:rPr>
              <a:t> al (2008). Does pedagogy still rule? In Proceedings of the 2008 AAEE Conference, December 7-10, 2008. </a:t>
            </a:r>
            <a:r>
              <a:rPr lang="en-CA" sz="800" dirty="0" err="1">
                <a:solidFill>
                  <a:srgbClr val="3E3D2D"/>
                </a:solidFill>
                <a:latin typeface="Century Gothic" panose="020B0502020202020204" pitchFamily="34" charset="0"/>
              </a:rPr>
              <a:t>Yeppoon</a:t>
            </a:r>
            <a:r>
              <a:rPr lang="en-CA" sz="800" dirty="0">
                <a:solidFill>
                  <a:srgbClr val="3E3D2D"/>
                </a:solidFill>
                <a:latin typeface="Century Gothic" panose="020B0502020202020204" pitchFamily="34" charset="0"/>
              </a:rPr>
              <a:t>, Queensland. Retrieved from </a:t>
            </a:r>
            <a:r>
              <a:rPr lang="en-CA" sz="800" dirty="0">
                <a:solidFill>
                  <a:srgbClr val="3E3D2D"/>
                </a:solidFill>
                <a:latin typeface="Century Gothic" panose="020B0502020202020204" pitchFamily="34" charset="0"/>
                <a:hlinkClick r:id="rId2"/>
              </a:rPr>
              <a:t>http://eprints.qut.edu.au/20502/1/c20502.pdf</a:t>
            </a:r>
            <a:r>
              <a:rPr lang="en-CA" sz="800" dirty="0">
                <a:solidFill>
                  <a:srgbClr val="3E3D2D"/>
                </a:solidFill>
                <a:latin typeface="Century Gothic" panose="020B0502020202020204" pitchFamily="34" charset="0"/>
              </a:rPr>
              <a:t> </a:t>
            </a:r>
            <a:endParaRPr lang="en-CA" dirty="0"/>
          </a:p>
          <a:p>
            <a:pPr marL="51435" indent="0">
              <a:buNone/>
            </a:pPr>
            <a:endParaRPr lang="en-CA" dirty="0" smtClean="0"/>
          </a:p>
          <a:p>
            <a:endParaRPr lang="en-CA" dirty="0"/>
          </a:p>
          <a:p>
            <a:r>
              <a:rPr lang="en-CA" sz="2400" dirty="0" smtClean="0"/>
              <a:t>It is not the removal of education, but change in the role of educator</a:t>
            </a:r>
          </a:p>
          <a:p>
            <a:pPr marL="51435" indent="0">
              <a:buNone/>
            </a:pPr>
            <a:endParaRPr lang="en-CA" sz="2400" dirty="0" smtClean="0"/>
          </a:p>
          <a:p>
            <a:endParaRPr lang="en-CA" dirty="0"/>
          </a:p>
          <a:p>
            <a:r>
              <a:rPr lang="en-CA" sz="2400" dirty="0"/>
              <a:t>heutagogical approach and lifelong learning  in formal learning is possible  through learner-defined learning contracts, flexible curriculum, learner-directed questions, flexible and negotiated assessments and collaborative </a:t>
            </a:r>
            <a:r>
              <a:rPr lang="en-CA" sz="2400" dirty="0" smtClean="0"/>
              <a:t>learning</a:t>
            </a:r>
          </a:p>
          <a:p>
            <a:pPr marL="51435" indent="0">
              <a:buNone/>
            </a:pPr>
            <a:endParaRPr lang="en-CA" dirty="0" smtClean="0"/>
          </a:p>
          <a:p>
            <a:pPr marL="51435" indent="0" algn="r">
              <a:buNone/>
            </a:pPr>
            <a:r>
              <a:rPr lang="en-CA" dirty="0"/>
              <a:t> </a:t>
            </a:r>
            <a:r>
              <a:rPr lang="en-CA" sz="1000" dirty="0"/>
              <a:t>Source: </a:t>
            </a:r>
            <a:r>
              <a:rPr lang="en-CA" sz="1000" dirty="0" err="1"/>
              <a:t>Blaschke</a:t>
            </a:r>
            <a:r>
              <a:rPr lang="en-CA" sz="1000" dirty="0"/>
              <a:t>, Lisa Marie. (2012). Heutagogy and Lifelong Learning: A Review of Heutagogical Practice and Self-Determined Learning .International Review of Research in Open and Distance Learning. January. Retrieved from </a:t>
            </a:r>
            <a:r>
              <a:rPr lang="en-CA" sz="1000" dirty="0">
                <a:hlinkClick r:id="rId3"/>
              </a:rPr>
              <a:t>http://</a:t>
            </a:r>
            <a:r>
              <a:rPr lang="en-CA" sz="1000" dirty="0" smtClean="0">
                <a:hlinkClick r:id="rId3"/>
              </a:rPr>
              <a:t>www.irrodl.org/index.php/irrodl/article/view/1076/2113</a:t>
            </a:r>
            <a:r>
              <a:rPr lang="en-CA" sz="1000" dirty="0" smtClean="0"/>
              <a:t> </a:t>
            </a:r>
            <a:endParaRPr lang="en-CA" sz="1000" dirty="0"/>
          </a:p>
          <a:p>
            <a:endParaRPr lang="en-CA" dirty="0" smtClean="0"/>
          </a:p>
          <a:p>
            <a:endParaRPr lang="en-CA" dirty="0"/>
          </a:p>
          <a:p>
            <a:pPr marL="51435" indent="0">
              <a:buNone/>
            </a:pPr>
            <a:endParaRPr lang="en-CA" sz="800" dirty="0" smtClean="0"/>
          </a:p>
          <a:p>
            <a:pPr marL="51435" indent="0">
              <a:buNone/>
            </a:pPr>
            <a:endParaRPr lang="en-CA" sz="800" dirty="0"/>
          </a:p>
          <a:p>
            <a:pPr marL="51435" indent="0">
              <a:buNone/>
            </a:pPr>
            <a:endParaRPr lang="en-CA" sz="800" dirty="0" smtClean="0"/>
          </a:p>
          <a:p>
            <a:pPr marL="51435" indent="0">
              <a:buNone/>
            </a:pPr>
            <a:endParaRPr lang="en-CA" sz="800" dirty="0"/>
          </a:p>
          <a:p>
            <a:pPr marL="51435" indent="0">
              <a:buNone/>
            </a:pPr>
            <a:endParaRPr lang="en-CA" sz="800" dirty="0" smtClean="0"/>
          </a:p>
          <a:p>
            <a:pPr marL="51435" indent="0">
              <a:buNone/>
            </a:pPr>
            <a:endParaRPr lang="en-CA" sz="800" dirty="0"/>
          </a:p>
          <a:p>
            <a:pPr marL="51435" indent="0">
              <a:buNone/>
            </a:pPr>
            <a:endParaRPr lang="en-CA" sz="800" dirty="0" smtClean="0"/>
          </a:p>
          <a:p>
            <a:endParaRPr lang="en-CA" dirty="0"/>
          </a:p>
          <a:p>
            <a:endParaRPr lang="en-CA" dirty="0"/>
          </a:p>
        </p:txBody>
      </p:sp>
    </p:spTree>
    <p:extLst>
      <p:ext uri="{BB962C8B-B14F-4D97-AF65-F5344CB8AC3E}">
        <p14:creationId xmlns:p14="http://schemas.microsoft.com/office/powerpoint/2010/main" val="37657564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0361" y="1719803"/>
            <a:ext cx="6777317" cy="3508977"/>
          </a:xfrm>
        </p:spPr>
        <p:txBody>
          <a:bodyPr>
            <a:normAutofit/>
          </a:bodyPr>
          <a:lstStyle/>
          <a:p>
            <a:r>
              <a:rPr lang="en-CA" sz="2400" dirty="0" smtClean="0"/>
              <a:t>ICT enhances the scope of Lifelong Learning</a:t>
            </a:r>
          </a:p>
          <a:p>
            <a:endParaRPr lang="en-CA" sz="2400" dirty="0"/>
          </a:p>
          <a:p>
            <a:endParaRPr lang="en-CA" sz="2400" dirty="0" smtClean="0"/>
          </a:p>
          <a:p>
            <a:r>
              <a:rPr lang="en-CA" sz="2400" dirty="0" smtClean="0"/>
              <a:t>ODL community yet to fully optimize the potentials of Lifelong Learning, since its focus is mostly in formal education with conventional pedagogy  (???)</a:t>
            </a:r>
            <a:endParaRPr lang="en-CA" sz="2400" dirty="0"/>
          </a:p>
        </p:txBody>
      </p:sp>
    </p:spTree>
    <p:extLst>
      <p:ext uri="{BB962C8B-B14F-4D97-AF65-F5344CB8AC3E}">
        <p14:creationId xmlns:p14="http://schemas.microsoft.com/office/powerpoint/2010/main" val="16897481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453" y="2900831"/>
            <a:ext cx="8177841" cy="1362075"/>
          </a:xfrm>
        </p:spPr>
        <p:txBody>
          <a:bodyPr>
            <a:noAutofit/>
          </a:bodyPr>
          <a:lstStyle/>
          <a:p>
            <a:pPr algn="ctr"/>
            <a:r>
              <a:rPr lang="en-CA" sz="4800" b="1" dirty="0" smtClean="0"/>
              <a:t>Non-Formal Learning </a:t>
            </a:r>
            <a:br>
              <a:rPr lang="en-CA" sz="4800" b="1" dirty="0" smtClean="0"/>
            </a:br>
            <a:r>
              <a:rPr lang="en-CA" sz="4800" b="1" dirty="0" smtClean="0"/>
              <a:t>&amp; </a:t>
            </a:r>
            <a:br>
              <a:rPr lang="en-CA" sz="4800" b="1" dirty="0" smtClean="0"/>
            </a:br>
            <a:r>
              <a:rPr lang="en-CA" sz="4800" b="1" dirty="0" smtClean="0"/>
              <a:t>Social Learning</a:t>
            </a:r>
            <a:endParaRPr lang="en-CA" sz="4800" b="1" dirty="0"/>
          </a:p>
        </p:txBody>
      </p:sp>
      <p:sp>
        <p:nvSpPr>
          <p:cNvPr id="3" name="Text Placeholder 2"/>
          <p:cNvSpPr>
            <a:spLocks noGrp="1"/>
          </p:cNvSpPr>
          <p:nvPr>
            <p:ph type="body" idx="1"/>
          </p:nvPr>
        </p:nvSpPr>
        <p:spPr/>
        <p:txBody>
          <a:bodyPr/>
          <a:lstStyle/>
          <a:p>
            <a:endParaRPr lang="en-CA"/>
          </a:p>
        </p:txBody>
      </p:sp>
    </p:spTree>
    <p:extLst>
      <p:ext uri="{BB962C8B-B14F-4D97-AF65-F5344CB8AC3E}">
        <p14:creationId xmlns:p14="http://schemas.microsoft.com/office/powerpoint/2010/main" val="38097013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3" y="993159"/>
            <a:ext cx="7024744" cy="378442"/>
          </a:xfrm>
        </p:spPr>
        <p:txBody>
          <a:bodyPr>
            <a:normAutofit fontScale="90000"/>
          </a:bodyPr>
          <a:lstStyle/>
          <a:p>
            <a:r>
              <a:rPr lang="en-CA" dirty="0" smtClean="0"/>
              <a:t>Learning in Agricultural Sector</a:t>
            </a:r>
            <a:endParaRPr lang="en-CA" dirty="0"/>
          </a:p>
        </p:txBody>
      </p:sp>
      <p:sp>
        <p:nvSpPr>
          <p:cNvPr id="3" name="Content Placeholder 2"/>
          <p:cNvSpPr>
            <a:spLocks noGrp="1"/>
          </p:cNvSpPr>
          <p:nvPr>
            <p:ph idx="1"/>
          </p:nvPr>
        </p:nvSpPr>
        <p:spPr>
          <a:xfrm>
            <a:off x="983108" y="1541669"/>
            <a:ext cx="6777317" cy="3508977"/>
          </a:xfrm>
        </p:spPr>
        <p:txBody>
          <a:bodyPr>
            <a:noAutofit/>
          </a:bodyPr>
          <a:lstStyle/>
          <a:p>
            <a:r>
              <a:rPr lang="en-CA" dirty="0" smtClean="0"/>
              <a:t>Over one billion people to be reached in developing countries</a:t>
            </a:r>
          </a:p>
          <a:p>
            <a:endParaRPr lang="en-CA" dirty="0"/>
          </a:p>
          <a:p>
            <a:r>
              <a:rPr lang="en-CA" dirty="0" smtClean="0"/>
              <a:t>During 60s-80s, agricultural extension in wheat and rice cultivation yielded high returns. Not any more</a:t>
            </a:r>
          </a:p>
          <a:p>
            <a:endParaRPr lang="en-CA" dirty="0"/>
          </a:p>
          <a:p>
            <a:r>
              <a:rPr lang="en-CA" dirty="0" smtClean="0"/>
              <a:t>One trainer </a:t>
            </a:r>
            <a:r>
              <a:rPr lang="en-CA" dirty="0"/>
              <a:t>covers around 2900 farmers. </a:t>
            </a:r>
            <a:r>
              <a:rPr lang="en-CA" dirty="0" smtClean="0"/>
              <a:t>Only </a:t>
            </a:r>
            <a:r>
              <a:rPr lang="en-CA" dirty="0"/>
              <a:t>5% of women rural workers have access to extension services and in India, the present extension coverage reach only 6.8% of the farmers. </a:t>
            </a:r>
            <a:endParaRPr lang="en-CA" dirty="0" smtClean="0"/>
          </a:p>
          <a:p>
            <a:endParaRPr lang="en-CA" dirty="0"/>
          </a:p>
          <a:p>
            <a:r>
              <a:rPr lang="en-CA" dirty="0"/>
              <a:t>Replicating Classroom , didactic approach to reach millions of farm families</a:t>
            </a:r>
          </a:p>
          <a:p>
            <a:endParaRPr lang="en-CA" dirty="0" smtClean="0"/>
          </a:p>
          <a:p>
            <a:endParaRPr lang="en-CA" dirty="0"/>
          </a:p>
        </p:txBody>
      </p:sp>
      <p:sp>
        <p:nvSpPr>
          <p:cNvPr id="5" name="Rectangle 4"/>
          <p:cNvSpPr/>
          <p:nvPr/>
        </p:nvSpPr>
        <p:spPr>
          <a:xfrm>
            <a:off x="547236" y="5832629"/>
            <a:ext cx="8203720" cy="707886"/>
          </a:xfrm>
          <a:prstGeom prst="rect">
            <a:avLst/>
          </a:prstGeom>
        </p:spPr>
        <p:txBody>
          <a:bodyPr wrap="square">
            <a:spAutoFit/>
          </a:bodyPr>
          <a:lstStyle/>
          <a:p>
            <a:r>
              <a:rPr lang="en-CA" sz="800" dirty="0" err="1"/>
              <a:t>Roseboom</a:t>
            </a:r>
            <a:r>
              <a:rPr lang="en-CA" sz="800" dirty="0"/>
              <a:t>, J. 2004. Agricultural research and extension funding levels required to meet the Anti-Hunger Programme objectives. Manuscript prepared for the Food and Agricultural Organization (FAO), Rijswijk, The Netherlands. Retrieved from </a:t>
            </a:r>
            <a:r>
              <a:rPr lang="en-CA" sz="800" dirty="0">
                <a:hlinkClick r:id="rId2"/>
              </a:rPr>
              <a:t>http://</a:t>
            </a:r>
            <a:r>
              <a:rPr lang="en-CA" sz="800" dirty="0" smtClean="0">
                <a:hlinkClick r:id="rId2"/>
              </a:rPr>
              <a:t>www.eldis.org/vfile/upload/1/document/0708/DOC16282.pdf</a:t>
            </a:r>
            <a:endParaRPr lang="en-CA" sz="800" dirty="0" smtClean="0"/>
          </a:p>
          <a:p>
            <a:endParaRPr lang="en-CA" sz="800" dirty="0"/>
          </a:p>
          <a:p>
            <a:r>
              <a:rPr lang="en-CA" sz="800" dirty="0"/>
              <a:t>GFRAS (2012). Fact Sheet on Extension Services: Position Paper, June 2012. Global forum for Rural Advisory Services, Switzerland. Retrieved from  https://farmingfirst.org/wordpress/wp-content/uploads/2012/06/Global-Forum-for-Rural-Advisory-Services_Fact-Sheet-on-Extension-Services.pdf</a:t>
            </a:r>
          </a:p>
        </p:txBody>
      </p:sp>
    </p:spTree>
    <p:extLst>
      <p:ext uri="{BB962C8B-B14F-4D97-AF65-F5344CB8AC3E}">
        <p14:creationId xmlns:p14="http://schemas.microsoft.com/office/powerpoint/2010/main" val="22721628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Social Learning _ Farmers’ Learning Strategy</a:t>
            </a:r>
            <a:endParaRPr lang="en-CA" dirty="0"/>
          </a:p>
        </p:txBody>
      </p:sp>
      <p:sp>
        <p:nvSpPr>
          <p:cNvPr id="3" name="Content Placeholder 2"/>
          <p:cNvSpPr>
            <a:spLocks noGrp="1"/>
          </p:cNvSpPr>
          <p:nvPr>
            <p:ph idx="1"/>
          </p:nvPr>
        </p:nvSpPr>
        <p:spPr/>
        <p:txBody>
          <a:bodyPr>
            <a:normAutofit fontScale="92500" lnSpcReduction="20000"/>
          </a:bodyPr>
          <a:lstStyle/>
          <a:p>
            <a:r>
              <a:rPr lang="en-CA" sz="2400" dirty="0" smtClean="0"/>
              <a:t>Farmer to Farmer Learning predominant form of learning </a:t>
            </a:r>
          </a:p>
          <a:p>
            <a:endParaRPr lang="en-CA" dirty="0"/>
          </a:p>
          <a:p>
            <a:r>
              <a:rPr lang="en-CA" sz="800" dirty="0" err="1"/>
              <a:t>Rajasekaran</a:t>
            </a:r>
            <a:r>
              <a:rPr lang="en-CA" sz="800" dirty="0"/>
              <a:t>, </a:t>
            </a:r>
            <a:r>
              <a:rPr lang="en-CA" sz="800" dirty="0" err="1"/>
              <a:t>Bhakthavatsalam</a:t>
            </a:r>
            <a:r>
              <a:rPr lang="en-CA" sz="800" dirty="0"/>
              <a:t>, "A framework for incorporating indigenous knowledge systems into agricultural research and </a:t>
            </a:r>
            <a:r>
              <a:rPr lang="en-CA" sz="800" dirty="0" smtClean="0"/>
              <a:t>extension organizations </a:t>
            </a:r>
            <a:r>
              <a:rPr lang="en-CA" sz="800" dirty="0"/>
              <a:t>for sustainable agricultural development in India " (1993). Retrospective Theses and Dissertations. Paper 10180</a:t>
            </a:r>
            <a:r>
              <a:rPr lang="en-CA" sz="800" dirty="0" smtClean="0"/>
              <a:t>.</a:t>
            </a:r>
          </a:p>
          <a:p>
            <a:r>
              <a:rPr lang="en-CA" sz="800" dirty="0"/>
              <a:t>Conley, T., &amp; </a:t>
            </a:r>
            <a:r>
              <a:rPr lang="en-CA" sz="800" dirty="0" err="1"/>
              <a:t>Udry</a:t>
            </a:r>
            <a:r>
              <a:rPr lang="en-CA" sz="800" dirty="0"/>
              <a:t>, C. (2010). Learning about a new technology: Pineapple in Ghana. American Economic Review, 100(1), 35-69.</a:t>
            </a:r>
            <a:endParaRPr lang="en-CA" sz="800" dirty="0" smtClean="0"/>
          </a:p>
          <a:p>
            <a:endParaRPr lang="en-CA" dirty="0"/>
          </a:p>
          <a:p>
            <a:r>
              <a:rPr lang="en-CA" sz="2400" dirty="0" smtClean="0"/>
              <a:t>Social Learning and Community Knowledge Management_ More than Peer learning _ leads to Lifelong Learning</a:t>
            </a:r>
          </a:p>
          <a:p>
            <a:pPr marL="51435" indent="0">
              <a:buNone/>
            </a:pPr>
            <a:endParaRPr lang="en-CA" sz="2400" dirty="0" smtClean="0"/>
          </a:p>
          <a:p>
            <a:r>
              <a:rPr lang="en-CA" sz="2400" dirty="0"/>
              <a:t>Social Capital - A Precondition for lifelong Learning</a:t>
            </a:r>
          </a:p>
          <a:p>
            <a:endParaRPr lang="en-CA" sz="2400" dirty="0" smtClean="0"/>
          </a:p>
          <a:p>
            <a:endParaRPr lang="en-CA" sz="2400" dirty="0"/>
          </a:p>
          <a:p>
            <a:endParaRPr lang="en-CA" sz="2400" dirty="0"/>
          </a:p>
        </p:txBody>
      </p:sp>
    </p:spTree>
    <p:extLst>
      <p:ext uri="{BB962C8B-B14F-4D97-AF65-F5344CB8AC3E}">
        <p14:creationId xmlns:p14="http://schemas.microsoft.com/office/powerpoint/2010/main" val="23343095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b="1" dirty="0" smtClean="0"/>
              <a:t>Non-Formal, Informal Learning </a:t>
            </a:r>
            <a:br>
              <a:rPr lang="en-CA" b="1" dirty="0" smtClean="0"/>
            </a:br>
            <a:r>
              <a:rPr lang="en-CA" b="1" dirty="0" smtClean="0"/>
              <a:t>and </a:t>
            </a:r>
            <a:br>
              <a:rPr lang="en-CA" b="1" dirty="0" smtClean="0"/>
            </a:br>
            <a:r>
              <a:rPr lang="en-CA" b="1" dirty="0" smtClean="0"/>
              <a:t>ODL</a:t>
            </a:r>
            <a:endParaRPr lang="en-CA" b="1" dirty="0"/>
          </a:p>
        </p:txBody>
      </p:sp>
      <p:sp>
        <p:nvSpPr>
          <p:cNvPr id="3" name="Content Placeholder 2"/>
          <p:cNvSpPr>
            <a:spLocks noGrp="1"/>
          </p:cNvSpPr>
          <p:nvPr>
            <p:ph idx="1"/>
          </p:nvPr>
        </p:nvSpPr>
        <p:spPr>
          <a:xfrm>
            <a:off x="1043490" y="2504807"/>
            <a:ext cx="6777317" cy="3508977"/>
          </a:xfrm>
        </p:spPr>
        <p:txBody>
          <a:bodyPr>
            <a:normAutofit/>
          </a:bodyPr>
          <a:lstStyle/>
          <a:p>
            <a:r>
              <a:rPr lang="en-CA" sz="2000" dirty="0" smtClean="0"/>
              <a:t>they </a:t>
            </a:r>
            <a:r>
              <a:rPr lang="en-CA" sz="2000" dirty="0"/>
              <a:t>“have a great potential for helping a wide range of learners achieve more desirable and rewarding circumstances for themselves and their communities”  </a:t>
            </a:r>
          </a:p>
          <a:p>
            <a:endParaRPr lang="en-CA" sz="2000" dirty="0" smtClean="0"/>
          </a:p>
          <a:p>
            <a:r>
              <a:rPr lang="en-CA" sz="2000" dirty="0" smtClean="0"/>
              <a:t>“Developments </a:t>
            </a:r>
            <a:r>
              <a:rPr lang="en-CA" sz="2000" dirty="0"/>
              <a:t>and issues in these two important modes of provision are insufficiently represented in the literature of open and distance learning </a:t>
            </a:r>
            <a:r>
              <a:rPr lang="en-CA" sz="2000" dirty="0" smtClean="0"/>
              <a:t>“</a:t>
            </a:r>
          </a:p>
          <a:p>
            <a:endParaRPr lang="en-CA" sz="2000" dirty="0"/>
          </a:p>
          <a:p>
            <a:pPr marL="51435" indent="0" algn="r">
              <a:buNone/>
            </a:pPr>
            <a:r>
              <a:rPr lang="en-CA" sz="900" dirty="0" err="1"/>
              <a:t>Latchem</a:t>
            </a:r>
            <a:r>
              <a:rPr lang="en-CA" sz="900" dirty="0"/>
              <a:t>, Colin (2014). Informal Learning and Non-Formal Education for Development in  Journal of Learning for Development. VOL. 1, No. 1. Retrieved  from </a:t>
            </a:r>
            <a:r>
              <a:rPr lang="en-CA" sz="900" dirty="0">
                <a:hlinkClick r:id="rId2"/>
              </a:rPr>
              <a:t>http://</a:t>
            </a:r>
            <a:r>
              <a:rPr lang="en-CA" sz="900" dirty="0" smtClean="0">
                <a:hlinkClick r:id="rId2"/>
              </a:rPr>
              <a:t>www.jl4d.info/index.php/ejl4d/article/view/6/6</a:t>
            </a:r>
            <a:r>
              <a:rPr lang="en-CA" sz="900" dirty="0" smtClean="0"/>
              <a:t>  </a:t>
            </a:r>
            <a:endParaRPr lang="en-CA" sz="900" dirty="0"/>
          </a:p>
        </p:txBody>
      </p:sp>
    </p:spTree>
    <p:extLst>
      <p:ext uri="{BB962C8B-B14F-4D97-AF65-F5344CB8AC3E}">
        <p14:creationId xmlns:p14="http://schemas.microsoft.com/office/powerpoint/2010/main" val="26486366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453" y="2900831"/>
            <a:ext cx="8177841" cy="1362075"/>
          </a:xfrm>
        </p:spPr>
        <p:txBody>
          <a:bodyPr>
            <a:noAutofit/>
          </a:bodyPr>
          <a:lstStyle/>
          <a:p>
            <a:pPr algn="ctr"/>
            <a:r>
              <a:rPr lang="en-CA" sz="4800" b="1" dirty="0" smtClean="0"/>
              <a:t/>
            </a:r>
            <a:br>
              <a:rPr lang="en-CA" sz="4800" b="1" dirty="0" smtClean="0"/>
            </a:br>
            <a:r>
              <a:rPr lang="en-CA" sz="4800" b="1" dirty="0" smtClean="0"/>
              <a:t>Lifelong Learning</a:t>
            </a:r>
            <a:br>
              <a:rPr lang="en-CA" sz="4800" b="1" dirty="0" smtClean="0"/>
            </a:br>
            <a:r>
              <a:rPr lang="en-CA" sz="4800" b="1" dirty="0" smtClean="0"/>
              <a:t>&amp;</a:t>
            </a:r>
            <a:br>
              <a:rPr lang="en-CA" sz="4800" b="1" dirty="0" smtClean="0"/>
            </a:br>
            <a:r>
              <a:rPr lang="en-CA" sz="4800" b="1" dirty="0" smtClean="0"/>
              <a:t>Its Impact</a:t>
            </a:r>
            <a:endParaRPr lang="en-CA" sz="4800" b="1" dirty="0"/>
          </a:p>
        </p:txBody>
      </p:sp>
      <p:sp>
        <p:nvSpPr>
          <p:cNvPr id="3" name="Text Placeholder 2"/>
          <p:cNvSpPr>
            <a:spLocks noGrp="1"/>
          </p:cNvSpPr>
          <p:nvPr>
            <p:ph type="body" idx="1"/>
          </p:nvPr>
        </p:nvSpPr>
        <p:spPr/>
        <p:txBody>
          <a:bodyPr/>
          <a:lstStyle/>
          <a:p>
            <a:endParaRPr lang="en-CA"/>
          </a:p>
        </p:txBody>
      </p:sp>
    </p:spTree>
    <p:extLst>
      <p:ext uri="{BB962C8B-B14F-4D97-AF65-F5344CB8AC3E}">
        <p14:creationId xmlns:p14="http://schemas.microsoft.com/office/powerpoint/2010/main" val="39102978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6066" y="1706098"/>
            <a:ext cx="7024744" cy="1143000"/>
          </a:xfrm>
        </p:spPr>
        <p:txBody>
          <a:bodyPr>
            <a:normAutofit fontScale="90000"/>
          </a:bodyPr>
          <a:lstStyle/>
          <a:p>
            <a:r>
              <a:rPr lang="en-CA" dirty="0" smtClean="0"/>
              <a:t>Lifelong Learning for Farmers (L3F) Project in Kenya and Ghana</a:t>
            </a:r>
            <a:br>
              <a:rPr lang="en-CA" dirty="0" smtClean="0"/>
            </a:br>
            <a:r>
              <a:rPr lang="en-CA" dirty="0"/>
              <a:t/>
            </a:r>
            <a:br>
              <a:rPr lang="en-CA" dirty="0"/>
            </a:br>
            <a:r>
              <a:rPr lang="en-CA" dirty="0"/>
              <a:t>empowering farming communities</a:t>
            </a:r>
          </a:p>
        </p:txBody>
      </p:sp>
      <p:sp>
        <p:nvSpPr>
          <p:cNvPr id="3" name="Content Placeholder 2"/>
          <p:cNvSpPr>
            <a:spLocks noGrp="1"/>
          </p:cNvSpPr>
          <p:nvPr>
            <p:ph idx="1"/>
          </p:nvPr>
        </p:nvSpPr>
        <p:spPr/>
        <p:txBody>
          <a:bodyPr/>
          <a:lstStyle/>
          <a:p>
            <a:pPr marL="51435" indent="0">
              <a:buNone/>
            </a:pPr>
            <a:endParaRPr lang="en-CA" dirty="0" smtClean="0"/>
          </a:p>
          <a:p>
            <a:pPr marL="51435" indent="0">
              <a:buNone/>
            </a:pPr>
            <a:endParaRPr lang="en-CA" dirty="0"/>
          </a:p>
          <a:p>
            <a:pPr marL="51435" indent="0">
              <a:buNone/>
            </a:pPr>
            <a:endParaRPr lang="en-CA" dirty="0" smtClean="0"/>
          </a:p>
          <a:p>
            <a:pPr marL="51435" indent="0">
              <a:buNone/>
            </a:pPr>
            <a:endParaRPr lang="en-CA" dirty="0"/>
          </a:p>
          <a:p>
            <a:pPr marL="51435" indent="0">
              <a:buNone/>
            </a:pPr>
            <a:endParaRPr lang="en-CA" dirty="0"/>
          </a:p>
        </p:txBody>
      </p:sp>
      <p:pic>
        <p:nvPicPr>
          <p:cNvPr id="5" name="Picture 4"/>
          <p:cNvPicPr>
            <a:picLocks noChangeAspect="1"/>
          </p:cNvPicPr>
          <p:nvPr/>
        </p:nvPicPr>
        <p:blipFill>
          <a:blip r:embed="rId2"/>
          <a:stretch>
            <a:fillRect/>
          </a:stretch>
        </p:blipFill>
        <p:spPr>
          <a:xfrm>
            <a:off x="812053" y="3374544"/>
            <a:ext cx="7487617" cy="3069741"/>
          </a:xfrm>
          <a:prstGeom prst="rect">
            <a:avLst/>
          </a:prstGeom>
        </p:spPr>
      </p:pic>
    </p:spTree>
    <p:extLst>
      <p:ext uri="{BB962C8B-B14F-4D97-AF65-F5344CB8AC3E}">
        <p14:creationId xmlns:p14="http://schemas.microsoft.com/office/powerpoint/2010/main" val="36937318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3684" y="707366"/>
            <a:ext cx="6883878" cy="490414"/>
          </a:xfrm>
        </p:spPr>
        <p:txBody>
          <a:bodyPr>
            <a:normAutofit/>
          </a:bodyPr>
          <a:lstStyle/>
          <a:p>
            <a:r>
              <a:rPr lang="en-CA" sz="2000" b="1" dirty="0" smtClean="0"/>
              <a:t>Components of Lifelong Learning in L3F Project</a:t>
            </a:r>
            <a:endParaRPr lang="en-CA" sz="2000"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13161327"/>
              </p:ext>
            </p:extLst>
          </p:nvPr>
        </p:nvGraphicFramePr>
        <p:xfrm>
          <a:off x="483080" y="1259210"/>
          <a:ext cx="8195094" cy="5310109"/>
        </p:xfrm>
        <a:graphic>
          <a:graphicData uri="http://schemas.openxmlformats.org/drawingml/2006/table">
            <a:tbl>
              <a:tblPr firstRow="1" firstCol="1" bandRow="1"/>
              <a:tblGrid>
                <a:gridCol w="241539"/>
                <a:gridCol w="1043796"/>
                <a:gridCol w="6909759"/>
              </a:tblGrid>
              <a:tr h="291014">
                <a:tc>
                  <a:txBody>
                    <a:bodyPr/>
                    <a:lstStyle/>
                    <a:p>
                      <a:pPr>
                        <a:lnSpc>
                          <a:spcPct val="107000"/>
                        </a:lnSpc>
                        <a:spcAft>
                          <a:spcPts val="0"/>
                        </a:spcAft>
                      </a:pPr>
                      <a:r>
                        <a:rPr lang="en-CA"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47902" marR="47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400" b="1">
                          <a:effectLst/>
                          <a:latin typeface="Calibri" panose="020F0502020204030204" pitchFamily="34" charset="0"/>
                          <a:ea typeface="Calibri" panose="020F0502020204030204" pitchFamily="34" charset="0"/>
                          <a:cs typeface="Times New Roman" panose="02020603050405020304" pitchFamily="18" charset="0"/>
                        </a:rPr>
                        <a:t>Theoretical Approach</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47902" marR="47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400" b="1">
                          <a:effectLst/>
                          <a:latin typeface="Calibri" panose="020F0502020204030204" pitchFamily="34" charset="0"/>
                          <a:ea typeface="Calibri" panose="020F0502020204030204" pitchFamily="34" charset="0"/>
                          <a:cs typeface="Times New Roman" panose="02020603050405020304" pitchFamily="18" charset="0"/>
                        </a:rPr>
                        <a:t>Salient Features</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47902" marR="47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2028">
                <a:tc>
                  <a:txBody>
                    <a:bodyPr/>
                    <a:lstStyle/>
                    <a:p>
                      <a:pPr>
                        <a:lnSpc>
                          <a:spcPct val="107000"/>
                        </a:lnSpc>
                        <a:spcAft>
                          <a:spcPts val="0"/>
                        </a:spcAft>
                      </a:pPr>
                      <a:r>
                        <a:rPr lang="en-CA" sz="1400">
                          <a:effectLst/>
                          <a:latin typeface="Calibri" panose="020F0502020204030204" pitchFamily="34" charset="0"/>
                          <a:ea typeface="Calibri" panose="020F0502020204030204" pitchFamily="34" charset="0"/>
                          <a:cs typeface="Times New Roman" panose="02020603050405020304" pitchFamily="18" charset="0"/>
                        </a:rPr>
                        <a:t>1</a:t>
                      </a:r>
                    </a:p>
                  </a:txBody>
                  <a:tcPr marL="47902" marR="47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CA" sz="1400">
                          <a:effectLst/>
                          <a:latin typeface="Calibri" panose="020F0502020204030204" pitchFamily="34" charset="0"/>
                          <a:ea typeface="Calibri" panose="020F0502020204030204" pitchFamily="34" charset="0"/>
                          <a:cs typeface="Times New Roman" panose="02020603050405020304" pitchFamily="18" charset="0"/>
                        </a:rPr>
                        <a:t>Pedagogy</a:t>
                      </a:r>
                    </a:p>
                  </a:txBody>
                  <a:tcPr marL="47902" marR="47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07000"/>
                        </a:lnSpc>
                        <a:spcAft>
                          <a:spcPts val="0"/>
                        </a:spcAft>
                        <a:buFont typeface="Symbol" panose="05050102010706020507" pitchFamily="18" charset="2"/>
                        <a:buChar char=""/>
                      </a:pPr>
                      <a:r>
                        <a:rPr lang="en-CA" sz="1400" dirty="0">
                          <a:effectLst/>
                          <a:latin typeface="Calibri" panose="020F0502020204030204" pitchFamily="34" charset="0"/>
                          <a:ea typeface="Calibri" panose="020F0502020204030204" pitchFamily="34" charset="0"/>
                          <a:cs typeface="Times New Roman" panose="02020603050405020304" pitchFamily="18" charset="0"/>
                        </a:rPr>
                        <a:t>Face to Face Training given by experts</a:t>
                      </a:r>
                    </a:p>
                    <a:p>
                      <a:pPr marL="342900" lvl="0" indent="-342900">
                        <a:lnSpc>
                          <a:spcPct val="107000"/>
                        </a:lnSpc>
                        <a:spcAft>
                          <a:spcPts val="0"/>
                        </a:spcAft>
                        <a:buFont typeface="Symbol" panose="05050102010706020507" pitchFamily="18" charset="2"/>
                        <a:buChar char=""/>
                      </a:pPr>
                      <a:r>
                        <a:rPr lang="en-CA" sz="1400" dirty="0">
                          <a:effectLst/>
                          <a:latin typeface="Calibri" panose="020F0502020204030204" pitchFamily="34" charset="0"/>
                          <a:ea typeface="Calibri" panose="020F0502020204030204" pitchFamily="34" charset="0"/>
                          <a:cs typeface="Times New Roman" panose="02020603050405020304" pitchFamily="18" charset="0"/>
                        </a:rPr>
                        <a:t>ICT based Learning from universities and research institutions</a:t>
                      </a:r>
                    </a:p>
                    <a:p>
                      <a:pPr marL="342900" lvl="0" indent="-342900">
                        <a:lnSpc>
                          <a:spcPct val="107000"/>
                        </a:lnSpc>
                        <a:spcAft>
                          <a:spcPts val="0"/>
                        </a:spcAft>
                        <a:buFont typeface="Symbol" panose="05050102010706020507" pitchFamily="18" charset="2"/>
                        <a:buChar char=""/>
                      </a:pPr>
                      <a:r>
                        <a:rPr lang="en-CA" sz="1400" dirty="0">
                          <a:effectLst/>
                          <a:latin typeface="Calibri" panose="020F0502020204030204" pitchFamily="34" charset="0"/>
                          <a:ea typeface="Calibri" panose="020F0502020204030204" pitchFamily="34" charset="0"/>
                          <a:cs typeface="Times New Roman" panose="02020603050405020304" pitchFamily="18" charset="0"/>
                        </a:rPr>
                        <a:t>Generic curriculums developed by universities</a:t>
                      </a:r>
                    </a:p>
                    <a:p>
                      <a:pPr marL="342900" lvl="0" indent="-342900">
                        <a:lnSpc>
                          <a:spcPct val="107000"/>
                        </a:lnSpc>
                        <a:spcAft>
                          <a:spcPts val="0"/>
                        </a:spcAft>
                        <a:buFont typeface="Symbol" panose="05050102010706020507" pitchFamily="18" charset="2"/>
                        <a:buChar char=""/>
                      </a:pPr>
                      <a:r>
                        <a:rPr lang="en-CA" sz="1400" dirty="0">
                          <a:effectLst/>
                          <a:latin typeface="Calibri" panose="020F0502020204030204" pitchFamily="34" charset="0"/>
                          <a:ea typeface="Calibri" panose="020F0502020204030204" pitchFamily="34" charset="0"/>
                          <a:cs typeface="Times New Roman" panose="02020603050405020304" pitchFamily="18" charset="0"/>
                        </a:rPr>
                        <a:t>Experts as trainers, trainings evaluated by experts</a:t>
                      </a:r>
                    </a:p>
                  </a:txBody>
                  <a:tcPr marL="47902" marR="47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24250">
                <a:tc>
                  <a:txBody>
                    <a:bodyPr/>
                    <a:lstStyle/>
                    <a:p>
                      <a:pPr>
                        <a:lnSpc>
                          <a:spcPct val="107000"/>
                        </a:lnSpc>
                        <a:spcAft>
                          <a:spcPts val="0"/>
                        </a:spcAft>
                      </a:pPr>
                      <a:r>
                        <a:rPr lang="en-CA" sz="1400">
                          <a:effectLst/>
                          <a:latin typeface="Calibri" panose="020F0502020204030204" pitchFamily="34" charset="0"/>
                          <a:ea typeface="Calibri" panose="020F0502020204030204" pitchFamily="34" charset="0"/>
                          <a:cs typeface="Times New Roman" panose="02020603050405020304" pitchFamily="18" charset="0"/>
                        </a:rPr>
                        <a:t>2</a:t>
                      </a:r>
                    </a:p>
                  </a:txBody>
                  <a:tcPr marL="47902" marR="47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CA" sz="1400" dirty="0">
                          <a:effectLst/>
                          <a:latin typeface="Calibri" panose="020F0502020204030204" pitchFamily="34" charset="0"/>
                          <a:ea typeface="Calibri" panose="020F0502020204030204" pitchFamily="34" charset="0"/>
                          <a:cs typeface="Times New Roman" panose="02020603050405020304" pitchFamily="18" charset="0"/>
                        </a:rPr>
                        <a:t>Andragogy </a:t>
                      </a:r>
                    </a:p>
                  </a:txBody>
                  <a:tcPr marL="47902" marR="47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07000"/>
                        </a:lnSpc>
                        <a:spcAft>
                          <a:spcPts val="0"/>
                        </a:spcAft>
                        <a:buFont typeface="Symbol" panose="05050102010706020507" pitchFamily="18" charset="2"/>
                        <a:buChar char=""/>
                      </a:pPr>
                      <a:r>
                        <a:rPr lang="en-CA" sz="1400" dirty="0">
                          <a:effectLst/>
                          <a:latin typeface="Calibri" panose="020F0502020204030204" pitchFamily="34" charset="0"/>
                          <a:ea typeface="Calibri" panose="020F0502020204030204" pitchFamily="34" charset="0"/>
                          <a:cs typeface="Times New Roman" panose="02020603050405020304" pitchFamily="18" charset="0"/>
                        </a:rPr>
                        <a:t>Curriculum developed by experts</a:t>
                      </a:r>
                    </a:p>
                    <a:p>
                      <a:pPr marL="342900" lvl="0" indent="-342900">
                        <a:lnSpc>
                          <a:spcPct val="107000"/>
                        </a:lnSpc>
                        <a:spcAft>
                          <a:spcPts val="0"/>
                        </a:spcAft>
                        <a:buFont typeface="Symbol" panose="05050102010706020507" pitchFamily="18" charset="2"/>
                        <a:buChar char=""/>
                      </a:pPr>
                      <a:r>
                        <a:rPr lang="en-CA" sz="1400" dirty="0">
                          <a:effectLst/>
                          <a:latin typeface="Calibri" panose="020F0502020204030204" pitchFamily="34" charset="0"/>
                          <a:ea typeface="Calibri" panose="020F0502020204030204" pitchFamily="34" charset="0"/>
                          <a:cs typeface="Times New Roman" panose="02020603050405020304" pitchFamily="18" charset="0"/>
                        </a:rPr>
                        <a:t>ICT based learning from universities and research institutions- with community radio and mobile phones</a:t>
                      </a:r>
                    </a:p>
                    <a:p>
                      <a:pPr marL="342900" lvl="0" indent="-342900">
                        <a:lnSpc>
                          <a:spcPct val="107000"/>
                        </a:lnSpc>
                        <a:spcAft>
                          <a:spcPts val="0"/>
                        </a:spcAft>
                        <a:buFont typeface="Symbol" panose="05050102010706020507" pitchFamily="18" charset="2"/>
                        <a:buChar char=""/>
                      </a:pPr>
                      <a:r>
                        <a:rPr lang="en-CA" sz="1400" dirty="0">
                          <a:effectLst/>
                          <a:latin typeface="Calibri" panose="020F0502020204030204" pitchFamily="34" charset="0"/>
                          <a:ea typeface="Calibri" panose="020F0502020204030204" pitchFamily="34" charset="0"/>
                          <a:cs typeface="Times New Roman" panose="02020603050405020304" pitchFamily="18" charset="0"/>
                        </a:rPr>
                        <a:t>Context-specific, local problem-centred , task-centred learning materials prepared from the feedback from the participating communities. </a:t>
                      </a:r>
                    </a:p>
                    <a:p>
                      <a:pPr marL="342900" lvl="0" indent="-342900">
                        <a:lnSpc>
                          <a:spcPct val="107000"/>
                        </a:lnSpc>
                        <a:spcAft>
                          <a:spcPts val="0"/>
                        </a:spcAft>
                        <a:buFont typeface="Symbol" panose="05050102010706020507" pitchFamily="18" charset="2"/>
                        <a:buChar char=""/>
                      </a:pPr>
                      <a:r>
                        <a:rPr lang="en-CA" sz="1400" dirty="0">
                          <a:effectLst/>
                          <a:latin typeface="Calibri" panose="020F0502020204030204" pitchFamily="34" charset="0"/>
                          <a:ea typeface="Calibri" panose="020F0502020204030204" pitchFamily="34" charset="0"/>
                          <a:cs typeface="Times New Roman" panose="02020603050405020304" pitchFamily="18" charset="0"/>
                        </a:rPr>
                        <a:t>Guided by experts but learning takes place within the community based groups.</a:t>
                      </a:r>
                    </a:p>
                    <a:p>
                      <a:pPr marL="342900" lvl="0" indent="-342900">
                        <a:lnSpc>
                          <a:spcPct val="107000"/>
                        </a:lnSpc>
                        <a:spcAft>
                          <a:spcPts val="0"/>
                        </a:spcAft>
                        <a:buFont typeface="Symbol" panose="05050102010706020507" pitchFamily="18" charset="2"/>
                        <a:buChar char=""/>
                      </a:pPr>
                      <a:r>
                        <a:rPr lang="en-CA" sz="1400" dirty="0">
                          <a:effectLst/>
                          <a:latin typeface="Calibri" panose="020F0502020204030204" pitchFamily="34" charset="0"/>
                          <a:ea typeface="Calibri" panose="020F0502020204030204" pitchFamily="34" charset="0"/>
                          <a:cs typeface="Times New Roman" panose="02020603050405020304" pitchFamily="18" charset="0"/>
                        </a:rPr>
                        <a:t>Learning sequences, temporal aspects are defined by the learners</a:t>
                      </a:r>
                    </a:p>
                    <a:p>
                      <a:pPr marL="342900" lvl="0" indent="-342900">
                        <a:lnSpc>
                          <a:spcPct val="107000"/>
                        </a:lnSpc>
                        <a:spcAft>
                          <a:spcPts val="0"/>
                        </a:spcAft>
                        <a:buFont typeface="Symbol" panose="05050102010706020507" pitchFamily="18" charset="2"/>
                        <a:buChar char=""/>
                      </a:pPr>
                      <a:r>
                        <a:rPr lang="en-CA" sz="1400" dirty="0">
                          <a:effectLst/>
                          <a:latin typeface="Calibri" panose="020F0502020204030204" pitchFamily="34" charset="0"/>
                          <a:ea typeface="Calibri" panose="020F0502020204030204" pitchFamily="34" charset="0"/>
                          <a:cs typeface="Times New Roman" panose="02020603050405020304" pitchFamily="18" charset="0"/>
                        </a:rPr>
                        <a:t>Experts and NGOs as facilitators.</a:t>
                      </a:r>
                    </a:p>
                    <a:p>
                      <a:pPr marL="342900" lvl="0" indent="-342900">
                        <a:lnSpc>
                          <a:spcPct val="107000"/>
                        </a:lnSpc>
                        <a:spcAft>
                          <a:spcPts val="0"/>
                        </a:spcAft>
                        <a:buFont typeface="Symbol" panose="05050102010706020507" pitchFamily="18" charset="2"/>
                        <a:buChar char=""/>
                      </a:pPr>
                      <a:r>
                        <a:rPr lang="en-CA" sz="1400" dirty="0">
                          <a:effectLst/>
                          <a:latin typeface="Calibri" panose="020F0502020204030204" pitchFamily="34" charset="0"/>
                          <a:ea typeface="Calibri" panose="020F0502020204030204" pitchFamily="34" charset="0"/>
                          <a:cs typeface="Times New Roman" panose="02020603050405020304" pitchFamily="18" charset="0"/>
                        </a:rPr>
                        <a:t>Learning </a:t>
                      </a:r>
                      <a:r>
                        <a:rPr lang="en-CA" sz="1600" dirty="0">
                          <a:effectLst/>
                          <a:latin typeface="Calibri" panose="020F0502020204030204" pitchFamily="34" charset="0"/>
                          <a:ea typeface="Calibri" panose="020F0502020204030204" pitchFamily="34" charset="0"/>
                          <a:cs typeface="Times New Roman" panose="02020603050405020304" pitchFamily="18" charset="0"/>
                        </a:rPr>
                        <a:t>evaluated</a:t>
                      </a:r>
                      <a:r>
                        <a:rPr lang="en-CA" sz="1400" dirty="0">
                          <a:effectLst/>
                          <a:latin typeface="Calibri" panose="020F0502020204030204" pitchFamily="34" charset="0"/>
                          <a:ea typeface="Calibri" panose="020F0502020204030204" pitchFamily="34" charset="0"/>
                          <a:cs typeface="Times New Roman" panose="02020603050405020304" pitchFamily="18" charset="0"/>
                        </a:rPr>
                        <a:t> by </a:t>
                      </a:r>
                      <a:r>
                        <a:rPr lang="en-CA" sz="1400" dirty="0" smtClean="0">
                          <a:effectLst/>
                          <a:latin typeface="Calibri" panose="020F0502020204030204" pitchFamily="34" charset="0"/>
                          <a:ea typeface="Calibri" panose="020F0502020204030204" pitchFamily="34" charset="0"/>
                          <a:cs typeface="Times New Roman" panose="02020603050405020304" pitchFamily="18" charset="0"/>
                        </a:rPr>
                        <a:t>experts</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7902" marR="47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0577">
                <a:tc>
                  <a:txBody>
                    <a:bodyPr/>
                    <a:lstStyle/>
                    <a:p>
                      <a:pPr>
                        <a:lnSpc>
                          <a:spcPct val="107000"/>
                        </a:lnSpc>
                        <a:spcAft>
                          <a:spcPts val="0"/>
                        </a:spcAft>
                      </a:pPr>
                      <a:r>
                        <a:rPr lang="en-CA" sz="1400" dirty="0">
                          <a:effectLst/>
                          <a:latin typeface="Calibri" panose="020F0502020204030204" pitchFamily="34" charset="0"/>
                          <a:ea typeface="Calibri" panose="020F0502020204030204" pitchFamily="34" charset="0"/>
                          <a:cs typeface="Times New Roman" panose="02020603050405020304" pitchFamily="18" charset="0"/>
                        </a:rPr>
                        <a:t>3</a:t>
                      </a:r>
                    </a:p>
                  </a:txBody>
                  <a:tcPr marL="47902" marR="47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CA" sz="1400">
                          <a:effectLst/>
                          <a:latin typeface="Calibri" panose="020F0502020204030204" pitchFamily="34" charset="0"/>
                          <a:ea typeface="Calibri" panose="020F0502020204030204" pitchFamily="34" charset="0"/>
                          <a:cs typeface="Times New Roman" panose="02020603050405020304" pitchFamily="18" charset="0"/>
                        </a:rPr>
                        <a:t>Heutagogy </a:t>
                      </a:r>
                    </a:p>
                  </a:txBody>
                  <a:tcPr marL="47902" marR="47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07000"/>
                        </a:lnSpc>
                        <a:spcAft>
                          <a:spcPts val="0"/>
                        </a:spcAft>
                        <a:buFont typeface="Symbol" panose="05050102010706020507" pitchFamily="18" charset="2"/>
                        <a:buChar char=""/>
                      </a:pPr>
                      <a:r>
                        <a:rPr lang="en-CA" sz="1400" dirty="0">
                          <a:effectLst/>
                          <a:latin typeface="Calibri" panose="020F0502020204030204" pitchFamily="34" charset="0"/>
                          <a:ea typeface="Calibri" panose="020F0502020204030204" pitchFamily="34" charset="0"/>
                          <a:cs typeface="Times New Roman" panose="02020603050405020304" pitchFamily="18" charset="0"/>
                        </a:rPr>
                        <a:t>Learning design developed by “Table Banking”  group</a:t>
                      </a:r>
                    </a:p>
                    <a:p>
                      <a:pPr marL="342900" lvl="0" indent="-342900">
                        <a:lnSpc>
                          <a:spcPct val="107000"/>
                        </a:lnSpc>
                        <a:spcAft>
                          <a:spcPts val="0"/>
                        </a:spcAft>
                        <a:buFont typeface="Symbol" panose="05050102010706020507" pitchFamily="18" charset="2"/>
                        <a:buChar char=""/>
                      </a:pPr>
                      <a:r>
                        <a:rPr lang="en-CA" sz="1400" dirty="0">
                          <a:effectLst/>
                          <a:latin typeface="Calibri" panose="020F0502020204030204" pitchFamily="34" charset="0"/>
                          <a:ea typeface="Calibri" panose="020F0502020204030204" pitchFamily="34" charset="0"/>
                          <a:cs typeface="Times New Roman" panose="02020603050405020304" pitchFamily="18" charset="0"/>
                        </a:rPr>
                        <a:t>Content developed by the members of the “Table Banking Group”</a:t>
                      </a:r>
                    </a:p>
                    <a:p>
                      <a:pPr marL="342900" lvl="0" indent="-342900">
                        <a:lnSpc>
                          <a:spcPct val="107000"/>
                        </a:lnSpc>
                        <a:spcAft>
                          <a:spcPts val="0"/>
                        </a:spcAft>
                        <a:buFont typeface="Symbol" panose="05050102010706020507" pitchFamily="18" charset="2"/>
                        <a:buChar char=""/>
                      </a:pPr>
                      <a:r>
                        <a:rPr lang="en-CA" sz="1400" dirty="0">
                          <a:effectLst/>
                          <a:latin typeface="Calibri" panose="020F0502020204030204" pitchFamily="34" charset="0"/>
                          <a:ea typeface="Calibri" panose="020F0502020204030204" pitchFamily="34" charset="0"/>
                          <a:cs typeface="Times New Roman" panose="02020603050405020304" pitchFamily="18" charset="0"/>
                        </a:rPr>
                        <a:t>Learning process defined by each </a:t>
                      </a:r>
                      <a:r>
                        <a:rPr lang="en-CA" sz="1400" dirty="0" smtClean="0">
                          <a:effectLst/>
                          <a:latin typeface="Calibri" panose="020F0502020204030204" pitchFamily="34" charset="0"/>
                          <a:ea typeface="Calibri" panose="020F0502020204030204" pitchFamily="34" charset="0"/>
                          <a:cs typeface="Times New Roman" panose="02020603050405020304" pitchFamily="18" charset="0"/>
                        </a:rPr>
                        <a:t>learner</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en-CA" sz="1400" dirty="0">
                          <a:effectLst/>
                          <a:latin typeface="Calibri" panose="020F0502020204030204" pitchFamily="34" charset="0"/>
                          <a:ea typeface="Calibri" panose="020F0502020204030204" pitchFamily="34" charset="0"/>
                          <a:cs typeface="Times New Roman" panose="02020603050405020304" pitchFamily="18" charset="0"/>
                        </a:rPr>
                        <a:t>Content vetted by the experts</a:t>
                      </a:r>
                    </a:p>
                    <a:p>
                      <a:pPr marL="342900" lvl="0" indent="-342900">
                        <a:lnSpc>
                          <a:spcPct val="107000"/>
                        </a:lnSpc>
                        <a:spcAft>
                          <a:spcPts val="0"/>
                        </a:spcAft>
                        <a:buFont typeface="Symbol" panose="05050102010706020507" pitchFamily="18" charset="2"/>
                        <a:buChar char=""/>
                      </a:pPr>
                      <a:r>
                        <a:rPr lang="en-CA" sz="1400" dirty="0">
                          <a:effectLst/>
                          <a:latin typeface="Calibri" panose="020F0502020204030204" pitchFamily="34" charset="0"/>
                          <a:ea typeface="Calibri" panose="020F0502020204030204" pitchFamily="34" charset="0"/>
                          <a:cs typeface="Times New Roman" panose="02020603050405020304" pitchFamily="18" charset="0"/>
                        </a:rPr>
                        <a:t>Content in audio format shared with other groups</a:t>
                      </a:r>
                    </a:p>
                    <a:p>
                      <a:pPr marL="342900" lvl="0" indent="-342900">
                        <a:lnSpc>
                          <a:spcPct val="107000"/>
                        </a:lnSpc>
                        <a:spcAft>
                          <a:spcPts val="0"/>
                        </a:spcAft>
                        <a:buFont typeface="Symbol" panose="05050102010706020507" pitchFamily="18" charset="2"/>
                        <a:buChar char=""/>
                      </a:pPr>
                      <a:r>
                        <a:rPr lang="en-CA" sz="1400" dirty="0">
                          <a:effectLst/>
                          <a:latin typeface="Calibri" panose="020F0502020204030204" pitchFamily="34" charset="0"/>
                          <a:ea typeface="Calibri" panose="020F0502020204030204" pitchFamily="34" charset="0"/>
                          <a:cs typeface="Times New Roman" panose="02020603050405020304" pitchFamily="18" charset="0"/>
                        </a:rPr>
                        <a:t>Experiences shared at intra-group and inter-group level.</a:t>
                      </a:r>
                    </a:p>
                    <a:p>
                      <a:pPr marL="342900" lvl="0" indent="-342900">
                        <a:lnSpc>
                          <a:spcPct val="107000"/>
                        </a:lnSpc>
                        <a:spcAft>
                          <a:spcPts val="0"/>
                        </a:spcAft>
                        <a:buFont typeface="Symbol" panose="05050102010706020507" pitchFamily="18" charset="2"/>
                        <a:buChar char=""/>
                      </a:pPr>
                      <a:r>
                        <a:rPr lang="en-CA" sz="1400" dirty="0">
                          <a:effectLst/>
                          <a:latin typeface="Calibri" panose="020F0502020204030204" pitchFamily="34" charset="0"/>
                          <a:ea typeface="Calibri" panose="020F0502020204030204" pitchFamily="34" charset="0"/>
                          <a:cs typeface="Times New Roman" panose="02020603050405020304" pitchFamily="18" charset="0"/>
                        </a:rPr>
                        <a:t>Learning through radios, Television, mobile phones and newspaper </a:t>
                      </a:r>
                    </a:p>
                    <a:p>
                      <a:pPr marL="342900" lvl="0" indent="-342900">
                        <a:lnSpc>
                          <a:spcPct val="107000"/>
                        </a:lnSpc>
                        <a:spcAft>
                          <a:spcPts val="0"/>
                        </a:spcAft>
                        <a:buFont typeface="Symbol" panose="05050102010706020507" pitchFamily="18" charset="2"/>
                        <a:buChar char=""/>
                      </a:pPr>
                      <a:r>
                        <a:rPr lang="en-CA" sz="1400" dirty="0">
                          <a:effectLst/>
                          <a:latin typeface="Calibri" panose="020F0502020204030204" pitchFamily="34" charset="0"/>
                          <a:ea typeface="Calibri" panose="020F0502020204030204" pitchFamily="34" charset="0"/>
                          <a:cs typeface="Times New Roman" panose="02020603050405020304" pitchFamily="18" charset="0"/>
                        </a:rPr>
                        <a:t>Community and the learners-self-evaluation</a:t>
                      </a:r>
                    </a:p>
                  </a:txBody>
                  <a:tcPr marL="47902" marR="479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138916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147" y="484200"/>
            <a:ext cx="7024744" cy="1143000"/>
          </a:xfrm>
        </p:spPr>
        <p:txBody>
          <a:bodyPr/>
          <a:lstStyle/>
          <a:p>
            <a:r>
              <a:rPr lang="en-CA" dirty="0" smtClean="0"/>
              <a:t>The Study</a:t>
            </a:r>
            <a:endParaRPr lang="en-CA" dirty="0"/>
          </a:p>
        </p:txBody>
      </p:sp>
      <p:sp>
        <p:nvSpPr>
          <p:cNvPr id="3" name="Content Placeholder 2"/>
          <p:cNvSpPr>
            <a:spLocks noGrp="1"/>
          </p:cNvSpPr>
          <p:nvPr>
            <p:ph idx="1"/>
          </p:nvPr>
        </p:nvSpPr>
        <p:spPr>
          <a:xfrm>
            <a:off x="597860" y="1886907"/>
            <a:ext cx="8054434" cy="3508977"/>
          </a:xfrm>
        </p:spPr>
        <p:txBody>
          <a:bodyPr>
            <a:noAutofit/>
          </a:bodyPr>
          <a:lstStyle/>
          <a:p>
            <a:r>
              <a:rPr lang="en-CA" dirty="0" smtClean="0"/>
              <a:t>Survey among the  Backyard Poultry householders participating in L3F  in selected villages of western Kenya and among L3F participants in North, Volta and Upper regions of Ghana</a:t>
            </a:r>
          </a:p>
          <a:p>
            <a:endParaRPr lang="en-CA" dirty="0" smtClean="0"/>
          </a:p>
          <a:p>
            <a:r>
              <a:rPr lang="en-CA" dirty="0" smtClean="0"/>
              <a:t>Cross-sectional Study –Comparing L3F with Control Groups (Two in Kenya and One in Ghana)</a:t>
            </a:r>
          </a:p>
          <a:p>
            <a:endParaRPr lang="en-CA" dirty="0"/>
          </a:p>
          <a:p>
            <a:r>
              <a:rPr lang="en-CA" dirty="0"/>
              <a:t>15% of the respondents in Kenya and 90% of the respondents in Ghana did not go to school.  Most of the Kenyan respondents had received </a:t>
            </a:r>
            <a:r>
              <a:rPr lang="en-CA" dirty="0" smtClean="0"/>
              <a:t> below secondary </a:t>
            </a:r>
            <a:r>
              <a:rPr lang="en-CA" dirty="0"/>
              <a:t>education. </a:t>
            </a:r>
            <a:endParaRPr lang="en-CA" dirty="0" smtClean="0"/>
          </a:p>
          <a:p>
            <a:endParaRPr lang="en-CA" dirty="0"/>
          </a:p>
          <a:p>
            <a:r>
              <a:rPr lang="en-CA" dirty="0" smtClean="0"/>
              <a:t>More than 60% of the participants _Women</a:t>
            </a:r>
            <a:endParaRPr lang="en-CA" dirty="0"/>
          </a:p>
        </p:txBody>
      </p:sp>
      <p:sp>
        <p:nvSpPr>
          <p:cNvPr id="4" name="Slide Number Placeholder 3"/>
          <p:cNvSpPr>
            <a:spLocks noGrp="1"/>
          </p:cNvSpPr>
          <p:nvPr>
            <p:ph type="sldNum" sz="quarter" idx="12"/>
          </p:nvPr>
        </p:nvSpPr>
        <p:spPr/>
        <p:txBody>
          <a:bodyPr/>
          <a:lstStyle/>
          <a:p>
            <a:fld id="{4170E8AD-3BBA-494E-9267-832CDA7E59CE}" type="slidenum">
              <a:rPr lang="en-US" smtClean="0"/>
              <a:pPr/>
              <a:t>29</a:t>
            </a:fld>
            <a:endParaRPr lang="en-US"/>
          </a:p>
        </p:txBody>
      </p:sp>
    </p:spTree>
    <p:extLst>
      <p:ext uri="{BB962C8B-B14F-4D97-AF65-F5344CB8AC3E}">
        <p14:creationId xmlns:p14="http://schemas.microsoft.com/office/powerpoint/2010/main" val="22617446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CA" sz="4800" b="1" dirty="0" smtClean="0"/>
              <a:t>About the Commonwealth of Learning (COL)</a:t>
            </a:r>
            <a:endParaRPr lang="en-CA" sz="4800" b="1" dirty="0"/>
          </a:p>
        </p:txBody>
      </p:sp>
      <p:sp>
        <p:nvSpPr>
          <p:cNvPr id="3" name="Text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2"/>
          </p:nvPr>
        </p:nvSpPr>
        <p:spPr/>
        <p:txBody>
          <a:bodyPr/>
          <a:lstStyle/>
          <a:p>
            <a:fld id="{4170E8AD-3BBA-494E-9267-832CDA7E59CE}" type="slidenum">
              <a:rPr lang="en-US" smtClean="0"/>
              <a:pPr/>
              <a:t>3</a:t>
            </a:fld>
            <a:endParaRPr lang="en-US"/>
          </a:p>
        </p:txBody>
      </p:sp>
    </p:spTree>
    <p:extLst>
      <p:ext uri="{BB962C8B-B14F-4D97-AF65-F5344CB8AC3E}">
        <p14:creationId xmlns:p14="http://schemas.microsoft.com/office/powerpoint/2010/main" val="37825461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CA" dirty="0" smtClean="0"/>
              <a:t>Developed Lifelong Learning Index: using data about formal conventional training taught by experts, non-formal learning facilitated by experts and structured community based social learning.</a:t>
            </a:r>
          </a:p>
          <a:p>
            <a:endParaRPr lang="en-CA" dirty="0"/>
          </a:p>
          <a:p>
            <a:endParaRPr lang="en-CA" dirty="0" smtClean="0"/>
          </a:p>
          <a:p>
            <a:r>
              <a:rPr lang="en-CA" dirty="0" smtClean="0"/>
              <a:t>Lifelong Learning Index:  0-1 Scale</a:t>
            </a:r>
            <a:endParaRPr lang="en-CA" dirty="0"/>
          </a:p>
        </p:txBody>
      </p:sp>
      <p:sp>
        <p:nvSpPr>
          <p:cNvPr id="4" name="Slide Number Placeholder 3"/>
          <p:cNvSpPr>
            <a:spLocks noGrp="1"/>
          </p:cNvSpPr>
          <p:nvPr>
            <p:ph type="sldNum" sz="quarter" idx="12"/>
          </p:nvPr>
        </p:nvSpPr>
        <p:spPr/>
        <p:txBody>
          <a:bodyPr/>
          <a:lstStyle/>
          <a:p>
            <a:fld id="{4170E8AD-3BBA-494E-9267-832CDA7E59CE}" type="slidenum">
              <a:rPr lang="en-US" smtClean="0"/>
              <a:pPr/>
              <a:t>30</a:t>
            </a:fld>
            <a:endParaRPr lang="en-US"/>
          </a:p>
        </p:txBody>
      </p:sp>
    </p:spTree>
    <p:extLst>
      <p:ext uri="{BB962C8B-B14F-4D97-AF65-F5344CB8AC3E}">
        <p14:creationId xmlns:p14="http://schemas.microsoft.com/office/powerpoint/2010/main" val="3323961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Shape 82"/>
          <p:cNvSpPr txBox="1">
            <a:spLocks noGrp="1"/>
          </p:cNvSpPr>
          <p:nvPr>
            <p:ph type="body" idx="1"/>
          </p:nvPr>
        </p:nvSpPr>
        <p:spPr>
          <a:xfrm>
            <a:off x="3165232" y="1528066"/>
            <a:ext cx="5586881" cy="4335000"/>
          </a:xfrm>
          <a:prstGeom prst="rect">
            <a:avLst/>
          </a:prstGeom>
        </p:spPr>
        <p:txBody>
          <a:bodyPr lIns="91425" tIns="91425" rIns="91425" bIns="91425" anchor="t" anchorCtr="0">
            <a:noAutofit/>
          </a:bodyPr>
          <a:lstStyle/>
          <a:p>
            <a:pPr lvl="0">
              <a:buNone/>
            </a:pPr>
            <a:r>
              <a:rPr lang="en-CA" sz="3600" i="1" dirty="0" smtClean="0"/>
              <a:t>Empowerment is “the </a:t>
            </a:r>
            <a:r>
              <a:rPr lang="en-CA" sz="3600" i="1" dirty="0"/>
              <a:t>expansion in people’s ability to make strategic life </a:t>
            </a:r>
            <a:r>
              <a:rPr lang="en-CA" sz="3600" i="1" dirty="0" smtClean="0"/>
              <a:t>choices.”</a:t>
            </a:r>
          </a:p>
          <a:p>
            <a:pPr lvl="0">
              <a:buNone/>
            </a:pPr>
            <a:endParaRPr lang="en-CA" dirty="0"/>
          </a:p>
          <a:p>
            <a:pPr lvl="0">
              <a:buNone/>
            </a:pPr>
            <a:r>
              <a:rPr lang="en-CA" dirty="0" smtClean="0"/>
              <a:t>	-</a:t>
            </a:r>
            <a:r>
              <a:rPr lang="en-CA" dirty="0" err="1" smtClean="0"/>
              <a:t>Naila</a:t>
            </a:r>
            <a:r>
              <a:rPr lang="en-CA" dirty="0" smtClean="0"/>
              <a:t> </a:t>
            </a:r>
            <a:r>
              <a:rPr lang="en-CA" dirty="0" err="1" smtClean="0"/>
              <a:t>Kabeer</a:t>
            </a:r>
            <a:endParaRPr lang="en" dirty="0"/>
          </a:p>
        </p:txBody>
      </p:sp>
      <p:sp>
        <p:nvSpPr>
          <p:cNvPr id="2" name="Rectangle 1"/>
          <p:cNvSpPr/>
          <p:nvPr/>
        </p:nvSpPr>
        <p:spPr>
          <a:xfrm>
            <a:off x="2798064" y="6316939"/>
            <a:ext cx="6345936" cy="415498"/>
          </a:xfrm>
          <a:prstGeom prst="rect">
            <a:avLst/>
          </a:prstGeom>
        </p:spPr>
        <p:txBody>
          <a:bodyPr wrap="square">
            <a:spAutoFit/>
          </a:bodyPr>
          <a:lstStyle/>
          <a:p>
            <a:r>
              <a:rPr lang="en-CA" sz="1050" kern="0" dirty="0" err="1">
                <a:solidFill>
                  <a:srgbClr val="333333"/>
                </a:solidFill>
                <a:latin typeface="Verdana" panose="020B0604030504040204" pitchFamily="34" charset="0"/>
                <a:cs typeface="Arial"/>
                <a:sym typeface="Arial"/>
              </a:rPr>
              <a:t>Kabeer</a:t>
            </a:r>
            <a:r>
              <a:rPr lang="en-CA" sz="1050" kern="0" dirty="0">
                <a:solidFill>
                  <a:srgbClr val="333333"/>
                </a:solidFill>
                <a:latin typeface="Verdana" panose="020B0604030504040204" pitchFamily="34" charset="0"/>
                <a:cs typeface="Arial"/>
                <a:sym typeface="Arial"/>
              </a:rPr>
              <a:t>, N. (1999). Resources, agency, achievement: Reflections on the measurement of women's empowerment. Development and Change, 30(3), 435-464</a:t>
            </a:r>
            <a:endParaRPr lang="en-CA" sz="1050" kern="0" dirty="0">
              <a:solidFill>
                <a:srgbClr val="000000"/>
              </a:solidFill>
              <a:cs typeface="Arial"/>
              <a:sym typeface="Arial"/>
            </a:endParaRPr>
          </a:p>
        </p:txBody>
      </p:sp>
    </p:spTree>
    <p:extLst>
      <p:ext uri="{BB962C8B-B14F-4D97-AF65-F5344CB8AC3E}">
        <p14:creationId xmlns:p14="http://schemas.microsoft.com/office/powerpoint/2010/main" val="25281243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COL’s Three Dimensional Empowerment Framework</a:t>
            </a:r>
            <a:endParaRPr lang="en-US" dirty="0"/>
          </a:p>
        </p:txBody>
      </p:sp>
      <p:pic>
        <p:nvPicPr>
          <p:cNvPr id="5" name="Picture 4"/>
          <p:cNvPicPr>
            <a:picLocks noChangeAspect="1"/>
          </p:cNvPicPr>
          <p:nvPr/>
        </p:nvPicPr>
        <p:blipFill>
          <a:blip r:embed="rId2"/>
          <a:stretch>
            <a:fillRect/>
          </a:stretch>
        </p:blipFill>
        <p:spPr>
          <a:xfrm>
            <a:off x="1447800" y="1295400"/>
            <a:ext cx="5867400" cy="5223145"/>
          </a:xfrm>
          <a:prstGeom prst="rect">
            <a:avLst/>
          </a:prstGeom>
        </p:spPr>
      </p:pic>
      <p:sp>
        <p:nvSpPr>
          <p:cNvPr id="3" name="Rectangle 2"/>
          <p:cNvSpPr/>
          <p:nvPr/>
        </p:nvSpPr>
        <p:spPr>
          <a:xfrm>
            <a:off x="3681128" y="6518545"/>
            <a:ext cx="5142832" cy="461665"/>
          </a:xfrm>
          <a:prstGeom prst="rect">
            <a:avLst/>
          </a:prstGeom>
        </p:spPr>
        <p:txBody>
          <a:bodyPr wrap="square">
            <a:spAutoFit/>
          </a:bodyPr>
          <a:lstStyle/>
          <a:p>
            <a:pPr algn="ctr"/>
            <a:r>
              <a:rPr lang="en-CA" sz="1200" kern="0" dirty="0" smtClean="0">
                <a:solidFill>
                  <a:srgbClr val="000000"/>
                </a:solidFill>
                <a:cs typeface="Arial"/>
                <a:sym typeface="Arial"/>
              </a:rPr>
              <a:t>Source: </a:t>
            </a:r>
            <a:r>
              <a:rPr lang="en-CA" sz="1200" kern="0" dirty="0" smtClean="0">
                <a:solidFill>
                  <a:srgbClr val="000000"/>
                </a:solidFill>
                <a:cs typeface="Arial"/>
                <a:sym typeface="Arial"/>
                <a:hlinkClick r:id="rId3"/>
              </a:rPr>
              <a:t>http</a:t>
            </a:r>
            <a:r>
              <a:rPr lang="en-CA" sz="1200" kern="0" dirty="0">
                <a:solidFill>
                  <a:srgbClr val="000000"/>
                </a:solidFill>
                <a:cs typeface="Arial"/>
                <a:sym typeface="Arial"/>
                <a:hlinkClick r:id="rId3"/>
              </a:rPr>
              <a:t>://</a:t>
            </a:r>
            <a:r>
              <a:rPr lang="en-CA" sz="1200" kern="0" dirty="0" smtClean="0">
                <a:solidFill>
                  <a:srgbClr val="000000"/>
                </a:solidFill>
                <a:cs typeface="Arial"/>
                <a:sym typeface="Arial"/>
                <a:hlinkClick r:id="rId3"/>
              </a:rPr>
              <a:t>www.jl4d.org/index.php/ejl4d/article/view/124/112</a:t>
            </a:r>
            <a:endParaRPr lang="en-CA" sz="1200" kern="0" dirty="0" smtClean="0">
              <a:solidFill>
                <a:srgbClr val="000000"/>
              </a:solidFill>
              <a:cs typeface="Arial"/>
              <a:sym typeface="Arial"/>
            </a:endParaRPr>
          </a:p>
          <a:p>
            <a:pPr algn="ctr"/>
            <a:endParaRPr lang="en-CA" sz="1200" kern="0" dirty="0">
              <a:solidFill>
                <a:srgbClr val="000000"/>
              </a:solidFill>
              <a:cs typeface="Arial"/>
              <a:sym typeface="Arial"/>
            </a:endParaRPr>
          </a:p>
        </p:txBody>
      </p:sp>
    </p:spTree>
    <p:extLst>
      <p:ext uri="{BB962C8B-B14F-4D97-AF65-F5344CB8AC3E}">
        <p14:creationId xmlns:p14="http://schemas.microsoft.com/office/powerpoint/2010/main" val="466545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out)">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158" y="570464"/>
            <a:ext cx="7024744" cy="1143000"/>
          </a:xfrm>
        </p:spPr>
        <p:txBody>
          <a:bodyPr/>
          <a:lstStyle/>
          <a:p>
            <a:r>
              <a:rPr lang="en-CA" b="1" dirty="0" smtClean="0"/>
              <a:t>Lifelong Learning Index</a:t>
            </a:r>
            <a:endParaRPr lang="en-CA" b="1"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69062134"/>
              </p:ext>
            </p:extLst>
          </p:nvPr>
        </p:nvGraphicFramePr>
        <p:xfrm>
          <a:off x="1042988" y="2324100"/>
          <a:ext cx="6777036" cy="3775774"/>
        </p:xfrm>
        <a:graphic>
          <a:graphicData uri="http://schemas.openxmlformats.org/drawingml/2006/table">
            <a:tbl>
              <a:tblPr firstRow="1" bandRow="1">
                <a:tableStyleId>{5C22544A-7EE6-4342-B048-85BDC9FD1C3A}</a:tableStyleId>
              </a:tblPr>
              <a:tblGrid>
                <a:gridCol w="2259012"/>
                <a:gridCol w="2259012"/>
                <a:gridCol w="2259012"/>
              </a:tblGrid>
              <a:tr h="370840">
                <a:tc>
                  <a:txBody>
                    <a:bodyPr/>
                    <a:lstStyle/>
                    <a:p>
                      <a:endParaRPr lang="en-CA" dirty="0"/>
                    </a:p>
                  </a:txBody>
                  <a:tcPr/>
                </a:tc>
                <a:tc>
                  <a:txBody>
                    <a:bodyPr/>
                    <a:lstStyle/>
                    <a:p>
                      <a:r>
                        <a:rPr lang="en-CA" dirty="0" smtClean="0"/>
                        <a:t>Kenya</a:t>
                      </a:r>
                      <a:endParaRPr lang="en-CA" dirty="0"/>
                    </a:p>
                  </a:txBody>
                  <a:tcPr/>
                </a:tc>
                <a:tc>
                  <a:txBody>
                    <a:bodyPr/>
                    <a:lstStyle/>
                    <a:p>
                      <a:r>
                        <a:rPr lang="en-CA" dirty="0" smtClean="0"/>
                        <a:t>Ghana</a:t>
                      </a:r>
                      <a:endParaRPr lang="en-CA" dirty="0"/>
                    </a:p>
                  </a:txBody>
                  <a:tcPr/>
                </a:tc>
              </a:tr>
              <a:tr h="370840">
                <a:tc>
                  <a:txBody>
                    <a:bodyPr/>
                    <a:lstStyle/>
                    <a:p>
                      <a:r>
                        <a:rPr lang="en-CA" dirty="0" smtClean="0"/>
                        <a:t>L3F Participants</a:t>
                      </a:r>
                      <a:endParaRPr lang="en-CA" dirty="0"/>
                    </a:p>
                  </a:txBody>
                  <a:tcPr/>
                </a:tc>
                <a:tc>
                  <a:txBody>
                    <a:bodyPr/>
                    <a:lstStyle/>
                    <a:p>
                      <a:pPr marR="38100" algn="ctr">
                        <a:lnSpc>
                          <a:spcPts val="1600"/>
                        </a:lnSpc>
                        <a:spcAft>
                          <a:spcPts val="0"/>
                        </a:spcAft>
                      </a:pPr>
                      <a:r>
                        <a:rPr lang="en-CA" sz="1400" dirty="0">
                          <a:solidFill>
                            <a:srgbClr val="010205"/>
                          </a:solidFill>
                          <a:effectLst/>
                          <a:latin typeface="Arial" panose="020B0604020202020204" pitchFamily="34" charset="0"/>
                          <a:ea typeface="Calibri" panose="020F0502020204030204" pitchFamily="34" charset="0"/>
                          <a:cs typeface="Times New Roman" panose="02020603050405020304" pitchFamily="18" charset="0"/>
                        </a:rPr>
                        <a:t>.9478</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p>
                      <a:pPr marR="38100" algn="ctr">
                        <a:lnSpc>
                          <a:spcPts val="1600"/>
                        </a:lnSpc>
                        <a:spcAft>
                          <a:spcPts val="0"/>
                        </a:spcAft>
                      </a:pP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endParaRPr lang="en-CA" dirty="0"/>
                    </a:p>
                  </a:txBody>
                  <a:tcPr/>
                </a:tc>
              </a:tr>
              <a:tr h="370840">
                <a:tc>
                  <a:txBody>
                    <a:bodyPr/>
                    <a:lstStyle/>
                    <a:p>
                      <a:r>
                        <a:rPr lang="en-CA" dirty="0" smtClean="0"/>
                        <a:t>Non-L3F but in SHGs (Control Group1)</a:t>
                      </a:r>
                      <a:endParaRPr lang="en-CA" dirty="0"/>
                    </a:p>
                  </a:txBody>
                  <a:tcPr/>
                </a:tc>
                <a:tc>
                  <a:txBody>
                    <a:bodyPr/>
                    <a:lstStyle/>
                    <a:p>
                      <a:pPr algn="ctr">
                        <a:lnSpc>
                          <a:spcPct val="107000"/>
                        </a:lnSpc>
                        <a:spcAft>
                          <a:spcPts val="0"/>
                        </a:spcAft>
                      </a:pPr>
                      <a:r>
                        <a:rPr lang="en-CA" sz="1400" dirty="0">
                          <a:solidFill>
                            <a:srgbClr val="010205"/>
                          </a:solidFill>
                          <a:effectLst/>
                          <a:latin typeface="Arial" panose="020B0604020202020204" pitchFamily="34" charset="0"/>
                          <a:ea typeface="Calibri" panose="020F0502020204030204" pitchFamily="34" charset="0"/>
                          <a:cs typeface="Times New Roman" panose="02020603050405020304" pitchFamily="18" charset="0"/>
                        </a:rPr>
                        <a:t>.8444</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n-CA" sz="1400" dirty="0">
                          <a:solidFill>
                            <a:srgbClr val="010205"/>
                          </a:solidFill>
                          <a:effectLst/>
                          <a:latin typeface="Arial" panose="020B0604020202020204" pitchFamily="34" charset="0"/>
                          <a:ea typeface="Calibri" panose="020F0502020204030204" pitchFamily="34" charset="0"/>
                          <a:cs typeface="Times New Roman" panose="02020603050405020304" pitchFamily="18" charset="0"/>
                        </a:rPr>
                        <a:t>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p>
                      <a:pPr marR="38100" algn="ctr">
                        <a:lnSpc>
                          <a:spcPts val="1600"/>
                        </a:lnSpc>
                        <a:spcAft>
                          <a:spcPts val="0"/>
                        </a:spcAft>
                      </a:pP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endParaRPr lang="en-CA" dirty="0"/>
                    </a:p>
                  </a:txBody>
                  <a:tcPr/>
                </a:tc>
              </a:tr>
              <a:tr h="370840">
                <a:tc>
                  <a:txBody>
                    <a:bodyPr/>
                    <a:lstStyle/>
                    <a:p>
                      <a:r>
                        <a:rPr lang="en-CA" dirty="0" smtClean="0"/>
                        <a:t>Neither</a:t>
                      </a:r>
                      <a:r>
                        <a:rPr lang="en-CA" baseline="0" dirty="0" smtClean="0"/>
                        <a:t> in L3F nor in SHG ( Control Group 2)</a:t>
                      </a:r>
                      <a:endParaRPr lang="en-CA" dirty="0"/>
                    </a:p>
                  </a:txBody>
                  <a:tcPr/>
                </a:tc>
                <a:tc>
                  <a:txBody>
                    <a:bodyPr/>
                    <a:lstStyle/>
                    <a:p>
                      <a:pPr algn="ctr">
                        <a:lnSpc>
                          <a:spcPct val="107000"/>
                        </a:lnSpc>
                        <a:spcAft>
                          <a:spcPts val="0"/>
                        </a:spcAft>
                      </a:pPr>
                      <a:r>
                        <a:rPr lang="en-CA" sz="1400" dirty="0">
                          <a:solidFill>
                            <a:srgbClr val="010205"/>
                          </a:solidFill>
                          <a:effectLst/>
                          <a:latin typeface="Arial" panose="020B0604020202020204" pitchFamily="34" charset="0"/>
                          <a:ea typeface="Calibri" panose="020F0502020204030204" pitchFamily="34" charset="0"/>
                          <a:cs typeface="Times New Roman" panose="02020603050405020304" pitchFamily="18" charset="0"/>
                        </a:rPr>
                        <a:t>.7750</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n-CA" sz="1400" dirty="0">
                          <a:solidFill>
                            <a:srgbClr val="010205"/>
                          </a:solidFill>
                          <a:effectLst/>
                          <a:latin typeface="Arial" panose="020B0604020202020204" pitchFamily="34" charset="0"/>
                          <a:ea typeface="Calibri" panose="020F0502020204030204" pitchFamily="34" charset="0"/>
                          <a:cs typeface="Times New Roman" panose="02020603050405020304" pitchFamily="18" charset="0"/>
                        </a:rPr>
                        <a:t>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p>
                      <a:pPr marR="38100" algn="ctr">
                        <a:lnSpc>
                          <a:spcPts val="1600"/>
                        </a:lnSpc>
                        <a:spcAft>
                          <a:spcPts val="0"/>
                        </a:spcAft>
                      </a:pP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endParaRPr lang="en-CA" dirty="0"/>
                    </a:p>
                  </a:txBody>
                  <a:tcPr/>
                </a:tc>
              </a:tr>
              <a:tr h="370840">
                <a:tc>
                  <a:txBody>
                    <a:bodyPr/>
                    <a:lstStyle/>
                    <a:p>
                      <a:endParaRPr lang="en-CA" dirty="0"/>
                    </a:p>
                  </a:txBody>
                  <a:tcPr/>
                </a:tc>
                <a:tc>
                  <a:txBody>
                    <a:bodyPr/>
                    <a:lstStyle/>
                    <a:p>
                      <a:endParaRPr lang="en-CA" dirty="0"/>
                    </a:p>
                  </a:txBody>
                  <a:tcPr/>
                </a:tc>
                <a:tc>
                  <a:txBody>
                    <a:bodyPr/>
                    <a:lstStyle/>
                    <a:p>
                      <a:endParaRPr lang="en-CA" dirty="0"/>
                    </a:p>
                  </a:txBody>
                  <a:tcPr/>
                </a:tc>
              </a:tr>
              <a:tr h="370840">
                <a:tc>
                  <a:txBody>
                    <a:bodyPr/>
                    <a:lstStyle/>
                    <a:p>
                      <a:r>
                        <a:rPr lang="en-CA" dirty="0" smtClean="0"/>
                        <a:t>L3F</a:t>
                      </a:r>
                      <a:r>
                        <a:rPr lang="en-CA" baseline="0" dirty="0" smtClean="0"/>
                        <a:t>  ( Control Group A)</a:t>
                      </a:r>
                      <a:endParaRPr lang="en-CA" dirty="0"/>
                    </a:p>
                  </a:txBody>
                  <a:tcPr/>
                </a:tc>
                <a:tc>
                  <a:txBody>
                    <a:bodyPr/>
                    <a:lstStyle/>
                    <a:p>
                      <a:endParaRPr lang="en-CA" dirty="0"/>
                    </a:p>
                  </a:txBody>
                  <a:tcPr/>
                </a:tc>
                <a:tc>
                  <a:txBody>
                    <a:bodyPr/>
                    <a:lstStyle/>
                    <a:p>
                      <a:pPr>
                        <a:lnSpc>
                          <a:spcPct val="107000"/>
                        </a:lnSpc>
                        <a:spcAft>
                          <a:spcPts val="0"/>
                        </a:spcAft>
                      </a:pPr>
                      <a:r>
                        <a:rPr lang="en-CA" sz="1400" dirty="0">
                          <a:solidFill>
                            <a:srgbClr val="010205"/>
                          </a:solidFill>
                          <a:effectLst/>
                          <a:latin typeface="Arial" panose="020B0604020202020204" pitchFamily="34" charset="0"/>
                          <a:ea typeface="Calibri" panose="020F0502020204030204" pitchFamily="34" charset="0"/>
                          <a:cs typeface="Times New Roman" panose="02020603050405020304" pitchFamily="18" charset="0"/>
                        </a:rPr>
                        <a:t>.2955</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CA" sz="1400" dirty="0">
                          <a:solidFill>
                            <a:srgbClr val="010205"/>
                          </a:solidFill>
                          <a:effectLst/>
                          <a:latin typeface="Arial" panose="020B0604020202020204" pitchFamily="34" charset="0"/>
                          <a:ea typeface="Calibri" panose="020F0502020204030204" pitchFamily="34" charset="0"/>
                          <a:cs typeface="Times New Roman" panose="02020603050405020304" pitchFamily="18" charset="0"/>
                        </a:rPr>
                        <a:t> </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70840">
                <a:tc>
                  <a:txBody>
                    <a:bodyPr/>
                    <a:lstStyle/>
                    <a:p>
                      <a:r>
                        <a:rPr lang="en-CA" dirty="0" smtClean="0"/>
                        <a:t>Non-L3F (control Group B)</a:t>
                      </a:r>
                      <a:endParaRPr lang="en-CA" dirty="0"/>
                    </a:p>
                  </a:txBody>
                  <a:tcPr/>
                </a:tc>
                <a:tc>
                  <a:txBody>
                    <a:bodyPr/>
                    <a:lstStyle/>
                    <a:p>
                      <a:endParaRPr lang="en-CA" dirty="0"/>
                    </a:p>
                  </a:txBody>
                  <a:tcPr/>
                </a:tc>
                <a:tc>
                  <a:txBody>
                    <a:bodyPr/>
                    <a:lstStyle/>
                    <a:p>
                      <a:pPr>
                        <a:lnSpc>
                          <a:spcPct val="107000"/>
                        </a:lnSpc>
                        <a:spcAft>
                          <a:spcPts val="0"/>
                        </a:spcAft>
                      </a:pPr>
                      <a:r>
                        <a:rPr lang="en-CA" sz="1400" dirty="0">
                          <a:solidFill>
                            <a:srgbClr val="010205"/>
                          </a:solidFill>
                          <a:effectLst/>
                          <a:latin typeface="Arial" panose="020B0604020202020204" pitchFamily="34" charset="0"/>
                          <a:ea typeface="Calibri" panose="020F0502020204030204" pitchFamily="34" charset="0"/>
                          <a:cs typeface="Times New Roman" panose="02020603050405020304" pitchFamily="18" charset="0"/>
                        </a:rPr>
                        <a:t>.1971</a:t>
                      </a: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36488918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7584" y="492826"/>
            <a:ext cx="8134709" cy="947785"/>
          </a:xfrm>
        </p:spPr>
        <p:txBody>
          <a:bodyPr>
            <a:normAutofit/>
          </a:bodyPr>
          <a:lstStyle/>
          <a:p>
            <a:r>
              <a:rPr lang="en-CA" sz="2400" dirty="0" smtClean="0"/>
              <a:t>Reasons for the Differences between Kenya and Ghana in L3 Index</a:t>
            </a:r>
            <a:endParaRPr lang="en-CA" sz="2400" dirty="0"/>
          </a:p>
        </p:txBody>
      </p:sp>
      <p:sp>
        <p:nvSpPr>
          <p:cNvPr id="3" name="Content Placeholder 2"/>
          <p:cNvSpPr>
            <a:spLocks noGrp="1"/>
          </p:cNvSpPr>
          <p:nvPr>
            <p:ph idx="1"/>
          </p:nvPr>
        </p:nvSpPr>
        <p:spPr>
          <a:xfrm>
            <a:off x="517585" y="1635826"/>
            <a:ext cx="8134709" cy="3508977"/>
          </a:xfrm>
        </p:spPr>
        <p:txBody>
          <a:bodyPr>
            <a:noAutofit/>
          </a:bodyPr>
          <a:lstStyle/>
          <a:p>
            <a:r>
              <a:rPr lang="en-CA" dirty="0" smtClean="0"/>
              <a:t>The </a:t>
            </a:r>
            <a:r>
              <a:rPr lang="en-CA" dirty="0"/>
              <a:t>L3F project in Kenya started in 2009-10 while in Ghana, it started only during 2014</a:t>
            </a:r>
            <a:r>
              <a:rPr lang="en-CA" dirty="0" smtClean="0"/>
              <a:t>.</a:t>
            </a:r>
          </a:p>
          <a:p>
            <a:endParaRPr lang="en-CA" dirty="0"/>
          </a:p>
          <a:p>
            <a:r>
              <a:rPr lang="en-CA" dirty="0" smtClean="0"/>
              <a:t>The </a:t>
            </a:r>
            <a:r>
              <a:rPr lang="en-CA" dirty="0"/>
              <a:t>involvement of knowledge institutions in offering training programmes was high in Kenya compared to Ghana. </a:t>
            </a:r>
            <a:endParaRPr lang="en-CA" dirty="0" smtClean="0"/>
          </a:p>
          <a:p>
            <a:endParaRPr lang="en-CA" dirty="0"/>
          </a:p>
          <a:p>
            <a:r>
              <a:rPr lang="en-CA" dirty="0" smtClean="0"/>
              <a:t>The </a:t>
            </a:r>
            <a:r>
              <a:rPr lang="en-CA" dirty="0"/>
              <a:t>credit flow from the financial institutions was substantial in Kenya with preconditions on learning. Ghana did not get such credit facilities. </a:t>
            </a:r>
            <a:endParaRPr lang="en-CA" dirty="0" smtClean="0"/>
          </a:p>
          <a:p>
            <a:endParaRPr lang="en-CA" dirty="0"/>
          </a:p>
          <a:p>
            <a:r>
              <a:rPr lang="en-CA" dirty="0" smtClean="0"/>
              <a:t>Kenya </a:t>
            </a:r>
            <a:r>
              <a:rPr lang="en-CA" dirty="0"/>
              <a:t>used various types of technologies such as mobile phones, community radios and CDs . Due to infrastructural challenges CD based learning was the only major tool in Ghana. </a:t>
            </a:r>
            <a:endParaRPr lang="en-CA" dirty="0" smtClean="0"/>
          </a:p>
          <a:p>
            <a:endParaRPr lang="en-CA" dirty="0"/>
          </a:p>
          <a:p>
            <a:r>
              <a:rPr lang="en-CA" dirty="0" smtClean="0"/>
              <a:t>The  </a:t>
            </a:r>
            <a:r>
              <a:rPr lang="en-CA" dirty="0"/>
              <a:t>higher level of school education could also be a contributing factor. </a:t>
            </a:r>
          </a:p>
          <a:p>
            <a:endParaRPr lang="en-CA" dirty="0"/>
          </a:p>
        </p:txBody>
      </p:sp>
    </p:spTree>
    <p:extLst>
      <p:ext uri="{BB962C8B-B14F-4D97-AF65-F5344CB8AC3E}">
        <p14:creationId xmlns:p14="http://schemas.microsoft.com/office/powerpoint/2010/main" val="24987313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266" y="303046"/>
            <a:ext cx="4080602" cy="714871"/>
          </a:xfrm>
        </p:spPr>
        <p:txBody>
          <a:bodyPr/>
          <a:lstStyle/>
          <a:p>
            <a:r>
              <a:rPr lang="en-CA" dirty="0" smtClean="0"/>
              <a:t>Empowerment Index</a:t>
            </a:r>
            <a:endParaRPr lang="en-CA" dirty="0"/>
          </a:p>
        </p:txBody>
      </p:sp>
      <p:pic>
        <p:nvPicPr>
          <p:cNvPr id="4" name="Picture 3"/>
          <p:cNvPicPr>
            <a:picLocks noChangeAspect="1"/>
          </p:cNvPicPr>
          <p:nvPr/>
        </p:nvPicPr>
        <p:blipFill>
          <a:blip r:embed="rId2"/>
          <a:stretch>
            <a:fillRect/>
          </a:stretch>
        </p:blipFill>
        <p:spPr>
          <a:xfrm>
            <a:off x="0" y="974786"/>
            <a:ext cx="5130848" cy="3516315"/>
          </a:xfrm>
          <a:prstGeom prst="rect">
            <a:avLst/>
          </a:prstGeom>
        </p:spPr>
      </p:pic>
      <p:pic>
        <p:nvPicPr>
          <p:cNvPr id="5" name="Picture 4"/>
          <p:cNvPicPr>
            <a:picLocks noChangeAspect="1"/>
          </p:cNvPicPr>
          <p:nvPr/>
        </p:nvPicPr>
        <p:blipFill>
          <a:blip r:embed="rId3"/>
          <a:stretch>
            <a:fillRect/>
          </a:stretch>
        </p:blipFill>
        <p:spPr>
          <a:xfrm>
            <a:off x="5063706" y="3602008"/>
            <a:ext cx="4080294" cy="3255992"/>
          </a:xfrm>
          <a:prstGeom prst="rect">
            <a:avLst/>
          </a:prstGeom>
        </p:spPr>
      </p:pic>
      <p:sp>
        <p:nvSpPr>
          <p:cNvPr id="6" name="TextBox 5"/>
          <p:cNvSpPr txBox="1"/>
          <p:nvPr/>
        </p:nvSpPr>
        <p:spPr>
          <a:xfrm>
            <a:off x="1268082" y="4623759"/>
            <a:ext cx="1871933" cy="369332"/>
          </a:xfrm>
          <a:prstGeom prst="rect">
            <a:avLst/>
          </a:prstGeom>
          <a:noFill/>
        </p:spPr>
        <p:txBody>
          <a:bodyPr wrap="square" rtlCol="0">
            <a:spAutoFit/>
          </a:bodyPr>
          <a:lstStyle/>
          <a:p>
            <a:pPr algn="ctr"/>
            <a:r>
              <a:rPr lang="en-CA" b="1" dirty="0" smtClean="0"/>
              <a:t>Kenya</a:t>
            </a:r>
            <a:endParaRPr lang="en-CA" b="1" dirty="0"/>
          </a:p>
        </p:txBody>
      </p:sp>
      <p:sp>
        <p:nvSpPr>
          <p:cNvPr id="7" name="TextBox 6"/>
          <p:cNvSpPr txBox="1"/>
          <p:nvPr/>
        </p:nvSpPr>
        <p:spPr>
          <a:xfrm>
            <a:off x="6167886" y="2964612"/>
            <a:ext cx="1871933" cy="369332"/>
          </a:xfrm>
          <a:prstGeom prst="rect">
            <a:avLst/>
          </a:prstGeom>
          <a:noFill/>
        </p:spPr>
        <p:txBody>
          <a:bodyPr wrap="square" rtlCol="0">
            <a:spAutoFit/>
          </a:bodyPr>
          <a:lstStyle/>
          <a:p>
            <a:pPr algn="ctr"/>
            <a:r>
              <a:rPr lang="en-CA" b="1" dirty="0" smtClean="0"/>
              <a:t>Ghana</a:t>
            </a:r>
            <a:endParaRPr lang="en-CA" b="1" dirty="0"/>
          </a:p>
        </p:txBody>
      </p:sp>
    </p:spTree>
    <p:extLst>
      <p:ext uri="{BB962C8B-B14F-4D97-AF65-F5344CB8AC3E}">
        <p14:creationId xmlns:p14="http://schemas.microsoft.com/office/powerpoint/2010/main" val="371812834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400" y="58313"/>
            <a:ext cx="7024744" cy="1143000"/>
          </a:xfrm>
        </p:spPr>
        <p:txBody>
          <a:bodyPr/>
          <a:lstStyle/>
          <a:p>
            <a:r>
              <a:rPr lang="en-CA" dirty="0" smtClean="0"/>
              <a:t>Determinants of Empowerment</a:t>
            </a:r>
            <a:endParaRPr lang="en-CA"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496815331"/>
              </p:ext>
            </p:extLst>
          </p:nvPr>
        </p:nvGraphicFramePr>
        <p:xfrm>
          <a:off x="491400" y="1930077"/>
          <a:ext cx="8013940" cy="1635825"/>
        </p:xfrm>
        <a:graphic>
          <a:graphicData uri="http://schemas.openxmlformats.org/drawingml/2006/table">
            <a:tbl>
              <a:tblPr/>
              <a:tblGrid>
                <a:gridCol w="34506"/>
                <a:gridCol w="3286664"/>
                <a:gridCol w="1449237"/>
                <a:gridCol w="750499"/>
                <a:gridCol w="1078301"/>
                <a:gridCol w="1414733"/>
              </a:tblGrid>
              <a:tr h="204478">
                <a:tc rowSpan="2" gridSpan="2">
                  <a:txBody>
                    <a:bodyPr/>
                    <a:lstStyle/>
                    <a:p>
                      <a:pPr marL="38100" marR="38100">
                        <a:lnSpc>
                          <a:spcPts val="1600"/>
                        </a:lnSpc>
                        <a:spcAft>
                          <a:spcPts val="0"/>
                        </a:spcAft>
                      </a:pPr>
                      <a:r>
                        <a:rPr lang="en-US" sz="900" dirty="0">
                          <a:solidFill>
                            <a:srgbClr val="264A60"/>
                          </a:solidFill>
                          <a:effectLst/>
                          <a:latin typeface="Arial" panose="020B0604020202020204" pitchFamily="34" charset="0"/>
                          <a:ea typeface="Calibri" panose="020F0502020204030204" pitchFamily="34" charset="0"/>
                          <a:cs typeface="Times New Roman" panose="02020603050405020304" pitchFamily="18" charset="0"/>
                        </a:rPr>
                        <a:t> </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a:noFill/>
                    </a:lnL>
                    <a:lnR>
                      <a:noFill/>
                    </a:lnR>
                    <a:lnT>
                      <a:noFill/>
                    </a:lnT>
                    <a:lnB w="12700" cap="flat" cmpd="sng" algn="ctr">
                      <a:solidFill>
                        <a:srgbClr val="152935"/>
                      </a:solidFill>
                      <a:prstDash val="solid"/>
                      <a:round/>
                      <a:headEnd type="none" w="med" len="med"/>
                      <a:tailEnd type="none" w="med" len="med"/>
                    </a:lnB>
                    <a:solidFill>
                      <a:srgbClr val="FFFFFF"/>
                    </a:solidFill>
                  </a:tcPr>
                </a:tc>
                <a:tc rowSpan="2" hMerge="1">
                  <a:txBody>
                    <a:bodyPr/>
                    <a:lstStyle/>
                    <a:p>
                      <a:endParaRPr lang="en-CA"/>
                    </a:p>
                  </a:txBody>
                  <a:tcPr/>
                </a:tc>
                <a:tc gridSpan="2">
                  <a:txBody>
                    <a:bodyPr/>
                    <a:lstStyle/>
                    <a:p>
                      <a:pPr marL="38100" marR="38100" algn="ctr">
                        <a:lnSpc>
                          <a:spcPts val="1600"/>
                        </a:lnSpc>
                        <a:spcAft>
                          <a:spcPts val="0"/>
                        </a:spcAft>
                      </a:pPr>
                      <a:r>
                        <a:rPr lang="en-US" sz="900">
                          <a:effectLst/>
                          <a:latin typeface="Arial" panose="020B0604020202020204" pitchFamily="34" charset="0"/>
                          <a:ea typeface="Calibri" panose="020F0502020204030204" pitchFamily="34" charset="0"/>
                          <a:cs typeface="Times New Roman" panose="02020603050405020304" pitchFamily="18" charset="0"/>
                        </a:rPr>
                        <a:t>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a:noFill/>
                    </a:lnL>
                    <a:lnR w="12700" cap="flat" cmpd="sng" algn="ctr">
                      <a:solidFill>
                        <a:srgbClr val="E0E0E0"/>
                      </a:solidFill>
                      <a:prstDash val="solid"/>
                      <a:round/>
                      <a:headEnd type="none" w="med" len="med"/>
                      <a:tailEnd type="none" w="med" len="med"/>
                    </a:lnR>
                    <a:lnT>
                      <a:noFill/>
                    </a:lnT>
                    <a:lnB>
                      <a:noFill/>
                    </a:lnB>
                    <a:solidFill>
                      <a:srgbClr val="FFFFFF"/>
                    </a:solidFill>
                  </a:tcPr>
                </a:tc>
                <a:tc hMerge="1">
                  <a:txBody>
                    <a:bodyPr/>
                    <a:lstStyle/>
                    <a:p>
                      <a:endParaRPr lang="en-CA"/>
                    </a:p>
                  </a:txBody>
                  <a:tcPr/>
                </a:tc>
                <a:tc rowSpan="2">
                  <a:txBody>
                    <a:bodyPr/>
                    <a:lstStyle/>
                    <a:p>
                      <a:pPr marL="38100" marR="38100" algn="ctr">
                        <a:lnSpc>
                          <a:spcPts val="1600"/>
                        </a:lnSpc>
                        <a:spcAft>
                          <a:spcPts val="0"/>
                        </a:spcAft>
                      </a:pPr>
                      <a:r>
                        <a:rPr lang="en-US" sz="900">
                          <a:effectLst/>
                          <a:latin typeface="Arial" panose="020B0604020202020204" pitchFamily="34" charset="0"/>
                          <a:ea typeface="Calibri" panose="020F0502020204030204" pitchFamily="34" charset="0"/>
                          <a:cs typeface="Times New Roman" panose="02020603050405020304" pitchFamily="18" charset="0"/>
                        </a:rPr>
                        <a:t>t statistic</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E0E0E0"/>
                      </a:solidFill>
                      <a:prstDash val="solid"/>
                      <a:round/>
                      <a:headEnd type="none" w="med" len="med"/>
                      <a:tailEnd type="none" w="med" len="med"/>
                    </a:lnL>
                    <a:lnR w="12700" cap="flat" cmpd="sng" algn="ctr">
                      <a:solidFill>
                        <a:srgbClr val="E0E0E0"/>
                      </a:solidFill>
                      <a:prstDash val="solid"/>
                      <a:round/>
                      <a:headEnd type="none" w="med" len="med"/>
                      <a:tailEnd type="none" w="med" len="med"/>
                    </a:lnR>
                    <a:lnT>
                      <a:noFill/>
                    </a:lnT>
                    <a:lnB w="12700" cap="flat" cmpd="sng" algn="ctr">
                      <a:solidFill>
                        <a:srgbClr val="152935"/>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en-US" sz="900">
                          <a:effectLst/>
                          <a:latin typeface="Arial" panose="020B0604020202020204" pitchFamily="34" charset="0"/>
                          <a:ea typeface="Calibri" panose="020F0502020204030204" pitchFamily="34" charset="0"/>
                          <a:cs typeface="Times New Roman" panose="02020603050405020304" pitchFamily="18" charset="0"/>
                        </a:rPr>
                        <a:t>p value</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E0E0E0"/>
                      </a:solidFill>
                      <a:prstDash val="solid"/>
                      <a:round/>
                      <a:headEnd type="none" w="med" len="med"/>
                      <a:tailEnd type="none" w="med" len="med"/>
                    </a:lnL>
                    <a:lnR>
                      <a:noFill/>
                    </a:lnR>
                    <a:lnT>
                      <a:noFill/>
                    </a:lnT>
                    <a:lnB w="12700" cap="flat" cmpd="sng" algn="ctr">
                      <a:solidFill>
                        <a:srgbClr val="152935"/>
                      </a:solidFill>
                      <a:prstDash val="solid"/>
                      <a:round/>
                      <a:headEnd type="none" w="med" len="med"/>
                      <a:tailEnd type="none" w="med" len="med"/>
                    </a:lnB>
                    <a:solidFill>
                      <a:srgbClr val="FFFFFF"/>
                    </a:solidFill>
                  </a:tcPr>
                </a:tc>
              </a:tr>
              <a:tr h="204478">
                <a:tc gridSpan="2" vMerge="1">
                  <a:txBody>
                    <a:bodyPr/>
                    <a:lstStyle/>
                    <a:p>
                      <a:endParaRPr lang="en-CA"/>
                    </a:p>
                  </a:txBody>
                  <a:tcPr/>
                </a:tc>
                <a:tc hMerge="1" vMerge="1">
                  <a:txBody>
                    <a:bodyPr/>
                    <a:lstStyle/>
                    <a:p>
                      <a:endParaRPr lang="en-CA"/>
                    </a:p>
                  </a:txBody>
                  <a:tcPr/>
                </a:tc>
                <a:tc>
                  <a:txBody>
                    <a:bodyPr/>
                    <a:lstStyle/>
                    <a:p>
                      <a:pPr marL="38100" marR="38100" algn="ctr">
                        <a:lnSpc>
                          <a:spcPts val="1600"/>
                        </a:lnSpc>
                        <a:spcAft>
                          <a:spcPts val="0"/>
                        </a:spcAft>
                      </a:pPr>
                      <a:r>
                        <a:rPr lang="en-US" sz="900">
                          <a:effectLst/>
                          <a:latin typeface="Arial" panose="020B0604020202020204" pitchFamily="34" charset="0"/>
                          <a:ea typeface="Calibri" panose="020F0502020204030204" pitchFamily="34" charset="0"/>
                          <a:cs typeface="Times New Roman" panose="02020603050405020304" pitchFamily="18" charset="0"/>
                        </a:rPr>
                        <a:t>Coefficient</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a:noFill/>
                    </a:lnL>
                    <a:lnR w="12700" cap="flat" cmpd="sng" algn="ctr">
                      <a:solidFill>
                        <a:srgbClr val="E0E0E0"/>
                      </a:solidFill>
                      <a:prstDash val="solid"/>
                      <a:round/>
                      <a:headEnd type="none" w="med" len="med"/>
                      <a:tailEnd type="none" w="med" len="med"/>
                    </a:lnR>
                    <a:lnT>
                      <a:noFill/>
                    </a:lnT>
                    <a:lnB w="12700" cap="flat" cmpd="sng" algn="ctr">
                      <a:solidFill>
                        <a:srgbClr val="152935"/>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a:effectLst/>
                          <a:latin typeface="Arial" panose="020B0604020202020204" pitchFamily="34" charset="0"/>
                          <a:ea typeface="Calibri" panose="020F0502020204030204" pitchFamily="34" charset="0"/>
                          <a:cs typeface="Times New Roman" panose="02020603050405020304" pitchFamily="18" charset="0"/>
                        </a:rPr>
                        <a:t>Std. Error</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E0E0E0"/>
                      </a:solidFill>
                      <a:prstDash val="solid"/>
                      <a:round/>
                      <a:headEnd type="none" w="med" len="med"/>
                      <a:tailEnd type="none" w="med" len="med"/>
                    </a:lnL>
                    <a:lnR w="12700" cap="flat" cmpd="sng" algn="ctr">
                      <a:solidFill>
                        <a:srgbClr val="E0E0E0"/>
                      </a:solidFill>
                      <a:prstDash val="solid"/>
                      <a:round/>
                      <a:headEnd type="none" w="med" len="med"/>
                      <a:tailEnd type="none" w="med" len="med"/>
                    </a:lnR>
                    <a:lnT>
                      <a:noFill/>
                    </a:lnT>
                    <a:lnB w="12700" cap="flat" cmpd="sng" algn="ctr">
                      <a:solidFill>
                        <a:srgbClr val="152935"/>
                      </a:solidFill>
                      <a:prstDash val="solid"/>
                      <a:round/>
                      <a:headEnd type="none" w="med" len="med"/>
                      <a:tailEnd type="none" w="med" len="med"/>
                    </a:lnB>
                    <a:solidFill>
                      <a:srgbClr val="FFFFFF"/>
                    </a:solidFill>
                  </a:tcPr>
                </a:tc>
                <a:tc vMerge="1">
                  <a:txBody>
                    <a:bodyPr/>
                    <a:lstStyle/>
                    <a:p>
                      <a:endParaRPr lang="en-CA"/>
                    </a:p>
                  </a:txBody>
                  <a:tcPr/>
                </a:tc>
                <a:tc vMerge="1">
                  <a:txBody>
                    <a:bodyPr/>
                    <a:lstStyle/>
                    <a:p>
                      <a:endParaRPr lang="en-CA"/>
                    </a:p>
                  </a:txBody>
                  <a:tcPr/>
                </a:tc>
              </a:tr>
              <a:tr h="204478">
                <a:tc rowSpan="5">
                  <a:txBody>
                    <a:bodyPr/>
                    <a:lstStyle/>
                    <a:p>
                      <a:pPr marL="38100" marR="38100">
                        <a:lnSpc>
                          <a:spcPts val="1600"/>
                        </a:lnSpc>
                        <a:spcAft>
                          <a:spcPts val="0"/>
                        </a:spcAft>
                      </a:pPr>
                      <a:r>
                        <a:rPr lang="en-US" sz="900" dirty="0">
                          <a:solidFill>
                            <a:srgbClr val="264A60"/>
                          </a:solidFill>
                          <a:effectLst/>
                          <a:latin typeface="Arial" panose="020B0604020202020204" pitchFamily="34" charset="0"/>
                          <a:ea typeface="Calibri" panose="020F0502020204030204" pitchFamily="34" charset="0"/>
                          <a:cs typeface="Times New Roman" panose="02020603050405020304" pitchFamily="18" charset="0"/>
                        </a:rPr>
                        <a:t> </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solidFill>
                        <a:srgbClr val="152935"/>
                      </a:solidFill>
                      <a:prstDash val="solid"/>
                      <a:round/>
                      <a:headEnd type="none" w="med" len="med"/>
                      <a:tailEnd type="none" w="med" len="med"/>
                    </a:lnT>
                    <a:lnB w="12700" cap="flat" cmpd="sng" algn="ctr">
                      <a:solidFill>
                        <a:srgbClr val="152935"/>
                      </a:solidFill>
                      <a:prstDash val="solid"/>
                      <a:round/>
                      <a:headEnd type="none" w="med" len="med"/>
                      <a:tailEnd type="none" w="med" len="med"/>
                    </a:lnB>
                    <a:solidFill>
                      <a:srgbClr val="E0E0E0"/>
                    </a:solidFill>
                  </a:tcPr>
                </a:tc>
                <a:tc>
                  <a:txBody>
                    <a:bodyPr/>
                    <a:lstStyle/>
                    <a:p>
                      <a:pPr marL="38100" marR="38100">
                        <a:lnSpc>
                          <a:spcPts val="1600"/>
                        </a:lnSpc>
                        <a:spcAft>
                          <a:spcPts val="0"/>
                        </a:spcAft>
                      </a:pPr>
                      <a:r>
                        <a:rPr lang="en-US" sz="900">
                          <a:effectLst/>
                          <a:latin typeface="Arial" panose="020B0604020202020204" pitchFamily="34" charset="0"/>
                          <a:ea typeface="Calibri" panose="020F0502020204030204" pitchFamily="34" charset="0"/>
                          <a:cs typeface="Times New Roman" panose="02020603050405020304" pitchFamily="18" charset="0"/>
                        </a:rPr>
                        <a:t>(Constant)</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solidFill>
                        <a:srgbClr val="152935"/>
                      </a:solidFill>
                      <a:prstDash val="solid"/>
                      <a:round/>
                      <a:headEnd type="none" w="med" len="med"/>
                      <a:tailEnd type="none" w="med" len="med"/>
                    </a:lnT>
                    <a:lnB w="12700" cap="flat" cmpd="sng" algn="ctr">
                      <a:solidFill>
                        <a:srgbClr val="AEAEAE"/>
                      </a:solidFill>
                      <a:prstDash val="solid"/>
                      <a:round/>
                      <a:headEnd type="none" w="med" len="med"/>
                      <a:tailEnd type="none" w="med" len="med"/>
                    </a:lnB>
                    <a:solidFill>
                      <a:srgbClr val="E0E0E0"/>
                    </a:solidFill>
                  </a:tcPr>
                </a:tc>
                <a:tc>
                  <a:txBody>
                    <a:bodyPr/>
                    <a:lstStyle/>
                    <a:p>
                      <a:pPr marL="38100" marR="38100" algn="r">
                        <a:lnSpc>
                          <a:spcPts val="1600"/>
                        </a:lnSpc>
                        <a:spcAft>
                          <a:spcPts val="0"/>
                        </a:spcAft>
                      </a:pPr>
                      <a:r>
                        <a:rPr lang="en-US" sz="900">
                          <a:solidFill>
                            <a:srgbClr val="010205"/>
                          </a:solidFill>
                          <a:effectLst/>
                          <a:latin typeface="Arial" panose="020B0604020202020204" pitchFamily="34" charset="0"/>
                          <a:ea typeface="Calibri" panose="020F0502020204030204" pitchFamily="34" charset="0"/>
                          <a:cs typeface="Times New Roman" panose="02020603050405020304" pitchFamily="18" charset="0"/>
                        </a:rPr>
                        <a:t>.539</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w="12700" cap="flat" cmpd="sng" algn="ctr">
                      <a:solidFill>
                        <a:srgbClr val="E0E0E0"/>
                      </a:solidFill>
                      <a:prstDash val="solid"/>
                      <a:round/>
                      <a:headEnd type="none" w="med" len="med"/>
                      <a:tailEnd type="none" w="med" len="med"/>
                    </a:lnR>
                    <a:lnT w="12700" cap="flat" cmpd="sng" algn="ctr">
                      <a:solidFill>
                        <a:srgbClr val="152935"/>
                      </a:solidFill>
                      <a:prstDash val="solid"/>
                      <a:round/>
                      <a:headEnd type="none" w="med" len="med"/>
                      <a:tailEnd type="none" w="med" len="med"/>
                    </a:lnT>
                    <a:lnB w="12700" cap="flat" cmpd="sng" algn="ctr">
                      <a:solidFill>
                        <a:srgbClr val="AEAEAE"/>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a:solidFill>
                            <a:srgbClr val="010205"/>
                          </a:solidFill>
                          <a:effectLst/>
                          <a:latin typeface="Arial" panose="020B0604020202020204" pitchFamily="34" charset="0"/>
                          <a:ea typeface="Calibri" panose="020F0502020204030204" pitchFamily="34" charset="0"/>
                          <a:cs typeface="Times New Roman" panose="02020603050405020304" pitchFamily="18" charset="0"/>
                        </a:rPr>
                        <a:t>.019</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E0E0E0"/>
                      </a:solidFill>
                      <a:prstDash val="solid"/>
                      <a:round/>
                      <a:headEnd type="none" w="med" len="med"/>
                      <a:tailEnd type="none" w="med" len="med"/>
                    </a:lnL>
                    <a:lnR w="12700" cap="flat" cmpd="sng" algn="ctr">
                      <a:solidFill>
                        <a:srgbClr val="E0E0E0"/>
                      </a:solidFill>
                      <a:prstDash val="solid"/>
                      <a:round/>
                      <a:headEnd type="none" w="med" len="med"/>
                      <a:tailEnd type="none" w="med" len="med"/>
                    </a:lnR>
                    <a:lnT w="12700" cap="flat" cmpd="sng" algn="ctr">
                      <a:solidFill>
                        <a:srgbClr val="152935"/>
                      </a:solidFill>
                      <a:prstDash val="solid"/>
                      <a:round/>
                      <a:headEnd type="none" w="med" len="med"/>
                      <a:tailEnd type="none" w="med" len="med"/>
                    </a:lnT>
                    <a:lnB w="12700" cap="flat" cmpd="sng" algn="ctr">
                      <a:solidFill>
                        <a:srgbClr val="AEAEAE"/>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a:solidFill>
                            <a:srgbClr val="010205"/>
                          </a:solidFill>
                          <a:effectLst/>
                          <a:latin typeface="Arial" panose="020B0604020202020204" pitchFamily="34" charset="0"/>
                          <a:ea typeface="Calibri" panose="020F0502020204030204" pitchFamily="34" charset="0"/>
                          <a:cs typeface="Times New Roman" panose="02020603050405020304" pitchFamily="18" charset="0"/>
                        </a:rPr>
                        <a:t>27.958</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E0E0E0"/>
                      </a:solidFill>
                      <a:prstDash val="solid"/>
                      <a:round/>
                      <a:headEnd type="none" w="med" len="med"/>
                      <a:tailEnd type="none" w="med" len="med"/>
                    </a:lnL>
                    <a:lnR w="12700" cap="flat" cmpd="sng" algn="ctr">
                      <a:solidFill>
                        <a:srgbClr val="E0E0E0"/>
                      </a:solidFill>
                      <a:prstDash val="solid"/>
                      <a:round/>
                      <a:headEnd type="none" w="med" len="med"/>
                      <a:tailEnd type="none" w="med" len="med"/>
                    </a:lnR>
                    <a:lnT w="12700" cap="flat" cmpd="sng" algn="ctr">
                      <a:solidFill>
                        <a:srgbClr val="152935"/>
                      </a:solidFill>
                      <a:prstDash val="solid"/>
                      <a:round/>
                      <a:headEnd type="none" w="med" len="med"/>
                      <a:tailEnd type="none" w="med" len="med"/>
                    </a:lnT>
                    <a:lnB w="12700" cap="flat" cmpd="sng" algn="ctr">
                      <a:solidFill>
                        <a:srgbClr val="AEAEAE"/>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dirty="0">
                          <a:solidFill>
                            <a:srgbClr val="010205"/>
                          </a:solidFill>
                          <a:effectLst/>
                          <a:latin typeface="Arial" panose="020B0604020202020204" pitchFamily="34" charset="0"/>
                          <a:ea typeface="Calibri" panose="020F0502020204030204" pitchFamily="34" charset="0"/>
                          <a:cs typeface="Times New Roman" panose="02020603050405020304" pitchFamily="18" charset="0"/>
                        </a:rPr>
                        <a:t>.000</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E0E0E0"/>
                      </a:solidFill>
                      <a:prstDash val="solid"/>
                      <a:round/>
                      <a:headEnd type="none" w="med" len="med"/>
                      <a:tailEnd type="none" w="med" len="med"/>
                    </a:lnL>
                    <a:lnR>
                      <a:noFill/>
                    </a:lnR>
                    <a:lnT w="12700" cap="flat" cmpd="sng" algn="ctr">
                      <a:solidFill>
                        <a:srgbClr val="152935"/>
                      </a:solidFill>
                      <a:prstDash val="solid"/>
                      <a:round/>
                      <a:headEnd type="none" w="med" len="med"/>
                      <a:tailEnd type="none" w="med" len="med"/>
                    </a:lnT>
                    <a:lnB w="12700" cap="flat" cmpd="sng" algn="ctr">
                      <a:solidFill>
                        <a:srgbClr val="AEAEAE"/>
                      </a:solidFill>
                      <a:prstDash val="solid"/>
                      <a:round/>
                      <a:headEnd type="none" w="med" len="med"/>
                      <a:tailEnd type="none" w="med" len="med"/>
                    </a:lnB>
                    <a:solidFill>
                      <a:srgbClr val="FFFFFF"/>
                    </a:solidFill>
                  </a:tcPr>
                </a:tc>
              </a:tr>
              <a:tr h="204478">
                <a:tc vMerge="1">
                  <a:txBody>
                    <a:bodyPr/>
                    <a:lstStyle/>
                    <a:p>
                      <a:endParaRPr lang="en-CA"/>
                    </a:p>
                  </a:txBody>
                  <a:tcPr/>
                </a:tc>
                <a:tc>
                  <a:txBody>
                    <a:bodyPr/>
                    <a:lstStyle/>
                    <a:p>
                      <a:pPr marL="38100" marR="38100">
                        <a:lnSpc>
                          <a:spcPts val="1600"/>
                        </a:lnSpc>
                        <a:spcAft>
                          <a:spcPts val="0"/>
                        </a:spcAft>
                      </a:pPr>
                      <a:r>
                        <a:rPr lang="en-US" sz="90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Sex</a:t>
                      </a:r>
                      <a:endParaRPr lang="en-CA" sz="110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solidFill>
                        <a:srgbClr val="AEAEAE"/>
                      </a:solidFill>
                      <a:prstDash val="solid"/>
                      <a:round/>
                      <a:headEnd type="none" w="med" len="med"/>
                      <a:tailEnd type="none" w="med" len="med"/>
                    </a:lnT>
                    <a:lnB w="12700" cap="flat" cmpd="sng" algn="ctr">
                      <a:solidFill>
                        <a:srgbClr val="AEAEAE"/>
                      </a:solidFill>
                      <a:prstDash val="solid"/>
                      <a:round/>
                      <a:headEnd type="none" w="med" len="med"/>
                      <a:tailEnd type="none" w="med" len="med"/>
                    </a:lnB>
                    <a:solidFill>
                      <a:srgbClr val="E0E0E0"/>
                    </a:solidFill>
                  </a:tcPr>
                </a:tc>
                <a:tc>
                  <a:txBody>
                    <a:bodyPr/>
                    <a:lstStyle/>
                    <a:p>
                      <a:pPr marL="38100" marR="38100" algn="r">
                        <a:lnSpc>
                          <a:spcPts val="1600"/>
                        </a:lnSpc>
                        <a:spcAft>
                          <a:spcPts val="0"/>
                        </a:spcAft>
                      </a:pPr>
                      <a:r>
                        <a:rPr lang="en-US" sz="90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.020</a:t>
                      </a:r>
                      <a:endParaRPr lang="en-CA" sz="110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w="12700" cap="flat" cmpd="sng" algn="ctr">
                      <a:solidFill>
                        <a:srgbClr val="E0E0E0"/>
                      </a:solidFill>
                      <a:prstDash val="solid"/>
                      <a:round/>
                      <a:headEnd type="none" w="med" len="med"/>
                      <a:tailEnd type="none" w="med" len="med"/>
                    </a:lnR>
                    <a:lnT w="12700" cap="flat" cmpd="sng" algn="ctr">
                      <a:solidFill>
                        <a:srgbClr val="AEAEAE"/>
                      </a:solidFill>
                      <a:prstDash val="solid"/>
                      <a:round/>
                      <a:headEnd type="none" w="med" len="med"/>
                      <a:tailEnd type="none" w="med" len="med"/>
                    </a:lnT>
                    <a:lnB w="12700" cap="flat" cmpd="sng" algn="ctr">
                      <a:solidFill>
                        <a:srgbClr val="AEAEAE"/>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.009</a:t>
                      </a:r>
                      <a:endParaRPr lang="en-CA" sz="110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E0E0E0"/>
                      </a:solidFill>
                      <a:prstDash val="solid"/>
                      <a:round/>
                      <a:headEnd type="none" w="med" len="med"/>
                      <a:tailEnd type="none" w="med" len="med"/>
                    </a:lnL>
                    <a:lnR w="12700" cap="flat" cmpd="sng" algn="ctr">
                      <a:solidFill>
                        <a:srgbClr val="E0E0E0"/>
                      </a:solidFill>
                      <a:prstDash val="solid"/>
                      <a:round/>
                      <a:headEnd type="none" w="med" len="med"/>
                      <a:tailEnd type="none" w="med" len="med"/>
                    </a:lnR>
                    <a:lnT w="12700" cap="flat" cmpd="sng" algn="ctr">
                      <a:solidFill>
                        <a:srgbClr val="AEAEAE"/>
                      </a:solidFill>
                      <a:prstDash val="solid"/>
                      <a:round/>
                      <a:headEnd type="none" w="med" len="med"/>
                      <a:tailEnd type="none" w="med" len="med"/>
                    </a:lnT>
                    <a:lnB w="12700" cap="flat" cmpd="sng" algn="ctr">
                      <a:solidFill>
                        <a:srgbClr val="AEAEAE"/>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2.276</a:t>
                      </a:r>
                      <a:endParaRPr lang="en-CA" sz="110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E0E0E0"/>
                      </a:solidFill>
                      <a:prstDash val="solid"/>
                      <a:round/>
                      <a:headEnd type="none" w="med" len="med"/>
                      <a:tailEnd type="none" w="med" len="med"/>
                    </a:lnL>
                    <a:lnR w="12700" cap="flat" cmpd="sng" algn="ctr">
                      <a:solidFill>
                        <a:srgbClr val="E0E0E0"/>
                      </a:solidFill>
                      <a:prstDash val="solid"/>
                      <a:round/>
                      <a:headEnd type="none" w="med" len="med"/>
                      <a:tailEnd type="none" w="med" len="med"/>
                    </a:lnR>
                    <a:lnT w="12700" cap="flat" cmpd="sng" algn="ctr">
                      <a:solidFill>
                        <a:srgbClr val="AEAEAE"/>
                      </a:solidFill>
                      <a:prstDash val="solid"/>
                      <a:round/>
                      <a:headEnd type="none" w="med" len="med"/>
                      <a:tailEnd type="none" w="med" len="med"/>
                    </a:lnT>
                    <a:lnB w="12700" cap="flat" cmpd="sng" algn="ctr">
                      <a:solidFill>
                        <a:srgbClr val="AEAEAE"/>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.024</a:t>
                      </a:r>
                      <a:endParaRPr lang="en-CA"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E0E0E0"/>
                      </a:solidFill>
                      <a:prstDash val="solid"/>
                      <a:round/>
                      <a:headEnd type="none" w="med" len="med"/>
                      <a:tailEnd type="none" w="med" len="med"/>
                    </a:lnL>
                    <a:lnR>
                      <a:noFill/>
                    </a:lnR>
                    <a:lnT w="12700" cap="flat" cmpd="sng" algn="ctr">
                      <a:solidFill>
                        <a:srgbClr val="AEAEAE"/>
                      </a:solidFill>
                      <a:prstDash val="solid"/>
                      <a:round/>
                      <a:headEnd type="none" w="med" len="med"/>
                      <a:tailEnd type="none" w="med" len="med"/>
                    </a:lnT>
                    <a:lnB w="12700" cap="flat" cmpd="sng" algn="ctr">
                      <a:solidFill>
                        <a:srgbClr val="AEAEAE"/>
                      </a:solidFill>
                      <a:prstDash val="solid"/>
                      <a:round/>
                      <a:headEnd type="none" w="med" len="med"/>
                      <a:tailEnd type="none" w="med" len="med"/>
                    </a:lnB>
                    <a:solidFill>
                      <a:srgbClr val="FFFFFF"/>
                    </a:solidFill>
                  </a:tcPr>
                </a:tc>
              </a:tr>
              <a:tr h="204478">
                <a:tc vMerge="1">
                  <a:txBody>
                    <a:bodyPr/>
                    <a:lstStyle/>
                    <a:p>
                      <a:endParaRPr lang="en-CA"/>
                    </a:p>
                  </a:txBody>
                  <a:tcPr/>
                </a:tc>
                <a:tc>
                  <a:txBody>
                    <a:bodyPr/>
                    <a:lstStyle/>
                    <a:p>
                      <a:pPr marL="38100" marR="38100">
                        <a:lnSpc>
                          <a:spcPts val="1600"/>
                        </a:lnSpc>
                        <a:spcAft>
                          <a:spcPts val="0"/>
                        </a:spcAft>
                      </a:pPr>
                      <a:r>
                        <a:rPr lang="en-US" sz="900">
                          <a:effectLst/>
                          <a:latin typeface="Arial" panose="020B0604020202020204" pitchFamily="34" charset="0"/>
                          <a:ea typeface="Calibri" panose="020F0502020204030204" pitchFamily="34" charset="0"/>
                          <a:cs typeface="Times New Roman" panose="02020603050405020304" pitchFamily="18" charset="0"/>
                        </a:rPr>
                        <a:t>Age</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solidFill>
                        <a:srgbClr val="AEAEAE"/>
                      </a:solidFill>
                      <a:prstDash val="solid"/>
                      <a:round/>
                      <a:headEnd type="none" w="med" len="med"/>
                      <a:tailEnd type="none" w="med" len="med"/>
                    </a:lnT>
                    <a:lnB w="12700" cap="flat" cmpd="sng" algn="ctr">
                      <a:solidFill>
                        <a:srgbClr val="AEAEAE"/>
                      </a:solidFill>
                      <a:prstDash val="solid"/>
                      <a:round/>
                      <a:headEnd type="none" w="med" len="med"/>
                      <a:tailEnd type="none" w="med" len="med"/>
                    </a:lnB>
                    <a:solidFill>
                      <a:srgbClr val="E0E0E0"/>
                    </a:solidFill>
                  </a:tcPr>
                </a:tc>
                <a:tc>
                  <a:txBody>
                    <a:bodyPr/>
                    <a:lstStyle/>
                    <a:p>
                      <a:pPr marL="38100" marR="38100" algn="r">
                        <a:lnSpc>
                          <a:spcPts val="1600"/>
                        </a:lnSpc>
                        <a:spcAft>
                          <a:spcPts val="0"/>
                        </a:spcAft>
                      </a:pPr>
                      <a:r>
                        <a:rPr lang="en-US" sz="900">
                          <a:solidFill>
                            <a:srgbClr val="010205"/>
                          </a:solidFill>
                          <a:effectLst/>
                          <a:latin typeface="Arial" panose="020B0604020202020204" pitchFamily="34" charset="0"/>
                          <a:ea typeface="Calibri" panose="020F0502020204030204" pitchFamily="34" charset="0"/>
                          <a:cs typeface="Times New Roman" panose="02020603050405020304" pitchFamily="18" charset="0"/>
                        </a:rPr>
                        <a:t>.000</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w="12700" cap="flat" cmpd="sng" algn="ctr">
                      <a:solidFill>
                        <a:srgbClr val="E0E0E0"/>
                      </a:solidFill>
                      <a:prstDash val="solid"/>
                      <a:round/>
                      <a:headEnd type="none" w="med" len="med"/>
                      <a:tailEnd type="none" w="med" len="med"/>
                    </a:lnR>
                    <a:lnT w="12700" cap="flat" cmpd="sng" algn="ctr">
                      <a:solidFill>
                        <a:srgbClr val="AEAEAE"/>
                      </a:solidFill>
                      <a:prstDash val="solid"/>
                      <a:round/>
                      <a:headEnd type="none" w="med" len="med"/>
                      <a:tailEnd type="none" w="med" len="med"/>
                    </a:lnT>
                    <a:lnB w="12700" cap="flat" cmpd="sng" algn="ctr">
                      <a:solidFill>
                        <a:srgbClr val="AEAEAE"/>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a:solidFill>
                            <a:srgbClr val="010205"/>
                          </a:solidFill>
                          <a:effectLst/>
                          <a:latin typeface="Arial" panose="020B0604020202020204" pitchFamily="34" charset="0"/>
                          <a:ea typeface="Calibri" panose="020F0502020204030204" pitchFamily="34" charset="0"/>
                          <a:cs typeface="Times New Roman" panose="02020603050405020304" pitchFamily="18" charset="0"/>
                        </a:rPr>
                        <a:t>.000</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E0E0E0"/>
                      </a:solidFill>
                      <a:prstDash val="solid"/>
                      <a:round/>
                      <a:headEnd type="none" w="med" len="med"/>
                      <a:tailEnd type="none" w="med" len="med"/>
                    </a:lnL>
                    <a:lnR w="12700" cap="flat" cmpd="sng" algn="ctr">
                      <a:solidFill>
                        <a:srgbClr val="E0E0E0"/>
                      </a:solidFill>
                      <a:prstDash val="solid"/>
                      <a:round/>
                      <a:headEnd type="none" w="med" len="med"/>
                      <a:tailEnd type="none" w="med" len="med"/>
                    </a:lnR>
                    <a:lnT w="12700" cap="flat" cmpd="sng" algn="ctr">
                      <a:solidFill>
                        <a:srgbClr val="AEAEAE"/>
                      </a:solidFill>
                      <a:prstDash val="solid"/>
                      <a:round/>
                      <a:headEnd type="none" w="med" len="med"/>
                      <a:tailEnd type="none" w="med" len="med"/>
                    </a:lnT>
                    <a:lnB w="12700" cap="flat" cmpd="sng" algn="ctr">
                      <a:solidFill>
                        <a:srgbClr val="AEAEAE"/>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a:solidFill>
                            <a:srgbClr val="010205"/>
                          </a:solidFill>
                          <a:effectLst/>
                          <a:latin typeface="Arial" panose="020B0604020202020204" pitchFamily="34" charset="0"/>
                          <a:ea typeface="Calibri" panose="020F0502020204030204" pitchFamily="34" charset="0"/>
                          <a:cs typeface="Times New Roman" panose="02020603050405020304" pitchFamily="18" charset="0"/>
                        </a:rPr>
                        <a:t>.417</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E0E0E0"/>
                      </a:solidFill>
                      <a:prstDash val="solid"/>
                      <a:round/>
                      <a:headEnd type="none" w="med" len="med"/>
                      <a:tailEnd type="none" w="med" len="med"/>
                    </a:lnL>
                    <a:lnR w="12700" cap="flat" cmpd="sng" algn="ctr">
                      <a:solidFill>
                        <a:srgbClr val="E0E0E0"/>
                      </a:solidFill>
                      <a:prstDash val="solid"/>
                      <a:round/>
                      <a:headEnd type="none" w="med" len="med"/>
                      <a:tailEnd type="none" w="med" len="med"/>
                    </a:lnR>
                    <a:lnT w="12700" cap="flat" cmpd="sng" algn="ctr">
                      <a:solidFill>
                        <a:srgbClr val="AEAEAE"/>
                      </a:solidFill>
                      <a:prstDash val="solid"/>
                      <a:round/>
                      <a:headEnd type="none" w="med" len="med"/>
                      <a:tailEnd type="none" w="med" len="med"/>
                    </a:lnT>
                    <a:lnB w="12700" cap="flat" cmpd="sng" algn="ctr">
                      <a:solidFill>
                        <a:srgbClr val="AEAEAE"/>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dirty="0">
                          <a:solidFill>
                            <a:srgbClr val="010205"/>
                          </a:solidFill>
                          <a:effectLst/>
                          <a:latin typeface="Arial" panose="020B0604020202020204" pitchFamily="34" charset="0"/>
                          <a:ea typeface="Calibri" panose="020F0502020204030204" pitchFamily="34" charset="0"/>
                          <a:cs typeface="Times New Roman" panose="02020603050405020304" pitchFamily="18" charset="0"/>
                        </a:rPr>
                        <a:t>.677</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E0E0E0"/>
                      </a:solidFill>
                      <a:prstDash val="solid"/>
                      <a:round/>
                      <a:headEnd type="none" w="med" len="med"/>
                      <a:tailEnd type="none" w="med" len="med"/>
                    </a:lnL>
                    <a:lnR>
                      <a:noFill/>
                    </a:lnR>
                    <a:lnT w="12700" cap="flat" cmpd="sng" algn="ctr">
                      <a:solidFill>
                        <a:srgbClr val="AEAEAE"/>
                      </a:solidFill>
                      <a:prstDash val="solid"/>
                      <a:round/>
                      <a:headEnd type="none" w="med" len="med"/>
                      <a:tailEnd type="none" w="med" len="med"/>
                    </a:lnT>
                    <a:lnB w="12700" cap="flat" cmpd="sng" algn="ctr">
                      <a:solidFill>
                        <a:srgbClr val="AEAEAE"/>
                      </a:solidFill>
                      <a:prstDash val="solid"/>
                      <a:round/>
                      <a:headEnd type="none" w="med" len="med"/>
                      <a:tailEnd type="none" w="med" len="med"/>
                    </a:lnB>
                    <a:solidFill>
                      <a:srgbClr val="FFFFFF"/>
                    </a:solidFill>
                  </a:tcPr>
                </a:tc>
              </a:tr>
              <a:tr h="408957">
                <a:tc vMerge="1">
                  <a:txBody>
                    <a:bodyPr/>
                    <a:lstStyle/>
                    <a:p>
                      <a:endParaRPr lang="en-CA"/>
                    </a:p>
                  </a:txBody>
                  <a:tcPr/>
                </a:tc>
                <a:tc>
                  <a:txBody>
                    <a:bodyPr/>
                    <a:lstStyle/>
                    <a:p>
                      <a:pPr marL="38100" marR="38100">
                        <a:lnSpc>
                          <a:spcPts val="1600"/>
                        </a:lnSpc>
                        <a:spcAft>
                          <a:spcPts val="0"/>
                        </a:spcAft>
                      </a:pPr>
                      <a:r>
                        <a:rPr lang="en-US" sz="900">
                          <a:effectLst/>
                          <a:latin typeface="Arial" panose="020B0604020202020204" pitchFamily="34" charset="0"/>
                          <a:ea typeface="Calibri" panose="020F0502020204030204" pitchFamily="34" charset="0"/>
                          <a:cs typeface="Times New Roman" panose="02020603050405020304" pitchFamily="18" charset="0"/>
                        </a:rPr>
                        <a:t>Number of years spent in schooling</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solidFill>
                        <a:srgbClr val="AEAEAE"/>
                      </a:solidFill>
                      <a:prstDash val="solid"/>
                      <a:round/>
                      <a:headEnd type="none" w="med" len="med"/>
                      <a:tailEnd type="none" w="med" len="med"/>
                    </a:lnT>
                    <a:lnB w="12700" cap="flat" cmpd="sng" algn="ctr">
                      <a:solidFill>
                        <a:srgbClr val="AEAEAE"/>
                      </a:solidFill>
                      <a:prstDash val="solid"/>
                      <a:round/>
                      <a:headEnd type="none" w="med" len="med"/>
                      <a:tailEnd type="none" w="med" len="med"/>
                    </a:lnB>
                    <a:solidFill>
                      <a:srgbClr val="E0E0E0"/>
                    </a:solidFill>
                  </a:tcPr>
                </a:tc>
                <a:tc>
                  <a:txBody>
                    <a:bodyPr/>
                    <a:lstStyle/>
                    <a:p>
                      <a:pPr marL="38100" marR="38100" algn="r">
                        <a:lnSpc>
                          <a:spcPts val="1600"/>
                        </a:lnSpc>
                        <a:spcAft>
                          <a:spcPts val="0"/>
                        </a:spcAft>
                      </a:pPr>
                      <a:r>
                        <a:rPr lang="en-US" sz="900">
                          <a:solidFill>
                            <a:srgbClr val="010205"/>
                          </a:solidFill>
                          <a:effectLst/>
                          <a:latin typeface="Arial" panose="020B0604020202020204" pitchFamily="34" charset="0"/>
                          <a:ea typeface="Calibri" panose="020F0502020204030204" pitchFamily="34" charset="0"/>
                          <a:cs typeface="Times New Roman" panose="02020603050405020304" pitchFamily="18" charset="0"/>
                        </a:rPr>
                        <a:t>.002</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w="12700" cap="flat" cmpd="sng" algn="ctr">
                      <a:solidFill>
                        <a:srgbClr val="E0E0E0"/>
                      </a:solidFill>
                      <a:prstDash val="solid"/>
                      <a:round/>
                      <a:headEnd type="none" w="med" len="med"/>
                      <a:tailEnd type="none" w="med" len="med"/>
                    </a:lnR>
                    <a:lnT w="12700" cap="flat" cmpd="sng" algn="ctr">
                      <a:solidFill>
                        <a:srgbClr val="AEAEAE"/>
                      </a:solidFill>
                      <a:prstDash val="solid"/>
                      <a:round/>
                      <a:headEnd type="none" w="med" len="med"/>
                      <a:tailEnd type="none" w="med" len="med"/>
                    </a:lnT>
                    <a:lnB w="12700" cap="flat" cmpd="sng" algn="ctr">
                      <a:solidFill>
                        <a:srgbClr val="AEAEAE"/>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a:solidFill>
                            <a:srgbClr val="010205"/>
                          </a:solidFill>
                          <a:effectLst/>
                          <a:latin typeface="Arial" panose="020B0604020202020204" pitchFamily="34" charset="0"/>
                          <a:ea typeface="Calibri" panose="020F0502020204030204" pitchFamily="34" charset="0"/>
                          <a:cs typeface="Times New Roman" panose="02020603050405020304" pitchFamily="18" charset="0"/>
                        </a:rPr>
                        <a:t>.001</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E0E0E0"/>
                      </a:solidFill>
                      <a:prstDash val="solid"/>
                      <a:round/>
                      <a:headEnd type="none" w="med" len="med"/>
                      <a:tailEnd type="none" w="med" len="med"/>
                    </a:lnL>
                    <a:lnR w="12700" cap="flat" cmpd="sng" algn="ctr">
                      <a:solidFill>
                        <a:srgbClr val="E0E0E0"/>
                      </a:solidFill>
                      <a:prstDash val="solid"/>
                      <a:round/>
                      <a:headEnd type="none" w="med" len="med"/>
                      <a:tailEnd type="none" w="med" len="med"/>
                    </a:lnR>
                    <a:lnT w="12700" cap="flat" cmpd="sng" algn="ctr">
                      <a:solidFill>
                        <a:srgbClr val="AEAEAE"/>
                      </a:solidFill>
                      <a:prstDash val="solid"/>
                      <a:round/>
                      <a:headEnd type="none" w="med" len="med"/>
                      <a:tailEnd type="none" w="med" len="med"/>
                    </a:lnT>
                    <a:lnB w="12700" cap="flat" cmpd="sng" algn="ctr">
                      <a:solidFill>
                        <a:srgbClr val="AEAEAE"/>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a:solidFill>
                            <a:srgbClr val="010205"/>
                          </a:solidFill>
                          <a:effectLst/>
                          <a:latin typeface="Arial" panose="020B0604020202020204" pitchFamily="34" charset="0"/>
                          <a:ea typeface="Calibri" panose="020F0502020204030204" pitchFamily="34" charset="0"/>
                          <a:cs typeface="Times New Roman" panose="02020603050405020304" pitchFamily="18" charset="0"/>
                        </a:rPr>
                        <a:t>1.961</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E0E0E0"/>
                      </a:solidFill>
                      <a:prstDash val="solid"/>
                      <a:round/>
                      <a:headEnd type="none" w="med" len="med"/>
                      <a:tailEnd type="none" w="med" len="med"/>
                    </a:lnL>
                    <a:lnR w="12700" cap="flat" cmpd="sng" algn="ctr">
                      <a:solidFill>
                        <a:srgbClr val="E0E0E0"/>
                      </a:solidFill>
                      <a:prstDash val="solid"/>
                      <a:round/>
                      <a:headEnd type="none" w="med" len="med"/>
                      <a:tailEnd type="none" w="med" len="med"/>
                    </a:lnR>
                    <a:lnT w="12700" cap="flat" cmpd="sng" algn="ctr">
                      <a:solidFill>
                        <a:srgbClr val="AEAEAE"/>
                      </a:solidFill>
                      <a:prstDash val="solid"/>
                      <a:round/>
                      <a:headEnd type="none" w="med" len="med"/>
                      <a:tailEnd type="none" w="med" len="med"/>
                    </a:lnT>
                    <a:lnB w="12700" cap="flat" cmpd="sng" algn="ctr">
                      <a:solidFill>
                        <a:srgbClr val="AEAEAE"/>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dirty="0">
                          <a:solidFill>
                            <a:srgbClr val="010205"/>
                          </a:solidFill>
                          <a:effectLst/>
                          <a:latin typeface="Arial" panose="020B0604020202020204" pitchFamily="34" charset="0"/>
                          <a:ea typeface="Calibri" panose="020F0502020204030204" pitchFamily="34" charset="0"/>
                          <a:cs typeface="Times New Roman" panose="02020603050405020304" pitchFamily="18" charset="0"/>
                        </a:rPr>
                        <a:t>.051</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E0E0E0"/>
                      </a:solidFill>
                      <a:prstDash val="solid"/>
                      <a:round/>
                      <a:headEnd type="none" w="med" len="med"/>
                      <a:tailEnd type="none" w="med" len="med"/>
                    </a:lnL>
                    <a:lnR>
                      <a:noFill/>
                    </a:lnR>
                    <a:lnT w="12700" cap="flat" cmpd="sng" algn="ctr">
                      <a:solidFill>
                        <a:srgbClr val="AEAEAE"/>
                      </a:solidFill>
                      <a:prstDash val="solid"/>
                      <a:round/>
                      <a:headEnd type="none" w="med" len="med"/>
                      <a:tailEnd type="none" w="med" len="med"/>
                    </a:lnT>
                    <a:lnB w="12700" cap="flat" cmpd="sng" algn="ctr">
                      <a:solidFill>
                        <a:srgbClr val="AEAEAE"/>
                      </a:solidFill>
                      <a:prstDash val="solid"/>
                      <a:round/>
                      <a:headEnd type="none" w="med" len="med"/>
                      <a:tailEnd type="none" w="med" len="med"/>
                    </a:lnB>
                    <a:solidFill>
                      <a:srgbClr val="FFFFFF"/>
                    </a:solidFill>
                  </a:tcPr>
                </a:tc>
              </a:tr>
              <a:tr h="204478">
                <a:tc vMerge="1">
                  <a:txBody>
                    <a:bodyPr/>
                    <a:lstStyle/>
                    <a:p>
                      <a:endParaRPr lang="en-CA"/>
                    </a:p>
                  </a:txBody>
                  <a:tcPr/>
                </a:tc>
                <a:tc>
                  <a:txBody>
                    <a:bodyPr/>
                    <a:lstStyle/>
                    <a:p>
                      <a:pPr marL="38100" marR="38100">
                        <a:lnSpc>
                          <a:spcPts val="1600"/>
                        </a:lnSpc>
                        <a:spcAft>
                          <a:spcPts val="0"/>
                        </a:spcAft>
                      </a:pPr>
                      <a:r>
                        <a:rPr lang="en-US" sz="9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L3F membership</a:t>
                      </a:r>
                      <a:endParaRPr lang="en-CA"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solidFill>
                        <a:srgbClr val="AEAEAE"/>
                      </a:solidFill>
                      <a:prstDash val="solid"/>
                      <a:round/>
                      <a:headEnd type="none" w="med" len="med"/>
                      <a:tailEnd type="none" w="med" len="med"/>
                    </a:lnT>
                    <a:lnB w="12700" cap="flat" cmpd="sng" algn="ctr">
                      <a:solidFill>
                        <a:srgbClr val="152935"/>
                      </a:solidFill>
                      <a:prstDash val="solid"/>
                      <a:round/>
                      <a:headEnd type="none" w="med" len="med"/>
                      <a:tailEnd type="none" w="med" len="med"/>
                    </a:lnB>
                    <a:solidFill>
                      <a:srgbClr val="E0E0E0"/>
                    </a:solidFill>
                  </a:tcPr>
                </a:tc>
                <a:tc>
                  <a:txBody>
                    <a:bodyPr/>
                    <a:lstStyle/>
                    <a:p>
                      <a:pPr marL="38100" marR="38100" algn="r">
                        <a:lnSpc>
                          <a:spcPts val="1600"/>
                        </a:lnSpc>
                        <a:spcAft>
                          <a:spcPts val="0"/>
                        </a:spcAft>
                      </a:pPr>
                      <a:r>
                        <a:rPr lang="en-US" sz="9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.114</a:t>
                      </a:r>
                      <a:endParaRPr lang="en-CA"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w="12700" cap="flat" cmpd="sng" algn="ctr">
                      <a:solidFill>
                        <a:srgbClr val="E0E0E0"/>
                      </a:solidFill>
                      <a:prstDash val="solid"/>
                      <a:round/>
                      <a:headEnd type="none" w="med" len="med"/>
                      <a:tailEnd type="none" w="med" len="med"/>
                    </a:lnR>
                    <a:lnT w="12700" cap="flat" cmpd="sng" algn="ctr">
                      <a:solidFill>
                        <a:srgbClr val="AEAEAE"/>
                      </a:solidFill>
                      <a:prstDash val="solid"/>
                      <a:round/>
                      <a:headEnd type="none" w="med" len="med"/>
                      <a:tailEnd type="none" w="med" len="med"/>
                    </a:lnT>
                    <a:lnB w="12700" cap="flat" cmpd="sng" algn="ctr">
                      <a:solidFill>
                        <a:srgbClr val="152935"/>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.008</a:t>
                      </a:r>
                      <a:endParaRPr lang="en-CA" sz="110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E0E0E0"/>
                      </a:solidFill>
                      <a:prstDash val="solid"/>
                      <a:round/>
                      <a:headEnd type="none" w="med" len="med"/>
                      <a:tailEnd type="none" w="med" len="med"/>
                    </a:lnL>
                    <a:lnR w="12700" cap="flat" cmpd="sng" algn="ctr">
                      <a:solidFill>
                        <a:srgbClr val="E0E0E0"/>
                      </a:solidFill>
                      <a:prstDash val="solid"/>
                      <a:round/>
                      <a:headEnd type="none" w="med" len="med"/>
                      <a:tailEnd type="none" w="med" len="med"/>
                    </a:lnR>
                    <a:lnT w="12700" cap="flat" cmpd="sng" algn="ctr">
                      <a:solidFill>
                        <a:srgbClr val="AEAEAE"/>
                      </a:solidFill>
                      <a:prstDash val="solid"/>
                      <a:round/>
                      <a:headEnd type="none" w="med" len="med"/>
                      <a:tailEnd type="none" w="med" len="med"/>
                    </a:lnT>
                    <a:lnB w="12700" cap="flat" cmpd="sng" algn="ctr">
                      <a:solidFill>
                        <a:srgbClr val="152935"/>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14.354</a:t>
                      </a:r>
                      <a:endParaRPr lang="en-CA" sz="110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E0E0E0"/>
                      </a:solidFill>
                      <a:prstDash val="solid"/>
                      <a:round/>
                      <a:headEnd type="none" w="med" len="med"/>
                      <a:tailEnd type="none" w="med" len="med"/>
                    </a:lnL>
                    <a:lnR w="12700" cap="flat" cmpd="sng" algn="ctr">
                      <a:solidFill>
                        <a:srgbClr val="E0E0E0"/>
                      </a:solidFill>
                      <a:prstDash val="solid"/>
                      <a:round/>
                      <a:headEnd type="none" w="med" len="med"/>
                      <a:tailEnd type="none" w="med" len="med"/>
                    </a:lnR>
                    <a:lnT w="12700" cap="flat" cmpd="sng" algn="ctr">
                      <a:solidFill>
                        <a:srgbClr val="AEAEAE"/>
                      </a:solidFill>
                      <a:prstDash val="solid"/>
                      <a:round/>
                      <a:headEnd type="none" w="med" len="med"/>
                      <a:tailEnd type="none" w="med" len="med"/>
                    </a:lnT>
                    <a:lnB w="12700" cap="flat" cmpd="sng" algn="ctr">
                      <a:solidFill>
                        <a:srgbClr val="152935"/>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.000</a:t>
                      </a:r>
                      <a:endParaRPr lang="en-CA"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E0E0E0"/>
                      </a:solidFill>
                      <a:prstDash val="solid"/>
                      <a:round/>
                      <a:headEnd type="none" w="med" len="med"/>
                      <a:tailEnd type="none" w="med" len="med"/>
                    </a:lnL>
                    <a:lnR>
                      <a:noFill/>
                    </a:lnR>
                    <a:lnT w="12700" cap="flat" cmpd="sng" algn="ctr">
                      <a:solidFill>
                        <a:srgbClr val="AEAEAE"/>
                      </a:solidFill>
                      <a:prstDash val="solid"/>
                      <a:round/>
                      <a:headEnd type="none" w="med" len="med"/>
                      <a:tailEnd type="none" w="med" len="med"/>
                    </a:lnT>
                    <a:lnB w="12700" cap="flat" cmpd="sng" algn="ctr">
                      <a:solidFill>
                        <a:srgbClr val="152935"/>
                      </a:solidFill>
                      <a:prstDash val="solid"/>
                      <a:round/>
                      <a:headEnd type="none" w="med" len="med"/>
                      <a:tailEnd type="none" w="med" len="med"/>
                    </a:lnB>
                    <a:solidFill>
                      <a:srgbClr val="FFFFFF"/>
                    </a:solidFill>
                  </a:tcPr>
                </a:tc>
              </a:tr>
            </a:tbl>
          </a:graphicData>
        </a:graphic>
      </p:graphicFrame>
      <p:sp>
        <p:nvSpPr>
          <p:cNvPr id="6" name="Rectangle 1"/>
          <p:cNvSpPr>
            <a:spLocks noChangeArrowheads="1"/>
          </p:cNvSpPr>
          <p:nvPr/>
        </p:nvSpPr>
        <p:spPr bwMode="auto">
          <a:xfrm>
            <a:off x="491400" y="133709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Kenya</a:t>
            </a:r>
            <a:endParaRPr kumimoji="0" lang="en-CA" altLang="en-US" sz="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Regression Model</a:t>
            </a:r>
            <a:endParaRPr kumimoji="0" lang="en-CA" altLang="en-US" sz="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N=219   , adjusted R squared= .492, standard error of the estimate= .057344, significance= p&lt;.05</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558799514"/>
              </p:ext>
            </p:extLst>
          </p:nvPr>
        </p:nvGraphicFramePr>
        <p:xfrm>
          <a:off x="2216990" y="3694010"/>
          <a:ext cx="6133076" cy="2876416"/>
        </p:xfrm>
        <a:graphic>
          <a:graphicData uri="http://schemas.openxmlformats.org/presentationml/2006/ole">
            <mc:AlternateContent xmlns:mc="http://schemas.openxmlformats.org/markup-compatibility/2006">
              <mc:Choice xmlns:v="urn:schemas-microsoft-com:vml" Requires="v">
                <p:oleObj spid="_x0000_s2062" name="Document" r:id="rId4" imgW="5940848" imgH="2786429" progId="Word.Document.12">
                  <p:embed/>
                </p:oleObj>
              </mc:Choice>
              <mc:Fallback>
                <p:oleObj name="Document" r:id="rId4" imgW="5940848" imgH="2786429" progId="Word.Document.12">
                  <p:embed/>
                  <p:pic>
                    <p:nvPicPr>
                      <p:cNvPr id="0" name=""/>
                      <p:cNvPicPr/>
                      <p:nvPr/>
                    </p:nvPicPr>
                    <p:blipFill>
                      <a:blip r:embed="rId5"/>
                      <a:stretch>
                        <a:fillRect/>
                      </a:stretch>
                    </p:blipFill>
                    <p:spPr>
                      <a:xfrm>
                        <a:off x="2216990" y="3694010"/>
                        <a:ext cx="6133076" cy="2876416"/>
                      </a:xfrm>
                      <a:prstGeom prst="rect">
                        <a:avLst/>
                      </a:prstGeom>
                    </p:spPr>
                  </p:pic>
                </p:oleObj>
              </mc:Fallback>
            </mc:AlternateContent>
          </a:graphicData>
        </a:graphic>
      </p:graphicFrame>
    </p:spTree>
    <p:extLst>
      <p:ext uri="{BB962C8B-B14F-4D97-AF65-F5344CB8AC3E}">
        <p14:creationId xmlns:p14="http://schemas.microsoft.com/office/powerpoint/2010/main" val="12887137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1185338" y="880837"/>
            <a:ext cx="5268558" cy="514350"/>
          </a:xfrm>
        </p:spPr>
        <p:txBody>
          <a:bodyPr>
            <a:normAutofit/>
          </a:bodyPr>
          <a:lstStyle/>
          <a:p>
            <a:r>
              <a:rPr lang="en-US" sz="2100" b="1" dirty="0">
                <a:solidFill>
                  <a:srgbClr val="FFFF00"/>
                </a:solidFill>
              </a:rPr>
              <a:t>Outcomes  &amp; Impacts in Last Six Years</a:t>
            </a:r>
          </a:p>
        </p:txBody>
      </p:sp>
      <p:sp>
        <p:nvSpPr>
          <p:cNvPr id="5" name="Round Diagonal Corner Rectangle 4"/>
          <p:cNvSpPr/>
          <p:nvPr/>
        </p:nvSpPr>
        <p:spPr>
          <a:xfrm>
            <a:off x="1191903" y="1850566"/>
            <a:ext cx="1928878" cy="1725191"/>
          </a:xfrm>
          <a:prstGeom prst="round2DiagRect">
            <a:avLst/>
          </a:prstGeom>
          <a:solidFill>
            <a:srgbClr val="339933">
              <a:alpha val="80000"/>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350" b="1" dirty="0">
                <a:solidFill>
                  <a:srgbClr val="FFFF00"/>
                </a:solidFill>
                <a:latin typeface="Candara" panose="020E0502030303020204" pitchFamily="34" charset="0"/>
                <a:sym typeface="Arial"/>
              </a:rPr>
              <a:t>Every </a:t>
            </a:r>
            <a:r>
              <a:rPr lang="en-US" sz="2100" b="1" dirty="0">
                <a:solidFill>
                  <a:srgbClr val="FFFF00"/>
                </a:solidFill>
                <a:latin typeface="Candara" panose="020E0502030303020204" pitchFamily="34" charset="0"/>
                <a:sym typeface="Arial"/>
              </a:rPr>
              <a:t>$1 </a:t>
            </a:r>
            <a:r>
              <a:rPr lang="en-US" sz="1350" b="1" dirty="0">
                <a:solidFill>
                  <a:srgbClr val="FFFFFF"/>
                </a:solidFill>
                <a:latin typeface="Candara" panose="020E0502030303020204" pitchFamily="34" charset="0"/>
                <a:sym typeface="Arial"/>
              </a:rPr>
              <a:t>invested in learning, facilitation and networking resulted in </a:t>
            </a:r>
            <a:r>
              <a:rPr lang="en-US" sz="2100" b="1" dirty="0">
                <a:solidFill>
                  <a:srgbClr val="FFFF00"/>
                </a:solidFill>
                <a:latin typeface="Candara" panose="020E0502030303020204" pitchFamily="34" charset="0"/>
                <a:sym typeface="Arial"/>
              </a:rPr>
              <a:t>$9</a:t>
            </a:r>
            <a:r>
              <a:rPr lang="en-US" sz="2100" b="1" dirty="0">
                <a:solidFill>
                  <a:srgbClr val="FFFFFF"/>
                </a:solidFill>
                <a:latin typeface="Candara" panose="020E0502030303020204" pitchFamily="34" charset="0"/>
                <a:sym typeface="Arial"/>
              </a:rPr>
              <a:t> </a:t>
            </a:r>
            <a:r>
              <a:rPr lang="en-US" sz="1350" b="1" dirty="0">
                <a:solidFill>
                  <a:srgbClr val="FFFFFF"/>
                </a:solidFill>
                <a:latin typeface="Candara" panose="020E0502030303020204" pitchFamily="34" charset="0"/>
                <a:sym typeface="Arial"/>
              </a:rPr>
              <a:t>worth of income and assets </a:t>
            </a:r>
          </a:p>
        </p:txBody>
      </p:sp>
      <p:sp>
        <p:nvSpPr>
          <p:cNvPr id="6" name="Round Diagonal Corner Rectangle 5"/>
          <p:cNvSpPr/>
          <p:nvPr/>
        </p:nvSpPr>
        <p:spPr>
          <a:xfrm>
            <a:off x="3123807" y="1853512"/>
            <a:ext cx="1928878" cy="1725191"/>
          </a:xfrm>
          <a:prstGeom prst="round2DiagRect">
            <a:avLst/>
          </a:prstGeom>
          <a:solidFill>
            <a:srgbClr val="339933">
              <a:alpha val="80000"/>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solidFill>
                  <a:srgbClr val="FFFFFF"/>
                </a:solidFill>
                <a:latin typeface="Candara" panose="020E0502030303020204" pitchFamily="34" charset="0"/>
                <a:sym typeface="Arial"/>
              </a:rPr>
              <a:t>100% Prompt Repayments to Financial Institutions which earned </a:t>
            </a:r>
            <a:r>
              <a:rPr lang="en-US" sz="1200" b="1" dirty="0">
                <a:solidFill>
                  <a:srgbClr val="FFFF00"/>
                </a:solidFill>
                <a:latin typeface="Candara" panose="020E0502030303020204" pitchFamily="34" charset="0"/>
                <a:sym typeface="Arial"/>
              </a:rPr>
              <a:t>8 times more income</a:t>
            </a:r>
            <a:r>
              <a:rPr lang="en-US" sz="1200" b="1" dirty="0">
                <a:solidFill>
                  <a:srgbClr val="FFFFFF"/>
                </a:solidFill>
                <a:latin typeface="Candara" panose="020E0502030303020204" pitchFamily="34" charset="0"/>
                <a:sym typeface="Arial"/>
              </a:rPr>
              <a:t> from L3F farmers for the same product compared to non L3F farmers in the same region</a:t>
            </a:r>
          </a:p>
        </p:txBody>
      </p:sp>
      <p:sp>
        <p:nvSpPr>
          <p:cNvPr id="7" name="Round Diagonal Corner Rectangle 6"/>
          <p:cNvSpPr/>
          <p:nvPr/>
        </p:nvSpPr>
        <p:spPr>
          <a:xfrm>
            <a:off x="5066907" y="1861138"/>
            <a:ext cx="1928878" cy="1725191"/>
          </a:xfrm>
          <a:prstGeom prst="round2DiagRect">
            <a:avLst/>
          </a:prstGeom>
          <a:solidFill>
            <a:srgbClr val="339933">
              <a:alpha val="80000"/>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350" b="1" dirty="0">
                <a:solidFill>
                  <a:srgbClr val="FFFFFF"/>
                </a:solidFill>
                <a:latin typeface="Candara" panose="020E0502030303020204" pitchFamily="34" charset="0"/>
                <a:sym typeface="Arial"/>
              </a:rPr>
              <a:t>Cost of Training and Capacity Building</a:t>
            </a:r>
            <a:r>
              <a:rPr lang="en-US" sz="1350" b="1" dirty="0">
                <a:solidFill>
                  <a:srgbClr val="FFFF00"/>
                </a:solidFill>
                <a:latin typeface="Candara" panose="020E0502030303020204" pitchFamily="34" charset="0"/>
                <a:sym typeface="Arial"/>
              </a:rPr>
              <a:t>: Six time Lesser </a:t>
            </a:r>
            <a:r>
              <a:rPr lang="en-US" sz="1350" b="1" dirty="0">
                <a:solidFill>
                  <a:srgbClr val="FFFFFF"/>
                </a:solidFill>
                <a:latin typeface="Candara" panose="020E0502030303020204" pitchFamily="34" charset="0"/>
                <a:sym typeface="Arial"/>
              </a:rPr>
              <a:t>than that of the agricultural extension and bank trainings </a:t>
            </a:r>
          </a:p>
        </p:txBody>
      </p:sp>
      <p:pic>
        <p:nvPicPr>
          <p:cNvPr id="8" name="Content Placeholder 4"/>
          <p:cNvPicPr>
            <a:picLocks noGrp="1" noChangeAspect="1"/>
          </p:cNvPicPr>
          <p:nvPr>
            <p:ph idx="4294967295"/>
          </p:nvPr>
        </p:nvPicPr>
        <p:blipFill rotWithShape="1">
          <a:blip r:embed="rId3" cstate="print">
            <a:extLst>
              <a:ext uri="{28A0092B-C50C-407E-A947-70E740481C1C}">
                <a14:useLocalDpi xmlns:a14="http://schemas.microsoft.com/office/drawing/2010/main" val="0"/>
              </a:ext>
            </a:extLst>
          </a:blip>
          <a:srcRect/>
          <a:stretch/>
        </p:blipFill>
        <p:spPr>
          <a:xfrm>
            <a:off x="1200151" y="3858059"/>
            <a:ext cx="3493598" cy="2087085"/>
          </a:xfrm>
          <a:prstGeom prst="rect">
            <a:avLst/>
          </a:prstGeom>
          <a:ln w="57150" cap="sq">
            <a:solidFill>
              <a:schemeClr val="bg2">
                <a:lumMod val="50000"/>
              </a:schemeClr>
            </a:solidFill>
            <a:miter lim="800000"/>
          </a:ln>
          <a:effectLst>
            <a:outerShdw blurRad="57150" dist="50800" dir="2700000" algn="tl" rotWithShape="0">
              <a:srgbClr val="000000">
                <a:alpha val="40000"/>
              </a:srgbClr>
            </a:outerShdw>
          </a:effectLst>
        </p:spPr>
      </p:pic>
      <p:sp>
        <p:nvSpPr>
          <p:cNvPr id="10" name="Round Diagonal Corner Rectangle 9"/>
          <p:cNvSpPr/>
          <p:nvPr/>
        </p:nvSpPr>
        <p:spPr>
          <a:xfrm>
            <a:off x="4708198" y="4378752"/>
            <a:ext cx="1766454" cy="1575487"/>
          </a:xfrm>
          <a:prstGeom prst="round2DiagRect">
            <a:avLst/>
          </a:prstGeom>
          <a:solidFill>
            <a:srgbClr val="EEECE1">
              <a:lumMod val="50000"/>
              <a:alpha val="80000"/>
            </a:srgbClr>
          </a:solidFill>
          <a:ln w="57150" cap="flat" cmpd="sng" algn="ctr">
            <a:noFill/>
            <a:prstDash val="solid"/>
          </a:ln>
          <a:effectLst/>
        </p:spPr>
        <p:txBody>
          <a:bodyPr rtlCol="0" anchor="ctr"/>
          <a:lstStyle/>
          <a:p>
            <a:pPr algn="ctr">
              <a:defRPr/>
            </a:pPr>
            <a:r>
              <a:rPr lang="en-US" b="1" kern="0" dirty="0">
                <a:solidFill>
                  <a:prstClr val="black"/>
                </a:solidFill>
                <a:latin typeface="Candara" panose="020E0502030303020204" pitchFamily="34" charset="0"/>
                <a:cs typeface="Arial"/>
                <a:sym typeface="Arial"/>
              </a:rPr>
              <a:t>Improved Food Security in Kenya &amp; Uganda</a:t>
            </a:r>
          </a:p>
        </p:txBody>
      </p:sp>
      <p:sp>
        <p:nvSpPr>
          <p:cNvPr id="9" name="Round Diagonal Corner Rectangle 8"/>
          <p:cNvSpPr/>
          <p:nvPr/>
        </p:nvSpPr>
        <p:spPr>
          <a:xfrm>
            <a:off x="6974573" y="2148674"/>
            <a:ext cx="1831099" cy="1527213"/>
          </a:xfrm>
          <a:prstGeom prst="round2DiagRect">
            <a:avLst/>
          </a:prstGeom>
          <a:solidFill>
            <a:srgbClr val="339933">
              <a:alpha val="80000"/>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rgbClr val="FFFFFF"/>
                </a:solidFill>
                <a:latin typeface="Candara" panose="020E0502030303020204" pitchFamily="34" charset="0"/>
                <a:sym typeface="Arial"/>
              </a:rPr>
              <a:t>Banks &amp; Mobile companies beginning to invest in L3F</a:t>
            </a:r>
          </a:p>
        </p:txBody>
      </p:sp>
      <p:sp>
        <p:nvSpPr>
          <p:cNvPr id="11" name="Round Diagonal Corner Rectangle 10"/>
          <p:cNvSpPr/>
          <p:nvPr/>
        </p:nvSpPr>
        <p:spPr>
          <a:xfrm>
            <a:off x="1314450" y="1490499"/>
            <a:ext cx="971550" cy="287536"/>
          </a:xfrm>
          <a:prstGeom prst="round2DiagRect">
            <a:avLst/>
          </a:prstGeom>
          <a:solidFill>
            <a:srgbClr val="339933">
              <a:alpha val="80000"/>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solidFill>
                  <a:srgbClr val="FFFFFF"/>
                </a:solidFill>
                <a:latin typeface="Candara" panose="020E0502030303020204" pitchFamily="34" charset="0"/>
                <a:sym typeface="Arial"/>
              </a:rPr>
              <a:t>In India</a:t>
            </a:r>
          </a:p>
        </p:txBody>
      </p:sp>
    </p:spTree>
    <p:extLst>
      <p:ext uri="{BB962C8B-B14F-4D97-AF65-F5344CB8AC3E}">
        <p14:creationId xmlns:p14="http://schemas.microsoft.com/office/powerpoint/2010/main" val="108396389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8458" y="1805277"/>
            <a:ext cx="8177841" cy="1362075"/>
          </a:xfrm>
        </p:spPr>
        <p:txBody>
          <a:bodyPr>
            <a:noAutofit/>
          </a:bodyPr>
          <a:lstStyle/>
          <a:p>
            <a:pPr algn="ctr"/>
            <a:r>
              <a:rPr lang="en-CA" sz="4800" b="1" dirty="0" smtClean="0"/>
              <a:t/>
            </a:r>
            <a:br>
              <a:rPr lang="en-CA" sz="4800" b="1" dirty="0" smtClean="0"/>
            </a:br>
            <a:endParaRPr lang="en-CA" sz="4800" b="1" dirty="0"/>
          </a:p>
        </p:txBody>
      </p:sp>
      <p:sp>
        <p:nvSpPr>
          <p:cNvPr id="3" name="Text Placeholder 2"/>
          <p:cNvSpPr>
            <a:spLocks noGrp="1"/>
          </p:cNvSpPr>
          <p:nvPr>
            <p:ph type="body" idx="1"/>
          </p:nvPr>
        </p:nvSpPr>
        <p:spPr/>
        <p:txBody>
          <a:bodyPr/>
          <a:lstStyle/>
          <a:p>
            <a:endParaRPr lang="en-CA"/>
          </a:p>
        </p:txBody>
      </p:sp>
      <p:sp>
        <p:nvSpPr>
          <p:cNvPr id="6" name="Rectangle 5"/>
          <p:cNvSpPr/>
          <p:nvPr/>
        </p:nvSpPr>
        <p:spPr>
          <a:xfrm>
            <a:off x="1423358" y="2290487"/>
            <a:ext cx="6211019" cy="1938992"/>
          </a:xfrm>
          <a:prstGeom prst="rect">
            <a:avLst/>
          </a:prstGeom>
        </p:spPr>
        <p:txBody>
          <a:bodyPr wrap="square">
            <a:spAutoFit/>
          </a:bodyPr>
          <a:lstStyle/>
          <a:p>
            <a:pPr algn="ctr"/>
            <a:r>
              <a:rPr lang="en-CA" sz="4000" b="1" dirty="0">
                <a:solidFill>
                  <a:srgbClr val="94C600"/>
                </a:solidFill>
                <a:ea typeface="+mj-ea"/>
                <a:cs typeface="+mj-cs"/>
              </a:rPr>
              <a:t>Conclusion: Strengthening Lifelong Learning Through ODL</a:t>
            </a:r>
            <a:endParaRPr lang="en-CA" sz="2400" dirty="0"/>
          </a:p>
        </p:txBody>
      </p:sp>
    </p:spTree>
    <p:extLst>
      <p:ext uri="{BB962C8B-B14F-4D97-AF65-F5344CB8AC3E}">
        <p14:creationId xmlns:p14="http://schemas.microsoft.com/office/powerpoint/2010/main" val="211363850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6199" y="381012"/>
            <a:ext cx="8883769" cy="776846"/>
          </a:xfrm>
          <a:prstGeom prst="rect">
            <a:avLst/>
          </a:prstGeom>
          <a:blipFill>
            <a:blip r:embed="rId2" cstate="print"/>
            <a:stretch>
              <a:fillRect/>
            </a:stretch>
          </a:blipFill>
        </p:spPr>
        <p:txBody>
          <a:bodyPr wrap="square" lIns="0" tIns="0" rIns="0" bIns="0" rtlCol="0"/>
          <a:lstStyle/>
          <a:p>
            <a:endParaRPr sz="1400" smtClean="0">
              <a:solidFill>
                <a:prstClr val="black"/>
              </a:solidFill>
            </a:endParaRPr>
          </a:p>
        </p:txBody>
      </p:sp>
      <p:sp>
        <p:nvSpPr>
          <p:cNvPr id="3" name="object 3"/>
          <p:cNvSpPr txBox="1">
            <a:spLocks noGrp="1"/>
          </p:cNvSpPr>
          <p:nvPr>
            <p:ph type="title"/>
          </p:nvPr>
        </p:nvSpPr>
        <p:spPr>
          <a:xfrm>
            <a:off x="154939" y="491490"/>
            <a:ext cx="6609080" cy="430887"/>
          </a:xfrm>
          <a:prstGeom prst="rect">
            <a:avLst/>
          </a:prstGeom>
        </p:spPr>
        <p:txBody>
          <a:bodyPr vert="horz" wrap="square" lIns="0" tIns="0" rIns="0" bIns="0" rtlCol="0">
            <a:spAutoFit/>
          </a:bodyPr>
          <a:lstStyle/>
          <a:p>
            <a:pPr marL="12700">
              <a:lnSpc>
                <a:spcPct val="100000"/>
              </a:lnSpc>
            </a:pPr>
            <a:r>
              <a:rPr sz="2800" b="1" spc="30" dirty="0" smtClean="0">
                <a:solidFill>
                  <a:srgbClr val="1F2022"/>
                </a:solidFill>
                <a:latin typeface="Arial Narrow"/>
                <a:cs typeface="Arial Narrow"/>
              </a:rPr>
              <a:t>L</a:t>
            </a:r>
            <a:r>
              <a:rPr lang="en-CA" sz="2800" b="1" spc="30" dirty="0" smtClean="0">
                <a:solidFill>
                  <a:srgbClr val="1F2022"/>
                </a:solidFill>
                <a:latin typeface="Arial Narrow"/>
                <a:cs typeface="Arial Narrow"/>
              </a:rPr>
              <a:t>earning for</a:t>
            </a:r>
            <a:r>
              <a:rPr sz="2800" b="1" spc="85" dirty="0" smtClean="0">
                <a:solidFill>
                  <a:srgbClr val="1F2022"/>
                </a:solidFill>
                <a:latin typeface="Arial Narrow"/>
                <a:cs typeface="Arial Narrow"/>
              </a:rPr>
              <a:t> </a:t>
            </a:r>
            <a:r>
              <a:rPr lang="en-CA" sz="2800" b="1" spc="85" dirty="0" smtClean="0">
                <a:solidFill>
                  <a:srgbClr val="1F2022"/>
                </a:solidFill>
                <a:latin typeface="Arial Narrow"/>
                <a:cs typeface="Arial Narrow"/>
              </a:rPr>
              <a:t>Sustainable Development</a:t>
            </a:r>
            <a:endParaRPr sz="2800" dirty="0">
              <a:latin typeface="Arial Narrow"/>
              <a:cs typeface="Arial Narrow"/>
            </a:endParaRPr>
          </a:p>
        </p:txBody>
      </p:sp>
      <p:sp>
        <p:nvSpPr>
          <p:cNvPr id="4" name="object 4"/>
          <p:cNvSpPr/>
          <p:nvPr/>
        </p:nvSpPr>
        <p:spPr>
          <a:xfrm>
            <a:off x="1143000" y="1447800"/>
            <a:ext cx="1905000" cy="609600"/>
          </a:xfrm>
          <a:custGeom>
            <a:avLst/>
            <a:gdLst/>
            <a:ahLst/>
            <a:cxnLst/>
            <a:rect l="l" t="t" r="r" b="b"/>
            <a:pathLst>
              <a:path w="1905000" h="609600">
                <a:moveTo>
                  <a:pt x="0" y="609600"/>
                </a:moveTo>
                <a:lnTo>
                  <a:pt x="1905000" y="609600"/>
                </a:lnTo>
                <a:lnTo>
                  <a:pt x="1905000" y="0"/>
                </a:lnTo>
                <a:lnTo>
                  <a:pt x="0" y="0"/>
                </a:lnTo>
                <a:lnTo>
                  <a:pt x="0" y="609600"/>
                </a:lnTo>
                <a:close/>
              </a:path>
            </a:pathLst>
          </a:custGeom>
          <a:ln w="9525">
            <a:solidFill>
              <a:srgbClr val="FFFFFF"/>
            </a:solidFill>
          </a:ln>
        </p:spPr>
        <p:txBody>
          <a:bodyPr wrap="square" lIns="0" tIns="0" rIns="0" bIns="0" rtlCol="0"/>
          <a:lstStyle/>
          <a:p>
            <a:endParaRPr smtClean="0">
              <a:solidFill>
                <a:prstClr val="black"/>
              </a:solidFill>
            </a:endParaRPr>
          </a:p>
        </p:txBody>
      </p:sp>
      <p:sp>
        <p:nvSpPr>
          <p:cNvPr id="5" name="object 5"/>
          <p:cNvSpPr txBox="1"/>
          <p:nvPr/>
        </p:nvSpPr>
        <p:spPr>
          <a:xfrm>
            <a:off x="1143000" y="1447800"/>
            <a:ext cx="1905000" cy="609600"/>
          </a:xfrm>
          <a:prstGeom prst="rect">
            <a:avLst/>
          </a:prstGeom>
          <a:solidFill>
            <a:srgbClr val="000000"/>
          </a:solidFill>
        </p:spPr>
        <p:txBody>
          <a:bodyPr vert="horz" wrap="square" lIns="0" tIns="114300" rIns="0" bIns="0" rtlCol="0">
            <a:spAutoFit/>
          </a:bodyPr>
          <a:lstStyle/>
          <a:p>
            <a:pPr marL="91440">
              <a:spcBef>
                <a:spcPts val="900"/>
              </a:spcBef>
            </a:pPr>
            <a:r>
              <a:rPr sz="2400" u="heavy" spc="-5" dirty="0">
                <a:solidFill>
                  <a:srgbClr val="FFFFFF"/>
                </a:solidFill>
                <a:latin typeface="Arial Narrow"/>
                <a:cs typeface="Arial Narrow"/>
              </a:rPr>
              <a:t>Category</a:t>
            </a:r>
            <a:endParaRPr sz="2400">
              <a:solidFill>
                <a:prstClr val="black"/>
              </a:solidFill>
              <a:latin typeface="Arial Narrow"/>
              <a:cs typeface="Arial Narrow"/>
            </a:endParaRPr>
          </a:p>
        </p:txBody>
      </p:sp>
      <p:sp>
        <p:nvSpPr>
          <p:cNvPr id="6" name="object 6"/>
          <p:cNvSpPr/>
          <p:nvPr/>
        </p:nvSpPr>
        <p:spPr>
          <a:xfrm>
            <a:off x="1143000" y="2819400"/>
            <a:ext cx="1905000" cy="609600"/>
          </a:xfrm>
          <a:custGeom>
            <a:avLst/>
            <a:gdLst/>
            <a:ahLst/>
            <a:cxnLst/>
            <a:rect l="l" t="t" r="r" b="b"/>
            <a:pathLst>
              <a:path w="1905000" h="609600">
                <a:moveTo>
                  <a:pt x="0" y="609600"/>
                </a:moveTo>
                <a:lnTo>
                  <a:pt x="1905000" y="609600"/>
                </a:lnTo>
                <a:lnTo>
                  <a:pt x="1905000" y="0"/>
                </a:lnTo>
                <a:lnTo>
                  <a:pt x="0" y="0"/>
                </a:lnTo>
                <a:lnTo>
                  <a:pt x="0" y="609600"/>
                </a:lnTo>
                <a:close/>
              </a:path>
            </a:pathLst>
          </a:custGeom>
          <a:ln w="9525">
            <a:solidFill>
              <a:srgbClr val="FFFFFF"/>
            </a:solidFill>
          </a:ln>
        </p:spPr>
        <p:txBody>
          <a:bodyPr wrap="square" lIns="0" tIns="0" rIns="0" bIns="0" rtlCol="0"/>
          <a:lstStyle/>
          <a:p>
            <a:endParaRPr smtClean="0">
              <a:solidFill>
                <a:prstClr val="black"/>
              </a:solidFill>
            </a:endParaRPr>
          </a:p>
        </p:txBody>
      </p:sp>
      <p:sp>
        <p:nvSpPr>
          <p:cNvPr id="7" name="object 7"/>
          <p:cNvSpPr txBox="1"/>
          <p:nvPr/>
        </p:nvSpPr>
        <p:spPr>
          <a:xfrm>
            <a:off x="1143000" y="2819400"/>
            <a:ext cx="1905000" cy="609600"/>
          </a:xfrm>
          <a:prstGeom prst="rect">
            <a:avLst/>
          </a:prstGeom>
          <a:solidFill>
            <a:srgbClr val="FFFF99"/>
          </a:solidFill>
        </p:spPr>
        <p:txBody>
          <a:bodyPr vert="horz" wrap="square" lIns="0" tIns="52705" rIns="0" bIns="0" rtlCol="0">
            <a:spAutoFit/>
          </a:bodyPr>
          <a:lstStyle/>
          <a:p>
            <a:pPr marL="91440">
              <a:spcBef>
                <a:spcPts val="415"/>
              </a:spcBef>
            </a:pPr>
            <a:r>
              <a:rPr sz="3200" b="1" spc="-5" dirty="0">
                <a:solidFill>
                  <a:srgbClr val="1F2022"/>
                </a:solidFill>
                <a:latin typeface="Arial Narrow"/>
                <a:cs typeface="Arial Narrow"/>
              </a:rPr>
              <a:t>Outcome</a:t>
            </a:r>
            <a:endParaRPr sz="3200">
              <a:solidFill>
                <a:prstClr val="black"/>
              </a:solidFill>
              <a:latin typeface="Arial Narrow"/>
              <a:cs typeface="Arial Narrow"/>
            </a:endParaRPr>
          </a:p>
        </p:txBody>
      </p:sp>
      <p:sp>
        <p:nvSpPr>
          <p:cNvPr id="8" name="object 8"/>
          <p:cNvSpPr/>
          <p:nvPr/>
        </p:nvSpPr>
        <p:spPr>
          <a:xfrm>
            <a:off x="1143000" y="2133600"/>
            <a:ext cx="1905000" cy="609600"/>
          </a:xfrm>
          <a:custGeom>
            <a:avLst/>
            <a:gdLst/>
            <a:ahLst/>
            <a:cxnLst/>
            <a:rect l="l" t="t" r="r" b="b"/>
            <a:pathLst>
              <a:path w="1905000" h="609600">
                <a:moveTo>
                  <a:pt x="0" y="609600"/>
                </a:moveTo>
                <a:lnTo>
                  <a:pt x="1905000" y="609600"/>
                </a:lnTo>
                <a:lnTo>
                  <a:pt x="1905000" y="0"/>
                </a:lnTo>
                <a:lnTo>
                  <a:pt x="0" y="0"/>
                </a:lnTo>
                <a:lnTo>
                  <a:pt x="0" y="609600"/>
                </a:lnTo>
                <a:close/>
              </a:path>
            </a:pathLst>
          </a:custGeom>
          <a:ln w="9525">
            <a:solidFill>
              <a:srgbClr val="FFFFFF"/>
            </a:solidFill>
          </a:ln>
        </p:spPr>
        <p:txBody>
          <a:bodyPr wrap="square" lIns="0" tIns="0" rIns="0" bIns="0" rtlCol="0"/>
          <a:lstStyle/>
          <a:p>
            <a:endParaRPr smtClean="0">
              <a:solidFill>
                <a:prstClr val="black"/>
              </a:solidFill>
            </a:endParaRPr>
          </a:p>
        </p:txBody>
      </p:sp>
      <p:sp>
        <p:nvSpPr>
          <p:cNvPr id="9" name="object 9"/>
          <p:cNvSpPr txBox="1"/>
          <p:nvPr/>
        </p:nvSpPr>
        <p:spPr>
          <a:xfrm>
            <a:off x="1143000" y="2133600"/>
            <a:ext cx="1905000" cy="609600"/>
          </a:xfrm>
          <a:prstGeom prst="rect">
            <a:avLst/>
          </a:prstGeom>
          <a:solidFill>
            <a:srgbClr val="FFCC99"/>
          </a:solidFill>
        </p:spPr>
        <p:txBody>
          <a:bodyPr vert="horz" wrap="square" lIns="0" tIns="52705" rIns="0" bIns="0" rtlCol="0">
            <a:spAutoFit/>
          </a:bodyPr>
          <a:lstStyle/>
          <a:p>
            <a:pPr marL="91440">
              <a:spcBef>
                <a:spcPts val="415"/>
              </a:spcBef>
            </a:pPr>
            <a:r>
              <a:rPr sz="3200" b="1" dirty="0">
                <a:solidFill>
                  <a:srgbClr val="1F2022"/>
                </a:solidFill>
                <a:latin typeface="Arial Narrow"/>
                <a:cs typeface="Arial Narrow"/>
              </a:rPr>
              <a:t>Impact</a:t>
            </a:r>
            <a:endParaRPr sz="3200" dirty="0">
              <a:solidFill>
                <a:prstClr val="black"/>
              </a:solidFill>
              <a:latin typeface="Arial Narrow"/>
              <a:cs typeface="Arial Narrow"/>
            </a:endParaRPr>
          </a:p>
        </p:txBody>
      </p:sp>
      <p:sp>
        <p:nvSpPr>
          <p:cNvPr id="10" name="object 10"/>
          <p:cNvSpPr/>
          <p:nvPr/>
        </p:nvSpPr>
        <p:spPr>
          <a:xfrm>
            <a:off x="1143000" y="3505200"/>
            <a:ext cx="1905000" cy="609600"/>
          </a:xfrm>
          <a:custGeom>
            <a:avLst/>
            <a:gdLst/>
            <a:ahLst/>
            <a:cxnLst/>
            <a:rect l="l" t="t" r="r" b="b"/>
            <a:pathLst>
              <a:path w="1905000" h="609600">
                <a:moveTo>
                  <a:pt x="0" y="609600"/>
                </a:moveTo>
                <a:lnTo>
                  <a:pt x="1905000" y="609600"/>
                </a:lnTo>
                <a:lnTo>
                  <a:pt x="1905000" y="0"/>
                </a:lnTo>
                <a:lnTo>
                  <a:pt x="0" y="0"/>
                </a:lnTo>
                <a:lnTo>
                  <a:pt x="0" y="609600"/>
                </a:lnTo>
                <a:close/>
              </a:path>
            </a:pathLst>
          </a:custGeom>
          <a:ln w="9525">
            <a:solidFill>
              <a:srgbClr val="FFFFFF"/>
            </a:solidFill>
          </a:ln>
        </p:spPr>
        <p:txBody>
          <a:bodyPr wrap="square" lIns="0" tIns="0" rIns="0" bIns="0" rtlCol="0"/>
          <a:lstStyle/>
          <a:p>
            <a:endParaRPr smtClean="0">
              <a:solidFill>
                <a:prstClr val="black"/>
              </a:solidFill>
            </a:endParaRPr>
          </a:p>
        </p:txBody>
      </p:sp>
      <p:sp>
        <p:nvSpPr>
          <p:cNvPr id="11" name="object 11"/>
          <p:cNvSpPr txBox="1"/>
          <p:nvPr/>
        </p:nvSpPr>
        <p:spPr>
          <a:xfrm>
            <a:off x="1143000" y="3505200"/>
            <a:ext cx="1905000" cy="609600"/>
          </a:xfrm>
          <a:prstGeom prst="rect">
            <a:avLst/>
          </a:prstGeom>
          <a:solidFill>
            <a:srgbClr val="CCFFCC"/>
          </a:solidFill>
        </p:spPr>
        <p:txBody>
          <a:bodyPr vert="horz" wrap="square" lIns="0" tIns="53340" rIns="0" bIns="0" rtlCol="0">
            <a:spAutoFit/>
          </a:bodyPr>
          <a:lstStyle/>
          <a:p>
            <a:pPr marL="91440">
              <a:spcBef>
                <a:spcPts val="420"/>
              </a:spcBef>
            </a:pPr>
            <a:r>
              <a:rPr sz="3200" b="1" spc="-5" dirty="0">
                <a:solidFill>
                  <a:srgbClr val="1F2022"/>
                </a:solidFill>
                <a:latin typeface="Arial Narrow"/>
                <a:cs typeface="Arial Narrow"/>
              </a:rPr>
              <a:t>Outputs</a:t>
            </a:r>
            <a:endParaRPr sz="3200">
              <a:solidFill>
                <a:prstClr val="black"/>
              </a:solidFill>
              <a:latin typeface="Arial Narrow"/>
              <a:cs typeface="Arial Narrow"/>
            </a:endParaRPr>
          </a:p>
        </p:txBody>
      </p:sp>
      <p:sp>
        <p:nvSpPr>
          <p:cNvPr id="12" name="object 12"/>
          <p:cNvSpPr/>
          <p:nvPr/>
        </p:nvSpPr>
        <p:spPr>
          <a:xfrm>
            <a:off x="6096000" y="2133600"/>
            <a:ext cx="1905000" cy="609600"/>
          </a:xfrm>
          <a:custGeom>
            <a:avLst/>
            <a:gdLst/>
            <a:ahLst/>
            <a:cxnLst/>
            <a:rect l="l" t="t" r="r" b="b"/>
            <a:pathLst>
              <a:path w="1905000" h="609600">
                <a:moveTo>
                  <a:pt x="0" y="609600"/>
                </a:moveTo>
                <a:lnTo>
                  <a:pt x="1905000" y="609600"/>
                </a:lnTo>
                <a:lnTo>
                  <a:pt x="1905000" y="0"/>
                </a:lnTo>
                <a:lnTo>
                  <a:pt x="0" y="0"/>
                </a:lnTo>
                <a:lnTo>
                  <a:pt x="0" y="609600"/>
                </a:lnTo>
                <a:close/>
              </a:path>
            </a:pathLst>
          </a:custGeom>
          <a:solidFill>
            <a:srgbClr val="FFCC99"/>
          </a:solidFill>
        </p:spPr>
        <p:txBody>
          <a:bodyPr wrap="square" lIns="0" tIns="0" rIns="0" bIns="0" rtlCol="0"/>
          <a:lstStyle/>
          <a:p>
            <a:endParaRPr smtClean="0">
              <a:solidFill>
                <a:prstClr val="black"/>
              </a:solidFill>
            </a:endParaRPr>
          </a:p>
        </p:txBody>
      </p:sp>
      <p:sp>
        <p:nvSpPr>
          <p:cNvPr id="13" name="object 13"/>
          <p:cNvSpPr/>
          <p:nvPr/>
        </p:nvSpPr>
        <p:spPr>
          <a:xfrm>
            <a:off x="6096000" y="2133600"/>
            <a:ext cx="1905000" cy="609600"/>
          </a:xfrm>
          <a:custGeom>
            <a:avLst/>
            <a:gdLst/>
            <a:ahLst/>
            <a:cxnLst/>
            <a:rect l="l" t="t" r="r" b="b"/>
            <a:pathLst>
              <a:path w="1905000" h="609600">
                <a:moveTo>
                  <a:pt x="0" y="609600"/>
                </a:moveTo>
                <a:lnTo>
                  <a:pt x="1905000" y="609600"/>
                </a:lnTo>
                <a:lnTo>
                  <a:pt x="1905000" y="0"/>
                </a:lnTo>
                <a:lnTo>
                  <a:pt x="0" y="0"/>
                </a:lnTo>
                <a:lnTo>
                  <a:pt x="0" y="609600"/>
                </a:lnTo>
                <a:close/>
              </a:path>
            </a:pathLst>
          </a:custGeom>
          <a:ln w="9525">
            <a:solidFill>
              <a:srgbClr val="FFFFFF"/>
            </a:solidFill>
          </a:ln>
        </p:spPr>
        <p:txBody>
          <a:bodyPr wrap="square" lIns="0" tIns="0" rIns="0" bIns="0" rtlCol="0"/>
          <a:lstStyle/>
          <a:p>
            <a:endParaRPr smtClean="0">
              <a:solidFill>
                <a:prstClr val="black"/>
              </a:solidFill>
            </a:endParaRPr>
          </a:p>
        </p:txBody>
      </p:sp>
      <p:sp>
        <p:nvSpPr>
          <p:cNvPr id="14" name="object 14"/>
          <p:cNvSpPr txBox="1"/>
          <p:nvPr/>
        </p:nvSpPr>
        <p:spPr>
          <a:xfrm>
            <a:off x="6175628" y="2264790"/>
            <a:ext cx="1903730" cy="351790"/>
          </a:xfrm>
          <a:prstGeom prst="rect">
            <a:avLst/>
          </a:prstGeom>
        </p:spPr>
        <p:txBody>
          <a:bodyPr vert="horz" wrap="square" lIns="0" tIns="0" rIns="0" bIns="0" rtlCol="0">
            <a:spAutoFit/>
          </a:bodyPr>
          <a:lstStyle/>
          <a:p>
            <a:pPr marL="12700"/>
            <a:r>
              <a:rPr sz="2200" spc="-5" dirty="0">
                <a:solidFill>
                  <a:srgbClr val="1F2022"/>
                </a:solidFill>
                <a:latin typeface="Arial Narrow"/>
                <a:cs typeface="Arial Narrow"/>
              </a:rPr>
              <a:t>What they</a:t>
            </a:r>
            <a:r>
              <a:rPr sz="2200" spc="-75" dirty="0">
                <a:solidFill>
                  <a:srgbClr val="1F2022"/>
                </a:solidFill>
                <a:latin typeface="Arial Narrow"/>
                <a:cs typeface="Arial Narrow"/>
              </a:rPr>
              <a:t> </a:t>
            </a:r>
            <a:r>
              <a:rPr sz="2200" spc="-10" dirty="0">
                <a:solidFill>
                  <a:srgbClr val="1F2022"/>
                </a:solidFill>
                <a:latin typeface="Arial Narrow"/>
                <a:cs typeface="Arial Narrow"/>
              </a:rPr>
              <a:t>achieve</a:t>
            </a:r>
            <a:endParaRPr sz="2200">
              <a:solidFill>
                <a:prstClr val="black"/>
              </a:solidFill>
              <a:latin typeface="Arial Narrow"/>
              <a:cs typeface="Arial Narrow"/>
            </a:endParaRPr>
          </a:p>
        </p:txBody>
      </p:sp>
      <p:sp>
        <p:nvSpPr>
          <p:cNvPr id="15" name="object 15"/>
          <p:cNvSpPr/>
          <p:nvPr/>
        </p:nvSpPr>
        <p:spPr>
          <a:xfrm>
            <a:off x="1143000" y="4876800"/>
            <a:ext cx="1905000" cy="609600"/>
          </a:xfrm>
          <a:custGeom>
            <a:avLst/>
            <a:gdLst/>
            <a:ahLst/>
            <a:cxnLst/>
            <a:rect l="l" t="t" r="r" b="b"/>
            <a:pathLst>
              <a:path w="1905000" h="609600">
                <a:moveTo>
                  <a:pt x="0" y="609600"/>
                </a:moveTo>
                <a:lnTo>
                  <a:pt x="1905000" y="609600"/>
                </a:lnTo>
                <a:lnTo>
                  <a:pt x="1905000" y="0"/>
                </a:lnTo>
                <a:lnTo>
                  <a:pt x="0" y="0"/>
                </a:lnTo>
                <a:lnTo>
                  <a:pt x="0" y="609600"/>
                </a:lnTo>
                <a:close/>
              </a:path>
            </a:pathLst>
          </a:custGeom>
          <a:ln w="9525">
            <a:solidFill>
              <a:srgbClr val="FFFFFF"/>
            </a:solidFill>
          </a:ln>
        </p:spPr>
        <p:txBody>
          <a:bodyPr wrap="square" lIns="0" tIns="0" rIns="0" bIns="0" rtlCol="0"/>
          <a:lstStyle/>
          <a:p>
            <a:endParaRPr smtClean="0">
              <a:solidFill>
                <a:prstClr val="black"/>
              </a:solidFill>
            </a:endParaRPr>
          </a:p>
        </p:txBody>
      </p:sp>
      <p:sp>
        <p:nvSpPr>
          <p:cNvPr id="16" name="object 16"/>
          <p:cNvSpPr txBox="1"/>
          <p:nvPr/>
        </p:nvSpPr>
        <p:spPr>
          <a:xfrm>
            <a:off x="1143000" y="4876800"/>
            <a:ext cx="1905000" cy="609600"/>
          </a:xfrm>
          <a:prstGeom prst="rect">
            <a:avLst/>
          </a:prstGeom>
          <a:solidFill>
            <a:srgbClr val="99CCFF"/>
          </a:solidFill>
        </p:spPr>
        <p:txBody>
          <a:bodyPr vert="horz" wrap="square" lIns="0" tIns="53340" rIns="0" bIns="0" rtlCol="0">
            <a:spAutoFit/>
          </a:bodyPr>
          <a:lstStyle/>
          <a:p>
            <a:pPr marL="91440">
              <a:spcBef>
                <a:spcPts val="420"/>
              </a:spcBef>
            </a:pPr>
            <a:r>
              <a:rPr sz="3200" b="1" dirty="0">
                <a:solidFill>
                  <a:srgbClr val="1F2022"/>
                </a:solidFill>
                <a:latin typeface="Arial Narrow"/>
                <a:cs typeface="Arial Narrow"/>
              </a:rPr>
              <a:t>Inputs</a:t>
            </a:r>
            <a:endParaRPr sz="3200">
              <a:solidFill>
                <a:prstClr val="black"/>
              </a:solidFill>
              <a:latin typeface="Arial Narrow"/>
              <a:cs typeface="Arial Narrow"/>
            </a:endParaRPr>
          </a:p>
        </p:txBody>
      </p:sp>
      <p:sp>
        <p:nvSpPr>
          <p:cNvPr id="17" name="object 17"/>
          <p:cNvSpPr/>
          <p:nvPr/>
        </p:nvSpPr>
        <p:spPr>
          <a:xfrm>
            <a:off x="1143000" y="4191000"/>
            <a:ext cx="1905000" cy="609600"/>
          </a:xfrm>
          <a:custGeom>
            <a:avLst/>
            <a:gdLst/>
            <a:ahLst/>
            <a:cxnLst/>
            <a:rect l="l" t="t" r="r" b="b"/>
            <a:pathLst>
              <a:path w="1905000" h="609600">
                <a:moveTo>
                  <a:pt x="0" y="609600"/>
                </a:moveTo>
                <a:lnTo>
                  <a:pt x="1905000" y="609600"/>
                </a:lnTo>
                <a:lnTo>
                  <a:pt x="1905000" y="0"/>
                </a:lnTo>
                <a:lnTo>
                  <a:pt x="0" y="0"/>
                </a:lnTo>
                <a:lnTo>
                  <a:pt x="0" y="609600"/>
                </a:lnTo>
                <a:close/>
              </a:path>
            </a:pathLst>
          </a:custGeom>
          <a:ln w="9525">
            <a:solidFill>
              <a:srgbClr val="FFFFFF"/>
            </a:solidFill>
          </a:ln>
        </p:spPr>
        <p:txBody>
          <a:bodyPr wrap="square" lIns="0" tIns="0" rIns="0" bIns="0" rtlCol="0"/>
          <a:lstStyle/>
          <a:p>
            <a:endParaRPr smtClean="0">
              <a:solidFill>
                <a:prstClr val="black"/>
              </a:solidFill>
            </a:endParaRPr>
          </a:p>
        </p:txBody>
      </p:sp>
      <p:sp>
        <p:nvSpPr>
          <p:cNvPr id="18" name="object 18"/>
          <p:cNvSpPr txBox="1"/>
          <p:nvPr/>
        </p:nvSpPr>
        <p:spPr>
          <a:xfrm>
            <a:off x="1143000" y="4191000"/>
            <a:ext cx="1905000" cy="609600"/>
          </a:xfrm>
          <a:prstGeom prst="rect">
            <a:avLst/>
          </a:prstGeom>
          <a:solidFill>
            <a:srgbClr val="CCFFFF"/>
          </a:solidFill>
        </p:spPr>
        <p:txBody>
          <a:bodyPr vert="horz" wrap="square" lIns="0" tIns="53340" rIns="0" bIns="0" rtlCol="0">
            <a:spAutoFit/>
          </a:bodyPr>
          <a:lstStyle/>
          <a:p>
            <a:pPr marL="91440">
              <a:spcBef>
                <a:spcPts val="420"/>
              </a:spcBef>
            </a:pPr>
            <a:r>
              <a:rPr sz="3200" b="1" dirty="0">
                <a:solidFill>
                  <a:srgbClr val="1F2022"/>
                </a:solidFill>
                <a:latin typeface="Arial Narrow"/>
                <a:cs typeface="Arial Narrow"/>
              </a:rPr>
              <a:t>Activities</a:t>
            </a:r>
            <a:endParaRPr sz="3200">
              <a:solidFill>
                <a:prstClr val="black"/>
              </a:solidFill>
              <a:latin typeface="Arial Narrow"/>
              <a:cs typeface="Arial Narrow"/>
            </a:endParaRPr>
          </a:p>
        </p:txBody>
      </p:sp>
      <p:sp>
        <p:nvSpPr>
          <p:cNvPr id="19" name="object 19"/>
          <p:cNvSpPr/>
          <p:nvPr/>
        </p:nvSpPr>
        <p:spPr>
          <a:xfrm>
            <a:off x="6096000" y="2819400"/>
            <a:ext cx="1905000" cy="609600"/>
          </a:xfrm>
          <a:custGeom>
            <a:avLst/>
            <a:gdLst/>
            <a:ahLst/>
            <a:cxnLst/>
            <a:rect l="l" t="t" r="r" b="b"/>
            <a:pathLst>
              <a:path w="1905000" h="609600">
                <a:moveTo>
                  <a:pt x="0" y="609600"/>
                </a:moveTo>
                <a:lnTo>
                  <a:pt x="1905000" y="609600"/>
                </a:lnTo>
                <a:lnTo>
                  <a:pt x="1905000" y="0"/>
                </a:lnTo>
                <a:lnTo>
                  <a:pt x="0" y="0"/>
                </a:lnTo>
                <a:lnTo>
                  <a:pt x="0" y="609600"/>
                </a:lnTo>
                <a:close/>
              </a:path>
            </a:pathLst>
          </a:custGeom>
          <a:ln w="9525">
            <a:solidFill>
              <a:srgbClr val="FFFFFF"/>
            </a:solidFill>
          </a:ln>
        </p:spPr>
        <p:txBody>
          <a:bodyPr wrap="square" lIns="0" tIns="0" rIns="0" bIns="0" rtlCol="0"/>
          <a:lstStyle/>
          <a:p>
            <a:endParaRPr smtClean="0">
              <a:solidFill>
                <a:prstClr val="black"/>
              </a:solidFill>
            </a:endParaRPr>
          </a:p>
        </p:txBody>
      </p:sp>
      <p:sp>
        <p:nvSpPr>
          <p:cNvPr id="20" name="object 20"/>
          <p:cNvSpPr txBox="1"/>
          <p:nvPr/>
        </p:nvSpPr>
        <p:spPr>
          <a:xfrm>
            <a:off x="6096000" y="2819400"/>
            <a:ext cx="1905000" cy="609600"/>
          </a:xfrm>
          <a:prstGeom prst="rect">
            <a:avLst/>
          </a:prstGeom>
          <a:solidFill>
            <a:srgbClr val="FFFF99"/>
          </a:solidFill>
        </p:spPr>
        <p:txBody>
          <a:bodyPr vert="horz" wrap="square" lIns="0" tIns="130810" rIns="0" bIns="0" rtlCol="0">
            <a:spAutoFit/>
          </a:bodyPr>
          <a:lstStyle/>
          <a:p>
            <a:pPr marL="92075">
              <a:spcBef>
                <a:spcPts val="1030"/>
              </a:spcBef>
            </a:pPr>
            <a:r>
              <a:rPr sz="2200" spc="-5" dirty="0">
                <a:solidFill>
                  <a:srgbClr val="1F2022"/>
                </a:solidFill>
                <a:latin typeface="Arial Narrow"/>
                <a:cs typeface="Arial Narrow"/>
              </a:rPr>
              <a:t>What they</a:t>
            </a:r>
            <a:r>
              <a:rPr sz="2200" spc="-85" dirty="0">
                <a:solidFill>
                  <a:srgbClr val="1F2022"/>
                </a:solidFill>
                <a:latin typeface="Arial Narrow"/>
                <a:cs typeface="Arial Narrow"/>
              </a:rPr>
              <a:t> </a:t>
            </a:r>
            <a:r>
              <a:rPr sz="2200" spc="-10" dirty="0">
                <a:solidFill>
                  <a:srgbClr val="1F2022"/>
                </a:solidFill>
                <a:latin typeface="Arial Narrow"/>
                <a:cs typeface="Arial Narrow"/>
              </a:rPr>
              <a:t>do</a:t>
            </a:r>
            <a:endParaRPr sz="2200">
              <a:solidFill>
                <a:prstClr val="black"/>
              </a:solidFill>
              <a:latin typeface="Arial Narrow"/>
              <a:cs typeface="Arial Narrow"/>
            </a:endParaRPr>
          </a:p>
        </p:txBody>
      </p:sp>
      <p:sp>
        <p:nvSpPr>
          <p:cNvPr id="21" name="object 21"/>
          <p:cNvSpPr/>
          <p:nvPr/>
        </p:nvSpPr>
        <p:spPr>
          <a:xfrm>
            <a:off x="6096000" y="3505200"/>
            <a:ext cx="1905000" cy="609600"/>
          </a:xfrm>
          <a:custGeom>
            <a:avLst/>
            <a:gdLst/>
            <a:ahLst/>
            <a:cxnLst/>
            <a:rect l="l" t="t" r="r" b="b"/>
            <a:pathLst>
              <a:path w="1905000" h="609600">
                <a:moveTo>
                  <a:pt x="0" y="609600"/>
                </a:moveTo>
                <a:lnTo>
                  <a:pt x="1905000" y="609600"/>
                </a:lnTo>
                <a:lnTo>
                  <a:pt x="1905000" y="0"/>
                </a:lnTo>
                <a:lnTo>
                  <a:pt x="0" y="0"/>
                </a:lnTo>
                <a:lnTo>
                  <a:pt x="0" y="609600"/>
                </a:lnTo>
                <a:close/>
              </a:path>
            </a:pathLst>
          </a:custGeom>
          <a:ln w="9525">
            <a:solidFill>
              <a:srgbClr val="FFFFFF"/>
            </a:solidFill>
          </a:ln>
        </p:spPr>
        <p:txBody>
          <a:bodyPr wrap="square" lIns="0" tIns="0" rIns="0" bIns="0" rtlCol="0"/>
          <a:lstStyle/>
          <a:p>
            <a:endParaRPr smtClean="0">
              <a:solidFill>
                <a:prstClr val="black"/>
              </a:solidFill>
            </a:endParaRPr>
          </a:p>
        </p:txBody>
      </p:sp>
      <p:sp>
        <p:nvSpPr>
          <p:cNvPr id="22" name="object 22"/>
          <p:cNvSpPr txBox="1"/>
          <p:nvPr/>
        </p:nvSpPr>
        <p:spPr>
          <a:xfrm>
            <a:off x="6096000" y="3505200"/>
            <a:ext cx="1905000" cy="609600"/>
          </a:xfrm>
          <a:prstGeom prst="rect">
            <a:avLst/>
          </a:prstGeom>
          <a:solidFill>
            <a:srgbClr val="CCFFCC"/>
          </a:solidFill>
        </p:spPr>
        <p:txBody>
          <a:bodyPr vert="horz" wrap="square" lIns="0" tIns="131445" rIns="0" bIns="0" rtlCol="0">
            <a:spAutoFit/>
          </a:bodyPr>
          <a:lstStyle/>
          <a:p>
            <a:pPr marL="92075">
              <a:spcBef>
                <a:spcPts val="1035"/>
              </a:spcBef>
            </a:pPr>
            <a:r>
              <a:rPr sz="2200" spc="-5" dirty="0">
                <a:solidFill>
                  <a:srgbClr val="1F2022"/>
                </a:solidFill>
                <a:latin typeface="Arial Narrow"/>
                <a:cs typeface="Arial Narrow"/>
              </a:rPr>
              <a:t>What we</a:t>
            </a:r>
            <a:r>
              <a:rPr sz="2200" spc="-90" dirty="0">
                <a:solidFill>
                  <a:srgbClr val="1F2022"/>
                </a:solidFill>
                <a:latin typeface="Arial Narrow"/>
                <a:cs typeface="Arial Narrow"/>
              </a:rPr>
              <a:t> </a:t>
            </a:r>
            <a:r>
              <a:rPr sz="2200" spc="-10" dirty="0">
                <a:solidFill>
                  <a:srgbClr val="1F2022"/>
                </a:solidFill>
                <a:latin typeface="Arial Narrow"/>
                <a:cs typeface="Arial Narrow"/>
              </a:rPr>
              <a:t>achieve</a:t>
            </a:r>
            <a:endParaRPr sz="2200">
              <a:solidFill>
                <a:prstClr val="black"/>
              </a:solidFill>
              <a:latin typeface="Arial Narrow"/>
              <a:cs typeface="Arial Narrow"/>
            </a:endParaRPr>
          </a:p>
        </p:txBody>
      </p:sp>
      <p:sp>
        <p:nvSpPr>
          <p:cNvPr id="23" name="object 23"/>
          <p:cNvSpPr/>
          <p:nvPr/>
        </p:nvSpPr>
        <p:spPr>
          <a:xfrm>
            <a:off x="6096000" y="4191000"/>
            <a:ext cx="1905000" cy="609600"/>
          </a:xfrm>
          <a:custGeom>
            <a:avLst/>
            <a:gdLst/>
            <a:ahLst/>
            <a:cxnLst/>
            <a:rect l="l" t="t" r="r" b="b"/>
            <a:pathLst>
              <a:path w="1905000" h="609600">
                <a:moveTo>
                  <a:pt x="0" y="609600"/>
                </a:moveTo>
                <a:lnTo>
                  <a:pt x="1905000" y="609600"/>
                </a:lnTo>
                <a:lnTo>
                  <a:pt x="1905000" y="0"/>
                </a:lnTo>
                <a:lnTo>
                  <a:pt x="0" y="0"/>
                </a:lnTo>
                <a:lnTo>
                  <a:pt x="0" y="609600"/>
                </a:lnTo>
                <a:close/>
              </a:path>
            </a:pathLst>
          </a:custGeom>
          <a:ln w="9525">
            <a:solidFill>
              <a:srgbClr val="FFFFFF"/>
            </a:solidFill>
          </a:ln>
        </p:spPr>
        <p:txBody>
          <a:bodyPr wrap="square" lIns="0" tIns="0" rIns="0" bIns="0" rtlCol="0"/>
          <a:lstStyle/>
          <a:p>
            <a:endParaRPr smtClean="0">
              <a:solidFill>
                <a:prstClr val="black"/>
              </a:solidFill>
            </a:endParaRPr>
          </a:p>
        </p:txBody>
      </p:sp>
      <p:sp>
        <p:nvSpPr>
          <p:cNvPr id="24" name="object 24"/>
          <p:cNvSpPr txBox="1"/>
          <p:nvPr/>
        </p:nvSpPr>
        <p:spPr>
          <a:xfrm>
            <a:off x="6096000" y="4191000"/>
            <a:ext cx="1905000" cy="609600"/>
          </a:xfrm>
          <a:prstGeom prst="rect">
            <a:avLst/>
          </a:prstGeom>
          <a:solidFill>
            <a:srgbClr val="CCFFFF"/>
          </a:solidFill>
        </p:spPr>
        <p:txBody>
          <a:bodyPr vert="horz" wrap="square" lIns="0" tIns="131445" rIns="0" bIns="0" rtlCol="0">
            <a:spAutoFit/>
          </a:bodyPr>
          <a:lstStyle/>
          <a:p>
            <a:pPr marL="92075">
              <a:spcBef>
                <a:spcPts val="1035"/>
              </a:spcBef>
            </a:pPr>
            <a:r>
              <a:rPr sz="2200" spc="-5" dirty="0">
                <a:solidFill>
                  <a:srgbClr val="1F2022"/>
                </a:solidFill>
                <a:latin typeface="Arial Narrow"/>
                <a:cs typeface="Arial Narrow"/>
              </a:rPr>
              <a:t>What we</a:t>
            </a:r>
            <a:r>
              <a:rPr sz="2200" spc="-90" dirty="0">
                <a:solidFill>
                  <a:srgbClr val="1F2022"/>
                </a:solidFill>
                <a:latin typeface="Arial Narrow"/>
                <a:cs typeface="Arial Narrow"/>
              </a:rPr>
              <a:t> </a:t>
            </a:r>
            <a:r>
              <a:rPr sz="2200" spc="-10" dirty="0">
                <a:solidFill>
                  <a:srgbClr val="1F2022"/>
                </a:solidFill>
                <a:latin typeface="Arial Narrow"/>
                <a:cs typeface="Arial Narrow"/>
              </a:rPr>
              <a:t>do</a:t>
            </a:r>
            <a:endParaRPr sz="2200">
              <a:solidFill>
                <a:prstClr val="black"/>
              </a:solidFill>
              <a:latin typeface="Arial Narrow"/>
              <a:cs typeface="Arial Narrow"/>
            </a:endParaRPr>
          </a:p>
        </p:txBody>
      </p:sp>
      <p:sp>
        <p:nvSpPr>
          <p:cNvPr id="25" name="object 25"/>
          <p:cNvSpPr/>
          <p:nvPr/>
        </p:nvSpPr>
        <p:spPr>
          <a:xfrm>
            <a:off x="6096000" y="4876800"/>
            <a:ext cx="1905000" cy="609600"/>
          </a:xfrm>
          <a:custGeom>
            <a:avLst/>
            <a:gdLst/>
            <a:ahLst/>
            <a:cxnLst/>
            <a:rect l="l" t="t" r="r" b="b"/>
            <a:pathLst>
              <a:path w="1905000" h="609600">
                <a:moveTo>
                  <a:pt x="0" y="609600"/>
                </a:moveTo>
                <a:lnTo>
                  <a:pt x="1905000" y="609600"/>
                </a:lnTo>
                <a:lnTo>
                  <a:pt x="1905000" y="0"/>
                </a:lnTo>
                <a:lnTo>
                  <a:pt x="0" y="0"/>
                </a:lnTo>
                <a:lnTo>
                  <a:pt x="0" y="609600"/>
                </a:lnTo>
                <a:close/>
              </a:path>
            </a:pathLst>
          </a:custGeom>
          <a:ln w="9525">
            <a:solidFill>
              <a:srgbClr val="FFFFFF"/>
            </a:solidFill>
          </a:ln>
        </p:spPr>
        <p:txBody>
          <a:bodyPr wrap="square" lIns="0" tIns="0" rIns="0" bIns="0" rtlCol="0"/>
          <a:lstStyle/>
          <a:p>
            <a:endParaRPr smtClean="0">
              <a:solidFill>
                <a:prstClr val="black"/>
              </a:solidFill>
            </a:endParaRPr>
          </a:p>
        </p:txBody>
      </p:sp>
      <p:sp>
        <p:nvSpPr>
          <p:cNvPr id="26" name="object 26"/>
          <p:cNvSpPr txBox="1"/>
          <p:nvPr/>
        </p:nvSpPr>
        <p:spPr>
          <a:xfrm>
            <a:off x="6096000" y="4876800"/>
            <a:ext cx="1905000" cy="609600"/>
          </a:xfrm>
          <a:prstGeom prst="rect">
            <a:avLst/>
          </a:prstGeom>
          <a:solidFill>
            <a:srgbClr val="99CCFF"/>
          </a:solidFill>
        </p:spPr>
        <p:txBody>
          <a:bodyPr vert="horz" wrap="square" lIns="0" tIns="131445" rIns="0" bIns="0" rtlCol="0">
            <a:spAutoFit/>
          </a:bodyPr>
          <a:lstStyle/>
          <a:p>
            <a:pPr marL="92075">
              <a:spcBef>
                <a:spcPts val="1035"/>
              </a:spcBef>
            </a:pPr>
            <a:r>
              <a:rPr sz="2200" spc="-5" dirty="0">
                <a:solidFill>
                  <a:srgbClr val="1F2022"/>
                </a:solidFill>
                <a:latin typeface="Arial Narrow"/>
                <a:cs typeface="Arial Narrow"/>
              </a:rPr>
              <a:t>What we</a:t>
            </a:r>
            <a:r>
              <a:rPr sz="2200" spc="-85" dirty="0">
                <a:solidFill>
                  <a:srgbClr val="1F2022"/>
                </a:solidFill>
                <a:latin typeface="Arial Narrow"/>
                <a:cs typeface="Arial Narrow"/>
              </a:rPr>
              <a:t> </a:t>
            </a:r>
            <a:r>
              <a:rPr sz="2200" spc="-10" dirty="0">
                <a:solidFill>
                  <a:srgbClr val="1F2022"/>
                </a:solidFill>
                <a:latin typeface="Arial Narrow"/>
                <a:cs typeface="Arial Narrow"/>
              </a:rPr>
              <a:t>invest</a:t>
            </a:r>
            <a:endParaRPr sz="2200">
              <a:solidFill>
                <a:prstClr val="black"/>
              </a:solidFill>
              <a:latin typeface="Arial Narrow"/>
              <a:cs typeface="Arial Narrow"/>
            </a:endParaRPr>
          </a:p>
        </p:txBody>
      </p:sp>
      <p:sp>
        <p:nvSpPr>
          <p:cNvPr id="27" name="object 27"/>
          <p:cNvSpPr/>
          <p:nvPr/>
        </p:nvSpPr>
        <p:spPr>
          <a:xfrm>
            <a:off x="3200400" y="1447800"/>
            <a:ext cx="2743200" cy="609600"/>
          </a:xfrm>
          <a:custGeom>
            <a:avLst/>
            <a:gdLst/>
            <a:ahLst/>
            <a:cxnLst/>
            <a:rect l="l" t="t" r="r" b="b"/>
            <a:pathLst>
              <a:path w="2743200" h="609600">
                <a:moveTo>
                  <a:pt x="0" y="609600"/>
                </a:moveTo>
                <a:lnTo>
                  <a:pt x="2743200" y="609600"/>
                </a:lnTo>
                <a:lnTo>
                  <a:pt x="2743200" y="0"/>
                </a:lnTo>
                <a:lnTo>
                  <a:pt x="0" y="0"/>
                </a:lnTo>
                <a:lnTo>
                  <a:pt x="0" y="609600"/>
                </a:lnTo>
                <a:close/>
              </a:path>
            </a:pathLst>
          </a:custGeom>
          <a:ln w="9525">
            <a:solidFill>
              <a:srgbClr val="FFFFFF"/>
            </a:solidFill>
          </a:ln>
        </p:spPr>
        <p:txBody>
          <a:bodyPr wrap="square" lIns="0" tIns="0" rIns="0" bIns="0" rtlCol="0"/>
          <a:lstStyle/>
          <a:p>
            <a:endParaRPr smtClean="0">
              <a:solidFill>
                <a:prstClr val="black"/>
              </a:solidFill>
            </a:endParaRPr>
          </a:p>
        </p:txBody>
      </p:sp>
      <p:sp>
        <p:nvSpPr>
          <p:cNvPr id="28" name="object 28"/>
          <p:cNvSpPr txBox="1"/>
          <p:nvPr/>
        </p:nvSpPr>
        <p:spPr>
          <a:xfrm>
            <a:off x="3200400" y="1447800"/>
            <a:ext cx="2743200" cy="609600"/>
          </a:xfrm>
          <a:prstGeom prst="rect">
            <a:avLst/>
          </a:prstGeom>
          <a:solidFill>
            <a:srgbClr val="000000"/>
          </a:solidFill>
        </p:spPr>
        <p:txBody>
          <a:bodyPr vert="horz" wrap="square" lIns="0" tIns="114300" rIns="0" bIns="0" rtlCol="0">
            <a:spAutoFit/>
          </a:bodyPr>
          <a:lstStyle/>
          <a:p>
            <a:pPr marL="92075">
              <a:spcBef>
                <a:spcPts val="900"/>
              </a:spcBef>
            </a:pPr>
            <a:r>
              <a:rPr sz="2400" u="heavy" spc="-5" dirty="0">
                <a:solidFill>
                  <a:srgbClr val="FFFFFF"/>
                </a:solidFill>
                <a:latin typeface="Arial Narrow"/>
                <a:cs typeface="Arial Narrow"/>
              </a:rPr>
              <a:t>Description</a:t>
            </a:r>
            <a:endParaRPr sz="2400">
              <a:solidFill>
                <a:prstClr val="black"/>
              </a:solidFill>
              <a:latin typeface="Arial Narrow"/>
              <a:cs typeface="Arial Narrow"/>
            </a:endParaRPr>
          </a:p>
        </p:txBody>
      </p:sp>
      <p:sp>
        <p:nvSpPr>
          <p:cNvPr id="29" name="object 29"/>
          <p:cNvSpPr/>
          <p:nvPr/>
        </p:nvSpPr>
        <p:spPr>
          <a:xfrm>
            <a:off x="6096000" y="1447800"/>
            <a:ext cx="1905000" cy="609600"/>
          </a:xfrm>
          <a:custGeom>
            <a:avLst/>
            <a:gdLst/>
            <a:ahLst/>
            <a:cxnLst/>
            <a:rect l="l" t="t" r="r" b="b"/>
            <a:pathLst>
              <a:path w="1905000" h="609600">
                <a:moveTo>
                  <a:pt x="0" y="609600"/>
                </a:moveTo>
                <a:lnTo>
                  <a:pt x="1905000" y="609600"/>
                </a:lnTo>
                <a:lnTo>
                  <a:pt x="1905000" y="0"/>
                </a:lnTo>
                <a:lnTo>
                  <a:pt x="0" y="0"/>
                </a:lnTo>
                <a:lnTo>
                  <a:pt x="0" y="609600"/>
                </a:lnTo>
                <a:close/>
              </a:path>
            </a:pathLst>
          </a:custGeom>
          <a:ln w="9525">
            <a:solidFill>
              <a:srgbClr val="FFFFFF"/>
            </a:solidFill>
          </a:ln>
        </p:spPr>
        <p:txBody>
          <a:bodyPr wrap="square" lIns="0" tIns="0" rIns="0" bIns="0" rtlCol="0"/>
          <a:lstStyle/>
          <a:p>
            <a:endParaRPr smtClean="0">
              <a:solidFill>
                <a:prstClr val="black"/>
              </a:solidFill>
            </a:endParaRPr>
          </a:p>
        </p:txBody>
      </p:sp>
      <p:sp>
        <p:nvSpPr>
          <p:cNvPr id="30" name="object 30"/>
          <p:cNvSpPr txBox="1"/>
          <p:nvPr/>
        </p:nvSpPr>
        <p:spPr>
          <a:xfrm>
            <a:off x="6096000" y="1447800"/>
            <a:ext cx="1905000" cy="609600"/>
          </a:xfrm>
          <a:prstGeom prst="rect">
            <a:avLst/>
          </a:prstGeom>
          <a:solidFill>
            <a:srgbClr val="000000"/>
          </a:solidFill>
        </p:spPr>
        <p:txBody>
          <a:bodyPr vert="horz" wrap="square" lIns="0" tIns="114300" rIns="0" bIns="0" rtlCol="0">
            <a:spAutoFit/>
          </a:bodyPr>
          <a:lstStyle/>
          <a:p>
            <a:pPr marL="92075">
              <a:spcBef>
                <a:spcPts val="900"/>
              </a:spcBef>
            </a:pPr>
            <a:r>
              <a:rPr sz="2400" u="heavy" spc="-5" dirty="0">
                <a:solidFill>
                  <a:srgbClr val="FFFFFF"/>
                </a:solidFill>
                <a:latin typeface="Arial Narrow"/>
                <a:cs typeface="Arial Narrow"/>
              </a:rPr>
              <a:t>Significance</a:t>
            </a:r>
            <a:endParaRPr sz="2400">
              <a:solidFill>
                <a:prstClr val="black"/>
              </a:solidFill>
              <a:latin typeface="Arial Narrow"/>
              <a:cs typeface="Arial Narrow"/>
            </a:endParaRPr>
          </a:p>
        </p:txBody>
      </p:sp>
      <p:sp>
        <p:nvSpPr>
          <p:cNvPr id="31" name="object 31"/>
          <p:cNvSpPr/>
          <p:nvPr/>
        </p:nvSpPr>
        <p:spPr>
          <a:xfrm>
            <a:off x="3200400" y="2133600"/>
            <a:ext cx="2743200" cy="609600"/>
          </a:xfrm>
          <a:custGeom>
            <a:avLst/>
            <a:gdLst/>
            <a:ahLst/>
            <a:cxnLst/>
            <a:rect l="l" t="t" r="r" b="b"/>
            <a:pathLst>
              <a:path w="2743200" h="609600">
                <a:moveTo>
                  <a:pt x="0" y="609600"/>
                </a:moveTo>
                <a:lnTo>
                  <a:pt x="2743200" y="609600"/>
                </a:lnTo>
                <a:lnTo>
                  <a:pt x="2743200" y="0"/>
                </a:lnTo>
                <a:lnTo>
                  <a:pt x="0" y="0"/>
                </a:lnTo>
                <a:lnTo>
                  <a:pt x="0" y="609600"/>
                </a:lnTo>
                <a:close/>
              </a:path>
            </a:pathLst>
          </a:custGeom>
          <a:ln w="9525">
            <a:solidFill>
              <a:srgbClr val="FFFFFF"/>
            </a:solidFill>
          </a:ln>
        </p:spPr>
        <p:txBody>
          <a:bodyPr wrap="square" lIns="0" tIns="0" rIns="0" bIns="0" rtlCol="0"/>
          <a:lstStyle/>
          <a:p>
            <a:endParaRPr smtClean="0">
              <a:solidFill>
                <a:prstClr val="black"/>
              </a:solidFill>
            </a:endParaRPr>
          </a:p>
        </p:txBody>
      </p:sp>
      <p:sp>
        <p:nvSpPr>
          <p:cNvPr id="32" name="object 32"/>
          <p:cNvSpPr txBox="1"/>
          <p:nvPr/>
        </p:nvSpPr>
        <p:spPr>
          <a:xfrm>
            <a:off x="3200400" y="2133600"/>
            <a:ext cx="2743200" cy="732252"/>
          </a:xfrm>
          <a:prstGeom prst="rect">
            <a:avLst/>
          </a:prstGeom>
          <a:solidFill>
            <a:srgbClr val="FFCC99"/>
          </a:solidFill>
        </p:spPr>
        <p:txBody>
          <a:bodyPr vert="horz" wrap="square" lIns="0" tIns="87630" rIns="0" bIns="0" rtlCol="0">
            <a:spAutoFit/>
          </a:bodyPr>
          <a:lstStyle/>
          <a:p>
            <a:pPr marL="92075" marR="794385">
              <a:spcBef>
                <a:spcPts val="690"/>
              </a:spcBef>
            </a:pPr>
            <a:r>
              <a:rPr sz="1200" spc="-5" dirty="0">
                <a:solidFill>
                  <a:srgbClr val="1F2022"/>
                </a:solidFill>
                <a:latin typeface="Arial Narrow"/>
                <a:cs typeface="Arial Narrow"/>
              </a:rPr>
              <a:t>Quality of Life, </a:t>
            </a:r>
            <a:r>
              <a:rPr lang="en-CA" sz="1200" spc="-5" dirty="0" smtClean="0">
                <a:solidFill>
                  <a:srgbClr val="1F2022"/>
                </a:solidFill>
                <a:latin typeface="Arial Narrow"/>
                <a:cs typeface="Arial Narrow"/>
              </a:rPr>
              <a:t>Food Security, Peace, Sustainable Development</a:t>
            </a:r>
          </a:p>
          <a:p>
            <a:pPr marL="92075" marR="794385">
              <a:spcBef>
                <a:spcPts val="690"/>
              </a:spcBef>
            </a:pPr>
            <a:endParaRPr sz="1200" dirty="0">
              <a:solidFill>
                <a:prstClr val="black"/>
              </a:solidFill>
              <a:latin typeface="Arial Narrow"/>
              <a:cs typeface="Arial Narrow"/>
            </a:endParaRPr>
          </a:p>
        </p:txBody>
      </p:sp>
      <p:sp>
        <p:nvSpPr>
          <p:cNvPr id="33" name="object 33"/>
          <p:cNvSpPr/>
          <p:nvPr/>
        </p:nvSpPr>
        <p:spPr>
          <a:xfrm>
            <a:off x="3200400" y="2819400"/>
            <a:ext cx="2743200" cy="609600"/>
          </a:xfrm>
          <a:custGeom>
            <a:avLst/>
            <a:gdLst/>
            <a:ahLst/>
            <a:cxnLst/>
            <a:rect l="l" t="t" r="r" b="b"/>
            <a:pathLst>
              <a:path w="2743200" h="609600">
                <a:moveTo>
                  <a:pt x="0" y="609600"/>
                </a:moveTo>
                <a:lnTo>
                  <a:pt x="2743200" y="609600"/>
                </a:lnTo>
                <a:lnTo>
                  <a:pt x="2743200" y="0"/>
                </a:lnTo>
                <a:lnTo>
                  <a:pt x="0" y="0"/>
                </a:lnTo>
                <a:lnTo>
                  <a:pt x="0" y="609600"/>
                </a:lnTo>
                <a:close/>
              </a:path>
            </a:pathLst>
          </a:custGeom>
          <a:ln w="9525">
            <a:solidFill>
              <a:srgbClr val="FFFFFF"/>
            </a:solidFill>
          </a:ln>
        </p:spPr>
        <p:txBody>
          <a:bodyPr wrap="square" lIns="0" tIns="0" rIns="0" bIns="0" rtlCol="0"/>
          <a:lstStyle/>
          <a:p>
            <a:endParaRPr smtClean="0">
              <a:solidFill>
                <a:prstClr val="black"/>
              </a:solidFill>
            </a:endParaRPr>
          </a:p>
        </p:txBody>
      </p:sp>
      <p:sp>
        <p:nvSpPr>
          <p:cNvPr id="34" name="object 34"/>
          <p:cNvSpPr txBox="1"/>
          <p:nvPr/>
        </p:nvSpPr>
        <p:spPr>
          <a:xfrm>
            <a:off x="3200400" y="2819400"/>
            <a:ext cx="2743200" cy="577081"/>
          </a:xfrm>
          <a:prstGeom prst="rect">
            <a:avLst/>
          </a:prstGeom>
          <a:solidFill>
            <a:srgbClr val="FFFF99"/>
          </a:solidFill>
        </p:spPr>
        <p:txBody>
          <a:bodyPr vert="horz" wrap="square" lIns="0" tIns="0" rIns="0" bIns="0" rtlCol="0">
            <a:spAutoFit/>
          </a:bodyPr>
          <a:lstStyle/>
          <a:p>
            <a:pPr marL="92075">
              <a:lnSpc>
                <a:spcPts val="1535"/>
              </a:lnSpc>
            </a:pPr>
            <a:r>
              <a:rPr lang="en-CA" dirty="0" smtClean="0">
                <a:solidFill>
                  <a:srgbClr val="1F2022"/>
                </a:solidFill>
                <a:latin typeface="Arial Narrow"/>
                <a:cs typeface="Arial Narrow"/>
              </a:rPr>
              <a:t>Competency, Employability, entrepreneurship, empowerment</a:t>
            </a:r>
            <a:endParaRPr dirty="0">
              <a:solidFill>
                <a:prstClr val="black"/>
              </a:solidFill>
              <a:latin typeface="Arial Narrow"/>
              <a:cs typeface="Arial Narrow"/>
            </a:endParaRPr>
          </a:p>
        </p:txBody>
      </p:sp>
      <p:sp>
        <p:nvSpPr>
          <p:cNvPr id="35" name="object 35"/>
          <p:cNvSpPr/>
          <p:nvPr/>
        </p:nvSpPr>
        <p:spPr>
          <a:xfrm>
            <a:off x="3200400" y="3505200"/>
            <a:ext cx="2743200" cy="609600"/>
          </a:xfrm>
          <a:custGeom>
            <a:avLst/>
            <a:gdLst/>
            <a:ahLst/>
            <a:cxnLst/>
            <a:rect l="l" t="t" r="r" b="b"/>
            <a:pathLst>
              <a:path w="2743200" h="609600">
                <a:moveTo>
                  <a:pt x="0" y="609600"/>
                </a:moveTo>
                <a:lnTo>
                  <a:pt x="2743200" y="609600"/>
                </a:lnTo>
                <a:lnTo>
                  <a:pt x="2743200" y="0"/>
                </a:lnTo>
                <a:lnTo>
                  <a:pt x="0" y="0"/>
                </a:lnTo>
                <a:lnTo>
                  <a:pt x="0" y="609600"/>
                </a:lnTo>
                <a:close/>
              </a:path>
            </a:pathLst>
          </a:custGeom>
          <a:ln w="9525">
            <a:solidFill>
              <a:srgbClr val="FFFFFF"/>
            </a:solidFill>
          </a:ln>
        </p:spPr>
        <p:txBody>
          <a:bodyPr wrap="square" lIns="0" tIns="0" rIns="0" bIns="0" rtlCol="0"/>
          <a:lstStyle/>
          <a:p>
            <a:endParaRPr smtClean="0">
              <a:solidFill>
                <a:prstClr val="black"/>
              </a:solidFill>
            </a:endParaRPr>
          </a:p>
        </p:txBody>
      </p:sp>
      <p:sp>
        <p:nvSpPr>
          <p:cNvPr id="36" name="object 36"/>
          <p:cNvSpPr txBox="1"/>
          <p:nvPr/>
        </p:nvSpPr>
        <p:spPr>
          <a:xfrm>
            <a:off x="3200400" y="3505200"/>
            <a:ext cx="2743200" cy="549509"/>
          </a:xfrm>
          <a:prstGeom prst="rect">
            <a:avLst/>
          </a:prstGeom>
          <a:solidFill>
            <a:srgbClr val="CCFFCC"/>
          </a:solidFill>
        </p:spPr>
        <p:txBody>
          <a:bodyPr vert="horz" wrap="square" lIns="0" tIns="56515" rIns="0" bIns="0" rtlCol="0">
            <a:spAutoFit/>
          </a:bodyPr>
          <a:lstStyle/>
          <a:p>
            <a:pPr marL="92075">
              <a:spcBef>
                <a:spcPts val="445"/>
              </a:spcBef>
            </a:pPr>
            <a:r>
              <a:rPr lang="en-CA" sz="1600" spc="-5" dirty="0" smtClean="0">
                <a:solidFill>
                  <a:srgbClr val="1F2022"/>
                </a:solidFill>
                <a:latin typeface="Arial Narrow"/>
                <a:cs typeface="Arial Narrow"/>
              </a:rPr>
              <a:t>Credentials, performance, competency, capacity built</a:t>
            </a:r>
            <a:endParaRPr sz="1600" dirty="0">
              <a:solidFill>
                <a:prstClr val="black"/>
              </a:solidFill>
              <a:latin typeface="Arial Narrow"/>
              <a:cs typeface="Arial Narrow"/>
            </a:endParaRPr>
          </a:p>
        </p:txBody>
      </p:sp>
      <p:sp>
        <p:nvSpPr>
          <p:cNvPr id="37" name="object 37"/>
          <p:cNvSpPr/>
          <p:nvPr/>
        </p:nvSpPr>
        <p:spPr>
          <a:xfrm>
            <a:off x="3200400" y="4191000"/>
            <a:ext cx="2743200" cy="609600"/>
          </a:xfrm>
          <a:custGeom>
            <a:avLst/>
            <a:gdLst/>
            <a:ahLst/>
            <a:cxnLst/>
            <a:rect l="l" t="t" r="r" b="b"/>
            <a:pathLst>
              <a:path w="2743200" h="609600">
                <a:moveTo>
                  <a:pt x="0" y="609600"/>
                </a:moveTo>
                <a:lnTo>
                  <a:pt x="2743200" y="609600"/>
                </a:lnTo>
                <a:lnTo>
                  <a:pt x="2743200" y="0"/>
                </a:lnTo>
                <a:lnTo>
                  <a:pt x="0" y="0"/>
                </a:lnTo>
                <a:lnTo>
                  <a:pt x="0" y="609600"/>
                </a:lnTo>
                <a:close/>
              </a:path>
            </a:pathLst>
          </a:custGeom>
          <a:ln w="9525">
            <a:solidFill>
              <a:srgbClr val="FFFFFF"/>
            </a:solidFill>
          </a:ln>
        </p:spPr>
        <p:txBody>
          <a:bodyPr wrap="square" lIns="0" tIns="0" rIns="0" bIns="0" rtlCol="0"/>
          <a:lstStyle/>
          <a:p>
            <a:endParaRPr smtClean="0">
              <a:solidFill>
                <a:prstClr val="black"/>
              </a:solidFill>
            </a:endParaRPr>
          </a:p>
        </p:txBody>
      </p:sp>
      <p:sp>
        <p:nvSpPr>
          <p:cNvPr id="38" name="object 38"/>
          <p:cNvSpPr txBox="1"/>
          <p:nvPr/>
        </p:nvSpPr>
        <p:spPr>
          <a:xfrm>
            <a:off x="3200400" y="4191000"/>
            <a:ext cx="2743200" cy="549509"/>
          </a:xfrm>
          <a:prstGeom prst="rect">
            <a:avLst/>
          </a:prstGeom>
          <a:solidFill>
            <a:srgbClr val="CCFFFF"/>
          </a:solidFill>
        </p:spPr>
        <p:txBody>
          <a:bodyPr vert="horz" wrap="square" lIns="0" tIns="56515" rIns="0" bIns="0" rtlCol="0">
            <a:spAutoFit/>
          </a:bodyPr>
          <a:lstStyle/>
          <a:p>
            <a:pPr marL="92075" marR="89535">
              <a:spcBef>
                <a:spcPts val="445"/>
              </a:spcBef>
            </a:pPr>
            <a:r>
              <a:rPr sz="1600" spc="-5" dirty="0">
                <a:solidFill>
                  <a:srgbClr val="1F2022"/>
                </a:solidFill>
                <a:latin typeface="Arial Narrow"/>
                <a:cs typeface="Arial Narrow"/>
              </a:rPr>
              <a:t>Mobilization, </a:t>
            </a:r>
            <a:r>
              <a:rPr lang="en-CA" sz="1600" spc="-5" dirty="0">
                <a:solidFill>
                  <a:srgbClr val="1F2022"/>
                </a:solidFill>
                <a:latin typeface="Arial Narrow"/>
                <a:cs typeface="Arial Narrow"/>
              </a:rPr>
              <a:t>t</a:t>
            </a:r>
            <a:r>
              <a:rPr lang="en-CA" sz="1600" spc="-5" dirty="0" smtClean="0">
                <a:solidFill>
                  <a:srgbClr val="1F2022"/>
                </a:solidFill>
                <a:latin typeface="Arial Narrow"/>
                <a:cs typeface="Arial Narrow"/>
              </a:rPr>
              <a:t>eaching</a:t>
            </a:r>
            <a:r>
              <a:rPr sz="1600" spc="-65" dirty="0" smtClean="0">
                <a:solidFill>
                  <a:srgbClr val="1F2022"/>
                </a:solidFill>
                <a:latin typeface="Arial Narrow"/>
                <a:cs typeface="Arial Narrow"/>
              </a:rPr>
              <a:t> </a:t>
            </a:r>
            <a:r>
              <a:rPr sz="1600" spc="-5" dirty="0">
                <a:solidFill>
                  <a:srgbClr val="1F2022"/>
                </a:solidFill>
                <a:latin typeface="Arial Narrow"/>
                <a:cs typeface="Arial Narrow"/>
              </a:rPr>
              <a:t>learning  materials, </a:t>
            </a:r>
            <a:r>
              <a:rPr sz="1600" spc="-15" dirty="0">
                <a:solidFill>
                  <a:srgbClr val="1F2022"/>
                </a:solidFill>
                <a:latin typeface="Arial Narrow"/>
                <a:cs typeface="Arial Narrow"/>
              </a:rPr>
              <a:t>delivery,</a:t>
            </a:r>
            <a:r>
              <a:rPr sz="1600" spc="-55" dirty="0">
                <a:solidFill>
                  <a:srgbClr val="1F2022"/>
                </a:solidFill>
                <a:latin typeface="Arial Narrow"/>
                <a:cs typeface="Arial Narrow"/>
              </a:rPr>
              <a:t> </a:t>
            </a:r>
            <a:r>
              <a:rPr lang="en-CA" sz="1600" spc="-5" dirty="0" smtClean="0">
                <a:solidFill>
                  <a:srgbClr val="1F2022"/>
                </a:solidFill>
                <a:latin typeface="Arial Narrow"/>
                <a:cs typeface="Arial Narrow"/>
              </a:rPr>
              <a:t>assessment</a:t>
            </a:r>
            <a:endParaRPr sz="1600" dirty="0">
              <a:solidFill>
                <a:prstClr val="black"/>
              </a:solidFill>
              <a:latin typeface="Arial Narrow"/>
              <a:cs typeface="Arial Narrow"/>
            </a:endParaRPr>
          </a:p>
        </p:txBody>
      </p:sp>
      <p:sp>
        <p:nvSpPr>
          <p:cNvPr id="39" name="object 39"/>
          <p:cNvSpPr/>
          <p:nvPr/>
        </p:nvSpPr>
        <p:spPr>
          <a:xfrm>
            <a:off x="3200400" y="4876800"/>
            <a:ext cx="2743200" cy="609600"/>
          </a:xfrm>
          <a:custGeom>
            <a:avLst/>
            <a:gdLst/>
            <a:ahLst/>
            <a:cxnLst/>
            <a:rect l="l" t="t" r="r" b="b"/>
            <a:pathLst>
              <a:path w="2743200" h="609600">
                <a:moveTo>
                  <a:pt x="0" y="609600"/>
                </a:moveTo>
                <a:lnTo>
                  <a:pt x="2743200" y="609600"/>
                </a:lnTo>
                <a:lnTo>
                  <a:pt x="2743200" y="0"/>
                </a:lnTo>
                <a:lnTo>
                  <a:pt x="0" y="0"/>
                </a:lnTo>
                <a:lnTo>
                  <a:pt x="0" y="609600"/>
                </a:lnTo>
                <a:close/>
              </a:path>
            </a:pathLst>
          </a:custGeom>
          <a:ln w="9525">
            <a:solidFill>
              <a:srgbClr val="FFFFFF"/>
            </a:solidFill>
          </a:ln>
        </p:spPr>
        <p:txBody>
          <a:bodyPr wrap="square" lIns="0" tIns="0" rIns="0" bIns="0" rtlCol="0"/>
          <a:lstStyle/>
          <a:p>
            <a:endParaRPr smtClean="0">
              <a:solidFill>
                <a:prstClr val="black"/>
              </a:solidFill>
            </a:endParaRPr>
          </a:p>
        </p:txBody>
      </p:sp>
      <p:sp>
        <p:nvSpPr>
          <p:cNvPr id="40" name="object 40"/>
          <p:cNvSpPr txBox="1"/>
          <p:nvPr/>
        </p:nvSpPr>
        <p:spPr>
          <a:xfrm>
            <a:off x="3200400" y="4876800"/>
            <a:ext cx="2743200" cy="523220"/>
          </a:xfrm>
          <a:prstGeom prst="rect">
            <a:avLst/>
          </a:prstGeom>
          <a:solidFill>
            <a:srgbClr val="99CCFF"/>
          </a:solidFill>
        </p:spPr>
        <p:txBody>
          <a:bodyPr vert="horz" wrap="square" lIns="0" tIns="0" rIns="0" bIns="0" rtlCol="0">
            <a:spAutoFit/>
          </a:bodyPr>
          <a:lstStyle/>
          <a:p>
            <a:pPr marL="92075">
              <a:lnSpc>
                <a:spcPts val="2365"/>
              </a:lnSpc>
            </a:pPr>
            <a:r>
              <a:rPr sz="1400" dirty="0">
                <a:solidFill>
                  <a:srgbClr val="1F2022"/>
                </a:solidFill>
                <a:latin typeface="Arial Narrow"/>
                <a:cs typeface="Arial Narrow"/>
              </a:rPr>
              <a:t>Human </a:t>
            </a:r>
            <a:r>
              <a:rPr sz="1400" spc="-5" dirty="0">
                <a:solidFill>
                  <a:srgbClr val="1F2022"/>
                </a:solidFill>
                <a:latin typeface="Arial Narrow"/>
                <a:cs typeface="Arial Narrow"/>
              </a:rPr>
              <a:t>and</a:t>
            </a:r>
            <a:r>
              <a:rPr sz="1400" spc="-105" dirty="0">
                <a:solidFill>
                  <a:srgbClr val="1F2022"/>
                </a:solidFill>
                <a:latin typeface="Arial Narrow"/>
                <a:cs typeface="Arial Narrow"/>
              </a:rPr>
              <a:t> </a:t>
            </a:r>
            <a:r>
              <a:rPr sz="1400" spc="-5" dirty="0">
                <a:solidFill>
                  <a:srgbClr val="1F2022"/>
                </a:solidFill>
                <a:latin typeface="Arial Narrow"/>
                <a:cs typeface="Arial Narrow"/>
              </a:rPr>
              <a:t>financial</a:t>
            </a:r>
            <a:endParaRPr sz="1400" dirty="0">
              <a:solidFill>
                <a:prstClr val="black"/>
              </a:solidFill>
              <a:latin typeface="Arial Narrow"/>
              <a:cs typeface="Arial Narrow"/>
            </a:endParaRPr>
          </a:p>
          <a:p>
            <a:pPr marL="92075"/>
            <a:r>
              <a:rPr sz="1400" spc="-5" dirty="0">
                <a:solidFill>
                  <a:srgbClr val="1F2022"/>
                </a:solidFill>
                <a:latin typeface="Arial Narrow"/>
                <a:cs typeface="Arial Narrow"/>
              </a:rPr>
              <a:t>resources,</a:t>
            </a:r>
            <a:r>
              <a:rPr sz="1400" spc="-50" dirty="0">
                <a:solidFill>
                  <a:srgbClr val="1F2022"/>
                </a:solidFill>
                <a:latin typeface="Arial Narrow"/>
                <a:cs typeface="Arial Narrow"/>
              </a:rPr>
              <a:t> </a:t>
            </a:r>
            <a:r>
              <a:rPr lang="en-CA" sz="1400" spc="-50" dirty="0" smtClean="0">
                <a:solidFill>
                  <a:srgbClr val="1F2022"/>
                </a:solidFill>
                <a:latin typeface="Arial Narrow"/>
                <a:cs typeface="Arial Narrow"/>
              </a:rPr>
              <a:t> Learning Materials, </a:t>
            </a:r>
            <a:r>
              <a:rPr sz="1400" spc="-5" dirty="0" smtClean="0">
                <a:solidFill>
                  <a:srgbClr val="1F2022"/>
                </a:solidFill>
                <a:latin typeface="Arial Narrow"/>
                <a:cs typeface="Arial Narrow"/>
              </a:rPr>
              <a:t>technology</a:t>
            </a:r>
            <a:endParaRPr sz="1400" dirty="0">
              <a:solidFill>
                <a:prstClr val="black"/>
              </a:solidFill>
              <a:latin typeface="Arial Narrow"/>
              <a:cs typeface="Arial Narrow"/>
            </a:endParaRPr>
          </a:p>
        </p:txBody>
      </p:sp>
      <p:sp>
        <p:nvSpPr>
          <p:cNvPr id="41" name="object 41"/>
          <p:cNvSpPr/>
          <p:nvPr/>
        </p:nvSpPr>
        <p:spPr>
          <a:xfrm>
            <a:off x="431800" y="3467100"/>
            <a:ext cx="8178800" cy="0"/>
          </a:xfrm>
          <a:custGeom>
            <a:avLst/>
            <a:gdLst/>
            <a:ahLst/>
            <a:cxnLst/>
            <a:rect l="l" t="t" r="r" b="b"/>
            <a:pathLst>
              <a:path w="8178800">
                <a:moveTo>
                  <a:pt x="0" y="0"/>
                </a:moveTo>
                <a:lnTo>
                  <a:pt x="8178800" y="0"/>
                </a:lnTo>
              </a:path>
            </a:pathLst>
          </a:custGeom>
          <a:ln w="38100">
            <a:solidFill>
              <a:srgbClr val="FF0000"/>
            </a:solidFill>
          </a:ln>
        </p:spPr>
        <p:txBody>
          <a:bodyPr wrap="square" lIns="0" tIns="0" rIns="0" bIns="0" rtlCol="0"/>
          <a:lstStyle/>
          <a:p>
            <a:endParaRPr smtClean="0">
              <a:solidFill>
                <a:prstClr val="black"/>
              </a:solidFill>
            </a:endParaRPr>
          </a:p>
        </p:txBody>
      </p:sp>
      <p:sp>
        <p:nvSpPr>
          <p:cNvPr id="42" name="object 42"/>
          <p:cNvSpPr/>
          <p:nvPr/>
        </p:nvSpPr>
        <p:spPr>
          <a:xfrm>
            <a:off x="8445979" y="3571220"/>
            <a:ext cx="228600" cy="1828800"/>
          </a:xfrm>
          <a:custGeom>
            <a:avLst/>
            <a:gdLst/>
            <a:ahLst/>
            <a:cxnLst/>
            <a:rect l="l" t="t" r="r" b="b"/>
            <a:pathLst>
              <a:path w="228600" h="1828800">
                <a:moveTo>
                  <a:pt x="171450" y="457200"/>
                </a:moveTo>
                <a:lnTo>
                  <a:pt x="57150" y="457200"/>
                </a:lnTo>
                <a:lnTo>
                  <a:pt x="57150" y="1828800"/>
                </a:lnTo>
                <a:lnTo>
                  <a:pt x="171450" y="1828800"/>
                </a:lnTo>
                <a:lnTo>
                  <a:pt x="171450" y="457200"/>
                </a:lnTo>
                <a:close/>
              </a:path>
              <a:path w="228600" h="1828800">
                <a:moveTo>
                  <a:pt x="114300" y="0"/>
                </a:moveTo>
                <a:lnTo>
                  <a:pt x="0" y="457200"/>
                </a:lnTo>
                <a:lnTo>
                  <a:pt x="228600" y="457200"/>
                </a:lnTo>
                <a:lnTo>
                  <a:pt x="114300" y="0"/>
                </a:lnTo>
                <a:close/>
              </a:path>
            </a:pathLst>
          </a:custGeom>
          <a:solidFill>
            <a:srgbClr val="FF0000"/>
          </a:solidFill>
        </p:spPr>
        <p:txBody>
          <a:bodyPr wrap="square" lIns="0" tIns="0" rIns="0" bIns="0" rtlCol="0"/>
          <a:lstStyle/>
          <a:p>
            <a:endParaRPr smtClean="0">
              <a:solidFill>
                <a:prstClr val="black"/>
              </a:solidFill>
            </a:endParaRPr>
          </a:p>
        </p:txBody>
      </p:sp>
      <p:sp>
        <p:nvSpPr>
          <p:cNvPr id="44" name="object 44"/>
          <p:cNvSpPr/>
          <p:nvPr/>
        </p:nvSpPr>
        <p:spPr>
          <a:xfrm>
            <a:off x="8382000" y="2027612"/>
            <a:ext cx="228600" cy="1295400"/>
          </a:xfrm>
          <a:custGeom>
            <a:avLst/>
            <a:gdLst/>
            <a:ahLst/>
            <a:cxnLst/>
            <a:rect l="l" t="t" r="r" b="b"/>
            <a:pathLst>
              <a:path w="228600" h="1295400">
                <a:moveTo>
                  <a:pt x="171450" y="323850"/>
                </a:moveTo>
                <a:lnTo>
                  <a:pt x="57150" y="323850"/>
                </a:lnTo>
                <a:lnTo>
                  <a:pt x="57150" y="1295400"/>
                </a:lnTo>
                <a:lnTo>
                  <a:pt x="171450" y="1295400"/>
                </a:lnTo>
                <a:lnTo>
                  <a:pt x="171450" y="323850"/>
                </a:lnTo>
                <a:close/>
              </a:path>
              <a:path w="228600" h="1295400">
                <a:moveTo>
                  <a:pt x="114300" y="0"/>
                </a:moveTo>
                <a:lnTo>
                  <a:pt x="0" y="323850"/>
                </a:lnTo>
                <a:lnTo>
                  <a:pt x="228600" y="323850"/>
                </a:lnTo>
                <a:lnTo>
                  <a:pt x="114300" y="0"/>
                </a:lnTo>
                <a:close/>
              </a:path>
            </a:pathLst>
          </a:custGeom>
          <a:solidFill>
            <a:srgbClr val="00FF00"/>
          </a:solidFill>
        </p:spPr>
        <p:txBody>
          <a:bodyPr wrap="square" lIns="0" tIns="0" rIns="0" bIns="0" rtlCol="0"/>
          <a:lstStyle/>
          <a:p>
            <a:endParaRPr smtClean="0">
              <a:solidFill>
                <a:prstClr val="black"/>
              </a:solidFill>
            </a:endParaRPr>
          </a:p>
        </p:txBody>
      </p:sp>
      <p:sp>
        <p:nvSpPr>
          <p:cNvPr id="48" name="object 48"/>
          <p:cNvSpPr txBox="1"/>
          <p:nvPr/>
        </p:nvSpPr>
        <p:spPr>
          <a:xfrm>
            <a:off x="174752" y="6582359"/>
            <a:ext cx="4388485" cy="182245"/>
          </a:xfrm>
          <a:prstGeom prst="rect">
            <a:avLst/>
          </a:prstGeom>
        </p:spPr>
        <p:txBody>
          <a:bodyPr vert="horz" wrap="square" lIns="0" tIns="0" rIns="0" bIns="0" rtlCol="0">
            <a:spAutoFit/>
          </a:bodyPr>
          <a:lstStyle/>
          <a:p>
            <a:pPr marL="12700"/>
            <a:r>
              <a:rPr sz="1100" spc="-5" dirty="0">
                <a:solidFill>
                  <a:srgbClr val="FFFFFF"/>
                </a:solidFill>
                <a:latin typeface="Arial Narrow"/>
                <a:cs typeface="Arial Narrow"/>
              </a:rPr>
              <a:t>Source: modified </a:t>
            </a:r>
            <a:r>
              <a:rPr sz="1100" dirty="0">
                <a:solidFill>
                  <a:srgbClr val="FFFFFF"/>
                </a:solidFill>
                <a:latin typeface="Arial Narrow"/>
                <a:cs typeface="Arial Narrow"/>
              </a:rPr>
              <a:t>from </a:t>
            </a:r>
            <a:r>
              <a:rPr sz="1100" spc="-5" dirty="0">
                <a:solidFill>
                  <a:srgbClr val="FFFFFF"/>
                </a:solidFill>
                <a:latin typeface="Arial Narrow"/>
                <a:cs typeface="Arial Narrow"/>
              </a:rPr>
              <a:t>Margarita </a:t>
            </a:r>
            <a:r>
              <a:rPr sz="1100" dirty="0">
                <a:solidFill>
                  <a:srgbClr val="FFFFFF"/>
                </a:solidFill>
                <a:latin typeface="Arial Narrow"/>
                <a:cs typeface="Arial Narrow"/>
              </a:rPr>
              <a:t>F </a:t>
            </a:r>
            <a:r>
              <a:rPr sz="1100" spc="-5" dirty="0">
                <a:solidFill>
                  <a:srgbClr val="FFFFFF"/>
                </a:solidFill>
                <a:latin typeface="Arial Narrow"/>
                <a:cs typeface="Arial Narrow"/>
              </a:rPr>
              <a:t>Guerrero (UNSIAP)Margarita </a:t>
            </a:r>
            <a:r>
              <a:rPr sz="1100" dirty="0">
                <a:solidFill>
                  <a:srgbClr val="FFFFFF"/>
                </a:solidFill>
                <a:latin typeface="Arial Narrow"/>
                <a:cs typeface="Arial Narrow"/>
              </a:rPr>
              <a:t>F </a:t>
            </a:r>
            <a:r>
              <a:rPr sz="1100" spc="-5" dirty="0">
                <a:solidFill>
                  <a:srgbClr val="FFFFFF"/>
                </a:solidFill>
                <a:latin typeface="Arial Narrow"/>
                <a:cs typeface="Arial Narrow"/>
              </a:rPr>
              <a:t>Guerrero</a:t>
            </a:r>
            <a:r>
              <a:rPr sz="1100" spc="-95" dirty="0">
                <a:solidFill>
                  <a:srgbClr val="FFFFFF"/>
                </a:solidFill>
                <a:latin typeface="Arial Narrow"/>
                <a:cs typeface="Arial Narrow"/>
              </a:rPr>
              <a:t> </a:t>
            </a:r>
            <a:r>
              <a:rPr sz="1100" spc="-5" dirty="0">
                <a:solidFill>
                  <a:srgbClr val="FFFFFF"/>
                </a:solidFill>
                <a:latin typeface="Arial Narrow"/>
                <a:cs typeface="Arial Narrow"/>
              </a:rPr>
              <a:t>(UNSIAP)</a:t>
            </a:r>
            <a:endParaRPr sz="1100" dirty="0">
              <a:solidFill>
                <a:prstClr val="black"/>
              </a:solidFill>
              <a:latin typeface="Arial Narrow"/>
              <a:cs typeface="Arial Narrow"/>
            </a:endParaRPr>
          </a:p>
        </p:txBody>
      </p:sp>
      <p:sp>
        <p:nvSpPr>
          <p:cNvPr id="50" name="TextBox 49"/>
          <p:cNvSpPr txBox="1"/>
          <p:nvPr/>
        </p:nvSpPr>
        <p:spPr>
          <a:xfrm>
            <a:off x="8261230" y="5486400"/>
            <a:ext cx="698739" cy="507831"/>
          </a:xfrm>
          <a:prstGeom prst="rect">
            <a:avLst/>
          </a:prstGeom>
          <a:noFill/>
        </p:spPr>
        <p:txBody>
          <a:bodyPr wrap="square" rtlCol="0">
            <a:spAutoFit/>
          </a:bodyPr>
          <a:lstStyle/>
          <a:p>
            <a:r>
              <a:rPr lang="en-CA" sz="900" dirty="0" smtClean="0">
                <a:solidFill>
                  <a:schemeClr val="bg1"/>
                </a:solidFill>
              </a:rPr>
              <a:t>Learning</a:t>
            </a:r>
          </a:p>
          <a:p>
            <a:r>
              <a:rPr lang="en-CA" sz="900" dirty="0" smtClean="0">
                <a:solidFill>
                  <a:schemeClr val="bg1"/>
                </a:solidFill>
              </a:rPr>
              <a:t>in</a:t>
            </a:r>
          </a:p>
          <a:p>
            <a:r>
              <a:rPr lang="en-CA" sz="900" dirty="0" smtClean="0">
                <a:solidFill>
                  <a:schemeClr val="bg1"/>
                </a:solidFill>
              </a:rPr>
              <a:t>education</a:t>
            </a:r>
            <a:endParaRPr lang="en-CA" sz="900" dirty="0">
              <a:solidFill>
                <a:schemeClr val="bg1"/>
              </a:solidFill>
            </a:endParaRPr>
          </a:p>
        </p:txBody>
      </p:sp>
      <p:sp>
        <p:nvSpPr>
          <p:cNvPr id="51" name="TextBox 50"/>
          <p:cNvSpPr txBox="1"/>
          <p:nvPr/>
        </p:nvSpPr>
        <p:spPr>
          <a:xfrm>
            <a:off x="8153400" y="1484471"/>
            <a:ext cx="806569" cy="507831"/>
          </a:xfrm>
          <a:prstGeom prst="rect">
            <a:avLst/>
          </a:prstGeom>
          <a:noFill/>
        </p:spPr>
        <p:txBody>
          <a:bodyPr wrap="square" rtlCol="0">
            <a:spAutoFit/>
          </a:bodyPr>
          <a:lstStyle/>
          <a:p>
            <a:r>
              <a:rPr lang="en-CA" sz="900" dirty="0" smtClean="0">
                <a:solidFill>
                  <a:schemeClr val="bg1"/>
                </a:solidFill>
              </a:rPr>
              <a:t>Learning</a:t>
            </a:r>
          </a:p>
          <a:p>
            <a:r>
              <a:rPr lang="en-CA" sz="900" dirty="0" smtClean="0">
                <a:solidFill>
                  <a:schemeClr val="bg1"/>
                </a:solidFill>
              </a:rPr>
              <a:t>in</a:t>
            </a:r>
          </a:p>
          <a:p>
            <a:r>
              <a:rPr lang="en-CA" sz="900" dirty="0" smtClean="0">
                <a:solidFill>
                  <a:schemeClr val="bg1"/>
                </a:solidFill>
              </a:rPr>
              <a:t>development</a:t>
            </a:r>
            <a:endParaRPr lang="en-CA" sz="900" dirty="0">
              <a:solidFill>
                <a:schemeClr val="bg1"/>
              </a:solidFill>
            </a:endParaRPr>
          </a:p>
        </p:txBody>
      </p:sp>
    </p:spTree>
    <p:extLst>
      <p:ext uri="{BB962C8B-B14F-4D97-AF65-F5344CB8AC3E}">
        <p14:creationId xmlns:p14="http://schemas.microsoft.com/office/powerpoint/2010/main" val="31411226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06-CLS-01\Users\DTremblay\Desktop\CHOGM Vancouver 1987_3 copy.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2" y="1828799"/>
            <a:ext cx="9144001" cy="4876801"/>
          </a:xfrm>
          <a:prstGeom prst="rect">
            <a:avLst/>
          </a:prstGeom>
          <a:noFill/>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04800" y="168166"/>
            <a:ext cx="8686800" cy="1265238"/>
          </a:xfrm>
          <a:prstGeom prst="round2DiagRect">
            <a:avLst/>
          </a:prstGeom>
          <a:noFill/>
          <a:ln w="9525">
            <a:noFill/>
            <a:miter lim="800000"/>
            <a:headEnd/>
            <a:tailEnd/>
          </a:ln>
        </p:spPr>
        <p:txBody>
          <a:bodyPr vert="horz" wrap="square" lIns="91440" tIns="45720" rIns="91440" bIns="45720" numCol="1" anchor="t" anchorCtr="0" compatLnSpc="1">
            <a:prstTxWarp prst="textNoShape">
              <a:avLst/>
            </a:prstTxWarp>
            <a:normAutofit fontScale="90000"/>
          </a:bodyPr>
          <a:lstStyle/>
          <a:p>
            <a:r>
              <a:rPr lang="en-US" dirty="0" smtClean="0">
                <a:solidFill>
                  <a:srgbClr val="463691"/>
                </a:solidFill>
              </a:rPr>
              <a:t>COL created by Commonwealth Heads of Government Meeting, </a:t>
            </a:r>
            <a:r>
              <a:rPr lang="en-US" sz="3200" dirty="0" smtClean="0">
                <a:solidFill>
                  <a:srgbClr val="463691"/>
                </a:solidFill>
              </a:rPr>
              <a:t>1987</a:t>
            </a:r>
            <a:endParaRPr lang="en-US" sz="3200" dirty="0">
              <a:solidFill>
                <a:srgbClr val="463691"/>
              </a:solidFill>
            </a:endParaRPr>
          </a:p>
        </p:txBody>
      </p:sp>
      <p:sp>
        <p:nvSpPr>
          <p:cNvPr id="3" name="Slide Number Placeholder 2"/>
          <p:cNvSpPr>
            <a:spLocks noGrp="1"/>
          </p:cNvSpPr>
          <p:nvPr>
            <p:ph type="sldNum" sz="quarter" idx="12"/>
          </p:nvPr>
        </p:nvSpPr>
        <p:spPr/>
        <p:txBody>
          <a:bodyPr/>
          <a:lstStyle/>
          <a:p>
            <a:pPr>
              <a:defRPr/>
            </a:pPr>
            <a:fld id="{75BA1E63-C882-434F-9AB5-76AD3CB6F194}" type="slidenum">
              <a:rPr lang="en-US" smtClean="0"/>
              <a:pPr>
                <a:defRPr/>
              </a:pPr>
              <a:t>4</a:t>
            </a:fld>
            <a:endParaRPr lang="en-US"/>
          </a:p>
        </p:txBody>
      </p:sp>
    </p:spTree>
    <p:extLst>
      <p:ext uri="{BB962C8B-B14F-4D97-AF65-F5344CB8AC3E}">
        <p14:creationId xmlns:p14="http://schemas.microsoft.com/office/powerpoint/2010/main" val="433593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3"/>
            <a:ext cx="7024744" cy="1146193"/>
          </a:xfrm>
        </p:spPr>
        <p:txBody>
          <a:bodyPr>
            <a:normAutofit fontScale="90000"/>
          </a:bodyPr>
          <a:lstStyle/>
          <a:p>
            <a:r>
              <a:rPr lang="en-CA" sz="3200" b="1" dirty="0"/>
              <a:t>Conclusion: Strengthening Lifelong Learning Through ODL</a:t>
            </a:r>
            <a:br>
              <a:rPr lang="en-CA" sz="3200" b="1" dirty="0"/>
            </a:br>
            <a:endParaRPr lang="en-CA" dirty="0"/>
          </a:p>
        </p:txBody>
      </p:sp>
      <p:sp>
        <p:nvSpPr>
          <p:cNvPr id="3" name="Content Placeholder 2"/>
          <p:cNvSpPr>
            <a:spLocks noGrp="1"/>
          </p:cNvSpPr>
          <p:nvPr>
            <p:ph idx="1"/>
          </p:nvPr>
        </p:nvSpPr>
        <p:spPr/>
        <p:txBody>
          <a:bodyPr/>
          <a:lstStyle/>
          <a:p>
            <a:pPr marL="51435" indent="0">
              <a:buNone/>
            </a:pPr>
            <a:endParaRPr lang="en-CA" dirty="0" smtClean="0"/>
          </a:p>
          <a:p>
            <a:pPr marL="51435" indent="0">
              <a:buNone/>
            </a:pPr>
            <a:r>
              <a:rPr lang="en-CA" dirty="0" smtClean="0"/>
              <a:t>Transition from “Learning in Education” to “Learning in Development”</a:t>
            </a:r>
          </a:p>
          <a:p>
            <a:pPr marL="51435" indent="0">
              <a:buNone/>
            </a:pPr>
            <a:endParaRPr lang="en-CA" dirty="0"/>
          </a:p>
          <a:p>
            <a:pPr marL="51435" indent="0">
              <a:buNone/>
            </a:pPr>
            <a:r>
              <a:rPr lang="en-CA" dirty="0" smtClean="0"/>
              <a:t>Responsibility and Accountability do not stop with learners performance and credentials</a:t>
            </a:r>
          </a:p>
          <a:p>
            <a:pPr marL="51435" indent="0">
              <a:buNone/>
            </a:pPr>
            <a:endParaRPr lang="en-CA" dirty="0"/>
          </a:p>
          <a:p>
            <a:pPr marL="51435" indent="0">
              <a:buNone/>
            </a:pPr>
            <a:r>
              <a:rPr lang="en-CA" dirty="0" smtClean="0"/>
              <a:t>Need to look at outcomes and impacts –Competencies, empowerment, employability, entrepreneurship, peace, quality of life </a:t>
            </a:r>
            <a:r>
              <a:rPr lang="en-CA" dirty="0" err="1" smtClean="0"/>
              <a:t>etc</a:t>
            </a:r>
            <a:r>
              <a:rPr lang="en-CA" dirty="0" smtClean="0"/>
              <a:t> in the value chain of education and learning</a:t>
            </a:r>
            <a:endParaRPr lang="en-CA" dirty="0"/>
          </a:p>
        </p:txBody>
      </p:sp>
    </p:spTree>
    <p:extLst>
      <p:ext uri="{BB962C8B-B14F-4D97-AF65-F5344CB8AC3E}">
        <p14:creationId xmlns:p14="http://schemas.microsoft.com/office/powerpoint/2010/main" val="13529354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Submissions to ODLAA</a:t>
            </a:r>
            <a:endParaRPr lang="en-CA" dirty="0"/>
          </a:p>
        </p:txBody>
      </p:sp>
      <p:sp>
        <p:nvSpPr>
          <p:cNvPr id="3" name="Content Placeholder 2"/>
          <p:cNvSpPr>
            <a:spLocks noGrp="1"/>
          </p:cNvSpPr>
          <p:nvPr>
            <p:ph idx="1"/>
          </p:nvPr>
        </p:nvSpPr>
        <p:spPr/>
        <p:txBody>
          <a:bodyPr/>
          <a:lstStyle/>
          <a:p>
            <a:r>
              <a:rPr lang="en-CA" dirty="0"/>
              <a:t>Pacific- Environmental Sustainability, Domestic Violence, </a:t>
            </a:r>
            <a:r>
              <a:rPr lang="en-CA" dirty="0" smtClean="0"/>
              <a:t> Skill Development,  Employability </a:t>
            </a:r>
            <a:r>
              <a:rPr lang="en-CA" dirty="0"/>
              <a:t>are the major issues</a:t>
            </a:r>
          </a:p>
          <a:p>
            <a:pPr marL="51435" indent="0">
              <a:buNone/>
            </a:pPr>
            <a:endParaRPr lang="en-CA" dirty="0" smtClean="0"/>
          </a:p>
          <a:p>
            <a:pPr marL="51435" indent="0">
              <a:buNone/>
            </a:pPr>
            <a:endParaRPr lang="en-CA" dirty="0"/>
          </a:p>
          <a:p>
            <a:r>
              <a:rPr lang="en-CA" dirty="0" smtClean="0"/>
              <a:t>Australia-a leading player in heutagogy, social learning capital</a:t>
            </a:r>
          </a:p>
          <a:p>
            <a:endParaRPr lang="en-CA" dirty="0"/>
          </a:p>
          <a:p>
            <a:endParaRPr lang="en-CA" dirty="0" smtClean="0"/>
          </a:p>
          <a:p>
            <a:r>
              <a:rPr lang="en-CA" dirty="0"/>
              <a:t>Strengthen the role of ODL and ICT based Learning in Non-formal Learning particularly in Pacific </a:t>
            </a:r>
          </a:p>
          <a:p>
            <a:endParaRPr lang="en-CA" dirty="0" smtClean="0"/>
          </a:p>
          <a:p>
            <a:endParaRPr lang="en-CA" dirty="0" smtClean="0"/>
          </a:p>
          <a:p>
            <a:endParaRPr lang="en-CA" dirty="0"/>
          </a:p>
        </p:txBody>
      </p:sp>
      <p:sp>
        <p:nvSpPr>
          <p:cNvPr id="4" name="Slide Number Placeholder 3"/>
          <p:cNvSpPr>
            <a:spLocks noGrp="1"/>
          </p:cNvSpPr>
          <p:nvPr>
            <p:ph type="sldNum" sz="quarter" idx="12"/>
          </p:nvPr>
        </p:nvSpPr>
        <p:spPr/>
        <p:txBody>
          <a:bodyPr/>
          <a:lstStyle/>
          <a:p>
            <a:fld id="{4170E8AD-3BBA-494E-9267-832CDA7E59CE}" type="slidenum">
              <a:rPr lang="en-US" smtClean="0"/>
              <a:pPr/>
              <a:t>41</a:t>
            </a:fld>
            <a:endParaRPr lang="en-US"/>
          </a:p>
        </p:txBody>
      </p:sp>
    </p:spTree>
    <p:extLst>
      <p:ext uri="{BB962C8B-B14F-4D97-AF65-F5344CB8AC3E}">
        <p14:creationId xmlns:p14="http://schemas.microsoft.com/office/powerpoint/2010/main" val="73454506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Thank You</a:t>
            </a:r>
            <a:endParaRPr lang="en-CA" dirty="0"/>
          </a:p>
        </p:txBody>
      </p:sp>
      <p:sp>
        <p:nvSpPr>
          <p:cNvPr id="3" name="Subtitle 2"/>
          <p:cNvSpPr>
            <a:spLocks noGrp="1"/>
          </p:cNvSpPr>
          <p:nvPr>
            <p:ph type="subTitle" idx="1"/>
          </p:nvPr>
        </p:nvSpPr>
        <p:spPr/>
        <p:txBody>
          <a:bodyPr/>
          <a:lstStyle/>
          <a:p>
            <a:endParaRPr lang="en-CA" dirty="0"/>
          </a:p>
        </p:txBody>
      </p:sp>
      <p:sp>
        <p:nvSpPr>
          <p:cNvPr id="4" name="Slide Number Placeholder 3"/>
          <p:cNvSpPr>
            <a:spLocks noGrp="1"/>
          </p:cNvSpPr>
          <p:nvPr>
            <p:ph type="sldNum" sz="quarter" idx="12"/>
          </p:nvPr>
        </p:nvSpPr>
        <p:spPr/>
        <p:txBody>
          <a:bodyPr/>
          <a:lstStyle/>
          <a:p>
            <a:fld id="{4170E8AD-3BBA-494E-9267-832CDA7E59CE}" type="slidenum">
              <a:rPr lang="en-US" smtClean="0">
                <a:solidFill>
                  <a:srgbClr val="94C600"/>
                </a:solidFill>
              </a:rPr>
              <a:pPr/>
              <a:t>42</a:t>
            </a:fld>
            <a:endParaRPr lang="en-US">
              <a:solidFill>
                <a:srgbClr val="94C600"/>
              </a:solidFill>
            </a:endParaRPr>
          </a:p>
        </p:txBody>
      </p:sp>
    </p:spTree>
    <p:extLst>
      <p:ext uri="{BB962C8B-B14F-4D97-AF65-F5344CB8AC3E}">
        <p14:creationId xmlns:p14="http://schemas.microsoft.com/office/powerpoint/2010/main" val="3719860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2"/>
          <p:cNvSpPr>
            <a:spLocks noGrp="1"/>
          </p:cNvSpPr>
          <p:nvPr>
            <p:ph type="title"/>
          </p:nvPr>
        </p:nvSpPr>
        <p:spPr>
          <a:xfrm>
            <a:off x="304800" y="21926"/>
            <a:ext cx="8839200" cy="1265238"/>
          </a:xfrm>
        </p:spPr>
        <p:txBody>
          <a:bodyPr>
            <a:normAutofit/>
          </a:bodyPr>
          <a:lstStyle/>
          <a:p>
            <a:r>
              <a:rPr lang="en-US" sz="4400" dirty="0" smtClean="0">
                <a:solidFill>
                  <a:srgbClr val="463691"/>
                </a:solidFill>
              </a:rPr>
              <a:t>What is it for?</a:t>
            </a:r>
            <a:endParaRPr lang="en-US" sz="4400" dirty="0">
              <a:solidFill>
                <a:srgbClr val="463691"/>
              </a:solidFill>
            </a:endParaRPr>
          </a:p>
        </p:txBody>
      </p:sp>
      <p:sp>
        <p:nvSpPr>
          <p:cNvPr id="2" name="Content Placeholder 1"/>
          <p:cNvSpPr>
            <a:spLocks noGrp="1"/>
          </p:cNvSpPr>
          <p:nvPr>
            <p:ph idx="4294967295"/>
          </p:nvPr>
        </p:nvSpPr>
        <p:spPr>
          <a:xfrm>
            <a:off x="371762" y="1411321"/>
            <a:ext cx="5495637" cy="2438401"/>
          </a:xfrm>
          <a:prstGeom prst="round2DiagRect">
            <a:avLst/>
          </a:prstGeom>
          <a:solidFill>
            <a:srgbClr val="221A48"/>
          </a:solidFill>
        </p:spPr>
        <p:txBody>
          <a:bodyPr anchor="t"/>
          <a:lstStyle/>
          <a:p>
            <a:pPr marL="0" indent="0">
              <a:buNone/>
            </a:pPr>
            <a:r>
              <a:rPr lang="en-US" sz="2800" dirty="0">
                <a:solidFill>
                  <a:schemeClr val="bg1"/>
                </a:solidFill>
              </a:rPr>
              <a:t>To help Commonwealth governments </a:t>
            </a:r>
            <a:r>
              <a:rPr lang="en-US" sz="2800" dirty="0" smtClean="0">
                <a:solidFill>
                  <a:schemeClr val="bg1"/>
                </a:solidFill>
              </a:rPr>
              <a:t>and </a:t>
            </a:r>
            <a:r>
              <a:rPr lang="en-US" sz="2800" dirty="0">
                <a:solidFill>
                  <a:schemeClr val="bg1"/>
                </a:solidFill>
              </a:rPr>
              <a:t>institutions use </a:t>
            </a:r>
            <a:r>
              <a:rPr lang="en-US" sz="2800" dirty="0" smtClean="0">
                <a:solidFill>
                  <a:schemeClr val="bg1"/>
                </a:solidFill>
              </a:rPr>
              <a:t>technologies </a:t>
            </a:r>
            <a:r>
              <a:rPr lang="en-US" sz="2800" dirty="0">
                <a:solidFill>
                  <a:schemeClr val="bg1"/>
                </a:solidFill>
              </a:rPr>
              <a:t>to improve and expand learning for </a:t>
            </a:r>
            <a:r>
              <a:rPr lang="en-US" sz="2800" dirty="0" smtClean="0">
                <a:solidFill>
                  <a:schemeClr val="bg1"/>
                </a:solidFill>
              </a:rPr>
              <a:t>sustainable development</a:t>
            </a:r>
            <a:endParaRPr lang="en-US" sz="2800" dirty="0">
              <a:solidFill>
                <a:schemeClr val="bg1"/>
              </a:solidFill>
            </a:endParaRPr>
          </a:p>
        </p:txBody>
      </p:sp>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105236" y="1144626"/>
            <a:ext cx="3038764" cy="5072519"/>
          </a:xfrm>
          <a:prstGeom prst="round2DiagRect">
            <a:avLst>
              <a:gd name="adj1" fmla="val 16667"/>
              <a:gd name="adj2" fmla="val 0"/>
            </a:avLst>
          </a:prstGeom>
          <a:ln w="88900" cap="sq">
            <a:noFill/>
            <a:miter lim="800000"/>
          </a:ln>
          <a:effectLst/>
        </p:spPr>
      </p:pic>
      <p:pic>
        <p:nvPicPr>
          <p:cNvPr id="8" name="Picture 7"/>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71763" y="4203088"/>
            <a:ext cx="2971801" cy="2014234"/>
          </a:xfrm>
          <a:prstGeom prst="round2DiagRect">
            <a:avLst>
              <a:gd name="adj1" fmla="val 16667"/>
              <a:gd name="adj2" fmla="val 0"/>
            </a:avLst>
          </a:prstGeom>
          <a:ln w="3175" cap="sq">
            <a:solidFill>
              <a:schemeClr val="tx1">
                <a:lumMod val="10000"/>
                <a:lumOff val="90000"/>
              </a:schemeClr>
            </a:solidFill>
            <a:miter lim="800000"/>
          </a:ln>
          <a:effectLst/>
        </p:spPr>
      </p:pic>
      <p:pic>
        <p:nvPicPr>
          <p:cNvPr id="12" name="Picture 11"/>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539828" y="4203088"/>
            <a:ext cx="2399154" cy="2014057"/>
          </a:xfrm>
          <a:prstGeom prst="round2DiagRect">
            <a:avLst>
              <a:gd name="adj1" fmla="val 16667"/>
              <a:gd name="adj2" fmla="val 0"/>
            </a:avLst>
          </a:prstGeom>
          <a:ln w="88900" cap="sq">
            <a:noFill/>
            <a:miter lim="800000"/>
          </a:ln>
          <a:effectLst/>
        </p:spPr>
      </p:pic>
      <p:pic>
        <p:nvPicPr>
          <p:cNvPr id="9" name="Picture 8" descr="Screen Clippi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33658" y="5791200"/>
            <a:ext cx="657782" cy="839991"/>
          </a:xfrm>
          <a:prstGeom prst="rect">
            <a:avLst/>
          </a:prstGeom>
        </p:spPr>
      </p:pic>
      <p:sp>
        <p:nvSpPr>
          <p:cNvPr id="4" name="TextBox 3"/>
          <p:cNvSpPr txBox="1"/>
          <p:nvPr/>
        </p:nvSpPr>
        <p:spPr>
          <a:xfrm>
            <a:off x="7703389" y="6367638"/>
            <a:ext cx="301686" cy="369332"/>
          </a:xfrm>
          <a:prstGeom prst="rect">
            <a:avLst/>
          </a:prstGeom>
          <a:noFill/>
        </p:spPr>
        <p:txBody>
          <a:bodyPr wrap="none" rtlCol="0">
            <a:spAutoFit/>
          </a:bodyPr>
          <a:lstStyle/>
          <a:p>
            <a:r>
              <a:rPr lang="en-CA" dirty="0" smtClean="0"/>
              <a:t>6</a:t>
            </a:r>
            <a:endParaRPr lang="en-CA" dirty="0"/>
          </a:p>
        </p:txBody>
      </p:sp>
    </p:spTree>
    <p:extLst>
      <p:ext uri="{BB962C8B-B14F-4D97-AF65-F5344CB8AC3E}">
        <p14:creationId xmlns:p14="http://schemas.microsoft.com/office/powerpoint/2010/main" val="1568426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1480483">
            <a:off x="-2830039" y="3644611"/>
            <a:ext cx="7315200" cy="7024894"/>
          </a:xfrm>
          <a:prstGeom prst="rect">
            <a:avLst/>
          </a:prstGeom>
          <a:solidFill>
            <a:schemeClr val="tx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350">
              <a:solidFill>
                <a:srgbClr val="FFFFFF"/>
              </a:solidFill>
            </a:endParaRPr>
          </a:p>
        </p:txBody>
      </p:sp>
      <p:sp>
        <p:nvSpPr>
          <p:cNvPr id="5" name="Rectangle 4"/>
          <p:cNvSpPr/>
          <p:nvPr/>
        </p:nvSpPr>
        <p:spPr>
          <a:xfrm rot="2429116">
            <a:off x="-470339" y="2473533"/>
            <a:ext cx="7315200" cy="7024894"/>
          </a:xfrm>
          <a:prstGeom prst="rect">
            <a:avLst/>
          </a:prstGeom>
          <a:solidFill>
            <a:schemeClr val="bg1">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350">
              <a:solidFill>
                <a:srgbClr val="FFFFFF"/>
              </a:solidFill>
            </a:endParaRPr>
          </a:p>
        </p:txBody>
      </p:sp>
      <p:pic>
        <p:nvPicPr>
          <p:cNvPr id="6" name="Picture 5"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33658" y="5791200"/>
            <a:ext cx="657782" cy="839991"/>
          </a:xfrm>
          <a:prstGeom prst="rect">
            <a:avLst/>
          </a:prstGeom>
        </p:spPr>
      </p:pic>
      <p:sp>
        <p:nvSpPr>
          <p:cNvPr id="2" name="Title 1"/>
          <p:cNvSpPr>
            <a:spLocks noGrp="1"/>
          </p:cNvSpPr>
          <p:nvPr>
            <p:ph type="title"/>
          </p:nvPr>
        </p:nvSpPr>
        <p:spPr>
          <a:xfrm>
            <a:off x="-152400" y="4068762"/>
            <a:ext cx="8991600" cy="1265238"/>
          </a:xfrm>
        </p:spPr>
        <p:txBody>
          <a:bodyPr/>
          <a:lstStyle/>
          <a:p>
            <a:pPr algn="r"/>
            <a:r>
              <a:rPr lang="en-US" sz="6000" b="0" dirty="0" smtClean="0"/>
              <a:t>Learning for Sustainable Development</a:t>
            </a:r>
            <a:endParaRPr lang="en-US" sz="6000" b="0" dirty="0"/>
          </a:p>
        </p:txBody>
      </p:sp>
      <p:pic>
        <p:nvPicPr>
          <p:cNvPr id="13" name="Picture 12"/>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0" y="-183225"/>
            <a:ext cx="3102404" cy="2739896"/>
          </a:xfrm>
          <a:prstGeom prst="rect">
            <a:avLst/>
          </a:prstGeom>
        </p:spPr>
      </p:pic>
      <p:pic>
        <p:nvPicPr>
          <p:cNvPr id="14" name="Picture 13"/>
          <p:cNvPicPr>
            <a:picLocks noChangeAspect="1"/>
          </p:cNvPicPr>
          <p:nvPr/>
        </p:nvPicPr>
        <p:blipFill rotWithShape="1">
          <a:blip r:embed="rId5"/>
          <a:srcRect l="5661" t="-222" r="9801" b="222"/>
          <a:stretch/>
        </p:blipFill>
        <p:spPr>
          <a:xfrm>
            <a:off x="3000803" y="-186128"/>
            <a:ext cx="3095197" cy="2745997"/>
          </a:xfrm>
          <a:prstGeom prst="rect">
            <a:avLst/>
          </a:prstGeom>
        </p:spPr>
      </p:pic>
      <p:pic>
        <p:nvPicPr>
          <p:cNvPr id="15" name="Picture 14"/>
          <p:cNvPicPr>
            <a:picLocks noChangeAspect="1"/>
          </p:cNvPicPr>
          <p:nvPr/>
        </p:nvPicPr>
        <p:blipFill rotWithShape="1">
          <a:blip r:embed="rId6" cstate="print">
            <a:extLst>
              <a:ext uri="{28A0092B-C50C-407E-A947-70E740481C1C}">
                <a14:useLocalDpi xmlns:a14="http://schemas.microsoft.com/office/drawing/2010/main" val="0"/>
              </a:ext>
            </a:extLst>
          </a:blip>
          <a:srcRect t="-221"/>
          <a:stretch/>
        </p:blipFill>
        <p:spPr>
          <a:xfrm>
            <a:off x="5997105" y="-199908"/>
            <a:ext cx="3146895" cy="2757433"/>
          </a:xfrm>
          <a:prstGeom prst="rect">
            <a:avLst/>
          </a:prstGeom>
        </p:spPr>
      </p:pic>
      <p:sp>
        <p:nvSpPr>
          <p:cNvPr id="16" name="Content Placeholder 1"/>
          <p:cNvSpPr txBox="1">
            <a:spLocks/>
          </p:cNvSpPr>
          <p:nvPr/>
        </p:nvSpPr>
        <p:spPr bwMode="auto">
          <a:xfrm>
            <a:off x="0" y="2403593"/>
            <a:ext cx="2995804" cy="1257119"/>
          </a:xfrm>
          <a:prstGeom prst="round2DiagRect">
            <a:avLst/>
          </a:prstGeom>
          <a:solidFill>
            <a:srgbClr val="003300"/>
          </a:solid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Clr>
                <a:srgbClr val="271E51"/>
              </a:buClr>
              <a:buFont typeface="Arial" panose="020B0604020202020204" pitchFamily="34" charset="0"/>
              <a:buNone/>
            </a:pPr>
            <a:r>
              <a:rPr lang="en-GB" sz="2400" dirty="0" smtClean="0">
                <a:solidFill>
                  <a:srgbClr val="FFFFFF"/>
                </a:solidFill>
              </a:rPr>
              <a:t>ECONOMIC</a:t>
            </a:r>
          </a:p>
          <a:p>
            <a:pPr marL="0" indent="0" algn="ctr">
              <a:spcBef>
                <a:spcPts val="0"/>
              </a:spcBef>
              <a:buClr>
                <a:srgbClr val="271E51"/>
              </a:buClr>
              <a:buFont typeface="Arial" panose="020B0604020202020204" pitchFamily="34" charset="0"/>
              <a:buNone/>
            </a:pPr>
            <a:r>
              <a:rPr lang="en-GB" sz="2400" dirty="0" smtClean="0">
                <a:solidFill>
                  <a:srgbClr val="FFFFFF"/>
                </a:solidFill>
              </a:rPr>
              <a:t>GROWTH</a:t>
            </a:r>
          </a:p>
        </p:txBody>
      </p:sp>
      <p:sp>
        <p:nvSpPr>
          <p:cNvPr id="17" name="Content Placeholder 1"/>
          <p:cNvSpPr txBox="1">
            <a:spLocks/>
          </p:cNvSpPr>
          <p:nvPr/>
        </p:nvSpPr>
        <p:spPr bwMode="auto">
          <a:xfrm>
            <a:off x="2978151" y="2403593"/>
            <a:ext cx="3048000" cy="1257120"/>
          </a:xfrm>
          <a:prstGeom prst="round2DiagRect">
            <a:avLst/>
          </a:prstGeom>
          <a:solidFill>
            <a:srgbClr val="681900"/>
          </a:solid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Clr>
                <a:srgbClr val="271E51"/>
              </a:buClr>
              <a:buFont typeface="Arial" panose="020B0604020202020204" pitchFamily="34" charset="0"/>
              <a:buNone/>
            </a:pPr>
            <a:r>
              <a:rPr lang="en-GB" sz="2400" dirty="0" smtClean="0">
                <a:solidFill>
                  <a:srgbClr val="FFFFFF"/>
                </a:solidFill>
              </a:rPr>
              <a:t>SOCIAL </a:t>
            </a:r>
            <a:br>
              <a:rPr lang="en-GB" sz="2400" dirty="0" smtClean="0">
                <a:solidFill>
                  <a:srgbClr val="FFFFFF"/>
                </a:solidFill>
              </a:rPr>
            </a:br>
            <a:r>
              <a:rPr lang="en-GB" sz="2400" dirty="0" smtClean="0">
                <a:solidFill>
                  <a:srgbClr val="FFFFFF"/>
                </a:solidFill>
              </a:rPr>
              <a:t>INCLUSION</a:t>
            </a:r>
          </a:p>
        </p:txBody>
      </p:sp>
      <p:sp>
        <p:nvSpPr>
          <p:cNvPr id="18" name="Content Placeholder 1"/>
          <p:cNvSpPr txBox="1">
            <a:spLocks/>
          </p:cNvSpPr>
          <p:nvPr/>
        </p:nvSpPr>
        <p:spPr bwMode="auto">
          <a:xfrm>
            <a:off x="6019800" y="2403592"/>
            <a:ext cx="3173264" cy="1257119"/>
          </a:xfrm>
          <a:prstGeom prst="round2DiagRect">
            <a:avLst/>
          </a:prstGeom>
          <a:solidFill>
            <a:schemeClr val="tx1"/>
          </a:solid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Clr>
                <a:srgbClr val="271E51"/>
              </a:buClr>
              <a:buFont typeface="Arial" panose="020B0604020202020204" pitchFamily="34" charset="0"/>
              <a:buNone/>
            </a:pPr>
            <a:r>
              <a:rPr lang="en-GB" sz="2400" dirty="0" smtClean="0">
                <a:solidFill>
                  <a:srgbClr val="FFFFFF"/>
                </a:solidFill>
              </a:rPr>
              <a:t>ENVIRONMENTAL CONSERVATION</a:t>
            </a:r>
          </a:p>
        </p:txBody>
      </p:sp>
      <p:sp>
        <p:nvSpPr>
          <p:cNvPr id="3" name="Slide Number Placeholder 2"/>
          <p:cNvSpPr>
            <a:spLocks noGrp="1"/>
          </p:cNvSpPr>
          <p:nvPr>
            <p:ph type="sldNum" sz="quarter" idx="12"/>
          </p:nvPr>
        </p:nvSpPr>
        <p:spPr/>
        <p:txBody>
          <a:bodyPr/>
          <a:lstStyle/>
          <a:p>
            <a:pPr>
              <a:defRPr/>
            </a:pPr>
            <a:fld id="{5A430C8F-C7EF-431D-9C44-577F3B28C879}" type="slidenum">
              <a:rPr lang="en-US" smtClean="0">
                <a:solidFill>
                  <a:srgbClr val="271E51"/>
                </a:solidFill>
              </a:rPr>
              <a:pPr>
                <a:defRPr/>
              </a:pPr>
              <a:t>6</a:t>
            </a:fld>
            <a:endParaRPr lang="en-US">
              <a:solidFill>
                <a:srgbClr val="271E51"/>
              </a:solidFill>
            </a:endParaRPr>
          </a:p>
        </p:txBody>
      </p:sp>
    </p:spTree>
    <p:extLst>
      <p:ext uri="{BB962C8B-B14F-4D97-AF65-F5344CB8AC3E}">
        <p14:creationId xmlns:p14="http://schemas.microsoft.com/office/powerpoint/2010/main" val="243354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prstGeom prst="round2Diag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r>
              <a:rPr lang="en-US" sz="4400" dirty="0">
                <a:solidFill>
                  <a:srgbClr val="463691"/>
                </a:solidFill>
              </a:rPr>
              <a:t>Two Sectors</a:t>
            </a:r>
          </a:p>
        </p:txBody>
      </p:sp>
      <p:sp>
        <p:nvSpPr>
          <p:cNvPr id="6" name="Round Diagonal Corner Rectangle 5"/>
          <p:cNvSpPr/>
          <p:nvPr/>
        </p:nvSpPr>
        <p:spPr>
          <a:xfrm>
            <a:off x="127000" y="4402728"/>
            <a:ext cx="4343400" cy="646221"/>
          </a:xfrm>
          <a:prstGeom prst="round2Diag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4400" dirty="0" smtClean="0">
                <a:solidFill>
                  <a:srgbClr val="FFFFFF"/>
                </a:solidFill>
                <a:latin typeface="Georgia"/>
              </a:rPr>
              <a:t>Education</a:t>
            </a:r>
          </a:p>
        </p:txBody>
      </p:sp>
      <p:sp>
        <p:nvSpPr>
          <p:cNvPr id="7" name="Round Diagonal Corner Rectangle 6"/>
          <p:cNvSpPr/>
          <p:nvPr/>
        </p:nvSpPr>
        <p:spPr>
          <a:xfrm>
            <a:off x="4692650" y="4402728"/>
            <a:ext cx="4298950" cy="646221"/>
          </a:xfrm>
          <a:prstGeom prst="round2Diag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4400" dirty="0" smtClean="0">
                <a:solidFill>
                  <a:srgbClr val="FFFFFF"/>
                </a:solidFill>
                <a:latin typeface="Georgia"/>
              </a:rPr>
              <a:t>Skills</a:t>
            </a:r>
          </a:p>
        </p:txBody>
      </p:sp>
      <p:pic>
        <p:nvPicPr>
          <p:cNvPr id="10" name="Picture 2" descr="P:\1_Projects\9_Other\25th Anniversary COL Prezi\5 In Perspective ie Stories\CR Upper primary teacher and pupils 2007-2008 347.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25401" y="1468855"/>
            <a:ext cx="4495801" cy="2874545"/>
          </a:xfrm>
          <a:prstGeom prst="rect">
            <a:avLst/>
          </a:prstGeom>
          <a:noFill/>
          <a:ln w="3175">
            <a:noFill/>
          </a:ln>
          <a:extLst>
            <a:ext uri="{909E8E84-426E-40DD-AFC4-6F175D3DCCD1}">
              <a14:hiddenFill xmlns:a14="http://schemas.microsoft.com/office/drawing/2010/main">
                <a:solidFill>
                  <a:srgbClr val="FFFFFF"/>
                </a:solidFill>
              </a14:hiddenFill>
            </a:ext>
          </a:extLst>
        </p:spPr>
      </p:pic>
      <p:pic>
        <p:nvPicPr>
          <p:cNvPr id="11" name="Picture 3" descr="P:\1_Projects\9_Other\25th Anniversary COL Prezi\5 In Perspective ie Stories\Baitsi project-bus stand.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4692650" y="1468855"/>
            <a:ext cx="4495800" cy="2874545"/>
          </a:xfrm>
          <a:prstGeom prst="rect">
            <a:avLst/>
          </a:prstGeom>
          <a:noFill/>
          <a:ln w="3175">
            <a:noFill/>
          </a:ln>
          <a:extLst>
            <a:ext uri="{909E8E84-426E-40DD-AFC4-6F175D3DCCD1}">
              <a14:hiddenFill xmlns:a14="http://schemas.microsoft.com/office/drawing/2010/main">
                <a:solidFill>
                  <a:srgbClr val="FFFFFF"/>
                </a:solidFill>
              </a14:hiddenFill>
            </a:ext>
          </a:extLst>
        </p:spPr>
      </p:pic>
      <p:sp>
        <p:nvSpPr>
          <p:cNvPr id="12" name="Round Diagonal Corner Rectangle 11"/>
          <p:cNvSpPr/>
          <p:nvPr/>
        </p:nvSpPr>
        <p:spPr>
          <a:xfrm>
            <a:off x="127000" y="5105400"/>
            <a:ext cx="8864600" cy="578339"/>
          </a:xfrm>
          <a:prstGeom prst="round2Diag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3600" dirty="0" smtClean="0">
                <a:solidFill>
                  <a:srgbClr val="FFFFFF"/>
                </a:solidFill>
                <a:latin typeface="Georgia"/>
              </a:rPr>
              <a:t>Gender</a:t>
            </a:r>
          </a:p>
        </p:txBody>
      </p:sp>
      <p:sp>
        <p:nvSpPr>
          <p:cNvPr id="3" name="Slide Number Placeholder 2"/>
          <p:cNvSpPr>
            <a:spLocks noGrp="1"/>
          </p:cNvSpPr>
          <p:nvPr>
            <p:ph type="sldNum" sz="quarter" idx="12"/>
          </p:nvPr>
        </p:nvSpPr>
        <p:spPr/>
        <p:txBody>
          <a:bodyPr/>
          <a:lstStyle/>
          <a:p>
            <a:pPr>
              <a:defRPr/>
            </a:pPr>
            <a:fld id="{75BA1E63-C882-434F-9AB5-76AD3CB6F194}" type="slidenum">
              <a:rPr lang="en-US" smtClean="0">
                <a:solidFill>
                  <a:srgbClr val="271E51"/>
                </a:solidFill>
              </a:rPr>
              <a:pPr>
                <a:defRPr/>
              </a:pPr>
              <a:t>7</a:t>
            </a:fld>
            <a:endParaRPr lang="en-US">
              <a:solidFill>
                <a:srgbClr val="271E51"/>
              </a:solidFill>
            </a:endParaRPr>
          </a:p>
        </p:txBody>
      </p:sp>
    </p:spTree>
    <p:extLst>
      <p:ext uri="{BB962C8B-B14F-4D97-AF65-F5344CB8AC3E}">
        <p14:creationId xmlns:p14="http://schemas.microsoft.com/office/powerpoint/2010/main" val="850878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3999" cy="1509535"/>
          </a:xfr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p:spPr>
        <p:txBody>
          <a:bodyPr/>
          <a:lstStyle/>
          <a:p>
            <a:pPr algn="ctr"/>
            <a:r>
              <a:rPr lang="en-CA" b="1" dirty="0" smtClean="0"/>
              <a:t>Works with more than 400 partners </a:t>
            </a:r>
            <a:br>
              <a:rPr lang="en-CA" b="1" dirty="0" smtClean="0"/>
            </a:br>
            <a:r>
              <a:rPr lang="en-CA" b="1" dirty="0" smtClean="0"/>
              <a:t>in 45  countries</a:t>
            </a:r>
            <a:endParaRPr lang="en-CA" b="1" dirty="0"/>
          </a:p>
        </p:txBody>
      </p:sp>
      <p:sp>
        <p:nvSpPr>
          <p:cNvPr id="3" name="Content Placeholder 2"/>
          <p:cNvSpPr>
            <a:spLocks noGrp="1"/>
          </p:cNvSpPr>
          <p:nvPr>
            <p:ph idx="1"/>
          </p:nvPr>
        </p:nvSpPr>
        <p:spPr>
          <a:xfrm>
            <a:off x="628650" y="1825625"/>
            <a:ext cx="7886700" cy="3263960"/>
          </a:xfrm>
        </p:spPr>
        <p:txBody>
          <a:bodyPr/>
          <a:lstStyle/>
          <a:p>
            <a:r>
              <a:rPr lang="en-CA" dirty="0" smtClean="0"/>
              <a:t>Ministries: Education, Agriculture, Health, Finance, Labour, Industry, Commerce</a:t>
            </a:r>
          </a:p>
          <a:p>
            <a:r>
              <a:rPr lang="en-CA" dirty="0" smtClean="0"/>
              <a:t>Universities, Colleges, Polytechnics , Industrial Training Centres</a:t>
            </a:r>
          </a:p>
          <a:p>
            <a:r>
              <a:rPr lang="en-CA" dirty="0" smtClean="0"/>
              <a:t>Financial Institutions, Cooperatives including SACCOs, Microfinance Institutions</a:t>
            </a:r>
          </a:p>
          <a:p>
            <a:r>
              <a:rPr lang="en-CA" dirty="0" smtClean="0"/>
              <a:t>International Development agencies such as UNESCO, UNHCR, WHO, ILO, World Bank, DFID, GAC, Asian Development Bank</a:t>
            </a:r>
          </a:p>
          <a:p>
            <a:r>
              <a:rPr lang="en-CA" dirty="0" smtClean="0"/>
              <a:t>Civil Society: NGO, Community Based Organizations, Women Federation, Farmers’ organization</a:t>
            </a:r>
            <a:endParaRPr lang="en-CA" dirty="0"/>
          </a:p>
        </p:txBody>
      </p:sp>
      <p:sp>
        <p:nvSpPr>
          <p:cNvPr id="4" name="TextBox 3"/>
          <p:cNvSpPr txBox="1"/>
          <p:nvPr/>
        </p:nvSpPr>
        <p:spPr>
          <a:xfrm>
            <a:off x="1" y="5395288"/>
            <a:ext cx="9143998" cy="830997"/>
          </a:xfrm>
          <a:prstGeom prst="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p:spPr>
        <p:txBody>
          <a:bodyPr wrap="square" rtlCol="0">
            <a:spAutoFit/>
          </a:bodyPr>
          <a:lstStyle/>
          <a:p>
            <a:pPr algn="ctr"/>
            <a:r>
              <a:rPr lang="en-CA" sz="2400" dirty="0" smtClean="0">
                <a:solidFill>
                  <a:prstClr val="black"/>
                </a:solidFill>
              </a:rPr>
              <a:t>Provides Modest funds – </a:t>
            </a:r>
          </a:p>
          <a:p>
            <a:pPr algn="ctr"/>
            <a:r>
              <a:rPr lang="en-CA" sz="2400" dirty="0" smtClean="0">
                <a:solidFill>
                  <a:prstClr val="black"/>
                </a:solidFill>
              </a:rPr>
              <a:t>but not a funding agency but a technical and facilitating agency</a:t>
            </a:r>
            <a:endParaRPr lang="en-CA" sz="2400" dirty="0">
              <a:solidFill>
                <a:prstClr val="black"/>
              </a:solidFill>
            </a:endParaRPr>
          </a:p>
        </p:txBody>
      </p:sp>
      <p:sp>
        <p:nvSpPr>
          <p:cNvPr id="5" name="Slide Number Placeholder 4"/>
          <p:cNvSpPr>
            <a:spLocks noGrp="1"/>
          </p:cNvSpPr>
          <p:nvPr>
            <p:ph type="sldNum" sz="quarter" idx="12"/>
          </p:nvPr>
        </p:nvSpPr>
        <p:spPr/>
        <p:txBody>
          <a:bodyPr/>
          <a:lstStyle/>
          <a:p>
            <a:fld id="{A0DD7186-CF5D-4A11-9D07-3C0FEA9DEB68}" type="slidenum">
              <a:rPr lang="en-CA" smtClean="0">
                <a:solidFill>
                  <a:prstClr val="black">
                    <a:tint val="75000"/>
                  </a:prstClr>
                </a:solidFill>
              </a:rPr>
              <a:pPr/>
              <a:t>8</a:t>
            </a:fld>
            <a:endParaRPr lang="en-CA">
              <a:solidFill>
                <a:prstClr val="black">
                  <a:tint val="75000"/>
                </a:prstClr>
              </a:solidFill>
            </a:endParaRPr>
          </a:p>
        </p:txBody>
      </p:sp>
    </p:spTree>
    <p:extLst>
      <p:ext uri="{BB962C8B-B14F-4D97-AF65-F5344CB8AC3E}">
        <p14:creationId xmlns:p14="http://schemas.microsoft.com/office/powerpoint/2010/main" val="15192426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453" y="2900831"/>
            <a:ext cx="8177841" cy="1362075"/>
          </a:xfrm>
        </p:spPr>
        <p:txBody>
          <a:bodyPr>
            <a:noAutofit/>
          </a:bodyPr>
          <a:lstStyle/>
          <a:p>
            <a:pPr algn="ctr"/>
            <a:r>
              <a:rPr lang="en-CA" sz="4800" b="1" dirty="0" smtClean="0"/>
              <a:t>Education </a:t>
            </a:r>
            <a:br>
              <a:rPr lang="en-CA" sz="4800" b="1" dirty="0" smtClean="0"/>
            </a:br>
            <a:r>
              <a:rPr lang="en-CA" sz="4800" b="1" dirty="0" smtClean="0"/>
              <a:t>&amp; </a:t>
            </a:r>
            <a:br>
              <a:rPr lang="en-CA" sz="4800" b="1" dirty="0" smtClean="0"/>
            </a:br>
            <a:r>
              <a:rPr lang="en-CA" sz="4800" b="1" dirty="0" smtClean="0"/>
              <a:t>Lifelong Learning</a:t>
            </a:r>
            <a:endParaRPr lang="en-CA" sz="4800" b="1" dirty="0"/>
          </a:p>
        </p:txBody>
      </p:sp>
      <p:sp>
        <p:nvSpPr>
          <p:cNvPr id="3" name="Text Placeholder 2"/>
          <p:cNvSpPr>
            <a:spLocks noGrp="1"/>
          </p:cNvSpPr>
          <p:nvPr>
            <p:ph type="body" idx="1"/>
          </p:nvPr>
        </p:nvSpPr>
        <p:spPr/>
        <p:txBody>
          <a:bodyPr/>
          <a:lstStyle/>
          <a:p>
            <a:endParaRPr lang="en-CA"/>
          </a:p>
        </p:txBody>
      </p:sp>
    </p:spTree>
    <p:extLst>
      <p:ext uri="{BB962C8B-B14F-4D97-AF65-F5344CB8AC3E}">
        <p14:creationId xmlns:p14="http://schemas.microsoft.com/office/powerpoint/2010/main" val="1599526636"/>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3.jpeg"/></Relationships>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2_COL09-12 Powerpoint">
  <a:themeElements>
    <a:clrScheme name="Commonwealth of Learning (Dark)">
      <a:dk1>
        <a:srgbClr val="221A48"/>
      </a:dk1>
      <a:lt1>
        <a:srgbClr val="FFFFFF"/>
      </a:lt1>
      <a:dk2>
        <a:srgbClr val="221A48"/>
      </a:dk2>
      <a:lt2>
        <a:srgbClr val="FFFFFF"/>
      </a:lt2>
      <a:accent1>
        <a:srgbClr val="5F5938"/>
      </a:accent1>
      <a:accent2>
        <a:srgbClr val="E84784"/>
      </a:accent2>
      <a:accent3>
        <a:srgbClr val="00946D"/>
      </a:accent3>
      <a:accent4>
        <a:srgbClr val="CFA053"/>
      </a:accent4>
      <a:accent5>
        <a:srgbClr val="8294DC"/>
      </a:accent5>
      <a:accent6>
        <a:srgbClr val="BBBF11"/>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COL09-12 Powerpoint">
  <a:themeElements>
    <a:clrScheme name="Commonwealth of Learning (Dark)">
      <a:dk1>
        <a:srgbClr val="221A48"/>
      </a:dk1>
      <a:lt1>
        <a:srgbClr val="FFFFFF"/>
      </a:lt1>
      <a:dk2>
        <a:srgbClr val="221A48"/>
      </a:dk2>
      <a:lt2>
        <a:srgbClr val="FFFFFF"/>
      </a:lt2>
      <a:accent1>
        <a:srgbClr val="5F5938"/>
      </a:accent1>
      <a:accent2>
        <a:srgbClr val="E84784"/>
      </a:accent2>
      <a:accent3>
        <a:srgbClr val="00946D"/>
      </a:accent3>
      <a:accent4>
        <a:srgbClr val="CFA053"/>
      </a:accent4>
      <a:accent5>
        <a:srgbClr val="8294DC"/>
      </a:accent5>
      <a:accent6>
        <a:srgbClr val="BBBF11"/>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COL09-12 Powerpoint">
  <a:themeElements>
    <a:clrScheme name="Commonwealth of Learning">
      <a:dk1>
        <a:srgbClr val="271E51"/>
      </a:dk1>
      <a:lt1>
        <a:srgbClr val="FFFFFF"/>
      </a:lt1>
      <a:dk2>
        <a:srgbClr val="271E51"/>
      </a:dk2>
      <a:lt2>
        <a:srgbClr val="FFFFFF"/>
      </a:lt2>
      <a:accent1>
        <a:srgbClr val="564F31"/>
      </a:accent1>
      <a:accent2>
        <a:srgbClr val="E84784"/>
      </a:accent2>
      <a:accent3>
        <a:srgbClr val="00946D"/>
      </a:accent3>
      <a:accent4>
        <a:srgbClr val="CCCC00"/>
      </a:accent4>
      <a:accent5>
        <a:srgbClr val="463688"/>
      </a:accent5>
      <a:accent6>
        <a:srgbClr val="D6D1EE"/>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4_COL09-12 Powerpoint">
  <a:themeElements>
    <a:clrScheme name="Commonwealth of Learning">
      <a:dk1>
        <a:srgbClr val="271E51"/>
      </a:dk1>
      <a:lt1>
        <a:srgbClr val="FFFFFF"/>
      </a:lt1>
      <a:dk2>
        <a:srgbClr val="271E51"/>
      </a:dk2>
      <a:lt2>
        <a:srgbClr val="FFFFFF"/>
      </a:lt2>
      <a:accent1>
        <a:srgbClr val="564F31"/>
      </a:accent1>
      <a:accent2>
        <a:srgbClr val="E84784"/>
      </a:accent2>
      <a:accent3>
        <a:srgbClr val="00946D"/>
      </a:accent3>
      <a:accent4>
        <a:srgbClr val="CCCC00"/>
      </a:accent4>
      <a:accent5>
        <a:srgbClr val="463688"/>
      </a:accent5>
      <a:accent6>
        <a:srgbClr val="D6D1EE"/>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Desdemona templat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1_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1445</TotalTime>
  <Words>2141</Words>
  <Application>Microsoft Office PowerPoint</Application>
  <PresentationFormat>On-screen Show (4:3)</PresentationFormat>
  <Paragraphs>328</Paragraphs>
  <Slides>42</Slides>
  <Notes>7</Notes>
  <HiddenSlides>0</HiddenSlides>
  <MMClips>0</MMClips>
  <ScaleCrop>false</ScaleCrop>
  <HeadingPairs>
    <vt:vector size="8" baseType="variant">
      <vt:variant>
        <vt:lpstr>Fonts Used</vt:lpstr>
      </vt:variant>
      <vt:variant>
        <vt:i4>15</vt:i4>
      </vt:variant>
      <vt:variant>
        <vt:lpstr>Theme</vt:lpstr>
      </vt:variant>
      <vt:variant>
        <vt:i4>10</vt:i4>
      </vt:variant>
      <vt:variant>
        <vt:lpstr>Embedded OLE Servers</vt:lpstr>
      </vt:variant>
      <vt:variant>
        <vt:i4>1</vt:i4>
      </vt:variant>
      <vt:variant>
        <vt:lpstr>Slide Titles</vt:lpstr>
      </vt:variant>
      <vt:variant>
        <vt:i4>42</vt:i4>
      </vt:variant>
    </vt:vector>
  </HeadingPairs>
  <TitlesOfParts>
    <vt:vector size="68" baseType="lpstr">
      <vt:lpstr>Arial</vt:lpstr>
      <vt:lpstr>Arial Narrow</vt:lpstr>
      <vt:lpstr>Calibri</vt:lpstr>
      <vt:lpstr>Calibri Light</vt:lpstr>
      <vt:lpstr>Candara</vt:lpstr>
      <vt:lpstr>Century Gothic</vt:lpstr>
      <vt:lpstr>Georgia</vt:lpstr>
      <vt:lpstr>Helvetica Neue</vt:lpstr>
      <vt:lpstr>Montserrat</vt:lpstr>
      <vt:lpstr>Symbol</vt:lpstr>
      <vt:lpstr>Times New Roman</vt:lpstr>
      <vt:lpstr>Trebuchet MS</vt:lpstr>
      <vt:lpstr>Verdana</vt:lpstr>
      <vt:lpstr>Wingdings</vt:lpstr>
      <vt:lpstr>Wingdings 2</vt:lpstr>
      <vt:lpstr>Office Theme</vt:lpstr>
      <vt:lpstr>1_Austin</vt:lpstr>
      <vt:lpstr>2_COL09-12 Powerpoint</vt:lpstr>
      <vt:lpstr>3_COL09-12 Powerpoint</vt:lpstr>
      <vt:lpstr>1_COL09-12 Powerpoint</vt:lpstr>
      <vt:lpstr>1_Office Theme</vt:lpstr>
      <vt:lpstr>4_COL09-12 Powerpoint</vt:lpstr>
      <vt:lpstr>Desdemona template</vt:lpstr>
      <vt:lpstr>1_Horizon</vt:lpstr>
      <vt:lpstr>2_Office Theme</vt:lpstr>
      <vt:lpstr>Document</vt:lpstr>
      <vt:lpstr>PowerPoint Presentation</vt:lpstr>
      <vt:lpstr>Presentation Plan</vt:lpstr>
      <vt:lpstr>About the Commonwealth of Learning (COL)</vt:lpstr>
      <vt:lpstr>COL created by Commonwealth Heads of Government Meeting, 1987</vt:lpstr>
      <vt:lpstr>What is it for?</vt:lpstr>
      <vt:lpstr>Learning for Sustainable Development</vt:lpstr>
      <vt:lpstr>Two Sectors</vt:lpstr>
      <vt:lpstr>Works with more than 400 partners  in 45  countries</vt:lpstr>
      <vt:lpstr>Education  &amp;  Lifelong Learning</vt:lpstr>
      <vt:lpstr>PowerPoint Presentation</vt:lpstr>
      <vt:lpstr>SDG4</vt:lpstr>
      <vt:lpstr>PowerPoint Presentation</vt:lpstr>
      <vt:lpstr>Literacy and Learning</vt:lpstr>
      <vt:lpstr>Three Premises</vt:lpstr>
      <vt:lpstr>Education, Outcome and Impact</vt:lpstr>
      <vt:lpstr> Lifelong Learning &amp; ODL</vt:lpstr>
      <vt:lpstr>Lifelong Learning</vt:lpstr>
      <vt:lpstr>Lifelong Learning: Blending of Formal, Non-formal and Informal Learning</vt:lpstr>
      <vt:lpstr>Lifelong Learning: An Integration of three approaches</vt:lpstr>
      <vt:lpstr>Lifelong Learning-The Challenge</vt:lpstr>
      <vt:lpstr>PowerPoint Presentation</vt:lpstr>
      <vt:lpstr>Non-Formal Learning  &amp;  Social Learning</vt:lpstr>
      <vt:lpstr>Learning in Agricultural Sector</vt:lpstr>
      <vt:lpstr>Social Learning _ Farmers’ Learning Strategy</vt:lpstr>
      <vt:lpstr>Non-Formal, Informal Learning  and  ODL</vt:lpstr>
      <vt:lpstr> Lifelong Learning &amp; Its Impact</vt:lpstr>
      <vt:lpstr>Lifelong Learning for Farmers (L3F) Project in Kenya and Ghana  empowering farming communities</vt:lpstr>
      <vt:lpstr>Components of Lifelong Learning in L3F Project</vt:lpstr>
      <vt:lpstr>The Study</vt:lpstr>
      <vt:lpstr>PowerPoint Presentation</vt:lpstr>
      <vt:lpstr>PowerPoint Presentation</vt:lpstr>
      <vt:lpstr>COL’s Three Dimensional Empowerment Framework</vt:lpstr>
      <vt:lpstr>Lifelong Learning Index</vt:lpstr>
      <vt:lpstr>Reasons for the Differences between Kenya and Ghana in L3 Index</vt:lpstr>
      <vt:lpstr>Empowerment Index</vt:lpstr>
      <vt:lpstr>Determinants of Empowerment</vt:lpstr>
      <vt:lpstr>Outcomes  &amp; Impacts in Last Six Years</vt:lpstr>
      <vt:lpstr> </vt:lpstr>
      <vt:lpstr>Learning for Sustainable Development</vt:lpstr>
      <vt:lpstr>Conclusion: Strengthening Lifelong Learning Through ODL </vt:lpstr>
      <vt:lpstr>Submissions to ODLAA</vt:lpstr>
      <vt:lpstr>Thank You</vt:lpstr>
    </vt:vector>
  </TitlesOfParts>
  <Company>Commonwealth of Learning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Closing Remarks</dc:title>
  <dc:creator>Helen Askounis</dc:creator>
  <cp:lastModifiedBy>Jennifer Lam</cp:lastModifiedBy>
  <cp:revision>131</cp:revision>
  <cp:lastPrinted>2016-11-18T22:28:12Z</cp:lastPrinted>
  <dcterms:created xsi:type="dcterms:W3CDTF">2016-11-15T17:50:58Z</dcterms:created>
  <dcterms:modified xsi:type="dcterms:W3CDTF">2017-02-15T19:38:07Z</dcterms:modified>
</cp:coreProperties>
</file>