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media/image54.jpg" ContentType="image/jpg"/>
  <Override PartName="/ppt/media/image56.jpg" ContentType="image/jpg"/>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788" r:id="rId5"/>
    <p:sldMasterId id="2147483950" r:id="rId6"/>
  </p:sldMasterIdLst>
  <p:notesMasterIdLst>
    <p:notesMasterId r:id="rId52"/>
  </p:notesMasterIdLst>
  <p:handoutMasterIdLst>
    <p:handoutMasterId r:id="rId53"/>
  </p:handoutMasterIdLst>
  <p:sldIdLst>
    <p:sldId id="1503" r:id="rId7"/>
    <p:sldId id="1399" r:id="rId8"/>
    <p:sldId id="275" r:id="rId9"/>
    <p:sldId id="1509" r:id="rId10"/>
    <p:sldId id="1401" r:id="rId11"/>
    <p:sldId id="1403" r:id="rId12"/>
    <p:sldId id="1348" r:id="rId13"/>
    <p:sldId id="1373" r:id="rId14"/>
    <p:sldId id="1350" r:id="rId15"/>
    <p:sldId id="1428" r:id="rId16"/>
    <p:sldId id="1504" r:id="rId17"/>
    <p:sldId id="1431" r:id="rId18"/>
    <p:sldId id="1409" r:id="rId19"/>
    <p:sldId id="1429" r:id="rId20"/>
    <p:sldId id="1154" r:id="rId21"/>
    <p:sldId id="1432" r:id="rId22"/>
    <p:sldId id="1439" r:id="rId23"/>
    <p:sldId id="1434" r:id="rId24"/>
    <p:sldId id="1513" r:id="rId25"/>
    <p:sldId id="1478" r:id="rId26"/>
    <p:sldId id="1505" r:id="rId27"/>
    <p:sldId id="1479" r:id="rId28"/>
    <p:sldId id="1482" r:id="rId29"/>
    <p:sldId id="1499" r:id="rId30"/>
    <p:sldId id="1483" r:id="rId31"/>
    <p:sldId id="1484" r:id="rId32"/>
    <p:sldId id="1487" r:id="rId33"/>
    <p:sldId id="1486" r:id="rId34"/>
    <p:sldId id="1515" r:id="rId35"/>
    <p:sldId id="1491" r:id="rId36"/>
    <p:sldId id="1516" r:id="rId37"/>
    <p:sldId id="1488" r:id="rId38"/>
    <p:sldId id="1506" r:id="rId39"/>
    <p:sldId id="1494" r:id="rId40"/>
    <p:sldId id="1495" r:id="rId41"/>
    <p:sldId id="1517" r:id="rId42"/>
    <p:sldId id="1412" r:id="rId43"/>
    <p:sldId id="1500" r:id="rId44"/>
    <p:sldId id="1498" r:id="rId45"/>
    <p:sldId id="1423" r:id="rId46"/>
    <p:sldId id="1457" r:id="rId47"/>
    <p:sldId id="1459" r:id="rId48"/>
    <p:sldId id="1458" r:id="rId49"/>
    <p:sldId id="1325" r:id="rId50"/>
    <p:sldId id="1519" r:id="rId51"/>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1B1B"/>
    <a:srgbClr val="FF9444"/>
    <a:srgbClr val="8194E3"/>
    <a:srgbClr val="B3AA7E"/>
    <a:srgbClr val="F5FDFF"/>
    <a:srgbClr val="2B4484"/>
    <a:srgbClr val="250188"/>
    <a:srgbClr val="00946D"/>
    <a:srgbClr val="A2AFE3"/>
    <a:srgbClr val="E8AE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E3E077-5624-493E-99A1-7C4CFE5CC935}" v="115" dt="2022-03-04T23:20:09.4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173" autoAdjust="0"/>
    <p:restoredTop sz="95182" autoAdjust="0"/>
  </p:normalViewPr>
  <p:slideViewPr>
    <p:cSldViewPr snapToGrid="0">
      <p:cViewPr varScale="1">
        <p:scale>
          <a:sx n="103" d="100"/>
          <a:sy n="103" d="100"/>
        </p:scale>
        <p:origin x="990" y="96"/>
      </p:cViewPr>
      <p:guideLst/>
    </p:cSldViewPr>
  </p:slideViewPr>
  <p:notesTextViewPr>
    <p:cViewPr>
      <p:scale>
        <a:sx n="1" d="1"/>
        <a:sy n="1" d="1"/>
      </p:scale>
      <p:origin x="0" y="0"/>
    </p:cViewPr>
  </p:notesTextViewPr>
  <p:sorterViewPr>
    <p:cViewPr>
      <p:scale>
        <a:sx n="75" d="100"/>
        <a:sy n="75"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Askounis" userId="68a4b384-4e9b-4052-97e7-99fc9c1de512" providerId="ADAL" clId="{6EE3E077-5624-493E-99A1-7C4CFE5CC935}"/>
    <pc:docChg chg="undo custSel addSld delSld modSld sldOrd addMainMaster delMainMaster">
      <pc:chgData name="Helen Askounis" userId="68a4b384-4e9b-4052-97e7-99fc9c1de512" providerId="ADAL" clId="{6EE3E077-5624-493E-99A1-7C4CFE5CC935}" dt="2022-03-07T23:35:53.447" v="1692" actId="47"/>
      <pc:docMkLst>
        <pc:docMk/>
      </pc:docMkLst>
      <pc:sldChg chg="addSp delSp modSp add del mod setBg modClrScheme delDesignElem chgLayout">
        <pc:chgData name="Helen Askounis" userId="68a4b384-4e9b-4052-97e7-99fc9c1de512" providerId="ADAL" clId="{6EE3E077-5624-493E-99A1-7C4CFE5CC935}" dt="2022-03-04T23:15:41.066" v="1624" actId="47"/>
        <pc:sldMkLst>
          <pc:docMk/>
          <pc:sldMk cId="3084414549" sldId="818"/>
        </pc:sldMkLst>
        <pc:spChg chg="mod ord">
          <ac:chgData name="Helen Askounis" userId="68a4b384-4e9b-4052-97e7-99fc9c1de512" providerId="ADAL" clId="{6EE3E077-5624-493E-99A1-7C4CFE5CC935}" dt="2022-03-04T23:13:21.850" v="1615" actId="700"/>
          <ac:spMkLst>
            <pc:docMk/>
            <pc:sldMk cId="3084414549" sldId="818"/>
            <ac:spMk id="2" creationId="{F06E533D-82DD-43E7-A08C-F2D37FF55581}"/>
          </ac:spMkLst>
        </pc:spChg>
        <pc:spChg chg="del mod ord">
          <ac:chgData name="Helen Askounis" userId="68a4b384-4e9b-4052-97e7-99fc9c1de512" providerId="ADAL" clId="{6EE3E077-5624-493E-99A1-7C4CFE5CC935}" dt="2022-03-04T23:12:53.880" v="1611" actId="21"/>
          <ac:spMkLst>
            <pc:docMk/>
            <pc:sldMk cId="3084414549" sldId="818"/>
            <ac:spMk id="3" creationId="{B80E04DD-E7BA-454A-9622-59F402F6033F}"/>
          </ac:spMkLst>
        </pc:spChg>
        <pc:spChg chg="add del mod ord">
          <ac:chgData name="Helen Askounis" userId="68a4b384-4e9b-4052-97e7-99fc9c1de512" providerId="ADAL" clId="{6EE3E077-5624-493E-99A1-7C4CFE5CC935}" dt="2022-03-04T23:13:00.012" v="1612" actId="700"/>
          <ac:spMkLst>
            <pc:docMk/>
            <pc:sldMk cId="3084414549" sldId="818"/>
            <ac:spMk id="5" creationId="{51678585-1D2D-4C90-BAB9-7C388F59EE09}"/>
          </ac:spMkLst>
        </pc:spChg>
        <pc:spChg chg="add del mod ord">
          <ac:chgData name="Helen Askounis" userId="68a4b384-4e9b-4052-97e7-99fc9c1de512" providerId="ADAL" clId="{6EE3E077-5624-493E-99A1-7C4CFE5CC935}" dt="2022-03-04T23:13:21.850" v="1615" actId="700"/>
          <ac:spMkLst>
            <pc:docMk/>
            <pc:sldMk cId="3084414549" sldId="818"/>
            <ac:spMk id="6" creationId="{EDF9C9B0-C871-4319-98A7-F7E069D39C6F}"/>
          </ac:spMkLst>
        </pc:spChg>
        <pc:spChg chg="add del mod ord">
          <ac:chgData name="Helen Askounis" userId="68a4b384-4e9b-4052-97e7-99fc9c1de512" providerId="ADAL" clId="{6EE3E077-5624-493E-99A1-7C4CFE5CC935}" dt="2022-03-04T23:13:25.367" v="1616"/>
          <ac:spMkLst>
            <pc:docMk/>
            <pc:sldMk cId="3084414549" sldId="818"/>
            <ac:spMk id="7" creationId="{16A4A09A-A1C9-43C0-9C1C-8C762EBB0F7F}"/>
          </ac:spMkLst>
        </pc:spChg>
        <pc:spChg chg="add mod">
          <ac:chgData name="Helen Askounis" userId="68a4b384-4e9b-4052-97e7-99fc9c1de512" providerId="ADAL" clId="{6EE3E077-5624-493E-99A1-7C4CFE5CC935}" dt="2022-03-04T23:13:25.367" v="1616"/>
          <ac:spMkLst>
            <pc:docMk/>
            <pc:sldMk cId="3084414549" sldId="818"/>
            <ac:spMk id="12" creationId="{A2EA29DA-003F-4080-A767-260D76BD6D9C}"/>
          </ac:spMkLst>
        </pc:spChg>
        <pc:spChg chg="del">
          <ac:chgData name="Helen Askounis" userId="68a4b384-4e9b-4052-97e7-99fc9c1de512" providerId="ADAL" clId="{6EE3E077-5624-493E-99A1-7C4CFE5CC935}" dt="2022-03-04T23:10:58.711" v="1590"/>
          <ac:spMkLst>
            <pc:docMk/>
            <pc:sldMk cId="3084414549" sldId="818"/>
            <ac:spMk id="16" creationId="{04812C46-200A-4DEB-A05E-3ED6C68C2387}"/>
          </ac:spMkLst>
        </pc:spChg>
        <pc:spChg chg="del">
          <ac:chgData name="Helen Askounis" userId="68a4b384-4e9b-4052-97e7-99fc9c1de512" providerId="ADAL" clId="{6EE3E077-5624-493E-99A1-7C4CFE5CC935}" dt="2022-03-04T23:10:58.711" v="1590"/>
          <ac:spMkLst>
            <pc:docMk/>
            <pc:sldMk cId="3084414549" sldId="818"/>
            <ac:spMk id="18" creationId="{D1EA859B-E555-4109-94F3-6700E046E008}"/>
          </ac:spMkLst>
        </pc:spChg>
        <pc:picChg chg="mod">
          <ac:chgData name="Helen Askounis" userId="68a4b384-4e9b-4052-97e7-99fc9c1de512" providerId="ADAL" clId="{6EE3E077-5624-493E-99A1-7C4CFE5CC935}" dt="2022-03-04T23:13:06.462" v="1614" actId="1076"/>
          <ac:picMkLst>
            <pc:docMk/>
            <pc:sldMk cId="3084414549" sldId="818"/>
            <ac:picMk id="11" creationId="{20CD5540-DCD1-4CC4-B5E2-73AEC597C257}"/>
          </ac:picMkLst>
        </pc:picChg>
        <pc:picChg chg="add del mod">
          <ac:chgData name="Helen Askounis" userId="68a4b384-4e9b-4052-97e7-99fc9c1de512" providerId="ADAL" clId="{6EE3E077-5624-493E-99A1-7C4CFE5CC935}" dt="2022-03-04T23:14:07.998" v="1618" actId="478"/>
          <ac:picMkLst>
            <pc:docMk/>
            <pc:sldMk cId="3084414549" sldId="818"/>
            <ac:picMk id="13" creationId="{7A078CEA-D845-4CD4-9652-E1ADEAE2F9F7}"/>
          </ac:picMkLst>
        </pc:picChg>
      </pc:sldChg>
      <pc:sldChg chg="del">
        <pc:chgData name="Helen Askounis" userId="68a4b384-4e9b-4052-97e7-99fc9c1de512" providerId="ADAL" clId="{6EE3E077-5624-493E-99A1-7C4CFE5CC935}" dt="2022-03-04T17:52:52.274" v="1" actId="47"/>
        <pc:sldMkLst>
          <pc:docMk/>
          <pc:sldMk cId="1353371640" sldId="1024"/>
        </pc:sldMkLst>
      </pc:sldChg>
      <pc:sldChg chg="del">
        <pc:chgData name="Helen Askounis" userId="68a4b384-4e9b-4052-97e7-99fc9c1de512" providerId="ADAL" clId="{6EE3E077-5624-493E-99A1-7C4CFE5CC935}" dt="2022-03-04T23:21:09.068" v="1690" actId="47"/>
        <pc:sldMkLst>
          <pc:docMk/>
          <pc:sldMk cId="336920508" sldId="1110"/>
        </pc:sldMkLst>
      </pc:sldChg>
      <pc:sldChg chg="addSp delSp modSp add del mod modClrScheme chgLayout">
        <pc:chgData name="Helen Askounis" userId="68a4b384-4e9b-4052-97e7-99fc9c1de512" providerId="ADAL" clId="{6EE3E077-5624-493E-99A1-7C4CFE5CC935}" dt="2022-03-07T23:35:53.447" v="1692" actId="47"/>
        <pc:sldMkLst>
          <pc:docMk/>
          <pc:sldMk cId="896058535" sldId="1296"/>
        </pc:sldMkLst>
        <pc:spChg chg="mod ord">
          <ac:chgData name="Helen Askounis" userId="68a4b384-4e9b-4052-97e7-99fc9c1de512" providerId="ADAL" clId="{6EE3E077-5624-493E-99A1-7C4CFE5CC935}" dt="2022-03-04T19:45:52.284" v="1331" actId="1076"/>
          <ac:spMkLst>
            <pc:docMk/>
            <pc:sldMk cId="896058535" sldId="1296"/>
            <ac:spMk id="2" creationId="{26B227E4-C732-470E-BE22-8954FA412233}"/>
          </ac:spMkLst>
        </pc:spChg>
        <pc:spChg chg="add del mod">
          <ac:chgData name="Helen Askounis" userId="68a4b384-4e9b-4052-97e7-99fc9c1de512" providerId="ADAL" clId="{6EE3E077-5624-493E-99A1-7C4CFE5CC935}" dt="2022-03-04T19:44:54.667" v="1316" actId="478"/>
          <ac:spMkLst>
            <pc:docMk/>
            <pc:sldMk cId="896058535" sldId="1296"/>
            <ac:spMk id="4" creationId="{F9B71760-8BA9-4FA8-AF88-2A336A6D883D}"/>
          </ac:spMkLst>
        </pc:spChg>
        <pc:spChg chg="add del mod ord">
          <ac:chgData name="Helen Askounis" userId="68a4b384-4e9b-4052-97e7-99fc9c1de512" providerId="ADAL" clId="{6EE3E077-5624-493E-99A1-7C4CFE5CC935}" dt="2022-03-04T19:45:27.820" v="1323" actId="478"/>
          <ac:spMkLst>
            <pc:docMk/>
            <pc:sldMk cId="896058535" sldId="1296"/>
            <ac:spMk id="5" creationId="{E1B3BB96-3BCF-49E7-9E70-FD1DB38EF449}"/>
          </ac:spMkLst>
        </pc:spChg>
        <pc:spChg chg="add del mod">
          <ac:chgData name="Helen Askounis" userId="68a4b384-4e9b-4052-97e7-99fc9c1de512" providerId="ADAL" clId="{6EE3E077-5624-493E-99A1-7C4CFE5CC935}" dt="2022-03-04T19:43:18.620" v="1287" actId="478"/>
          <ac:spMkLst>
            <pc:docMk/>
            <pc:sldMk cId="896058535" sldId="1296"/>
            <ac:spMk id="6" creationId="{B82F854D-9156-4867-AB6C-93C602B5A6EF}"/>
          </ac:spMkLst>
        </pc:spChg>
        <pc:spChg chg="del mod">
          <ac:chgData name="Helen Askounis" userId="68a4b384-4e9b-4052-97e7-99fc9c1de512" providerId="ADAL" clId="{6EE3E077-5624-493E-99A1-7C4CFE5CC935}" dt="2022-03-04T19:44:58.443" v="1317" actId="478"/>
          <ac:spMkLst>
            <pc:docMk/>
            <pc:sldMk cId="896058535" sldId="1296"/>
            <ac:spMk id="8" creationId="{E9BBC35E-8F25-4C6C-B4D7-48968DDA488C}"/>
          </ac:spMkLst>
        </pc:spChg>
        <pc:spChg chg="add del mod">
          <ac:chgData name="Helen Askounis" userId="68a4b384-4e9b-4052-97e7-99fc9c1de512" providerId="ADAL" clId="{6EE3E077-5624-493E-99A1-7C4CFE5CC935}" dt="2022-03-04T19:45:05.036" v="1319" actId="478"/>
          <ac:spMkLst>
            <pc:docMk/>
            <pc:sldMk cId="896058535" sldId="1296"/>
            <ac:spMk id="9" creationId="{9ABE60CD-541D-4492-9626-CB2E65156CD4}"/>
          </ac:spMkLst>
        </pc:spChg>
        <pc:graphicFrameChg chg="del mod">
          <ac:chgData name="Helen Askounis" userId="68a4b384-4e9b-4052-97e7-99fc9c1de512" providerId="ADAL" clId="{6EE3E077-5624-493E-99A1-7C4CFE5CC935}" dt="2022-03-04T19:44:52.111" v="1315" actId="478"/>
          <ac:graphicFrameMkLst>
            <pc:docMk/>
            <pc:sldMk cId="896058535" sldId="1296"/>
            <ac:graphicFrameMk id="7" creationId="{5E5118EA-38DC-4F9C-AD99-A9D694729CB3}"/>
          </ac:graphicFrameMkLst>
        </pc:graphicFrameChg>
        <pc:picChg chg="mod">
          <ac:chgData name="Helen Askounis" userId="68a4b384-4e9b-4052-97e7-99fc9c1de512" providerId="ADAL" clId="{6EE3E077-5624-493E-99A1-7C4CFE5CC935}" dt="2022-03-04T19:45:21.556" v="1321" actId="1076"/>
          <ac:picMkLst>
            <pc:docMk/>
            <pc:sldMk cId="896058535" sldId="1296"/>
            <ac:picMk id="10" creationId="{336B638D-CAA2-467A-A28A-ECC79AC117D0}"/>
          </ac:picMkLst>
        </pc:picChg>
      </pc:sldChg>
      <pc:sldChg chg="modSp add mod">
        <pc:chgData name="Helen Askounis" userId="68a4b384-4e9b-4052-97e7-99fc9c1de512" providerId="ADAL" clId="{6EE3E077-5624-493E-99A1-7C4CFE5CC935}" dt="2022-03-04T17:59:57.301" v="31" actId="14100"/>
        <pc:sldMkLst>
          <pc:docMk/>
          <pc:sldMk cId="2325841195" sldId="1325"/>
        </pc:sldMkLst>
        <pc:spChg chg="mod">
          <ac:chgData name="Helen Askounis" userId="68a4b384-4e9b-4052-97e7-99fc9c1de512" providerId="ADAL" clId="{6EE3E077-5624-493E-99A1-7C4CFE5CC935}" dt="2022-03-04T17:59:44.492" v="29" actId="20577"/>
          <ac:spMkLst>
            <pc:docMk/>
            <pc:sldMk cId="2325841195" sldId="1325"/>
            <ac:spMk id="2" creationId="{B5FC1F22-E70D-4A7F-8166-73C0EDE12BF7}"/>
          </ac:spMkLst>
        </pc:spChg>
        <pc:spChg chg="mod">
          <ac:chgData name="Helen Askounis" userId="68a4b384-4e9b-4052-97e7-99fc9c1de512" providerId="ADAL" clId="{6EE3E077-5624-493E-99A1-7C4CFE5CC935}" dt="2022-03-04T17:59:57.301" v="31" actId="14100"/>
          <ac:spMkLst>
            <pc:docMk/>
            <pc:sldMk cId="2325841195" sldId="1325"/>
            <ac:spMk id="3" creationId="{017C9446-43E3-4740-B1E7-21EA54F99199}"/>
          </ac:spMkLst>
        </pc:spChg>
      </pc:sldChg>
      <pc:sldChg chg="modSp mod">
        <pc:chgData name="Helen Askounis" userId="68a4b384-4e9b-4052-97e7-99fc9c1de512" providerId="ADAL" clId="{6EE3E077-5624-493E-99A1-7C4CFE5CC935}" dt="2022-03-04T18:35:49.554" v="496" actId="20577"/>
        <pc:sldMkLst>
          <pc:docMk/>
          <pc:sldMk cId="30268243" sldId="1350"/>
        </pc:sldMkLst>
        <pc:spChg chg="mod">
          <ac:chgData name="Helen Askounis" userId="68a4b384-4e9b-4052-97e7-99fc9c1de512" providerId="ADAL" clId="{6EE3E077-5624-493E-99A1-7C4CFE5CC935}" dt="2022-03-04T18:35:49.554" v="496" actId="20577"/>
          <ac:spMkLst>
            <pc:docMk/>
            <pc:sldMk cId="30268243" sldId="1350"/>
            <ac:spMk id="2" creationId="{B05158DA-E1E3-4FFB-99CE-B031F0AA107B}"/>
          </ac:spMkLst>
        </pc:spChg>
      </pc:sldChg>
      <pc:sldChg chg="delSp modSp del mod">
        <pc:chgData name="Helen Askounis" userId="68a4b384-4e9b-4052-97e7-99fc9c1de512" providerId="ADAL" clId="{6EE3E077-5624-493E-99A1-7C4CFE5CC935}" dt="2022-03-04T18:23:56.409" v="291" actId="47"/>
        <pc:sldMkLst>
          <pc:docMk/>
          <pc:sldMk cId="4111492202" sldId="1398"/>
        </pc:sldMkLst>
        <pc:picChg chg="mod">
          <ac:chgData name="Helen Askounis" userId="68a4b384-4e9b-4052-97e7-99fc9c1de512" providerId="ADAL" clId="{6EE3E077-5624-493E-99A1-7C4CFE5CC935}" dt="2022-03-04T18:16:40.695" v="50" actId="1076"/>
          <ac:picMkLst>
            <pc:docMk/>
            <pc:sldMk cId="4111492202" sldId="1398"/>
            <ac:picMk id="13" creationId="{E31A2F79-4B4D-4AED-9961-D14E80B196F7}"/>
          </ac:picMkLst>
        </pc:picChg>
        <pc:picChg chg="del">
          <ac:chgData name="Helen Askounis" userId="68a4b384-4e9b-4052-97e7-99fc9c1de512" providerId="ADAL" clId="{6EE3E077-5624-493E-99A1-7C4CFE5CC935}" dt="2022-03-04T18:16:42.239" v="51" actId="478"/>
          <ac:picMkLst>
            <pc:docMk/>
            <pc:sldMk cId="4111492202" sldId="1398"/>
            <ac:picMk id="16" creationId="{1663031D-2AA6-4763-9975-DC7BE7B9850D}"/>
          </ac:picMkLst>
        </pc:picChg>
      </pc:sldChg>
      <pc:sldChg chg="addSp delSp modSp mod modClrScheme chgLayout">
        <pc:chgData name="Helen Askounis" userId="68a4b384-4e9b-4052-97e7-99fc9c1de512" providerId="ADAL" clId="{6EE3E077-5624-493E-99A1-7C4CFE5CC935}" dt="2022-03-04T19:36:06.802" v="1216" actId="14100"/>
        <pc:sldMkLst>
          <pc:docMk/>
          <pc:sldMk cId="1618308140" sldId="1403"/>
        </pc:sldMkLst>
        <pc:spChg chg="add del mod">
          <ac:chgData name="Helen Askounis" userId="68a4b384-4e9b-4052-97e7-99fc9c1de512" providerId="ADAL" clId="{6EE3E077-5624-493E-99A1-7C4CFE5CC935}" dt="2022-03-04T19:34:17.275" v="1181" actId="478"/>
          <ac:spMkLst>
            <pc:docMk/>
            <pc:sldMk cId="1618308140" sldId="1403"/>
            <ac:spMk id="9" creationId="{5FD9CBE6-60EC-4520-AB2E-D633046CB8FF}"/>
          </ac:spMkLst>
        </pc:spChg>
        <pc:spChg chg="add mod ord">
          <ac:chgData name="Helen Askounis" userId="68a4b384-4e9b-4052-97e7-99fc9c1de512" providerId="ADAL" clId="{6EE3E077-5624-493E-99A1-7C4CFE5CC935}" dt="2022-03-04T19:36:06.802" v="1216" actId="14100"/>
          <ac:spMkLst>
            <pc:docMk/>
            <pc:sldMk cId="1618308140" sldId="1403"/>
            <ac:spMk id="11" creationId="{2C41DB21-59A3-4191-A050-F3FCF657381F}"/>
          </ac:spMkLst>
        </pc:spChg>
        <pc:spChg chg="mod">
          <ac:chgData name="Helen Askounis" userId="68a4b384-4e9b-4052-97e7-99fc9c1de512" providerId="ADAL" clId="{6EE3E077-5624-493E-99A1-7C4CFE5CC935}" dt="2022-03-04T19:35:49.539" v="1215" actId="14100"/>
          <ac:spMkLst>
            <pc:docMk/>
            <pc:sldMk cId="1618308140" sldId="1403"/>
            <ac:spMk id="42" creationId="{3A06AA27-9EB8-45F8-8541-97EB5F1D9711}"/>
          </ac:spMkLst>
        </pc:spChg>
        <pc:picChg chg="mod ord">
          <ac:chgData name="Helen Askounis" userId="68a4b384-4e9b-4052-97e7-99fc9c1de512" providerId="ADAL" clId="{6EE3E077-5624-493E-99A1-7C4CFE5CC935}" dt="2022-03-04T19:35:05.279" v="1185" actId="700"/>
          <ac:picMkLst>
            <pc:docMk/>
            <pc:sldMk cId="1618308140" sldId="1403"/>
            <ac:picMk id="25" creationId="{08D32159-F88E-4D00-B08B-67ABD4587817}"/>
          </ac:picMkLst>
        </pc:picChg>
        <pc:picChg chg="mod">
          <ac:chgData name="Helen Askounis" userId="68a4b384-4e9b-4052-97e7-99fc9c1de512" providerId="ADAL" clId="{6EE3E077-5624-493E-99A1-7C4CFE5CC935}" dt="2022-03-04T19:35:49.539" v="1215" actId="14100"/>
          <ac:picMkLst>
            <pc:docMk/>
            <pc:sldMk cId="1618308140" sldId="1403"/>
            <ac:picMk id="32" creationId="{87A90775-709B-4429-B91F-80BEC13BC587}"/>
          </ac:picMkLst>
        </pc:picChg>
        <pc:picChg chg="mod ord">
          <ac:chgData name="Helen Askounis" userId="68a4b384-4e9b-4052-97e7-99fc9c1de512" providerId="ADAL" clId="{6EE3E077-5624-493E-99A1-7C4CFE5CC935}" dt="2022-03-04T19:35:45.283" v="1214" actId="14100"/>
          <ac:picMkLst>
            <pc:docMk/>
            <pc:sldMk cId="1618308140" sldId="1403"/>
            <ac:picMk id="48" creationId="{DB6399D5-B503-4F64-8621-611C4339CE97}"/>
          </ac:picMkLst>
        </pc:picChg>
      </pc:sldChg>
      <pc:sldChg chg="add del">
        <pc:chgData name="Helen Askounis" userId="68a4b384-4e9b-4052-97e7-99fc9c1de512" providerId="ADAL" clId="{6EE3E077-5624-493E-99A1-7C4CFE5CC935}" dt="2022-03-04T18:23:58.761" v="292" actId="47"/>
        <pc:sldMkLst>
          <pc:docMk/>
          <pc:sldMk cId="3288864358" sldId="1406"/>
        </pc:sldMkLst>
      </pc:sldChg>
      <pc:sldChg chg="addSp delSp modSp mod modClrScheme chgLayout">
        <pc:chgData name="Helen Askounis" userId="68a4b384-4e9b-4052-97e7-99fc9c1de512" providerId="ADAL" clId="{6EE3E077-5624-493E-99A1-7C4CFE5CC935}" dt="2022-03-04T18:38:20.628" v="530" actId="207"/>
        <pc:sldMkLst>
          <pc:docMk/>
          <pc:sldMk cId="1203087743" sldId="1409"/>
        </pc:sldMkLst>
        <pc:spChg chg="del">
          <ac:chgData name="Helen Askounis" userId="68a4b384-4e9b-4052-97e7-99fc9c1de512" providerId="ADAL" clId="{6EE3E077-5624-493E-99A1-7C4CFE5CC935}" dt="2022-03-04T18:37:17.586" v="505" actId="478"/>
          <ac:spMkLst>
            <pc:docMk/>
            <pc:sldMk cId="1203087743" sldId="1409"/>
            <ac:spMk id="2" creationId="{13A367C2-EA28-4444-BA26-BB7956BAEF47}"/>
          </ac:spMkLst>
        </pc:spChg>
        <pc:spChg chg="add del mod">
          <ac:chgData name="Helen Askounis" userId="68a4b384-4e9b-4052-97e7-99fc9c1de512" providerId="ADAL" clId="{6EE3E077-5624-493E-99A1-7C4CFE5CC935}" dt="2022-03-04T18:37:53.745" v="512" actId="700"/>
          <ac:spMkLst>
            <pc:docMk/>
            <pc:sldMk cId="1203087743" sldId="1409"/>
            <ac:spMk id="5" creationId="{C85CE8AB-320C-49FA-A3A9-9A8998B53BDE}"/>
          </ac:spMkLst>
        </pc:spChg>
        <pc:spChg chg="add mod ord">
          <ac:chgData name="Helen Askounis" userId="68a4b384-4e9b-4052-97e7-99fc9c1de512" providerId="ADAL" clId="{6EE3E077-5624-493E-99A1-7C4CFE5CC935}" dt="2022-03-04T18:38:20.628" v="530" actId="207"/>
          <ac:spMkLst>
            <pc:docMk/>
            <pc:sldMk cId="1203087743" sldId="1409"/>
            <ac:spMk id="14" creationId="{115A309F-84A0-43C5-91C3-BF89FE7B10D1}"/>
          </ac:spMkLst>
        </pc:spChg>
        <pc:graphicFrameChg chg="del mod ord">
          <ac:chgData name="Helen Askounis" userId="68a4b384-4e9b-4052-97e7-99fc9c1de512" providerId="ADAL" clId="{6EE3E077-5624-493E-99A1-7C4CFE5CC935}" dt="2022-03-04T18:37:45.778" v="511" actId="21"/>
          <ac:graphicFrameMkLst>
            <pc:docMk/>
            <pc:sldMk cId="1203087743" sldId="1409"/>
            <ac:graphicFrameMk id="4" creationId="{42B03D91-082D-4D53-B288-0956F88C4733}"/>
          </ac:graphicFrameMkLst>
        </pc:graphicFrameChg>
        <pc:graphicFrameChg chg="add mod">
          <ac:chgData name="Helen Askounis" userId="68a4b384-4e9b-4052-97e7-99fc9c1de512" providerId="ADAL" clId="{6EE3E077-5624-493E-99A1-7C4CFE5CC935}" dt="2022-03-04T18:37:55.166" v="513"/>
          <ac:graphicFrameMkLst>
            <pc:docMk/>
            <pc:sldMk cId="1203087743" sldId="1409"/>
            <ac:graphicFrameMk id="9" creationId="{B1F837A2-ADAF-43CD-A5A6-EC3A44E4A016}"/>
          </ac:graphicFrameMkLst>
        </pc:graphicFrameChg>
        <pc:picChg chg="del mod">
          <ac:chgData name="Helen Askounis" userId="68a4b384-4e9b-4052-97e7-99fc9c1de512" providerId="ADAL" clId="{6EE3E077-5624-493E-99A1-7C4CFE5CC935}" dt="2022-03-04T18:37:45.778" v="511" actId="21"/>
          <ac:picMkLst>
            <pc:docMk/>
            <pc:sldMk cId="1203087743" sldId="1409"/>
            <ac:picMk id="6" creationId="{31603E95-5B7C-4426-9438-338C376766ED}"/>
          </ac:picMkLst>
        </pc:picChg>
        <pc:picChg chg="del mod">
          <ac:chgData name="Helen Askounis" userId="68a4b384-4e9b-4052-97e7-99fc9c1de512" providerId="ADAL" clId="{6EE3E077-5624-493E-99A1-7C4CFE5CC935}" dt="2022-03-04T18:37:45.778" v="511" actId="21"/>
          <ac:picMkLst>
            <pc:docMk/>
            <pc:sldMk cId="1203087743" sldId="1409"/>
            <ac:picMk id="8" creationId="{C5CD1DE3-EB63-4D0C-9603-42D5F6A6F79E}"/>
          </ac:picMkLst>
        </pc:picChg>
        <pc:picChg chg="del mod">
          <ac:chgData name="Helen Askounis" userId="68a4b384-4e9b-4052-97e7-99fc9c1de512" providerId="ADAL" clId="{6EE3E077-5624-493E-99A1-7C4CFE5CC935}" dt="2022-03-04T18:37:45.778" v="511" actId="21"/>
          <ac:picMkLst>
            <pc:docMk/>
            <pc:sldMk cId="1203087743" sldId="1409"/>
            <ac:picMk id="10" creationId="{8E466FDE-A4DC-4132-A08D-8308FB03936D}"/>
          </ac:picMkLst>
        </pc:picChg>
        <pc:picChg chg="add mod">
          <ac:chgData name="Helen Askounis" userId="68a4b384-4e9b-4052-97e7-99fc9c1de512" providerId="ADAL" clId="{6EE3E077-5624-493E-99A1-7C4CFE5CC935}" dt="2022-03-04T18:37:55.166" v="513"/>
          <ac:picMkLst>
            <pc:docMk/>
            <pc:sldMk cId="1203087743" sldId="1409"/>
            <ac:picMk id="11" creationId="{EAC74AEB-CEDD-4226-94C6-0D6A30FE3893}"/>
          </ac:picMkLst>
        </pc:picChg>
        <pc:picChg chg="add mod">
          <ac:chgData name="Helen Askounis" userId="68a4b384-4e9b-4052-97e7-99fc9c1de512" providerId="ADAL" clId="{6EE3E077-5624-493E-99A1-7C4CFE5CC935}" dt="2022-03-04T18:37:55.166" v="513"/>
          <ac:picMkLst>
            <pc:docMk/>
            <pc:sldMk cId="1203087743" sldId="1409"/>
            <ac:picMk id="12" creationId="{6E4ACB44-5B5F-4F3D-9E2D-A1A8D60C3396}"/>
          </ac:picMkLst>
        </pc:picChg>
        <pc:picChg chg="add mod">
          <ac:chgData name="Helen Askounis" userId="68a4b384-4e9b-4052-97e7-99fc9c1de512" providerId="ADAL" clId="{6EE3E077-5624-493E-99A1-7C4CFE5CC935}" dt="2022-03-04T18:37:55.166" v="513"/>
          <ac:picMkLst>
            <pc:docMk/>
            <pc:sldMk cId="1203087743" sldId="1409"/>
            <ac:picMk id="13" creationId="{E22DB8D6-D62D-4701-8436-71CACB8201A0}"/>
          </ac:picMkLst>
        </pc:picChg>
      </pc:sldChg>
      <pc:sldChg chg="modSp mod">
        <pc:chgData name="Helen Askounis" userId="68a4b384-4e9b-4052-97e7-99fc9c1de512" providerId="ADAL" clId="{6EE3E077-5624-493E-99A1-7C4CFE5CC935}" dt="2022-03-04T23:16:01.639" v="1625" actId="6549"/>
        <pc:sldMkLst>
          <pc:docMk/>
          <pc:sldMk cId="3660609093" sldId="1412"/>
        </pc:sldMkLst>
        <pc:spChg chg="mod">
          <ac:chgData name="Helen Askounis" userId="68a4b384-4e9b-4052-97e7-99fc9c1de512" providerId="ADAL" clId="{6EE3E077-5624-493E-99A1-7C4CFE5CC935}" dt="2022-03-04T23:16:01.639" v="1625" actId="6549"/>
          <ac:spMkLst>
            <pc:docMk/>
            <pc:sldMk cId="3660609093" sldId="1412"/>
            <ac:spMk id="6" creationId="{7543B5AC-4C09-4914-A6E3-BA1C9A244468}"/>
          </ac:spMkLst>
        </pc:spChg>
      </pc:sldChg>
      <pc:sldChg chg="addSp delSp modSp mod modClrScheme chgLayout">
        <pc:chgData name="Helen Askounis" userId="68a4b384-4e9b-4052-97e7-99fc9c1de512" providerId="ADAL" clId="{6EE3E077-5624-493E-99A1-7C4CFE5CC935}" dt="2022-03-04T23:19:03.149" v="1671" actId="120"/>
        <pc:sldMkLst>
          <pc:docMk/>
          <pc:sldMk cId="699995503" sldId="1423"/>
        </pc:sldMkLst>
        <pc:spChg chg="mod">
          <ac:chgData name="Helen Askounis" userId="68a4b384-4e9b-4052-97e7-99fc9c1de512" providerId="ADAL" clId="{6EE3E077-5624-493E-99A1-7C4CFE5CC935}" dt="2022-03-04T23:18:42.961" v="1663" actId="1076"/>
          <ac:spMkLst>
            <pc:docMk/>
            <pc:sldMk cId="699995503" sldId="1423"/>
            <ac:spMk id="2" creationId="{BB563F04-95C4-4F66-BB3D-6A7F8BA46F38}"/>
          </ac:spMkLst>
        </pc:spChg>
        <pc:spChg chg="mod">
          <ac:chgData name="Helen Askounis" userId="68a4b384-4e9b-4052-97e7-99fc9c1de512" providerId="ADAL" clId="{6EE3E077-5624-493E-99A1-7C4CFE5CC935}" dt="2022-03-04T23:18:46.909" v="1665" actId="403"/>
          <ac:spMkLst>
            <pc:docMk/>
            <pc:sldMk cId="699995503" sldId="1423"/>
            <ac:spMk id="3" creationId="{FEF6509F-725D-4E6A-BA5B-5E2410684B19}"/>
          </ac:spMkLst>
        </pc:spChg>
        <pc:spChg chg="del">
          <ac:chgData name="Helen Askounis" userId="68a4b384-4e9b-4052-97e7-99fc9c1de512" providerId="ADAL" clId="{6EE3E077-5624-493E-99A1-7C4CFE5CC935}" dt="2022-03-04T18:00:34.637" v="36" actId="478"/>
          <ac:spMkLst>
            <pc:docMk/>
            <pc:sldMk cId="699995503" sldId="1423"/>
            <ac:spMk id="4" creationId="{478D554D-A342-4B92-AD00-9567F70CA38A}"/>
          </ac:spMkLst>
        </pc:spChg>
        <pc:spChg chg="add del mod ord">
          <ac:chgData name="Helen Askounis" userId="68a4b384-4e9b-4052-97e7-99fc9c1de512" providerId="ADAL" clId="{6EE3E077-5624-493E-99A1-7C4CFE5CC935}" dt="2022-03-04T18:00:43.087" v="38" actId="700"/>
          <ac:spMkLst>
            <pc:docMk/>
            <pc:sldMk cId="699995503" sldId="1423"/>
            <ac:spMk id="5" creationId="{D01523E1-21E4-4E60-ADC1-EA85B804877E}"/>
          </ac:spMkLst>
        </pc:spChg>
        <pc:spChg chg="del">
          <ac:chgData name="Helen Askounis" userId="68a4b384-4e9b-4052-97e7-99fc9c1de512" providerId="ADAL" clId="{6EE3E077-5624-493E-99A1-7C4CFE5CC935}" dt="2022-03-04T18:00:34.637" v="36" actId="478"/>
          <ac:spMkLst>
            <pc:docMk/>
            <pc:sldMk cId="699995503" sldId="1423"/>
            <ac:spMk id="6" creationId="{9CA5053A-95A8-4819-8D5B-BE7792C61315}"/>
          </ac:spMkLst>
        </pc:spChg>
        <pc:spChg chg="add del mod ord">
          <ac:chgData name="Helen Askounis" userId="68a4b384-4e9b-4052-97e7-99fc9c1de512" providerId="ADAL" clId="{6EE3E077-5624-493E-99A1-7C4CFE5CC935}" dt="2022-03-04T18:00:43.087" v="38" actId="700"/>
          <ac:spMkLst>
            <pc:docMk/>
            <pc:sldMk cId="699995503" sldId="1423"/>
            <ac:spMk id="7" creationId="{DFC0A567-0FD5-40CC-8882-188102554159}"/>
          </ac:spMkLst>
        </pc:spChg>
        <pc:spChg chg="add del mod ord">
          <ac:chgData name="Helen Askounis" userId="68a4b384-4e9b-4052-97e7-99fc9c1de512" providerId="ADAL" clId="{6EE3E077-5624-493E-99A1-7C4CFE5CC935}" dt="2022-03-04T23:18:31.606" v="1660" actId="700"/>
          <ac:spMkLst>
            <pc:docMk/>
            <pc:sldMk cId="699995503" sldId="1423"/>
            <ac:spMk id="8" creationId="{98B40604-1298-4C2F-8C79-CF4A03174770}"/>
          </ac:spMkLst>
        </pc:spChg>
        <pc:spChg chg="add del mod ord">
          <ac:chgData name="Helen Askounis" userId="68a4b384-4e9b-4052-97e7-99fc9c1de512" providerId="ADAL" clId="{6EE3E077-5624-493E-99A1-7C4CFE5CC935}" dt="2022-03-04T23:18:31.606" v="1660" actId="700"/>
          <ac:spMkLst>
            <pc:docMk/>
            <pc:sldMk cId="699995503" sldId="1423"/>
            <ac:spMk id="10" creationId="{E51BB93D-8A71-4898-A57E-137D347A80E2}"/>
          </ac:spMkLst>
        </pc:spChg>
        <pc:spChg chg="mod">
          <ac:chgData name="Helen Askounis" userId="68a4b384-4e9b-4052-97e7-99fc9c1de512" providerId="ADAL" clId="{6EE3E077-5624-493E-99A1-7C4CFE5CC935}" dt="2022-03-04T23:19:03.149" v="1671" actId="120"/>
          <ac:spMkLst>
            <pc:docMk/>
            <pc:sldMk cId="699995503" sldId="1423"/>
            <ac:spMk id="14" creationId="{246A2329-0CBD-4F45-B422-F65BD8607189}"/>
          </ac:spMkLst>
        </pc:spChg>
        <pc:picChg chg="mod">
          <ac:chgData name="Helen Askounis" userId="68a4b384-4e9b-4052-97e7-99fc9c1de512" providerId="ADAL" clId="{6EE3E077-5624-493E-99A1-7C4CFE5CC935}" dt="2022-03-04T23:18:52.434" v="1666" actId="1076"/>
          <ac:picMkLst>
            <pc:docMk/>
            <pc:sldMk cId="699995503" sldId="1423"/>
            <ac:picMk id="9" creationId="{66C5DB76-784B-416B-A3E7-F4E3EBDEDBB2}"/>
          </ac:picMkLst>
        </pc:picChg>
      </pc:sldChg>
      <pc:sldChg chg="del">
        <pc:chgData name="Helen Askounis" userId="68a4b384-4e9b-4052-97e7-99fc9c1de512" providerId="ADAL" clId="{6EE3E077-5624-493E-99A1-7C4CFE5CC935}" dt="2022-03-04T18:44:39.469" v="664" actId="47"/>
        <pc:sldMkLst>
          <pc:docMk/>
          <pc:sldMk cId="3407895554" sldId="1426"/>
        </pc:sldMkLst>
      </pc:sldChg>
      <pc:sldChg chg="del">
        <pc:chgData name="Helen Askounis" userId="68a4b384-4e9b-4052-97e7-99fc9c1de512" providerId="ADAL" clId="{6EE3E077-5624-493E-99A1-7C4CFE5CC935}" dt="2022-03-04T18:45:16.988" v="683" actId="47"/>
        <pc:sldMkLst>
          <pc:docMk/>
          <pc:sldMk cId="2786172672" sldId="1427"/>
        </pc:sldMkLst>
      </pc:sldChg>
      <pc:sldChg chg="add del">
        <pc:chgData name="Helen Askounis" userId="68a4b384-4e9b-4052-97e7-99fc9c1de512" providerId="ADAL" clId="{6EE3E077-5624-493E-99A1-7C4CFE5CC935}" dt="2022-03-04T18:41:49.276" v="587"/>
        <pc:sldMkLst>
          <pc:docMk/>
          <pc:sldMk cId="4229182987" sldId="1428"/>
        </pc:sldMkLst>
      </pc:sldChg>
      <pc:sldChg chg="addSp delSp modSp mod setBg modClrScheme chgLayout">
        <pc:chgData name="Helen Askounis" userId="68a4b384-4e9b-4052-97e7-99fc9c1de512" providerId="ADAL" clId="{6EE3E077-5624-493E-99A1-7C4CFE5CC935}" dt="2022-03-04T18:43:12.069" v="596"/>
        <pc:sldMkLst>
          <pc:docMk/>
          <pc:sldMk cId="2748878773" sldId="1429"/>
        </pc:sldMkLst>
        <pc:spChg chg="add del mod ord">
          <ac:chgData name="Helen Askounis" userId="68a4b384-4e9b-4052-97e7-99fc9c1de512" providerId="ADAL" clId="{6EE3E077-5624-493E-99A1-7C4CFE5CC935}" dt="2022-03-04T18:42:55.416" v="590" actId="700"/>
          <ac:spMkLst>
            <pc:docMk/>
            <pc:sldMk cId="2748878773" sldId="1429"/>
            <ac:spMk id="2" creationId="{43855960-D765-4C10-9097-86526F91FD6C}"/>
          </ac:spMkLst>
        </pc:spChg>
        <pc:spChg chg="add del mod ord">
          <ac:chgData name="Helen Askounis" userId="68a4b384-4e9b-4052-97e7-99fc9c1de512" providerId="ADAL" clId="{6EE3E077-5624-493E-99A1-7C4CFE5CC935}" dt="2022-03-04T18:42:55.416" v="590" actId="700"/>
          <ac:spMkLst>
            <pc:docMk/>
            <pc:sldMk cId="2748878773" sldId="1429"/>
            <ac:spMk id="3" creationId="{C60534FD-23B5-4FE4-B883-E072C7D2F447}"/>
          </ac:spMkLst>
        </pc:spChg>
        <pc:spChg chg="mod">
          <ac:chgData name="Helen Askounis" userId="68a4b384-4e9b-4052-97e7-99fc9c1de512" providerId="ADAL" clId="{6EE3E077-5624-493E-99A1-7C4CFE5CC935}" dt="2022-03-04T18:43:11.637" v="595" actId="1076"/>
          <ac:spMkLst>
            <pc:docMk/>
            <pc:sldMk cId="2748878773" sldId="1429"/>
            <ac:spMk id="10" creationId="{5DFD4795-B23E-4EE9-81AC-3D77182729D5}"/>
          </ac:spMkLst>
        </pc:spChg>
        <pc:picChg chg="mod">
          <ac:chgData name="Helen Askounis" userId="68a4b384-4e9b-4052-97e7-99fc9c1de512" providerId="ADAL" clId="{6EE3E077-5624-493E-99A1-7C4CFE5CC935}" dt="2022-03-04T18:43:11.253" v="594" actId="1076"/>
          <ac:picMkLst>
            <pc:docMk/>
            <pc:sldMk cId="2748878773" sldId="1429"/>
            <ac:picMk id="6" creationId="{B90170F9-ADB3-4951-B3FB-0302AD99C482}"/>
          </ac:picMkLst>
        </pc:picChg>
      </pc:sldChg>
      <pc:sldChg chg="addSp delSp modSp del mod setBg modClrScheme chgLayout">
        <pc:chgData name="Helen Askounis" userId="68a4b384-4e9b-4052-97e7-99fc9c1de512" providerId="ADAL" clId="{6EE3E077-5624-493E-99A1-7C4CFE5CC935}" dt="2022-03-04T18:41:38.682" v="586" actId="47"/>
        <pc:sldMkLst>
          <pc:docMk/>
          <pc:sldMk cId="3649992168" sldId="1430"/>
        </pc:sldMkLst>
        <pc:spChg chg="mod ord">
          <ac:chgData name="Helen Askounis" userId="68a4b384-4e9b-4052-97e7-99fc9c1de512" providerId="ADAL" clId="{6EE3E077-5624-493E-99A1-7C4CFE5CC935}" dt="2022-03-04T18:35:35.187" v="492" actId="20577"/>
          <ac:spMkLst>
            <pc:docMk/>
            <pc:sldMk cId="3649992168" sldId="1430"/>
            <ac:spMk id="2" creationId="{07E83601-DCFC-4D1B-B999-79D2BF695D43}"/>
          </ac:spMkLst>
        </pc:spChg>
        <pc:spChg chg="mod ord">
          <ac:chgData name="Helen Askounis" userId="68a4b384-4e9b-4052-97e7-99fc9c1de512" providerId="ADAL" clId="{6EE3E077-5624-493E-99A1-7C4CFE5CC935}" dt="2022-03-04T18:35:28.586" v="483" actId="14100"/>
          <ac:spMkLst>
            <pc:docMk/>
            <pc:sldMk cId="3649992168" sldId="1430"/>
            <ac:spMk id="3" creationId="{E0FD0BDC-D172-471D-98BD-0BE409473E4E}"/>
          </ac:spMkLst>
        </pc:spChg>
        <pc:spChg chg="mod">
          <ac:chgData name="Helen Askounis" userId="68a4b384-4e9b-4052-97e7-99fc9c1de512" providerId="ADAL" clId="{6EE3E077-5624-493E-99A1-7C4CFE5CC935}" dt="2022-03-04T18:35:25.930" v="482" actId="1076"/>
          <ac:spMkLst>
            <pc:docMk/>
            <pc:sldMk cId="3649992168" sldId="1430"/>
            <ac:spMk id="7" creationId="{6BE841F7-FB78-4D61-881B-2F03EA93282C}"/>
          </ac:spMkLst>
        </pc:spChg>
        <pc:picChg chg="add del mod ord">
          <ac:chgData name="Helen Askounis" userId="68a4b384-4e9b-4052-97e7-99fc9c1de512" providerId="ADAL" clId="{6EE3E077-5624-493E-99A1-7C4CFE5CC935}" dt="2022-03-04T18:35:21.034" v="481" actId="14100"/>
          <ac:picMkLst>
            <pc:docMk/>
            <pc:sldMk cId="3649992168" sldId="1430"/>
            <ac:picMk id="6" creationId="{0029F0C4-4464-4F34-A5D5-A9C81241FA1F}"/>
          </ac:picMkLst>
        </pc:picChg>
      </pc:sldChg>
      <pc:sldChg chg="modSp mod">
        <pc:chgData name="Helen Askounis" userId="68a4b384-4e9b-4052-97e7-99fc9c1de512" providerId="ADAL" clId="{6EE3E077-5624-493E-99A1-7C4CFE5CC935}" dt="2022-03-04T18:37:01.874" v="504" actId="1076"/>
        <pc:sldMkLst>
          <pc:docMk/>
          <pc:sldMk cId="1971970287" sldId="1431"/>
        </pc:sldMkLst>
        <pc:spChg chg="mod">
          <ac:chgData name="Helen Askounis" userId="68a4b384-4e9b-4052-97e7-99fc9c1de512" providerId="ADAL" clId="{6EE3E077-5624-493E-99A1-7C4CFE5CC935}" dt="2022-03-04T18:37:01.874" v="504" actId="1076"/>
          <ac:spMkLst>
            <pc:docMk/>
            <pc:sldMk cId="1971970287" sldId="1431"/>
            <ac:spMk id="3" creationId="{785467C5-85CC-42CD-8E14-21AF3677AA32}"/>
          </ac:spMkLst>
        </pc:spChg>
      </pc:sldChg>
      <pc:sldChg chg="modSp mod setBg">
        <pc:chgData name="Helen Askounis" userId="68a4b384-4e9b-4052-97e7-99fc9c1de512" providerId="ADAL" clId="{6EE3E077-5624-493E-99A1-7C4CFE5CC935}" dt="2022-03-04T18:39:00.451" v="537" actId="1076"/>
        <pc:sldMkLst>
          <pc:docMk/>
          <pc:sldMk cId="3521137416" sldId="1432"/>
        </pc:sldMkLst>
        <pc:spChg chg="mod">
          <ac:chgData name="Helen Askounis" userId="68a4b384-4e9b-4052-97e7-99fc9c1de512" providerId="ADAL" clId="{6EE3E077-5624-493E-99A1-7C4CFE5CC935}" dt="2022-03-04T18:39:00.451" v="537" actId="1076"/>
          <ac:spMkLst>
            <pc:docMk/>
            <pc:sldMk cId="3521137416" sldId="1432"/>
            <ac:spMk id="6" creationId="{7CCCAAA6-A36F-4EC1-9140-C4041A5F3070}"/>
          </ac:spMkLst>
        </pc:spChg>
        <pc:picChg chg="mod">
          <ac:chgData name="Helen Askounis" userId="68a4b384-4e9b-4052-97e7-99fc9c1de512" providerId="ADAL" clId="{6EE3E077-5624-493E-99A1-7C4CFE5CC935}" dt="2022-03-04T18:38:57.723" v="536" actId="14100"/>
          <ac:picMkLst>
            <pc:docMk/>
            <pc:sldMk cId="3521137416" sldId="1432"/>
            <ac:picMk id="5" creationId="{BD359A43-2473-482A-99DC-7F01BBFDEFB3}"/>
          </ac:picMkLst>
        </pc:picChg>
      </pc:sldChg>
      <pc:sldChg chg="modSp mod">
        <pc:chgData name="Helen Askounis" userId="68a4b384-4e9b-4052-97e7-99fc9c1de512" providerId="ADAL" clId="{6EE3E077-5624-493E-99A1-7C4CFE5CC935}" dt="2022-03-04T19:39:21.931" v="1264" actId="1076"/>
        <pc:sldMkLst>
          <pc:docMk/>
          <pc:sldMk cId="540358488" sldId="1434"/>
        </pc:sldMkLst>
        <pc:spChg chg="mod">
          <ac:chgData name="Helen Askounis" userId="68a4b384-4e9b-4052-97e7-99fc9c1de512" providerId="ADAL" clId="{6EE3E077-5624-493E-99A1-7C4CFE5CC935}" dt="2022-03-04T19:38:59.523" v="1258" actId="1076"/>
          <ac:spMkLst>
            <pc:docMk/>
            <pc:sldMk cId="540358488" sldId="1434"/>
            <ac:spMk id="3" creationId="{87D580AC-FE6D-413F-B7D9-4E27B219BA97}"/>
          </ac:spMkLst>
        </pc:spChg>
        <pc:spChg chg="mod">
          <ac:chgData name="Helen Askounis" userId="68a4b384-4e9b-4052-97e7-99fc9c1de512" providerId="ADAL" clId="{6EE3E077-5624-493E-99A1-7C4CFE5CC935}" dt="2022-03-04T19:39:21.931" v="1264" actId="1076"/>
          <ac:spMkLst>
            <pc:docMk/>
            <pc:sldMk cId="540358488" sldId="1434"/>
            <ac:spMk id="8" creationId="{04D2976D-AAE4-43C0-A648-9C27BC6A8EC9}"/>
          </ac:spMkLst>
        </pc:spChg>
        <pc:picChg chg="mod">
          <ac:chgData name="Helen Askounis" userId="68a4b384-4e9b-4052-97e7-99fc9c1de512" providerId="ADAL" clId="{6EE3E077-5624-493E-99A1-7C4CFE5CC935}" dt="2022-03-04T19:39:21.931" v="1264" actId="1076"/>
          <ac:picMkLst>
            <pc:docMk/>
            <pc:sldMk cId="540358488" sldId="1434"/>
            <ac:picMk id="6" creationId="{906DDCBB-3DA4-4E7C-A594-04FEFB39631F}"/>
          </ac:picMkLst>
        </pc:picChg>
      </pc:sldChg>
      <pc:sldChg chg="modSp del mod">
        <pc:chgData name="Helen Askounis" userId="68a4b384-4e9b-4052-97e7-99fc9c1de512" providerId="ADAL" clId="{6EE3E077-5624-493E-99A1-7C4CFE5CC935}" dt="2022-03-04T18:43:58.763" v="598" actId="47"/>
        <pc:sldMkLst>
          <pc:docMk/>
          <pc:sldMk cId="902157603" sldId="1435"/>
        </pc:sldMkLst>
        <pc:spChg chg="mod">
          <ac:chgData name="Helen Askounis" userId="68a4b384-4e9b-4052-97e7-99fc9c1de512" providerId="ADAL" clId="{6EE3E077-5624-493E-99A1-7C4CFE5CC935}" dt="2022-03-04T18:39:15.316" v="581" actId="207"/>
          <ac:spMkLst>
            <pc:docMk/>
            <pc:sldMk cId="902157603" sldId="1435"/>
            <ac:spMk id="7" creationId="{2F3E17CD-6F55-48F4-BA59-098064B434FC}"/>
          </ac:spMkLst>
        </pc:spChg>
        <pc:spChg chg="mod">
          <ac:chgData name="Helen Askounis" userId="68a4b384-4e9b-4052-97e7-99fc9c1de512" providerId="ADAL" clId="{6EE3E077-5624-493E-99A1-7C4CFE5CC935}" dt="2022-03-04T18:39:24.606" v="584" actId="403"/>
          <ac:spMkLst>
            <pc:docMk/>
            <pc:sldMk cId="902157603" sldId="1435"/>
            <ac:spMk id="8" creationId="{E62633D7-C738-492A-9989-611CF71D2CA1}"/>
          </ac:spMkLst>
        </pc:spChg>
        <pc:picChg chg="mod">
          <ac:chgData name="Helen Askounis" userId="68a4b384-4e9b-4052-97e7-99fc9c1de512" providerId="ADAL" clId="{6EE3E077-5624-493E-99A1-7C4CFE5CC935}" dt="2022-03-04T18:39:20.219" v="582" actId="1076"/>
          <ac:picMkLst>
            <pc:docMk/>
            <pc:sldMk cId="902157603" sldId="1435"/>
            <ac:picMk id="6" creationId="{9FD2C933-0D00-40D0-86C5-8D9DCA1E0BF9}"/>
          </ac:picMkLst>
        </pc:picChg>
      </pc:sldChg>
      <pc:sldChg chg="del">
        <pc:chgData name="Helen Askounis" userId="68a4b384-4e9b-4052-97e7-99fc9c1de512" providerId="ADAL" clId="{6EE3E077-5624-493E-99A1-7C4CFE5CC935}" dt="2022-03-04T19:42:29.339" v="1266" actId="47"/>
        <pc:sldMkLst>
          <pc:docMk/>
          <pc:sldMk cId="3920695840" sldId="1437"/>
        </pc:sldMkLst>
      </pc:sldChg>
      <pc:sldChg chg="modSp add mod">
        <pc:chgData name="Helen Askounis" userId="68a4b384-4e9b-4052-97e7-99fc9c1de512" providerId="ADAL" clId="{6EE3E077-5624-493E-99A1-7C4CFE5CC935}" dt="2022-03-04T19:38:41.795" v="1256" actId="1076"/>
        <pc:sldMkLst>
          <pc:docMk/>
          <pc:sldMk cId="3124601279" sldId="1439"/>
        </pc:sldMkLst>
        <pc:spChg chg="mod">
          <ac:chgData name="Helen Askounis" userId="68a4b384-4e9b-4052-97e7-99fc9c1de512" providerId="ADAL" clId="{6EE3E077-5624-493E-99A1-7C4CFE5CC935}" dt="2022-03-04T19:38:39.299" v="1255" actId="1076"/>
          <ac:spMkLst>
            <pc:docMk/>
            <pc:sldMk cId="3124601279" sldId="1439"/>
            <ac:spMk id="2" creationId="{0BE1E7D8-7D4A-44DA-B5E1-71C180A4416D}"/>
          </ac:spMkLst>
        </pc:spChg>
        <pc:spChg chg="mod">
          <ac:chgData name="Helen Askounis" userId="68a4b384-4e9b-4052-97e7-99fc9c1de512" providerId="ADAL" clId="{6EE3E077-5624-493E-99A1-7C4CFE5CC935}" dt="2022-03-04T18:44:03.317" v="624" actId="207"/>
          <ac:spMkLst>
            <pc:docMk/>
            <pc:sldMk cId="3124601279" sldId="1439"/>
            <ac:spMk id="7" creationId="{2F3E17CD-6F55-48F4-BA59-098064B434FC}"/>
          </ac:spMkLst>
        </pc:spChg>
        <pc:picChg chg="mod">
          <ac:chgData name="Helen Askounis" userId="68a4b384-4e9b-4052-97e7-99fc9c1de512" providerId="ADAL" clId="{6EE3E077-5624-493E-99A1-7C4CFE5CC935}" dt="2022-03-04T19:38:41.795" v="1256" actId="1076"/>
          <ac:picMkLst>
            <pc:docMk/>
            <pc:sldMk cId="3124601279" sldId="1439"/>
            <ac:picMk id="6" creationId="{9FD2C933-0D00-40D0-86C5-8D9DCA1E0BF9}"/>
          </ac:picMkLst>
        </pc:picChg>
      </pc:sldChg>
      <pc:sldChg chg="del">
        <pc:chgData name="Helen Askounis" userId="68a4b384-4e9b-4052-97e7-99fc9c1de512" providerId="ADAL" clId="{6EE3E077-5624-493E-99A1-7C4CFE5CC935}" dt="2022-03-04T18:00:00.964" v="32" actId="47"/>
        <pc:sldMkLst>
          <pc:docMk/>
          <pc:sldMk cId="278185040" sldId="1447"/>
        </pc:sldMkLst>
      </pc:sldChg>
      <pc:sldChg chg="modSp mod modClrScheme chgLayout">
        <pc:chgData name="Helen Askounis" userId="68a4b384-4e9b-4052-97e7-99fc9c1de512" providerId="ADAL" clId="{6EE3E077-5624-493E-99A1-7C4CFE5CC935}" dt="2022-03-04T23:20:01.323" v="1682" actId="14100"/>
        <pc:sldMkLst>
          <pc:docMk/>
          <pc:sldMk cId="648467985" sldId="1457"/>
        </pc:sldMkLst>
        <pc:spChg chg="mod ord">
          <ac:chgData name="Helen Askounis" userId="68a4b384-4e9b-4052-97e7-99fc9c1de512" providerId="ADAL" clId="{6EE3E077-5624-493E-99A1-7C4CFE5CC935}" dt="2022-03-04T23:19:55.055" v="1681" actId="700"/>
          <ac:spMkLst>
            <pc:docMk/>
            <pc:sldMk cId="648467985" sldId="1457"/>
            <ac:spMk id="2" creationId="{00000000-0000-0000-0000-000000000000}"/>
          </ac:spMkLst>
        </pc:spChg>
        <pc:spChg chg="mod ord">
          <ac:chgData name="Helen Askounis" userId="68a4b384-4e9b-4052-97e7-99fc9c1de512" providerId="ADAL" clId="{6EE3E077-5624-493E-99A1-7C4CFE5CC935}" dt="2022-03-04T23:20:01.323" v="1682" actId="14100"/>
          <ac:spMkLst>
            <pc:docMk/>
            <pc:sldMk cId="648467985" sldId="1457"/>
            <ac:spMk id="3" creationId="{00000000-0000-0000-0000-000000000000}"/>
          </ac:spMkLst>
        </pc:spChg>
        <pc:spChg chg="mod">
          <ac:chgData name="Helen Askounis" userId="68a4b384-4e9b-4052-97e7-99fc9c1de512" providerId="ADAL" clId="{6EE3E077-5624-493E-99A1-7C4CFE5CC935}" dt="2022-03-04T23:19:49.171" v="1679" actId="1076"/>
          <ac:spMkLst>
            <pc:docMk/>
            <pc:sldMk cId="648467985" sldId="1457"/>
            <ac:spMk id="4" creationId="{00000000-0000-0000-0000-000000000000}"/>
          </ac:spMkLst>
        </pc:spChg>
        <pc:picChg chg="mod">
          <ac:chgData name="Helen Askounis" userId="68a4b384-4e9b-4052-97e7-99fc9c1de512" providerId="ADAL" clId="{6EE3E077-5624-493E-99A1-7C4CFE5CC935}" dt="2022-03-04T23:19:52.739" v="1680" actId="1076"/>
          <ac:picMkLst>
            <pc:docMk/>
            <pc:sldMk cId="648467985" sldId="1457"/>
            <ac:picMk id="5122" creationId="{00000000-0000-0000-0000-000000000000}"/>
          </ac:picMkLst>
        </pc:picChg>
        <pc:picChg chg="mod">
          <ac:chgData name="Helen Askounis" userId="68a4b384-4e9b-4052-97e7-99fc9c1de512" providerId="ADAL" clId="{6EE3E077-5624-493E-99A1-7C4CFE5CC935}" dt="2022-03-04T23:19:52.739" v="1680" actId="1076"/>
          <ac:picMkLst>
            <pc:docMk/>
            <pc:sldMk cId="648467985" sldId="1457"/>
            <ac:picMk id="5123" creationId="{00000000-0000-0000-0000-000000000000}"/>
          </ac:picMkLst>
        </pc:picChg>
      </pc:sldChg>
      <pc:sldChg chg="addSp delSp modSp mod modClrScheme chgLayout">
        <pc:chgData name="Helen Askounis" userId="68a4b384-4e9b-4052-97e7-99fc9c1de512" providerId="ADAL" clId="{6EE3E077-5624-493E-99A1-7C4CFE5CC935}" dt="2022-03-04T23:20:09.494" v="1684"/>
        <pc:sldMkLst>
          <pc:docMk/>
          <pc:sldMk cId="2395491790" sldId="1458"/>
        </pc:sldMkLst>
        <pc:spChg chg="mod ord">
          <ac:chgData name="Helen Askounis" userId="68a4b384-4e9b-4052-97e7-99fc9c1de512" providerId="ADAL" clId="{6EE3E077-5624-493E-99A1-7C4CFE5CC935}" dt="2022-03-04T23:20:09.494" v="1684"/>
          <ac:spMkLst>
            <pc:docMk/>
            <pc:sldMk cId="2395491790" sldId="1458"/>
            <ac:spMk id="2" creationId="{00000000-0000-0000-0000-000000000000}"/>
          </ac:spMkLst>
        </pc:spChg>
        <pc:spChg chg="mod ord">
          <ac:chgData name="Helen Askounis" userId="68a4b384-4e9b-4052-97e7-99fc9c1de512" providerId="ADAL" clId="{6EE3E077-5624-493E-99A1-7C4CFE5CC935}" dt="2022-03-04T23:20:09.494" v="1684"/>
          <ac:spMkLst>
            <pc:docMk/>
            <pc:sldMk cId="2395491790" sldId="1458"/>
            <ac:spMk id="3" creationId="{00000000-0000-0000-0000-000000000000}"/>
          </ac:spMkLst>
        </pc:spChg>
        <pc:spChg chg="add del mod">
          <ac:chgData name="Helen Askounis" userId="68a4b384-4e9b-4052-97e7-99fc9c1de512" providerId="ADAL" clId="{6EE3E077-5624-493E-99A1-7C4CFE5CC935}" dt="2022-03-04T23:20:09.494" v="1684"/>
          <ac:spMkLst>
            <pc:docMk/>
            <pc:sldMk cId="2395491790" sldId="1458"/>
            <ac:spMk id="4" creationId="{375AA02D-4B96-4459-A83D-329105400908}"/>
          </ac:spMkLst>
        </pc:spChg>
        <pc:spChg chg="add del mod">
          <ac:chgData name="Helen Askounis" userId="68a4b384-4e9b-4052-97e7-99fc9c1de512" providerId="ADAL" clId="{6EE3E077-5624-493E-99A1-7C4CFE5CC935}" dt="2022-03-04T23:20:09.494" v="1684"/>
          <ac:spMkLst>
            <pc:docMk/>
            <pc:sldMk cId="2395491790" sldId="1458"/>
            <ac:spMk id="5" creationId="{E70E4F4F-8EDE-4BFB-BEDB-5609FA95B0CF}"/>
          </ac:spMkLst>
        </pc:spChg>
      </pc:sldChg>
      <pc:sldChg chg="modSp">
        <pc:chgData name="Helen Askounis" userId="68a4b384-4e9b-4052-97e7-99fc9c1de512" providerId="ADAL" clId="{6EE3E077-5624-493E-99A1-7C4CFE5CC935}" dt="2022-03-04T23:19:25.092" v="1674" actId="1440"/>
        <pc:sldMkLst>
          <pc:docMk/>
          <pc:sldMk cId="3062090530" sldId="1459"/>
        </pc:sldMkLst>
        <pc:picChg chg="mod">
          <ac:chgData name="Helen Askounis" userId="68a4b384-4e9b-4052-97e7-99fc9c1de512" providerId="ADAL" clId="{6EE3E077-5624-493E-99A1-7C4CFE5CC935}" dt="2022-03-04T23:19:25.092" v="1674" actId="1440"/>
          <ac:picMkLst>
            <pc:docMk/>
            <pc:sldMk cId="3062090530" sldId="1459"/>
            <ac:picMk id="44034" creationId="{00000000-0000-0000-0000-000000000000}"/>
          </ac:picMkLst>
        </pc:picChg>
      </pc:sldChg>
      <pc:sldChg chg="addSp modSp mod">
        <pc:chgData name="Helen Askounis" userId="68a4b384-4e9b-4052-97e7-99fc9c1de512" providerId="ADAL" clId="{6EE3E077-5624-493E-99A1-7C4CFE5CC935}" dt="2022-03-04T21:51:19.476" v="1376" actId="113"/>
        <pc:sldMkLst>
          <pc:docMk/>
          <pc:sldMk cId="1321550683" sldId="1478"/>
        </pc:sldMkLst>
        <pc:spChg chg="ord">
          <ac:chgData name="Helen Askounis" userId="68a4b384-4e9b-4052-97e7-99fc9c1de512" providerId="ADAL" clId="{6EE3E077-5624-493E-99A1-7C4CFE5CC935}" dt="2022-03-04T21:41:24.264" v="1350" actId="166"/>
          <ac:spMkLst>
            <pc:docMk/>
            <pc:sldMk cId="1321550683" sldId="1478"/>
            <ac:spMk id="2" creationId="{382E3F82-DF68-459C-9233-87FA56E69E43}"/>
          </ac:spMkLst>
        </pc:spChg>
        <pc:spChg chg="mod ord">
          <ac:chgData name="Helen Askounis" userId="68a4b384-4e9b-4052-97e7-99fc9c1de512" providerId="ADAL" clId="{6EE3E077-5624-493E-99A1-7C4CFE5CC935}" dt="2022-03-04T21:51:19.476" v="1376" actId="113"/>
          <ac:spMkLst>
            <pc:docMk/>
            <pc:sldMk cId="1321550683" sldId="1478"/>
            <ac:spMk id="3" creationId="{430652E1-4258-49FC-99FF-A644E6F36473}"/>
          </ac:spMkLst>
        </pc:spChg>
        <pc:spChg chg="add mod">
          <ac:chgData name="Helen Askounis" userId="68a4b384-4e9b-4052-97e7-99fc9c1de512" providerId="ADAL" clId="{6EE3E077-5624-493E-99A1-7C4CFE5CC935}" dt="2022-03-04T21:41:28.269" v="1351" actId="1076"/>
          <ac:spMkLst>
            <pc:docMk/>
            <pc:sldMk cId="1321550683" sldId="1478"/>
            <ac:spMk id="5" creationId="{6CD14772-5079-469A-818D-9D09572195A8}"/>
          </ac:spMkLst>
        </pc:spChg>
        <pc:picChg chg="add mod ord">
          <ac:chgData name="Helen Askounis" userId="68a4b384-4e9b-4052-97e7-99fc9c1de512" providerId="ADAL" clId="{6EE3E077-5624-493E-99A1-7C4CFE5CC935}" dt="2022-03-04T21:40:51.900" v="1336" actId="14100"/>
          <ac:picMkLst>
            <pc:docMk/>
            <pc:sldMk cId="1321550683" sldId="1478"/>
            <ac:picMk id="4" creationId="{DFDA01C2-02B4-4AF7-99C6-547B0FFBF2D9}"/>
          </ac:picMkLst>
        </pc:picChg>
      </pc:sldChg>
      <pc:sldChg chg="addSp delSp modSp mod modClrScheme chgLayout">
        <pc:chgData name="Helen Askounis" userId="68a4b384-4e9b-4052-97e7-99fc9c1de512" providerId="ADAL" clId="{6EE3E077-5624-493E-99A1-7C4CFE5CC935}" dt="2022-03-04T21:54:04.186" v="1398" actId="2711"/>
        <pc:sldMkLst>
          <pc:docMk/>
          <pc:sldMk cId="2577948149" sldId="1479"/>
        </pc:sldMkLst>
        <pc:spChg chg="mod ord">
          <ac:chgData name="Helen Askounis" userId="68a4b384-4e9b-4052-97e7-99fc9c1de512" providerId="ADAL" clId="{6EE3E077-5624-493E-99A1-7C4CFE5CC935}" dt="2022-03-04T21:51:59.272" v="1396" actId="700"/>
          <ac:spMkLst>
            <pc:docMk/>
            <pc:sldMk cId="2577948149" sldId="1479"/>
            <ac:spMk id="3" creationId="{1299D0E5-54BD-472F-BC21-2B0E6DFBFDDD}"/>
          </ac:spMkLst>
        </pc:spChg>
        <pc:spChg chg="add del mod ord">
          <ac:chgData name="Helen Askounis" userId="68a4b384-4e9b-4052-97e7-99fc9c1de512" providerId="ADAL" clId="{6EE3E077-5624-493E-99A1-7C4CFE5CC935}" dt="2022-03-04T21:51:49.109" v="1380" actId="700"/>
          <ac:spMkLst>
            <pc:docMk/>
            <pc:sldMk cId="2577948149" sldId="1479"/>
            <ac:spMk id="5" creationId="{2385AB37-09CB-4EC9-9624-46121A92F4AE}"/>
          </ac:spMkLst>
        </pc:spChg>
        <pc:spChg chg="add del mod ord">
          <ac:chgData name="Helen Askounis" userId="68a4b384-4e9b-4052-97e7-99fc9c1de512" providerId="ADAL" clId="{6EE3E077-5624-493E-99A1-7C4CFE5CC935}" dt="2022-03-04T21:51:59.272" v="1396" actId="700"/>
          <ac:spMkLst>
            <pc:docMk/>
            <pc:sldMk cId="2577948149" sldId="1479"/>
            <ac:spMk id="6" creationId="{24E90BDF-25E1-48E9-B22D-E55DB9D1C904}"/>
          </ac:spMkLst>
        </pc:spChg>
        <pc:graphicFrameChg chg="del mod">
          <ac:chgData name="Helen Askounis" userId="68a4b384-4e9b-4052-97e7-99fc9c1de512" providerId="ADAL" clId="{6EE3E077-5624-493E-99A1-7C4CFE5CC935}" dt="2022-03-04T21:51:43.016" v="1379" actId="21"/>
          <ac:graphicFrameMkLst>
            <pc:docMk/>
            <pc:sldMk cId="2577948149" sldId="1479"/>
            <ac:graphicFrameMk id="4" creationId="{C06288B8-C6D1-4032-93C3-2144500A69F7}"/>
          </ac:graphicFrameMkLst>
        </pc:graphicFrameChg>
        <pc:graphicFrameChg chg="add mod">
          <ac:chgData name="Helen Askounis" userId="68a4b384-4e9b-4052-97e7-99fc9c1de512" providerId="ADAL" clId="{6EE3E077-5624-493E-99A1-7C4CFE5CC935}" dt="2022-03-04T21:54:04.186" v="1398" actId="2711"/>
          <ac:graphicFrameMkLst>
            <pc:docMk/>
            <pc:sldMk cId="2577948149" sldId="1479"/>
            <ac:graphicFrameMk id="7" creationId="{745B83A3-A29C-4BFC-8869-D06341506A27}"/>
          </ac:graphicFrameMkLst>
        </pc:graphicFrameChg>
      </pc:sldChg>
      <pc:sldChg chg="addSp delSp modSp mod modClrScheme chgLayout">
        <pc:chgData name="Helen Askounis" userId="68a4b384-4e9b-4052-97e7-99fc9c1de512" providerId="ADAL" clId="{6EE3E077-5624-493E-99A1-7C4CFE5CC935}" dt="2022-03-04T19:18:56.128" v="1078" actId="14100"/>
        <pc:sldMkLst>
          <pc:docMk/>
          <pc:sldMk cId="511566368" sldId="1482"/>
        </pc:sldMkLst>
        <pc:spChg chg="add del mod">
          <ac:chgData name="Helen Askounis" userId="68a4b384-4e9b-4052-97e7-99fc9c1de512" providerId="ADAL" clId="{6EE3E077-5624-493E-99A1-7C4CFE5CC935}" dt="2022-03-04T19:00:55.263" v="843" actId="478"/>
          <ac:spMkLst>
            <pc:docMk/>
            <pc:sldMk cId="511566368" sldId="1482"/>
            <ac:spMk id="4" creationId="{8C834D3D-3A9F-4EC3-885A-797896C538AE}"/>
          </ac:spMkLst>
        </pc:spChg>
        <pc:spChg chg="add mod">
          <ac:chgData name="Helen Askounis" userId="68a4b384-4e9b-4052-97e7-99fc9c1de512" providerId="ADAL" clId="{6EE3E077-5624-493E-99A1-7C4CFE5CC935}" dt="2022-03-04T19:08:32.327" v="981" actId="1038"/>
          <ac:spMkLst>
            <pc:docMk/>
            <pc:sldMk cId="511566368" sldId="1482"/>
            <ac:spMk id="8" creationId="{C7AC41FF-8589-4E46-B83D-E9EE0F4FC1E5}"/>
          </ac:spMkLst>
        </pc:spChg>
        <pc:spChg chg="add del mod">
          <ac:chgData name="Helen Askounis" userId="68a4b384-4e9b-4052-97e7-99fc9c1de512" providerId="ADAL" clId="{6EE3E077-5624-493E-99A1-7C4CFE5CC935}" dt="2022-03-04T19:00:57.238" v="844" actId="478"/>
          <ac:spMkLst>
            <pc:docMk/>
            <pc:sldMk cId="511566368" sldId="1482"/>
            <ac:spMk id="9" creationId="{65515974-B3F7-4D6F-8602-A072BFC00CF3}"/>
          </ac:spMkLst>
        </pc:spChg>
        <pc:spChg chg="add del mod">
          <ac:chgData name="Helen Askounis" userId="68a4b384-4e9b-4052-97e7-99fc9c1de512" providerId="ADAL" clId="{6EE3E077-5624-493E-99A1-7C4CFE5CC935}" dt="2022-03-04T19:01:53.382" v="857" actId="478"/>
          <ac:spMkLst>
            <pc:docMk/>
            <pc:sldMk cId="511566368" sldId="1482"/>
            <ac:spMk id="10" creationId="{34CABFF8-1F44-46D9-AF1D-B158A0601625}"/>
          </ac:spMkLst>
        </pc:spChg>
        <pc:spChg chg="add del mod">
          <ac:chgData name="Helen Askounis" userId="68a4b384-4e9b-4052-97e7-99fc9c1de512" providerId="ADAL" clId="{6EE3E077-5624-493E-99A1-7C4CFE5CC935}" dt="2022-03-04T19:01:05.254" v="847" actId="478"/>
          <ac:spMkLst>
            <pc:docMk/>
            <pc:sldMk cId="511566368" sldId="1482"/>
            <ac:spMk id="11" creationId="{6A2F69A4-58EC-4188-82B8-83653AA3F3FD}"/>
          </ac:spMkLst>
        </pc:spChg>
        <pc:spChg chg="add del mod">
          <ac:chgData name="Helen Askounis" userId="68a4b384-4e9b-4052-97e7-99fc9c1de512" providerId="ADAL" clId="{6EE3E077-5624-493E-99A1-7C4CFE5CC935}" dt="2022-03-04T19:01:53.382" v="857" actId="478"/>
          <ac:spMkLst>
            <pc:docMk/>
            <pc:sldMk cId="511566368" sldId="1482"/>
            <ac:spMk id="12" creationId="{4CC352BA-6A09-496B-B10E-BC493EED1B7A}"/>
          </ac:spMkLst>
        </pc:spChg>
        <pc:spChg chg="add del mod">
          <ac:chgData name="Helen Askounis" userId="68a4b384-4e9b-4052-97e7-99fc9c1de512" providerId="ADAL" clId="{6EE3E077-5624-493E-99A1-7C4CFE5CC935}" dt="2022-03-04T19:01:07.573" v="848" actId="478"/>
          <ac:spMkLst>
            <pc:docMk/>
            <pc:sldMk cId="511566368" sldId="1482"/>
            <ac:spMk id="13" creationId="{18909DF4-2376-4BA2-83E3-01FBABC04C9D}"/>
          </ac:spMkLst>
        </pc:spChg>
        <pc:spChg chg="add del mod">
          <ac:chgData name="Helen Askounis" userId="68a4b384-4e9b-4052-97e7-99fc9c1de512" providerId="ADAL" clId="{6EE3E077-5624-493E-99A1-7C4CFE5CC935}" dt="2022-03-04T19:01:53.382" v="857" actId="478"/>
          <ac:spMkLst>
            <pc:docMk/>
            <pc:sldMk cId="511566368" sldId="1482"/>
            <ac:spMk id="14" creationId="{E8F068DA-3860-4464-8BD2-7E93FECCE22B}"/>
          </ac:spMkLst>
        </pc:spChg>
        <pc:spChg chg="add mod">
          <ac:chgData name="Helen Askounis" userId="68a4b384-4e9b-4052-97e7-99fc9c1de512" providerId="ADAL" clId="{6EE3E077-5624-493E-99A1-7C4CFE5CC935}" dt="2022-03-04T19:09:14.520" v="1052" actId="1038"/>
          <ac:spMkLst>
            <pc:docMk/>
            <pc:sldMk cId="511566368" sldId="1482"/>
            <ac:spMk id="15" creationId="{236D7C9C-E7DF-4444-9666-747BC8443A7E}"/>
          </ac:spMkLst>
        </pc:spChg>
        <pc:spChg chg="add mod">
          <ac:chgData name="Helen Askounis" userId="68a4b384-4e9b-4052-97e7-99fc9c1de512" providerId="ADAL" clId="{6EE3E077-5624-493E-99A1-7C4CFE5CC935}" dt="2022-03-04T19:09:05.176" v="1032" actId="1037"/>
          <ac:spMkLst>
            <pc:docMk/>
            <pc:sldMk cId="511566368" sldId="1482"/>
            <ac:spMk id="16" creationId="{7DCEAF88-571E-4003-BDE8-E9938644E8DC}"/>
          </ac:spMkLst>
        </pc:spChg>
        <pc:spChg chg="add mod">
          <ac:chgData name="Helen Askounis" userId="68a4b384-4e9b-4052-97e7-99fc9c1de512" providerId="ADAL" clId="{6EE3E077-5624-493E-99A1-7C4CFE5CC935}" dt="2022-03-04T19:09:10.101" v="1041" actId="1037"/>
          <ac:spMkLst>
            <pc:docMk/>
            <pc:sldMk cId="511566368" sldId="1482"/>
            <ac:spMk id="17" creationId="{62F8BE61-3749-4A7A-8B19-49A90ADBC5C8}"/>
          </ac:spMkLst>
        </pc:spChg>
        <pc:spChg chg="add mod">
          <ac:chgData name="Helen Askounis" userId="68a4b384-4e9b-4052-97e7-99fc9c1de512" providerId="ADAL" clId="{6EE3E077-5624-493E-99A1-7C4CFE5CC935}" dt="2022-03-04T19:06:07.233" v="906" actId="122"/>
          <ac:spMkLst>
            <pc:docMk/>
            <pc:sldMk cId="511566368" sldId="1482"/>
            <ac:spMk id="19" creationId="{73DFEC64-2BF5-43BB-80FD-DB0204CFECB4}"/>
          </ac:spMkLst>
        </pc:spChg>
        <pc:spChg chg="add mod ord">
          <ac:chgData name="Helen Askounis" userId="68a4b384-4e9b-4052-97e7-99fc9c1de512" providerId="ADAL" clId="{6EE3E077-5624-493E-99A1-7C4CFE5CC935}" dt="2022-03-04T19:18:56.128" v="1078" actId="14100"/>
          <ac:spMkLst>
            <pc:docMk/>
            <pc:sldMk cId="511566368" sldId="1482"/>
            <ac:spMk id="20" creationId="{2D485BFF-2E87-4B41-93C2-98ACA1BDB436}"/>
          </ac:spMkLst>
        </pc:spChg>
        <pc:spChg chg="mod ord">
          <ac:chgData name="Helen Askounis" userId="68a4b384-4e9b-4052-97e7-99fc9c1de512" providerId="ADAL" clId="{6EE3E077-5624-493E-99A1-7C4CFE5CC935}" dt="2022-03-04T19:10:00.127" v="1075" actId="1076"/>
          <ac:spMkLst>
            <pc:docMk/>
            <pc:sldMk cId="511566368" sldId="1482"/>
            <ac:spMk id="17410" creationId="{704D042F-592E-48AB-A18D-385684B9F131}"/>
          </ac:spMkLst>
        </pc:spChg>
        <pc:spChg chg="del mod ord">
          <ac:chgData name="Helen Askounis" userId="68a4b384-4e9b-4052-97e7-99fc9c1de512" providerId="ADAL" clId="{6EE3E077-5624-493E-99A1-7C4CFE5CC935}" dt="2022-03-04T19:03:09.606" v="872" actId="478"/>
          <ac:spMkLst>
            <pc:docMk/>
            <pc:sldMk cId="511566368" sldId="1482"/>
            <ac:spMk id="17411" creationId="{1128B677-422A-4B41-824B-24A7DD699F05}"/>
          </ac:spMkLst>
        </pc:spChg>
        <pc:picChg chg="add del mod ord modCrop">
          <ac:chgData name="Helen Askounis" userId="68a4b384-4e9b-4052-97e7-99fc9c1de512" providerId="ADAL" clId="{6EE3E077-5624-493E-99A1-7C4CFE5CC935}" dt="2022-03-04T19:18:52.776" v="1077" actId="14100"/>
          <ac:picMkLst>
            <pc:docMk/>
            <pc:sldMk cId="511566368" sldId="1482"/>
            <ac:picMk id="3" creationId="{B030698C-C6F4-44DD-B79D-7D964DF86B96}"/>
          </ac:picMkLst>
        </pc:picChg>
      </pc:sldChg>
      <pc:sldChg chg="addSp delSp modSp mod modClrScheme chgLayout">
        <pc:chgData name="Helen Askounis" userId="68a4b384-4e9b-4052-97e7-99fc9c1de512" providerId="ADAL" clId="{6EE3E077-5624-493E-99A1-7C4CFE5CC935}" dt="2022-03-04T19:26:14.834" v="1128" actId="1076"/>
        <pc:sldMkLst>
          <pc:docMk/>
          <pc:sldMk cId="2755731007" sldId="1483"/>
        </pc:sldMkLst>
        <pc:spChg chg="mod ord">
          <ac:chgData name="Helen Askounis" userId="68a4b384-4e9b-4052-97e7-99fc9c1de512" providerId="ADAL" clId="{6EE3E077-5624-493E-99A1-7C4CFE5CC935}" dt="2022-03-04T19:26:00.931" v="1125"/>
          <ac:spMkLst>
            <pc:docMk/>
            <pc:sldMk cId="2755731007" sldId="1483"/>
            <ac:spMk id="2" creationId="{00000000-0000-0000-0000-000000000000}"/>
          </ac:spMkLst>
        </pc:spChg>
        <pc:spChg chg="mod ord">
          <ac:chgData name="Helen Askounis" userId="68a4b384-4e9b-4052-97e7-99fc9c1de512" providerId="ADAL" clId="{6EE3E077-5624-493E-99A1-7C4CFE5CC935}" dt="2022-03-04T19:26:05.993" v="1126" actId="14100"/>
          <ac:spMkLst>
            <pc:docMk/>
            <pc:sldMk cId="2755731007" sldId="1483"/>
            <ac:spMk id="3" creationId="{00000000-0000-0000-0000-000000000000}"/>
          </ac:spMkLst>
        </pc:spChg>
        <pc:spChg chg="add del mod">
          <ac:chgData name="Helen Askounis" userId="68a4b384-4e9b-4052-97e7-99fc9c1de512" providerId="ADAL" clId="{6EE3E077-5624-493E-99A1-7C4CFE5CC935}" dt="2022-03-04T19:26:00.931" v="1125"/>
          <ac:spMkLst>
            <pc:docMk/>
            <pc:sldMk cId="2755731007" sldId="1483"/>
            <ac:spMk id="4" creationId="{422302AB-A3C4-4F4E-BC16-4C6A92E4EE6C}"/>
          </ac:spMkLst>
        </pc:spChg>
        <pc:spChg chg="add del mod">
          <ac:chgData name="Helen Askounis" userId="68a4b384-4e9b-4052-97e7-99fc9c1de512" providerId="ADAL" clId="{6EE3E077-5624-493E-99A1-7C4CFE5CC935}" dt="2022-03-04T19:26:00.931" v="1125"/>
          <ac:spMkLst>
            <pc:docMk/>
            <pc:sldMk cId="2755731007" sldId="1483"/>
            <ac:spMk id="5" creationId="{4E014561-B06A-4EFC-8098-E92036301956}"/>
          </ac:spMkLst>
        </pc:spChg>
        <pc:picChg chg="mod">
          <ac:chgData name="Helen Askounis" userId="68a4b384-4e9b-4052-97e7-99fc9c1de512" providerId="ADAL" clId="{6EE3E077-5624-493E-99A1-7C4CFE5CC935}" dt="2022-03-04T19:26:14.834" v="1128" actId="1076"/>
          <ac:picMkLst>
            <pc:docMk/>
            <pc:sldMk cId="2755731007" sldId="1483"/>
            <ac:picMk id="15365" creationId="{00000000-0000-0000-0000-000000000000}"/>
          </ac:picMkLst>
        </pc:picChg>
      </pc:sldChg>
      <pc:sldChg chg="addSp delSp modSp mod modClrScheme chgLayout">
        <pc:chgData name="Helen Askounis" userId="68a4b384-4e9b-4052-97e7-99fc9c1de512" providerId="ADAL" clId="{6EE3E077-5624-493E-99A1-7C4CFE5CC935}" dt="2022-03-04T19:31:00.082" v="1144" actId="1076"/>
        <pc:sldMkLst>
          <pc:docMk/>
          <pc:sldMk cId="4011346729" sldId="1484"/>
        </pc:sldMkLst>
        <pc:spChg chg="mod ord">
          <ac:chgData name="Helen Askounis" userId="68a4b384-4e9b-4052-97e7-99fc9c1de512" providerId="ADAL" clId="{6EE3E077-5624-493E-99A1-7C4CFE5CC935}" dt="2022-03-04T19:30:51.402" v="1142" actId="1076"/>
          <ac:spMkLst>
            <pc:docMk/>
            <pc:sldMk cId="4011346729" sldId="1484"/>
            <ac:spMk id="2" creationId="{00000000-0000-0000-0000-000000000000}"/>
          </ac:spMkLst>
        </pc:spChg>
        <pc:spChg chg="mod ord">
          <ac:chgData name="Helen Askounis" userId="68a4b384-4e9b-4052-97e7-99fc9c1de512" providerId="ADAL" clId="{6EE3E077-5624-493E-99A1-7C4CFE5CC935}" dt="2022-03-04T19:31:00.082" v="1144" actId="1076"/>
          <ac:spMkLst>
            <pc:docMk/>
            <pc:sldMk cId="4011346729" sldId="1484"/>
            <ac:spMk id="3" creationId="{00000000-0000-0000-0000-000000000000}"/>
          </ac:spMkLst>
        </pc:spChg>
        <pc:spChg chg="add del mod">
          <ac:chgData name="Helen Askounis" userId="68a4b384-4e9b-4052-97e7-99fc9c1de512" providerId="ADAL" clId="{6EE3E077-5624-493E-99A1-7C4CFE5CC935}" dt="2022-03-04T19:26:24.539" v="1130"/>
          <ac:spMkLst>
            <pc:docMk/>
            <pc:sldMk cId="4011346729" sldId="1484"/>
            <ac:spMk id="6" creationId="{087BABD1-59F9-41DB-93BF-503C23D81044}"/>
          </ac:spMkLst>
        </pc:spChg>
        <pc:spChg chg="add del mod">
          <ac:chgData name="Helen Askounis" userId="68a4b384-4e9b-4052-97e7-99fc9c1de512" providerId="ADAL" clId="{6EE3E077-5624-493E-99A1-7C4CFE5CC935}" dt="2022-03-04T19:26:24.539" v="1130"/>
          <ac:spMkLst>
            <pc:docMk/>
            <pc:sldMk cId="4011346729" sldId="1484"/>
            <ac:spMk id="7" creationId="{3DAFCAA9-8945-4EA3-97AA-49E5361B0D17}"/>
          </ac:spMkLst>
        </pc:spChg>
        <pc:picChg chg="mod">
          <ac:chgData name="Helen Askounis" userId="68a4b384-4e9b-4052-97e7-99fc9c1de512" providerId="ADAL" clId="{6EE3E077-5624-493E-99A1-7C4CFE5CC935}" dt="2022-03-04T19:30:54.826" v="1143" actId="1076"/>
          <ac:picMkLst>
            <pc:docMk/>
            <pc:sldMk cId="4011346729" sldId="1484"/>
            <ac:picMk id="5" creationId="{6C7FBEE1-DCCF-428E-BE5C-909338CA5130}"/>
          </ac:picMkLst>
        </pc:picChg>
      </pc:sldChg>
      <pc:sldChg chg="addSp delSp modSp mod modClrScheme chgLayout">
        <pc:chgData name="Helen Askounis" userId="68a4b384-4e9b-4052-97e7-99fc9c1de512" providerId="ADAL" clId="{6EE3E077-5624-493E-99A1-7C4CFE5CC935}" dt="2022-03-04T22:59:17.683" v="1428" actId="1076"/>
        <pc:sldMkLst>
          <pc:docMk/>
          <pc:sldMk cId="1014030598" sldId="1486"/>
        </pc:sldMkLst>
        <pc:spChg chg="mod ord">
          <ac:chgData name="Helen Askounis" userId="68a4b384-4e9b-4052-97e7-99fc9c1de512" providerId="ADAL" clId="{6EE3E077-5624-493E-99A1-7C4CFE5CC935}" dt="2022-03-04T21:56:23.203" v="1423" actId="207"/>
          <ac:spMkLst>
            <pc:docMk/>
            <pc:sldMk cId="1014030598" sldId="1486"/>
            <ac:spMk id="2" creationId="{00000000-0000-0000-0000-000000000000}"/>
          </ac:spMkLst>
        </pc:spChg>
        <pc:spChg chg="add del mod ord">
          <ac:chgData name="Helen Askounis" userId="68a4b384-4e9b-4052-97e7-99fc9c1de512" providerId="ADAL" clId="{6EE3E077-5624-493E-99A1-7C4CFE5CC935}" dt="2022-03-04T21:54:48.148" v="1402" actId="700"/>
          <ac:spMkLst>
            <pc:docMk/>
            <pc:sldMk cId="1014030598" sldId="1486"/>
            <ac:spMk id="3" creationId="{DB5814E4-14BF-4A5A-A374-F88148E78193}"/>
          </ac:spMkLst>
        </pc:spChg>
        <pc:spChg chg="del">
          <ac:chgData name="Helen Askounis" userId="68a4b384-4e9b-4052-97e7-99fc9c1de512" providerId="ADAL" clId="{6EE3E077-5624-493E-99A1-7C4CFE5CC935}" dt="2022-03-04T21:54:36.755" v="1400" actId="21"/>
          <ac:spMkLst>
            <pc:docMk/>
            <pc:sldMk cId="1014030598" sldId="1486"/>
            <ac:spMk id="7" creationId="{00000000-0000-0000-0000-000000000000}"/>
          </ac:spMkLst>
        </pc:spChg>
        <pc:spChg chg="mod">
          <ac:chgData name="Helen Askounis" userId="68a4b384-4e9b-4052-97e7-99fc9c1de512" providerId="ADAL" clId="{6EE3E077-5624-493E-99A1-7C4CFE5CC935}" dt="2022-03-04T22:59:11.507" v="1427" actId="1076"/>
          <ac:spMkLst>
            <pc:docMk/>
            <pc:sldMk cId="1014030598" sldId="1486"/>
            <ac:spMk id="8" creationId="{00000000-0000-0000-0000-000000000000}"/>
          </ac:spMkLst>
        </pc:spChg>
        <pc:spChg chg="add mod">
          <ac:chgData name="Helen Askounis" userId="68a4b384-4e9b-4052-97e7-99fc9c1de512" providerId="ADAL" clId="{6EE3E077-5624-493E-99A1-7C4CFE5CC935}" dt="2022-03-04T22:59:17.683" v="1428" actId="1076"/>
          <ac:spMkLst>
            <pc:docMk/>
            <pc:sldMk cId="1014030598" sldId="1486"/>
            <ac:spMk id="9" creationId="{613929B8-556E-49D6-BBB0-E5167D961077}"/>
          </ac:spMkLst>
        </pc:spChg>
        <pc:picChg chg="del">
          <ac:chgData name="Helen Askounis" userId="68a4b384-4e9b-4052-97e7-99fc9c1de512" providerId="ADAL" clId="{6EE3E077-5624-493E-99A1-7C4CFE5CC935}" dt="2022-03-04T21:54:36.755" v="1400" actId="21"/>
          <ac:picMkLst>
            <pc:docMk/>
            <pc:sldMk cId="1014030598" sldId="1486"/>
            <ac:picMk id="6" creationId="{00000000-0000-0000-0000-000000000000}"/>
          </ac:picMkLst>
        </pc:picChg>
        <pc:picChg chg="add mod">
          <ac:chgData name="Helen Askounis" userId="68a4b384-4e9b-4052-97e7-99fc9c1de512" providerId="ADAL" clId="{6EE3E077-5624-493E-99A1-7C4CFE5CC935}" dt="2022-03-04T21:55:28.297" v="1412" actId="14100"/>
          <ac:picMkLst>
            <pc:docMk/>
            <pc:sldMk cId="1014030598" sldId="1486"/>
            <ac:picMk id="10" creationId="{B925FBA4-3944-4364-B6EC-0AEC0E539BAD}"/>
          </ac:picMkLst>
        </pc:picChg>
      </pc:sldChg>
      <pc:sldChg chg="addSp delSp modSp mod modClrScheme chgLayout">
        <pc:chgData name="Helen Askounis" userId="68a4b384-4e9b-4052-97e7-99fc9c1de512" providerId="ADAL" clId="{6EE3E077-5624-493E-99A1-7C4CFE5CC935}" dt="2022-03-04T21:56:08.602" v="1422" actId="207"/>
        <pc:sldMkLst>
          <pc:docMk/>
          <pc:sldMk cId="671080639" sldId="1487"/>
        </pc:sldMkLst>
        <pc:spChg chg="mod ord">
          <ac:chgData name="Helen Askounis" userId="68a4b384-4e9b-4052-97e7-99fc9c1de512" providerId="ADAL" clId="{6EE3E077-5624-493E-99A1-7C4CFE5CC935}" dt="2022-03-04T21:56:08.602" v="1422" actId="207"/>
          <ac:spMkLst>
            <pc:docMk/>
            <pc:sldMk cId="671080639" sldId="1487"/>
            <ac:spMk id="2" creationId="{98E4C4CF-28C7-4E06-ADFA-88F5ADA57585}"/>
          </ac:spMkLst>
        </pc:spChg>
        <pc:spChg chg="mod ord">
          <ac:chgData name="Helen Askounis" userId="68a4b384-4e9b-4052-97e7-99fc9c1de512" providerId="ADAL" clId="{6EE3E077-5624-493E-99A1-7C4CFE5CC935}" dt="2022-03-04T21:56:02.386" v="1421" actId="14100"/>
          <ac:spMkLst>
            <pc:docMk/>
            <pc:sldMk cId="671080639" sldId="1487"/>
            <ac:spMk id="3" creationId="{9766322E-B4CF-4154-AEEA-F8C5B277D125}"/>
          </ac:spMkLst>
        </pc:spChg>
        <pc:spChg chg="add del mod">
          <ac:chgData name="Helen Askounis" userId="68a4b384-4e9b-4052-97e7-99fc9c1de512" providerId="ADAL" clId="{6EE3E077-5624-493E-99A1-7C4CFE5CC935}" dt="2022-03-04T21:55:43.267" v="1415" actId="478"/>
          <ac:spMkLst>
            <pc:docMk/>
            <pc:sldMk cId="671080639" sldId="1487"/>
            <ac:spMk id="6" creationId="{8AB4EA21-E20A-451C-A682-CE190B8D150A}"/>
          </ac:spMkLst>
        </pc:spChg>
        <pc:picChg chg="mod">
          <ac:chgData name="Helen Askounis" userId="68a4b384-4e9b-4052-97e7-99fc9c1de512" providerId="ADAL" clId="{6EE3E077-5624-493E-99A1-7C4CFE5CC935}" dt="2022-03-04T21:55:59.586" v="1420" actId="14100"/>
          <ac:picMkLst>
            <pc:docMk/>
            <pc:sldMk cId="671080639" sldId="1487"/>
            <ac:picMk id="4" creationId="{BA1D28F9-66A6-43ED-BCA1-D5523EE450AA}"/>
          </ac:picMkLst>
        </pc:picChg>
        <pc:picChg chg="del mod">
          <ac:chgData name="Helen Askounis" userId="68a4b384-4e9b-4052-97e7-99fc9c1de512" providerId="ADAL" clId="{6EE3E077-5624-493E-99A1-7C4CFE5CC935}" dt="2022-03-04T21:55:52.466" v="1417" actId="478"/>
          <ac:picMkLst>
            <pc:docMk/>
            <pc:sldMk cId="671080639" sldId="1487"/>
            <ac:picMk id="5" creationId="{3C1BA2A5-2A8F-4618-B9DB-DF9558314479}"/>
          </ac:picMkLst>
        </pc:picChg>
      </pc:sldChg>
      <pc:sldChg chg="delSp modSp mod modClrScheme chgLayout">
        <pc:chgData name="Helen Askounis" userId="68a4b384-4e9b-4052-97e7-99fc9c1de512" providerId="ADAL" clId="{6EE3E077-5624-493E-99A1-7C4CFE5CC935}" dt="2022-03-04T23:03:46.609" v="1523" actId="20577"/>
        <pc:sldMkLst>
          <pc:docMk/>
          <pc:sldMk cId="3811095732" sldId="1488"/>
        </pc:sldMkLst>
        <pc:spChg chg="mod ord">
          <ac:chgData name="Helen Askounis" userId="68a4b384-4e9b-4052-97e7-99fc9c1de512" providerId="ADAL" clId="{6EE3E077-5624-493E-99A1-7C4CFE5CC935}" dt="2022-03-04T23:02:15.407" v="1519" actId="20577"/>
          <ac:spMkLst>
            <pc:docMk/>
            <pc:sldMk cId="3811095732" sldId="1488"/>
            <ac:spMk id="2" creationId="{00000000-0000-0000-0000-000000000000}"/>
          </ac:spMkLst>
        </pc:spChg>
        <pc:spChg chg="mod ord">
          <ac:chgData name="Helen Askounis" userId="68a4b384-4e9b-4052-97e7-99fc9c1de512" providerId="ADAL" clId="{6EE3E077-5624-493E-99A1-7C4CFE5CC935}" dt="2022-03-04T23:03:46.609" v="1523" actId="20577"/>
          <ac:spMkLst>
            <pc:docMk/>
            <pc:sldMk cId="3811095732" sldId="1488"/>
            <ac:spMk id="3" creationId="{00000000-0000-0000-0000-000000000000}"/>
          </ac:spMkLst>
        </pc:spChg>
        <pc:picChg chg="del mod">
          <ac:chgData name="Helen Askounis" userId="68a4b384-4e9b-4052-97e7-99fc9c1de512" providerId="ADAL" clId="{6EE3E077-5624-493E-99A1-7C4CFE5CC935}" dt="2022-03-04T23:03:41.057" v="1521" actId="478"/>
          <ac:picMkLst>
            <pc:docMk/>
            <pc:sldMk cId="3811095732" sldId="1488"/>
            <ac:picMk id="8194" creationId="{00000000-0000-0000-0000-000000000000}"/>
          </ac:picMkLst>
        </pc:picChg>
      </pc:sldChg>
      <pc:sldChg chg="delSp modSp del mod">
        <pc:chgData name="Helen Askounis" userId="68a4b384-4e9b-4052-97e7-99fc9c1de512" providerId="ADAL" clId="{6EE3E077-5624-493E-99A1-7C4CFE5CC935}" dt="2022-03-04T23:00:07.861" v="1444" actId="47"/>
        <pc:sldMkLst>
          <pc:docMk/>
          <pc:sldMk cId="804632740" sldId="1489"/>
        </pc:sldMkLst>
        <pc:spChg chg="mod">
          <ac:chgData name="Helen Askounis" userId="68a4b384-4e9b-4052-97e7-99fc9c1de512" providerId="ADAL" clId="{6EE3E077-5624-493E-99A1-7C4CFE5CC935}" dt="2022-03-04T22:59:57.426" v="1440" actId="21"/>
          <ac:spMkLst>
            <pc:docMk/>
            <pc:sldMk cId="804632740" sldId="1489"/>
            <ac:spMk id="3" creationId="{D0E5A7F6-9B5B-49D4-9A9C-76FF6B965AF4}"/>
          </ac:spMkLst>
        </pc:spChg>
        <pc:picChg chg="del">
          <ac:chgData name="Helen Askounis" userId="68a4b384-4e9b-4052-97e7-99fc9c1de512" providerId="ADAL" clId="{6EE3E077-5624-493E-99A1-7C4CFE5CC935}" dt="2022-03-04T22:59:29.535" v="1432" actId="21"/>
          <ac:picMkLst>
            <pc:docMk/>
            <pc:sldMk cId="804632740" sldId="1489"/>
            <ac:picMk id="4" creationId="{29E46066-498C-4D2E-8E05-42E6315807AF}"/>
          </ac:picMkLst>
        </pc:picChg>
      </pc:sldChg>
      <pc:sldChg chg="addSp delSp modSp mod modClrScheme chgLayout">
        <pc:chgData name="Helen Askounis" userId="68a4b384-4e9b-4052-97e7-99fc9c1de512" providerId="ADAL" clId="{6EE3E077-5624-493E-99A1-7C4CFE5CC935}" dt="2022-03-04T23:01:15.806" v="1454" actId="1076"/>
        <pc:sldMkLst>
          <pc:docMk/>
          <pc:sldMk cId="1084310651" sldId="1491"/>
        </pc:sldMkLst>
        <pc:spChg chg="mod ord">
          <ac:chgData name="Helen Askounis" userId="68a4b384-4e9b-4052-97e7-99fc9c1de512" providerId="ADAL" clId="{6EE3E077-5624-493E-99A1-7C4CFE5CC935}" dt="2022-03-04T23:01:07.702" v="1452" actId="700"/>
          <ac:spMkLst>
            <pc:docMk/>
            <pc:sldMk cId="1084310651" sldId="1491"/>
            <ac:spMk id="3" creationId="{77057C7B-C74D-429A-9580-08A114D2B181}"/>
          </ac:spMkLst>
        </pc:spChg>
        <pc:spChg chg="del mod">
          <ac:chgData name="Helen Askounis" userId="68a4b384-4e9b-4052-97e7-99fc9c1de512" providerId="ADAL" clId="{6EE3E077-5624-493E-99A1-7C4CFE5CC935}" dt="2022-03-04T23:01:02.166" v="1451" actId="21"/>
          <ac:spMkLst>
            <pc:docMk/>
            <pc:sldMk cId="1084310651" sldId="1491"/>
            <ac:spMk id="6" creationId="{9CAC6140-0072-40DD-9995-204D48690C01}"/>
          </ac:spMkLst>
        </pc:spChg>
        <pc:spChg chg="del mod">
          <ac:chgData name="Helen Askounis" userId="68a4b384-4e9b-4052-97e7-99fc9c1de512" providerId="ADAL" clId="{6EE3E077-5624-493E-99A1-7C4CFE5CC935}" dt="2022-03-04T23:01:02.166" v="1451" actId="21"/>
          <ac:spMkLst>
            <pc:docMk/>
            <pc:sldMk cId="1084310651" sldId="1491"/>
            <ac:spMk id="7" creationId="{E28266E3-0694-49FC-B5F9-0DD1F9AE1552}"/>
          </ac:spMkLst>
        </pc:spChg>
        <pc:spChg chg="del mod">
          <ac:chgData name="Helen Askounis" userId="68a4b384-4e9b-4052-97e7-99fc9c1de512" providerId="ADAL" clId="{6EE3E077-5624-493E-99A1-7C4CFE5CC935}" dt="2022-03-04T23:01:02.166" v="1451" actId="21"/>
          <ac:spMkLst>
            <pc:docMk/>
            <pc:sldMk cId="1084310651" sldId="1491"/>
            <ac:spMk id="8" creationId="{89800F42-56DD-4185-97F6-8A6A200C4AAA}"/>
          </ac:spMkLst>
        </pc:spChg>
        <pc:spChg chg="del mod">
          <ac:chgData name="Helen Askounis" userId="68a4b384-4e9b-4052-97e7-99fc9c1de512" providerId="ADAL" clId="{6EE3E077-5624-493E-99A1-7C4CFE5CC935}" dt="2022-03-04T23:01:02.166" v="1451" actId="21"/>
          <ac:spMkLst>
            <pc:docMk/>
            <pc:sldMk cId="1084310651" sldId="1491"/>
            <ac:spMk id="9" creationId="{2D917951-0D8F-4A48-83DF-389E536CB2E9}"/>
          </ac:spMkLst>
        </pc:spChg>
        <pc:spChg chg="add mod">
          <ac:chgData name="Helen Askounis" userId="68a4b384-4e9b-4052-97e7-99fc9c1de512" providerId="ADAL" clId="{6EE3E077-5624-493E-99A1-7C4CFE5CC935}" dt="2022-03-04T23:01:15.806" v="1454" actId="1076"/>
          <ac:spMkLst>
            <pc:docMk/>
            <pc:sldMk cId="1084310651" sldId="1491"/>
            <ac:spMk id="11" creationId="{75CF068E-957B-4318-9C34-89929098E7A0}"/>
          </ac:spMkLst>
        </pc:spChg>
        <pc:spChg chg="add mod">
          <ac:chgData name="Helen Askounis" userId="68a4b384-4e9b-4052-97e7-99fc9c1de512" providerId="ADAL" clId="{6EE3E077-5624-493E-99A1-7C4CFE5CC935}" dt="2022-03-04T23:01:15.806" v="1454" actId="1076"/>
          <ac:spMkLst>
            <pc:docMk/>
            <pc:sldMk cId="1084310651" sldId="1491"/>
            <ac:spMk id="12" creationId="{B64A469C-CFF9-4469-83C3-BF4A4EC0A24E}"/>
          </ac:spMkLst>
        </pc:spChg>
        <pc:spChg chg="add mod">
          <ac:chgData name="Helen Askounis" userId="68a4b384-4e9b-4052-97e7-99fc9c1de512" providerId="ADAL" clId="{6EE3E077-5624-493E-99A1-7C4CFE5CC935}" dt="2022-03-04T23:01:15.806" v="1454" actId="1076"/>
          <ac:spMkLst>
            <pc:docMk/>
            <pc:sldMk cId="1084310651" sldId="1491"/>
            <ac:spMk id="13" creationId="{45E8C34F-4328-40BD-B094-5A2C7FA2B43E}"/>
          </ac:spMkLst>
        </pc:spChg>
        <pc:spChg chg="add mod">
          <ac:chgData name="Helen Askounis" userId="68a4b384-4e9b-4052-97e7-99fc9c1de512" providerId="ADAL" clId="{6EE3E077-5624-493E-99A1-7C4CFE5CC935}" dt="2022-03-04T23:01:15.806" v="1454" actId="1076"/>
          <ac:spMkLst>
            <pc:docMk/>
            <pc:sldMk cId="1084310651" sldId="1491"/>
            <ac:spMk id="14" creationId="{5BC6B05F-1C9B-4311-A31F-A34D40A4F4DD}"/>
          </ac:spMkLst>
        </pc:spChg>
        <pc:graphicFrameChg chg="del mod">
          <ac:chgData name="Helen Askounis" userId="68a4b384-4e9b-4052-97e7-99fc9c1de512" providerId="ADAL" clId="{6EE3E077-5624-493E-99A1-7C4CFE5CC935}" dt="2022-03-04T23:01:02.166" v="1451" actId="21"/>
          <ac:graphicFrameMkLst>
            <pc:docMk/>
            <pc:sldMk cId="1084310651" sldId="1491"/>
            <ac:graphicFrameMk id="5" creationId="{B497BD40-70F4-46D4-97F5-466E2D7429B5}"/>
          </ac:graphicFrameMkLst>
        </pc:graphicFrameChg>
        <pc:graphicFrameChg chg="add mod">
          <ac:chgData name="Helen Askounis" userId="68a4b384-4e9b-4052-97e7-99fc9c1de512" providerId="ADAL" clId="{6EE3E077-5624-493E-99A1-7C4CFE5CC935}" dt="2022-03-04T23:01:15.806" v="1454" actId="1076"/>
          <ac:graphicFrameMkLst>
            <pc:docMk/>
            <pc:sldMk cId="1084310651" sldId="1491"/>
            <ac:graphicFrameMk id="10" creationId="{EE1C540B-135A-400C-B443-159BC5438049}"/>
          </ac:graphicFrameMkLst>
        </pc:graphicFrameChg>
      </pc:sldChg>
      <pc:sldChg chg="delSp modSp del mod">
        <pc:chgData name="Helen Askounis" userId="68a4b384-4e9b-4052-97e7-99fc9c1de512" providerId="ADAL" clId="{6EE3E077-5624-493E-99A1-7C4CFE5CC935}" dt="2022-03-04T23:02:03.224" v="1503" actId="47"/>
        <pc:sldMkLst>
          <pc:docMk/>
          <pc:sldMk cId="27734582" sldId="1492"/>
        </pc:sldMkLst>
        <pc:spChg chg="mod">
          <ac:chgData name="Helen Askounis" userId="68a4b384-4e9b-4052-97e7-99fc9c1de512" providerId="ADAL" clId="{6EE3E077-5624-493E-99A1-7C4CFE5CC935}" dt="2022-03-04T23:01:28.693" v="1458" actId="21"/>
          <ac:spMkLst>
            <pc:docMk/>
            <pc:sldMk cId="27734582" sldId="1492"/>
            <ac:spMk id="3" creationId="{343F2202-4BBB-48C4-A370-587685004BFF}"/>
          </ac:spMkLst>
        </pc:spChg>
        <pc:picChg chg="del">
          <ac:chgData name="Helen Askounis" userId="68a4b384-4e9b-4052-97e7-99fc9c1de512" providerId="ADAL" clId="{6EE3E077-5624-493E-99A1-7C4CFE5CC935}" dt="2022-03-04T23:01:47.315" v="1495" actId="21"/>
          <ac:picMkLst>
            <pc:docMk/>
            <pc:sldMk cId="27734582" sldId="1492"/>
            <ac:picMk id="4" creationId="{08976B89-47C5-4D06-A199-A2B23F09A65A}"/>
          </ac:picMkLst>
        </pc:picChg>
      </pc:sldChg>
      <pc:sldChg chg="addSp delSp modSp mod modClrScheme chgLayout">
        <pc:chgData name="Helen Askounis" userId="68a4b384-4e9b-4052-97e7-99fc9c1de512" providerId="ADAL" clId="{6EE3E077-5624-493E-99A1-7C4CFE5CC935}" dt="2022-03-04T23:05:04.994" v="1543" actId="14100"/>
        <pc:sldMkLst>
          <pc:docMk/>
          <pc:sldMk cId="824768847" sldId="1494"/>
        </pc:sldMkLst>
        <pc:spChg chg="mod ord">
          <ac:chgData name="Helen Askounis" userId="68a4b384-4e9b-4052-97e7-99fc9c1de512" providerId="ADAL" clId="{6EE3E077-5624-493E-99A1-7C4CFE5CC935}" dt="2022-03-04T23:04:11.749" v="1528" actId="700"/>
          <ac:spMkLst>
            <pc:docMk/>
            <pc:sldMk cId="824768847" sldId="1494"/>
            <ac:spMk id="2" creationId="{DA9588DB-9824-4ECF-B74A-40F77FBD91A8}"/>
          </ac:spMkLst>
        </pc:spChg>
        <pc:spChg chg="add del mod">
          <ac:chgData name="Helen Askounis" userId="68a4b384-4e9b-4052-97e7-99fc9c1de512" providerId="ADAL" clId="{6EE3E077-5624-493E-99A1-7C4CFE5CC935}" dt="2022-03-04T23:04:06.762" v="1527"/>
          <ac:spMkLst>
            <pc:docMk/>
            <pc:sldMk cId="824768847" sldId="1494"/>
            <ac:spMk id="3" creationId="{0605891D-943D-4190-8A93-6B4A353EC8A8}"/>
          </ac:spMkLst>
        </pc:spChg>
        <pc:spChg chg="add del mod">
          <ac:chgData name="Helen Askounis" userId="68a4b384-4e9b-4052-97e7-99fc9c1de512" providerId="ADAL" clId="{6EE3E077-5624-493E-99A1-7C4CFE5CC935}" dt="2022-03-04T23:04:06.762" v="1527"/>
          <ac:spMkLst>
            <pc:docMk/>
            <pc:sldMk cId="824768847" sldId="1494"/>
            <ac:spMk id="4" creationId="{B112E2DC-FA06-46E9-ABE1-5D0EA6B8B5AB}"/>
          </ac:spMkLst>
        </pc:spChg>
        <pc:spChg chg="mod ord">
          <ac:chgData name="Helen Askounis" userId="68a4b384-4e9b-4052-97e7-99fc9c1de512" providerId="ADAL" clId="{6EE3E077-5624-493E-99A1-7C4CFE5CC935}" dt="2022-03-04T23:04:44.578" v="1538" actId="20577"/>
          <ac:spMkLst>
            <pc:docMk/>
            <pc:sldMk cId="824768847" sldId="1494"/>
            <ac:spMk id="10" creationId="{0062BBC3-C17D-4C88-A7BC-A2D883F22EF7}"/>
          </ac:spMkLst>
        </pc:spChg>
        <pc:grpChg chg="mod">
          <ac:chgData name="Helen Askounis" userId="68a4b384-4e9b-4052-97e7-99fc9c1de512" providerId="ADAL" clId="{6EE3E077-5624-493E-99A1-7C4CFE5CC935}" dt="2022-03-04T23:05:04.994" v="1543" actId="14100"/>
          <ac:grpSpMkLst>
            <pc:docMk/>
            <pc:sldMk cId="824768847" sldId="1494"/>
            <ac:grpSpMk id="7" creationId="{15A57128-DC42-42A9-A58C-2C1A58B0D1BF}"/>
          </ac:grpSpMkLst>
        </pc:grpChg>
      </pc:sldChg>
      <pc:sldChg chg="addSp delSp modSp mod setBg modClrScheme chgLayout">
        <pc:chgData name="Helen Askounis" userId="68a4b384-4e9b-4052-97e7-99fc9c1de512" providerId="ADAL" clId="{6EE3E077-5624-493E-99A1-7C4CFE5CC935}" dt="2022-03-04T23:10:11.162" v="1588" actId="403"/>
        <pc:sldMkLst>
          <pc:docMk/>
          <pc:sldMk cId="1888747294" sldId="1495"/>
        </pc:sldMkLst>
        <pc:spChg chg="mod ord">
          <ac:chgData name="Helen Askounis" userId="68a4b384-4e9b-4052-97e7-99fc9c1de512" providerId="ADAL" clId="{6EE3E077-5624-493E-99A1-7C4CFE5CC935}" dt="2022-03-04T23:10:11.162" v="1588" actId="403"/>
          <ac:spMkLst>
            <pc:docMk/>
            <pc:sldMk cId="1888747294" sldId="1495"/>
            <ac:spMk id="2" creationId="{A704B35A-BB4C-4522-8794-0F11A3003746}"/>
          </ac:spMkLst>
        </pc:spChg>
        <pc:spChg chg="mod ord">
          <ac:chgData name="Helen Askounis" userId="68a4b384-4e9b-4052-97e7-99fc9c1de512" providerId="ADAL" clId="{6EE3E077-5624-493E-99A1-7C4CFE5CC935}" dt="2022-03-04T23:10:07.360" v="1585" actId="1076"/>
          <ac:spMkLst>
            <pc:docMk/>
            <pc:sldMk cId="1888747294" sldId="1495"/>
            <ac:spMk id="3" creationId="{822BE4B9-D81D-43E9-9C4A-5C5EE43F3058}"/>
          </ac:spMkLst>
        </pc:spChg>
        <pc:spChg chg="add del mod">
          <ac:chgData name="Helen Askounis" userId="68a4b384-4e9b-4052-97e7-99fc9c1de512" providerId="ADAL" clId="{6EE3E077-5624-493E-99A1-7C4CFE5CC935}" dt="2022-03-04T23:05:17.139" v="1545"/>
          <ac:spMkLst>
            <pc:docMk/>
            <pc:sldMk cId="1888747294" sldId="1495"/>
            <ac:spMk id="4" creationId="{E2EDC77C-9653-454F-B7F4-567AD7CAA5B4}"/>
          </ac:spMkLst>
        </pc:spChg>
        <pc:spChg chg="del mod">
          <ac:chgData name="Helen Askounis" userId="68a4b384-4e9b-4052-97e7-99fc9c1de512" providerId="ADAL" clId="{6EE3E077-5624-493E-99A1-7C4CFE5CC935}" dt="2022-03-04T23:09:19.772" v="1573" actId="21"/>
          <ac:spMkLst>
            <pc:docMk/>
            <pc:sldMk cId="1888747294" sldId="1495"/>
            <ac:spMk id="5" creationId="{2E8BEE3D-A3BD-4970-9818-5D4522AB8DFA}"/>
          </ac:spMkLst>
        </pc:spChg>
        <pc:spChg chg="add del mod">
          <ac:chgData name="Helen Askounis" userId="68a4b384-4e9b-4052-97e7-99fc9c1de512" providerId="ADAL" clId="{6EE3E077-5624-493E-99A1-7C4CFE5CC935}" dt="2022-03-04T23:05:17.139" v="1545"/>
          <ac:spMkLst>
            <pc:docMk/>
            <pc:sldMk cId="1888747294" sldId="1495"/>
            <ac:spMk id="6" creationId="{B147824E-94A5-4F68-BAFC-D5D3CB2B74B7}"/>
          </ac:spMkLst>
        </pc:spChg>
        <pc:spChg chg="add del mod">
          <ac:chgData name="Helen Askounis" userId="68a4b384-4e9b-4052-97e7-99fc9c1de512" providerId="ADAL" clId="{6EE3E077-5624-493E-99A1-7C4CFE5CC935}" dt="2022-03-04T23:05:23.660" v="1547"/>
          <ac:spMkLst>
            <pc:docMk/>
            <pc:sldMk cId="1888747294" sldId="1495"/>
            <ac:spMk id="7" creationId="{BAEF7B7D-C1E9-409D-ABEC-1804F82CD886}"/>
          </ac:spMkLst>
        </pc:spChg>
        <pc:spChg chg="add del mod">
          <ac:chgData name="Helen Askounis" userId="68a4b384-4e9b-4052-97e7-99fc9c1de512" providerId="ADAL" clId="{6EE3E077-5624-493E-99A1-7C4CFE5CC935}" dt="2022-03-04T23:05:23.660" v="1547"/>
          <ac:spMkLst>
            <pc:docMk/>
            <pc:sldMk cId="1888747294" sldId="1495"/>
            <ac:spMk id="8" creationId="{83A30676-DED4-4FAF-A57D-C2D2EA5473CD}"/>
          </ac:spMkLst>
        </pc:spChg>
        <pc:spChg chg="add mod">
          <ac:chgData name="Helen Askounis" userId="68a4b384-4e9b-4052-97e7-99fc9c1de512" providerId="ADAL" clId="{6EE3E077-5624-493E-99A1-7C4CFE5CC935}" dt="2022-03-04T23:09:52.569" v="1581" actId="207"/>
          <ac:spMkLst>
            <pc:docMk/>
            <pc:sldMk cId="1888747294" sldId="1495"/>
            <ac:spMk id="12" creationId="{815F0B28-CC82-498B-B995-5BCEDDD8C13F}"/>
          </ac:spMkLst>
        </pc:spChg>
        <pc:spChg chg="add">
          <ac:chgData name="Helen Askounis" userId="68a4b384-4e9b-4052-97e7-99fc9c1de512" providerId="ADAL" clId="{6EE3E077-5624-493E-99A1-7C4CFE5CC935}" dt="2022-03-04T23:09:32.776" v="1574" actId="26606"/>
          <ac:spMkLst>
            <pc:docMk/>
            <pc:sldMk cId="1888747294" sldId="1495"/>
            <ac:spMk id="71" creationId="{B95B9BA8-1D69-4796-85F5-B6D0BD52354B}"/>
          </ac:spMkLst>
        </pc:spChg>
        <pc:picChg chg="add del">
          <ac:chgData name="Helen Askounis" userId="68a4b384-4e9b-4052-97e7-99fc9c1de512" providerId="ADAL" clId="{6EE3E077-5624-493E-99A1-7C4CFE5CC935}" dt="2022-03-04T23:07:59.623" v="1571"/>
          <ac:picMkLst>
            <pc:docMk/>
            <pc:sldMk cId="1888747294" sldId="1495"/>
            <ac:picMk id="9" creationId="{BCDC12DC-2F10-45B2-9998-507E4D049C43}"/>
          </ac:picMkLst>
        </pc:picChg>
        <pc:picChg chg="add mod">
          <ac:chgData name="Helen Askounis" userId="68a4b384-4e9b-4052-97e7-99fc9c1de512" providerId="ADAL" clId="{6EE3E077-5624-493E-99A1-7C4CFE5CC935}" dt="2022-03-04T23:10:01.327" v="1584" actId="1076"/>
          <ac:picMkLst>
            <pc:docMk/>
            <pc:sldMk cId="1888747294" sldId="1495"/>
            <ac:picMk id="1026" creationId="{778CFCD0-5A59-4A0D-A1CD-2B6EA9049D11}"/>
          </ac:picMkLst>
        </pc:picChg>
      </pc:sldChg>
      <pc:sldChg chg="del">
        <pc:chgData name="Helen Askounis" userId="68a4b384-4e9b-4052-97e7-99fc9c1de512" providerId="ADAL" clId="{6EE3E077-5624-493E-99A1-7C4CFE5CC935}" dt="2022-03-04T23:15:41.066" v="1624" actId="47"/>
        <pc:sldMkLst>
          <pc:docMk/>
          <pc:sldMk cId="1348197810" sldId="1496"/>
        </pc:sldMkLst>
      </pc:sldChg>
      <pc:sldChg chg="modSp mod modClrScheme chgLayout">
        <pc:chgData name="Helen Askounis" userId="68a4b384-4e9b-4052-97e7-99fc9c1de512" providerId="ADAL" clId="{6EE3E077-5624-493E-99A1-7C4CFE5CC935}" dt="2022-03-04T23:18:16.425" v="1658" actId="1076"/>
        <pc:sldMkLst>
          <pc:docMk/>
          <pc:sldMk cId="1269773852" sldId="1498"/>
        </pc:sldMkLst>
        <pc:spChg chg="mod ord">
          <ac:chgData name="Helen Askounis" userId="68a4b384-4e9b-4052-97e7-99fc9c1de512" providerId="ADAL" clId="{6EE3E077-5624-493E-99A1-7C4CFE5CC935}" dt="2022-03-04T23:18:04.796" v="1654" actId="700"/>
          <ac:spMkLst>
            <pc:docMk/>
            <pc:sldMk cId="1269773852" sldId="1498"/>
            <ac:spMk id="3" creationId="{A8D4FD2C-399F-40C3-9C14-301DF14BD8E0}"/>
          </ac:spMkLst>
        </pc:spChg>
        <pc:spChg chg="mod">
          <ac:chgData name="Helen Askounis" userId="68a4b384-4e9b-4052-97e7-99fc9c1de512" providerId="ADAL" clId="{6EE3E077-5624-493E-99A1-7C4CFE5CC935}" dt="2022-03-04T23:18:16.425" v="1658" actId="1076"/>
          <ac:spMkLst>
            <pc:docMk/>
            <pc:sldMk cId="1269773852" sldId="1498"/>
            <ac:spMk id="5" creationId="{C69F0849-350A-4B6D-989C-6C7651A255F1}"/>
          </ac:spMkLst>
        </pc:spChg>
        <pc:picChg chg="mod ord">
          <ac:chgData name="Helen Askounis" userId="68a4b384-4e9b-4052-97e7-99fc9c1de512" providerId="ADAL" clId="{6EE3E077-5624-493E-99A1-7C4CFE5CC935}" dt="2022-03-04T23:18:11.553" v="1657" actId="1076"/>
          <ac:picMkLst>
            <pc:docMk/>
            <pc:sldMk cId="1269773852" sldId="1498"/>
            <ac:picMk id="4" creationId="{6CD42C90-0F7A-4836-960A-466B7F7F225F}"/>
          </ac:picMkLst>
        </pc:picChg>
      </pc:sldChg>
      <pc:sldChg chg="addSp delSp modSp mod setBg modClrScheme chgLayout">
        <pc:chgData name="Helen Askounis" userId="68a4b384-4e9b-4052-97e7-99fc9c1de512" providerId="ADAL" clId="{6EE3E077-5624-493E-99A1-7C4CFE5CC935}" dt="2022-03-04T19:22:13.884" v="1103" actId="700"/>
        <pc:sldMkLst>
          <pc:docMk/>
          <pc:sldMk cId="257764490" sldId="1499"/>
        </pc:sldMkLst>
        <pc:spChg chg="mod ord">
          <ac:chgData name="Helen Askounis" userId="68a4b384-4e9b-4052-97e7-99fc9c1de512" providerId="ADAL" clId="{6EE3E077-5624-493E-99A1-7C4CFE5CC935}" dt="2022-03-04T19:22:13.884" v="1103" actId="700"/>
          <ac:spMkLst>
            <pc:docMk/>
            <pc:sldMk cId="257764490" sldId="1499"/>
            <ac:spMk id="2" creationId="{00000000-0000-0000-0000-000000000000}"/>
          </ac:spMkLst>
        </pc:spChg>
        <pc:spChg chg="add del mod">
          <ac:chgData name="Helen Askounis" userId="68a4b384-4e9b-4052-97e7-99fc9c1de512" providerId="ADAL" clId="{6EE3E077-5624-493E-99A1-7C4CFE5CC935}" dt="2022-03-04T19:22:11.898" v="1102"/>
          <ac:spMkLst>
            <pc:docMk/>
            <pc:sldMk cId="257764490" sldId="1499"/>
            <ac:spMk id="4" creationId="{6AE707D2-73FC-4504-B7E4-1959D6F722A2}"/>
          </ac:spMkLst>
        </pc:spChg>
        <pc:spChg chg="add del mod ord">
          <ac:chgData name="Helen Askounis" userId="68a4b384-4e9b-4052-97e7-99fc9c1de512" providerId="ADAL" clId="{6EE3E077-5624-493E-99A1-7C4CFE5CC935}" dt="2022-03-04T19:22:09.241" v="1101" actId="478"/>
          <ac:spMkLst>
            <pc:docMk/>
            <pc:sldMk cId="257764490" sldId="1499"/>
            <ac:spMk id="6" creationId="{F190CD88-9E4F-4635-B9E5-59E6D7649DCB}"/>
          </ac:spMkLst>
        </pc:spChg>
        <pc:spChg chg="add del mod">
          <ac:chgData name="Helen Askounis" userId="68a4b384-4e9b-4052-97e7-99fc9c1de512" providerId="ADAL" clId="{6EE3E077-5624-493E-99A1-7C4CFE5CC935}" dt="2022-03-04T19:22:11.898" v="1102"/>
          <ac:spMkLst>
            <pc:docMk/>
            <pc:sldMk cId="257764490" sldId="1499"/>
            <ac:spMk id="7" creationId="{1EBA4147-2E4E-49AA-BBEE-990E0A7D0476}"/>
          </ac:spMkLst>
        </pc:spChg>
        <pc:spChg chg="add del">
          <ac:chgData name="Helen Askounis" userId="68a4b384-4e9b-4052-97e7-99fc9c1de512" providerId="ADAL" clId="{6EE3E077-5624-493E-99A1-7C4CFE5CC935}" dt="2022-03-04T19:19:36.349" v="1083" actId="26606"/>
          <ac:spMkLst>
            <pc:docMk/>
            <pc:sldMk cId="257764490" sldId="1499"/>
            <ac:spMk id="10" creationId="{96918796-2918-40D6-BE3A-4600C47FCD42}"/>
          </ac:spMkLst>
        </pc:spChg>
        <pc:graphicFrameChg chg="add del">
          <ac:chgData name="Helen Askounis" userId="68a4b384-4e9b-4052-97e7-99fc9c1de512" providerId="ADAL" clId="{6EE3E077-5624-493E-99A1-7C4CFE5CC935}" dt="2022-03-04T19:20:28.716" v="1086"/>
          <ac:graphicFrameMkLst>
            <pc:docMk/>
            <pc:sldMk cId="257764490" sldId="1499"/>
            <ac:graphicFrameMk id="3" creationId="{D00867D6-D915-4C8C-A0D1-78E2035D8404}"/>
          </ac:graphicFrameMkLst>
        </pc:graphicFrameChg>
        <pc:graphicFrameChg chg="mod ord modGraphic">
          <ac:chgData name="Helen Askounis" userId="68a4b384-4e9b-4052-97e7-99fc9c1de512" providerId="ADAL" clId="{6EE3E077-5624-493E-99A1-7C4CFE5CC935}" dt="2022-03-04T19:22:13.884" v="1103" actId="700"/>
          <ac:graphicFrameMkLst>
            <pc:docMk/>
            <pc:sldMk cId="257764490" sldId="1499"/>
            <ac:graphicFrameMk id="5" creationId="{F102859D-997F-48BE-82C7-B124536BF680}"/>
          </ac:graphicFrameMkLst>
        </pc:graphicFrameChg>
      </pc:sldChg>
      <pc:sldChg chg="addSp delSp modSp mod modClrScheme chgLayout">
        <pc:chgData name="Helen Askounis" userId="68a4b384-4e9b-4052-97e7-99fc9c1de512" providerId="ADAL" clId="{6EE3E077-5624-493E-99A1-7C4CFE5CC935}" dt="2022-03-04T23:17:48.049" v="1652" actId="478"/>
        <pc:sldMkLst>
          <pc:docMk/>
          <pc:sldMk cId="2480280121" sldId="1500"/>
        </pc:sldMkLst>
        <pc:spChg chg="del">
          <ac:chgData name="Helen Askounis" userId="68a4b384-4e9b-4052-97e7-99fc9c1de512" providerId="ADAL" clId="{6EE3E077-5624-493E-99A1-7C4CFE5CC935}" dt="2022-03-04T23:16:21.439" v="1635" actId="478"/>
          <ac:spMkLst>
            <pc:docMk/>
            <pc:sldMk cId="2480280121" sldId="1500"/>
            <ac:spMk id="2" creationId="{00000000-0000-0000-0000-000000000000}"/>
          </ac:spMkLst>
        </pc:spChg>
        <pc:spChg chg="mod ord">
          <ac:chgData name="Helen Askounis" userId="68a4b384-4e9b-4052-97e7-99fc9c1de512" providerId="ADAL" clId="{6EE3E077-5624-493E-99A1-7C4CFE5CC935}" dt="2022-03-04T23:16:35.298" v="1639" actId="700"/>
          <ac:spMkLst>
            <pc:docMk/>
            <pc:sldMk cId="2480280121" sldId="1500"/>
            <ac:spMk id="3" creationId="{00000000-0000-0000-0000-000000000000}"/>
          </ac:spMkLst>
        </pc:spChg>
        <pc:spChg chg="del">
          <ac:chgData name="Helen Askounis" userId="68a4b384-4e9b-4052-97e7-99fc9c1de512" providerId="ADAL" clId="{6EE3E077-5624-493E-99A1-7C4CFE5CC935}" dt="2022-03-04T23:16:14.933" v="1627" actId="21"/>
          <ac:spMkLst>
            <pc:docMk/>
            <pc:sldMk cId="2480280121" sldId="1500"/>
            <ac:spMk id="4" creationId="{00000000-0000-0000-0000-000000000000}"/>
          </ac:spMkLst>
        </pc:spChg>
        <pc:spChg chg="del">
          <ac:chgData name="Helen Askounis" userId="68a4b384-4e9b-4052-97e7-99fc9c1de512" providerId="ADAL" clId="{6EE3E077-5624-493E-99A1-7C4CFE5CC935}" dt="2022-03-04T23:16:14.933" v="1627" actId="21"/>
          <ac:spMkLst>
            <pc:docMk/>
            <pc:sldMk cId="2480280121" sldId="1500"/>
            <ac:spMk id="5" creationId="{00000000-0000-0000-0000-000000000000}"/>
          </ac:spMkLst>
        </pc:spChg>
        <pc:spChg chg="del mod">
          <ac:chgData name="Helen Askounis" userId="68a4b384-4e9b-4052-97e7-99fc9c1de512" providerId="ADAL" clId="{6EE3E077-5624-493E-99A1-7C4CFE5CC935}" dt="2022-03-04T23:16:14.933" v="1627" actId="21"/>
          <ac:spMkLst>
            <pc:docMk/>
            <pc:sldMk cId="2480280121" sldId="1500"/>
            <ac:spMk id="6" creationId="{00000000-0000-0000-0000-000000000000}"/>
          </ac:spMkLst>
        </pc:spChg>
        <pc:spChg chg="del">
          <ac:chgData name="Helen Askounis" userId="68a4b384-4e9b-4052-97e7-99fc9c1de512" providerId="ADAL" clId="{6EE3E077-5624-493E-99A1-7C4CFE5CC935}" dt="2022-03-04T23:16:14.933" v="1627" actId="21"/>
          <ac:spMkLst>
            <pc:docMk/>
            <pc:sldMk cId="2480280121" sldId="1500"/>
            <ac:spMk id="7" creationId="{00000000-0000-0000-0000-000000000000}"/>
          </ac:spMkLst>
        </pc:spChg>
        <pc:spChg chg="add del mod ord">
          <ac:chgData name="Helen Askounis" userId="68a4b384-4e9b-4052-97e7-99fc9c1de512" providerId="ADAL" clId="{6EE3E077-5624-493E-99A1-7C4CFE5CC935}" dt="2022-03-04T23:16:18.640" v="1629"/>
          <ac:spMkLst>
            <pc:docMk/>
            <pc:sldMk cId="2480280121" sldId="1500"/>
            <ac:spMk id="8" creationId="{3B2B0D09-1FBB-4D7E-8E88-D72FC502C255}"/>
          </ac:spMkLst>
        </pc:spChg>
        <pc:spChg chg="add del mod">
          <ac:chgData name="Helen Askounis" userId="68a4b384-4e9b-4052-97e7-99fc9c1de512" providerId="ADAL" clId="{6EE3E077-5624-493E-99A1-7C4CFE5CC935}" dt="2022-03-04T23:16:18.640" v="1629"/>
          <ac:spMkLst>
            <pc:docMk/>
            <pc:sldMk cId="2480280121" sldId="1500"/>
            <ac:spMk id="9" creationId="{1F056CC8-C2C7-4339-8E08-CA4676135A28}"/>
          </ac:spMkLst>
        </pc:spChg>
        <pc:spChg chg="add del mod">
          <ac:chgData name="Helen Askounis" userId="68a4b384-4e9b-4052-97e7-99fc9c1de512" providerId="ADAL" clId="{6EE3E077-5624-493E-99A1-7C4CFE5CC935}" dt="2022-03-04T23:16:19.217" v="1631"/>
          <ac:spMkLst>
            <pc:docMk/>
            <pc:sldMk cId="2480280121" sldId="1500"/>
            <ac:spMk id="10" creationId="{17AF09C2-2622-4BD1-B992-4C295C9DE76E}"/>
          </ac:spMkLst>
        </pc:spChg>
        <pc:spChg chg="add del mod">
          <ac:chgData name="Helen Askounis" userId="68a4b384-4e9b-4052-97e7-99fc9c1de512" providerId="ADAL" clId="{6EE3E077-5624-493E-99A1-7C4CFE5CC935}" dt="2022-03-04T23:16:19.217" v="1631"/>
          <ac:spMkLst>
            <pc:docMk/>
            <pc:sldMk cId="2480280121" sldId="1500"/>
            <ac:spMk id="11" creationId="{E160D674-3E06-4264-8D2F-F0A5BAE64ECC}"/>
          </ac:spMkLst>
        </pc:spChg>
        <pc:spChg chg="add del mod">
          <ac:chgData name="Helen Askounis" userId="68a4b384-4e9b-4052-97e7-99fc9c1de512" providerId="ADAL" clId="{6EE3E077-5624-493E-99A1-7C4CFE5CC935}" dt="2022-03-04T23:16:19.553" v="1633"/>
          <ac:spMkLst>
            <pc:docMk/>
            <pc:sldMk cId="2480280121" sldId="1500"/>
            <ac:spMk id="12" creationId="{6B163C47-9D08-4526-B5A6-55B839E43102}"/>
          </ac:spMkLst>
        </pc:spChg>
        <pc:spChg chg="add del mod">
          <ac:chgData name="Helen Askounis" userId="68a4b384-4e9b-4052-97e7-99fc9c1de512" providerId="ADAL" clId="{6EE3E077-5624-493E-99A1-7C4CFE5CC935}" dt="2022-03-04T23:16:19.553" v="1633"/>
          <ac:spMkLst>
            <pc:docMk/>
            <pc:sldMk cId="2480280121" sldId="1500"/>
            <ac:spMk id="13" creationId="{275CE867-35C7-4BF9-9ACC-6A7641D4FBB5}"/>
          </ac:spMkLst>
        </pc:spChg>
        <pc:spChg chg="add del mod ord">
          <ac:chgData name="Helen Askounis" userId="68a4b384-4e9b-4052-97e7-99fc9c1de512" providerId="ADAL" clId="{6EE3E077-5624-493E-99A1-7C4CFE5CC935}" dt="2022-03-04T23:16:26.287" v="1636" actId="700"/>
          <ac:spMkLst>
            <pc:docMk/>
            <pc:sldMk cId="2480280121" sldId="1500"/>
            <ac:spMk id="14" creationId="{E8869242-C518-4A71-99AE-893400E8A050}"/>
          </ac:spMkLst>
        </pc:spChg>
        <pc:spChg chg="add del mod ord">
          <ac:chgData name="Helen Askounis" userId="68a4b384-4e9b-4052-97e7-99fc9c1de512" providerId="ADAL" clId="{6EE3E077-5624-493E-99A1-7C4CFE5CC935}" dt="2022-03-04T23:16:35.298" v="1639" actId="700"/>
          <ac:spMkLst>
            <pc:docMk/>
            <pc:sldMk cId="2480280121" sldId="1500"/>
            <ac:spMk id="15" creationId="{C9943B65-0494-4419-AD15-F120708DBB61}"/>
          </ac:spMkLst>
        </pc:spChg>
        <pc:spChg chg="add mod">
          <ac:chgData name="Helen Askounis" userId="68a4b384-4e9b-4052-97e7-99fc9c1de512" providerId="ADAL" clId="{6EE3E077-5624-493E-99A1-7C4CFE5CC935}" dt="2022-03-04T23:17:40.441" v="1651" actId="1076"/>
          <ac:spMkLst>
            <pc:docMk/>
            <pc:sldMk cId="2480280121" sldId="1500"/>
            <ac:spMk id="16" creationId="{51DA8E16-4C9B-4AEA-A4D3-5D2911022EF8}"/>
          </ac:spMkLst>
        </pc:spChg>
        <pc:spChg chg="add mod ord">
          <ac:chgData name="Helen Askounis" userId="68a4b384-4e9b-4052-97e7-99fc9c1de512" providerId="ADAL" clId="{6EE3E077-5624-493E-99A1-7C4CFE5CC935}" dt="2022-03-04T23:17:36.888" v="1650" actId="1076"/>
          <ac:spMkLst>
            <pc:docMk/>
            <pc:sldMk cId="2480280121" sldId="1500"/>
            <ac:spMk id="17" creationId="{4801D2D8-78DE-4CC8-B79E-EA3EEADD8473}"/>
          </ac:spMkLst>
        </pc:spChg>
        <pc:spChg chg="add mod">
          <ac:chgData name="Helen Askounis" userId="68a4b384-4e9b-4052-97e7-99fc9c1de512" providerId="ADAL" clId="{6EE3E077-5624-493E-99A1-7C4CFE5CC935}" dt="2022-03-04T23:17:33.248" v="1649" actId="1076"/>
          <ac:spMkLst>
            <pc:docMk/>
            <pc:sldMk cId="2480280121" sldId="1500"/>
            <ac:spMk id="18" creationId="{8C68D519-378B-4284-BE82-DF68952AE3FD}"/>
          </ac:spMkLst>
        </pc:spChg>
        <pc:spChg chg="add del mod">
          <ac:chgData name="Helen Askounis" userId="68a4b384-4e9b-4052-97e7-99fc9c1de512" providerId="ADAL" clId="{6EE3E077-5624-493E-99A1-7C4CFE5CC935}" dt="2022-03-04T23:17:48.049" v="1652" actId="478"/>
          <ac:spMkLst>
            <pc:docMk/>
            <pc:sldMk cId="2480280121" sldId="1500"/>
            <ac:spMk id="19" creationId="{08051D87-83FF-4567-8593-CA481E36EDAC}"/>
          </ac:spMkLst>
        </pc:spChg>
      </pc:sldChg>
      <pc:sldChg chg="delSp add del mod">
        <pc:chgData name="Helen Askounis" userId="68a4b384-4e9b-4052-97e7-99fc9c1de512" providerId="ADAL" clId="{6EE3E077-5624-493E-99A1-7C4CFE5CC935}" dt="2022-03-07T23:35:39.342" v="1691" actId="47"/>
        <pc:sldMkLst>
          <pc:docMk/>
          <pc:sldMk cId="1344859363" sldId="1501"/>
        </pc:sldMkLst>
        <pc:spChg chg="del">
          <ac:chgData name="Helen Askounis" userId="68a4b384-4e9b-4052-97e7-99fc9c1de512" providerId="ADAL" clId="{6EE3E077-5624-493E-99A1-7C4CFE5CC935}" dt="2022-03-04T19:32:51.882" v="1153" actId="478"/>
          <ac:spMkLst>
            <pc:docMk/>
            <pc:sldMk cId="1344859363" sldId="1501"/>
            <ac:spMk id="16" creationId="{7E98B192-C524-49E0-8E94-F384637DF7B0}"/>
          </ac:spMkLst>
        </pc:spChg>
        <pc:spChg chg="del">
          <ac:chgData name="Helen Askounis" userId="68a4b384-4e9b-4052-97e7-99fc9c1de512" providerId="ADAL" clId="{6EE3E077-5624-493E-99A1-7C4CFE5CC935}" dt="2022-03-04T19:32:51.882" v="1153" actId="478"/>
          <ac:spMkLst>
            <pc:docMk/>
            <pc:sldMk cId="1344859363" sldId="1501"/>
            <ac:spMk id="17" creationId="{BB4483C6-7347-457E-BEB6-DDAAC8B738B1}"/>
          </ac:spMkLst>
        </pc:spChg>
        <pc:spChg chg="del">
          <ac:chgData name="Helen Askounis" userId="68a4b384-4e9b-4052-97e7-99fc9c1de512" providerId="ADAL" clId="{6EE3E077-5624-493E-99A1-7C4CFE5CC935}" dt="2022-03-04T19:32:51.882" v="1153" actId="478"/>
          <ac:spMkLst>
            <pc:docMk/>
            <pc:sldMk cId="1344859363" sldId="1501"/>
            <ac:spMk id="18" creationId="{FEEA4364-5A62-4A03-B031-F24BF5C863C0}"/>
          </ac:spMkLst>
        </pc:spChg>
        <pc:spChg chg="del">
          <ac:chgData name="Helen Askounis" userId="68a4b384-4e9b-4052-97e7-99fc9c1de512" providerId="ADAL" clId="{6EE3E077-5624-493E-99A1-7C4CFE5CC935}" dt="2022-03-04T19:32:51.882" v="1153" actId="478"/>
          <ac:spMkLst>
            <pc:docMk/>
            <pc:sldMk cId="1344859363" sldId="1501"/>
            <ac:spMk id="32" creationId="{CF0826D1-35DA-418F-9EC9-BB233CE75087}"/>
          </ac:spMkLst>
        </pc:spChg>
        <pc:picChg chg="del">
          <ac:chgData name="Helen Askounis" userId="68a4b384-4e9b-4052-97e7-99fc9c1de512" providerId="ADAL" clId="{6EE3E077-5624-493E-99A1-7C4CFE5CC935}" dt="2022-03-04T19:32:51.882" v="1153" actId="478"/>
          <ac:picMkLst>
            <pc:docMk/>
            <pc:sldMk cId="1344859363" sldId="1501"/>
            <ac:picMk id="24" creationId="{464B4057-9025-43F0-86DB-0180C363CE8E}"/>
          </ac:picMkLst>
        </pc:picChg>
        <pc:picChg chg="del">
          <ac:chgData name="Helen Askounis" userId="68a4b384-4e9b-4052-97e7-99fc9c1de512" providerId="ADAL" clId="{6EE3E077-5624-493E-99A1-7C4CFE5CC935}" dt="2022-03-04T19:32:51.882" v="1153" actId="478"/>
          <ac:picMkLst>
            <pc:docMk/>
            <pc:sldMk cId="1344859363" sldId="1501"/>
            <ac:picMk id="29" creationId="{0CD0095A-39E3-4115-A46A-E3405838F39F}"/>
          </ac:picMkLst>
        </pc:picChg>
        <pc:picChg chg="del">
          <ac:chgData name="Helen Askounis" userId="68a4b384-4e9b-4052-97e7-99fc9c1de512" providerId="ADAL" clId="{6EE3E077-5624-493E-99A1-7C4CFE5CC935}" dt="2022-03-04T19:32:51.882" v="1153" actId="478"/>
          <ac:picMkLst>
            <pc:docMk/>
            <pc:sldMk cId="1344859363" sldId="1501"/>
            <ac:picMk id="31" creationId="{7307980E-42F2-4EC3-A83B-97D464B93C6C}"/>
          </ac:picMkLst>
        </pc:picChg>
      </pc:sldChg>
      <pc:sldChg chg="add del">
        <pc:chgData name="Helen Askounis" userId="68a4b384-4e9b-4052-97e7-99fc9c1de512" providerId="ADAL" clId="{6EE3E077-5624-493E-99A1-7C4CFE5CC935}" dt="2022-03-04T17:55:29.186" v="3" actId="47"/>
        <pc:sldMkLst>
          <pc:docMk/>
          <pc:sldMk cId="1709786860" sldId="1502"/>
        </pc:sldMkLst>
      </pc:sldChg>
      <pc:sldChg chg="add del">
        <pc:chgData name="Helen Askounis" userId="68a4b384-4e9b-4052-97e7-99fc9c1de512" providerId="ADAL" clId="{6EE3E077-5624-493E-99A1-7C4CFE5CC935}" dt="2022-03-04T18:41:52.026" v="588" actId="47"/>
        <pc:sldMkLst>
          <pc:docMk/>
          <pc:sldMk cId="2130329528" sldId="1502"/>
        </pc:sldMkLst>
      </pc:sldChg>
      <pc:sldChg chg="addSp delSp modSp new mod ord">
        <pc:chgData name="Helen Askounis" userId="68a4b384-4e9b-4052-97e7-99fc9c1de512" providerId="ADAL" clId="{6EE3E077-5624-493E-99A1-7C4CFE5CC935}" dt="2022-03-04T18:32:15.729" v="462" actId="207"/>
        <pc:sldMkLst>
          <pc:docMk/>
          <pc:sldMk cId="1593695956" sldId="1503"/>
        </pc:sldMkLst>
        <pc:spChg chg="add del mod">
          <ac:chgData name="Helen Askounis" userId="68a4b384-4e9b-4052-97e7-99fc9c1de512" providerId="ADAL" clId="{6EE3E077-5624-493E-99A1-7C4CFE5CC935}" dt="2022-03-04T18:17:43.535" v="54" actId="478"/>
          <ac:spMkLst>
            <pc:docMk/>
            <pc:sldMk cId="1593695956" sldId="1503"/>
            <ac:spMk id="4" creationId="{B7CA039F-52B7-47C2-A3AA-D65665DC2CA3}"/>
          </ac:spMkLst>
        </pc:spChg>
        <pc:spChg chg="add mod">
          <ac:chgData name="Helen Askounis" userId="68a4b384-4e9b-4052-97e7-99fc9c1de512" providerId="ADAL" clId="{6EE3E077-5624-493E-99A1-7C4CFE5CC935}" dt="2022-03-04T18:28:59.706" v="397" actId="14100"/>
          <ac:spMkLst>
            <pc:docMk/>
            <pc:sldMk cId="1593695956" sldId="1503"/>
            <ac:spMk id="6" creationId="{3122FB1D-1973-4CC1-B3D0-2F83D273F16B}"/>
          </ac:spMkLst>
        </pc:spChg>
        <pc:spChg chg="add mod">
          <ac:chgData name="Helen Askounis" userId="68a4b384-4e9b-4052-97e7-99fc9c1de512" providerId="ADAL" clId="{6EE3E077-5624-493E-99A1-7C4CFE5CC935}" dt="2022-03-04T18:31:17.697" v="442" actId="14100"/>
          <ac:spMkLst>
            <pc:docMk/>
            <pc:sldMk cId="1593695956" sldId="1503"/>
            <ac:spMk id="7" creationId="{09FE4BFA-4CC3-45D0-B546-23A3BCACC939}"/>
          </ac:spMkLst>
        </pc:spChg>
        <pc:spChg chg="add mod ord">
          <ac:chgData name="Helen Askounis" userId="68a4b384-4e9b-4052-97e7-99fc9c1de512" providerId="ADAL" clId="{6EE3E077-5624-493E-99A1-7C4CFE5CC935}" dt="2022-03-04T18:31:05.609" v="440" actId="1076"/>
          <ac:spMkLst>
            <pc:docMk/>
            <pc:sldMk cId="1593695956" sldId="1503"/>
            <ac:spMk id="9" creationId="{07033A09-EC65-4333-B90F-0118A44269AC}"/>
          </ac:spMkLst>
        </pc:spChg>
        <pc:spChg chg="add mod">
          <ac:chgData name="Helen Askounis" userId="68a4b384-4e9b-4052-97e7-99fc9c1de512" providerId="ADAL" clId="{6EE3E077-5624-493E-99A1-7C4CFE5CC935}" dt="2022-03-04T18:32:11.385" v="461" actId="14100"/>
          <ac:spMkLst>
            <pc:docMk/>
            <pc:sldMk cId="1593695956" sldId="1503"/>
            <ac:spMk id="10" creationId="{F54A30D3-BA0C-424C-8285-2C24E7355F8D}"/>
          </ac:spMkLst>
        </pc:spChg>
        <pc:spChg chg="add mod ord">
          <ac:chgData name="Helen Askounis" userId="68a4b384-4e9b-4052-97e7-99fc9c1de512" providerId="ADAL" clId="{6EE3E077-5624-493E-99A1-7C4CFE5CC935}" dt="2022-03-04T18:32:15.729" v="462" actId="207"/>
          <ac:spMkLst>
            <pc:docMk/>
            <pc:sldMk cId="1593695956" sldId="1503"/>
            <ac:spMk id="12" creationId="{233466A0-3C6E-489C-AAB1-561BBB5D516A}"/>
          </ac:spMkLst>
        </pc:spChg>
        <pc:spChg chg="add mod">
          <ac:chgData name="Helen Askounis" userId="68a4b384-4e9b-4052-97e7-99fc9c1de512" providerId="ADAL" clId="{6EE3E077-5624-493E-99A1-7C4CFE5CC935}" dt="2022-03-04T18:31:41.714" v="444" actId="14100"/>
          <ac:spMkLst>
            <pc:docMk/>
            <pc:sldMk cId="1593695956" sldId="1503"/>
            <ac:spMk id="13" creationId="{3A2DF1F8-7148-41EE-BECC-4D1E1A77549A}"/>
          </ac:spMkLst>
        </pc:spChg>
        <pc:spChg chg="add del mod">
          <ac:chgData name="Helen Askounis" userId="68a4b384-4e9b-4052-97e7-99fc9c1de512" providerId="ADAL" clId="{6EE3E077-5624-493E-99A1-7C4CFE5CC935}" dt="2022-03-04T18:26:30.089" v="341" actId="478"/>
          <ac:spMkLst>
            <pc:docMk/>
            <pc:sldMk cId="1593695956" sldId="1503"/>
            <ac:spMk id="14" creationId="{DBE4939B-C242-476A-B20F-89988E124865}"/>
          </ac:spMkLst>
        </pc:spChg>
        <pc:spChg chg="add del mod">
          <ac:chgData name="Helen Askounis" userId="68a4b384-4e9b-4052-97e7-99fc9c1de512" providerId="ADAL" clId="{6EE3E077-5624-493E-99A1-7C4CFE5CC935}" dt="2022-03-04T18:27:58.497" v="374" actId="478"/>
          <ac:spMkLst>
            <pc:docMk/>
            <pc:sldMk cId="1593695956" sldId="1503"/>
            <ac:spMk id="15" creationId="{96A447E5-C565-4EFB-BAE8-02C5A07FD3C2}"/>
          </ac:spMkLst>
        </pc:spChg>
        <pc:picChg chg="add mod ord modCrop">
          <ac:chgData name="Helen Askounis" userId="68a4b384-4e9b-4052-97e7-99fc9c1de512" providerId="ADAL" clId="{6EE3E077-5624-493E-99A1-7C4CFE5CC935}" dt="2022-03-04T18:29:15.113" v="399" actId="732"/>
          <ac:picMkLst>
            <pc:docMk/>
            <pc:sldMk cId="1593695956" sldId="1503"/>
            <ac:picMk id="3" creationId="{5882EDB7-3D2B-450E-9A2B-27C40987127F}"/>
          </ac:picMkLst>
        </pc:picChg>
        <pc:picChg chg="add del mod">
          <ac:chgData name="Helen Askounis" userId="68a4b384-4e9b-4052-97e7-99fc9c1de512" providerId="ADAL" clId="{6EE3E077-5624-493E-99A1-7C4CFE5CC935}" dt="2022-03-04T18:17:43.535" v="54" actId="478"/>
          <ac:picMkLst>
            <pc:docMk/>
            <pc:sldMk cId="1593695956" sldId="1503"/>
            <ac:picMk id="5" creationId="{686BB1C9-CE81-4E34-9A4C-FD008E9664FB}"/>
          </ac:picMkLst>
        </pc:picChg>
        <pc:picChg chg="add mod">
          <ac:chgData name="Helen Askounis" userId="68a4b384-4e9b-4052-97e7-99fc9c1de512" providerId="ADAL" clId="{6EE3E077-5624-493E-99A1-7C4CFE5CC935}" dt="2022-03-04T18:31:22.098" v="443" actId="1076"/>
          <ac:picMkLst>
            <pc:docMk/>
            <pc:sldMk cId="1593695956" sldId="1503"/>
            <ac:picMk id="8" creationId="{C7C697DB-3184-42C5-AE83-4BCD4A7768A0}"/>
          </ac:picMkLst>
        </pc:picChg>
      </pc:sldChg>
      <pc:sldChg chg="add setBg">
        <pc:chgData name="Helen Askounis" userId="68a4b384-4e9b-4052-97e7-99fc9c1de512" providerId="ADAL" clId="{6EE3E077-5624-493E-99A1-7C4CFE5CC935}" dt="2022-03-04T18:41:30.418" v="585"/>
        <pc:sldMkLst>
          <pc:docMk/>
          <pc:sldMk cId="1485629288" sldId="1504"/>
        </pc:sldMkLst>
      </pc:sldChg>
      <pc:sldChg chg="modSp add mod ord">
        <pc:chgData name="Helen Askounis" userId="68a4b384-4e9b-4052-97e7-99fc9c1de512" providerId="ADAL" clId="{6EE3E077-5624-493E-99A1-7C4CFE5CC935}" dt="2022-03-04T18:44:34.739" v="663" actId="20577"/>
        <pc:sldMkLst>
          <pc:docMk/>
          <pc:sldMk cId="3642239180" sldId="1505"/>
        </pc:sldMkLst>
        <pc:spChg chg="mod">
          <ac:chgData name="Helen Askounis" userId="68a4b384-4e9b-4052-97e7-99fc9c1de512" providerId="ADAL" clId="{6EE3E077-5624-493E-99A1-7C4CFE5CC935}" dt="2022-03-04T18:44:34.739" v="663" actId="20577"/>
          <ac:spMkLst>
            <pc:docMk/>
            <pc:sldMk cId="3642239180" sldId="1505"/>
            <ac:spMk id="3" creationId="{785467C5-85CC-42CD-8E14-21AF3677AA32}"/>
          </ac:spMkLst>
        </pc:spChg>
      </pc:sldChg>
      <pc:sldChg chg="modSp add mod ord">
        <pc:chgData name="Helen Askounis" userId="68a4b384-4e9b-4052-97e7-99fc9c1de512" providerId="ADAL" clId="{6EE3E077-5624-493E-99A1-7C4CFE5CC935}" dt="2022-03-04T18:45:12.308" v="682" actId="20577"/>
        <pc:sldMkLst>
          <pc:docMk/>
          <pc:sldMk cId="876055532" sldId="1506"/>
        </pc:sldMkLst>
        <pc:spChg chg="mod">
          <ac:chgData name="Helen Askounis" userId="68a4b384-4e9b-4052-97e7-99fc9c1de512" providerId="ADAL" clId="{6EE3E077-5624-493E-99A1-7C4CFE5CC935}" dt="2022-03-04T18:45:12.308" v="682" actId="20577"/>
          <ac:spMkLst>
            <pc:docMk/>
            <pc:sldMk cId="876055532" sldId="1506"/>
            <ac:spMk id="3" creationId="{785467C5-85CC-42CD-8E14-21AF3677AA32}"/>
          </ac:spMkLst>
        </pc:spChg>
      </pc:sldChg>
      <pc:sldChg chg="delSp modSp add del mod">
        <pc:chgData name="Helen Askounis" userId="68a4b384-4e9b-4052-97e7-99fc9c1de512" providerId="ADAL" clId="{6EE3E077-5624-493E-99A1-7C4CFE5CC935}" dt="2022-03-07T23:35:39.342" v="1691" actId="47"/>
        <pc:sldMkLst>
          <pc:docMk/>
          <pc:sldMk cId="1130215605" sldId="1507"/>
        </pc:sldMkLst>
        <pc:spChg chg="del">
          <ac:chgData name="Helen Askounis" userId="68a4b384-4e9b-4052-97e7-99fc9c1de512" providerId="ADAL" clId="{6EE3E077-5624-493E-99A1-7C4CFE5CC935}" dt="2022-03-04T19:33:05.147" v="1154" actId="478"/>
          <ac:spMkLst>
            <pc:docMk/>
            <pc:sldMk cId="1130215605" sldId="1507"/>
            <ac:spMk id="16" creationId="{7E98B192-C524-49E0-8E94-F384637DF7B0}"/>
          </ac:spMkLst>
        </pc:spChg>
        <pc:spChg chg="del">
          <ac:chgData name="Helen Askounis" userId="68a4b384-4e9b-4052-97e7-99fc9c1de512" providerId="ADAL" clId="{6EE3E077-5624-493E-99A1-7C4CFE5CC935}" dt="2022-03-04T19:33:05.147" v="1154" actId="478"/>
          <ac:spMkLst>
            <pc:docMk/>
            <pc:sldMk cId="1130215605" sldId="1507"/>
            <ac:spMk id="17" creationId="{BB4483C6-7347-457E-BEB6-DDAAC8B738B1}"/>
          </ac:spMkLst>
        </pc:spChg>
        <pc:spChg chg="mod">
          <ac:chgData name="Helen Askounis" userId="68a4b384-4e9b-4052-97e7-99fc9c1de512" providerId="ADAL" clId="{6EE3E077-5624-493E-99A1-7C4CFE5CC935}" dt="2022-03-04T19:33:11.200" v="1160" actId="20577"/>
          <ac:spMkLst>
            <pc:docMk/>
            <pc:sldMk cId="1130215605" sldId="1507"/>
            <ac:spMk id="18" creationId="{FEEA4364-5A62-4A03-B031-F24BF5C863C0}"/>
          </ac:spMkLst>
        </pc:spChg>
        <pc:spChg chg="del">
          <ac:chgData name="Helen Askounis" userId="68a4b384-4e9b-4052-97e7-99fc9c1de512" providerId="ADAL" clId="{6EE3E077-5624-493E-99A1-7C4CFE5CC935}" dt="2022-03-04T19:33:05.147" v="1154" actId="478"/>
          <ac:spMkLst>
            <pc:docMk/>
            <pc:sldMk cId="1130215605" sldId="1507"/>
            <ac:spMk id="32" creationId="{CF0826D1-35DA-418F-9EC9-BB233CE75087}"/>
          </ac:spMkLst>
        </pc:spChg>
        <pc:picChg chg="del">
          <ac:chgData name="Helen Askounis" userId="68a4b384-4e9b-4052-97e7-99fc9c1de512" providerId="ADAL" clId="{6EE3E077-5624-493E-99A1-7C4CFE5CC935}" dt="2022-03-04T19:33:05.147" v="1154" actId="478"/>
          <ac:picMkLst>
            <pc:docMk/>
            <pc:sldMk cId="1130215605" sldId="1507"/>
            <ac:picMk id="24" creationId="{464B4057-9025-43F0-86DB-0180C363CE8E}"/>
          </ac:picMkLst>
        </pc:picChg>
        <pc:picChg chg="del">
          <ac:chgData name="Helen Askounis" userId="68a4b384-4e9b-4052-97e7-99fc9c1de512" providerId="ADAL" clId="{6EE3E077-5624-493E-99A1-7C4CFE5CC935}" dt="2022-03-04T19:33:05.147" v="1154" actId="478"/>
          <ac:picMkLst>
            <pc:docMk/>
            <pc:sldMk cId="1130215605" sldId="1507"/>
            <ac:picMk id="29" creationId="{0CD0095A-39E3-4115-A46A-E3405838F39F}"/>
          </ac:picMkLst>
        </pc:picChg>
      </pc:sldChg>
      <pc:sldChg chg="modSp add del">
        <pc:chgData name="Helen Askounis" userId="68a4b384-4e9b-4052-97e7-99fc9c1de512" providerId="ADAL" clId="{6EE3E077-5624-493E-99A1-7C4CFE5CC935}" dt="2022-03-04T18:46:21.555" v="686" actId="47"/>
        <pc:sldMkLst>
          <pc:docMk/>
          <pc:sldMk cId="3736471680" sldId="1507"/>
        </pc:sldMkLst>
        <pc:graphicFrameChg chg="mod">
          <ac:chgData name="Helen Askounis" userId="68a4b384-4e9b-4052-97e7-99fc9c1de512" providerId="ADAL" clId="{6EE3E077-5624-493E-99A1-7C4CFE5CC935}" dt="2022-03-04T18:46:06.268" v="685"/>
          <ac:graphicFrameMkLst>
            <pc:docMk/>
            <pc:sldMk cId="3736471680" sldId="1507"/>
            <ac:graphicFrameMk id="4" creationId="{6A4AF109-CD6D-4D58-BF47-C57122FC523B}"/>
          </ac:graphicFrameMkLst>
        </pc:graphicFrameChg>
      </pc:sldChg>
      <pc:sldChg chg="delSp modSp add del mod">
        <pc:chgData name="Helen Askounis" userId="68a4b384-4e9b-4052-97e7-99fc9c1de512" providerId="ADAL" clId="{6EE3E077-5624-493E-99A1-7C4CFE5CC935}" dt="2022-03-07T23:35:39.342" v="1691" actId="47"/>
        <pc:sldMkLst>
          <pc:docMk/>
          <pc:sldMk cId="1440724978" sldId="1508"/>
        </pc:sldMkLst>
        <pc:spChg chg="del">
          <ac:chgData name="Helen Askounis" userId="68a4b384-4e9b-4052-97e7-99fc9c1de512" providerId="ADAL" clId="{6EE3E077-5624-493E-99A1-7C4CFE5CC935}" dt="2022-03-04T19:33:22.362" v="1167" actId="478"/>
          <ac:spMkLst>
            <pc:docMk/>
            <pc:sldMk cId="1440724978" sldId="1508"/>
            <ac:spMk id="17" creationId="{BB4483C6-7347-457E-BEB6-DDAAC8B738B1}"/>
          </ac:spMkLst>
        </pc:spChg>
        <pc:spChg chg="mod">
          <ac:chgData name="Helen Askounis" userId="68a4b384-4e9b-4052-97e7-99fc9c1de512" providerId="ADAL" clId="{6EE3E077-5624-493E-99A1-7C4CFE5CC935}" dt="2022-03-04T19:33:18.075" v="1166" actId="20577"/>
          <ac:spMkLst>
            <pc:docMk/>
            <pc:sldMk cId="1440724978" sldId="1508"/>
            <ac:spMk id="18" creationId="{FEEA4364-5A62-4A03-B031-F24BF5C863C0}"/>
          </ac:spMkLst>
        </pc:spChg>
        <pc:picChg chg="del">
          <ac:chgData name="Helen Askounis" userId="68a4b384-4e9b-4052-97e7-99fc9c1de512" providerId="ADAL" clId="{6EE3E077-5624-493E-99A1-7C4CFE5CC935}" dt="2022-03-04T19:33:22.362" v="1167" actId="478"/>
          <ac:picMkLst>
            <pc:docMk/>
            <pc:sldMk cId="1440724978" sldId="1508"/>
            <ac:picMk id="29" creationId="{0CD0095A-39E3-4115-A46A-E3405838F39F}"/>
          </ac:picMkLst>
        </pc:picChg>
      </pc:sldChg>
      <pc:sldChg chg="modSp add mod">
        <pc:chgData name="Helen Askounis" userId="68a4b384-4e9b-4052-97e7-99fc9c1de512" providerId="ADAL" clId="{6EE3E077-5624-493E-99A1-7C4CFE5CC935}" dt="2022-03-04T19:33:29.437" v="1175" actId="20577"/>
        <pc:sldMkLst>
          <pc:docMk/>
          <pc:sldMk cId="696932005" sldId="1509"/>
        </pc:sldMkLst>
        <pc:spChg chg="mod">
          <ac:chgData name="Helen Askounis" userId="68a4b384-4e9b-4052-97e7-99fc9c1de512" providerId="ADAL" clId="{6EE3E077-5624-493E-99A1-7C4CFE5CC935}" dt="2022-03-04T19:33:29.437" v="1175" actId="20577"/>
          <ac:spMkLst>
            <pc:docMk/>
            <pc:sldMk cId="696932005" sldId="1509"/>
            <ac:spMk id="18" creationId="{FEEA4364-5A62-4A03-B031-F24BF5C863C0}"/>
          </ac:spMkLst>
        </pc:spChg>
      </pc:sldChg>
      <pc:sldChg chg="addSp modSp add del mod">
        <pc:chgData name="Helen Askounis" userId="68a4b384-4e9b-4052-97e7-99fc9c1de512" providerId="ADAL" clId="{6EE3E077-5624-493E-99A1-7C4CFE5CC935}" dt="2022-03-07T23:35:53.447" v="1692" actId="47"/>
        <pc:sldMkLst>
          <pc:docMk/>
          <pc:sldMk cId="3911554428" sldId="1510"/>
        </pc:sldMkLst>
        <pc:spChg chg="add mod">
          <ac:chgData name="Helen Askounis" userId="68a4b384-4e9b-4052-97e7-99fc9c1de512" providerId="ADAL" clId="{6EE3E077-5624-493E-99A1-7C4CFE5CC935}" dt="2022-03-04T19:44:05.108" v="1308" actId="14100"/>
          <ac:spMkLst>
            <pc:docMk/>
            <pc:sldMk cId="3911554428" sldId="1510"/>
            <ac:spMk id="6" creationId="{5924C10F-9763-456B-ACEE-1817C17E9C85}"/>
          </ac:spMkLst>
        </pc:spChg>
      </pc:sldChg>
      <pc:sldChg chg="addSp modSp add del mod">
        <pc:chgData name="Helen Askounis" userId="68a4b384-4e9b-4052-97e7-99fc9c1de512" providerId="ADAL" clId="{6EE3E077-5624-493E-99A1-7C4CFE5CC935}" dt="2022-03-07T23:35:53.447" v="1692" actId="47"/>
        <pc:sldMkLst>
          <pc:docMk/>
          <pc:sldMk cId="198328218" sldId="1511"/>
        </pc:sldMkLst>
        <pc:spChg chg="add mod">
          <ac:chgData name="Helen Askounis" userId="68a4b384-4e9b-4052-97e7-99fc9c1de512" providerId="ADAL" clId="{6EE3E077-5624-493E-99A1-7C4CFE5CC935}" dt="2022-03-04T19:44:10.301" v="1310" actId="14100"/>
          <ac:spMkLst>
            <pc:docMk/>
            <pc:sldMk cId="198328218" sldId="1511"/>
            <ac:spMk id="6" creationId="{15F53AB4-2008-4A12-BB01-6A7F24D46B1C}"/>
          </ac:spMkLst>
        </pc:spChg>
      </pc:sldChg>
      <pc:sldChg chg="addSp modSp add del mod">
        <pc:chgData name="Helen Askounis" userId="68a4b384-4e9b-4052-97e7-99fc9c1de512" providerId="ADAL" clId="{6EE3E077-5624-493E-99A1-7C4CFE5CC935}" dt="2022-03-07T23:35:53.447" v="1692" actId="47"/>
        <pc:sldMkLst>
          <pc:docMk/>
          <pc:sldMk cId="1472675573" sldId="1512"/>
        </pc:sldMkLst>
        <pc:spChg chg="add mod">
          <ac:chgData name="Helen Askounis" userId="68a4b384-4e9b-4052-97e7-99fc9c1de512" providerId="ADAL" clId="{6EE3E077-5624-493E-99A1-7C4CFE5CC935}" dt="2022-03-04T19:44:16.964" v="1312" actId="14100"/>
          <ac:spMkLst>
            <pc:docMk/>
            <pc:sldMk cId="1472675573" sldId="1512"/>
            <ac:spMk id="6" creationId="{150D536A-EC11-44CC-A8BD-866A04E10E02}"/>
          </ac:spMkLst>
        </pc:spChg>
      </pc:sldChg>
      <pc:sldChg chg="add">
        <pc:chgData name="Helen Askounis" userId="68a4b384-4e9b-4052-97e7-99fc9c1de512" providerId="ADAL" clId="{6EE3E077-5624-493E-99A1-7C4CFE5CC935}" dt="2022-03-04T19:43:24.423" v="1291"/>
        <pc:sldMkLst>
          <pc:docMk/>
          <pc:sldMk cId="1724646948" sldId="1513"/>
        </pc:sldMkLst>
      </pc:sldChg>
      <pc:sldChg chg="add del">
        <pc:chgData name="Helen Askounis" userId="68a4b384-4e9b-4052-97e7-99fc9c1de512" providerId="ADAL" clId="{6EE3E077-5624-493E-99A1-7C4CFE5CC935}" dt="2022-03-07T23:35:53.447" v="1692" actId="47"/>
        <pc:sldMkLst>
          <pc:docMk/>
          <pc:sldMk cId="1734484075" sldId="1514"/>
        </pc:sldMkLst>
      </pc:sldChg>
      <pc:sldChg chg="add del">
        <pc:chgData name="Helen Askounis" userId="68a4b384-4e9b-4052-97e7-99fc9c1de512" providerId="ADAL" clId="{6EE3E077-5624-493E-99A1-7C4CFE5CC935}" dt="2022-03-04T19:44:29.627" v="1313" actId="47"/>
        <pc:sldMkLst>
          <pc:docMk/>
          <pc:sldMk cId="2251807743" sldId="1514"/>
        </pc:sldMkLst>
      </pc:sldChg>
      <pc:sldChg chg="addSp delSp modSp add mod ord">
        <pc:chgData name="Helen Askounis" userId="68a4b384-4e9b-4052-97e7-99fc9c1de512" providerId="ADAL" clId="{6EE3E077-5624-493E-99A1-7C4CFE5CC935}" dt="2022-03-04T23:00:04.654" v="1443" actId="20577"/>
        <pc:sldMkLst>
          <pc:docMk/>
          <pc:sldMk cId="1685640380" sldId="1515"/>
        </pc:sldMkLst>
        <pc:spChg chg="mod">
          <ac:chgData name="Helen Askounis" userId="68a4b384-4e9b-4052-97e7-99fc9c1de512" providerId="ADAL" clId="{6EE3E077-5624-493E-99A1-7C4CFE5CC935}" dt="2022-03-04T22:59:52.205" v="1439"/>
          <ac:spMkLst>
            <pc:docMk/>
            <pc:sldMk cId="1685640380" sldId="1515"/>
            <ac:spMk id="2" creationId="{00000000-0000-0000-0000-000000000000}"/>
          </ac:spMkLst>
        </pc:spChg>
        <pc:spChg chg="mod">
          <ac:chgData name="Helen Askounis" userId="68a4b384-4e9b-4052-97e7-99fc9c1de512" providerId="ADAL" clId="{6EE3E077-5624-493E-99A1-7C4CFE5CC935}" dt="2022-03-04T23:00:04.654" v="1443" actId="20577"/>
          <ac:spMkLst>
            <pc:docMk/>
            <pc:sldMk cId="1685640380" sldId="1515"/>
            <ac:spMk id="3" creationId="{00000000-0000-0000-0000-000000000000}"/>
          </ac:spMkLst>
        </pc:spChg>
        <pc:picChg chg="del">
          <ac:chgData name="Helen Askounis" userId="68a4b384-4e9b-4052-97e7-99fc9c1de512" providerId="ADAL" clId="{6EE3E077-5624-493E-99A1-7C4CFE5CC935}" dt="2022-03-04T22:59:44.092" v="1438" actId="478"/>
          <ac:picMkLst>
            <pc:docMk/>
            <pc:sldMk cId="1685640380" sldId="1515"/>
            <ac:picMk id="5" creationId="{6C7FBEE1-DCCF-428E-BE5C-909338CA5130}"/>
          </ac:picMkLst>
        </pc:picChg>
        <pc:picChg chg="add mod ord">
          <ac:chgData name="Helen Askounis" userId="68a4b384-4e9b-4052-97e7-99fc9c1de512" providerId="ADAL" clId="{6EE3E077-5624-493E-99A1-7C4CFE5CC935}" dt="2022-03-04T22:59:42.829" v="1437" actId="167"/>
          <ac:picMkLst>
            <pc:docMk/>
            <pc:sldMk cId="1685640380" sldId="1515"/>
            <ac:picMk id="6" creationId="{FE53E1D2-2F29-4CD6-886F-E57DAC5064C8}"/>
          </ac:picMkLst>
        </pc:picChg>
      </pc:sldChg>
      <pc:sldChg chg="addSp delSp modSp add mod ord">
        <pc:chgData name="Helen Askounis" userId="68a4b384-4e9b-4052-97e7-99fc9c1de512" providerId="ADAL" clId="{6EE3E077-5624-493E-99A1-7C4CFE5CC935}" dt="2022-03-04T23:02:00.878" v="1502" actId="478"/>
        <pc:sldMkLst>
          <pc:docMk/>
          <pc:sldMk cId="2398571924" sldId="1516"/>
        </pc:sldMkLst>
        <pc:spChg chg="mod">
          <ac:chgData name="Helen Askounis" userId="68a4b384-4e9b-4052-97e7-99fc9c1de512" providerId="ADAL" clId="{6EE3E077-5624-493E-99A1-7C4CFE5CC935}" dt="2022-03-04T23:01:40.127" v="1493" actId="20577"/>
          <ac:spMkLst>
            <pc:docMk/>
            <pc:sldMk cId="2398571924" sldId="1516"/>
            <ac:spMk id="2" creationId="{00000000-0000-0000-0000-000000000000}"/>
          </ac:spMkLst>
        </pc:spChg>
        <pc:spChg chg="mod">
          <ac:chgData name="Helen Askounis" userId="68a4b384-4e9b-4052-97e7-99fc9c1de512" providerId="ADAL" clId="{6EE3E077-5624-493E-99A1-7C4CFE5CC935}" dt="2022-03-04T23:01:43.236" v="1494"/>
          <ac:spMkLst>
            <pc:docMk/>
            <pc:sldMk cId="2398571924" sldId="1516"/>
            <ac:spMk id="3" creationId="{00000000-0000-0000-0000-000000000000}"/>
          </ac:spMkLst>
        </pc:spChg>
        <pc:picChg chg="del mod">
          <ac:chgData name="Helen Askounis" userId="68a4b384-4e9b-4052-97e7-99fc9c1de512" providerId="ADAL" clId="{6EE3E077-5624-493E-99A1-7C4CFE5CC935}" dt="2022-03-04T23:02:00.878" v="1502" actId="478"/>
          <ac:picMkLst>
            <pc:docMk/>
            <pc:sldMk cId="2398571924" sldId="1516"/>
            <ac:picMk id="6" creationId="{FE53E1D2-2F29-4CD6-886F-E57DAC5064C8}"/>
          </ac:picMkLst>
        </pc:picChg>
        <pc:picChg chg="add mod ord">
          <ac:chgData name="Helen Askounis" userId="68a4b384-4e9b-4052-97e7-99fc9c1de512" providerId="ADAL" clId="{6EE3E077-5624-493E-99A1-7C4CFE5CC935}" dt="2022-03-04T23:01:59.232" v="1500" actId="167"/>
          <ac:picMkLst>
            <pc:docMk/>
            <pc:sldMk cId="2398571924" sldId="1516"/>
            <ac:picMk id="7" creationId="{57A66BF4-FFEA-483F-A9CE-A73EBDDB339E}"/>
          </ac:picMkLst>
        </pc:picChg>
      </pc:sldChg>
      <pc:sldChg chg="delSp add del setBg delDesignElem">
        <pc:chgData name="Helen Askounis" userId="68a4b384-4e9b-4052-97e7-99fc9c1de512" providerId="ADAL" clId="{6EE3E077-5624-493E-99A1-7C4CFE5CC935}" dt="2022-03-04T23:12:33.733" v="1610" actId="47"/>
        <pc:sldMkLst>
          <pc:docMk/>
          <pc:sldMk cId="2550668156" sldId="1517"/>
        </pc:sldMkLst>
        <pc:spChg chg="del">
          <ac:chgData name="Helen Askounis" userId="68a4b384-4e9b-4052-97e7-99fc9c1de512" providerId="ADAL" clId="{6EE3E077-5624-493E-99A1-7C4CFE5CC935}" dt="2022-03-04T23:12:31.520" v="1609"/>
          <ac:spMkLst>
            <pc:docMk/>
            <pc:sldMk cId="2550668156" sldId="1517"/>
            <ac:spMk id="16" creationId="{04812C46-200A-4DEB-A05E-3ED6C68C2387}"/>
          </ac:spMkLst>
        </pc:spChg>
        <pc:spChg chg="del">
          <ac:chgData name="Helen Askounis" userId="68a4b384-4e9b-4052-97e7-99fc9c1de512" providerId="ADAL" clId="{6EE3E077-5624-493E-99A1-7C4CFE5CC935}" dt="2022-03-04T23:12:31.520" v="1609"/>
          <ac:spMkLst>
            <pc:docMk/>
            <pc:sldMk cId="2550668156" sldId="1517"/>
            <ac:spMk id="18" creationId="{D1EA859B-E555-4109-94F3-6700E046E008}"/>
          </ac:spMkLst>
        </pc:spChg>
      </pc:sldChg>
      <pc:sldChg chg="modSp add mod">
        <pc:chgData name="Helen Askounis" userId="68a4b384-4e9b-4052-97e7-99fc9c1de512" providerId="ADAL" clId="{6EE3E077-5624-493E-99A1-7C4CFE5CC935}" dt="2022-03-04T23:15:37.739" v="1623" actId="403"/>
        <pc:sldMkLst>
          <pc:docMk/>
          <pc:sldMk cId="3873776993" sldId="1517"/>
        </pc:sldMkLst>
        <pc:spChg chg="mod">
          <ac:chgData name="Helen Askounis" userId="68a4b384-4e9b-4052-97e7-99fc9c1de512" providerId="ADAL" clId="{6EE3E077-5624-493E-99A1-7C4CFE5CC935}" dt="2022-03-04T23:15:24.471" v="1621"/>
          <ac:spMkLst>
            <pc:docMk/>
            <pc:sldMk cId="3873776993" sldId="1517"/>
            <ac:spMk id="2" creationId="{F06E533D-82DD-43E7-A08C-F2D37FF55581}"/>
          </ac:spMkLst>
        </pc:spChg>
        <pc:spChg chg="mod">
          <ac:chgData name="Helen Askounis" userId="68a4b384-4e9b-4052-97e7-99fc9c1de512" providerId="ADAL" clId="{6EE3E077-5624-493E-99A1-7C4CFE5CC935}" dt="2022-03-04T23:15:37.739" v="1623" actId="403"/>
          <ac:spMkLst>
            <pc:docMk/>
            <pc:sldMk cId="3873776993" sldId="1517"/>
            <ac:spMk id="3" creationId="{B80E04DD-E7BA-454A-9622-59F402F6033F}"/>
          </ac:spMkLst>
        </pc:spChg>
      </pc:sldChg>
      <pc:sldChg chg="add del">
        <pc:chgData name="Helen Askounis" userId="68a4b384-4e9b-4052-97e7-99fc9c1de512" providerId="ADAL" clId="{6EE3E077-5624-493E-99A1-7C4CFE5CC935}" dt="2022-03-04T23:21:06.990" v="1689" actId="47"/>
        <pc:sldMkLst>
          <pc:docMk/>
          <pc:sldMk cId="1107576383" sldId="1518"/>
        </pc:sldMkLst>
      </pc:sldChg>
      <pc:sldChg chg="add">
        <pc:chgData name="Helen Askounis" userId="68a4b384-4e9b-4052-97e7-99fc9c1de512" providerId="ADAL" clId="{6EE3E077-5624-493E-99A1-7C4CFE5CC935}" dt="2022-03-04T23:21:03.838" v="1688"/>
        <pc:sldMkLst>
          <pc:docMk/>
          <pc:sldMk cId="2663812127" sldId="1519"/>
        </pc:sldMkLst>
      </pc:sldChg>
      <pc:sldMasterChg chg="del delSldLayout">
        <pc:chgData name="Helen Askounis" userId="68a4b384-4e9b-4052-97e7-99fc9c1de512" providerId="ADAL" clId="{6EE3E077-5624-493E-99A1-7C4CFE5CC935}" dt="2022-03-04T23:16:17.193" v="1628" actId="700"/>
        <pc:sldMasterMkLst>
          <pc:docMk/>
          <pc:sldMasterMk cId="0" sldId="2147483648"/>
        </pc:sldMasterMkLst>
        <pc:sldLayoutChg chg="del">
          <pc:chgData name="Helen Askounis" userId="68a4b384-4e9b-4052-97e7-99fc9c1de512" providerId="ADAL" clId="{6EE3E077-5624-493E-99A1-7C4CFE5CC935}" dt="2022-03-04T23:16:17.193" v="1628" actId="700"/>
          <pc:sldLayoutMkLst>
            <pc:docMk/>
            <pc:sldMasterMk cId="0" sldId="2147483648"/>
            <pc:sldLayoutMk cId="0" sldId="2147483662"/>
          </pc:sldLayoutMkLst>
        </pc:sldLayoutChg>
      </pc:sldMasterChg>
      <pc:sldMasterChg chg="del delSldLayout">
        <pc:chgData name="Helen Askounis" userId="68a4b384-4e9b-4052-97e7-99fc9c1de512" providerId="ADAL" clId="{6EE3E077-5624-493E-99A1-7C4CFE5CC935}" dt="2022-03-04T23:17:58.462" v="1653" actId="700"/>
        <pc:sldMasterMkLst>
          <pc:docMk/>
          <pc:sldMasterMk cId="3250088108" sldId="2147483790"/>
        </pc:sldMasterMkLst>
        <pc:sldLayoutChg chg="del">
          <pc:chgData name="Helen Askounis" userId="68a4b384-4e9b-4052-97e7-99fc9c1de512" providerId="ADAL" clId="{6EE3E077-5624-493E-99A1-7C4CFE5CC935}" dt="2022-03-04T23:17:58.462" v="1653" actId="700"/>
          <pc:sldLayoutMkLst>
            <pc:docMk/>
            <pc:sldMasterMk cId="3250088108" sldId="2147483790"/>
            <pc:sldLayoutMk cId="1095996415" sldId="2147483664"/>
          </pc:sldLayoutMkLst>
        </pc:sldLayoutChg>
        <pc:sldLayoutChg chg="del">
          <pc:chgData name="Helen Askounis" userId="68a4b384-4e9b-4052-97e7-99fc9c1de512" providerId="ADAL" clId="{6EE3E077-5624-493E-99A1-7C4CFE5CC935}" dt="2022-03-04T23:17:58.462" v="1653" actId="700"/>
          <pc:sldLayoutMkLst>
            <pc:docMk/>
            <pc:sldMasterMk cId="3250088108" sldId="2147483790"/>
            <pc:sldLayoutMk cId="1190256106" sldId="2147483666"/>
          </pc:sldLayoutMkLst>
        </pc:sldLayoutChg>
        <pc:sldLayoutChg chg="del">
          <pc:chgData name="Helen Askounis" userId="68a4b384-4e9b-4052-97e7-99fc9c1de512" providerId="ADAL" clId="{6EE3E077-5624-493E-99A1-7C4CFE5CC935}" dt="2022-03-04T23:17:58.462" v="1653" actId="700"/>
          <pc:sldLayoutMkLst>
            <pc:docMk/>
            <pc:sldMasterMk cId="3250088108" sldId="2147483790"/>
            <pc:sldLayoutMk cId="2586207496" sldId="2147483679"/>
          </pc:sldLayoutMkLst>
        </pc:sldLayoutChg>
        <pc:sldLayoutChg chg="del">
          <pc:chgData name="Helen Askounis" userId="68a4b384-4e9b-4052-97e7-99fc9c1de512" providerId="ADAL" clId="{6EE3E077-5624-493E-99A1-7C4CFE5CC935}" dt="2022-03-04T23:17:58.462" v="1653" actId="700"/>
          <pc:sldLayoutMkLst>
            <pc:docMk/>
            <pc:sldMasterMk cId="3250088108" sldId="2147483790"/>
            <pc:sldLayoutMk cId="2012360070" sldId="2147483717"/>
          </pc:sldLayoutMkLst>
        </pc:sldLayoutChg>
      </pc:sldMasterChg>
      <pc:sldMasterChg chg="add addSldLayout">
        <pc:chgData name="Helen Askounis" userId="68a4b384-4e9b-4052-97e7-99fc9c1de512" providerId="ADAL" clId="{6EE3E077-5624-493E-99A1-7C4CFE5CC935}" dt="2022-03-04T23:15:08.748" v="1619" actId="27028"/>
        <pc:sldMasterMkLst>
          <pc:docMk/>
          <pc:sldMasterMk cId="715144783" sldId="2147483950"/>
        </pc:sldMasterMkLst>
        <pc:sldLayoutChg chg="add">
          <pc:chgData name="Helen Askounis" userId="68a4b384-4e9b-4052-97e7-99fc9c1de512" providerId="ADAL" clId="{6EE3E077-5624-493E-99A1-7C4CFE5CC935}" dt="2022-03-04T23:15:08.748" v="1619" actId="27028"/>
          <pc:sldLayoutMkLst>
            <pc:docMk/>
            <pc:sldMasterMk cId="715144783" sldId="2147483950"/>
            <pc:sldLayoutMk cId="3263882542" sldId="2147483946"/>
          </pc:sldLayoutMkLst>
        </pc:sldLayoutChg>
      </pc:sldMasterChg>
    </pc:docChg>
  </pc:docChgLst>
  <pc:docChgLst>
    <pc:chgData name="Asha Kanwar" userId="8c9fa4aa-a64c-491f-8163-b4c906372afb" providerId="ADAL" clId="{14302A7F-AD1A-4A8B-9B3A-418161B51F7B}"/>
    <pc:docChg chg="custSel addSld delSld modSld sldOrd addMainMaster delMainMaster modMainMaster">
      <pc:chgData name="Asha Kanwar" userId="8c9fa4aa-a64c-491f-8163-b4c906372afb" providerId="ADAL" clId="{14302A7F-AD1A-4A8B-9B3A-418161B51F7B}" dt="2022-03-03T20:40:48.443" v="199"/>
      <pc:docMkLst>
        <pc:docMk/>
      </pc:docMkLst>
      <pc:sldChg chg="del">
        <pc:chgData name="Asha Kanwar" userId="8c9fa4aa-a64c-491f-8163-b4c906372afb" providerId="ADAL" clId="{14302A7F-AD1A-4A8B-9B3A-418161B51F7B}" dt="2022-03-01T23:07:55.347" v="130" actId="47"/>
        <pc:sldMkLst>
          <pc:docMk/>
          <pc:sldMk cId="2960421969" sldId="1355"/>
        </pc:sldMkLst>
      </pc:sldChg>
      <pc:sldChg chg="modSp mod">
        <pc:chgData name="Asha Kanwar" userId="8c9fa4aa-a64c-491f-8163-b4c906372afb" providerId="ADAL" clId="{14302A7F-AD1A-4A8B-9B3A-418161B51F7B}" dt="2022-03-01T23:13:05.590" v="197" actId="20577"/>
        <pc:sldMkLst>
          <pc:docMk/>
          <pc:sldMk cId="3388615785" sldId="1401"/>
        </pc:sldMkLst>
        <pc:spChg chg="mod">
          <ac:chgData name="Asha Kanwar" userId="8c9fa4aa-a64c-491f-8163-b4c906372afb" providerId="ADAL" clId="{14302A7F-AD1A-4A8B-9B3A-418161B51F7B}" dt="2022-03-01T23:13:05.590" v="197" actId="20577"/>
          <ac:spMkLst>
            <pc:docMk/>
            <pc:sldMk cId="3388615785" sldId="1401"/>
            <ac:spMk id="8" creationId="{5B5A9419-2383-4D84-9887-C048EDA35139}"/>
          </ac:spMkLst>
        </pc:spChg>
      </pc:sldChg>
      <pc:sldChg chg="modSp mod ord modNotesTx">
        <pc:chgData name="Asha Kanwar" userId="8c9fa4aa-a64c-491f-8163-b4c906372afb" providerId="ADAL" clId="{14302A7F-AD1A-4A8B-9B3A-418161B51F7B}" dt="2022-03-01T23:03:59.977" v="91"/>
        <pc:sldMkLst>
          <pc:docMk/>
          <pc:sldMk cId="3660609093" sldId="1412"/>
        </pc:sldMkLst>
        <pc:spChg chg="mod">
          <ac:chgData name="Asha Kanwar" userId="8c9fa4aa-a64c-491f-8163-b4c906372afb" providerId="ADAL" clId="{14302A7F-AD1A-4A8B-9B3A-418161B51F7B}" dt="2022-03-01T23:00:47.175" v="83" actId="20577"/>
          <ac:spMkLst>
            <pc:docMk/>
            <pc:sldMk cId="3660609093" sldId="1412"/>
            <ac:spMk id="6" creationId="{7543B5AC-4C09-4914-A6E3-BA1C9A244468}"/>
          </ac:spMkLst>
        </pc:spChg>
      </pc:sldChg>
      <pc:sldChg chg="ord">
        <pc:chgData name="Asha Kanwar" userId="8c9fa4aa-a64c-491f-8163-b4c906372afb" providerId="ADAL" clId="{14302A7F-AD1A-4A8B-9B3A-418161B51F7B}" dt="2022-03-01T23:05:40.052" v="122"/>
        <pc:sldMkLst>
          <pc:docMk/>
          <pc:sldMk cId="699995503" sldId="1423"/>
        </pc:sldMkLst>
      </pc:sldChg>
      <pc:sldChg chg="modSp mod">
        <pc:chgData name="Asha Kanwar" userId="8c9fa4aa-a64c-491f-8163-b4c906372afb" providerId="ADAL" clId="{14302A7F-AD1A-4A8B-9B3A-418161B51F7B}" dt="2022-03-01T23:11:09.311" v="151" actId="20577"/>
        <pc:sldMkLst>
          <pc:docMk/>
          <pc:sldMk cId="2786172672" sldId="1427"/>
        </pc:sldMkLst>
        <pc:spChg chg="mod">
          <ac:chgData name="Asha Kanwar" userId="8c9fa4aa-a64c-491f-8163-b4c906372afb" providerId="ADAL" clId="{14302A7F-AD1A-4A8B-9B3A-418161B51F7B}" dt="2022-03-01T23:11:09.311" v="151" actId="20577"/>
          <ac:spMkLst>
            <pc:docMk/>
            <pc:sldMk cId="2786172672" sldId="1427"/>
            <ac:spMk id="3" creationId="{785467C5-85CC-42CD-8E14-21AF3677AA32}"/>
          </ac:spMkLst>
        </pc:spChg>
      </pc:sldChg>
      <pc:sldChg chg="del">
        <pc:chgData name="Asha Kanwar" userId="8c9fa4aa-a64c-491f-8163-b4c906372afb" providerId="ADAL" clId="{14302A7F-AD1A-4A8B-9B3A-418161B51F7B}" dt="2022-03-01T22:48:15.131" v="5" actId="47"/>
        <pc:sldMkLst>
          <pc:docMk/>
          <pc:sldMk cId="1801610706" sldId="1433"/>
        </pc:sldMkLst>
      </pc:sldChg>
      <pc:sldChg chg="del">
        <pc:chgData name="Asha Kanwar" userId="8c9fa4aa-a64c-491f-8163-b4c906372afb" providerId="ADAL" clId="{14302A7F-AD1A-4A8B-9B3A-418161B51F7B}" dt="2022-03-01T23:09:07.323" v="131" actId="47"/>
        <pc:sldMkLst>
          <pc:docMk/>
          <pc:sldMk cId="3741511602" sldId="1436"/>
        </pc:sldMkLst>
      </pc:sldChg>
      <pc:sldChg chg="del">
        <pc:chgData name="Asha Kanwar" userId="8c9fa4aa-a64c-491f-8163-b4c906372afb" providerId="ADAL" clId="{14302A7F-AD1A-4A8B-9B3A-418161B51F7B}" dt="2022-03-01T22:48:37.425" v="6" actId="47"/>
        <pc:sldMkLst>
          <pc:docMk/>
          <pc:sldMk cId="2112517300" sldId="1438"/>
        </pc:sldMkLst>
      </pc:sldChg>
      <pc:sldChg chg="del">
        <pc:chgData name="Asha Kanwar" userId="8c9fa4aa-a64c-491f-8163-b4c906372afb" providerId="ADAL" clId="{14302A7F-AD1A-4A8B-9B3A-418161B51F7B}" dt="2022-03-01T22:57:05.695" v="49" actId="47"/>
        <pc:sldMkLst>
          <pc:docMk/>
          <pc:sldMk cId="1804762479" sldId="1453"/>
        </pc:sldMkLst>
      </pc:sldChg>
      <pc:sldChg chg="modSp mod">
        <pc:chgData name="Asha Kanwar" userId="8c9fa4aa-a64c-491f-8163-b4c906372afb" providerId="ADAL" clId="{14302A7F-AD1A-4A8B-9B3A-418161B51F7B}" dt="2022-03-01T23:05:50.443" v="124" actId="20577"/>
        <pc:sldMkLst>
          <pc:docMk/>
          <pc:sldMk cId="648467985" sldId="1457"/>
        </pc:sldMkLst>
        <pc:spChg chg="mod">
          <ac:chgData name="Asha Kanwar" userId="8c9fa4aa-a64c-491f-8163-b4c906372afb" providerId="ADAL" clId="{14302A7F-AD1A-4A8B-9B3A-418161B51F7B}" dt="2022-03-01T23:05:50.443" v="124" actId="20577"/>
          <ac:spMkLst>
            <pc:docMk/>
            <pc:sldMk cId="648467985" sldId="1457"/>
            <ac:spMk id="2" creationId="{00000000-0000-0000-0000-000000000000}"/>
          </ac:spMkLst>
        </pc:spChg>
      </pc:sldChg>
      <pc:sldChg chg="del">
        <pc:chgData name="Asha Kanwar" userId="8c9fa4aa-a64c-491f-8163-b4c906372afb" providerId="ADAL" clId="{14302A7F-AD1A-4A8B-9B3A-418161B51F7B}" dt="2022-03-01T23:05:59.335" v="125" actId="47"/>
        <pc:sldMkLst>
          <pc:docMk/>
          <pc:sldMk cId="117484593" sldId="1463"/>
        </pc:sldMkLst>
      </pc:sldChg>
      <pc:sldChg chg="del">
        <pc:chgData name="Asha Kanwar" userId="8c9fa4aa-a64c-491f-8163-b4c906372afb" providerId="ADAL" clId="{14302A7F-AD1A-4A8B-9B3A-418161B51F7B}" dt="2022-03-01T23:06:03.413" v="126" actId="47"/>
        <pc:sldMkLst>
          <pc:docMk/>
          <pc:sldMk cId="3367196653" sldId="1464"/>
        </pc:sldMkLst>
      </pc:sldChg>
      <pc:sldChg chg="del">
        <pc:chgData name="Asha Kanwar" userId="8c9fa4aa-a64c-491f-8163-b4c906372afb" providerId="ADAL" clId="{14302A7F-AD1A-4A8B-9B3A-418161B51F7B}" dt="2022-03-01T23:06:15.431" v="127" actId="47"/>
        <pc:sldMkLst>
          <pc:docMk/>
          <pc:sldMk cId="1457794505" sldId="1469"/>
        </pc:sldMkLst>
      </pc:sldChg>
      <pc:sldChg chg="del">
        <pc:chgData name="Asha Kanwar" userId="8c9fa4aa-a64c-491f-8163-b4c906372afb" providerId="ADAL" clId="{14302A7F-AD1A-4A8B-9B3A-418161B51F7B}" dt="2022-03-01T23:06:28.622" v="128" actId="47"/>
        <pc:sldMkLst>
          <pc:docMk/>
          <pc:sldMk cId="604006823" sldId="1470"/>
        </pc:sldMkLst>
      </pc:sldChg>
      <pc:sldChg chg="delSp modSp del mod">
        <pc:chgData name="Asha Kanwar" userId="8c9fa4aa-a64c-491f-8163-b4c906372afb" providerId="ADAL" clId="{14302A7F-AD1A-4A8B-9B3A-418161B51F7B}" dt="2022-03-01T23:07:54.207" v="129" actId="47"/>
        <pc:sldMkLst>
          <pc:docMk/>
          <pc:sldMk cId="556492465" sldId="1476"/>
        </pc:sldMkLst>
        <pc:spChg chg="del mod">
          <ac:chgData name="Asha Kanwar" userId="8c9fa4aa-a64c-491f-8163-b4c906372afb" providerId="ADAL" clId="{14302A7F-AD1A-4A8B-9B3A-418161B51F7B}" dt="2022-03-01T22:47:00.378" v="3" actId="478"/>
          <ac:spMkLst>
            <pc:docMk/>
            <pc:sldMk cId="556492465" sldId="1476"/>
            <ac:spMk id="6" creationId="{A038FF43-F49A-4722-835A-1A713129C48E}"/>
          </ac:spMkLst>
        </pc:spChg>
        <pc:spChg chg="mod">
          <ac:chgData name="Asha Kanwar" userId="8c9fa4aa-a64c-491f-8163-b4c906372afb" providerId="ADAL" clId="{14302A7F-AD1A-4A8B-9B3A-418161B51F7B}" dt="2022-03-01T22:47:03.322" v="4" actId="1076"/>
          <ac:spMkLst>
            <pc:docMk/>
            <pc:sldMk cId="556492465" sldId="1476"/>
            <ac:spMk id="10" creationId="{174B4515-CE23-43E5-B651-5A686F47A84D}"/>
          </ac:spMkLst>
        </pc:spChg>
      </pc:sldChg>
      <pc:sldChg chg="del">
        <pc:chgData name="Asha Kanwar" userId="8c9fa4aa-a64c-491f-8163-b4c906372afb" providerId="ADAL" clId="{14302A7F-AD1A-4A8B-9B3A-418161B51F7B}" dt="2022-03-01T23:09:42.747" v="132" actId="47"/>
        <pc:sldMkLst>
          <pc:docMk/>
          <pc:sldMk cId="2790448350" sldId="1480"/>
        </pc:sldMkLst>
      </pc:sldChg>
      <pc:sldChg chg="del">
        <pc:chgData name="Asha Kanwar" userId="8c9fa4aa-a64c-491f-8163-b4c906372afb" providerId="ADAL" clId="{14302A7F-AD1A-4A8B-9B3A-418161B51F7B}" dt="2022-03-01T22:50:31.791" v="34" actId="47"/>
        <pc:sldMkLst>
          <pc:docMk/>
          <pc:sldMk cId="2617828397" sldId="1481"/>
        </pc:sldMkLst>
      </pc:sldChg>
      <pc:sldChg chg="modSp mod">
        <pc:chgData name="Asha Kanwar" userId="8c9fa4aa-a64c-491f-8163-b4c906372afb" providerId="ADAL" clId="{14302A7F-AD1A-4A8B-9B3A-418161B51F7B}" dt="2022-03-01T22:50:14.691" v="33" actId="20577"/>
        <pc:sldMkLst>
          <pc:docMk/>
          <pc:sldMk cId="511566368" sldId="1482"/>
        </pc:sldMkLst>
        <pc:spChg chg="mod">
          <ac:chgData name="Asha Kanwar" userId="8c9fa4aa-a64c-491f-8163-b4c906372afb" providerId="ADAL" clId="{14302A7F-AD1A-4A8B-9B3A-418161B51F7B}" dt="2022-03-01T22:50:14.691" v="33" actId="20577"/>
          <ac:spMkLst>
            <pc:docMk/>
            <pc:sldMk cId="511566368" sldId="1482"/>
            <ac:spMk id="17410" creationId="{704D042F-592E-48AB-A18D-385684B9F131}"/>
          </ac:spMkLst>
        </pc:spChg>
      </pc:sldChg>
      <pc:sldChg chg="del">
        <pc:chgData name="Asha Kanwar" userId="8c9fa4aa-a64c-491f-8163-b4c906372afb" providerId="ADAL" clId="{14302A7F-AD1A-4A8B-9B3A-418161B51F7B}" dt="2022-03-01T22:53:35.607" v="37" actId="47"/>
        <pc:sldMkLst>
          <pc:docMk/>
          <pc:sldMk cId="2300016942" sldId="1485"/>
        </pc:sldMkLst>
      </pc:sldChg>
      <pc:sldChg chg="modSp mod ord">
        <pc:chgData name="Asha Kanwar" userId="8c9fa4aa-a64c-491f-8163-b4c906372afb" providerId="ADAL" clId="{14302A7F-AD1A-4A8B-9B3A-418161B51F7B}" dt="2022-03-01T23:10:19.854" v="134"/>
        <pc:sldMkLst>
          <pc:docMk/>
          <pc:sldMk cId="671080639" sldId="1487"/>
        </pc:sldMkLst>
        <pc:spChg chg="mod">
          <ac:chgData name="Asha Kanwar" userId="8c9fa4aa-a64c-491f-8163-b4c906372afb" providerId="ADAL" clId="{14302A7F-AD1A-4A8B-9B3A-418161B51F7B}" dt="2022-03-01T22:54:07.563" v="47" actId="20577"/>
          <ac:spMkLst>
            <pc:docMk/>
            <pc:sldMk cId="671080639" sldId="1487"/>
            <ac:spMk id="3" creationId="{9766322E-B4CF-4154-AEEA-F8C5B277D125}"/>
          </ac:spMkLst>
        </pc:spChg>
      </pc:sldChg>
      <pc:sldChg chg="del">
        <pc:chgData name="Asha Kanwar" userId="8c9fa4aa-a64c-491f-8163-b4c906372afb" providerId="ADAL" clId="{14302A7F-AD1A-4A8B-9B3A-418161B51F7B}" dt="2022-03-01T23:10:36.032" v="135" actId="47"/>
        <pc:sldMkLst>
          <pc:docMk/>
          <pc:sldMk cId="2778710121" sldId="1490"/>
        </pc:sldMkLst>
      </pc:sldChg>
      <pc:sldChg chg="del">
        <pc:chgData name="Asha Kanwar" userId="8c9fa4aa-a64c-491f-8163-b4c906372afb" providerId="ADAL" clId="{14302A7F-AD1A-4A8B-9B3A-418161B51F7B}" dt="2022-03-01T22:56:59.417" v="48" actId="47"/>
        <pc:sldMkLst>
          <pc:docMk/>
          <pc:sldMk cId="3807790969" sldId="1493"/>
        </pc:sldMkLst>
      </pc:sldChg>
      <pc:sldChg chg="modSp mod">
        <pc:chgData name="Asha Kanwar" userId="8c9fa4aa-a64c-491f-8163-b4c906372afb" providerId="ADAL" clId="{14302A7F-AD1A-4A8B-9B3A-418161B51F7B}" dt="2022-03-01T22:58:31.923" v="75" actId="20577"/>
        <pc:sldMkLst>
          <pc:docMk/>
          <pc:sldMk cId="824768847" sldId="1494"/>
        </pc:sldMkLst>
        <pc:spChg chg="mod">
          <ac:chgData name="Asha Kanwar" userId="8c9fa4aa-a64c-491f-8163-b4c906372afb" providerId="ADAL" clId="{14302A7F-AD1A-4A8B-9B3A-418161B51F7B}" dt="2022-03-01T22:58:31.923" v="75" actId="20577"/>
          <ac:spMkLst>
            <pc:docMk/>
            <pc:sldMk cId="824768847" sldId="1494"/>
            <ac:spMk id="2" creationId="{DA9588DB-9824-4ECF-B74A-40F77FBD91A8}"/>
          </ac:spMkLst>
        </pc:spChg>
      </pc:sldChg>
      <pc:sldChg chg="modNotesTx">
        <pc:chgData name="Asha Kanwar" userId="8c9fa4aa-a64c-491f-8163-b4c906372afb" providerId="ADAL" clId="{14302A7F-AD1A-4A8B-9B3A-418161B51F7B}" dt="2022-03-01T23:00:09.763" v="77"/>
        <pc:sldMkLst>
          <pc:docMk/>
          <pc:sldMk cId="1348197810" sldId="1496"/>
        </pc:sldMkLst>
      </pc:sldChg>
      <pc:sldChg chg="del">
        <pc:chgData name="Asha Kanwar" userId="8c9fa4aa-a64c-491f-8163-b4c906372afb" providerId="ADAL" clId="{14302A7F-AD1A-4A8B-9B3A-418161B51F7B}" dt="2022-03-01T23:00:16.544" v="78" actId="47"/>
        <pc:sldMkLst>
          <pc:docMk/>
          <pc:sldMk cId="1776542270" sldId="1497"/>
        </pc:sldMkLst>
      </pc:sldChg>
      <pc:sldChg chg="ord">
        <pc:chgData name="Asha Kanwar" userId="8c9fa4aa-a64c-491f-8163-b4c906372afb" providerId="ADAL" clId="{14302A7F-AD1A-4A8B-9B3A-418161B51F7B}" dt="2022-03-01T23:00:54.974" v="85"/>
        <pc:sldMkLst>
          <pc:docMk/>
          <pc:sldMk cId="1269773852" sldId="1498"/>
        </pc:sldMkLst>
      </pc:sldChg>
      <pc:sldChg chg="add">
        <pc:chgData name="Asha Kanwar" userId="8c9fa4aa-a64c-491f-8163-b4c906372afb" providerId="ADAL" clId="{14302A7F-AD1A-4A8B-9B3A-418161B51F7B}" dt="2022-03-01T22:52:29.173" v="36"/>
        <pc:sldMkLst>
          <pc:docMk/>
          <pc:sldMk cId="257764490" sldId="1499"/>
        </pc:sldMkLst>
      </pc:sldChg>
      <pc:sldChg chg="modSp add mod ord">
        <pc:chgData name="Asha Kanwar" userId="8c9fa4aa-a64c-491f-8163-b4c906372afb" providerId="ADAL" clId="{14302A7F-AD1A-4A8B-9B3A-418161B51F7B}" dt="2022-03-03T20:40:48.443" v="199"/>
        <pc:sldMkLst>
          <pc:docMk/>
          <pc:sldMk cId="2480280121" sldId="1500"/>
        </pc:sldMkLst>
        <pc:spChg chg="mod">
          <ac:chgData name="Asha Kanwar" userId="8c9fa4aa-a64c-491f-8163-b4c906372afb" providerId="ADAL" clId="{14302A7F-AD1A-4A8B-9B3A-418161B51F7B}" dt="2022-03-01T23:12:00.232" v="180" actId="20577"/>
          <ac:spMkLst>
            <pc:docMk/>
            <pc:sldMk cId="2480280121" sldId="1500"/>
            <ac:spMk id="3" creationId="{00000000-0000-0000-0000-000000000000}"/>
          </ac:spMkLst>
        </pc:spChg>
      </pc:sldChg>
      <pc:sldChg chg="modSp add del mod">
        <pc:chgData name="Asha Kanwar" userId="8c9fa4aa-a64c-491f-8163-b4c906372afb" providerId="ADAL" clId="{14302A7F-AD1A-4A8B-9B3A-418161B51F7B}" dt="2022-03-01T23:04:13.068" v="92" actId="47"/>
        <pc:sldMkLst>
          <pc:docMk/>
          <pc:sldMk cId="3083338611" sldId="1501"/>
        </pc:sldMkLst>
        <pc:spChg chg="mod">
          <ac:chgData name="Asha Kanwar" userId="8c9fa4aa-a64c-491f-8163-b4c906372afb" providerId="ADAL" clId="{14302A7F-AD1A-4A8B-9B3A-418161B51F7B}" dt="2022-03-01T23:03:45.653" v="90" actId="21"/>
          <ac:spMkLst>
            <pc:docMk/>
            <pc:sldMk cId="3083338611" sldId="1501"/>
            <ac:spMk id="3" creationId="{00000000-0000-0000-0000-000000000000}"/>
          </ac:spMkLst>
        </pc:spChg>
      </pc:sldChg>
      <pc:sldMasterChg chg="add addSldLayout">
        <pc:chgData name="Asha Kanwar" userId="8c9fa4aa-a64c-491f-8163-b4c906372afb" providerId="ADAL" clId="{14302A7F-AD1A-4A8B-9B3A-418161B51F7B}" dt="2022-03-01T23:02:38.070" v="86" actId="27028"/>
        <pc:sldMasterMkLst>
          <pc:docMk/>
          <pc:sldMasterMk cId="0" sldId="2147483648"/>
        </pc:sldMasterMkLst>
        <pc:sldLayoutChg chg="add">
          <pc:chgData name="Asha Kanwar" userId="8c9fa4aa-a64c-491f-8163-b4c906372afb" providerId="ADAL" clId="{14302A7F-AD1A-4A8B-9B3A-418161B51F7B}" dt="2022-03-01T23:02:38.070" v="86" actId="27028"/>
          <pc:sldLayoutMkLst>
            <pc:docMk/>
            <pc:sldMasterMk cId="0" sldId="2147483648"/>
            <pc:sldLayoutMk cId="0" sldId="2147483662"/>
          </pc:sldLayoutMkLst>
        </pc:sldLayoutChg>
      </pc:sldMasterChg>
      <pc:sldMasterChg chg="del replId delSldLayout">
        <pc:chgData name="Asha Kanwar" userId="8c9fa4aa-a64c-491f-8163-b4c906372afb" providerId="ADAL" clId="{14302A7F-AD1A-4A8B-9B3A-418161B51F7B}" dt="2022-03-01T23:07:54.207" v="129" actId="47"/>
        <pc:sldMasterMkLst>
          <pc:docMk/>
          <pc:sldMasterMk cId="171976074" sldId="2147483789"/>
        </pc:sldMasterMkLst>
        <pc:sldLayoutChg chg="del">
          <pc:chgData name="Asha Kanwar" userId="8c9fa4aa-a64c-491f-8163-b4c906372afb" providerId="ADAL" clId="{14302A7F-AD1A-4A8B-9B3A-418161B51F7B}" dt="2022-03-01T23:07:54.207" v="129" actId="47"/>
          <pc:sldLayoutMkLst>
            <pc:docMk/>
            <pc:sldMasterMk cId="171976074" sldId="2147483789"/>
            <pc:sldLayoutMk cId="1114436052" sldId="2147483655"/>
          </pc:sldLayoutMkLst>
        </pc:sldLayoutChg>
      </pc:sldMasterChg>
      <pc:sldMasterChg chg="replId">
        <pc:chgData name="Asha Kanwar" userId="8c9fa4aa-a64c-491f-8163-b4c906372afb" providerId="ADAL" clId="{14302A7F-AD1A-4A8B-9B3A-418161B51F7B}" dt="2022-03-01T23:02:38.070" v="86" actId="27028"/>
        <pc:sldMasterMkLst>
          <pc:docMk/>
          <pc:sldMasterMk cId="3250088108" sldId="2147483790"/>
        </pc:sldMasterMkLst>
      </pc:sldMaster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ata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40.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40.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0929A3-42F8-4191-8381-2C07F6418379}" type="doc">
      <dgm:prSet loTypeId="urn:microsoft.com/office/officeart/2005/8/layout/hierarchy3" loCatId="hierarchy" qsTypeId="urn:microsoft.com/office/officeart/2005/8/quickstyle/simple1" qsCatId="simple" csTypeId="urn:microsoft.com/office/officeart/2005/8/colors/colorful2" csCatId="colorful" phldr="1"/>
      <dgm:spPr/>
      <dgm:t>
        <a:bodyPr/>
        <a:lstStyle/>
        <a:p>
          <a:endParaRPr lang="en-US"/>
        </a:p>
      </dgm:t>
    </dgm:pt>
    <dgm:pt modelId="{311D1679-57DC-4F7B-8E42-549235082C46}">
      <dgm:prSet custT="1"/>
      <dgm:spPr>
        <a:solidFill>
          <a:srgbClr val="473D31"/>
        </a:solidFill>
      </dgm:spPr>
      <dgm:t>
        <a:bodyPr/>
        <a:lstStyle/>
        <a:p>
          <a:r>
            <a:rPr lang="en-US" sz="2800" i="0" dirty="0"/>
            <a:t>4.3: ensure equal access to affordable and quality tertiary education</a:t>
          </a:r>
        </a:p>
      </dgm:t>
    </dgm:pt>
    <dgm:pt modelId="{45AAFBEA-6E52-44B3-ADDE-1B81442E019D}" type="parTrans" cxnId="{8CB9C79D-FABF-4DBE-AA74-2553E6D882B7}">
      <dgm:prSet/>
      <dgm:spPr/>
      <dgm:t>
        <a:bodyPr/>
        <a:lstStyle/>
        <a:p>
          <a:endParaRPr lang="en-US" sz="1600" i="0"/>
        </a:p>
      </dgm:t>
    </dgm:pt>
    <dgm:pt modelId="{7F40EB59-898B-4E87-90BD-403ED02137AF}" type="sibTrans" cxnId="{8CB9C79D-FABF-4DBE-AA74-2553E6D882B7}">
      <dgm:prSet/>
      <dgm:spPr/>
      <dgm:t>
        <a:bodyPr/>
        <a:lstStyle/>
        <a:p>
          <a:endParaRPr lang="en-US" sz="1600" i="0"/>
        </a:p>
      </dgm:t>
    </dgm:pt>
    <dgm:pt modelId="{810F1281-47C3-4AE2-940E-6A37D2299B47}">
      <dgm:prSet custT="1"/>
      <dgm:spPr>
        <a:solidFill>
          <a:srgbClr val="B56E4E"/>
        </a:solidFill>
      </dgm:spPr>
      <dgm:t>
        <a:bodyPr/>
        <a:lstStyle/>
        <a:p>
          <a:r>
            <a:rPr lang="en-US" sz="2800" i="0" dirty="0"/>
            <a:t>4.7:</a:t>
          </a:r>
          <a:r>
            <a:rPr lang="en-US" sz="2800" b="0" i="0" dirty="0"/>
            <a:t>ensure that all learners acquire the knowledge and skills needed to promote  sustainable development</a:t>
          </a:r>
          <a:endParaRPr lang="en-US" sz="2800" i="0" dirty="0"/>
        </a:p>
      </dgm:t>
    </dgm:pt>
    <dgm:pt modelId="{07DFF5AA-1073-447D-966B-D87217F1B4C2}" type="parTrans" cxnId="{3D69816A-E978-4340-A7F9-512D52E380D1}">
      <dgm:prSet/>
      <dgm:spPr/>
      <dgm:t>
        <a:bodyPr/>
        <a:lstStyle/>
        <a:p>
          <a:endParaRPr lang="en-US" sz="1600" i="0"/>
        </a:p>
      </dgm:t>
    </dgm:pt>
    <dgm:pt modelId="{094198D2-3A74-4674-BB22-C9FE406EA41A}" type="sibTrans" cxnId="{3D69816A-E978-4340-A7F9-512D52E380D1}">
      <dgm:prSet/>
      <dgm:spPr/>
      <dgm:t>
        <a:bodyPr/>
        <a:lstStyle/>
        <a:p>
          <a:endParaRPr lang="en-US" sz="1600" i="0"/>
        </a:p>
      </dgm:t>
    </dgm:pt>
    <dgm:pt modelId="{BA4BB505-2AE7-42D9-BFA6-D40051FAB9AC}" type="pres">
      <dgm:prSet presAssocID="{A40929A3-42F8-4191-8381-2C07F6418379}" presName="diagram" presStyleCnt="0">
        <dgm:presLayoutVars>
          <dgm:chPref val="1"/>
          <dgm:dir/>
          <dgm:animOne val="branch"/>
          <dgm:animLvl val="lvl"/>
          <dgm:resizeHandles/>
        </dgm:presLayoutVars>
      </dgm:prSet>
      <dgm:spPr/>
    </dgm:pt>
    <dgm:pt modelId="{107ABE21-3E8D-4FB8-A227-63F9164CC52E}" type="pres">
      <dgm:prSet presAssocID="{311D1679-57DC-4F7B-8E42-549235082C46}" presName="root" presStyleCnt="0"/>
      <dgm:spPr/>
    </dgm:pt>
    <dgm:pt modelId="{1D9BF666-968E-4870-A61E-A8332CE35DFA}" type="pres">
      <dgm:prSet presAssocID="{311D1679-57DC-4F7B-8E42-549235082C46}" presName="rootComposite" presStyleCnt="0"/>
      <dgm:spPr/>
    </dgm:pt>
    <dgm:pt modelId="{9E413EA1-DC64-4508-8223-790E686EB722}" type="pres">
      <dgm:prSet presAssocID="{311D1679-57DC-4F7B-8E42-549235082C46}" presName="rootText" presStyleLbl="node1" presStyleIdx="0" presStyleCnt="2" custLinFactNeighborY="-409"/>
      <dgm:spPr/>
    </dgm:pt>
    <dgm:pt modelId="{F2542D28-C8C4-4DDB-A0F4-E5EBF02A2B82}" type="pres">
      <dgm:prSet presAssocID="{311D1679-57DC-4F7B-8E42-549235082C46}" presName="rootConnector" presStyleLbl="node1" presStyleIdx="0" presStyleCnt="2"/>
      <dgm:spPr/>
    </dgm:pt>
    <dgm:pt modelId="{5E999D8E-DA89-4B2D-89D8-DA5486457C7E}" type="pres">
      <dgm:prSet presAssocID="{311D1679-57DC-4F7B-8E42-549235082C46}" presName="childShape" presStyleCnt="0"/>
      <dgm:spPr/>
    </dgm:pt>
    <dgm:pt modelId="{06DD1C21-04EB-40A5-B8F3-4BBDB7B30641}" type="pres">
      <dgm:prSet presAssocID="{810F1281-47C3-4AE2-940E-6A37D2299B47}" presName="root" presStyleCnt="0"/>
      <dgm:spPr/>
    </dgm:pt>
    <dgm:pt modelId="{D6675445-B6C8-444A-ADFB-A05B288D2F7E}" type="pres">
      <dgm:prSet presAssocID="{810F1281-47C3-4AE2-940E-6A37D2299B47}" presName="rootComposite" presStyleCnt="0"/>
      <dgm:spPr/>
    </dgm:pt>
    <dgm:pt modelId="{DD33594B-FC4D-4928-8DCA-2546E79D2388}" type="pres">
      <dgm:prSet presAssocID="{810F1281-47C3-4AE2-940E-6A37D2299B47}" presName="rootText" presStyleLbl="node1" presStyleIdx="1" presStyleCnt="2"/>
      <dgm:spPr/>
    </dgm:pt>
    <dgm:pt modelId="{2B9E04F1-9031-4DF1-B888-BE27490951D5}" type="pres">
      <dgm:prSet presAssocID="{810F1281-47C3-4AE2-940E-6A37D2299B47}" presName="rootConnector" presStyleLbl="node1" presStyleIdx="1" presStyleCnt="2"/>
      <dgm:spPr/>
    </dgm:pt>
    <dgm:pt modelId="{ECCC9541-02F4-4B65-A102-670235CE1B44}" type="pres">
      <dgm:prSet presAssocID="{810F1281-47C3-4AE2-940E-6A37D2299B47}" presName="childShape" presStyleCnt="0"/>
      <dgm:spPr/>
    </dgm:pt>
  </dgm:ptLst>
  <dgm:cxnLst>
    <dgm:cxn modelId="{D088B445-FEB1-4AAC-B198-5817FC6447F0}" type="presOf" srcId="{311D1679-57DC-4F7B-8E42-549235082C46}" destId="{9E413EA1-DC64-4508-8223-790E686EB722}" srcOrd="0" destOrd="0" presId="urn:microsoft.com/office/officeart/2005/8/layout/hierarchy3"/>
    <dgm:cxn modelId="{3D69816A-E978-4340-A7F9-512D52E380D1}" srcId="{A40929A3-42F8-4191-8381-2C07F6418379}" destId="{810F1281-47C3-4AE2-940E-6A37D2299B47}" srcOrd="1" destOrd="0" parTransId="{07DFF5AA-1073-447D-966B-D87217F1B4C2}" sibTransId="{094198D2-3A74-4674-BB22-C9FE406EA41A}"/>
    <dgm:cxn modelId="{6DA6EF56-2542-41EE-9F80-606F7BB1370C}" type="presOf" srcId="{810F1281-47C3-4AE2-940E-6A37D2299B47}" destId="{DD33594B-FC4D-4928-8DCA-2546E79D2388}" srcOrd="0" destOrd="0" presId="urn:microsoft.com/office/officeart/2005/8/layout/hierarchy3"/>
    <dgm:cxn modelId="{632A475A-C7C9-4BDB-BB8F-C7C119DB69FB}" type="presOf" srcId="{311D1679-57DC-4F7B-8E42-549235082C46}" destId="{F2542D28-C8C4-4DDB-A0F4-E5EBF02A2B82}" srcOrd="1" destOrd="0" presId="urn:microsoft.com/office/officeart/2005/8/layout/hierarchy3"/>
    <dgm:cxn modelId="{B7E5117C-9844-4A41-A318-DF2F9FCB3AF1}" type="presOf" srcId="{A40929A3-42F8-4191-8381-2C07F6418379}" destId="{BA4BB505-2AE7-42D9-BFA6-D40051FAB9AC}" srcOrd="0" destOrd="0" presId="urn:microsoft.com/office/officeart/2005/8/layout/hierarchy3"/>
    <dgm:cxn modelId="{8CB9C79D-FABF-4DBE-AA74-2553E6D882B7}" srcId="{A40929A3-42F8-4191-8381-2C07F6418379}" destId="{311D1679-57DC-4F7B-8E42-549235082C46}" srcOrd="0" destOrd="0" parTransId="{45AAFBEA-6E52-44B3-ADDE-1B81442E019D}" sibTransId="{7F40EB59-898B-4E87-90BD-403ED02137AF}"/>
    <dgm:cxn modelId="{6DBEBEF8-107D-454D-AB75-0D0617AE6BBC}" type="presOf" srcId="{810F1281-47C3-4AE2-940E-6A37D2299B47}" destId="{2B9E04F1-9031-4DF1-B888-BE27490951D5}" srcOrd="1" destOrd="0" presId="urn:microsoft.com/office/officeart/2005/8/layout/hierarchy3"/>
    <dgm:cxn modelId="{BB3D5F3E-12B9-4F28-A9EC-5CCD230C9649}" type="presParOf" srcId="{BA4BB505-2AE7-42D9-BFA6-D40051FAB9AC}" destId="{107ABE21-3E8D-4FB8-A227-63F9164CC52E}" srcOrd="0" destOrd="0" presId="urn:microsoft.com/office/officeart/2005/8/layout/hierarchy3"/>
    <dgm:cxn modelId="{C1A35AF4-7CA4-46BC-A55D-26F423AFE79D}" type="presParOf" srcId="{107ABE21-3E8D-4FB8-A227-63F9164CC52E}" destId="{1D9BF666-968E-4870-A61E-A8332CE35DFA}" srcOrd="0" destOrd="0" presId="urn:microsoft.com/office/officeart/2005/8/layout/hierarchy3"/>
    <dgm:cxn modelId="{80133783-9805-4215-B1CD-DB7E64A699CA}" type="presParOf" srcId="{1D9BF666-968E-4870-A61E-A8332CE35DFA}" destId="{9E413EA1-DC64-4508-8223-790E686EB722}" srcOrd="0" destOrd="0" presId="urn:microsoft.com/office/officeart/2005/8/layout/hierarchy3"/>
    <dgm:cxn modelId="{DC1582B5-BA47-4004-A9C0-7BE22EC19A37}" type="presParOf" srcId="{1D9BF666-968E-4870-A61E-A8332CE35DFA}" destId="{F2542D28-C8C4-4DDB-A0F4-E5EBF02A2B82}" srcOrd="1" destOrd="0" presId="urn:microsoft.com/office/officeart/2005/8/layout/hierarchy3"/>
    <dgm:cxn modelId="{F644F4EE-0069-4E72-8525-6BF8ABB5FCE7}" type="presParOf" srcId="{107ABE21-3E8D-4FB8-A227-63F9164CC52E}" destId="{5E999D8E-DA89-4B2D-89D8-DA5486457C7E}" srcOrd="1" destOrd="0" presId="urn:microsoft.com/office/officeart/2005/8/layout/hierarchy3"/>
    <dgm:cxn modelId="{F8CB9A13-9525-4BBC-ADE0-7FB7E5A908FA}" type="presParOf" srcId="{BA4BB505-2AE7-42D9-BFA6-D40051FAB9AC}" destId="{06DD1C21-04EB-40A5-B8F3-4BBDB7B30641}" srcOrd="1" destOrd="0" presId="urn:microsoft.com/office/officeart/2005/8/layout/hierarchy3"/>
    <dgm:cxn modelId="{B1C95391-9211-46FD-BF5B-3AF78C508591}" type="presParOf" srcId="{06DD1C21-04EB-40A5-B8F3-4BBDB7B30641}" destId="{D6675445-B6C8-444A-ADFB-A05B288D2F7E}" srcOrd="0" destOrd="0" presId="urn:microsoft.com/office/officeart/2005/8/layout/hierarchy3"/>
    <dgm:cxn modelId="{00C34B7A-2383-447D-91A8-569C35DB42F1}" type="presParOf" srcId="{D6675445-B6C8-444A-ADFB-A05B288D2F7E}" destId="{DD33594B-FC4D-4928-8DCA-2546E79D2388}" srcOrd="0" destOrd="0" presId="urn:microsoft.com/office/officeart/2005/8/layout/hierarchy3"/>
    <dgm:cxn modelId="{F20A35D4-D1DF-46C7-A5BA-6EA624E36708}" type="presParOf" srcId="{D6675445-B6C8-444A-ADFB-A05B288D2F7E}" destId="{2B9E04F1-9031-4DF1-B888-BE27490951D5}" srcOrd="1" destOrd="0" presId="urn:microsoft.com/office/officeart/2005/8/layout/hierarchy3"/>
    <dgm:cxn modelId="{7A307AE8-BAF6-4AF7-AE5D-CDE01527F2D4}" type="presParOf" srcId="{06DD1C21-04EB-40A5-B8F3-4BBDB7B30641}" destId="{ECCC9541-02F4-4B65-A102-670235CE1B44}"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EC075B-A773-44B4-B8B6-A9E4B3EBD13D}" type="doc">
      <dgm:prSet loTypeId="urn:microsoft.com/office/officeart/2005/8/layout/bList2" loCatId="list" qsTypeId="urn:microsoft.com/office/officeart/2005/8/quickstyle/simple1" qsCatId="simple" csTypeId="urn:microsoft.com/office/officeart/2005/8/colors/colorful1" csCatId="colorful" phldr="1"/>
      <dgm:spPr/>
      <dgm:t>
        <a:bodyPr/>
        <a:lstStyle/>
        <a:p>
          <a:endParaRPr lang="en-CA"/>
        </a:p>
      </dgm:t>
    </dgm:pt>
    <dgm:pt modelId="{79F028B3-44AC-4A4E-9C79-9B9432D0A884}">
      <dgm:prSet/>
      <dgm:spPr/>
      <dgm:t>
        <a:bodyPr/>
        <a:lstStyle/>
        <a:p>
          <a:r>
            <a:rPr lang="en-US" dirty="0"/>
            <a:t>Hybrid learning</a:t>
          </a:r>
          <a:endParaRPr lang="en-CA" dirty="0"/>
        </a:p>
      </dgm:t>
    </dgm:pt>
    <dgm:pt modelId="{730E5536-EF16-4521-82AA-0ED69C1C516A}" type="parTrans" cxnId="{F4E56A6A-07D5-4306-B9D2-5F6A4BD4388A}">
      <dgm:prSet/>
      <dgm:spPr/>
      <dgm:t>
        <a:bodyPr/>
        <a:lstStyle/>
        <a:p>
          <a:endParaRPr lang="en-CA"/>
        </a:p>
      </dgm:t>
    </dgm:pt>
    <dgm:pt modelId="{69A29FF9-5EBF-41C5-990C-BB38BEBEB910}" type="sibTrans" cxnId="{F4E56A6A-07D5-4306-B9D2-5F6A4BD4388A}">
      <dgm:prSet/>
      <dgm:spPr/>
      <dgm:t>
        <a:bodyPr/>
        <a:lstStyle/>
        <a:p>
          <a:endParaRPr lang="en-CA"/>
        </a:p>
      </dgm:t>
    </dgm:pt>
    <dgm:pt modelId="{9FB4BB67-8209-416F-BCB7-026584506335}">
      <dgm:prSet/>
      <dgm:spPr/>
      <dgm:t>
        <a:bodyPr/>
        <a:lstStyle/>
        <a:p>
          <a:r>
            <a:rPr lang="en-US"/>
            <a:t>Blended learning</a:t>
          </a:r>
          <a:endParaRPr lang="en-CA"/>
        </a:p>
      </dgm:t>
    </dgm:pt>
    <dgm:pt modelId="{0F465479-5AF3-4721-A0BE-20B134792D8C}" type="parTrans" cxnId="{13EC9632-125F-4670-B77E-E256C8701F31}">
      <dgm:prSet/>
      <dgm:spPr/>
      <dgm:t>
        <a:bodyPr/>
        <a:lstStyle/>
        <a:p>
          <a:endParaRPr lang="en-CA"/>
        </a:p>
      </dgm:t>
    </dgm:pt>
    <dgm:pt modelId="{ECFBE635-2CE7-4CC4-8097-F29C184D87D7}" type="sibTrans" cxnId="{13EC9632-125F-4670-B77E-E256C8701F31}">
      <dgm:prSet/>
      <dgm:spPr/>
      <dgm:t>
        <a:bodyPr/>
        <a:lstStyle/>
        <a:p>
          <a:endParaRPr lang="en-CA"/>
        </a:p>
      </dgm:t>
    </dgm:pt>
    <dgm:pt modelId="{E7B5984C-56AC-42D3-9F43-47939F9199B8}">
      <dgm:prSet/>
      <dgm:spPr/>
      <dgm:t>
        <a:bodyPr/>
        <a:lstStyle/>
        <a:p>
          <a:r>
            <a:rPr lang="en-US"/>
            <a:t>E-learning</a:t>
          </a:r>
          <a:endParaRPr lang="en-CA"/>
        </a:p>
      </dgm:t>
    </dgm:pt>
    <dgm:pt modelId="{9F1A181C-2D4F-494C-B465-23B3086FDB8D}" type="parTrans" cxnId="{7951661E-6008-4AA8-869A-E16C14BC8DAF}">
      <dgm:prSet/>
      <dgm:spPr/>
      <dgm:t>
        <a:bodyPr/>
        <a:lstStyle/>
        <a:p>
          <a:endParaRPr lang="en-CA"/>
        </a:p>
      </dgm:t>
    </dgm:pt>
    <dgm:pt modelId="{F2824223-4AB6-44F2-BD2A-24585AAEB818}" type="sibTrans" cxnId="{7951661E-6008-4AA8-869A-E16C14BC8DAF}">
      <dgm:prSet/>
      <dgm:spPr/>
      <dgm:t>
        <a:bodyPr/>
        <a:lstStyle/>
        <a:p>
          <a:endParaRPr lang="en-CA"/>
        </a:p>
      </dgm:t>
    </dgm:pt>
    <dgm:pt modelId="{D6FDD647-0145-4C8C-A2B0-C16F89A0F1E1}" type="pres">
      <dgm:prSet presAssocID="{8EEC075B-A773-44B4-B8B6-A9E4B3EBD13D}" presName="diagram" presStyleCnt="0">
        <dgm:presLayoutVars>
          <dgm:dir/>
          <dgm:animLvl val="lvl"/>
          <dgm:resizeHandles val="exact"/>
        </dgm:presLayoutVars>
      </dgm:prSet>
      <dgm:spPr/>
    </dgm:pt>
    <dgm:pt modelId="{7769D909-4658-4E24-9923-D908FFF036C6}" type="pres">
      <dgm:prSet presAssocID="{79F028B3-44AC-4A4E-9C79-9B9432D0A884}" presName="compNode" presStyleCnt="0"/>
      <dgm:spPr/>
    </dgm:pt>
    <dgm:pt modelId="{88DE5E39-602F-40AA-8A0F-8B80A2E497CB}" type="pres">
      <dgm:prSet presAssocID="{79F028B3-44AC-4A4E-9C79-9B9432D0A884}" presName="childRect" presStyleLbl="bgAcc1" presStyleIdx="0" presStyleCnt="3">
        <dgm:presLayoutVars>
          <dgm:bulletEnabled val="1"/>
        </dgm:presLayoutVars>
      </dgm:prSet>
      <dgm:spPr/>
    </dgm:pt>
    <dgm:pt modelId="{1F2D31E4-F939-4563-88AC-4BB00A106E28}" type="pres">
      <dgm:prSet presAssocID="{79F028B3-44AC-4A4E-9C79-9B9432D0A884}" presName="parentText" presStyleLbl="node1" presStyleIdx="0" presStyleCnt="0">
        <dgm:presLayoutVars>
          <dgm:chMax val="0"/>
          <dgm:bulletEnabled val="1"/>
        </dgm:presLayoutVars>
      </dgm:prSet>
      <dgm:spPr/>
    </dgm:pt>
    <dgm:pt modelId="{CC90A5D6-33C4-4BDA-9CA0-56E945CB9E97}" type="pres">
      <dgm:prSet presAssocID="{79F028B3-44AC-4A4E-9C79-9B9432D0A884}" presName="parentRect" presStyleLbl="alignNode1" presStyleIdx="0" presStyleCnt="3"/>
      <dgm:spPr/>
    </dgm:pt>
    <dgm:pt modelId="{9839EA02-9279-4849-B4A8-C7CC299118E9}" type="pres">
      <dgm:prSet presAssocID="{79F028B3-44AC-4A4E-9C79-9B9432D0A884}" presName="adorn" presStyleLbl="fgAccFollow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lassroom with solid fill"/>
        </a:ext>
      </dgm:extLst>
    </dgm:pt>
    <dgm:pt modelId="{1DD7960F-EF44-42AD-B032-F94B81EE64B2}" type="pres">
      <dgm:prSet presAssocID="{69A29FF9-5EBF-41C5-990C-BB38BEBEB910}" presName="sibTrans" presStyleLbl="sibTrans2D1" presStyleIdx="0" presStyleCnt="0"/>
      <dgm:spPr/>
    </dgm:pt>
    <dgm:pt modelId="{797F210E-22EB-4773-B040-89D0A486CFCE}" type="pres">
      <dgm:prSet presAssocID="{9FB4BB67-8209-416F-BCB7-026584506335}" presName="compNode" presStyleCnt="0"/>
      <dgm:spPr/>
    </dgm:pt>
    <dgm:pt modelId="{4B6D6585-EFC6-4416-9C6F-22D903AD262C}" type="pres">
      <dgm:prSet presAssocID="{9FB4BB67-8209-416F-BCB7-026584506335}" presName="childRect" presStyleLbl="bgAcc1" presStyleIdx="1" presStyleCnt="3">
        <dgm:presLayoutVars>
          <dgm:bulletEnabled val="1"/>
        </dgm:presLayoutVars>
      </dgm:prSet>
      <dgm:spPr/>
    </dgm:pt>
    <dgm:pt modelId="{C38AD4F2-0A59-4F35-913B-93505A4E0021}" type="pres">
      <dgm:prSet presAssocID="{9FB4BB67-8209-416F-BCB7-026584506335}" presName="parentText" presStyleLbl="node1" presStyleIdx="0" presStyleCnt="0">
        <dgm:presLayoutVars>
          <dgm:chMax val="0"/>
          <dgm:bulletEnabled val="1"/>
        </dgm:presLayoutVars>
      </dgm:prSet>
      <dgm:spPr/>
    </dgm:pt>
    <dgm:pt modelId="{1AE0F987-0D6F-4F89-973F-3947F2DD57F3}" type="pres">
      <dgm:prSet presAssocID="{9FB4BB67-8209-416F-BCB7-026584506335}" presName="parentRect" presStyleLbl="alignNode1" presStyleIdx="1" presStyleCnt="3"/>
      <dgm:spPr/>
    </dgm:pt>
    <dgm:pt modelId="{B95CB420-E996-46F8-80E9-85F421349620}" type="pres">
      <dgm:prSet presAssocID="{9FB4BB67-8209-416F-BCB7-026584506335}" presName="adorn" presStyleLbl="fgAccFollow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ocial network with solid fill"/>
        </a:ext>
      </dgm:extLst>
    </dgm:pt>
    <dgm:pt modelId="{82C2FC71-1056-4EEC-B682-FE0331F4A53E}" type="pres">
      <dgm:prSet presAssocID="{ECFBE635-2CE7-4CC4-8097-F29C184D87D7}" presName="sibTrans" presStyleLbl="sibTrans2D1" presStyleIdx="0" presStyleCnt="0"/>
      <dgm:spPr/>
    </dgm:pt>
    <dgm:pt modelId="{BE2B7533-7A26-447E-B5DD-A5337F80F60F}" type="pres">
      <dgm:prSet presAssocID="{E7B5984C-56AC-42D3-9F43-47939F9199B8}" presName="compNode" presStyleCnt="0"/>
      <dgm:spPr/>
    </dgm:pt>
    <dgm:pt modelId="{8075CB04-3957-4022-99B1-82C47A129E90}" type="pres">
      <dgm:prSet presAssocID="{E7B5984C-56AC-42D3-9F43-47939F9199B8}" presName="childRect" presStyleLbl="bgAcc1" presStyleIdx="2" presStyleCnt="3">
        <dgm:presLayoutVars>
          <dgm:bulletEnabled val="1"/>
        </dgm:presLayoutVars>
      </dgm:prSet>
      <dgm:spPr/>
    </dgm:pt>
    <dgm:pt modelId="{CE64E17A-CA97-498E-9549-D0F898486C2B}" type="pres">
      <dgm:prSet presAssocID="{E7B5984C-56AC-42D3-9F43-47939F9199B8}" presName="parentText" presStyleLbl="node1" presStyleIdx="0" presStyleCnt="0">
        <dgm:presLayoutVars>
          <dgm:chMax val="0"/>
          <dgm:bulletEnabled val="1"/>
        </dgm:presLayoutVars>
      </dgm:prSet>
      <dgm:spPr/>
    </dgm:pt>
    <dgm:pt modelId="{30C999FB-EE09-4D64-A22D-39411746E00B}" type="pres">
      <dgm:prSet presAssocID="{E7B5984C-56AC-42D3-9F43-47939F9199B8}" presName="parentRect" presStyleLbl="alignNode1" presStyleIdx="2" presStyleCnt="3" custLinFactNeighborX="-242" custLinFactNeighborY="3867"/>
      <dgm:spPr/>
    </dgm:pt>
    <dgm:pt modelId="{15258EB8-FF65-4AF5-B07E-18FF9A9DD90D}" type="pres">
      <dgm:prSet presAssocID="{E7B5984C-56AC-42D3-9F43-47939F9199B8}" presName="adorn" presStyleLbl="fgAccFollow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Remote learning science with solid fill"/>
        </a:ext>
      </dgm:extLst>
    </dgm:pt>
  </dgm:ptLst>
  <dgm:cxnLst>
    <dgm:cxn modelId="{7951661E-6008-4AA8-869A-E16C14BC8DAF}" srcId="{8EEC075B-A773-44B4-B8B6-A9E4B3EBD13D}" destId="{E7B5984C-56AC-42D3-9F43-47939F9199B8}" srcOrd="2" destOrd="0" parTransId="{9F1A181C-2D4F-494C-B465-23B3086FDB8D}" sibTransId="{F2824223-4AB6-44F2-BD2A-24585AAEB818}"/>
    <dgm:cxn modelId="{13EC9632-125F-4670-B77E-E256C8701F31}" srcId="{8EEC075B-A773-44B4-B8B6-A9E4B3EBD13D}" destId="{9FB4BB67-8209-416F-BCB7-026584506335}" srcOrd="1" destOrd="0" parTransId="{0F465479-5AF3-4721-A0BE-20B134792D8C}" sibTransId="{ECFBE635-2CE7-4CC4-8097-F29C184D87D7}"/>
    <dgm:cxn modelId="{D538843D-8174-4102-93B5-8571213C18DF}" type="presOf" srcId="{9FB4BB67-8209-416F-BCB7-026584506335}" destId="{C38AD4F2-0A59-4F35-913B-93505A4E0021}" srcOrd="0" destOrd="0" presId="urn:microsoft.com/office/officeart/2005/8/layout/bList2"/>
    <dgm:cxn modelId="{F4E56A6A-07D5-4306-B9D2-5F6A4BD4388A}" srcId="{8EEC075B-A773-44B4-B8B6-A9E4B3EBD13D}" destId="{79F028B3-44AC-4A4E-9C79-9B9432D0A884}" srcOrd="0" destOrd="0" parTransId="{730E5536-EF16-4521-82AA-0ED69C1C516A}" sibTransId="{69A29FF9-5EBF-41C5-990C-BB38BEBEB910}"/>
    <dgm:cxn modelId="{E5727E96-542F-41B6-86DF-E7C75F77BA59}" type="presOf" srcId="{E7B5984C-56AC-42D3-9F43-47939F9199B8}" destId="{30C999FB-EE09-4D64-A22D-39411746E00B}" srcOrd="1" destOrd="0" presId="urn:microsoft.com/office/officeart/2005/8/layout/bList2"/>
    <dgm:cxn modelId="{5C5907AA-E063-4665-9E66-E2BCD9E1187D}" type="presOf" srcId="{ECFBE635-2CE7-4CC4-8097-F29C184D87D7}" destId="{82C2FC71-1056-4EEC-B682-FE0331F4A53E}" srcOrd="0" destOrd="0" presId="urn:microsoft.com/office/officeart/2005/8/layout/bList2"/>
    <dgm:cxn modelId="{E29514D0-4151-41DD-AC79-4CD308B78DC4}" type="presOf" srcId="{79F028B3-44AC-4A4E-9C79-9B9432D0A884}" destId="{1F2D31E4-F939-4563-88AC-4BB00A106E28}" srcOrd="0" destOrd="0" presId="urn:microsoft.com/office/officeart/2005/8/layout/bList2"/>
    <dgm:cxn modelId="{2BE6D9E9-2602-47CB-A027-DA1263087CAE}" type="presOf" srcId="{E7B5984C-56AC-42D3-9F43-47939F9199B8}" destId="{CE64E17A-CA97-498E-9549-D0F898486C2B}" srcOrd="0" destOrd="0" presId="urn:microsoft.com/office/officeart/2005/8/layout/bList2"/>
    <dgm:cxn modelId="{6D2C8BF2-0A11-44DA-8D56-A67D53DB44AE}" type="presOf" srcId="{69A29FF9-5EBF-41C5-990C-BB38BEBEB910}" destId="{1DD7960F-EF44-42AD-B032-F94B81EE64B2}" srcOrd="0" destOrd="0" presId="urn:microsoft.com/office/officeart/2005/8/layout/bList2"/>
    <dgm:cxn modelId="{B938CCF2-0907-4636-8FB5-91D0A8C056D5}" type="presOf" srcId="{9FB4BB67-8209-416F-BCB7-026584506335}" destId="{1AE0F987-0D6F-4F89-973F-3947F2DD57F3}" srcOrd="1" destOrd="0" presId="urn:microsoft.com/office/officeart/2005/8/layout/bList2"/>
    <dgm:cxn modelId="{B5D9D6FC-0893-40DA-8BAE-CB553DBB2088}" type="presOf" srcId="{79F028B3-44AC-4A4E-9C79-9B9432D0A884}" destId="{CC90A5D6-33C4-4BDA-9CA0-56E945CB9E97}" srcOrd="1" destOrd="0" presId="urn:microsoft.com/office/officeart/2005/8/layout/bList2"/>
    <dgm:cxn modelId="{515162FF-571B-4F46-9CA4-5C1165649D62}" type="presOf" srcId="{8EEC075B-A773-44B4-B8B6-A9E4B3EBD13D}" destId="{D6FDD647-0145-4C8C-A2B0-C16F89A0F1E1}" srcOrd="0" destOrd="0" presId="urn:microsoft.com/office/officeart/2005/8/layout/bList2"/>
    <dgm:cxn modelId="{2CC36A6A-8424-4E66-83AA-1E9EBF52306D}" type="presParOf" srcId="{D6FDD647-0145-4C8C-A2B0-C16F89A0F1E1}" destId="{7769D909-4658-4E24-9923-D908FFF036C6}" srcOrd="0" destOrd="0" presId="urn:microsoft.com/office/officeart/2005/8/layout/bList2"/>
    <dgm:cxn modelId="{C89022F8-CA1D-41FD-8299-1FFE1EE98B62}" type="presParOf" srcId="{7769D909-4658-4E24-9923-D908FFF036C6}" destId="{88DE5E39-602F-40AA-8A0F-8B80A2E497CB}" srcOrd="0" destOrd="0" presId="urn:microsoft.com/office/officeart/2005/8/layout/bList2"/>
    <dgm:cxn modelId="{426A6927-802F-4409-A84D-28177D9961A5}" type="presParOf" srcId="{7769D909-4658-4E24-9923-D908FFF036C6}" destId="{1F2D31E4-F939-4563-88AC-4BB00A106E28}" srcOrd="1" destOrd="0" presId="urn:microsoft.com/office/officeart/2005/8/layout/bList2"/>
    <dgm:cxn modelId="{34FA2ADF-3052-45D6-A0CD-753F25BEB2D0}" type="presParOf" srcId="{7769D909-4658-4E24-9923-D908FFF036C6}" destId="{CC90A5D6-33C4-4BDA-9CA0-56E945CB9E97}" srcOrd="2" destOrd="0" presId="urn:microsoft.com/office/officeart/2005/8/layout/bList2"/>
    <dgm:cxn modelId="{63654FE5-D953-4B49-8E81-5CB9106683C3}" type="presParOf" srcId="{7769D909-4658-4E24-9923-D908FFF036C6}" destId="{9839EA02-9279-4849-B4A8-C7CC299118E9}" srcOrd="3" destOrd="0" presId="urn:microsoft.com/office/officeart/2005/8/layout/bList2"/>
    <dgm:cxn modelId="{7A6A6180-3AF7-458D-85AA-5F4ED99BE72E}" type="presParOf" srcId="{D6FDD647-0145-4C8C-A2B0-C16F89A0F1E1}" destId="{1DD7960F-EF44-42AD-B032-F94B81EE64B2}" srcOrd="1" destOrd="0" presId="urn:microsoft.com/office/officeart/2005/8/layout/bList2"/>
    <dgm:cxn modelId="{0C511FD5-234D-4E9E-9876-69C8DB3423B3}" type="presParOf" srcId="{D6FDD647-0145-4C8C-A2B0-C16F89A0F1E1}" destId="{797F210E-22EB-4773-B040-89D0A486CFCE}" srcOrd="2" destOrd="0" presId="urn:microsoft.com/office/officeart/2005/8/layout/bList2"/>
    <dgm:cxn modelId="{211E435A-1926-4D28-89C2-3952DCFAE75B}" type="presParOf" srcId="{797F210E-22EB-4773-B040-89D0A486CFCE}" destId="{4B6D6585-EFC6-4416-9C6F-22D903AD262C}" srcOrd="0" destOrd="0" presId="urn:microsoft.com/office/officeart/2005/8/layout/bList2"/>
    <dgm:cxn modelId="{BC176FDA-6F1B-457B-A5F0-F51852161DA5}" type="presParOf" srcId="{797F210E-22EB-4773-B040-89D0A486CFCE}" destId="{C38AD4F2-0A59-4F35-913B-93505A4E0021}" srcOrd="1" destOrd="0" presId="urn:microsoft.com/office/officeart/2005/8/layout/bList2"/>
    <dgm:cxn modelId="{A88CBD3A-4198-4BBD-ADF9-916B110F12A4}" type="presParOf" srcId="{797F210E-22EB-4773-B040-89D0A486CFCE}" destId="{1AE0F987-0D6F-4F89-973F-3947F2DD57F3}" srcOrd="2" destOrd="0" presId="urn:microsoft.com/office/officeart/2005/8/layout/bList2"/>
    <dgm:cxn modelId="{7CEE13B9-8079-4844-AD06-FA931D6019E6}" type="presParOf" srcId="{797F210E-22EB-4773-B040-89D0A486CFCE}" destId="{B95CB420-E996-46F8-80E9-85F421349620}" srcOrd="3" destOrd="0" presId="urn:microsoft.com/office/officeart/2005/8/layout/bList2"/>
    <dgm:cxn modelId="{E2ABE835-2A64-4B6E-8C27-7CE8C2B05D2C}" type="presParOf" srcId="{D6FDD647-0145-4C8C-A2B0-C16F89A0F1E1}" destId="{82C2FC71-1056-4EEC-B682-FE0331F4A53E}" srcOrd="3" destOrd="0" presId="urn:microsoft.com/office/officeart/2005/8/layout/bList2"/>
    <dgm:cxn modelId="{CB3745A2-906A-41C8-8F57-5A0608BCAB78}" type="presParOf" srcId="{D6FDD647-0145-4C8C-A2B0-C16F89A0F1E1}" destId="{BE2B7533-7A26-447E-B5DD-A5337F80F60F}" srcOrd="4" destOrd="0" presId="urn:microsoft.com/office/officeart/2005/8/layout/bList2"/>
    <dgm:cxn modelId="{A6FB3DE9-6ADD-4B27-8539-2062B261C4E7}" type="presParOf" srcId="{BE2B7533-7A26-447E-B5DD-A5337F80F60F}" destId="{8075CB04-3957-4022-99B1-82C47A129E90}" srcOrd="0" destOrd="0" presId="urn:microsoft.com/office/officeart/2005/8/layout/bList2"/>
    <dgm:cxn modelId="{D6D9F043-82CB-45BD-883B-405755E31E7A}" type="presParOf" srcId="{BE2B7533-7A26-447E-B5DD-A5337F80F60F}" destId="{CE64E17A-CA97-498E-9549-D0F898486C2B}" srcOrd="1" destOrd="0" presId="urn:microsoft.com/office/officeart/2005/8/layout/bList2"/>
    <dgm:cxn modelId="{058C6C35-0E34-481E-968C-6ADB7CC205AD}" type="presParOf" srcId="{BE2B7533-7A26-447E-B5DD-A5337F80F60F}" destId="{30C999FB-EE09-4D64-A22D-39411746E00B}" srcOrd="2" destOrd="0" presId="urn:microsoft.com/office/officeart/2005/8/layout/bList2"/>
    <dgm:cxn modelId="{0FC31D28-1129-4C66-B914-1DBF56522A61}" type="presParOf" srcId="{BE2B7533-7A26-447E-B5DD-A5337F80F60F}" destId="{15258EB8-FF65-4AF5-B07E-18FF9A9DD90D}"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3F6A40-D1AC-474F-AA85-D7C7772E935B}"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CA"/>
        </a:p>
      </dgm:t>
    </dgm:pt>
    <dgm:pt modelId="{A4D770B3-2EEE-46A8-A459-D30E59A72FD6}">
      <dgm:prSet/>
      <dgm:spPr>
        <a:solidFill>
          <a:srgbClr val="23B2AF"/>
        </a:solidFill>
        <a:ln>
          <a:noFill/>
        </a:ln>
      </dgm:spPr>
      <dgm:t>
        <a:bodyPr/>
        <a:lstStyle/>
        <a:p>
          <a:r>
            <a:rPr lang="en-US" b="1">
              <a:latin typeface="Arial" panose="020B0604020202020204" pitchFamily="34" charset="0"/>
              <a:cs typeface="Arial" panose="020B0604020202020204" pitchFamily="34" charset="0"/>
            </a:rPr>
            <a:t>Social</a:t>
          </a:r>
          <a:endParaRPr lang="en-CA" b="1">
            <a:latin typeface="Arial" panose="020B0604020202020204" pitchFamily="34" charset="0"/>
            <a:cs typeface="Arial" panose="020B0604020202020204" pitchFamily="34" charset="0"/>
          </a:endParaRPr>
        </a:p>
      </dgm:t>
    </dgm:pt>
    <dgm:pt modelId="{2A4AD5FB-6E99-4CC2-B0D3-10C0881E1138}" type="parTrans" cxnId="{188250D2-12FA-4074-8996-907907066FCC}">
      <dgm:prSet/>
      <dgm:spPr/>
      <dgm:t>
        <a:bodyPr/>
        <a:lstStyle/>
        <a:p>
          <a:endParaRPr lang="en-CA">
            <a:latin typeface="Arial" panose="020B0604020202020204" pitchFamily="34" charset="0"/>
            <a:cs typeface="Arial" panose="020B0604020202020204" pitchFamily="34" charset="0"/>
          </a:endParaRPr>
        </a:p>
      </dgm:t>
    </dgm:pt>
    <dgm:pt modelId="{91D21CDE-9448-4FDD-BB80-08EF6E6F378E}" type="sibTrans" cxnId="{188250D2-12FA-4074-8996-907907066FCC}">
      <dgm:prSet/>
      <dgm:spPr/>
      <dgm:t>
        <a:bodyPr/>
        <a:lstStyle/>
        <a:p>
          <a:endParaRPr lang="en-CA">
            <a:latin typeface="Arial" panose="020B0604020202020204" pitchFamily="34" charset="0"/>
            <a:cs typeface="Arial" panose="020B0604020202020204" pitchFamily="34" charset="0"/>
          </a:endParaRPr>
        </a:p>
      </dgm:t>
    </dgm:pt>
    <dgm:pt modelId="{09F6E7A7-EDBF-471F-81C3-A9A1AF0C4419}">
      <dgm:prSet/>
      <dgm:spPr>
        <a:solidFill>
          <a:srgbClr val="23B2AF"/>
        </a:solidFill>
        <a:ln>
          <a:noFill/>
        </a:ln>
      </dgm:spPr>
      <dgm:t>
        <a:bodyPr/>
        <a:lstStyle/>
        <a:p>
          <a:r>
            <a:rPr lang="en-US" b="1">
              <a:latin typeface="Arial" panose="020B0604020202020204" pitchFamily="34" charset="0"/>
              <a:cs typeface="Arial" panose="020B0604020202020204" pitchFamily="34" charset="0"/>
            </a:rPr>
            <a:t>Technological</a:t>
          </a:r>
          <a:endParaRPr lang="en-CA" b="1">
            <a:latin typeface="Arial" panose="020B0604020202020204" pitchFamily="34" charset="0"/>
            <a:cs typeface="Arial" panose="020B0604020202020204" pitchFamily="34" charset="0"/>
          </a:endParaRPr>
        </a:p>
      </dgm:t>
    </dgm:pt>
    <dgm:pt modelId="{B38470AE-CEA5-447C-88F4-3E79362C1E04}" type="parTrans" cxnId="{8A25E1A6-B1E6-45A7-89BF-8E839AA2E9D5}">
      <dgm:prSet/>
      <dgm:spPr/>
      <dgm:t>
        <a:bodyPr/>
        <a:lstStyle/>
        <a:p>
          <a:endParaRPr lang="en-CA">
            <a:latin typeface="Arial" panose="020B0604020202020204" pitchFamily="34" charset="0"/>
            <a:cs typeface="Arial" panose="020B0604020202020204" pitchFamily="34" charset="0"/>
          </a:endParaRPr>
        </a:p>
      </dgm:t>
    </dgm:pt>
    <dgm:pt modelId="{8DA7ABE3-8710-4FF4-9858-3613DE423F90}" type="sibTrans" cxnId="{8A25E1A6-B1E6-45A7-89BF-8E839AA2E9D5}">
      <dgm:prSet/>
      <dgm:spPr/>
      <dgm:t>
        <a:bodyPr/>
        <a:lstStyle/>
        <a:p>
          <a:endParaRPr lang="en-CA">
            <a:latin typeface="Arial" panose="020B0604020202020204" pitchFamily="34" charset="0"/>
            <a:cs typeface="Arial" panose="020B0604020202020204" pitchFamily="34" charset="0"/>
          </a:endParaRPr>
        </a:p>
      </dgm:t>
    </dgm:pt>
    <dgm:pt modelId="{43B906EB-1E9F-4EC9-BD14-89FD9DA110EB}">
      <dgm:prSet/>
      <dgm:spPr>
        <a:solidFill>
          <a:srgbClr val="23B2AF"/>
        </a:solidFill>
        <a:ln>
          <a:noFill/>
        </a:ln>
      </dgm:spPr>
      <dgm:t>
        <a:bodyPr/>
        <a:lstStyle/>
        <a:p>
          <a:r>
            <a:rPr lang="en-US" b="1">
              <a:latin typeface="Arial" panose="020B0604020202020204" pitchFamily="34" charset="0"/>
              <a:cs typeface="Arial" panose="020B0604020202020204" pitchFamily="34" charset="0"/>
            </a:rPr>
            <a:t>Economic</a:t>
          </a:r>
          <a:endParaRPr lang="en-CA" b="1">
            <a:latin typeface="Arial" panose="020B0604020202020204" pitchFamily="34" charset="0"/>
            <a:cs typeface="Arial" panose="020B0604020202020204" pitchFamily="34" charset="0"/>
          </a:endParaRPr>
        </a:p>
      </dgm:t>
    </dgm:pt>
    <dgm:pt modelId="{B12E2673-1227-4E0E-939E-14AD35B6DF13}" type="parTrans" cxnId="{F9BBE10C-C9A1-4AB6-BB0C-1C2E8335D61D}">
      <dgm:prSet/>
      <dgm:spPr/>
      <dgm:t>
        <a:bodyPr/>
        <a:lstStyle/>
        <a:p>
          <a:endParaRPr lang="en-CA">
            <a:latin typeface="Arial" panose="020B0604020202020204" pitchFamily="34" charset="0"/>
            <a:cs typeface="Arial" panose="020B0604020202020204" pitchFamily="34" charset="0"/>
          </a:endParaRPr>
        </a:p>
      </dgm:t>
    </dgm:pt>
    <dgm:pt modelId="{A4D20687-CF0E-443E-A90F-733E0809FB93}" type="sibTrans" cxnId="{F9BBE10C-C9A1-4AB6-BB0C-1C2E8335D61D}">
      <dgm:prSet/>
      <dgm:spPr/>
      <dgm:t>
        <a:bodyPr/>
        <a:lstStyle/>
        <a:p>
          <a:endParaRPr lang="en-CA">
            <a:latin typeface="Arial" panose="020B0604020202020204" pitchFamily="34" charset="0"/>
            <a:cs typeface="Arial" panose="020B0604020202020204" pitchFamily="34" charset="0"/>
          </a:endParaRPr>
        </a:p>
      </dgm:t>
    </dgm:pt>
    <dgm:pt modelId="{5EAD0B86-63DD-4C94-98B0-28DC4CB8E8DF}">
      <dgm:prSet/>
      <dgm:spPr>
        <a:solidFill>
          <a:srgbClr val="23B2AF"/>
        </a:solidFill>
        <a:ln>
          <a:noFill/>
        </a:ln>
      </dgm:spPr>
      <dgm:t>
        <a:bodyPr/>
        <a:lstStyle/>
        <a:p>
          <a:r>
            <a:rPr lang="en-US" b="1">
              <a:latin typeface="Arial" panose="020B0604020202020204" pitchFamily="34" charset="0"/>
              <a:cs typeface="Arial" panose="020B0604020202020204" pitchFamily="34" charset="0"/>
            </a:rPr>
            <a:t>Environmental </a:t>
          </a:r>
          <a:endParaRPr lang="en-CA" b="1">
            <a:latin typeface="Arial" panose="020B0604020202020204" pitchFamily="34" charset="0"/>
            <a:cs typeface="Arial" panose="020B0604020202020204" pitchFamily="34" charset="0"/>
          </a:endParaRPr>
        </a:p>
      </dgm:t>
    </dgm:pt>
    <dgm:pt modelId="{EDA91706-6327-41CF-AEA5-DAC3BAA686FE}" type="parTrans" cxnId="{B4730725-927D-4BF7-88BB-DFABC8F4E228}">
      <dgm:prSet/>
      <dgm:spPr/>
      <dgm:t>
        <a:bodyPr/>
        <a:lstStyle/>
        <a:p>
          <a:endParaRPr lang="en-CA">
            <a:latin typeface="Arial" panose="020B0604020202020204" pitchFamily="34" charset="0"/>
            <a:cs typeface="Arial" panose="020B0604020202020204" pitchFamily="34" charset="0"/>
          </a:endParaRPr>
        </a:p>
      </dgm:t>
    </dgm:pt>
    <dgm:pt modelId="{F4C26041-264F-41AF-9BB9-3E3F96760993}" type="sibTrans" cxnId="{B4730725-927D-4BF7-88BB-DFABC8F4E228}">
      <dgm:prSet/>
      <dgm:spPr/>
      <dgm:t>
        <a:bodyPr/>
        <a:lstStyle/>
        <a:p>
          <a:endParaRPr lang="en-CA">
            <a:latin typeface="Arial" panose="020B0604020202020204" pitchFamily="34" charset="0"/>
            <a:cs typeface="Arial" panose="020B0604020202020204" pitchFamily="34" charset="0"/>
          </a:endParaRPr>
        </a:p>
      </dgm:t>
    </dgm:pt>
    <dgm:pt modelId="{5919837E-9CC9-481C-B371-4E3A4CC3F936}">
      <dgm:prSet/>
      <dgm:spPr>
        <a:solidFill>
          <a:srgbClr val="23B2AF"/>
        </a:solidFill>
        <a:ln>
          <a:noFill/>
        </a:ln>
      </dgm:spPr>
      <dgm:t>
        <a:bodyPr/>
        <a:lstStyle/>
        <a:p>
          <a:r>
            <a:rPr lang="en-US" b="1">
              <a:latin typeface="Arial" panose="020B0604020202020204" pitchFamily="34" charset="0"/>
              <a:cs typeface="Arial" panose="020B0604020202020204" pitchFamily="34" charset="0"/>
            </a:rPr>
            <a:t>Political</a:t>
          </a:r>
          <a:endParaRPr lang="en-CA" b="1">
            <a:latin typeface="Arial" panose="020B0604020202020204" pitchFamily="34" charset="0"/>
            <a:cs typeface="Arial" panose="020B0604020202020204" pitchFamily="34" charset="0"/>
          </a:endParaRPr>
        </a:p>
      </dgm:t>
    </dgm:pt>
    <dgm:pt modelId="{32484403-56B9-41FD-8455-2A5B92475ACC}" type="parTrans" cxnId="{6589E1AC-12D3-4881-A931-9705DDD69801}">
      <dgm:prSet/>
      <dgm:spPr/>
      <dgm:t>
        <a:bodyPr/>
        <a:lstStyle/>
        <a:p>
          <a:endParaRPr lang="en-CA">
            <a:latin typeface="Arial" panose="020B0604020202020204" pitchFamily="34" charset="0"/>
            <a:cs typeface="Arial" panose="020B0604020202020204" pitchFamily="34" charset="0"/>
          </a:endParaRPr>
        </a:p>
      </dgm:t>
    </dgm:pt>
    <dgm:pt modelId="{D0AE250B-7D7E-4F8D-AD4F-67D77705CD2B}" type="sibTrans" cxnId="{6589E1AC-12D3-4881-A931-9705DDD69801}">
      <dgm:prSet/>
      <dgm:spPr/>
      <dgm:t>
        <a:bodyPr/>
        <a:lstStyle/>
        <a:p>
          <a:endParaRPr lang="en-CA">
            <a:latin typeface="Arial" panose="020B0604020202020204" pitchFamily="34" charset="0"/>
            <a:cs typeface="Arial" panose="020B0604020202020204" pitchFamily="34" charset="0"/>
          </a:endParaRPr>
        </a:p>
      </dgm:t>
    </dgm:pt>
    <dgm:pt modelId="{ED578B2B-4F1D-4D20-AEA7-57E3BFD872CD}">
      <dgm:prSet/>
      <dgm:spPr/>
      <dgm:t>
        <a:bodyPr/>
        <a:lstStyle/>
        <a:p>
          <a:r>
            <a:rPr lang="en-US" dirty="0">
              <a:latin typeface="Arial" panose="020B0604020202020204" pitchFamily="34" charset="0"/>
              <a:cs typeface="Arial" panose="020B0604020202020204" pitchFamily="34" charset="0"/>
            </a:rPr>
            <a:t>Widening digital divide</a:t>
          </a:r>
          <a:endParaRPr lang="en-CA" dirty="0">
            <a:latin typeface="Arial" panose="020B0604020202020204" pitchFamily="34" charset="0"/>
            <a:cs typeface="Arial" panose="020B0604020202020204" pitchFamily="34" charset="0"/>
          </a:endParaRPr>
        </a:p>
      </dgm:t>
    </dgm:pt>
    <dgm:pt modelId="{612A5123-D169-4542-B2B1-FD3608C3F82C}" type="parTrans" cxnId="{84B96CA1-7432-469A-A99F-5C91981F42E3}">
      <dgm:prSet/>
      <dgm:spPr/>
      <dgm:t>
        <a:bodyPr/>
        <a:lstStyle/>
        <a:p>
          <a:endParaRPr lang="en-CA">
            <a:latin typeface="Arial" panose="020B0604020202020204" pitchFamily="34" charset="0"/>
            <a:cs typeface="Arial" panose="020B0604020202020204" pitchFamily="34" charset="0"/>
          </a:endParaRPr>
        </a:p>
      </dgm:t>
    </dgm:pt>
    <dgm:pt modelId="{8FD6DB07-2686-43ED-B594-206D902703BB}" type="sibTrans" cxnId="{84B96CA1-7432-469A-A99F-5C91981F42E3}">
      <dgm:prSet/>
      <dgm:spPr/>
      <dgm:t>
        <a:bodyPr/>
        <a:lstStyle/>
        <a:p>
          <a:endParaRPr lang="en-CA">
            <a:latin typeface="Arial" panose="020B0604020202020204" pitchFamily="34" charset="0"/>
            <a:cs typeface="Arial" panose="020B0604020202020204" pitchFamily="34" charset="0"/>
          </a:endParaRPr>
        </a:p>
      </dgm:t>
    </dgm:pt>
    <dgm:pt modelId="{A76CF034-5718-4631-8EF2-6109E59BEEC5}">
      <dgm:prSet/>
      <dgm:spPr/>
      <dgm:t>
        <a:bodyPr/>
        <a:lstStyle/>
        <a:p>
          <a:r>
            <a:rPr lang="en-US">
              <a:latin typeface="Arial" panose="020B0604020202020204" pitchFamily="34" charset="0"/>
              <a:cs typeface="Arial" panose="020B0604020202020204" pitchFamily="34" charset="0"/>
            </a:rPr>
            <a:t>Adoption of hybrid learning</a:t>
          </a:r>
          <a:endParaRPr lang="en-CA">
            <a:latin typeface="Arial" panose="020B0604020202020204" pitchFamily="34" charset="0"/>
            <a:cs typeface="Arial" panose="020B0604020202020204" pitchFamily="34" charset="0"/>
          </a:endParaRPr>
        </a:p>
      </dgm:t>
    </dgm:pt>
    <dgm:pt modelId="{BE46861E-0DF5-4404-B9EA-B3415E23AF44}" type="parTrans" cxnId="{21786169-E7D3-4390-865F-E31503684CC1}">
      <dgm:prSet/>
      <dgm:spPr/>
      <dgm:t>
        <a:bodyPr/>
        <a:lstStyle/>
        <a:p>
          <a:endParaRPr lang="en-CA">
            <a:latin typeface="Arial" panose="020B0604020202020204" pitchFamily="34" charset="0"/>
            <a:cs typeface="Arial" panose="020B0604020202020204" pitchFamily="34" charset="0"/>
          </a:endParaRPr>
        </a:p>
      </dgm:t>
    </dgm:pt>
    <dgm:pt modelId="{B411B97E-91F5-4ECD-8E21-E056E03E922C}" type="sibTrans" cxnId="{21786169-E7D3-4390-865F-E31503684CC1}">
      <dgm:prSet/>
      <dgm:spPr/>
      <dgm:t>
        <a:bodyPr/>
        <a:lstStyle/>
        <a:p>
          <a:endParaRPr lang="en-CA">
            <a:latin typeface="Arial" panose="020B0604020202020204" pitchFamily="34" charset="0"/>
            <a:cs typeface="Arial" panose="020B0604020202020204" pitchFamily="34" charset="0"/>
          </a:endParaRPr>
        </a:p>
      </dgm:t>
    </dgm:pt>
    <dgm:pt modelId="{3B32E8C8-4B2A-4851-B48E-2DD40086AE5C}">
      <dgm:prSet/>
      <dgm:spPr/>
      <dgm:t>
        <a:bodyPr/>
        <a:lstStyle/>
        <a:p>
          <a:r>
            <a:rPr lang="en-US">
              <a:latin typeface="Arial" panose="020B0604020202020204" pitchFamily="34" charset="0"/>
              <a:cs typeface="Arial" panose="020B0604020202020204" pitchFamily="34" charset="0"/>
            </a:rPr>
            <a:t>Demand for new workforce skills</a:t>
          </a:r>
          <a:endParaRPr lang="en-CA">
            <a:latin typeface="Arial" panose="020B0604020202020204" pitchFamily="34" charset="0"/>
            <a:cs typeface="Arial" panose="020B0604020202020204" pitchFamily="34" charset="0"/>
          </a:endParaRPr>
        </a:p>
      </dgm:t>
    </dgm:pt>
    <dgm:pt modelId="{8C5A8788-414F-4A47-A45E-4C4AF066BCB5}" type="parTrans" cxnId="{EDB7D77D-4760-4832-B3A5-559582FDB99C}">
      <dgm:prSet/>
      <dgm:spPr/>
      <dgm:t>
        <a:bodyPr/>
        <a:lstStyle/>
        <a:p>
          <a:endParaRPr lang="en-CA">
            <a:latin typeface="Arial" panose="020B0604020202020204" pitchFamily="34" charset="0"/>
            <a:cs typeface="Arial" panose="020B0604020202020204" pitchFamily="34" charset="0"/>
          </a:endParaRPr>
        </a:p>
      </dgm:t>
    </dgm:pt>
    <dgm:pt modelId="{F2DD935C-C176-48F3-8449-785AE4728832}" type="sibTrans" cxnId="{EDB7D77D-4760-4832-B3A5-559582FDB99C}">
      <dgm:prSet/>
      <dgm:spPr/>
      <dgm:t>
        <a:bodyPr/>
        <a:lstStyle/>
        <a:p>
          <a:endParaRPr lang="en-CA">
            <a:latin typeface="Arial" panose="020B0604020202020204" pitchFamily="34" charset="0"/>
            <a:cs typeface="Arial" panose="020B0604020202020204" pitchFamily="34" charset="0"/>
          </a:endParaRPr>
        </a:p>
      </dgm:t>
    </dgm:pt>
    <dgm:pt modelId="{8AE66A00-D11C-4475-A75B-CE6F2D32D444}">
      <dgm:prSet/>
      <dgm:spPr/>
      <dgm:t>
        <a:bodyPr/>
        <a:lstStyle/>
        <a:p>
          <a:r>
            <a:rPr lang="en-US">
              <a:latin typeface="Arial" panose="020B0604020202020204" pitchFamily="34" charset="0"/>
              <a:cs typeface="Arial" panose="020B0604020202020204" pitchFamily="34" charset="0"/>
            </a:rPr>
            <a:t>Sustainable development focus</a:t>
          </a:r>
          <a:endParaRPr lang="en-CA">
            <a:latin typeface="Arial" panose="020B0604020202020204" pitchFamily="34" charset="0"/>
            <a:cs typeface="Arial" panose="020B0604020202020204" pitchFamily="34" charset="0"/>
          </a:endParaRPr>
        </a:p>
      </dgm:t>
    </dgm:pt>
    <dgm:pt modelId="{DE50DF54-2C4C-45E8-A164-EC5A690444C6}" type="parTrans" cxnId="{D658EE27-0568-4F1E-ABF0-31E91006E320}">
      <dgm:prSet/>
      <dgm:spPr/>
      <dgm:t>
        <a:bodyPr/>
        <a:lstStyle/>
        <a:p>
          <a:endParaRPr lang="en-CA">
            <a:latin typeface="Arial" panose="020B0604020202020204" pitchFamily="34" charset="0"/>
            <a:cs typeface="Arial" panose="020B0604020202020204" pitchFamily="34" charset="0"/>
          </a:endParaRPr>
        </a:p>
      </dgm:t>
    </dgm:pt>
    <dgm:pt modelId="{D1079DBD-260F-4607-8AED-D687BC2DB15A}" type="sibTrans" cxnId="{D658EE27-0568-4F1E-ABF0-31E91006E320}">
      <dgm:prSet/>
      <dgm:spPr/>
      <dgm:t>
        <a:bodyPr/>
        <a:lstStyle/>
        <a:p>
          <a:endParaRPr lang="en-CA">
            <a:latin typeface="Arial" panose="020B0604020202020204" pitchFamily="34" charset="0"/>
            <a:cs typeface="Arial" panose="020B0604020202020204" pitchFamily="34" charset="0"/>
          </a:endParaRPr>
        </a:p>
      </dgm:t>
    </dgm:pt>
    <dgm:pt modelId="{29EF022A-0B7E-435D-BE1E-BE0B8413F569}">
      <dgm:prSet/>
      <dgm:spPr/>
      <dgm:t>
        <a:bodyPr/>
        <a:lstStyle/>
        <a:p>
          <a:r>
            <a:rPr lang="en-US">
              <a:latin typeface="Arial" panose="020B0604020202020204" pitchFamily="34" charset="0"/>
              <a:cs typeface="Arial" panose="020B0604020202020204" pitchFamily="34" charset="0"/>
            </a:rPr>
            <a:t>Decrease in funding for higher education</a:t>
          </a:r>
          <a:endParaRPr lang="en-CA">
            <a:latin typeface="Arial" panose="020B0604020202020204" pitchFamily="34" charset="0"/>
            <a:cs typeface="Arial" panose="020B0604020202020204" pitchFamily="34" charset="0"/>
          </a:endParaRPr>
        </a:p>
      </dgm:t>
    </dgm:pt>
    <dgm:pt modelId="{701B7B1B-27BA-46F5-AFDE-06B950FD8434}" type="parTrans" cxnId="{096DFBD7-0D79-47B0-BF68-F5EEF9C6306D}">
      <dgm:prSet/>
      <dgm:spPr/>
      <dgm:t>
        <a:bodyPr/>
        <a:lstStyle/>
        <a:p>
          <a:endParaRPr lang="en-CA">
            <a:latin typeface="Arial" panose="020B0604020202020204" pitchFamily="34" charset="0"/>
            <a:cs typeface="Arial" panose="020B0604020202020204" pitchFamily="34" charset="0"/>
          </a:endParaRPr>
        </a:p>
      </dgm:t>
    </dgm:pt>
    <dgm:pt modelId="{CEBAC645-03E1-45AD-89CA-4ED3B29BBC3C}" type="sibTrans" cxnId="{096DFBD7-0D79-47B0-BF68-F5EEF9C6306D}">
      <dgm:prSet/>
      <dgm:spPr/>
      <dgm:t>
        <a:bodyPr/>
        <a:lstStyle/>
        <a:p>
          <a:endParaRPr lang="en-CA">
            <a:latin typeface="Arial" panose="020B0604020202020204" pitchFamily="34" charset="0"/>
            <a:cs typeface="Arial" panose="020B0604020202020204" pitchFamily="34" charset="0"/>
          </a:endParaRPr>
        </a:p>
      </dgm:t>
    </dgm:pt>
    <dgm:pt modelId="{93FEB844-8B73-4C80-829F-A07B1F9F5F13}" type="pres">
      <dgm:prSet presAssocID="{F43F6A40-D1AC-474F-AA85-D7C7772E935B}" presName="Name0" presStyleCnt="0">
        <dgm:presLayoutVars>
          <dgm:dir/>
          <dgm:animLvl val="lvl"/>
          <dgm:resizeHandles val="exact"/>
        </dgm:presLayoutVars>
      </dgm:prSet>
      <dgm:spPr/>
    </dgm:pt>
    <dgm:pt modelId="{A619952A-5BAF-4CFF-9260-C5699DC49ED5}" type="pres">
      <dgm:prSet presAssocID="{A4D770B3-2EEE-46A8-A459-D30E59A72FD6}" presName="composite" presStyleCnt="0"/>
      <dgm:spPr/>
    </dgm:pt>
    <dgm:pt modelId="{5A101C29-4AA0-4053-8276-C92A6E2552A1}" type="pres">
      <dgm:prSet presAssocID="{A4D770B3-2EEE-46A8-A459-D30E59A72FD6}" presName="parTx" presStyleLbl="alignNode1" presStyleIdx="0" presStyleCnt="5">
        <dgm:presLayoutVars>
          <dgm:chMax val="0"/>
          <dgm:chPref val="0"/>
          <dgm:bulletEnabled val="1"/>
        </dgm:presLayoutVars>
      </dgm:prSet>
      <dgm:spPr/>
    </dgm:pt>
    <dgm:pt modelId="{C5199FE7-B687-476D-A915-C1243D8409B3}" type="pres">
      <dgm:prSet presAssocID="{A4D770B3-2EEE-46A8-A459-D30E59A72FD6}" presName="desTx" presStyleLbl="alignAccFollowNode1" presStyleIdx="0" presStyleCnt="5">
        <dgm:presLayoutVars>
          <dgm:bulletEnabled val="1"/>
        </dgm:presLayoutVars>
      </dgm:prSet>
      <dgm:spPr/>
    </dgm:pt>
    <dgm:pt modelId="{6A081A1A-4D36-4AC9-8129-F8F20147BD8F}" type="pres">
      <dgm:prSet presAssocID="{91D21CDE-9448-4FDD-BB80-08EF6E6F378E}" presName="space" presStyleCnt="0"/>
      <dgm:spPr/>
    </dgm:pt>
    <dgm:pt modelId="{FFE1E483-2008-48B7-AC04-E213429D5400}" type="pres">
      <dgm:prSet presAssocID="{09F6E7A7-EDBF-471F-81C3-A9A1AF0C4419}" presName="composite" presStyleCnt="0"/>
      <dgm:spPr/>
    </dgm:pt>
    <dgm:pt modelId="{9B29BD71-1EC7-4E1F-A0CC-FB98AA9A06CD}" type="pres">
      <dgm:prSet presAssocID="{09F6E7A7-EDBF-471F-81C3-A9A1AF0C4419}" presName="parTx" presStyleLbl="alignNode1" presStyleIdx="1" presStyleCnt="5">
        <dgm:presLayoutVars>
          <dgm:chMax val="0"/>
          <dgm:chPref val="0"/>
          <dgm:bulletEnabled val="1"/>
        </dgm:presLayoutVars>
      </dgm:prSet>
      <dgm:spPr/>
    </dgm:pt>
    <dgm:pt modelId="{1022BD8C-3575-4556-923D-F5568AB16FB4}" type="pres">
      <dgm:prSet presAssocID="{09F6E7A7-EDBF-471F-81C3-A9A1AF0C4419}" presName="desTx" presStyleLbl="alignAccFollowNode1" presStyleIdx="1" presStyleCnt="5">
        <dgm:presLayoutVars>
          <dgm:bulletEnabled val="1"/>
        </dgm:presLayoutVars>
      </dgm:prSet>
      <dgm:spPr/>
    </dgm:pt>
    <dgm:pt modelId="{62847217-C234-4274-877D-10BE089C6767}" type="pres">
      <dgm:prSet presAssocID="{8DA7ABE3-8710-4FF4-9858-3613DE423F90}" presName="space" presStyleCnt="0"/>
      <dgm:spPr/>
    </dgm:pt>
    <dgm:pt modelId="{A1559F62-48BA-48BE-B4DC-05BB35B66D2B}" type="pres">
      <dgm:prSet presAssocID="{43B906EB-1E9F-4EC9-BD14-89FD9DA110EB}" presName="composite" presStyleCnt="0"/>
      <dgm:spPr/>
    </dgm:pt>
    <dgm:pt modelId="{D6FE0FFA-74D1-49B4-A456-801D09992E35}" type="pres">
      <dgm:prSet presAssocID="{43B906EB-1E9F-4EC9-BD14-89FD9DA110EB}" presName="parTx" presStyleLbl="alignNode1" presStyleIdx="2" presStyleCnt="5">
        <dgm:presLayoutVars>
          <dgm:chMax val="0"/>
          <dgm:chPref val="0"/>
          <dgm:bulletEnabled val="1"/>
        </dgm:presLayoutVars>
      </dgm:prSet>
      <dgm:spPr/>
    </dgm:pt>
    <dgm:pt modelId="{006BF0B2-E658-400B-ADC8-6FB3E1D52D7F}" type="pres">
      <dgm:prSet presAssocID="{43B906EB-1E9F-4EC9-BD14-89FD9DA110EB}" presName="desTx" presStyleLbl="alignAccFollowNode1" presStyleIdx="2" presStyleCnt="5">
        <dgm:presLayoutVars>
          <dgm:bulletEnabled val="1"/>
        </dgm:presLayoutVars>
      </dgm:prSet>
      <dgm:spPr/>
    </dgm:pt>
    <dgm:pt modelId="{312E2F89-E704-4E4C-AEC4-81309B563914}" type="pres">
      <dgm:prSet presAssocID="{A4D20687-CF0E-443E-A90F-733E0809FB93}" presName="space" presStyleCnt="0"/>
      <dgm:spPr/>
    </dgm:pt>
    <dgm:pt modelId="{41B9CEA7-5E7F-47A6-ACD7-ADF9AA20CD83}" type="pres">
      <dgm:prSet presAssocID="{5EAD0B86-63DD-4C94-98B0-28DC4CB8E8DF}" presName="composite" presStyleCnt="0"/>
      <dgm:spPr/>
    </dgm:pt>
    <dgm:pt modelId="{F841AAF5-AE62-4F10-90F9-819558794D43}" type="pres">
      <dgm:prSet presAssocID="{5EAD0B86-63DD-4C94-98B0-28DC4CB8E8DF}" presName="parTx" presStyleLbl="alignNode1" presStyleIdx="3" presStyleCnt="5">
        <dgm:presLayoutVars>
          <dgm:chMax val="0"/>
          <dgm:chPref val="0"/>
          <dgm:bulletEnabled val="1"/>
        </dgm:presLayoutVars>
      </dgm:prSet>
      <dgm:spPr/>
    </dgm:pt>
    <dgm:pt modelId="{CC595A4F-5C64-41E0-8647-C8441C6812FD}" type="pres">
      <dgm:prSet presAssocID="{5EAD0B86-63DD-4C94-98B0-28DC4CB8E8DF}" presName="desTx" presStyleLbl="alignAccFollowNode1" presStyleIdx="3" presStyleCnt="5">
        <dgm:presLayoutVars>
          <dgm:bulletEnabled val="1"/>
        </dgm:presLayoutVars>
      </dgm:prSet>
      <dgm:spPr/>
    </dgm:pt>
    <dgm:pt modelId="{5BC0DC23-F3FB-4674-A0C4-E5186506ABDD}" type="pres">
      <dgm:prSet presAssocID="{F4C26041-264F-41AF-9BB9-3E3F96760993}" presName="space" presStyleCnt="0"/>
      <dgm:spPr/>
    </dgm:pt>
    <dgm:pt modelId="{DC30E2C0-B918-481C-A653-783A2C3BADBE}" type="pres">
      <dgm:prSet presAssocID="{5919837E-9CC9-481C-B371-4E3A4CC3F936}" presName="composite" presStyleCnt="0"/>
      <dgm:spPr/>
    </dgm:pt>
    <dgm:pt modelId="{C54DEF9C-5778-41D3-8C8F-E9F83DA7AF1F}" type="pres">
      <dgm:prSet presAssocID="{5919837E-9CC9-481C-B371-4E3A4CC3F936}" presName="parTx" presStyleLbl="alignNode1" presStyleIdx="4" presStyleCnt="5">
        <dgm:presLayoutVars>
          <dgm:chMax val="0"/>
          <dgm:chPref val="0"/>
          <dgm:bulletEnabled val="1"/>
        </dgm:presLayoutVars>
      </dgm:prSet>
      <dgm:spPr/>
    </dgm:pt>
    <dgm:pt modelId="{56AF8DF2-E894-4B2F-9C9D-4007AF12B46B}" type="pres">
      <dgm:prSet presAssocID="{5919837E-9CC9-481C-B371-4E3A4CC3F936}" presName="desTx" presStyleLbl="alignAccFollowNode1" presStyleIdx="4" presStyleCnt="5">
        <dgm:presLayoutVars>
          <dgm:bulletEnabled val="1"/>
        </dgm:presLayoutVars>
      </dgm:prSet>
      <dgm:spPr/>
    </dgm:pt>
  </dgm:ptLst>
  <dgm:cxnLst>
    <dgm:cxn modelId="{C6ADA207-04CB-4D83-85C2-33AAE49B7AEB}" type="presOf" srcId="{3B32E8C8-4B2A-4851-B48E-2DD40086AE5C}" destId="{006BF0B2-E658-400B-ADC8-6FB3E1D52D7F}" srcOrd="0" destOrd="0" presId="urn:microsoft.com/office/officeart/2005/8/layout/hList1"/>
    <dgm:cxn modelId="{E953AE0C-F129-4DB5-B9B8-FB2F2114F314}" type="presOf" srcId="{A4D770B3-2EEE-46A8-A459-D30E59A72FD6}" destId="{5A101C29-4AA0-4053-8276-C92A6E2552A1}" srcOrd="0" destOrd="0" presId="urn:microsoft.com/office/officeart/2005/8/layout/hList1"/>
    <dgm:cxn modelId="{F9BBE10C-C9A1-4AB6-BB0C-1C2E8335D61D}" srcId="{F43F6A40-D1AC-474F-AA85-D7C7772E935B}" destId="{43B906EB-1E9F-4EC9-BD14-89FD9DA110EB}" srcOrd="2" destOrd="0" parTransId="{B12E2673-1227-4E0E-939E-14AD35B6DF13}" sibTransId="{A4D20687-CF0E-443E-A90F-733E0809FB93}"/>
    <dgm:cxn modelId="{B4730725-927D-4BF7-88BB-DFABC8F4E228}" srcId="{F43F6A40-D1AC-474F-AA85-D7C7772E935B}" destId="{5EAD0B86-63DD-4C94-98B0-28DC4CB8E8DF}" srcOrd="3" destOrd="0" parTransId="{EDA91706-6327-41CF-AEA5-DAC3BAA686FE}" sibTransId="{F4C26041-264F-41AF-9BB9-3E3F96760993}"/>
    <dgm:cxn modelId="{D658EE27-0568-4F1E-ABF0-31E91006E320}" srcId="{5EAD0B86-63DD-4C94-98B0-28DC4CB8E8DF}" destId="{8AE66A00-D11C-4475-A75B-CE6F2D32D444}" srcOrd="0" destOrd="0" parTransId="{DE50DF54-2C4C-45E8-A164-EC5A690444C6}" sibTransId="{D1079DBD-260F-4607-8AED-D687BC2DB15A}"/>
    <dgm:cxn modelId="{F83E5B32-A9B4-44BD-9B7B-11E1B718226E}" type="presOf" srcId="{43B906EB-1E9F-4EC9-BD14-89FD9DA110EB}" destId="{D6FE0FFA-74D1-49B4-A456-801D09992E35}" srcOrd="0" destOrd="0" presId="urn:microsoft.com/office/officeart/2005/8/layout/hList1"/>
    <dgm:cxn modelId="{CD2DDE65-F02F-49C1-A697-FF20D0536FB0}" type="presOf" srcId="{09F6E7A7-EDBF-471F-81C3-A9A1AF0C4419}" destId="{9B29BD71-1EC7-4E1F-A0CC-FB98AA9A06CD}" srcOrd="0" destOrd="0" presId="urn:microsoft.com/office/officeart/2005/8/layout/hList1"/>
    <dgm:cxn modelId="{21786169-E7D3-4390-865F-E31503684CC1}" srcId="{09F6E7A7-EDBF-471F-81C3-A9A1AF0C4419}" destId="{A76CF034-5718-4631-8EF2-6109E59BEEC5}" srcOrd="0" destOrd="0" parTransId="{BE46861E-0DF5-4404-B9EA-B3415E23AF44}" sibTransId="{B411B97E-91F5-4ECD-8E21-E056E03E922C}"/>
    <dgm:cxn modelId="{C0112F52-F301-4643-87CB-B5CC2DDD2F69}" type="presOf" srcId="{5919837E-9CC9-481C-B371-4E3A4CC3F936}" destId="{C54DEF9C-5778-41D3-8C8F-E9F83DA7AF1F}" srcOrd="0" destOrd="0" presId="urn:microsoft.com/office/officeart/2005/8/layout/hList1"/>
    <dgm:cxn modelId="{F48F3979-BE35-4D3A-A759-522E309A0108}" type="presOf" srcId="{5EAD0B86-63DD-4C94-98B0-28DC4CB8E8DF}" destId="{F841AAF5-AE62-4F10-90F9-819558794D43}" srcOrd="0" destOrd="0" presId="urn:microsoft.com/office/officeart/2005/8/layout/hList1"/>
    <dgm:cxn modelId="{EDB7D77D-4760-4832-B3A5-559582FDB99C}" srcId="{43B906EB-1E9F-4EC9-BD14-89FD9DA110EB}" destId="{3B32E8C8-4B2A-4851-B48E-2DD40086AE5C}" srcOrd="0" destOrd="0" parTransId="{8C5A8788-414F-4A47-A45E-4C4AF066BCB5}" sibTransId="{F2DD935C-C176-48F3-8449-785AE4728832}"/>
    <dgm:cxn modelId="{84B96CA1-7432-469A-A99F-5C91981F42E3}" srcId="{A4D770B3-2EEE-46A8-A459-D30E59A72FD6}" destId="{ED578B2B-4F1D-4D20-AEA7-57E3BFD872CD}" srcOrd="0" destOrd="0" parTransId="{612A5123-D169-4542-B2B1-FD3608C3F82C}" sibTransId="{8FD6DB07-2686-43ED-B594-206D902703BB}"/>
    <dgm:cxn modelId="{F7D373A2-0F0A-46A2-B1E8-E65CAF3A2488}" type="presOf" srcId="{F43F6A40-D1AC-474F-AA85-D7C7772E935B}" destId="{93FEB844-8B73-4C80-829F-A07B1F9F5F13}" srcOrd="0" destOrd="0" presId="urn:microsoft.com/office/officeart/2005/8/layout/hList1"/>
    <dgm:cxn modelId="{8A25E1A6-B1E6-45A7-89BF-8E839AA2E9D5}" srcId="{F43F6A40-D1AC-474F-AA85-D7C7772E935B}" destId="{09F6E7A7-EDBF-471F-81C3-A9A1AF0C4419}" srcOrd="1" destOrd="0" parTransId="{B38470AE-CEA5-447C-88F4-3E79362C1E04}" sibTransId="{8DA7ABE3-8710-4FF4-9858-3613DE423F90}"/>
    <dgm:cxn modelId="{6589E1AC-12D3-4881-A931-9705DDD69801}" srcId="{F43F6A40-D1AC-474F-AA85-D7C7772E935B}" destId="{5919837E-9CC9-481C-B371-4E3A4CC3F936}" srcOrd="4" destOrd="0" parTransId="{32484403-56B9-41FD-8455-2A5B92475ACC}" sibTransId="{D0AE250B-7D7E-4F8D-AD4F-67D77705CD2B}"/>
    <dgm:cxn modelId="{42B031BC-07F7-442F-80C8-1E773953245D}" type="presOf" srcId="{ED578B2B-4F1D-4D20-AEA7-57E3BFD872CD}" destId="{C5199FE7-B687-476D-A915-C1243D8409B3}" srcOrd="0" destOrd="0" presId="urn:microsoft.com/office/officeart/2005/8/layout/hList1"/>
    <dgm:cxn modelId="{52C7C0BC-2219-41A9-9C94-A55D23A66AEB}" type="presOf" srcId="{29EF022A-0B7E-435D-BE1E-BE0B8413F569}" destId="{56AF8DF2-E894-4B2F-9C9D-4007AF12B46B}" srcOrd="0" destOrd="0" presId="urn:microsoft.com/office/officeart/2005/8/layout/hList1"/>
    <dgm:cxn modelId="{38E7F1BE-85B6-402A-98C9-812437D20518}" type="presOf" srcId="{A76CF034-5718-4631-8EF2-6109E59BEEC5}" destId="{1022BD8C-3575-4556-923D-F5568AB16FB4}" srcOrd="0" destOrd="0" presId="urn:microsoft.com/office/officeart/2005/8/layout/hList1"/>
    <dgm:cxn modelId="{188250D2-12FA-4074-8996-907907066FCC}" srcId="{F43F6A40-D1AC-474F-AA85-D7C7772E935B}" destId="{A4D770B3-2EEE-46A8-A459-D30E59A72FD6}" srcOrd="0" destOrd="0" parTransId="{2A4AD5FB-6E99-4CC2-B0D3-10C0881E1138}" sibTransId="{91D21CDE-9448-4FDD-BB80-08EF6E6F378E}"/>
    <dgm:cxn modelId="{96C4E6D5-3FDF-4D02-9079-0C88FA1D1C1D}" type="presOf" srcId="{8AE66A00-D11C-4475-A75B-CE6F2D32D444}" destId="{CC595A4F-5C64-41E0-8647-C8441C6812FD}" srcOrd="0" destOrd="0" presId="urn:microsoft.com/office/officeart/2005/8/layout/hList1"/>
    <dgm:cxn modelId="{096DFBD7-0D79-47B0-BF68-F5EEF9C6306D}" srcId="{5919837E-9CC9-481C-B371-4E3A4CC3F936}" destId="{29EF022A-0B7E-435D-BE1E-BE0B8413F569}" srcOrd="0" destOrd="0" parTransId="{701B7B1B-27BA-46F5-AFDE-06B950FD8434}" sibTransId="{CEBAC645-03E1-45AD-89CA-4ED3B29BBC3C}"/>
    <dgm:cxn modelId="{613439D6-1A2F-4FDB-9183-4537AD4C4C57}" type="presParOf" srcId="{93FEB844-8B73-4C80-829F-A07B1F9F5F13}" destId="{A619952A-5BAF-4CFF-9260-C5699DC49ED5}" srcOrd="0" destOrd="0" presId="urn:microsoft.com/office/officeart/2005/8/layout/hList1"/>
    <dgm:cxn modelId="{393A3D40-ADA4-4050-9F63-8D7A6BA62AC0}" type="presParOf" srcId="{A619952A-5BAF-4CFF-9260-C5699DC49ED5}" destId="{5A101C29-4AA0-4053-8276-C92A6E2552A1}" srcOrd="0" destOrd="0" presId="urn:microsoft.com/office/officeart/2005/8/layout/hList1"/>
    <dgm:cxn modelId="{6B18A9EB-9DF6-49EB-9873-0ED7E1068A4F}" type="presParOf" srcId="{A619952A-5BAF-4CFF-9260-C5699DC49ED5}" destId="{C5199FE7-B687-476D-A915-C1243D8409B3}" srcOrd="1" destOrd="0" presId="urn:microsoft.com/office/officeart/2005/8/layout/hList1"/>
    <dgm:cxn modelId="{D906D283-8007-4BE9-BE4C-B40F358FC548}" type="presParOf" srcId="{93FEB844-8B73-4C80-829F-A07B1F9F5F13}" destId="{6A081A1A-4D36-4AC9-8129-F8F20147BD8F}" srcOrd="1" destOrd="0" presId="urn:microsoft.com/office/officeart/2005/8/layout/hList1"/>
    <dgm:cxn modelId="{9E73E7E3-ACFA-4459-AA75-FA9957348BF7}" type="presParOf" srcId="{93FEB844-8B73-4C80-829F-A07B1F9F5F13}" destId="{FFE1E483-2008-48B7-AC04-E213429D5400}" srcOrd="2" destOrd="0" presId="urn:microsoft.com/office/officeart/2005/8/layout/hList1"/>
    <dgm:cxn modelId="{E1257D32-C139-4AE1-A312-C8D254DADD29}" type="presParOf" srcId="{FFE1E483-2008-48B7-AC04-E213429D5400}" destId="{9B29BD71-1EC7-4E1F-A0CC-FB98AA9A06CD}" srcOrd="0" destOrd="0" presId="urn:microsoft.com/office/officeart/2005/8/layout/hList1"/>
    <dgm:cxn modelId="{5CDCE7B3-B3E1-4F1F-AF6C-F507F3A49C11}" type="presParOf" srcId="{FFE1E483-2008-48B7-AC04-E213429D5400}" destId="{1022BD8C-3575-4556-923D-F5568AB16FB4}" srcOrd="1" destOrd="0" presId="urn:microsoft.com/office/officeart/2005/8/layout/hList1"/>
    <dgm:cxn modelId="{F70B0E4B-A229-4D64-801D-23849EDE4A60}" type="presParOf" srcId="{93FEB844-8B73-4C80-829F-A07B1F9F5F13}" destId="{62847217-C234-4274-877D-10BE089C6767}" srcOrd="3" destOrd="0" presId="urn:microsoft.com/office/officeart/2005/8/layout/hList1"/>
    <dgm:cxn modelId="{52F97A31-692E-46CF-839F-6AB918D01171}" type="presParOf" srcId="{93FEB844-8B73-4C80-829F-A07B1F9F5F13}" destId="{A1559F62-48BA-48BE-B4DC-05BB35B66D2B}" srcOrd="4" destOrd="0" presId="urn:microsoft.com/office/officeart/2005/8/layout/hList1"/>
    <dgm:cxn modelId="{6D0CD04B-B59C-45E1-8E90-808D51113CBD}" type="presParOf" srcId="{A1559F62-48BA-48BE-B4DC-05BB35B66D2B}" destId="{D6FE0FFA-74D1-49B4-A456-801D09992E35}" srcOrd="0" destOrd="0" presId="urn:microsoft.com/office/officeart/2005/8/layout/hList1"/>
    <dgm:cxn modelId="{45B573C3-4671-4D6F-9D2B-4CB6204691F4}" type="presParOf" srcId="{A1559F62-48BA-48BE-B4DC-05BB35B66D2B}" destId="{006BF0B2-E658-400B-ADC8-6FB3E1D52D7F}" srcOrd="1" destOrd="0" presId="urn:microsoft.com/office/officeart/2005/8/layout/hList1"/>
    <dgm:cxn modelId="{5A8B271F-54BE-4321-9C2D-036B060F518F}" type="presParOf" srcId="{93FEB844-8B73-4C80-829F-A07B1F9F5F13}" destId="{312E2F89-E704-4E4C-AEC4-81309B563914}" srcOrd="5" destOrd="0" presId="urn:microsoft.com/office/officeart/2005/8/layout/hList1"/>
    <dgm:cxn modelId="{47704F09-53E2-4552-87E3-7E038DF228F0}" type="presParOf" srcId="{93FEB844-8B73-4C80-829F-A07B1F9F5F13}" destId="{41B9CEA7-5E7F-47A6-ACD7-ADF9AA20CD83}" srcOrd="6" destOrd="0" presId="urn:microsoft.com/office/officeart/2005/8/layout/hList1"/>
    <dgm:cxn modelId="{5416F399-9967-4710-8945-321AFAA8D06E}" type="presParOf" srcId="{41B9CEA7-5E7F-47A6-ACD7-ADF9AA20CD83}" destId="{F841AAF5-AE62-4F10-90F9-819558794D43}" srcOrd="0" destOrd="0" presId="urn:microsoft.com/office/officeart/2005/8/layout/hList1"/>
    <dgm:cxn modelId="{D2BE45A5-E7CC-470A-B885-C25C401D7ADA}" type="presParOf" srcId="{41B9CEA7-5E7F-47A6-ACD7-ADF9AA20CD83}" destId="{CC595A4F-5C64-41E0-8647-C8441C6812FD}" srcOrd="1" destOrd="0" presId="urn:microsoft.com/office/officeart/2005/8/layout/hList1"/>
    <dgm:cxn modelId="{8CEE2AF4-A998-4197-ABBE-F74D501E80DD}" type="presParOf" srcId="{93FEB844-8B73-4C80-829F-A07B1F9F5F13}" destId="{5BC0DC23-F3FB-4674-A0C4-E5186506ABDD}" srcOrd="7" destOrd="0" presId="urn:microsoft.com/office/officeart/2005/8/layout/hList1"/>
    <dgm:cxn modelId="{F463A6A4-4836-4A9E-ABC0-36B7174132E8}" type="presParOf" srcId="{93FEB844-8B73-4C80-829F-A07B1F9F5F13}" destId="{DC30E2C0-B918-481C-A653-783A2C3BADBE}" srcOrd="8" destOrd="0" presId="urn:microsoft.com/office/officeart/2005/8/layout/hList1"/>
    <dgm:cxn modelId="{56FFDD88-589B-427F-A20C-0CD46F3CE04E}" type="presParOf" srcId="{DC30E2C0-B918-481C-A653-783A2C3BADBE}" destId="{C54DEF9C-5778-41D3-8C8F-E9F83DA7AF1F}" srcOrd="0" destOrd="0" presId="urn:microsoft.com/office/officeart/2005/8/layout/hList1"/>
    <dgm:cxn modelId="{ED5352CD-838B-40CE-B5FC-B93A2CA1AAA9}" type="presParOf" srcId="{DC30E2C0-B918-481C-A653-783A2C3BADBE}" destId="{56AF8DF2-E894-4B2F-9C9D-4007AF12B46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B7593EC-7AF8-4121-85A8-8CB2C9E72EE1}" type="doc">
      <dgm:prSet loTypeId="urn:microsoft.com/office/officeart/2005/8/layout/hProcess10" loCatId="process" qsTypeId="urn:microsoft.com/office/officeart/2005/8/quickstyle/simple1" qsCatId="simple" csTypeId="urn:microsoft.com/office/officeart/2005/8/colors/colorful5" csCatId="colorful" phldr="1"/>
      <dgm:spPr/>
      <dgm:t>
        <a:bodyPr/>
        <a:lstStyle/>
        <a:p>
          <a:endParaRPr lang="en-US"/>
        </a:p>
      </dgm:t>
    </dgm:pt>
    <dgm:pt modelId="{DB8E8254-6278-4AFB-904A-4FF37EF9AD72}">
      <dgm:prSet phldrT="[Text]"/>
      <dgm:spPr/>
      <dgm:t>
        <a:bodyPr/>
        <a:lstStyle/>
        <a:p>
          <a:r>
            <a:rPr lang="en-US" dirty="0">
              <a:latin typeface="Open Sans" panose="020B0606030504020204" pitchFamily="34" charset="0"/>
              <a:ea typeface="Open Sans" panose="020B0606030504020204" pitchFamily="34" charset="0"/>
              <a:cs typeface="Open Sans" panose="020B0606030504020204" pitchFamily="34" charset="0"/>
            </a:rPr>
            <a:t>INPUT</a:t>
          </a:r>
        </a:p>
      </dgm:t>
    </dgm:pt>
    <dgm:pt modelId="{AA07808C-8D18-41BD-91B2-709217DC4841}" type="parTrans" cxnId="{65E19F4D-0785-47FD-82C1-46C48605E85C}">
      <dgm:prSet/>
      <dgm:spPr/>
      <dgm:t>
        <a:bodyPr/>
        <a:lstStyle/>
        <a:p>
          <a:endParaRPr lang="en-US"/>
        </a:p>
      </dgm:t>
    </dgm:pt>
    <dgm:pt modelId="{04A98E6B-5F09-4E1C-B67D-69B8D83F3D2F}" type="sibTrans" cxnId="{65E19F4D-0785-47FD-82C1-46C48605E85C}">
      <dgm:prSet/>
      <dgm:spPr/>
      <dgm:t>
        <a:bodyPr/>
        <a:lstStyle/>
        <a:p>
          <a:endParaRPr lang="en-US"/>
        </a:p>
      </dgm:t>
    </dgm:pt>
    <dgm:pt modelId="{AFCFB0C4-A058-46A9-A9FC-D107CC5D7EC3}">
      <dgm:prSet phldrT="[Text]"/>
      <dgm:spPr/>
      <dgm:t>
        <a:bodyPr/>
        <a:lstStyle/>
        <a:p>
          <a:r>
            <a:rPr lang="en-US" dirty="0">
              <a:latin typeface="Open Sans" panose="020B0606030504020204" pitchFamily="34" charset="0"/>
              <a:ea typeface="Open Sans" panose="020B0606030504020204" pitchFamily="34" charset="0"/>
              <a:cs typeface="Open Sans" panose="020B0606030504020204" pitchFamily="34" charset="0"/>
            </a:rPr>
            <a:t>Resources</a:t>
          </a:r>
        </a:p>
      </dgm:t>
    </dgm:pt>
    <dgm:pt modelId="{CBD3B9EF-61ED-4BF8-AD45-66BDACD4019E}" type="parTrans" cxnId="{C22F0942-C3D5-4F7B-86E5-A7B88A403401}">
      <dgm:prSet/>
      <dgm:spPr/>
      <dgm:t>
        <a:bodyPr/>
        <a:lstStyle/>
        <a:p>
          <a:endParaRPr lang="en-US"/>
        </a:p>
      </dgm:t>
    </dgm:pt>
    <dgm:pt modelId="{15FCAB49-98A6-4D1F-9EBE-FB5D11C42889}" type="sibTrans" cxnId="{C22F0942-C3D5-4F7B-86E5-A7B88A403401}">
      <dgm:prSet/>
      <dgm:spPr/>
      <dgm:t>
        <a:bodyPr/>
        <a:lstStyle/>
        <a:p>
          <a:endParaRPr lang="en-US"/>
        </a:p>
      </dgm:t>
    </dgm:pt>
    <dgm:pt modelId="{C648FE04-E93E-4C21-AA62-6AF5281CAC1F}">
      <dgm:prSet phldrT="[Text]"/>
      <dgm:spPr/>
      <dgm:t>
        <a:bodyPr/>
        <a:lstStyle/>
        <a:p>
          <a:r>
            <a:rPr lang="en-US" dirty="0">
              <a:latin typeface="Open Sans" panose="020B0606030504020204" pitchFamily="34" charset="0"/>
              <a:ea typeface="Open Sans" panose="020B0606030504020204" pitchFamily="34" charset="0"/>
              <a:cs typeface="Open Sans" panose="020B0606030504020204" pitchFamily="34" charset="0"/>
            </a:rPr>
            <a:t>PROCESS</a:t>
          </a:r>
        </a:p>
      </dgm:t>
    </dgm:pt>
    <dgm:pt modelId="{147AFF2B-41FF-4340-8EDB-BEA5ADBD2492}" type="parTrans" cxnId="{BA5AB1EB-91D6-4BC2-9F8F-3F5EB3C56EF7}">
      <dgm:prSet/>
      <dgm:spPr/>
      <dgm:t>
        <a:bodyPr/>
        <a:lstStyle/>
        <a:p>
          <a:endParaRPr lang="en-US"/>
        </a:p>
      </dgm:t>
    </dgm:pt>
    <dgm:pt modelId="{2D041341-5107-4E36-AA02-1AB3D58A5A73}" type="sibTrans" cxnId="{BA5AB1EB-91D6-4BC2-9F8F-3F5EB3C56EF7}">
      <dgm:prSet/>
      <dgm:spPr/>
      <dgm:t>
        <a:bodyPr/>
        <a:lstStyle/>
        <a:p>
          <a:endParaRPr lang="en-US"/>
        </a:p>
      </dgm:t>
    </dgm:pt>
    <dgm:pt modelId="{1FF0F8E0-90CE-446A-AED9-B63EE422FCDD}">
      <dgm:prSet phldrT="[Text]"/>
      <dgm:spPr/>
      <dgm:t>
        <a:bodyPr/>
        <a:lstStyle/>
        <a:p>
          <a:r>
            <a:rPr lang="en-US" dirty="0">
              <a:latin typeface="Open Sans" panose="020B0606030504020204" pitchFamily="34" charset="0"/>
              <a:ea typeface="Open Sans" panose="020B0606030504020204" pitchFamily="34" charset="0"/>
              <a:cs typeface="Open Sans" panose="020B0606030504020204" pitchFamily="34" charset="0"/>
            </a:rPr>
            <a:t>Education practices</a:t>
          </a:r>
        </a:p>
      </dgm:t>
    </dgm:pt>
    <dgm:pt modelId="{82534F3E-1BB8-460F-BC50-72126907420B}" type="parTrans" cxnId="{1F5DED8A-72A7-4A34-BDB9-F7F2238F05EF}">
      <dgm:prSet/>
      <dgm:spPr/>
      <dgm:t>
        <a:bodyPr/>
        <a:lstStyle/>
        <a:p>
          <a:endParaRPr lang="en-US"/>
        </a:p>
      </dgm:t>
    </dgm:pt>
    <dgm:pt modelId="{AFEFA4D8-D822-44B2-B258-ADF5E882B9EA}" type="sibTrans" cxnId="{1F5DED8A-72A7-4A34-BDB9-F7F2238F05EF}">
      <dgm:prSet/>
      <dgm:spPr/>
      <dgm:t>
        <a:bodyPr/>
        <a:lstStyle/>
        <a:p>
          <a:endParaRPr lang="en-US"/>
        </a:p>
      </dgm:t>
    </dgm:pt>
    <dgm:pt modelId="{AB98B3B4-6D82-42A6-B781-4CE86791119F}">
      <dgm:prSet phldrT="[Text]"/>
      <dgm:spPr/>
      <dgm:t>
        <a:bodyPr/>
        <a:lstStyle/>
        <a:p>
          <a:r>
            <a:rPr lang="en-US" dirty="0">
              <a:latin typeface="Open Sans" panose="020B0606030504020204" pitchFamily="34" charset="0"/>
              <a:ea typeface="Open Sans" panose="020B0606030504020204" pitchFamily="34" charset="0"/>
              <a:cs typeface="Open Sans" panose="020B0606030504020204" pitchFamily="34" charset="0"/>
            </a:rPr>
            <a:t>OUTPUT</a:t>
          </a:r>
        </a:p>
      </dgm:t>
    </dgm:pt>
    <dgm:pt modelId="{8A6D3AA9-21A1-4036-A86D-62E85FA6B4E2}" type="parTrans" cxnId="{4D88275C-6687-4F24-8F42-3A22E3B1EF8A}">
      <dgm:prSet/>
      <dgm:spPr/>
      <dgm:t>
        <a:bodyPr/>
        <a:lstStyle/>
        <a:p>
          <a:endParaRPr lang="en-US"/>
        </a:p>
      </dgm:t>
    </dgm:pt>
    <dgm:pt modelId="{23EBCF62-F16A-492F-81D2-0BBEB931D208}" type="sibTrans" cxnId="{4D88275C-6687-4F24-8F42-3A22E3B1EF8A}">
      <dgm:prSet/>
      <dgm:spPr/>
      <dgm:t>
        <a:bodyPr/>
        <a:lstStyle/>
        <a:p>
          <a:endParaRPr lang="en-US"/>
        </a:p>
      </dgm:t>
    </dgm:pt>
    <dgm:pt modelId="{558B2586-3340-4F2F-8B56-BAD7284F6B26}">
      <dgm:prSet phldrT="[Text]"/>
      <dgm:spPr/>
      <dgm:t>
        <a:bodyPr/>
        <a:lstStyle/>
        <a:p>
          <a:r>
            <a:rPr lang="en-US" dirty="0">
              <a:latin typeface="Open Sans" panose="020B0606030504020204" pitchFamily="34" charset="0"/>
              <a:ea typeface="Open Sans" panose="020B0606030504020204" pitchFamily="34" charset="0"/>
              <a:cs typeface="Open Sans" panose="020B0606030504020204" pitchFamily="34" charset="0"/>
            </a:rPr>
            <a:t>Credential</a:t>
          </a:r>
        </a:p>
      </dgm:t>
    </dgm:pt>
    <dgm:pt modelId="{D4D7C52B-2EE6-47B3-A00C-82D68B714E52}" type="parTrans" cxnId="{8EA3A870-6A5E-4FB8-8B7A-62E00DA5F1BF}">
      <dgm:prSet/>
      <dgm:spPr/>
      <dgm:t>
        <a:bodyPr/>
        <a:lstStyle/>
        <a:p>
          <a:endParaRPr lang="en-US"/>
        </a:p>
      </dgm:t>
    </dgm:pt>
    <dgm:pt modelId="{71F07986-2DF6-4E1E-86C6-3324F09C6B3F}" type="sibTrans" cxnId="{8EA3A870-6A5E-4FB8-8B7A-62E00DA5F1BF}">
      <dgm:prSet/>
      <dgm:spPr/>
      <dgm:t>
        <a:bodyPr/>
        <a:lstStyle/>
        <a:p>
          <a:endParaRPr lang="en-US"/>
        </a:p>
      </dgm:t>
    </dgm:pt>
    <dgm:pt modelId="{956CF467-5117-4220-9D55-2FDDCF3D248A}" type="pres">
      <dgm:prSet presAssocID="{EB7593EC-7AF8-4121-85A8-8CB2C9E72EE1}" presName="Name0" presStyleCnt="0">
        <dgm:presLayoutVars>
          <dgm:dir/>
          <dgm:resizeHandles val="exact"/>
        </dgm:presLayoutVars>
      </dgm:prSet>
      <dgm:spPr/>
    </dgm:pt>
    <dgm:pt modelId="{E99611D3-8256-4E0A-8530-96BF68695ECA}" type="pres">
      <dgm:prSet presAssocID="{DB8E8254-6278-4AFB-904A-4FF37EF9AD72}" presName="composite" presStyleCnt="0"/>
      <dgm:spPr/>
    </dgm:pt>
    <dgm:pt modelId="{A06E621B-6455-4088-AC3B-1D1118CCED6C}" type="pres">
      <dgm:prSet presAssocID="{DB8E8254-6278-4AFB-904A-4FF37EF9AD72}" presName="imagSh" presStyleLbl="b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71EE8403-9E14-4CF1-8388-3BBD74CCD229}" type="pres">
      <dgm:prSet presAssocID="{DB8E8254-6278-4AFB-904A-4FF37EF9AD72}" presName="txNode" presStyleLbl="node1" presStyleIdx="0" presStyleCnt="3" custLinFactNeighborX="4509" custLinFactNeighborY="15490">
        <dgm:presLayoutVars>
          <dgm:bulletEnabled val="1"/>
        </dgm:presLayoutVars>
      </dgm:prSet>
      <dgm:spPr/>
    </dgm:pt>
    <dgm:pt modelId="{AAB2CF61-6A3B-48DA-A689-22341B8AF4B7}" type="pres">
      <dgm:prSet presAssocID="{04A98E6B-5F09-4E1C-B67D-69B8D83F3D2F}" presName="sibTrans" presStyleLbl="sibTrans2D1" presStyleIdx="0" presStyleCnt="2"/>
      <dgm:spPr/>
    </dgm:pt>
    <dgm:pt modelId="{9AE6B9B1-7179-486E-87CD-D561A035560E}" type="pres">
      <dgm:prSet presAssocID="{04A98E6B-5F09-4E1C-B67D-69B8D83F3D2F}" presName="connTx" presStyleLbl="sibTrans2D1" presStyleIdx="0" presStyleCnt="2"/>
      <dgm:spPr/>
    </dgm:pt>
    <dgm:pt modelId="{18CE53A7-50BB-422D-9913-7FCBB55A9B25}" type="pres">
      <dgm:prSet presAssocID="{C648FE04-E93E-4C21-AA62-6AF5281CAC1F}" presName="composite" presStyleCnt="0"/>
      <dgm:spPr/>
    </dgm:pt>
    <dgm:pt modelId="{E307CA33-B135-4FFF-B4C5-E580A53AA871}" type="pres">
      <dgm:prSet presAssocID="{C648FE04-E93E-4C21-AA62-6AF5281CAC1F}" presName="imagSh" presStyleLbl="b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pt>
    <dgm:pt modelId="{FB35044A-76C5-49EA-A29D-D3C261151119}" type="pres">
      <dgm:prSet presAssocID="{C648FE04-E93E-4C21-AA62-6AF5281CAC1F}" presName="txNode" presStyleLbl="node1" presStyleIdx="1" presStyleCnt="3" custLinFactNeighborX="4509" custLinFactNeighborY="14747">
        <dgm:presLayoutVars>
          <dgm:bulletEnabled val="1"/>
        </dgm:presLayoutVars>
      </dgm:prSet>
      <dgm:spPr/>
    </dgm:pt>
    <dgm:pt modelId="{CC05DABF-B0E4-40D2-A71B-1E13C2B1DF6D}" type="pres">
      <dgm:prSet presAssocID="{2D041341-5107-4E36-AA02-1AB3D58A5A73}" presName="sibTrans" presStyleLbl="sibTrans2D1" presStyleIdx="1" presStyleCnt="2"/>
      <dgm:spPr/>
    </dgm:pt>
    <dgm:pt modelId="{D878F55F-97FB-42EA-A506-EFE92A5A27EB}" type="pres">
      <dgm:prSet presAssocID="{2D041341-5107-4E36-AA02-1AB3D58A5A73}" presName="connTx" presStyleLbl="sibTrans2D1" presStyleIdx="1" presStyleCnt="2"/>
      <dgm:spPr/>
    </dgm:pt>
    <dgm:pt modelId="{D30A3FA4-247E-4DD1-B354-018998F6D52A}" type="pres">
      <dgm:prSet presAssocID="{AB98B3B4-6D82-42A6-B781-4CE86791119F}" presName="composite" presStyleCnt="0"/>
      <dgm:spPr/>
    </dgm:pt>
    <dgm:pt modelId="{5FCB2CE6-2BCA-4F39-BA19-62428586D4F1}" type="pres">
      <dgm:prSet presAssocID="{AB98B3B4-6D82-42A6-B781-4CE86791119F}" presName="imagSh" presStyleLbl="b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pt>
    <dgm:pt modelId="{0E680862-9D68-4BE5-BD5D-AF1C8CE9B601}" type="pres">
      <dgm:prSet presAssocID="{AB98B3B4-6D82-42A6-B781-4CE86791119F}" presName="txNode" presStyleLbl="node1" presStyleIdx="2" presStyleCnt="3" custLinFactNeighborX="4509" custLinFactNeighborY="15490">
        <dgm:presLayoutVars>
          <dgm:bulletEnabled val="1"/>
        </dgm:presLayoutVars>
      </dgm:prSet>
      <dgm:spPr/>
    </dgm:pt>
  </dgm:ptLst>
  <dgm:cxnLst>
    <dgm:cxn modelId="{EB62670B-5598-4589-B0AE-D4241A17A943}" type="presOf" srcId="{1FF0F8E0-90CE-446A-AED9-B63EE422FCDD}" destId="{FB35044A-76C5-49EA-A29D-D3C261151119}" srcOrd="0" destOrd="1" presId="urn:microsoft.com/office/officeart/2005/8/layout/hProcess10"/>
    <dgm:cxn modelId="{A75D261E-249C-4407-B4D1-5A0E89E18584}" type="presOf" srcId="{AFCFB0C4-A058-46A9-A9FC-D107CC5D7EC3}" destId="{71EE8403-9E14-4CF1-8388-3BBD74CCD229}" srcOrd="0" destOrd="1" presId="urn:microsoft.com/office/officeart/2005/8/layout/hProcess10"/>
    <dgm:cxn modelId="{4D88275C-6687-4F24-8F42-3A22E3B1EF8A}" srcId="{EB7593EC-7AF8-4121-85A8-8CB2C9E72EE1}" destId="{AB98B3B4-6D82-42A6-B781-4CE86791119F}" srcOrd="2" destOrd="0" parTransId="{8A6D3AA9-21A1-4036-A86D-62E85FA6B4E2}" sibTransId="{23EBCF62-F16A-492F-81D2-0BBEB931D208}"/>
    <dgm:cxn modelId="{C22F0942-C3D5-4F7B-86E5-A7B88A403401}" srcId="{DB8E8254-6278-4AFB-904A-4FF37EF9AD72}" destId="{AFCFB0C4-A058-46A9-A9FC-D107CC5D7EC3}" srcOrd="0" destOrd="0" parTransId="{CBD3B9EF-61ED-4BF8-AD45-66BDACD4019E}" sibTransId="{15FCAB49-98A6-4D1F-9EBE-FB5D11C42889}"/>
    <dgm:cxn modelId="{65E19F4D-0785-47FD-82C1-46C48605E85C}" srcId="{EB7593EC-7AF8-4121-85A8-8CB2C9E72EE1}" destId="{DB8E8254-6278-4AFB-904A-4FF37EF9AD72}" srcOrd="0" destOrd="0" parTransId="{AA07808C-8D18-41BD-91B2-709217DC4841}" sibTransId="{04A98E6B-5F09-4E1C-B67D-69B8D83F3D2F}"/>
    <dgm:cxn modelId="{8EA3A870-6A5E-4FB8-8B7A-62E00DA5F1BF}" srcId="{AB98B3B4-6D82-42A6-B781-4CE86791119F}" destId="{558B2586-3340-4F2F-8B56-BAD7284F6B26}" srcOrd="0" destOrd="0" parTransId="{D4D7C52B-2EE6-47B3-A00C-82D68B714E52}" sibTransId="{71F07986-2DF6-4E1E-86C6-3324F09C6B3F}"/>
    <dgm:cxn modelId="{39DBD276-EB16-4C02-8901-1514A9D5E886}" type="presOf" srcId="{04A98E6B-5F09-4E1C-B67D-69B8D83F3D2F}" destId="{AAB2CF61-6A3B-48DA-A689-22341B8AF4B7}" srcOrd="0" destOrd="0" presId="urn:microsoft.com/office/officeart/2005/8/layout/hProcess10"/>
    <dgm:cxn modelId="{8E78EF7F-933A-49FC-9BF8-41053E4EFFE1}" type="presOf" srcId="{558B2586-3340-4F2F-8B56-BAD7284F6B26}" destId="{0E680862-9D68-4BE5-BD5D-AF1C8CE9B601}" srcOrd="0" destOrd="1" presId="urn:microsoft.com/office/officeart/2005/8/layout/hProcess10"/>
    <dgm:cxn modelId="{54ABA488-C49A-432E-AFAC-4BA357A68A2A}" type="presOf" srcId="{EB7593EC-7AF8-4121-85A8-8CB2C9E72EE1}" destId="{956CF467-5117-4220-9D55-2FDDCF3D248A}" srcOrd="0" destOrd="0" presId="urn:microsoft.com/office/officeart/2005/8/layout/hProcess10"/>
    <dgm:cxn modelId="{1F5DED8A-72A7-4A34-BDB9-F7F2238F05EF}" srcId="{C648FE04-E93E-4C21-AA62-6AF5281CAC1F}" destId="{1FF0F8E0-90CE-446A-AED9-B63EE422FCDD}" srcOrd="0" destOrd="0" parTransId="{82534F3E-1BB8-460F-BC50-72126907420B}" sibTransId="{AFEFA4D8-D822-44B2-B258-ADF5E882B9EA}"/>
    <dgm:cxn modelId="{FC63348C-BF57-49D0-9DC0-8275119060A1}" type="presOf" srcId="{04A98E6B-5F09-4E1C-B67D-69B8D83F3D2F}" destId="{9AE6B9B1-7179-486E-87CD-D561A035560E}" srcOrd="1" destOrd="0" presId="urn:microsoft.com/office/officeart/2005/8/layout/hProcess10"/>
    <dgm:cxn modelId="{1CAEE19B-D956-48C7-9DEC-6BE3E177A9F2}" type="presOf" srcId="{DB8E8254-6278-4AFB-904A-4FF37EF9AD72}" destId="{71EE8403-9E14-4CF1-8388-3BBD74CCD229}" srcOrd="0" destOrd="0" presId="urn:microsoft.com/office/officeart/2005/8/layout/hProcess10"/>
    <dgm:cxn modelId="{01497AB1-6917-49E9-BA05-3DB2D48604E8}" type="presOf" srcId="{2D041341-5107-4E36-AA02-1AB3D58A5A73}" destId="{CC05DABF-B0E4-40D2-A71B-1E13C2B1DF6D}" srcOrd="0" destOrd="0" presId="urn:microsoft.com/office/officeart/2005/8/layout/hProcess10"/>
    <dgm:cxn modelId="{6BD28BE1-BFB0-47CB-828A-6CDBC4DD1E25}" type="presOf" srcId="{C648FE04-E93E-4C21-AA62-6AF5281CAC1F}" destId="{FB35044A-76C5-49EA-A29D-D3C261151119}" srcOrd="0" destOrd="0" presId="urn:microsoft.com/office/officeart/2005/8/layout/hProcess10"/>
    <dgm:cxn modelId="{F9E154E4-CDD6-4CFD-9201-93EDCB9107DA}" type="presOf" srcId="{2D041341-5107-4E36-AA02-1AB3D58A5A73}" destId="{D878F55F-97FB-42EA-A506-EFE92A5A27EB}" srcOrd="1" destOrd="0" presId="urn:microsoft.com/office/officeart/2005/8/layout/hProcess10"/>
    <dgm:cxn modelId="{BA5AB1EB-91D6-4BC2-9F8F-3F5EB3C56EF7}" srcId="{EB7593EC-7AF8-4121-85A8-8CB2C9E72EE1}" destId="{C648FE04-E93E-4C21-AA62-6AF5281CAC1F}" srcOrd="1" destOrd="0" parTransId="{147AFF2B-41FF-4340-8EDB-BEA5ADBD2492}" sibTransId="{2D041341-5107-4E36-AA02-1AB3D58A5A73}"/>
    <dgm:cxn modelId="{96DA3BF7-D448-41A8-8534-241BB9D1CF80}" type="presOf" srcId="{AB98B3B4-6D82-42A6-B781-4CE86791119F}" destId="{0E680862-9D68-4BE5-BD5D-AF1C8CE9B601}" srcOrd="0" destOrd="0" presId="urn:microsoft.com/office/officeart/2005/8/layout/hProcess10"/>
    <dgm:cxn modelId="{781311E4-C76E-466A-B3A1-7AE4807CBB6A}" type="presParOf" srcId="{956CF467-5117-4220-9D55-2FDDCF3D248A}" destId="{E99611D3-8256-4E0A-8530-96BF68695ECA}" srcOrd="0" destOrd="0" presId="urn:microsoft.com/office/officeart/2005/8/layout/hProcess10"/>
    <dgm:cxn modelId="{8F39125F-15D1-47B7-870C-EE284A34E946}" type="presParOf" srcId="{E99611D3-8256-4E0A-8530-96BF68695ECA}" destId="{A06E621B-6455-4088-AC3B-1D1118CCED6C}" srcOrd="0" destOrd="0" presId="urn:microsoft.com/office/officeart/2005/8/layout/hProcess10"/>
    <dgm:cxn modelId="{9CD41BD7-2F3F-480F-A810-64FFE98887BB}" type="presParOf" srcId="{E99611D3-8256-4E0A-8530-96BF68695ECA}" destId="{71EE8403-9E14-4CF1-8388-3BBD74CCD229}" srcOrd="1" destOrd="0" presId="urn:microsoft.com/office/officeart/2005/8/layout/hProcess10"/>
    <dgm:cxn modelId="{8518778C-4F36-4FC8-9A49-F1F6F1EEDE0B}" type="presParOf" srcId="{956CF467-5117-4220-9D55-2FDDCF3D248A}" destId="{AAB2CF61-6A3B-48DA-A689-22341B8AF4B7}" srcOrd="1" destOrd="0" presId="urn:microsoft.com/office/officeart/2005/8/layout/hProcess10"/>
    <dgm:cxn modelId="{B9478955-D9D7-44F0-8D36-7EE660E8C39D}" type="presParOf" srcId="{AAB2CF61-6A3B-48DA-A689-22341B8AF4B7}" destId="{9AE6B9B1-7179-486E-87CD-D561A035560E}" srcOrd="0" destOrd="0" presId="urn:microsoft.com/office/officeart/2005/8/layout/hProcess10"/>
    <dgm:cxn modelId="{402FB937-174F-4CC8-85E5-20FE988981B3}" type="presParOf" srcId="{956CF467-5117-4220-9D55-2FDDCF3D248A}" destId="{18CE53A7-50BB-422D-9913-7FCBB55A9B25}" srcOrd="2" destOrd="0" presId="urn:microsoft.com/office/officeart/2005/8/layout/hProcess10"/>
    <dgm:cxn modelId="{2F048347-4C9D-425E-8760-561AF3FA790E}" type="presParOf" srcId="{18CE53A7-50BB-422D-9913-7FCBB55A9B25}" destId="{E307CA33-B135-4FFF-B4C5-E580A53AA871}" srcOrd="0" destOrd="0" presId="urn:microsoft.com/office/officeart/2005/8/layout/hProcess10"/>
    <dgm:cxn modelId="{1C39A43E-86D4-4D71-BB1C-6575E5B0F594}" type="presParOf" srcId="{18CE53A7-50BB-422D-9913-7FCBB55A9B25}" destId="{FB35044A-76C5-49EA-A29D-D3C261151119}" srcOrd="1" destOrd="0" presId="urn:microsoft.com/office/officeart/2005/8/layout/hProcess10"/>
    <dgm:cxn modelId="{87495FAF-27CE-48E0-A508-17A1B7E64B42}" type="presParOf" srcId="{956CF467-5117-4220-9D55-2FDDCF3D248A}" destId="{CC05DABF-B0E4-40D2-A71B-1E13C2B1DF6D}" srcOrd="3" destOrd="0" presId="urn:microsoft.com/office/officeart/2005/8/layout/hProcess10"/>
    <dgm:cxn modelId="{9ACE90FC-B80B-42EE-AB6A-45BFB7F1F632}" type="presParOf" srcId="{CC05DABF-B0E4-40D2-A71B-1E13C2B1DF6D}" destId="{D878F55F-97FB-42EA-A506-EFE92A5A27EB}" srcOrd="0" destOrd="0" presId="urn:microsoft.com/office/officeart/2005/8/layout/hProcess10"/>
    <dgm:cxn modelId="{26774E1C-22B1-43C6-BA41-E3DEC396B9BF}" type="presParOf" srcId="{956CF467-5117-4220-9D55-2FDDCF3D248A}" destId="{D30A3FA4-247E-4DD1-B354-018998F6D52A}" srcOrd="4" destOrd="0" presId="urn:microsoft.com/office/officeart/2005/8/layout/hProcess10"/>
    <dgm:cxn modelId="{BEB363D2-2C67-4EC1-B974-FDC81BC6E8A6}" type="presParOf" srcId="{D30A3FA4-247E-4DD1-B354-018998F6D52A}" destId="{5FCB2CE6-2BCA-4F39-BA19-62428586D4F1}" srcOrd="0" destOrd="0" presId="urn:microsoft.com/office/officeart/2005/8/layout/hProcess10"/>
    <dgm:cxn modelId="{8F6CA29F-BDB4-47E3-B203-03A7A74B25B9}" type="presParOf" srcId="{D30A3FA4-247E-4DD1-B354-018998F6D52A}" destId="{0E680862-9D68-4BE5-BD5D-AF1C8CE9B601}"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C42F9E0-317B-4B37-B178-51CFE8EAC6AD}"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6A3B8C17-908F-4680-9968-83C6C6A22C99}">
      <dgm:prSet phldrT="[Text]"/>
      <dgm:spPr/>
      <dgm:t>
        <a:bodyPr/>
        <a:lstStyle/>
        <a:p>
          <a:r>
            <a:rPr lang="en-US" b="1" dirty="0"/>
            <a:t>Industry-Academic Partnership</a:t>
          </a:r>
        </a:p>
      </dgm:t>
    </dgm:pt>
    <dgm:pt modelId="{CE192B31-2997-4E60-9B7E-B35E23433B33}" type="parTrans" cxnId="{90A64FCA-E045-4D91-96BD-C7F43735B837}">
      <dgm:prSet/>
      <dgm:spPr/>
      <dgm:t>
        <a:bodyPr/>
        <a:lstStyle/>
        <a:p>
          <a:endParaRPr lang="en-US"/>
        </a:p>
      </dgm:t>
    </dgm:pt>
    <dgm:pt modelId="{BDD5D762-AD82-494B-9147-C409EB33DB68}" type="sibTrans" cxnId="{90A64FCA-E045-4D91-96BD-C7F43735B837}">
      <dgm:prSet/>
      <dgm:spPr/>
      <dgm:t>
        <a:bodyPr/>
        <a:lstStyle/>
        <a:p>
          <a:endParaRPr lang="en-US"/>
        </a:p>
      </dgm:t>
    </dgm:pt>
    <dgm:pt modelId="{5F5D9F40-7593-4DBE-8BC5-C9205B8E4F7D}">
      <dgm:prSet phldrT="[Text]"/>
      <dgm:spPr/>
      <dgm:t>
        <a:bodyPr/>
        <a:lstStyle/>
        <a:p>
          <a:r>
            <a:rPr lang="en-US" b="1" dirty="0"/>
            <a:t>Online</a:t>
          </a:r>
          <a:r>
            <a:rPr lang="en-US" dirty="0"/>
            <a:t> </a:t>
          </a:r>
          <a:r>
            <a:rPr lang="en-US" b="1" dirty="0"/>
            <a:t>Learning</a:t>
          </a:r>
        </a:p>
      </dgm:t>
    </dgm:pt>
    <dgm:pt modelId="{1646D2DB-71DF-471E-957C-A0465807872A}" type="parTrans" cxnId="{0C2B3934-46A4-45D6-9528-5180D0018655}">
      <dgm:prSet/>
      <dgm:spPr/>
      <dgm:t>
        <a:bodyPr/>
        <a:lstStyle/>
        <a:p>
          <a:endParaRPr lang="en-US"/>
        </a:p>
      </dgm:t>
    </dgm:pt>
    <dgm:pt modelId="{D3B61D23-C657-4048-8A66-8727A2065E89}" type="sibTrans" cxnId="{0C2B3934-46A4-45D6-9528-5180D0018655}">
      <dgm:prSet/>
      <dgm:spPr/>
      <dgm:t>
        <a:bodyPr/>
        <a:lstStyle/>
        <a:p>
          <a:endParaRPr lang="en-US"/>
        </a:p>
      </dgm:t>
    </dgm:pt>
    <dgm:pt modelId="{1646F180-1B81-492A-BAA2-78578F367B3D}">
      <dgm:prSet phldrT="[Text]"/>
      <dgm:spPr/>
      <dgm:t>
        <a:bodyPr/>
        <a:lstStyle/>
        <a:p>
          <a:r>
            <a:rPr lang="en-US" b="1" dirty="0"/>
            <a:t>Proctored Test</a:t>
          </a:r>
        </a:p>
      </dgm:t>
    </dgm:pt>
    <dgm:pt modelId="{C774608D-E125-4C47-8B50-422C27CB7213}" type="parTrans" cxnId="{38EC4636-F3E9-4605-992F-33BC09D81631}">
      <dgm:prSet/>
      <dgm:spPr/>
      <dgm:t>
        <a:bodyPr/>
        <a:lstStyle/>
        <a:p>
          <a:endParaRPr lang="en-US"/>
        </a:p>
      </dgm:t>
    </dgm:pt>
    <dgm:pt modelId="{F97E9C27-602A-464F-8547-AE75208DBB94}" type="sibTrans" cxnId="{38EC4636-F3E9-4605-992F-33BC09D81631}">
      <dgm:prSet/>
      <dgm:spPr/>
      <dgm:t>
        <a:bodyPr/>
        <a:lstStyle/>
        <a:p>
          <a:endParaRPr lang="en-US"/>
        </a:p>
      </dgm:t>
    </dgm:pt>
    <dgm:pt modelId="{83120610-CAAA-4BF0-A103-76158D94A71E}">
      <dgm:prSet phldrT="[Text]"/>
      <dgm:spPr/>
      <dgm:t>
        <a:bodyPr/>
        <a:lstStyle/>
        <a:p>
          <a:r>
            <a:rPr lang="en-US" b="1" dirty="0"/>
            <a:t>Credits for formal learning and/or Employment</a:t>
          </a:r>
        </a:p>
      </dgm:t>
    </dgm:pt>
    <dgm:pt modelId="{0324F113-D298-4E6E-A75A-A45FF90DB592}" type="parTrans" cxnId="{17F82DC8-34EA-435F-BE96-726C5016887F}">
      <dgm:prSet/>
      <dgm:spPr/>
      <dgm:t>
        <a:bodyPr/>
        <a:lstStyle/>
        <a:p>
          <a:endParaRPr lang="en-US"/>
        </a:p>
      </dgm:t>
    </dgm:pt>
    <dgm:pt modelId="{876AF0FE-B1F9-4B1E-9596-B78B56C5DDF4}" type="sibTrans" cxnId="{17F82DC8-34EA-435F-BE96-726C5016887F}">
      <dgm:prSet/>
      <dgm:spPr/>
      <dgm:t>
        <a:bodyPr/>
        <a:lstStyle/>
        <a:p>
          <a:endParaRPr lang="en-US"/>
        </a:p>
      </dgm:t>
    </dgm:pt>
    <dgm:pt modelId="{18E04066-4257-4C2E-92E6-484C7B920D37}" type="pres">
      <dgm:prSet presAssocID="{DC42F9E0-317B-4B37-B178-51CFE8EAC6AD}" presName="Name0" presStyleCnt="0">
        <dgm:presLayoutVars>
          <dgm:chMax val="11"/>
          <dgm:chPref val="11"/>
          <dgm:dir/>
          <dgm:resizeHandles/>
        </dgm:presLayoutVars>
      </dgm:prSet>
      <dgm:spPr/>
    </dgm:pt>
    <dgm:pt modelId="{7DA269D3-ACF9-42DD-AEAE-4D0D7129981D}" type="pres">
      <dgm:prSet presAssocID="{83120610-CAAA-4BF0-A103-76158D94A71E}" presName="Accent4" presStyleCnt="0"/>
      <dgm:spPr/>
    </dgm:pt>
    <dgm:pt modelId="{E2E79631-6850-4D52-BFC8-F84A2F82C8D2}" type="pres">
      <dgm:prSet presAssocID="{83120610-CAAA-4BF0-A103-76158D94A71E}" presName="Accent" presStyleLbl="node1" presStyleIdx="0" presStyleCnt="4"/>
      <dgm:spPr>
        <a:solidFill>
          <a:srgbClr val="EA1A73"/>
        </a:solidFill>
      </dgm:spPr>
    </dgm:pt>
    <dgm:pt modelId="{F476C03C-289D-47DF-B888-0849F2880C76}" type="pres">
      <dgm:prSet presAssocID="{83120610-CAAA-4BF0-A103-76158D94A71E}" presName="ParentBackground4" presStyleCnt="0"/>
      <dgm:spPr/>
    </dgm:pt>
    <dgm:pt modelId="{01021BE2-B05C-4052-8718-2C0467582E74}" type="pres">
      <dgm:prSet presAssocID="{83120610-CAAA-4BF0-A103-76158D94A71E}" presName="ParentBackground" presStyleLbl="fgAcc1" presStyleIdx="0" presStyleCnt="4"/>
      <dgm:spPr/>
    </dgm:pt>
    <dgm:pt modelId="{E4C40DB7-D905-41F6-884C-E4E7C0448372}" type="pres">
      <dgm:prSet presAssocID="{83120610-CAAA-4BF0-A103-76158D94A71E}" presName="Parent4" presStyleLbl="revTx" presStyleIdx="0" presStyleCnt="0">
        <dgm:presLayoutVars>
          <dgm:chMax val="1"/>
          <dgm:chPref val="1"/>
          <dgm:bulletEnabled val="1"/>
        </dgm:presLayoutVars>
      </dgm:prSet>
      <dgm:spPr/>
    </dgm:pt>
    <dgm:pt modelId="{C2E46797-9F5F-4FAB-9238-F16D397E2CF0}" type="pres">
      <dgm:prSet presAssocID="{1646F180-1B81-492A-BAA2-78578F367B3D}" presName="Accent3" presStyleCnt="0"/>
      <dgm:spPr/>
    </dgm:pt>
    <dgm:pt modelId="{9777A145-4046-4199-993D-821170269E48}" type="pres">
      <dgm:prSet presAssocID="{1646F180-1B81-492A-BAA2-78578F367B3D}" presName="Accent" presStyleLbl="node1" presStyleIdx="1" presStyleCnt="4"/>
      <dgm:spPr/>
    </dgm:pt>
    <dgm:pt modelId="{8FC34CE3-85D2-4B61-AB27-ECAB36A5D41E}" type="pres">
      <dgm:prSet presAssocID="{1646F180-1B81-492A-BAA2-78578F367B3D}" presName="ParentBackground3" presStyleCnt="0"/>
      <dgm:spPr/>
    </dgm:pt>
    <dgm:pt modelId="{7BA14F87-6812-45A7-90B9-DE9BB5871F17}" type="pres">
      <dgm:prSet presAssocID="{1646F180-1B81-492A-BAA2-78578F367B3D}" presName="ParentBackground" presStyleLbl="fgAcc1" presStyleIdx="1" presStyleCnt="4"/>
      <dgm:spPr/>
    </dgm:pt>
    <dgm:pt modelId="{2E2FBC6D-F0F5-4B40-9F22-272C032AF38A}" type="pres">
      <dgm:prSet presAssocID="{1646F180-1B81-492A-BAA2-78578F367B3D}" presName="Parent3" presStyleLbl="revTx" presStyleIdx="0" presStyleCnt="0">
        <dgm:presLayoutVars>
          <dgm:chMax val="1"/>
          <dgm:chPref val="1"/>
          <dgm:bulletEnabled val="1"/>
        </dgm:presLayoutVars>
      </dgm:prSet>
      <dgm:spPr/>
    </dgm:pt>
    <dgm:pt modelId="{BF0F2E24-2159-4D39-9303-D9E01156A91D}" type="pres">
      <dgm:prSet presAssocID="{5F5D9F40-7593-4DBE-8BC5-C9205B8E4F7D}" presName="Accent2" presStyleCnt="0"/>
      <dgm:spPr/>
    </dgm:pt>
    <dgm:pt modelId="{A241D330-CBEE-4987-BA97-5E15E071FC06}" type="pres">
      <dgm:prSet presAssocID="{5F5D9F40-7593-4DBE-8BC5-C9205B8E4F7D}" presName="Accent" presStyleLbl="node1" presStyleIdx="2" presStyleCnt="4"/>
      <dgm:spPr/>
    </dgm:pt>
    <dgm:pt modelId="{C81629F7-FA8F-469B-AD2F-2F334FA58DBC}" type="pres">
      <dgm:prSet presAssocID="{5F5D9F40-7593-4DBE-8BC5-C9205B8E4F7D}" presName="ParentBackground2" presStyleCnt="0"/>
      <dgm:spPr/>
    </dgm:pt>
    <dgm:pt modelId="{01B3B31A-87CF-4BBD-9095-3A17947CB700}" type="pres">
      <dgm:prSet presAssocID="{5F5D9F40-7593-4DBE-8BC5-C9205B8E4F7D}" presName="ParentBackground" presStyleLbl="fgAcc1" presStyleIdx="2" presStyleCnt="4"/>
      <dgm:spPr/>
    </dgm:pt>
    <dgm:pt modelId="{612F5A2D-BAE1-4A6D-9165-FE03F39DE857}" type="pres">
      <dgm:prSet presAssocID="{5F5D9F40-7593-4DBE-8BC5-C9205B8E4F7D}" presName="Parent2" presStyleLbl="revTx" presStyleIdx="0" presStyleCnt="0">
        <dgm:presLayoutVars>
          <dgm:chMax val="1"/>
          <dgm:chPref val="1"/>
          <dgm:bulletEnabled val="1"/>
        </dgm:presLayoutVars>
      </dgm:prSet>
      <dgm:spPr/>
    </dgm:pt>
    <dgm:pt modelId="{C308C896-25F9-45E1-B9EA-02F78F927637}" type="pres">
      <dgm:prSet presAssocID="{6A3B8C17-908F-4680-9968-83C6C6A22C99}" presName="Accent1" presStyleCnt="0"/>
      <dgm:spPr/>
    </dgm:pt>
    <dgm:pt modelId="{25C45D56-74F7-4978-8CB2-810CA4FEDABA}" type="pres">
      <dgm:prSet presAssocID="{6A3B8C17-908F-4680-9968-83C6C6A22C99}" presName="Accent" presStyleLbl="node1" presStyleIdx="3" presStyleCnt="4"/>
      <dgm:spPr/>
    </dgm:pt>
    <dgm:pt modelId="{2E4EED06-A5B8-4CE3-9ABE-11FE5D5091B8}" type="pres">
      <dgm:prSet presAssocID="{6A3B8C17-908F-4680-9968-83C6C6A22C99}" presName="ParentBackground1" presStyleCnt="0"/>
      <dgm:spPr/>
    </dgm:pt>
    <dgm:pt modelId="{D9D64BCF-FB63-4CDC-B784-A04CE9C97D54}" type="pres">
      <dgm:prSet presAssocID="{6A3B8C17-908F-4680-9968-83C6C6A22C99}" presName="ParentBackground" presStyleLbl="fgAcc1" presStyleIdx="3" presStyleCnt="4"/>
      <dgm:spPr/>
    </dgm:pt>
    <dgm:pt modelId="{D7249A36-19B5-4CC8-8D70-C4017E7C60B1}" type="pres">
      <dgm:prSet presAssocID="{6A3B8C17-908F-4680-9968-83C6C6A22C99}" presName="Parent1" presStyleLbl="revTx" presStyleIdx="0" presStyleCnt="0">
        <dgm:presLayoutVars>
          <dgm:chMax val="1"/>
          <dgm:chPref val="1"/>
          <dgm:bulletEnabled val="1"/>
        </dgm:presLayoutVars>
      </dgm:prSet>
      <dgm:spPr/>
    </dgm:pt>
  </dgm:ptLst>
  <dgm:cxnLst>
    <dgm:cxn modelId="{B8238524-79CC-440F-8766-E1C15C99B2EC}" type="presOf" srcId="{83120610-CAAA-4BF0-A103-76158D94A71E}" destId="{E4C40DB7-D905-41F6-884C-E4E7C0448372}" srcOrd="1" destOrd="0" presId="urn:microsoft.com/office/officeart/2011/layout/CircleProcess"/>
    <dgm:cxn modelId="{17F6A32F-89E2-44C8-844E-323C81E95B4C}" type="presOf" srcId="{83120610-CAAA-4BF0-A103-76158D94A71E}" destId="{01021BE2-B05C-4052-8718-2C0467582E74}" srcOrd="0" destOrd="0" presId="urn:microsoft.com/office/officeart/2011/layout/CircleProcess"/>
    <dgm:cxn modelId="{0C2B3934-46A4-45D6-9528-5180D0018655}" srcId="{DC42F9E0-317B-4B37-B178-51CFE8EAC6AD}" destId="{5F5D9F40-7593-4DBE-8BC5-C9205B8E4F7D}" srcOrd="1" destOrd="0" parTransId="{1646D2DB-71DF-471E-957C-A0465807872A}" sibTransId="{D3B61D23-C657-4048-8A66-8727A2065E89}"/>
    <dgm:cxn modelId="{38EC4636-F3E9-4605-992F-33BC09D81631}" srcId="{DC42F9E0-317B-4B37-B178-51CFE8EAC6AD}" destId="{1646F180-1B81-492A-BAA2-78578F367B3D}" srcOrd="2" destOrd="0" parTransId="{C774608D-E125-4C47-8B50-422C27CB7213}" sibTransId="{F97E9C27-602A-464F-8547-AE75208DBB94}"/>
    <dgm:cxn modelId="{F6C3D639-6324-4519-ACC7-717C12229370}" type="presOf" srcId="{6A3B8C17-908F-4680-9968-83C6C6A22C99}" destId="{D7249A36-19B5-4CC8-8D70-C4017E7C60B1}" srcOrd="1" destOrd="0" presId="urn:microsoft.com/office/officeart/2011/layout/CircleProcess"/>
    <dgm:cxn modelId="{C55ABC74-69A9-440E-8B8C-0C901036875C}" type="presOf" srcId="{1646F180-1B81-492A-BAA2-78578F367B3D}" destId="{7BA14F87-6812-45A7-90B9-DE9BB5871F17}" srcOrd="0" destOrd="0" presId="urn:microsoft.com/office/officeart/2011/layout/CircleProcess"/>
    <dgm:cxn modelId="{63B8C078-A3C0-44E8-8B5A-D2361257BCE4}" type="presOf" srcId="{5F5D9F40-7593-4DBE-8BC5-C9205B8E4F7D}" destId="{612F5A2D-BAE1-4A6D-9165-FE03F39DE857}" srcOrd="1" destOrd="0" presId="urn:microsoft.com/office/officeart/2011/layout/CircleProcess"/>
    <dgm:cxn modelId="{2DCD0B82-A3EE-4BD1-BD50-882D816CAB26}" type="presOf" srcId="{1646F180-1B81-492A-BAA2-78578F367B3D}" destId="{2E2FBC6D-F0F5-4B40-9F22-272C032AF38A}" srcOrd="1" destOrd="0" presId="urn:microsoft.com/office/officeart/2011/layout/CircleProcess"/>
    <dgm:cxn modelId="{288FC9AC-05E2-4E4D-9D61-F6A57C0AEE2F}" type="presOf" srcId="{DC42F9E0-317B-4B37-B178-51CFE8EAC6AD}" destId="{18E04066-4257-4C2E-92E6-484C7B920D37}" srcOrd="0" destOrd="0" presId="urn:microsoft.com/office/officeart/2011/layout/CircleProcess"/>
    <dgm:cxn modelId="{17F82DC8-34EA-435F-BE96-726C5016887F}" srcId="{DC42F9E0-317B-4B37-B178-51CFE8EAC6AD}" destId="{83120610-CAAA-4BF0-A103-76158D94A71E}" srcOrd="3" destOrd="0" parTransId="{0324F113-D298-4E6E-A75A-A45FF90DB592}" sibTransId="{876AF0FE-B1F9-4B1E-9596-B78B56C5DDF4}"/>
    <dgm:cxn modelId="{90A64FCA-E045-4D91-96BD-C7F43735B837}" srcId="{DC42F9E0-317B-4B37-B178-51CFE8EAC6AD}" destId="{6A3B8C17-908F-4680-9968-83C6C6A22C99}" srcOrd="0" destOrd="0" parTransId="{CE192B31-2997-4E60-9B7E-B35E23433B33}" sibTransId="{BDD5D762-AD82-494B-9147-C409EB33DB68}"/>
    <dgm:cxn modelId="{52B803D3-227E-4A7B-A1D5-A6EA9358D867}" type="presOf" srcId="{6A3B8C17-908F-4680-9968-83C6C6A22C99}" destId="{D9D64BCF-FB63-4CDC-B784-A04CE9C97D54}" srcOrd="0" destOrd="0" presId="urn:microsoft.com/office/officeart/2011/layout/CircleProcess"/>
    <dgm:cxn modelId="{70AA08D6-510B-4126-B3BF-BF597047A61B}" type="presOf" srcId="{5F5D9F40-7593-4DBE-8BC5-C9205B8E4F7D}" destId="{01B3B31A-87CF-4BBD-9095-3A17947CB700}" srcOrd="0" destOrd="0" presId="urn:microsoft.com/office/officeart/2011/layout/CircleProcess"/>
    <dgm:cxn modelId="{46B2D749-53DC-43A7-BEE3-1605D6783F77}" type="presParOf" srcId="{18E04066-4257-4C2E-92E6-484C7B920D37}" destId="{7DA269D3-ACF9-42DD-AEAE-4D0D7129981D}" srcOrd="0" destOrd="0" presId="urn:microsoft.com/office/officeart/2011/layout/CircleProcess"/>
    <dgm:cxn modelId="{5F01A07C-DDEA-4C9D-B1ED-AFBA58117F17}" type="presParOf" srcId="{7DA269D3-ACF9-42DD-AEAE-4D0D7129981D}" destId="{E2E79631-6850-4D52-BFC8-F84A2F82C8D2}" srcOrd="0" destOrd="0" presId="urn:microsoft.com/office/officeart/2011/layout/CircleProcess"/>
    <dgm:cxn modelId="{3A120D79-90F4-4C85-8887-BF39DA07A834}" type="presParOf" srcId="{18E04066-4257-4C2E-92E6-484C7B920D37}" destId="{F476C03C-289D-47DF-B888-0849F2880C76}" srcOrd="1" destOrd="0" presId="urn:microsoft.com/office/officeart/2011/layout/CircleProcess"/>
    <dgm:cxn modelId="{B51C65B7-BDAA-4775-B45F-6F145658A788}" type="presParOf" srcId="{F476C03C-289D-47DF-B888-0849F2880C76}" destId="{01021BE2-B05C-4052-8718-2C0467582E74}" srcOrd="0" destOrd="0" presId="urn:microsoft.com/office/officeart/2011/layout/CircleProcess"/>
    <dgm:cxn modelId="{C11C271B-57B3-4B97-8C83-F2396F30DFC0}" type="presParOf" srcId="{18E04066-4257-4C2E-92E6-484C7B920D37}" destId="{E4C40DB7-D905-41F6-884C-E4E7C0448372}" srcOrd="2" destOrd="0" presId="urn:microsoft.com/office/officeart/2011/layout/CircleProcess"/>
    <dgm:cxn modelId="{775D7117-1778-4466-9F61-4F60D6CC9C82}" type="presParOf" srcId="{18E04066-4257-4C2E-92E6-484C7B920D37}" destId="{C2E46797-9F5F-4FAB-9238-F16D397E2CF0}" srcOrd="3" destOrd="0" presId="urn:microsoft.com/office/officeart/2011/layout/CircleProcess"/>
    <dgm:cxn modelId="{D277940D-8328-43A5-8BB5-3ED9C090AE6C}" type="presParOf" srcId="{C2E46797-9F5F-4FAB-9238-F16D397E2CF0}" destId="{9777A145-4046-4199-993D-821170269E48}" srcOrd="0" destOrd="0" presId="urn:microsoft.com/office/officeart/2011/layout/CircleProcess"/>
    <dgm:cxn modelId="{E2A35503-FE53-4BB7-943A-8389B1416D9A}" type="presParOf" srcId="{18E04066-4257-4C2E-92E6-484C7B920D37}" destId="{8FC34CE3-85D2-4B61-AB27-ECAB36A5D41E}" srcOrd="4" destOrd="0" presId="urn:microsoft.com/office/officeart/2011/layout/CircleProcess"/>
    <dgm:cxn modelId="{E51F3D5E-7D15-462F-A43D-6715C7F0F102}" type="presParOf" srcId="{8FC34CE3-85D2-4B61-AB27-ECAB36A5D41E}" destId="{7BA14F87-6812-45A7-90B9-DE9BB5871F17}" srcOrd="0" destOrd="0" presId="urn:microsoft.com/office/officeart/2011/layout/CircleProcess"/>
    <dgm:cxn modelId="{E600F957-4123-4AA2-95F7-B7531AD59AB2}" type="presParOf" srcId="{18E04066-4257-4C2E-92E6-484C7B920D37}" destId="{2E2FBC6D-F0F5-4B40-9F22-272C032AF38A}" srcOrd="5" destOrd="0" presId="urn:microsoft.com/office/officeart/2011/layout/CircleProcess"/>
    <dgm:cxn modelId="{D58F89CA-4DCC-47DB-B357-E8B11064AD8E}" type="presParOf" srcId="{18E04066-4257-4C2E-92E6-484C7B920D37}" destId="{BF0F2E24-2159-4D39-9303-D9E01156A91D}" srcOrd="6" destOrd="0" presId="urn:microsoft.com/office/officeart/2011/layout/CircleProcess"/>
    <dgm:cxn modelId="{F4679155-6C80-426F-AFFA-D4F0FB217A08}" type="presParOf" srcId="{BF0F2E24-2159-4D39-9303-D9E01156A91D}" destId="{A241D330-CBEE-4987-BA97-5E15E071FC06}" srcOrd="0" destOrd="0" presId="urn:microsoft.com/office/officeart/2011/layout/CircleProcess"/>
    <dgm:cxn modelId="{F2248E6E-9F49-4856-B2A1-012537298116}" type="presParOf" srcId="{18E04066-4257-4C2E-92E6-484C7B920D37}" destId="{C81629F7-FA8F-469B-AD2F-2F334FA58DBC}" srcOrd="7" destOrd="0" presId="urn:microsoft.com/office/officeart/2011/layout/CircleProcess"/>
    <dgm:cxn modelId="{CAC6A3C3-4619-4BD9-91A8-836989858F7D}" type="presParOf" srcId="{C81629F7-FA8F-469B-AD2F-2F334FA58DBC}" destId="{01B3B31A-87CF-4BBD-9095-3A17947CB700}" srcOrd="0" destOrd="0" presId="urn:microsoft.com/office/officeart/2011/layout/CircleProcess"/>
    <dgm:cxn modelId="{90955DF4-5ECE-45A4-AC58-0F17F9EE691B}" type="presParOf" srcId="{18E04066-4257-4C2E-92E6-484C7B920D37}" destId="{612F5A2D-BAE1-4A6D-9165-FE03F39DE857}" srcOrd="8" destOrd="0" presId="urn:microsoft.com/office/officeart/2011/layout/CircleProcess"/>
    <dgm:cxn modelId="{DFB37D38-9E98-4384-860A-33F3CECD8601}" type="presParOf" srcId="{18E04066-4257-4C2E-92E6-484C7B920D37}" destId="{C308C896-25F9-45E1-B9EA-02F78F927637}" srcOrd="9" destOrd="0" presId="urn:microsoft.com/office/officeart/2011/layout/CircleProcess"/>
    <dgm:cxn modelId="{6A66D136-000D-4731-9CAC-C5BD1A2134B6}" type="presParOf" srcId="{C308C896-25F9-45E1-B9EA-02F78F927637}" destId="{25C45D56-74F7-4978-8CB2-810CA4FEDABA}" srcOrd="0" destOrd="0" presId="urn:microsoft.com/office/officeart/2011/layout/CircleProcess"/>
    <dgm:cxn modelId="{CE4BD2A1-96F7-4513-A34A-A1FD8B2E96B2}" type="presParOf" srcId="{18E04066-4257-4C2E-92E6-484C7B920D37}" destId="{2E4EED06-A5B8-4CE3-9ABE-11FE5D5091B8}" srcOrd="10" destOrd="0" presId="urn:microsoft.com/office/officeart/2011/layout/CircleProcess"/>
    <dgm:cxn modelId="{8FAC2435-9402-4EBA-B02F-E66F5D28FEFB}" type="presParOf" srcId="{2E4EED06-A5B8-4CE3-9ABE-11FE5D5091B8}" destId="{D9D64BCF-FB63-4CDC-B784-A04CE9C97D54}" srcOrd="0" destOrd="0" presId="urn:microsoft.com/office/officeart/2011/layout/CircleProcess"/>
    <dgm:cxn modelId="{AEACD287-01ED-41D7-B21A-C61A00824BDA}" type="presParOf" srcId="{18E04066-4257-4C2E-92E6-484C7B920D37}" destId="{D7249A36-19B5-4CC8-8D70-C4017E7C60B1}" srcOrd="11" destOrd="0" presId="urn:microsoft.com/office/officeart/2011/layout/Circle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FA54FA-A28A-45D8-A124-2B81824371A9}" type="doc">
      <dgm:prSet loTypeId="urn:microsoft.com/office/officeart/2009/3/layout/StepUpProcess" loCatId="process" qsTypeId="urn:microsoft.com/office/officeart/2005/8/quickstyle/simple1" qsCatId="simple" csTypeId="urn:microsoft.com/office/officeart/2005/8/colors/colorful4" csCatId="colorful" phldr="1"/>
      <dgm:spPr/>
    </dgm:pt>
    <dgm:pt modelId="{89AD174C-5B0D-47BE-9C38-2112D811E021}">
      <dgm:prSet phldrT="[Text]"/>
      <dgm:spPr/>
      <dgm:t>
        <a:bodyPr/>
        <a:lstStyle/>
        <a:p>
          <a:r>
            <a:rPr lang="en-US" dirty="0" err="1"/>
            <a:t>Sensitisation</a:t>
          </a:r>
          <a:endParaRPr lang="en-US" dirty="0"/>
        </a:p>
      </dgm:t>
    </dgm:pt>
    <dgm:pt modelId="{034F8F89-0B5D-48C6-AA11-D1A9D57D2811}" type="parTrans" cxnId="{07D89928-0527-4107-8191-E79C6EF9B69C}">
      <dgm:prSet/>
      <dgm:spPr/>
      <dgm:t>
        <a:bodyPr/>
        <a:lstStyle/>
        <a:p>
          <a:endParaRPr lang="en-US"/>
        </a:p>
      </dgm:t>
    </dgm:pt>
    <dgm:pt modelId="{3874B75E-08E2-4001-87AA-A10FBC6C03A1}" type="sibTrans" cxnId="{07D89928-0527-4107-8191-E79C6EF9B69C}">
      <dgm:prSet/>
      <dgm:spPr/>
      <dgm:t>
        <a:bodyPr/>
        <a:lstStyle/>
        <a:p>
          <a:endParaRPr lang="en-US"/>
        </a:p>
      </dgm:t>
    </dgm:pt>
    <dgm:pt modelId="{F9B3106B-BBA4-427E-ABA6-6238C8AE207E}">
      <dgm:prSet phldrT="[Text]"/>
      <dgm:spPr/>
      <dgm:t>
        <a:bodyPr/>
        <a:lstStyle/>
        <a:p>
          <a:r>
            <a:rPr lang="en-US" dirty="0"/>
            <a:t>Career Counselling</a:t>
          </a:r>
        </a:p>
      </dgm:t>
    </dgm:pt>
    <dgm:pt modelId="{D4FDDA27-A41F-413B-B1E3-3977F7B54B25}" type="parTrans" cxnId="{FFA51F46-77F9-4244-8544-7DD98F05083F}">
      <dgm:prSet/>
      <dgm:spPr/>
      <dgm:t>
        <a:bodyPr/>
        <a:lstStyle/>
        <a:p>
          <a:endParaRPr lang="en-US"/>
        </a:p>
      </dgm:t>
    </dgm:pt>
    <dgm:pt modelId="{38DA60AE-A114-47E3-B7E3-0C6BDD01AE77}" type="sibTrans" cxnId="{FFA51F46-77F9-4244-8544-7DD98F05083F}">
      <dgm:prSet/>
      <dgm:spPr/>
      <dgm:t>
        <a:bodyPr/>
        <a:lstStyle/>
        <a:p>
          <a:endParaRPr lang="en-US"/>
        </a:p>
      </dgm:t>
    </dgm:pt>
    <dgm:pt modelId="{0CBDEEAF-D562-4C82-858F-06C2F80364DD}">
      <dgm:prSet phldrT="[Text]"/>
      <dgm:spPr/>
      <dgm:t>
        <a:bodyPr/>
        <a:lstStyle/>
        <a:p>
          <a:r>
            <a:rPr lang="en-US" dirty="0"/>
            <a:t>Evaluation Drills</a:t>
          </a:r>
        </a:p>
      </dgm:t>
    </dgm:pt>
    <dgm:pt modelId="{7FCAE6E2-B01F-4354-8A96-C0BD20897F0B}" type="parTrans" cxnId="{7ED5C197-7C9B-4B12-A036-69BC0E5B688A}">
      <dgm:prSet/>
      <dgm:spPr/>
      <dgm:t>
        <a:bodyPr/>
        <a:lstStyle/>
        <a:p>
          <a:endParaRPr lang="en-US"/>
        </a:p>
      </dgm:t>
    </dgm:pt>
    <dgm:pt modelId="{C488D82F-F9FE-4102-A6C8-59DB8804D6A5}" type="sibTrans" cxnId="{7ED5C197-7C9B-4B12-A036-69BC0E5B688A}">
      <dgm:prSet/>
      <dgm:spPr/>
      <dgm:t>
        <a:bodyPr/>
        <a:lstStyle/>
        <a:p>
          <a:endParaRPr lang="en-US"/>
        </a:p>
      </dgm:t>
    </dgm:pt>
    <dgm:pt modelId="{285B62B7-E9DA-41E3-9D7B-0131A5CDC2BE}">
      <dgm:prSet phldrT="[Text]"/>
      <dgm:spPr/>
      <dgm:t>
        <a:bodyPr/>
        <a:lstStyle/>
        <a:p>
          <a:r>
            <a:rPr lang="en-US" dirty="0"/>
            <a:t>Career Support</a:t>
          </a:r>
        </a:p>
      </dgm:t>
    </dgm:pt>
    <dgm:pt modelId="{55597A56-5F51-4B3A-8B03-6E743577ADDC}" type="parTrans" cxnId="{F4A6D4C0-4B6B-47D4-8C2D-DE2820C5242A}">
      <dgm:prSet/>
      <dgm:spPr/>
      <dgm:t>
        <a:bodyPr/>
        <a:lstStyle/>
        <a:p>
          <a:endParaRPr lang="en-US"/>
        </a:p>
      </dgm:t>
    </dgm:pt>
    <dgm:pt modelId="{F9BC8312-1EC8-429F-B3AB-B8907AADD606}" type="sibTrans" cxnId="{F4A6D4C0-4B6B-47D4-8C2D-DE2820C5242A}">
      <dgm:prSet/>
      <dgm:spPr/>
      <dgm:t>
        <a:bodyPr/>
        <a:lstStyle/>
        <a:p>
          <a:endParaRPr lang="en-US"/>
        </a:p>
      </dgm:t>
    </dgm:pt>
    <dgm:pt modelId="{73644833-B052-4678-922C-8CF738BEDF55}" type="pres">
      <dgm:prSet presAssocID="{F9FA54FA-A28A-45D8-A124-2B81824371A9}" presName="rootnode" presStyleCnt="0">
        <dgm:presLayoutVars>
          <dgm:chMax/>
          <dgm:chPref/>
          <dgm:dir/>
          <dgm:animLvl val="lvl"/>
        </dgm:presLayoutVars>
      </dgm:prSet>
      <dgm:spPr/>
    </dgm:pt>
    <dgm:pt modelId="{A4D823DE-8084-4545-BA27-860A2BE81172}" type="pres">
      <dgm:prSet presAssocID="{89AD174C-5B0D-47BE-9C38-2112D811E021}" presName="composite" presStyleCnt="0"/>
      <dgm:spPr/>
    </dgm:pt>
    <dgm:pt modelId="{69A25C54-7E47-447A-8539-CF05B481CA01}" type="pres">
      <dgm:prSet presAssocID="{89AD174C-5B0D-47BE-9C38-2112D811E021}" presName="LShape" presStyleLbl="alignNode1" presStyleIdx="0" presStyleCnt="7"/>
      <dgm:spPr/>
    </dgm:pt>
    <dgm:pt modelId="{36F12F55-4D2E-45CE-B73C-20FE380F9434}" type="pres">
      <dgm:prSet presAssocID="{89AD174C-5B0D-47BE-9C38-2112D811E021}" presName="ParentText" presStyleLbl="revTx" presStyleIdx="0" presStyleCnt="4">
        <dgm:presLayoutVars>
          <dgm:chMax val="0"/>
          <dgm:chPref val="0"/>
          <dgm:bulletEnabled val="1"/>
        </dgm:presLayoutVars>
      </dgm:prSet>
      <dgm:spPr/>
    </dgm:pt>
    <dgm:pt modelId="{C555873E-5E61-4EDB-8DF4-E4133834C760}" type="pres">
      <dgm:prSet presAssocID="{89AD174C-5B0D-47BE-9C38-2112D811E021}" presName="Triangle" presStyleLbl="alignNode1" presStyleIdx="1" presStyleCnt="7"/>
      <dgm:spPr/>
    </dgm:pt>
    <dgm:pt modelId="{F1B259FF-3097-4DA4-A6B8-95D3A49306D9}" type="pres">
      <dgm:prSet presAssocID="{3874B75E-08E2-4001-87AA-A10FBC6C03A1}" presName="sibTrans" presStyleCnt="0"/>
      <dgm:spPr/>
    </dgm:pt>
    <dgm:pt modelId="{7AD7520C-CA78-4A72-A3A7-6A0D3A7D673A}" type="pres">
      <dgm:prSet presAssocID="{3874B75E-08E2-4001-87AA-A10FBC6C03A1}" presName="space" presStyleCnt="0"/>
      <dgm:spPr/>
    </dgm:pt>
    <dgm:pt modelId="{4D69106A-5C38-4AC3-8101-F14936C0B566}" type="pres">
      <dgm:prSet presAssocID="{F9B3106B-BBA4-427E-ABA6-6238C8AE207E}" presName="composite" presStyleCnt="0"/>
      <dgm:spPr/>
    </dgm:pt>
    <dgm:pt modelId="{8B8CC602-3FEB-4D0B-9CFC-E7A7494D6B3A}" type="pres">
      <dgm:prSet presAssocID="{F9B3106B-BBA4-427E-ABA6-6238C8AE207E}" presName="LShape" presStyleLbl="alignNode1" presStyleIdx="2" presStyleCnt="7"/>
      <dgm:spPr/>
    </dgm:pt>
    <dgm:pt modelId="{A815DFFC-EAC8-48B8-94CD-1786FF896808}" type="pres">
      <dgm:prSet presAssocID="{F9B3106B-BBA4-427E-ABA6-6238C8AE207E}" presName="ParentText" presStyleLbl="revTx" presStyleIdx="1" presStyleCnt="4">
        <dgm:presLayoutVars>
          <dgm:chMax val="0"/>
          <dgm:chPref val="0"/>
          <dgm:bulletEnabled val="1"/>
        </dgm:presLayoutVars>
      </dgm:prSet>
      <dgm:spPr/>
    </dgm:pt>
    <dgm:pt modelId="{28B63838-8F4B-40C5-855E-B50571EFE074}" type="pres">
      <dgm:prSet presAssocID="{F9B3106B-BBA4-427E-ABA6-6238C8AE207E}" presName="Triangle" presStyleLbl="alignNode1" presStyleIdx="3" presStyleCnt="7"/>
      <dgm:spPr/>
    </dgm:pt>
    <dgm:pt modelId="{7F4CCF89-21F5-44BC-B747-932A27FFE637}" type="pres">
      <dgm:prSet presAssocID="{38DA60AE-A114-47E3-B7E3-0C6BDD01AE77}" presName="sibTrans" presStyleCnt="0"/>
      <dgm:spPr/>
    </dgm:pt>
    <dgm:pt modelId="{51187F07-DBA6-47FD-B9E1-850D9F862A5F}" type="pres">
      <dgm:prSet presAssocID="{38DA60AE-A114-47E3-B7E3-0C6BDD01AE77}" presName="space" presStyleCnt="0"/>
      <dgm:spPr/>
    </dgm:pt>
    <dgm:pt modelId="{C4871398-AA35-4A27-B58A-DC272A07D5CD}" type="pres">
      <dgm:prSet presAssocID="{0CBDEEAF-D562-4C82-858F-06C2F80364DD}" presName="composite" presStyleCnt="0"/>
      <dgm:spPr/>
    </dgm:pt>
    <dgm:pt modelId="{235E7476-B9B6-46DC-A7FA-825C30A0EEAD}" type="pres">
      <dgm:prSet presAssocID="{0CBDEEAF-D562-4C82-858F-06C2F80364DD}" presName="LShape" presStyleLbl="alignNode1" presStyleIdx="4" presStyleCnt="7"/>
      <dgm:spPr/>
    </dgm:pt>
    <dgm:pt modelId="{4240D964-6812-4638-8E34-0B1D106D0A23}" type="pres">
      <dgm:prSet presAssocID="{0CBDEEAF-D562-4C82-858F-06C2F80364DD}" presName="ParentText" presStyleLbl="revTx" presStyleIdx="2" presStyleCnt="4">
        <dgm:presLayoutVars>
          <dgm:chMax val="0"/>
          <dgm:chPref val="0"/>
          <dgm:bulletEnabled val="1"/>
        </dgm:presLayoutVars>
      </dgm:prSet>
      <dgm:spPr/>
    </dgm:pt>
    <dgm:pt modelId="{B0C4950F-2196-4949-8D1D-01A7F7817309}" type="pres">
      <dgm:prSet presAssocID="{0CBDEEAF-D562-4C82-858F-06C2F80364DD}" presName="Triangle" presStyleLbl="alignNode1" presStyleIdx="5" presStyleCnt="7"/>
      <dgm:spPr/>
    </dgm:pt>
    <dgm:pt modelId="{2176D7BB-4F52-41F9-BCB7-1ED49DAFA656}" type="pres">
      <dgm:prSet presAssocID="{C488D82F-F9FE-4102-A6C8-59DB8804D6A5}" presName="sibTrans" presStyleCnt="0"/>
      <dgm:spPr/>
    </dgm:pt>
    <dgm:pt modelId="{05B717FF-FEDB-4818-A534-B1BB7987EBFB}" type="pres">
      <dgm:prSet presAssocID="{C488D82F-F9FE-4102-A6C8-59DB8804D6A5}" presName="space" presStyleCnt="0"/>
      <dgm:spPr/>
    </dgm:pt>
    <dgm:pt modelId="{03E72FC4-F368-406D-8DB5-F2CDAEFCE75D}" type="pres">
      <dgm:prSet presAssocID="{285B62B7-E9DA-41E3-9D7B-0131A5CDC2BE}" presName="composite" presStyleCnt="0"/>
      <dgm:spPr/>
    </dgm:pt>
    <dgm:pt modelId="{E25B5579-1BE3-4B12-9731-5292BE337FF8}" type="pres">
      <dgm:prSet presAssocID="{285B62B7-E9DA-41E3-9D7B-0131A5CDC2BE}" presName="LShape" presStyleLbl="alignNode1" presStyleIdx="6" presStyleCnt="7"/>
      <dgm:spPr/>
    </dgm:pt>
    <dgm:pt modelId="{EAFCE390-5518-4A18-B9AA-A1F18347D3BF}" type="pres">
      <dgm:prSet presAssocID="{285B62B7-E9DA-41E3-9D7B-0131A5CDC2BE}" presName="ParentText" presStyleLbl="revTx" presStyleIdx="3" presStyleCnt="4">
        <dgm:presLayoutVars>
          <dgm:chMax val="0"/>
          <dgm:chPref val="0"/>
          <dgm:bulletEnabled val="1"/>
        </dgm:presLayoutVars>
      </dgm:prSet>
      <dgm:spPr/>
    </dgm:pt>
  </dgm:ptLst>
  <dgm:cxnLst>
    <dgm:cxn modelId="{07D89928-0527-4107-8191-E79C6EF9B69C}" srcId="{F9FA54FA-A28A-45D8-A124-2B81824371A9}" destId="{89AD174C-5B0D-47BE-9C38-2112D811E021}" srcOrd="0" destOrd="0" parTransId="{034F8F89-0B5D-48C6-AA11-D1A9D57D2811}" sibTransId="{3874B75E-08E2-4001-87AA-A10FBC6C03A1}"/>
    <dgm:cxn modelId="{FFA51F46-77F9-4244-8544-7DD98F05083F}" srcId="{F9FA54FA-A28A-45D8-A124-2B81824371A9}" destId="{F9B3106B-BBA4-427E-ABA6-6238C8AE207E}" srcOrd="1" destOrd="0" parTransId="{D4FDDA27-A41F-413B-B1E3-3977F7B54B25}" sibTransId="{38DA60AE-A114-47E3-B7E3-0C6BDD01AE77}"/>
    <dgm:cxn modelId="{6BB7F14A-227C-4BE2-9370-F6DC63D45178}" type="presOf" srcId="{F9FA54FA-A28A-45D8-A124-2B81824371A9}" destId="{73644833-B052-4678-922C-8CF738BEDF55}" srcOrd="0" destOrd="0" presId="urn:microsoft.com/office/officeart/2009/3/layout/StepUpProcess"/>
    <dgm:cxn modelId="{F3323882-E554-4605-BDD7-300959AB39D5}" type="presOf" srcId="{0CBDEEAF-D562-4C82-858F-06C2F80364DD}" destId="{4240D964-6812-4638-8E34-0B1D106D0A23}" srcOrd="0" destOrd="0" presId="urn:microsoft.com/office/officeart/2009/3/layout/StepUpProcess"/>
    <dgm:cxn modelId="{7ED5C197-7C9B-4B12-A036-69BC0E5B688A}" srcId="{F9FA54FA-A28A-45D8-A124-2B81824371A9}" destId="{0CBDEEAF-D562-4C82-858F-06C2F80364DD}" srcOrd="2" destOrd="0" parTransId="{7FCAE6E2-B01F-4354-8A96-C0BD20897F0B}" sibTransId="{C488D82F-F9FE-4102-A6C8-59DB8804D6A5}"/>
    <dgm:cxn modelId="{F3A3F6B3-E5A0-413A-993D-F6FC3E89C805}" type="presOf" srcId="{285B62B7-E9DA-41E3-9D7B-0131A5CDC2BE}" destId="{EAFCE390-5518-4A18-B9AA-A1F18347D3BF}" srcOrd="0" destOrd="0" presId="urn:microsoft.com/office/officeart/2009/3/layout/StepUpProcess"/>
    <dgm:cxn modelId="{F4A6D4C0-4B6B-47D4-8C2D-DE2820C5242A}" srcId="{F9FA54FA-A28A-45D8-A124-2B81824371A9}" destId="{285B62B7-E9DA-41E3-9D7B-0131A5CDC2BE}" srcOrd="3" destOrd="0" parTransId="{55597A56-5F51-4B3A-8B03-6E743577ADDC}" sibTransId="{F9BC8312-1EC8-429F-B3AB-B8907AADD606}"/>
    <dgm:cxn modelId="{E5A372DF-FCC4-4736-A98A-0767F2315F34}" type="presOf" srcId="{F9B3106B-BBA4-427E-ABA6-6238C8AE207E}" destId="{A815DFFC-EAC8-48B8-94CD-1786FF896808}" srcOrd="0" destOrd="0" presId="urn:microsoft.com/office/officeart/2009/3/layout/StepUpProcess"/>
    <dgm:cxn modelId="{962101EC-853B-4F81-B32A-88E25521CE24}" type="presOf" srcId="{89AD174C-5B0D-47BE-9C38-2112D811E021}" destId="{36F12F55-4D2E-45CE-B73C-20FE380F9434}" srcOrd="0" destOrd="0" presId="urn:microsoft.com/office/officeart/2009/3/layout/StepUpProcess"/>
    <dgm:cxn modelId="{59819E7E-9931-44BF-8378-D25B825F7032}" type="presParOf" srcId="{73644833-B052-4678-922C-8CF738BEDF55}" destId="{A4D823DE-8084-4545-BA27-860A2BE81172}" srcOrd="0" destOrd="0" presId="urn:microsoft.com/office/officeart/2009/3/layout/StepUpProcess"/>
    <dgm:cxn modelId="{5972E593-F764-4306-A13D-ED15724EA4EC}" type="presParOf" srcId="{A4D823DE-8084-4545-BA27-860A2BE81172}" destId="{69A25C54-7E47-447A-8539-CF05B481CA01}" srcOrd="0" destOrd="0" presId="urn:microsoft.com/office/officeart/2009/3/layout/StepUpProcess"/>
    <dgm:cxn modelId="{3DBF6457-990D-4834-A3A0-DEEE24679828}" type="presParOf" srcId="{A4D823DE-8084-4545-BA27-860A2BE81172}" destId="{36F12F55-4D2E-45CE-B73C-20FE380F9434}" srcOrd="1" destOrd="0" presId="urn:microsoft.com/office/officeart/2009/3/layout/StepUpProcess"/>
    <dgm:cxn modelId="{97D76152-0838-4E7A-A092-74BCCD703BC6}" type="presParOf" srcId="{A4D823DE-8084-4545-BA27-860A2BE81172}" destId="{C555873E-5E61-4EDB-8DF4-E4133834C760}" srcOrd="2" destOrd="0" presId="urn:microsoft.com/office/officeart/2009/3/layout/StepUpProcess"/>
    <dgm:cxn modelId="{67E78494-93AF-4648-A209-15E53E198F98}" type="presParOf" srcId="{73644833-B052-4678-922C-8CF738BEDF55}" destId="{F1B259FF-3097-4DA4-A6B8-95D3A49306D9}" srcOrd="1" destOrd="0" presId="urn:microsoft.com/office/officeart/2009/3/layout/StepUpProcess"/>
    <dgm:cxn modelId="{B6C92A43-BCBA-4B3F-BE30-2EEFB0FC660F}" type="presParOf" srcId="{F1B259FF-3097-4DA4-A6B8-95D3A49306D9}" destId="{7AD7520C-CA78-4A72-A3A7-6A0D3A7D673A}" srcOrd="0" destOrd="0" presId="urn:microsoft.com/office/officeart/2009/3/layout/StepUpProcess"/>
    <dgm:cxn modelId="{F1B2367A-2140-4542-9C4F-1DC49CE0A325}" type="presParOf" srcId="{73644833-B052-4678-922C-8CF738BEDF55}" destId="{4D69106A-5C38-4AC3-8101-F14936C0B566}" srcOrd="2" destOrd="0" presId="urn:microsoft.com/office/officeart/2009/3/layout/StepUpProcess"/>
    <dgm:cxn modelId="{D31F0524-0EBB-46B1-95AF-EDAF556BAFE9}" type="presParOf" srcId="{4D69106A-5C38-4AC3-8101-F14936C0B566}" destId="{8B8CC602-3FEB-4D0B-9CFC-E7A7494D6B3A}" srcOrd="0" destOrd="0" presId="urn:microsoft.com/office/officeart/2009/3/layout/StepUpProcess"/>
    <dgm:cxn modelId="{8E95B498-12DB-4897-839B-8A6B305DB33D}" type="presParOf" srcId="{4D69106A-5C38-4AC3-8101-F14936C0B566}" destId="{A815DFFC-EAC8-48B8-94CD-1786FF896808}" srcOrd="1" destOrd="0" presId="urn:microsoft.com/office/officeart/2009/3/layout/StepUpProcess"/>
    <dgm:cxn modelId="{758DDB1F-A8BD-4015-85BB-64FBDC71D58A}" type="presParOf" srcId="{4D69106A-5C38-4AC3-8101-F14936C0B566}" destId="{28B63838-8F4B-40C5-855E-B50571EFE074}" srcOrd="2" destOrd="0" presId="urn:microsoft.com/office/officeart/2009/3/layout/StepUpProcess"/>
    <dgm:cxn modelId="{2EC6FD53-C3D0-4345-BB98-595EDFB6CFE1}" type="presParOf" srcId="{73644833-B052-4678-922C-8CF738BEDF55}" destId="{7F4CCF89-21F5-44BC-B747-932A27FFE637}" srcOrd="3" destOrd="0" presId="urn:microsoft.com/office/officeart/2009/3/layout/StepUpProcess"/>
    <dgm:cxn modelId="{E84CAC73-8EA9-4EC5-97CC-B67613283DE6}" type="presParOf" srcId="{7F4CCF89-21F5-44BC-B747-932A27FFE637}" destId="{51187F07-DBA6-47FD-B9E1-850D9F862A5F}" srcOrd="0" destOrd="0" presId="urn:microsoft.com/office/officeart/2009/3/layout/StepUpProcess"/>
    <dgm:cxn modelId="{946C7746-5EDD-4410-AF7A-08CBBFB2D8A2}" type="presParOf" srcId="{73644833-B052-4678-922C-8CF738BEDF55}" destId="{C4871398-AA35-4A27-B58A-DC272A07D5CD}" srcOrd="4" destOrd="0" presId="urn:microsoft.com/office/officeart/2009/3/layout/StepUpProcess"/>
    <dgm:cxn modelId="{AF102537-65CD-4BDE-957E-95D872FF7B29}" type="presParOf" srcId="{C4871398-AA35-4A27-B58A-DC272A07D5CD}" destId="{235E7476-B9B6-46DC-A7FA-825C30A0EEAD}" srcOrd="0" destOrd="0" presId="urn:microsoft.com/office/officeart/2009/3/layout/StepUpProcess"/>
    <dgm:cxn modelId="{F39C3F42-B483-48C6-87AC-E7662C69C9F7}" type="presParOf" srcId="{C4871398-AA35-4A27-B58A-DC272A07D5CD}" destId="{4240D964-6812-4638-8E34-0B1D106D0A23}" srcOrd="1" destOrd="0" presId="urn:microsoft.com/office/officeart/2009/3/layout/StepUpProcess"/>
    <dgm:cxn modelId="{E47000D8-6A12-40CC-84AB-0C7102338979}" type="presParOf" srcId="{C4871398-AA35-4A27-B58A-DC272A07D5CD}" destId="{B0C4950F-2196-4949-8D1D-01A7F7817309}" srcOrd="2" destOrd="0" presId="urn:microsoft.com/office/officeart/2009/3/layout/StepUpProcess"/>
    <dgm:cxn modelId="{009D9452-7E86-421C-AA72-356551A7C426}" type="presParOf" srcId="{73644833-B052-4678-922C-8CF738BEDF55}" destId="{2176D7BB-4F52-41F9-BCB7-1ED49DAFA656}" srcOrd="5" destOrd="0" presId="urn:microsoft.com/office/officeart/2009/3/layout/StepUpProcess"/>
    <dgm:cxn modelId="{6F08CE38-20F5-419D-A8F5-B4F566ED6A6D}" type="presParOf" srcId="{2176D7BB-4F52-41F9-BCB7-1ED49DAFA656}" destId="{05B717FF-FEDB-4818-A534-B1BB7987EBFB}" srcOrd="0" destOrd="0" presId="urn:microsoft.com/office/officeart/2009/3/layout/StepUpProcess"/>
    <dgm:cxn modelId="{9F44C559-DE75-49D5-AE33-3FF300FBD947}" type="presParOf" srcId="{73644833-B052-4678-922C-8CF738BEDF55}" destId="{03E72FC4-F368-406D-8DB5-F2CDAEFCE75D}" srcOrd="6" destOrd="0" presId="urn:microsoft.com/office/officeart/2009/3/layout/StepUpProcess"/>
    <dgm:cxn modelId="{AA0619D9-9853-4D6F-B556-AC70F3722634}" type="presParOf" srcId="{03E72FC4-F368-406D-8DB5-F2CDAEFCE75D}" destId="{E25B5579-1BE3-4B12-9731-5292BE337FF8}" srcOrd="0" destOrd="0" presId="urn:microsoft.com/office/officeart/2009/3/layout/StepUpProcess"/>
    <dgm:cxn modelId="{87A0FA9C-3944-422E-842E-14C2AC7A557D}" type="presParOf" srcId="{03E72FC4-F368-406D-8DB5-F2CDAEFCE75D}" destId="{EAFCE390-5518-4A18-B9AA-A1F18347D3BF}"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F2E0C351-D2DF-4D3F-ACA9-89AB9DFB96FB}"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817F5AE7-B28A-421F-A242-2EAA9DF53A7B}">
      <dgm:prSet phldrT="[Text]"/>
      <dgm:spPr/>
      <dgm:t>
        <a:bodyPr/>
        <a:lstStyle/>
        <a:p>
          <a:r>
            <a:rPr lang="en-US" dirty="0"/>
            <a:t>Before Admission</a:t>
          </a:r>
        </a:p>
      </dgm:t>
    </dgm:pt>
    <dgm:pt modelId="{6E5EE49D-8A90-4F6E-8328-BEF7FE864C7B}" type="parTrans" cxnId="{196F60F4-04C7-4CBF-8007-1D8C7EF4EF9C}">
      <dgm:prSet/>
      <dgm:spPr/>
      <dgm:t>
        <a:bodyPr/>
        <a:lstStyle/>
        <a:p>
          <a:endParaRPr lang="en-US"/>
        </a:p>
      </dgm:t>
    </dgm:pt>
    <dgm:pt modelId="{B16C5FA4-80B4-4461-B31E-0E61CB4DB43C}" type="sibTrans" cxnId="{196F60F4-04C7-4CBF-8007-1D8C7EF4EF9C}">
      <dgm:prSet/>
      <dgm:spPr/>
      <dgm:t>
        <a:bodyPr/>
        <a:lstStyle/>
        <a:p>
          <a:endParaRPr lang="en-US"/>
        </a:p>
      </dgm:t>
    </dgm:pt>
    <dgm:pt modelId="{547F5007-A2AF-4BA4-BE9A-B941A1068A1D}">
      <dgm:prSet phldrT="[Text]"/>
      <dgm:spPr/>
      <dgm:t>
        <a:bodyPr/>
        <a:lstStyle/>
        <a:p>
          <a:r>
            <a:rPr lang="en-US" dirty="0"/>
            <a:t>After Induction</a:t>
          </a:r>
        </a:p>
      </dgm:t>
    </dgm:pt>
    <dgm:pt modelId="{0CF7FB23-01B6-40D7-81B7-722BB556CE2A}" type="parTrans" cxnId="{95E7C6C3-4F30-41AB-B913-EA7B0E0A0474}">
      <dgm:prSet/>
      <dgm:spPr/>
      <dgm:t>
        <a:bodyPr/>
        <a:lstStyle/>
        <a:p>
          <a:endParaRPr lang="en-US"/>
        </a:p>
      </dgm:t>
    </dgm:pt>
    <dgm:pt modelId="{787E48D6-F56F-4161-B31F-07B45CBE98F9}" type="sibTrans" cxnId="{95E7C6C3-4F30-41AB-B913-EA7B0E0A0474}">
      <dgm:prSet/>
      <dgm:spPr/>
      <dgm:t>
        <a:bodyPr/>
        <a:lstStyle/>
        <a:p>
          <a:endParaRPr lang="en-US"/>
        </a:p>
      </dgm:t>
    </dgm:pt>
    <dgm:pt modelId="{0E815B68-A6CA-4AE8-8339-19ED6C57BEEA}">
      <dgm:prSet phldrT="[Text]"/>
      <dgm:spPr/>
      <dgm:t>
        <a:bodyPr/>
        <a:lstStyle/>
        <a:p>
          <a:r>
            <a:rPr lang="en-US" dirty="0"/>
            <a:t>Penultimate Year</a:t>
          </a:r>
        </a:p>
      </dgm:t>
    </dgm:pt>
    <dgm:pt modelId="{EE807DE6-F0EC-4914-9F1F-CA816433F635}" type="parTrans" cxnId="{3063667B-08A5-42BA-8215-9E26246D2C19}">
      <dgm:prSet/>
      <dgm:spPr/>
      <dgm:t>
        <a:bodyPr/>
        <a:lstStyle/>
        <a:p>
          <a:endParaRPr lang="en-US"/>
        </a:p>
      </dgm:t>
    </dgm:pt>
    <dgm:pt modelId="{22E20334-45CE-45E0-8D48-FDB5B06F183B}" type="sibTrans" cxnId="{3063667B-08A5-42BA-8215-9E26246D2C19}">
      <dgm:prSet/>
      <dgm:spPr/>
      <dgm:t>
        <a:bodyPr/>
        <a:lstStyle/>
        <a:p>
          <a:endParaRPr lang="en-US"/>
        </a:p>
      </dgm:t>
    </dgm:pt>
    <dgm:pt modelId="{7BEA976F-D70C-44FD-9882-7FA96F6B1303}">
      <dgm:prSet phldrT="[Text]"/>
      <dgm:spPr/>
      <dgm:t>
        <a:bodyPr/>
        <a:lstStyle/>
        <a:p>
          <a:r>
            <a:rPr lang="en-US" dirty="0"/>
            <a:t>Upon Graduation</a:t>
          </a:r>
        </a:p>
      </dgm:t>
    </dgm:pt>
    <dgm:pt modelId="{EE340A1B-59D0-4DDD-9950-5DC752F78935}" type="parTrans" cxnId="{24DB77E5-04AA-4605-BB4D-0E61F514B87A}">
      <dgm:prSet/>
      <dgm:spPr/>
      <dgm:t>
        <a:bodyPr/>
        <a:lstStyle/>
        <a:p>
          <a:endParaRPr lang="en-US"/>
        </a:p>
      </dgm:t>
    </dgm:pt>
    <dgm:pt modelId="{ABFA5DE0-C6A8-4107-B9A2-A2FE2C538B21}" type="sibTrans" cxnId="{24DB77E5-04AA-4605-BB4D-0E61F514B87A}">
      <dgm:prSet/>
      <dgm:spPr/>
      <dgm:t>
        <a:bodyPr/>
        <a:lstStyle/>
        <a:p>
          <a:endParaRPr lang="en-US"/>
        </a:p>
      </dgm:t>
    </dgm:pt>
    <dgm:pt modelId="{28E6AF4C-DE57-4AFE-B742-8BA061C4EC2F}" type="pres">
      <dgm:prSet presAssocID="{F2E0C351-D2DF-4D3F-ACA9-89AB9DFB96FB}" presName="Name0" presStyleCnt="0">
        <dgm:presLayoutVars>
          <dgm:chMax val="11"/>
          <dgm:chPref val="11"/>
          <dgm:dir/>
          <dgm:resizeHandles/>
        </dgm:presLayoutVars>
      </dgm:prSet>
      <dgm:spPr/>
    </dgm:pt>
    <dgm:pt modelId="{D236568C-E6DC-45A9-9006-A3AF8BC230E6}" type="pres">
      <dgm:prSet presAssocID="{7BEA976F-D70C-44FD-9882-7FA96F6B1303}" presName="Accent4" presStyleCnt="0"/>
      <dgm:spPr/>
    </dgm:pt>
    <dgm:pt modelId="{A07BE8F6-3874-44A4-B6A6-3FEA33C01C72}" type="pres">
      <dgm:prSet presAssocID="{7BEA976F-D70C-44FD-9882-7FA96F6B1303}" presName="Accent" presStyleLbl="node1" presStyleIdx="0" presStyleCnt="4"/>
      <dgm:spPr/>
    </dgm:pt>
    <dgm:pt modelId="{6B17DAA1-1028-4BAA-B106-FDE2DFE13BEB}" type="pres">
      <dgm:prSet presAssocID="{7BEA976F-D70C-44FD-9882-7FA96F6B1303}" presName="ParentBackground4" presStyleCnt="0"/>
      <dgm:spPr/>
    </dgm:pt>
    <dgm:pt modelId="{3A2E788E-544F-4DAA-A250-31C58D8844D2}" type="pres">
      <dgm:prSet presAssocID="{7BEA976F-D70C-44FD-9882-7FA96F6B1303}" presName="ParentBackground" presStyleLbl="fgAcc1" presStyleIdx="0" presStyleCnt="4"/>
      <dgm:spPr/>
    </dgm:pt>
    <dgm:pt modelId="{6F4F45A8-9A3E-4B56-B927-6723ACF31218}" type="pres">
      <dgm:prSet presAssocID="{7BEA976F-D70C-44FD-9882-7FA96F6B1303}" presName="Parent4" presStyleLbl="revTx" presStyleIdx="0" presStyleCnt="0">
        <dgm:presLayoutVars>
          <dgm:chMax val="1"/>
          <dgm:chPref val="1"/>
          <dgm:bulletEnabled val="1"/>
        </dgm:presLayoutVars>
      </dgm:prSet>
      <dgm:spPr/>
    </dgm:pt>
    <dgm:pt modelId="{6877CCD5-765E-4EC5-9052-29EBBE2D9DD4}" type="pres">
      <dgm:prSet presAssocID="{0E815B68-A6CA-4AE8-8339-19ED6C57BEEA}" presName="Accent3" presStyleCnt="0"/>
      <dgm:spPr/>
    </dgm:pt>
    <dgm:pt modelId="{CAE121AA-0791-43E5-B4AD-6F60DC90CEE9}" type="pres">
      <dgm:prSet presAssocID="{0E815B68-A6CA-4AE8-8339-19ED6C57BEEA}" presName="Accent" presStyleLbl="node1" presStyleIdx="1" presStyleCnt="4"/>
      <dgm:spPr/>
    </dgm:pt>
    <dgm:pt modelId="{FAE11EB6-8212-4362-BEA7-8CC2B73A41AF}" type="pres">
      <dgm:prSet presAssocID="{0E815B68-A6CA-4AE8-8339-19ED6C57BEEA}" presName="ParentBackground3" presStyleCnt="0"/>
      <dgm:spPr/>
    </dgm:pt>
    <dgm:pt modelId="{EF2BCFD7-61EA-4F93-B1F9-D53BE71EA560}" type="pres">
      <dgm:prSet presAssocID="{0E815B68-A6CA-4AE8-8339-19ED6C57BEEA}" presName="ParentBackground" presStyleLbl="fgAcc1" presStyleIdx="1" presStyleCnt="4"/>
      <dgm:spPr/>
    </dgm:pt>
    <dgm:pt modelId="{84A028F3-95DB-4323-B766-198F61309BF4}" type="pres">
      <dgm:prSet presAssocID="{0E815B68-A6CA-4AE8-8339-19ED6C57BEEA}" presName="Parent3" presStyleLbl="revTx" presStyleIdx="0" presStyleCnt="0">
        <dgm:presLayoutVars>
          <dgm:chMax val="1"/>
          <dgm:chPref val="1"/>
          <dgm:bulletEnabled val="1"/>
        </dgm:presLayoutVars>
      </dgm:prSet>
      <dgm:spPr/>
    </dgm:pt>
    <dgm:pt modelId="{AFC32261-CFE1-4784-920F-4260BA719C53}" type="pres">
      <dgm:prSet presAssocID="{547F5007-A2AF-4BA4-BE9A-B941A1068A1D}" presName="Accent2" presStyleCnt="0"/>
      <dgm:spPr/>
    </dgm:pt>
    <dgm:pt modelId="{DFD61787-03E2-4B4C-8D21-79E131DB7EF1}" type="pres">
      <dgm:prSet presAssocID="{547F5007-A2AF-4BA4-BE9A-B941A1068A1D}" presName="Accent" presStyleLbl="node1" presStyleIdx="2" presStyleCnt="4"/>
      <dgm:spPr/>
    </dgm:pt>
    <dgm:pt modelId="{34CFED07-5EA2-4710-9BEF-6573D4D0EFDC}" type="pres">
      <dgm:prSet presAssocID="{547F5007-A2AF-4BA4-BE9A-B941A1068A1D}" presName="ParentBackground2" presStyleCnt="0"/>
      <dgm:spPr/>
    </dgm:pt>
    <dgm:pt modelId="{FFC2361E-D2BB-4527-B119-5FC53F2F2932}" type="pres">
      <dgm:prSet presAssocID="{547F5007-A2AF-4BA4-BE9A-B941A1068A1D}" presName="ParentBackground" presStyleLbl="fgAcc1" presStyleIdx="2" presStyleCnt="4"/>
      <dgm:spPr/>
    </dgm:pt>
    <dgm:pt modelId="{9E1001AB-7645-42F0-B971-036494B53B62}" type="pres">
      <dgm:prSet presAssocID="{547F5007-A2AF-4BA4-BE9A-B941A1068A1D}" presName="Parent2" presStyleLbl="revTx" presStyleIdx="0" presStyleCnt="0">
        <dgm:presLayoutVars>
          <dgm:chMax val="1"/>
          <dgm:chPref val="1"/>
          <dgm:bulletEnabled val="1"/>
        </dgm:presLayoutVars>
      </dgm:prSet>
      <dgm:spPr/>
    </dgm:pt>
    <dgm:pt modelId="{DB2C64AC-520B-4E35-BC67-57D616A05510}" type="pres">
      <dgm:prSet presAssocID="{817F5AE7-B28A-421F-A242-2EAA9DF53A7B}" presName="Accent1" presStyleCnt="0"/>
      <dgm:spPr/>
    </dgm:pt>
    <dgm:pt modelId="{9CCB8E35-FCCD-4302-8948-6D8BEA993CA6}" type="pres">
      <dgm:prSet presAssocID="{817F5AE7-B28A-421F-A242-2EAA9DF53A7B}" presName="Accent" presStyleLbl="node1" presStyleIdx="3" presStyleCnt="4"/>
      <dgm:spPr/>
    </dgm:pt>
    <dgm:pt modelId="{6891905E-19EB-4097-A5BF-2283966ED3D6}" type="pres">
      <dgm:prSet presAssocID="{817F5AE7-B28A-421F-A242-2EAA9DF53A7B}" presName="ParentBackground1" presStyleCnt="0"/>
      <dgm:spPr/>
    </dgm:pt>
    <dgm:pt modelId="{92007B7E-1ED4-425B-8D7D-FD19BE443CB2}" type="pres">
      <dgm:prSet presAssocID="{817F5AE7-B28A-421F-A242-2EAA9DF53A7B}" presName="ParentBackground" presStyleLbl="fgAcc1" presStyleIdx="3" presStyleCnt="4"/>
      <dgm:spPr/>
    </dgm:pt>
    <dgm:pt modelId="{6ED23558-FE6E-4D58-A2F8-A8186FB48BAB}" type="pres">
      <dgm:prSet presAssocID="{817F5AE7-B28A-421F-A242-2EAA9DF53A7B}" presName="Parent1" presStyleLbl="revTx" presStyleIdx="0" presStyleCnt="0">
        <dgm:presLayoutVars>
          <dgm:chMax val="1"/>
          <dgm:chPref val="1"/>
          <dgm:bulletEnabled val="1"/>
        </dgm:presLayoutVars>
      </dgm:prSet>
      <dgm:spPr/>
    </dgm:pt>
  </dgm:ptLst>
  <dgm:cxnLst>
    <dgm:cxn modelId="{A593F302-B2BD-42F8-B36A-676A8C5C22FB}" type="presOf" srcId="{817F5AE7-B28A-421F-A242-2EAA9DF53A7B}" destId="{92007B7E-1ED4-425B-8D7D-FD19BE443CB2}" srcOrd="0" destOrd="0" presId="urn:microsoft.com/office/officeart/2011/layout/CircleProcess"/>
    <dgm:cxn modelId="{62636C04-9D0D-4ACA-88D9-1AD96B44EC14}" type="presOf" srcId="{0E815B68-A6CA-4AE8-8339-19ED6C57BEEA}" destId="{EF2BCFD7-61EA-4F93-B1F9-D53BE71EA560}" srcOrd="0" destOrd="0" presId="urn:microsoft.com/office/officeart/2011/layout/CircleProcess"/>
    <dgm:cxn modelId="{77236720-F5E2-448D-B428-7CE07A495EA6}" type="presOf" srcId="{817F5AE7-B28A-421F-A242-2EAA9DF53A7B}" destId="{6ED23558-FE6E-4D58-A2F8-A8186FB48BAB}" srcOrd="1" destOrd="0" presId="urn:microsoft.com/office/officeart/2011/layout/CircleProcess"/>
    <dgm:cxn modelId="{CF52AA37-B695-4E76-B409-CBC39B9794BD}" type="presOf" srcId="{547F5007-A2AF-4BA4-BE9A-B941A1068A1D}" destId="{9E1001AB-7645-42F0-B971-036494B53B62}" srcOrd="1" destOrd="0" presId="urn:microsoft.com/office/officeart/2011/layout/CircleProcess"/>
    <dgm:cxn modelId="{9F934148-4682-4EF1-849E-CD38BB6F1AFD}" type="presOf" srcId="{7BEA976F-D70C-44FD-9882-7FA96F6B1303}" destId="{6F4F45A8-9A3E-4B56-B927-6723ACF31218}" srcOrd="1" destOrd="0" presId="urn:microsoft.com/office/officeart/2011/layout/CircleProcess"/>
    <dgm:cxn modelId="{105C4348-3EE9-4FED-A33C-52CE0D8534DA}" type="presOf" srcId="{F2E0C351-D2DF-4D3F-ACA9-89AB9DFB96FB}" destId="{28E6AF4C-DE57-4AFE-B742-8BA061C4EC2F}" srcOrd="0" destOrd="0" presId="urn:microsoft.com/office/officeart/2011/layout/CircleProcess"/>
    <dgm:cxn modelId="{3063667B-08A5-42BA-8215-9E26246D2C19}" srcId="{F2E0C351-D2DF-4D3F-ACA9-89AB9DFB96FB}" destId="{0E815B68-A6CA-4AE8-8339-19ED6C57BEEA}" srcOrd="2" destOrd="0" parTransId="{EE807DE6-F0EC-4914-9F1F-CA816433F635}" sibTransId="{22E20334-45CE-45E0-8D48-FDB5B06F183B}"/>
    <dgm:cxn modelId="{77B69E7C-2CB5-4273-8D8A-96F6F3F881B3}" type="presOf" srcId="{0E815B68-A6CA-4AE8-8339-19ED6C57BEEA}" destId="{84A028F3-95DB-4323-B766-198F61309BF4}" srcOrd="1" destOrd="0" presId="urn:microsoft.com/office/officeart/2011/layout/CircleProcess"/>
    <dgm:cxn modelId="{95E7C6C3-4F30-41AB-B913-EA7B0E0A0474}" srcId="{F2E0C351-D2DF-4D3F-ACA9-89AB9DFB96FB}" destId="{547F5007-A2AF-4BA4-BE9A-B941A1068A1D}" srcOrd="1" destOrd="0" parTransId="{0CF7FB23-01B6-40D7-81B7-722BB556CE2A}" sibTransId="{787E48D6-F56F-4161-B31F-07B45CBE98F9}"/>
    <dgm:cxn modelId="{1869BDCF-C63B-42ED-8ABA-E4E71A6F9DBC}" type="presOf" srcId="{7BEA976F-D70C-44FD-9882-7FA96F6B1303}" destId="{3A2E788E-544F-4DAA-A250-31C58D8844D2}" srcOrd="0" destOrd="0" presId="urn:microsoft.com/office/officeart/2011/layout/CircleProcess"/>
    <dgm:cxn modelId="{EADE34DE-0857-4DBE-A9AC-65439CB068D4}" type="presOf" srcId="{547F5007-A2AF-4BA4-BE9A-B941A1068A1D}" destId="{FFC2361E-D2BB-4527-B119-5FC53F2F2932}" srcOrd="0" destOrd="0" presId="urn:microsoft.com/office/officeart/2011/layout/CircleProcess"/>
    <dgm:cxn modelId="{24DB77E5-04AA-4605-BB4D-0E61F514B87A}" srcId="{F2E0C351-D2DF-4D3F-ACA9-89AB9DFB96FB}" destId="{7BEA976F-D70C-44FD-9882-7FA96F6B1303}" srcOrd="3" destOrd="0" parTransId="{EE340A1B-59D0-4DDD-9950-5DC752F78935}" sibTransId="{ABFA5DE0-C6A8-4107-B9A2-A2FE2C538B21}"/>
    <dgm:cxn modelId="{196F60F4-04C7-4CBF-8007-1D8C7EF4EF9C}" srcId="{F2E0C351-D2DF-4D3F-ACA9-89AB9DFB96FB}" destId="{817F5AE7-B28A-421F-A242-2EAA9DF53A7B}" srcOrd="0" destOrd="0" parTransId="{6E5EE49D-8A90-4F6E-8328-BEF7FE864C7B}" sibTransId="{B16C5FA4-80B4-4461-B31E-0E61CB4DB43C}"/>
    <dgm:cxn modelId="{A125E702-9572-48F9-A771-A6FAC20A88A0}" type="presParOf" srcId="{28E6AF4C-DE57-4AFE-B742-8BA061C4EC2F}" destId="{D236568C-E6DC-45A9-9006-A3AF8BC230E6}" srcOrd="0" destOrd="0" presId="urn:microsoft.com/office/officeart/2011/layout/CircleProcess"/>
    <dgm:cxn modelId="{2554B7D7-61B7-4A7D-B1CC-018A2B31DCAF}" type="presParOf" srcId="{D236568C-E6DC-45A9-9006-A3AF8BC230E6}" destId="{A07BE8F6-3874-44A4-B6A6-3FEA33C01C72}" srcOrd="0" destOrd="0" presId="urn:microsoft.com/office/officeart/2011/layout/CircleProcess"/>
    <dgm:cxn modelId="{98C03449-2E39-4AD8-B761-81EDAF7595B7}" type="presParOf" srcId="{28E6AF4C-DE57-4AFE-B742-8BA061C4EC2F}" destId="{6B17DAA1-1028-4BAA-B106-FDE2DFE13BEB}" srcOrd="1" destOrd="0" presId="urn:microsoft.com/office/officeart/2011/layout/CircleProcess"/>
    <dgm:cxn modelId="{9FA5C4F3-3650-4F7E-A61F-81E945E0202E}" type="presParOf" srcId="{6B17DAA1-1028-4BAA-B106-FDE2DFE13BEB}" destId="{3A2E788E-544F-4DAA-A250-31C58D8844D2}" srcOrd="0" destOrd="0" presId="urn:microsoft.com/office/officeart/2011/layout/CircleProcess"/>
    <dgm:cxn modelId="{4808427D-2D34-425D-8CE0-13351B3688CA}" type="presParOf" srcId="{28E6AF4C-DE57-4AFE-B742-8BA061C4EC2F}" destId="{6F4F45A8-9A3E-4B56-B927-6723ACF31218}" srcOrd="2" destOrd="0" presId="urn:microsoft.com/office/officeart/2011/layout/CircleProcess"/>
    <dgm:cxn modelId="{A202289A-B158-4823-8EA3-983120E17183}" type="presParOf" srcId="{28E6AF4C-DE57-4AFE-B742-8BA061C4EC2F}" destId="{6877CCD5-765E-4EC5-9052-29EBBE2D9DD4}" srcOrd="3" destOrd="0" presId="urn:microsoft.com/office/officeart/2011/layout/CircleProcess"/>
    <dgm:cxn modelId="{B68832D9-75D5-4A42-B3E3-B7889B64F1F8}" type="presParOf" srcId="{6877CCD5-765E-4EC5-9052-29EBBE2D9DD4}" destId="{CAE121AA-0791-43E5-B4AD-6F60DC90CEE9}" srcOrd="0" destOrd="0" presId="urn:microsoft.com/office/officeart/2011/layout/CircleProcess"/>
    <dgm:cxn modelId="{0C0084A2-FF5E-4CBF-B80F-C3AFA9CCF2E8}" type="presParOf" srcId="{28E6AF4C-DE57-4AFE-B742-8BA061C4EC2F}" destId="{FAE11EB6-8212-4362-BEA7-8CC2B73A41AF}" srcOrd="4" destOrd="0" presId="urn:microsoft.com/office/officeart/2011/layout/CircleProcess"/>
    <dgm:cxn modelId="{37C26404-B7B6-4594-9456-132DFBE5EB3A}" type="presParOf" srcId="{FAE11EB6-8212-4362-BEA7-8CC2B73A41AF}" destId="{EF2BCFD7-61EA-4F93-B1F9-D53BE71EA560}" srcOrd="0" destOrd="0" presId="urn:microsoft.com/office/officeart/2011/layout/CircleProcess"/>
    <dgm:cxn modelId="{F3A2A393-BF4C-4851-AC58-B6CC14FA4264}" type="presParOf" srcId="{28E6AF4C-DE57-4AFE-B742-8BA061C4EC2F}" destId="{84A028F3-95DB-4323-B766-198F61309BF4}" srcOrd="5" destOrd="0" presId="urn:microsoft.com/office/officeart/2011/layout/CircleProcess"/>
    <dgm:cxn modelId="{B2E4F53E-CCD1-48A2-B5BD-9E3FA676BCAA}" type="presParOf" srcId="{28E6AF4C-DE57-4AFE-B742-8BA061C4EC2F}" destId="{AFC32261-CFE1-4784-920F-4260BA719C53}" srcOrd="6" destOrd="0" presId="urn:microsoft.com/office/officeart/2011/layout/CircleProcess"/>
    <dgm:cxn modelId="{90502067-CF62-469E-94A4-B189CA386C80}" type="presParOf" srcId="{AFC32261-CFE1-4784-920F-4260BA719C53}" destId="{DFD61787-03E2-4B4C-8D21-79E131DB7EF1}" srcOrd="0" destOrd="0" presId="urn:microsoft.com/office/officeart/2011/layout/CircleProcess"/>
    <dgm:cxn modelId="{AE711098-F4CD-4E9F-BFDC-290F83260F9F}" type="presParOf" srcId="{28E6AF4C-DE57-4AFE-B742-8BA061C4EC2F}" destId="{34CFED07-5EA2-4710-9BEF-6573D4D0EFDC}" srcOrd="7" destOrd="0" presId="urn:microsoft.com/office/officeart/2011/layout/CircleProcess"/>
    <dgm:cxn modelId="{2D69121C-A88E-4544-9A67-E09A5E34D3C8}" type="presParOf" srcId="{34CFED07-5EA2-4710-9BEF-6573D4D0EFDC}" destId="{FFC2361E-D2BB-4527-B119-5FC53F2F2932}" srcOrd="0" destOrd="0" presId="urn:microsoft.com/office/officeart/2011/layout/CircleProcess"/>
    <dgm:cxn modelId="{C11A1B7C-1F50-4F1B-894E-8B6745EF6A0B}" type="presParOf" srcId="{28E6AF4C-DE57-4AFE-B742-8BA061C4EC2F}" destId="{9E1001AB-7645-42F0-B971-036494B53B62}" srcOrd="8" destOrd="0" presId="urn:microsoft.com/office/officeart/2011/layout/CircleProcess"/>
    <dgm:cxn modelId="{8F6A0633-2864-4FB2-A948-5C3AAFFADA41}" type="presParOf" srcId="{28E6AF4C-DE57-4AFE-B742-8BA061C4EC2F}" destId="{DB2C64AC-520B-4E35-BC67-57D616A05510}" srcOrd="9" destOrd="0" presId="urn:microsoft.com/office/officeart/2011/layout/CircleProcess"/>
    <dgm:cxn modelId="{C9EC5046-4939-46B1-85F1-0B6B872C4F7F}" type="presParOf" srcId="{DB2C64AC-520B-4E35-BC67-57D616A05510}" destId="{9CCB8E35-FCCD-4302-8948-6D8BEA993CA6}" srcOrd="0" destOrd="0" presId="urn:microsoft.com/office/officeart/2011/layout/CircleProcess"/>
    <dgm:cxn modelId="{E0A3F538-B37B-4282-8ECF-751D4DE52EC5}" type="presParOf" srcId="{28E6AF4C-DE57-4AFE-B742-8BA061C4EC2F}" destId="{6891905E-19EB-4097-A5BF-2283966ED3D6}" srcOrd="10" destOrd="0" presId="urn:microsoft.com/office/officeart/2011/layout/CircleProcess"/>
    <dgm:cxn modelId="{91671590-64AB-4E7B-BD79-24783FD11532}" type="presParOf" srcId="{6891905E-19EB-4097-A5BF-2283966ED3D6}" destId="{92007B7E-1ED4-425B-8D7D-FD19BE443CB2}" srcOrd="0" destOrd="0" presId="urn:microsoft.com/office/officeart/2011/layout/CircleProcess"/>
    <dgm:cxn modelId="{D4DFBB8C-2741-4FC0-89D4-6795377B2C05}" type="presParOf" srcId="{28E6AF4C-DE57-4AFE-B742-8BA061C4EC2F}" destId="{6ED23558-FE6E-4D58-A2F8-A8186FB48BAB}" srcOrd="11" destOrd="0" presId="urn:microsoft.com/office/officeart/2011/layout/Circle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13EA1-DC64-4508-8223-790E686EB722}">
      <dsp:nvSpPr>
        <dsp:cNvPr id="0" name=""/>
        <dsp:cNvSpPr/>
      </dsp:nvSpPr>
      <dsp:spPr>
        <a:xfrm>
          <a:off x="1278" y="22792"/>
          <a:ext cx="4654616" cy="2327308"/>
        </a:xfrm>
        <a:prstGeom prst="roundRect">
          <a:avLst>
            <a:gd name="adj" fmla="val 10000"/>
          </a:avLst>
        </a:prstGeom>
        <a:solidFill>
          <a:srgbClr val="473D3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i="0" kern="1200" dirty="0"/>
            <a:t>4.3: ensure equal access to affordable and quality tertiary education</a:t>
          </a:r>
        </a:p>
      </dsp:txBody>
      <dsp:txXfrm>
        <a:off x="69443" y="90957"/>
        <a:ext cx="4518286" cy="2190978"/>
      </dsp:txXfrm>
    </dsp:sp>
    <dsp:sp modelId="{DD33594B-FC4D-4928-8DCA-2546E79D2388}">
      <dsp:nvSpPr>
        <dsp:cNvPr id="0" name=""/>
        <dsp:cNvSpPr/>
      </dsp:nvSpPr>
      <dsp:spPr>
        <a:xfrm>
          <a:off x="5819549" y="32311"/>
          <a:ext cx="4654616" cy="2327308"/>
        </a:xfrm>
        <a:prstGeom prst="roundRect">
          <a:avLst>
            <a:gd name="adj" fmla="val 10000"/>
          </a:avLst>
        </a:prstGeom>
        <a:solidFill>
          <a:srgbClr val="B56E4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i="0" kern="1200" dirty="0"/>
            <a:t>4.7:</a:t>
          </a:r>
          <a:r>
            <a:rPr lang="en-US" sz="2800" b="0" i="0" kern="1200" dirty="0"/>
            <a:t>ensure that all learners acquire the knowledge and skills needed to promote  sustainable development</a:t>
          </a:r>
          <a:endParaRPr lang="en-US" sz="2800" i="0" kern="1200" dirty="0"/>
        </a:p>
      </dsp:txBody>
      <dsp:txXfrm>
        <a:off x="5887714" y="100476"/>
        <a:ext cx="4518286" cy="21909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DE5E39-602F-40AA-8A0F-8B80A2E497CB}">
      <dsp:nvSpPr>
        <dsp:cNvPr id="0" name=""/>
        <dsp:cNvSpPr/>
      </dsp:nvSpPr>
      <dsp:spPr>
        <a:xfrm>
          <a:off x="7107" y="414473"/>
          <a:ext cx="3069717" cy="2291479"/>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C90A5D6-33C4-4BDA-9CA0-56E945CB9E97}">
      <dsp:nvSpPr>
        <dsp:cNvPr id="0" name=""/>
        <dsp:cNvSpPr/>
      </dsp:nvSpPr>
      <dsp:spPr>
        <a:xfrm>
          <a:off x="7107" y="2705952"/>
          <a:ext cx="3069717" cy="985335"/>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0" rIns="44450" bIns="0" numCol="1" spcCol="1270" anchor="ctr" anchorCtr="0">
          <a:noAutofit/>
        </a:bodyPr>
        <a:lstStyle/>
        <a:p>
          <a:pPr marL="0" lvl="0" indent="0" algn="l" defTabSz="1555750">
            <a:lnSpc>
              <a:spcPct val="90000"/>
            </a:lnSpc>
            <a:spcBef>
              <a:spcPct val="0"/>
            </a:spcBef>
            <a:spcAft>
              <a:spcPct val="35000"/>
            </a:spcAft>
            <a:buNone/>
          </a:pPr>
          <a:r>
            <a:rPr lang="en-US" sz="3500" kern="1200" dirty="0"/>
            <a:t>Hybrid learning</a:t>
          </a:r>
          <a:endParaRPr lang="en-CA" sz="3500" kern="1200" dirty="0"/>
        </a:p>
      </dsp:txBody>
      <dsp:txXfrm>
        <a:off x="7107" y="2705952"/>
        <a:ext cx="2161772" cy="985335"/>
      </dsp:txXfrm>
    </dsp:sp>
    <dsp:sp modelId="{9839EA02-9279-4849-B4A8-C7CC299118E9}">
      <dsp:nvSpPr>
        <dsp:cNvPr id="0" name=""/>
        <dsp:cNvSpPr/>
      </dsp:nvSpPr>
      <dsp:spPr>
        <a:xfrm>
          <a:off x="2255717" y="2862463"/>
          <a:ext cx="1074401" cy="1074401"/>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6D6585-EFC6-4416-9C6F-22D903AD262C}">
      <dsp:nvSpPr>
        <dsp:cNvPr id="0" name=""/>
        <dsp:cNvSpPr/>
      </dsp:nvSpPr>
      <dsp:spPr>
        <a:xfrm>
          <a:off x="3596294" y="414473"/>
          <a:ext cx="3069717" cy="2291479"/>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AE0F987-0D6F-4F89-973F-3947F2DD57F3}">
      <dsp:nvSpPr>
        <dsp:cNvPr id="0" name=""/>
        <dsp:cNvSpPr/>
      </dsp:nvSpPr>
      <dsp:spPr>
        <a:xfrm>
          <a:off x="3596294" y="2705952"/>
          <a:ext cx="3069717" cy="985335"/>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0" rIns="44450" bIns="0" numCol="1" spcCol="1270" anchor="ctr" anchorCtr="0">
          <a:noAutofit/>
        </a:bodyPr>
        <a:lstStyle/>
        <a:p>
          <a:pPr marL="0" lvl="0" indent="0" algn="l" defTabSz="1555750">
            <a:lnSpc>
              <a:spcPct val="90000"/>
            </a:lnSpc>
            <a:spcBef>
              <a:spcPct val="0"/>
            </a:spcBef>
            <a:spcAft>
              <a:spcPct val="35000"/>
            </a:spcAft>
            <a:buNone/>
          </a:pPr>
          <a:r>
            <a:rPr lang="en-US" sz="3500" kern="1200"/>
            <a:t>Blended learning</a:t>
          </a:r>
          <a:endParaRPr lang="en-CA" sz="3500" kern="1200"/>
        </a:p>
      </dsp:txBody>
      <dsp:txXfrm>
        <a:off x="3596294" y="2705952"/>
        <a:ext cx="2161772" cy="985335"/>
      </dsp:txXfrm>
    </dsp:sp>
    <dsp:sp modelId="{B95CB420-E996-46F8-80E9-85F421349620}">
      <dsp:nvSpPr>
        <dsp:cNvPr id="0" name=""/>
        <dsp:cNvSpPr/>
      </dsp:nvSpPr>
      <dsp:spPr>
        <a:xfrm>
          <a:off x="5844904" y="2862463"/>
          <a:ext cx="1074401" cy="1074401"/>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75CB04-3957-4022-99B1-82C47A129E90}">
      <dsp:nvSpPr>
        <dsp:cNvPr id="0" name=""/>
        <dsp:cNvSpPr/>
      </dsp:nvSpPr>
      <dsp:spPr>
        <a:xfrm>
          <a:off x="7185481" y="414473"/>
          <a:ext cx="3069717" cy="2291479"/>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0C999FB-EE09-4D64-A22D-39411746E00B}">
      <dsp:nvSpPr>
        <dsp:cNvPr id="0" name=""/>
        <dsp:cNvSpPr/>
      </dsp:nvSpPr>
      <dsp:spPr>
        <a:xfrm>
          <a:off x="7178052" y="2744055"/>
          <a:ext cx="3069717" cy="985335"/>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0" rIns="44450" bIns="0" numCol="1" spcCol="1270" anchor="ctr" anchorCtr="0">
          <a:noAutofit/>
        </a:bodyPr>
        <a:lstStyle/>
        <a:p>
          <a:pPr marL="0" lvl="0" indent="0" algn="l" defTabSz="1555750">
            <a:lnSpc>
              <a:spcPct val="90000"/>
            </a:lnSpc>
            <a:spcBef>
              <a:spcPct val="0"/>
            </a:spcBef>
            <a:spcAft>
              <a:spcPct val="35000"/>
            </a:spcAft>
            <a:buNone/>
          </a:pPr>
          <a:r>
            <a:rPr lang="en-US" sz="3500" kern="1200"/>
            <a:t>E-learning</a:t>
          </a:r>
          <a:endParaRPr lang="en-CA" sz="3500" kern="1200"/>
        </a:p>
      </dsp:txBody>
      <dsp:txXfrm>
        <a:off x="7178052" y="2744055"/>
        <a:ext cx="2161772" cy="985335"/>
      </dsp:txXfrm>
    </dsp:sp>
    <dsp:sp modelId="{15258EB8-FF65-4AF5-B07E-18FF9A9DD90D}">
      <dsp:nvSpPr>
        <dsp:cNvPr id="0" name=""/>
        <dsp:cNvSpPr/>
      </dsp:nvSpPr>
      <dsp:spPr>
        <a:xfrm>
          <a:off x="9434091" y="2862463"/>
          <a:ext cx="1074401" cy="1074401"/>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101C29-4AA0-4053-8276-C92A6E2552A1}">
      <dsp:nvSpPr>
        <dsp:cNvPr id="0" name=""/>
        <dsp:cNvSpPr/>
      </dsp:nvSpPr>
      <dsp:spPr>
        <a:xfrm>
          <a:off x="4929" y="1470653"/>
          <a:ext cx="1889521" cy="518400"/>
        </a:xfrm>
        <a:prstGeom prst="rect">
          <a:avLst/>
        </a:prstGeom>
        <a:solidFill>
          <a:srgbClr val="23B2A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a:latin typeface="Arial" panose="020B0604020202020204" pitchFamily="34" charset="0"/>
              <a:cs typeface="Arial" panose="020B0604020202020204" pitchFamily="34" charset="0"/>
            </a:rPr>
            <a:t>Social</a:t>
          </a:r>
          <a:endParaRPr lang="en-CA" sz="1800" b="1" kern="1200">
            <a:latin typeface="Arial" panose="020B0604020202020204" pitchFamily="34" charset="0"/>
            <a:cs typeface="Arial" panose="020B0604020202020204" pitchFamily="34" charset="0"/>
          </a:endParaRPr>
        </a:p>
      </dsp:txBody>
      <dsp:txXfrm>
        <a:off x="4929" y="1470653"/>
        <a:ext cx="1889521" cy="518400"/>
      </dsp:txXfrm>
    </dsp:sp>
    <dsp:sp modelId="{C5199FE7-B687-476D-A915-C1243D8409B3}">
      <dsp:nvSpPr>
        <dsp:cNvPr id="0" name=""/>
        <dsp:cNvSpPr/>
      </dsp:nvSpPr>
      <dsp:spPr>
        <a:xfrm>
          <a:off x="4929" y="1989053"/>
          <a:ext cx="1889521" cy="1204368"/>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latin typeface="Arial" panose="020B0604020202020204" pitchFamily="34" charset="0"/>
              <a:cs typeface="Arial" panose="020B0604020202020204" pitchFamily="34" charset="0"/>
            </a:rPr>
            <a:t>Widening digital divide</a:t>
          </a:r>
          <a:endParaRPr lang="en-CA" sz="1800" kern="1200" dirty="0">
            <a:latin typeface="Arial" panose="020B0604020202020204" pitchFamily="34" charset="0"/>
            <a:cs typeface="Arial" panose="020B0604020202020204" pitchFamily="34" charset="0"/>
          </a:endParaRPr>
        </a:p>
      </dsp:txBody>
      <dsp:txXfrm>
        <a:off x="4929" y="1989053"/>
        <a:ext cx="1889521" cy="1204368"/>
      </dsp:txXfrm>
    </dsp:sp>
    <dsp:sp modelId="{9B29BD71-1EC7-4E1F-A0CC-FB98AA9A06CD}">
      <dsp:nvSpPr>
        <dsp:cNvPr id="0" name=""/>
        <dsp:cNvSpPr/>
      </dsp:nvSpPr>
      <dsp:spPr>
        <a:xfrm>
          <a:off x="2158984" y="1470653"/>
          <a:ext cx="1889521" cy="518400"/>
        </a:xfrm>
        <a:prstGeom prst="rect">
          <a:avLst/>
        </a:prstGeom>
        <a:solidFill>
          <a:srgbClr val="23B2A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a:latin typeface="Arial" panose="020B0604020202020204" pitchFamily="34" charset="0"/>
              <a:cs typeface="Arial" panose="020B0604020202020204" pitchFamily="34" charset="0"/>
            </a:rPr>
            <a:t>Technological</a:t>
          </a:r>
          <a:endParaRPr lang="en-CA" sz="1800" b="1" kern="1200">
            <a:latin typeface="Arial" panose="020B0604020202020204" pitchFamily="34" charset="0"/>
            <a:cs typeface="Arial" panose="020B0604020202020204" pitchFamily="34" charset="0"/>
          </a:endParaRPr>
        </a:p>
      </dsp:txBody>
      <dsp:txXfrm>
        <a:off x="2158984" y="1470653"/>
        <a:ext cx="1889521" cy="518400"/>
      </dsp:txXfrm>
    </dsp:sp>
    <dsp:sp modelId="{1022BD8C-3575-4556-923D-F5568AB16FB4}">
      <dsp:nvSpPr>
        <dsp:cNvPr id="0" name=""/>
        <dsp:cNvSpPr/>
      </dsp:nvSpPr>
      <dsp:spPr>
        <a:xfrm>
          <a:off x="2158984" y="1989053"/>
          <a:ext cx="1889521" cy="1204368"/>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a:latin typeface="Arial" panose="020B0604020202020204" pitchFamily="34" charset="0"/>
              <a:cs typeface="Arial" panose="020B0604020202020204" pitchFamily="34" charset="0"/>
            </a:rPr>
            <a:t>Adoption of hybrid learning</a:t>
          </a:r>
          <a:endParaRPr lang="en-CA" sz="1800" kern="1200">
            <a:latin typeface="Arial" panose="020B0604020202020204" pitchFamily="34" charset="0"/>
            <a:cs typeface="Arial" panose="020B0604020202020204" pitchFamily="34" charset="0"/>
          </a:endParaRPr>
        </a:p>
      </dsp:txBody>
      <dsp:txXfrm>
        <a:off x="2158984" y="1989053"/>
        <a:ext cx="1889521" cy="1204368"/>
      </dsp:txXfrm>
    </dsp:sp>
    <dsp:sp modelId="{D6FE0FFA-74D1-49B4-A456-801D09992E35}">
      <dsp:nvSpPr>
        <dsp:cNvPr id="0" name=""/>
        <dsp:cNvSpPr/>
      </dsp:nvSpPr>
      <dsp:spPr>
        <a:xfrm>
          <a:off x="4313039" y="1470653"/>
          <a:ext cx="1889521" cy="518400"/>
        </a:xfrm>
        <a:prstGeom prst="rect">
          <a:avLst/>
        </a:prstGeom>
        <a:solidFill>
          <a:srgbClr val="23B2A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a:latin typeface="Arial" panose="020B0604020202020204" pitchFamily="34" charset="0"/>
              <a:cs typeface="Arial" panose="020B0604020202020204" pitchFamily="34" charset="0"/>
            </a:rPr>
            <a:t>Economic</a:t>
          </a:r>
          <a:endParaRPr lang="en-CA" sz="1800" b="1" kern="1200">
            <a:latin typeface="Arial" panose="020B0604020202020204" pitchFamily="34" charset="0"/>
            <a:cs typeface="Arial" panose="020B0604020202020204" pitchFamily="34" charset="0"/>
          </a:endParaRPr>
        </a:p>
      </dsp:txBody>
      <dsp:txXfrm>
        <a:off x="4313039" y="1470653"/>
        <a:ext cx="1889521" cy="518400"/>
      </dsp:txXfrm>
    </dsp:sp>
    <dsp:sp modelId="{006BF0B2-E658-400B-ADC8-6FB3E1D52D7F}">
      <dsp:nvSpPr>
        <dsp:cNvPr id="0" name=""/>
        <dsp:cNvSpPr/>
      </dsp:nvSpPr>
      <dsp:spPr>
        <a:xfrm>
          <a:off x="4313039" y="1989053"/>
          <a:ext cx="1889521" cy="1204368"/>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a:latin typeface="Arial" panose="020B0604020202020204" pitchFamily="34" charset="0"/>
              <a:cs typeface="Arial" panose="020B0604020202020204" pitchFamily="34" charset="0"/>
            </a:rPr>
            <a:t>Demand for new workforce skills</a:t>
          </a:r>
          <a:endParaRPr lang="en-CA" sz="1800" kern="1200">
            <a:latin typeface="Arial" panose="020B0604020202020204" pitchFamily="34" charset="0"/>
            <a:cs typeface="Arial" panose="020B0604020202020204" pitchFamily="34" charset="0"/>
          </a:endParaRPr>
        </a:p>
      </dsp:txBody>
      <dsp:txXfrm>
        <a:off x="4313039" y="1989053"/>
        <a:ext cx="1889521" cy="1204368"/>
      </dsp:txXfrm>
    </dsp:sp>
    <dsp:sp modelId="{F841AAF5-AE62-4F10-90F9-819558794D43}">
      <dsp:nvSpPr>
        <dsp:cNvPr id="0" name=""/>
        <dsp:cNvSpPr/>
      </dsp:nvSpPr>
      <dsp:spPr>
        <a:xfrm>
          <a:off x="6467094" y="1470653"/>
          <a:ext cx="1889521" cy="518400"/>
        </a:xfrm>
        <a:prstGeom prst="rect">
          <a:avLst/>
        </a:prstGeom>
        <a:solidFill>
          <a:srgbClr val="23B2A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a:latin typeface="Arial" panose="020B0604020202020204" pitchFamily="34" charset="0"/>
              <a:cs typeface="Arial" panose="020B0604020202020204" pitchFamily="34" charset="0"/>
            </a:rPr>
            <a:t>Environmental </a:t>
          </a:r>
          <a:endParaRPr lang="en-CA" sz="1800" b="1" kern="1200">
            <a:latin typeface="Arial" panose="020B0604020202020204" pitchFamily="34" charset="0"/>
            <a:cs typeface="Arial" panose="020B0604020202020204" pitchFamily="34" charset="0"/>
          </a:endParaRPr>
        </a:p>
      </dsp:txBody>
      <dsp:txXfrm>
        <a:off x="6467094" y="1470653"/>
        <a:ext cx="1889521" cy="518400"/>
      </dsp:txXfrm>
    </dsp:sp>
    <dsp:sp modelId="{CC595A4F-5C64-41E0-8647-C8441C6812FD}">
      <dsp:nvSpPr>
        <dsp:cNvPr id="0" name=""/>
        <dsp:cNvSpPr/>
      </dsp:nvSpPr>
      <dsp:spPr>
        <a:xfrm>
          <a:off x="6467094" y="1989053"/>
          <a:ext cx="1889521" cy="1204368"/>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a:latin typeface="Arial" panose="020B0604020202020204" pitchFamily="34" charset="0"/>
              <a:cs typeface="Arial" panose="020B0604020202020204" pitchFamily="34" charset="0"/>
            </a:rPr>
            <a:t>Sustainable development focus</a:t>
          </a:r>
          <a:endParaRPr lang="en-CA" sz="1800" kern="1200">
            <a:latin typeface="Arial" panose="020B0604020202020204" pitchFamily="34" charset="0"/>
            <a:cs typeface="Arial" panose="020B0604020202020204" pitchFamily="34" charset="0"/>
          </a:endParaRPr>
        </a:p>
      </dsp:txBody>
      <dsp:txXfrm>
        <a:off x="6467094" y="1989053"/>
        <a:ext cx="1889521" cy="1204368"/>
      </dsp:txXfrm>
    </dsp:sp>
    <dsp:sp modelId="{C54DEF9C-5778-41D3-8C8F-E9F83DA7AF1F}">
      <dsp:nvSpPr>
        <dsp:cNvPr id="0" name=""/>
        <dsp:cNvSpPr/>
      </dsp:nvSpPr>
      <dsp:spPr>
        <a:xfrm>
          <a:off x="8621148" y="1470653"/>
          <a:ext cx="1889521" cy="518400"/>
        </a:xfrm>
        <a:prstGeom prst="rect">
          <a:avLst/>
        </a:prstGeom>
        <a:solidFill>
          <a:srgbClr val="23B2A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a:latin typeface="Arial" panose="020B0604020202020204" pitchFamily="34" charset="0"/>
              <a:cs typeface="Arial" panose="020B0604020202020204" pitchFamily="34" charset="0"/>
            </a:rPr>
            <a:t>Political</a:t>
          </a:r>
          <a:endParaRPr lang="en-CA" sz="1800" b="1" kern="1200">
            <a:latin typeface="Arial" panose="020B0604020202020204" pitchFamily="34" charset="0"/>
            <a:cs typeface="Arial" panose="020B0604020202020204" pitchFamily="34" charset="0"/>
          </a:endParaRPr>
        </a:p>
      </dsp:txBody>
      <dsp:txXfrm>
        <a:off x="8621148" y="1470653"/>
        <a:ext cx="1889521" cy="518400"/>
      </dsp:txXfrm>
    </dsp:sp>
    <dsp:sp modelId="{56AF8DF2-E894-4B2F-9C9D-4007AF12B46B}">
      <dsp:nvSpPr>
        <dsp:cNvPr id="0" name=""/>
        <dsp:cNvSpPr/>
      </dsp:nvSpPr>
      <dsp:spPr>
        <a:xfrm>
          <a:off x="8621148" y="1989053"/>
          <a:ext cx="1889521" cy="1204368"/>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a:latin typeface="Arial" panose="020B0604020202020204" pitchFamily="34" charset="0"/>
              <a:cs typeface="Arial" panose="020B0604020202020204" pitchFamily="34" charset="0"/>
            </a:rPr>
            <a:t>Decrease in funding for higher education</a:t>
          </a:r>
          <a:endParaRPr lang="en-CA" sz="1800" kern="1200">
            <a:latin typeface="Arial" panose="020B0604020202020204" pitchFamily="34" charset="0"/>
            <a:cs typeface="Arial" panose="020B0604020202020204" pitchFamily="34" charset="0"/>
          </a:endParaRPr>
        </a:p>
      </dsp:txBody>
      <dsp:txXfrm>
        <a:off x="8621148" y="1989053"/>
        <a:ext cx="1889521" cy="12043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6E621B-6455-4088-AC3B-1D1118CCED6C}">
      <dsp:nvSpPr>
        <dsp:cNvPr id="0" name=""/>
        <dsp:cNvSpPr/>
      </dsp:nvSpPr>
      <dsp:spPr>
        <a:xfrm>
          <a:off x="4350" y="302261"/>
          <a:ext cx="2049701" cy="2049701"/>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1EE8403-9E14-4CF1-8388-3BBD74CCD229}">
      <dsp:nvSpPr>
        <dsp:cNvPr id="0" name=""/>
        <dsp:cNvSpPr/>
      </dsp:nvSpPr>
      <dsp:spPr>
        <a:xfrm>
          <a:off x="430444" y="1834343"/>
          <a:ext cx="2049701" cy="2049701"/>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dirty="0">
              <a:latin typeface="Open Sans" panose="020B0606030504020204" pitchFamily="34" charset="0"/>
              <a:ea typeface="Open Sans" panose="020B0606030504020204" pitchFamily="34" charset="0"/>
              <a:cs typeface="Open Sans" panose="020B0606030504020204" pitchFamily="34" charset="0"/>
            </a:rPr>
            <a:t>INPUT</a:t>
          </a:r>
        </a:p>
        <a:p>
          <a:pPr marL="228600" lvl="1" indent="-228600" algn="l" defTabSz="1066800">
            <a:lnSpc>
              <a:spcPct val="90000"/>
            </a:lnSpc>
            <a:spcBef>
              <a:spcPct val="0"/>
            </a:spcBef>
            <a:spcAft>
              <a:spcPct val="15000"/>
            </a:spcAft>
            <a:buChar char="•"/>
          </a:pPr>
          <a:r>
            <a:rPr lang="en-US" sz="2400" kern="1200" dirty="0">
              <a:latin typeface="Open Sans" panose="020B0606030504020204" pitchFamily="34" charset="0"/>
              <a:ea typeface="Open Sans" panose="020B0606030504020204" pitchFamily="34" charset="0"/>
              <a:cs typeface="Open Sans" panose="020B0606030504020204" pitchFamily="34" charset="0"/>
            </a:rPr>
            <a:t>Resources</a:t>
          </a:r>
        </a:p>
      </dsp:txBody>
      <dsp:txXfrm>
        <a:off x="490478" y="1894377"/>
        <a:ext cx="1929633" cy="1929633"/>
      </dsp:txXfrm>
    </dsp:sp>
    <dsp:sp modelId="{AAB2CF61-6A3B-48DA-A689-22341B8AF4B7}">
      <dsp:nvSpPr>
        <dsp:cNvPr id="0" name=""/>
        <dsp:cNvSpPr/>
      </dsp:nvSpPr>
      <dsp:spPr>
        <a:xfrm>
          <a:off x="2448870" y="1080854"/>
          <a:ext cx="394817" cy="49251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2448870" y="1179357"/>
        <a:ext cx="276372" cy="295508"/>
      </dsp:txXfrm>
    </dsp:sp>
    <dsp:sp modelId="{E307CA33-B135-4FFF-B4C5-E580A53AA871}">
      <dsp:nvSpPr>
        <dsp:cNvPr id="0" name=""/>
        <dsp:cNvSpPr/>
      </dsp:nvSpPr>
      <dsp:spPr>
        <a:xfrm>
          <a:off x="3182103" y="302261"/>
          <a:ext cx="2049701" cy="2049701"/>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35044A-76C5-49EA-A29D-D3C261151119}">
      <dsp:nvSpPr>
        <dsp:cNvPr id="0" name=""/>
        <dsp:cNvSpPr/>
      </dsp:nvSpPr>
      <dsp:spPr>
        <a:xfrm>
          <a:off x="3608196" y="1834343"/>
          <a:ext cx="2049701" cy="2049701"/>
        </a:xfrm>
        <a:prstGeom prst="roundRect">
          <a:avLst>
            <a:gd name="adj" fmla="val 1000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dirty="0">
              <a:latin typeface="Open Sans" panose="020B0606030504020204" pitchFamily="34" charset="0"/>
              <a:ea typeface="Open Sans" panose="020B0606030504020204" pitchFamily="34" charset="0"/>
              <a:cs typeface="Open Sans" panose="020B0606030504020204" pitchFamily="34" charset="0"/>
            </a:rPr>
            <a:t>PROCESS</a:t>
          </a:r>
        </a:p>
        <a:p>
          <a:pPr marL="228600" lvl="1" indent="-228600" algn="l" defTabSz="1066800">
            <a:lnSpc>
              <a:spcPct val="90000"/>
            </a:lnSpc>
            <a:spcBef>
              <a:spcPct val="0"/>
            </a:spcBef>
            <a:spcAft>
              <a:spcPct val="15000"/>
            </a:spcAft>
            <a:buChar char="•"/>
          </a:pPr>
          <a:r>
            <a:rPr lang="en-US" sz="2400" kern="1200" dirty="0">
              <a:latin typeface="Open Sans" panose="020B0606030504020204" pitchFamily="34" charset="0"/>
              <a:ea typeface="Open Sans" panose="020B0606030504020204" pitchFamily="34" charset="0"/>
              <a:cs typeface="Open Sans" panose="020B0606030504020204" pitchFamily="34" charset="0"/>
            </a:rPr>
            <a:t>Education practices</a:t>
          </a:r>
        </a:p>
      </dsp:txBody>
      <dsp:txXfrm>
        <a:off x="3668230" y="1894377"/>
        <a:ext cx="1929633" cy="1929633"/>
      </dsp:txXfrm>
    </dsp:sp>
    <dsp:sp modelId="{CC05DABF-B0E4-40D2-A71B-1E13C2B1DF6D}">
      <dsp:nvSpPr>
        <dsp:cNvPr id="0" name=""/>
        <dsp:cNvSpPr/>
      </dsp:nvSpPr>
      <dsp:spPr>
        <a:xfrm>
          <a:off x="5626622" y="1080854"/>
          <a:ext cx="394817" cy="492514"/>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5626622" y="1179357"/>
        <a:ext cx="276372" cy="295508"/>
      </dsp:txXfrm>
    </dsp:sp>
    <dsp:sp modelId="{5FCB2CE6-2BCA-4F39-BA19-62428586D4F1}">
      <dsp:nvSpPr>
        <dsp:cNvPr id="0" name=""/>
        <dsp:cNvSpPr/>
      </dsp:nvSpPr>
      <dsp:spPr>
        <a:xfrm>
          <a:off x="6359855" y="302261"/>
          <a:ext cx="2049701" cy="2049701"/>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E680862-9D68-4BE5-BD5D-AF1C8CE9B601}">
      <dsp:nvSpPr>
        <dsp:cNvPr id="0" name=""/>
        <dsp:cNvSpPr/>
      </dsp:nvSpPr>
      <dsp:spPr>
        <a:xfrm>
          <a:off x="6697878" y="1834343"/>
          <a:ext cx="2049701" cy="2049701"/>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dirty="0">
              <a:latin typeface="Open Sans" panose="020B0606030504020204" pitchFamily="34" charset="0"/>
              <a:ea typeface="Open Sans" panose="020B0606030504020204" pitchFamily="34" charset="0"/>
              <a:cs typeface="Open Sans" panose="020B0606030504020204" pitchFamily="34" charset="0"/>
            </a:rPr>
            <a:t>OUTPUT</a:t>
          </a:r>
        </a:p>
        <a:p>
          <a:pPr marL="228600" lvl="1" indent="-228600" algn="l" defTabSz="1066800">
            <a:lnSpc>
              <a:spcPct val="90000"/>
            </a:lnSpc>
            <a:spcBef>
              <a:spcPct val="0"/>
            </a:spcBef>
            <a:spcAft>
              <a:spcPct val="15000"/>
            </a:spcAft>
            <a:buChar char="•"/>
          </a:pPr>
          <a:r>
            <a:rPr lang="en-US" sz="2400" kern="1200" dirty="0">
              <a:latin typeface="Open Sans" panose="020B0606030504020204" pitchFamily="34" charset="0"/>
              <a:ea typeface="Open Sans" panose="020B0606030504020204" pitchFamily="34" charset="0"/>
              <a:cs typeface="Open Sans" panose="020B0606030504020204" pitchFamily="34" charset="0"/>
            </a:rPr>
            <a:t>Credential</a:t>
          </a:r>
        </a:p>
      </dsp:txBody>
      <dsp:txXfrm>
        <a:off x="6757912" y="1894377"/>
        <a:ext cx="1929633" cy="19296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79631-6850-4D52-BFC8-F84A2F82C8D2}">
      <dsp:nvSpPr>
        <dsp:cNvPr id="0" name=""/>
        <dsp:cNvSpPr/>
      </dsp:nvSpPr>
      <dsp:spPr>
        <a:xfrm>
          <a:off x="6990962" y="1494009"/>
          <a:ext cx="2092240" cy="2092347"/>
        </a:xfrm>
        <a:prstGeom prst="ellipse">
          <a:avLst/>
        </a:prstGeom>
        <a:solidFill>
          <a:srgbClr val="EA1A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21BE2-B05C-4052-8718-2C0467582E74}">
      <dsp:nvSpPr>
        <dsp:cNvPr id="0" name=""/>
        <dsp:cNvSpPr/>
      </dsp:nvSpPr>
      <dsp:spPr>
        <a:xfrm>
          <a:off x="7060942" y="1563766"/>
          <a:ext cx="1953176" cy="1952833"/>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Credits for formal learning and/or Employment</a:t>
          </a:r>
        </a:p>
      </dsp:txBody>
      <dsp:txXfrm>
        <a:off x="7339968" y="1842795"/>
        <a:ext cx="1395126" cy="1394776"/>
      </dsp:txXfrm>
    </dsp:sp>
    <dsp:sp modelId="{9777A145-4046-4199-993D-821170269E48}">
      <dsp:nvSpPr>
        <dsp:cNvPr id="0" name=""/>
        <dsp:cNvSpPr/>
      </dsp:nvSpPr>
      <dsp:spPr>
        <a:xfrm rot="2700000">
          <a:off x="4819752" y="1493862"/>
          <a:ext cx="2092274" cy="2092274"/>
        </a:xfrm>
        <a:prstGeom prst="teardrop">
          <a:avLst>
            <a:gd name="adj" fmla="val 1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A14F87-6812-45A7-90B9-DE9BB5871F17}">
      <dsp:nvSpPr>
        <dsp:cNvPr id="0" name=""/>
        <dsp:cNvSpPr/>
      </dsp:nvSpPr>
      <dsp:spPr>
        <a:xfrm>
          <a:off x="4898721" y="1563766"/>
          <a:ext cx="1953176" cy="1952833"/>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Proctored Test</a:t>
          </a:r>
        </a:p>
      </dsp:txBody>
      <dsp:txXfrm>
        <a:off x="5177746" y="1842795"/>
        <a:ext cx="1395126" cy="1394776"/>
      </dsp:txXfrm>
    </dsp:sp>
    <dsp:sp modelId="{A241D330-CBEE-4987-BA97-5E15E071FC06}">
      <dsp:nvSpPr>
        <dsp:cNvPr id="0" name=""/>
        <dsp:cNvSpPr/>
      </dsp:nvSpPr>
      <dsp:spPr>
        <a:xfrm rot="2700000">
          <a:off x="2666502" y="1493862"/>
          <a:ext cx="2092274" cy="2092274"/>
        </a:xfrm>
        <a:prstGeom prst="teardrop">
          <a:avLst>
            <a:gd name="adj" fmla="val 1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B3B31A-87CF-4BBD-9095-3A17947CB700}">
      <dsp:nvSpPr>
        <dsp:cNvPr id="0" name=""/>
        <dsp:cNvSpPr/>
      </dsp:nvSpPr>
      <dsp:spPr>
        <a:xfrm>
          <a:off x="2736500" y="1563766"/>
          <a:ext cx="1953176" cy="1952833"/>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Online</a:t>
          </a:r>
          <a:r>
            <a:rPr lang="en-US" sz="1900" kern="1200" dirty="0"/>
            <a:t> </a:t>
          </a:r>
          <a:r>
            <a:rPr lang="en-US" sz="1900" b="1" kern="1200" dirty="0"/>
            <a:t>Learning</a:t>
          </a:r>
        </a:p>
      </dsp:txBody>
      <dsp:txXfrm>
        <a:off x="3015525" y="1842795"/>
        <a:ext cx="1395126" cy="1394776"/>
      </dsp:txXfrm>
    </dsp:sp>
    <dsp:sp modelId="{25C45D56-74F7-4978-8CB2-810CA4FEDABA}">
      <dsp:nvSpPr>
        <dsp:cNvPr id="0" name=""/>
        <dsp:cNvSpPr/>
      </dsp:nvSpPr>
      <dsp:spPr>
        <a:xfrm rot="2700000">
          <a:off x="504281" y="1493862"/>
          <a:ext cx="2092274" cy="2092274"/>
        </a:xfrm>
        <a:prstGeom prst="teardrop">
          <a:avLst>
            <a:gd name="adj" fmla="val 10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D64BCF-FB63-4CDC-B784-A04CE9C97D54}">
      <dsp:nvSpPr>
        <dsp:cNvPr id="0" name=""/>
        <dsp:cNvSpPr/>
      </dsp:nvSpPr>
      <dsp:spPr>
        <a:xfrm>
          <a:off x="574279" y="1563766"/>
          <a:ext cx="1953176" cy="1952833"/>
        </a:xfrm>
        <a:prstGeom prst="ellipse">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Industry-Academic Partnership</a:t>
          </a:r>
        </a:p>
      </dsp:txBody>
      <dsp:txXfrm>
        <a:off x="853304" y="1842795"/>
        <a:ext cx="1395126" cy="13947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25C54-7E47-447A-8539-CF05B481CA01}">
      <dsp:nvSpPr>
        <dsp:cNvPr id="0" name=""/>
        <dsp:cNvSpPr/>
      </dsp:nvSpPr>
      <dsp:spPr>
        <a:xfrm rot="5400000">
          <a:off x="307060" y="1765622"/>
          <a:ext cx="916650" cy="1525286"/>
        </a:xfrm>
        <a:prstGeom prst="corner">
          <a:avLst>
            <a:gd name="adj1" fmla="val 16120"/>
            <a:gd name="adj2" fmla="val 1611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F12F55-4D2E-45CE-B73C-20FE380F9434}">
      <dsp:nvSpPr>
        <dsp:cNvPr id="0" name=""/>
        <dsp:cNvSpPr/>
      </dsp:nvSpPr>
      <dsp:spPr>
        <a:xfrm>
          <a:off x="154048" y="2221354"/>
          <a:ext cx="1377037" cy="1207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err="1"/>
            <a:t>Sensitisation</a:t>
          </a:r>
          <a:endParaRPr lang="en-US" sz="1800" kern="1200" dirty="0"/>
        </a:p>
      </dsp:txBody>
      <dsp:txXfrm>
        <a:off x="154048" y="2221354"/>
        <a:ext cx="1377037" cy="1207053"/>
      </dsp:txXfrm>
    </dsp:sp>
    <dsp:sp modelId="{C555873E-5E61-4EDB-8DF4-E4133834C760}">
      <dsp:nvSpPr>
        <dsp:cNvPr id="0" name=""/>
        <dsp:cNvSpPr/>
      </dsp:nvSpPr>
      <dsp:spPr>
        <a:xfrm>
          <a:off x="1271267" y="1653329"/>
          <a:ext cx="259818" cy="259818"/>
        </a:xfrm>
        <a:prstGeom prst="triangle">
          <a:avLst>
            <a:gd name="adj" fmla="val 100000"/>
          </a:avLst>
        </a:prstGeom>
        <a:solidFill>
          <a:schemeClr val="accent4">
            <a:hueOff val="1633482"/>
            <a:satOff val="-6796"/>
            <a:lumOff val="1601"/>
            <a:alphaOff val="0"/>
          </a:schemeClr>
        </a:solidFill>
        <a:ln w="12700" cap="flat" cmpd="sng" algn="ctr">
          <a:solidFill>
            <a:schemeClr val="accent4">
              <a:hueOff val="1633482"/>
              <a:satOff val="-6796"/>
              <a:lumOff val="160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8CC602-3FEB-4D0B-9CFC-E7A7494D6B3A}">
      <dsp:nvSpPr>
        <dsp:cNvPr id="0" name=""/>
        <dsp:cNvSpPr/>
      </dsp:nvSpPr>
      <dsp:spPr>
        <a:xfrm rot="5400000">
          <a:off x="1992822" y="1348479"/>
          <a:ext cx="916650" cy="1525286"/>
        </a:xfrm>
        <a:prstGeom prst="corner">
          <a:avLst>
            <a:gd name="adj1" fmla="val 16120"/>
            <a:gd name="adj2" fmla="val 16110"/>
          </a:avLst>
        </a:prstGeom>
        <a:solidFill>
          <a:schemeClr val="accent4">
            <a:hueOff val="3266964"/>
            <a:satOff val="-13592"/>
            <a:lumOff val="3203"/>
            <a:alphaOff val="0"/>
          </a:schemeClr>
        </a:solidFill>
        <a:ln w="12700" cap="flat" cmpd="sng" algn="ctr">
          <a:solidFill>
            <a:schemeClr val="accent4">
              <a:hueOff val="3266964"/>
              <a:satOff val="-13592"/>
              <a:lumOff val="320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15DFFC-EAC8-48B8-94CD-1786FF896808}">
      <dsp:nvSpPr>
        <dsp:cNvPr id="0" name=""/>
        <dsp:cNvSpPr/>
      </dsp:nvSpPr>
      <dsp:spPr>
        <a:xfrm>
          <a:off x="1839810" y="1804211"/>
          <a:ext cx="1377037" cy="1207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Career Counselling</a:t>
          </a:r>
        </a:p>
      </dsp:txBody>
      <dsp:txXfrm>
        <a:off x="1839810" y="1804211"/>
        <a:ext cx="1377037" cy="1207053"/>
      </dsp:txXfrm>
    </dsp:sp>
    <dsp:sp modelId="{28B63838-8F4B-40C5-855E-B50571EFE074}">
      <dsp:nvSpPr>
        <dsp:cNvPr id="0" name=""/>
        <dsp:cNvSpPr/>
      </dsp:nvSpPr>
      <dsp:spPr>
        <a:xfrm>
          <a:off x="2957029" y="1236185"/>
          <a:ext cx="259818" cy="259818"/>
        </a:xfrm>
        <a:prstGeom prst="triangle">
          <a:avLst>
            <a:gd name="adj" fmla="val 100000"/>
          </a:avLst>
        </a:prstGeom>
        <a:solidFill>
          <a:schemeClr val="accent4">
            <a:hueOff val="4900445"/>
            <a:satOff val="-20388"/>
            <a:lumOff val="4804"/>
            <a:alphaOff val="0"/>
          </a:schemeClr>
        </a:solidFill>
        <a:ln w="12700" cap="flat" cmpd="sng" algn="ctr">
          <a:solidFill>
            <a:schemeClr val="accent4">
              <a:hueOff val="4900445"/>
              <a:satOff val="-20388"/>
              <a:lumOff val="4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5E7476-B9B6-46DC-A7FA-825C30A0EEAD}">
      <dsp:nvSpPr>
        <dsp:cNvPr id="0" name=""/>
        <dsp:cNvSpPr/>
      </dsp:nvSpPr>
      <dsp:spPr>
        <a:xfrm rot="5400000">
          <a:off x="3678584" y="931335"/>
          <a:ext cx="916650" cy="1525286"/>
        </a:xfrm>
        <a:prstGeom prst="corner">
          <a:avLst>
            <a:gd name="adj1" fmla="val 16120"/>
            <a:gd name="adj2" fmla="val 16110"/>
          </a:avLst>
        </a:prstGeom>
        <a:solidFill>
          <a:schemeClr val="accent4">
            <a:hueOff val="6533927"/>
            <a:satOff val="-27185"/>
            <a:lumOff val="6405"/>
            <a:alphaOff val="0"/>
          </a:schemeClr>
        </a:solidFill>
        <a:ln w="12700" cap="flat" cmpd="sng" algn="ctr">
          <a:solidFill>
            <a:schemeClr val="accent4">
              <a:hueOff val="6533927"/>
              <a:satOff val="-27185"/>
              <a:lumOff val="640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40D964-6812-4638-8E34-0B1D106D0A23}">
      <dsp:nvSpPr>
        <dsp:cNvPr id="0" name=""/>
        <dsp:cNvSpPr/>
      </dsp:nvSpPr>
      <dsp:spPr>
        <a:xfrm>
          <a:off x="3525573" y="1387067"/>
          <a:ext cx="1377037" cy="1207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Evaluation Drills</a:t>
          </a:r>
        </a:p>
      </dsp:txBody>
      <dsp:txXfrm>
        <a:off x="3525573" y="1387067"/>
        <a:ext cx="1377037" cy="1207053"/>
      </dsp:txXfrm>
    </dsp:sp>
    <dsp:sp modelId="{B0C4950F-2196-4949-8D1D-01A7F7817309}">
      <dsp:nvSpPr>
        <dsp:cNvPr id="0" name=""/>
        <dsp:cNvSpPr/>
      </dsp:nvSpPr>
      <dsp:spPr>
        <a:xfrm>
          <a:off x="4642791" y="819042"/>
          <a:ext cx="259818" cy="259818"/>
        </a:xfrm>
        <a:prstGeom prst="triangle">
          <a:avLst>
            <a:gd name="adj" fmla="val 100000"/>
          </a:avLst>
        </a:prstGeom>
        <a:solidFill>
          <a:schemeClr val="accent4">
            <a:hueOff val="8167408"/>
            <a:satOff val="-33981"/>
            <a:lumOff val="8007"/>
            <a:alphaOff val="0"/>
          </a:schemeClr>
        </a:solidFill>
        <a:ln w="12700" cap="flat" cmpd="sng" algn="ctr">
          <a:solidFill>
            <a:schemeClr val="accent4">
              <a:hueOff val="8167408"/>
              <a:satOff val="-33981"/>
              <a:lumOff val="80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5B5579-1BE3-4B12-9731-5292BE337FF8}">
      <dsp:nvSpPr>
        <dsp:cNvPr id="0" name=""/>
        <dsp:cNvSpPr/>
      </dsp:nvSpPr>
      <dsp:spPr>
        <a:xfrm rot="5400000">
          <a:off x="5364347" y="514191"/>
          <a:ext cx="916650" cy="1525286"/>
        </a:xfrm>
        <a:prstGeom prst="corner">
          <a:avLst>
            <a:gd name="adj1" fmla="val 16120"/>
            <a:gd name="adj2" fmla="val 16110"/>
          </a:avLst>
        </a:prstGeom>
        <a:solidFill>
          <a:schemeClr val="accent4">
            <a:hueOff val="9800891"/>
            <a:satOff val="-40777"/>
            <a:lumOff val="9608"/>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AFCE390-5518-4A18-B9AA-A1F18347D3BF}">
      <dsp:nvSpPr>
        <dsp:cNvPr id="0" name=""/>
        <dsp:cNvSpPr/>
      </dsp:nvSpPr>
      <dsp:spPr>
        <a:xfrm>
          <a:off x="5211335" y="969923"/>
          <a:ext cx="1377037" cy="1207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Career Support</a:t>
          </a:r>
        </a:p>
      </dsp:txBody>
      <dsp:txXfrm>
        <a:off x="5211335" y="969923"/>
        <a:ext cx="1377037" cy="120705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7BE8F6-3874-44A4-B6A6-3FEA33C01C72}">
      <dsp:nvSpPr>
        <dsp:cNvPr id="0" name=""/>
        <dsp:cNvSpPr/>
      </dsp:nvSpPr>
      <dsp:spPr>
        <a:xfrm>
          <a:off x="5329573" y="1412919"/>
          <a:ext cx="1595023" cy="1595105"/>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2E788E-544F-4DAA-A250-31C58D8844D2}">
      <dsp:nvSpPr>
        <dsp:cNvPr id="0" name=""/>
        <dsp:cNvSpPr/>
      </dsp:nvSpPr>
      <dsp:spPr>
        <a:xfrm>
          <a:off x="5382923" y="1466098"/>
          <a:ext cx="1489007" cy="1488746"/>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Upon Graduation</a:t>
          </a:r>
        </a:p>
      </dsp:txBody>
      <dsp:txXfrm>
        <a:off x="5595638" y="1678816"/>
        <a:ext cx="1063577" cy="1063310"/>
      </dsp:txXfrm>
    </dsp:sp>
    <dsp:sp modelId="{CAE121AA-0791-43E5-B4AD-6F60DC90CEE9}">
      <dsp:nvSpPr>
        <dsp:cNvPr id="0" name=""/>
        <dsp:cNvSpPr/>
      </dsp:nvSpPr>
      <dsp:spPr>
        <a:xfrm rot="2700000">
          <a:off x="3674346" y="1412807"/>
          <a:ext cx="1595049" cy="1595049"/>
        </a:xfrm>
        <a:prstGeom prst="teardrop">
          <a:avLst>
            <a:gd name="adj" fmla="val 1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2BCFD7-61EA-4F93-B1F9-D53BE71EA560}">
      <dsp:nvSpPr>
        <dsp:cNvPr id="0" name=""/>
        <dsp:cNvSpPr/>
      </dsp:nvSpPr>
      <dsp:spPr>
        <a:xfrm>
          <a:off x="3734549" y="1466098"/>
          <a:ext cx="1489007" cy="1488746"/>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Penultimate Year</a:t>
          </a:r>
        </a:p>
      </dsp:txBody>
      <dsp:txXfrm>
        <a:off x="3947265" y="1678816"/>
        <a:ext cx="1063577" cy="1063310"/>
      </dsp:txXfrm>
    </dsp:sp>
    <dsp:sp modelId="{DFD61787-03E2-4B4C-8D21-79E131DB7EF1}">
      <dsp:nvSpPr>
        <dsp:cNvPr id="0" name=""/>
        <dsp:cNvSpPr/>
      </dsp:nvSpPr>
      <dsp:spPr>
        <a:xfrm rot="2700000">
          <a:off x="2032813" y="1412807"/>
          <a:ext cx="1595049" cy="1595049"/>
        </a:xfrm>
        <a:prstGeom prst="teardrop">
          <a:avLst>
            <a:gd name="adj" fmla="val 1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C2361E-D2BB-4527-B119-5FC53F2F2932}">
      <dsp:nvSpPr>
        <dsp:cNvPr id="0" name=""/>
        <dsp:cNvSpPr/>
      </dsp:nvSpPr>
      <dsp:spPr>
        <a:xfrm>
          <a:off x="2086176" y="1466098"/>
          <a:ext cx="1489007" cy="1488746"/>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After Induction</a:t>
          </a:r>
        </a:p>
      </dsp:txBody>
      <dsp:txXfrm>
        <a:off x="2298891" y="1678816"/>
        <a:ext cx="1063577" cy="1063310"/>
      </dsp:txXfrm>
    </dsp:sp>
    <dsp:sp modelId="{9CCB8E35-FCCD-4302-8948-6D8BEA993CA6}">
      <dsp:nvSpPr>
        <dsp:cNvPr id="0" name=""/>
        <dsp:cNvSpPr/>
      </dsp:nvSpPr>
      <dsp:spPr>
        <a:xfrm rot="2700000">
          <a:off x="384439" y="1412807"/>
          <a:ext cx="1595049" cy="1595049"/>
        </a:xfrm>
        <a:prstGeom prst="teardrop">
          <a:avLst>
            <a:gd name="adj" fmla="val 10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007B7E-1ED4-425B-8D7D-FD19BE443CB2}">
      <dsp:nvSpPr>
        <dsp:cNvPr id="0" name=""/>
        <dsp:cNvSpPr/>
      </dsp:nvSpPr>
      <dsp:spPr>
        <a:xfrm>
          <a:off x="437802" y="1466098"/>
          <a:ext cx="1489007" cy="1488746"/>
        </a:xfrm>
        <a:prstGeom prst="ellipse">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Before Admission</a:t>
          </a:r>
        </a:p>
      </dsp:txBody>
      <dsp:txXfrm>
        <a:off x="650518" y="1678816"/>
        <a:ext cx="1063577" cy="106331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3/7/2022</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2022-03-07</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nces.ed.gov/fastfacts/display.asp?id=60" TargetMode="External"/><Relationship Id="rId7" Type="http://schemas.openxmlformats.org/officeDocument/2006/relationships/hyperlink" Target="http://www.statssa.gov.za/publications/Report-03-01-59/Report-03-01-592011.pdf"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www.dailymaverick.co.za/article/2017-08-15-students-with-disabilities-disadvantaged-at-higher-education-level/#.WhSt_lWnGUk" TargetMode="External"/><Relationship Id="rId5" Type="http://schemas.openxmlformats.org/officeDocument/2006/relationships/hyperlink" Target="https://timesofindia.indiatimes.com/home/education/news/Disabled-get-only-0-56-of-seats-in-higher-education/articleshow/46810639.cms" TargetMode="External"/><Relationship Id="rId4" Type="http://schemas.openxmlformats.org/officeDocument/2006/relationships/hyperlink" Target="http://publications.gc.ca/collections/collection_2009/rhdcc-hrsdc/HS61-1-2009E.pdf"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2</a:t>
            </a:fld>
            <a:endParaRPr lang="en-US"/>
          </a:p>
        </p:txBody>
      </p:sp>
    </p:spTree>
    <p:extLst>
      <p:ext uri="{BB962C8B-B14F-4D97-AF65-F5344CB8AC3E}">
        <p14:creationId xmlns:p14="http://schemas.microsoft.com/office/powerpoint/2010/main" val="3900025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5784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UK study shows positive rating for online learning.</a:t>
            </a:r>
            <a:endParaRPr lang="en-CA"/>
          </a:p>
        </p:txBody>
      </p:sp>
      <p:sp>
        <p:nvSpPr>
          <p:cNvPr id="4" name="Slide Number Placeholder 3"/>
          <p:cNvSpPr>
            <a:spLocks noGrp="1"/>
          </p:cNvSpPr>
          <p:nvPr>
            <p:ph type="sldNum" sz="quarter" idx="5"/>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994912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DB89DD0-1E8D-4B61-ADE9-B87318B81BF8}" type="slidenum">
              <a:rPr lang="en-US" smtClean="0"/>
              <a:t>17</a:t>
            </a:fld>
            <a:endParaRPr lang="en-US" dirty="0"/>
          </a:p>
        </p:txBody>
      </p:sp>
    </p:spTree>
    <p:extLst>
      <p:ext uri="{BB962C8B-B14F-4D97-AF65-F5344CB8AC3E}">
        <p14:creationId xmlns:p14="http://schemas.microsoft.com/office/powerpoint/2010/main" val="3068493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t>Open book – India</a:t>
            </a:r>
          </a:p>
          <a:p>
            <a:r>
              <a:rPr lang="en-US" dirty="0"/>
              <a:t>Oral assessment in Business School, Griffith University, Australia</a:t>
            </a:r>
          </a:p>
          <a:p>
            <a:r>
              <a:rPr lang="en-US" dirty="0"/>
              <a:t>Mobile Apps in South Africa</a:t>
            </a:r>
          </a:p>
          <a:p>
            <a:r>
              <a:rPr lang="en-US" dirty="0"/>
              <a:t>Online proctoring software in many places.</a:t>
            </a:r>
          </a:p>
          <a:p>
            <a:r>
              <a:rPr lang="en-US" dirty="0"/>
              <a:t> A study in the North America revealed 64% of teachers changed assignments and exam during the COVID-19, whereas 46% also dropped some assignment or exam. (Johnson </a:t>
            </a:r>
            <a:r>
              <a:rPr lang="en-US" dirty="0" err="1"/>
              <a:t>etal</a:t>
            </a:r>
            <a:r>
              <a:rPr lang="en-US" dirty="0"/>
              <a:t>, 2021)</a:t>
            </a:r>
            <a:endParaRPr lang="en-CA" dirty="0"/>
          </a:p>
        </p:txBody>
      </p:sp>
      <p:sp>
        <p:nvSpPr>
          <p:cNvPr id="4" name="Slide Number Placeholder 3"/>
          <p:cNvSpPr>
            <a:spLocks noGrp="1"/>
          </p:cNvSpPr>
          <p:nvPr>
            <p:ph type="sldNum" sz="quarter" idx="5"/>
          </p:nvPr>
        </p:nvSpPr>
        <p:spPr/>
        <p:txBody>
          <a:bodyPr/>
          <a:lstStyle/>
          <a:p>
            <a:fld id="{4DB89DD0-1E8D-4B61-ADE9-B87318B81BF8}" type="slidenum">
              <a:rPr lang="en-US" smtClean="0"/>
              <a:t>18</a:t>
            </a:fld>
            <a:endParaRPr lang="en-US" dirty="0"/>
          </a:p>
        </p:txBody>
      </p:sp>
    </p:spTree>
    <p:extLst>
      <p:ext uri="{BB962C8B-B14F-4D97-AF65-F5344CB8AC3E}">
        <p14:creationId xmlns:p14="http://schemas.microsoft.com/office/powerpoint/2010/main" val="1956845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19</a:t>
            </a:fld>
            <a:endParaRPr lang="en-US"/>
          </a:p>
        </p:txBody>
      </p:sp>
    </p:spTree>
    <p:extLst>
      <p:ext uri="{BB962C8B-B14F-4D97-AF65-F5344CB8AC3E}">
        <p14:creationId xmlns:p14="http://schemas.microsoft.com/office/powerpoint/2010/main" val="861998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079">
            <a:extLst>
              <a:ext uri="{FF2B5EF4-FFF2-40B4-BE49-F238E27FC236}">
                <a16:creationId xmlns:a16="http://schemas.microsoft.com/office/drawing/2014/main" id="{82AB9C55-AEE3-48E4-B854-42B34F2DA320}"/>
              </a:ext>
            </a:extLst>
          </p:cNvPr>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fld id="{7EB8D69D-2D10-453D-B877-EFF19B7764E4}" type="slidenum">
              <a:rPr lang="en-US" altLang="en-US" sz="1200"/>
              <a:pPr/>
              <a:t>23</a:t>
            </a:fld>
            <a:endParaRPr lang="en-US" altLang="en-US" sz="1200"/>
          </a:p>
        </p:txBody>
      </p:sp>
      <p:sp>
        <p:nvSpPr>
          <p:cNvPr id="18435" name="Rectangle 1026">
            <a:extLst>
              <a:ext uri="{FF2B5EF4-FFF2-40B4-BE49-F238E27FC236}">
                <a16:creationId xmlns:a16="http://schemas.microsoft.com/office/drawing/2014/main" id="{D806F689-3CAA-460C-AD4D-30F9899F54F8}"/>
              </a:ext>
            </a:extLst>
          </p:cNvPr>
          <p:cNvSpPr>
            <a:spLocks noGrp="1" noRot="1" noChangeAspect="1" noChangeArrowheads="1" noTextEdit="1"/>
          </p:cNvSpPr>
          <p:nvPr>
            <p:ph type="sldImg"/>
          </p:nvPr>
        </p:nvSpPr>
        <p:spPr>
          <a:xfrm>
            <a:off x="685800" y="1143000"/>
            <a:ext cx="5486400" cy="3086100"/>
          </a:xfrm>
          <a:ln/>
        </p:spPr>
      </p:sp>
      <p:sp>
        <p:nvSpPr>
          <p:cNvPr id="18436" name="Rectangle 1027">
            <a:extLst>
              <a:ext uri="{FF2B5EF4-FFF2-40B4-BE49-F238E27FC236}">
                <a16:creationId xmlns:a16="http://schemas.microsoft.com/office/drawing/2014/main" id="{5D88DD56-5030-4E7D-BD50-0C37051BC144}"/>
              </a:ext>
            </a:extLst>
          </p:cNvPr>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7823745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24</a:t>
            </a:fld>
            <a:endParaRPr lang="en-US"/>
          </a:p>
        </p:txBody>
      </p:sp>
    </p:spTree>
    <p:extLst>
      <p:ext uri="{BB962C8B-B14F-4D97-AF65-F5344CB8AC3E}">
        <p14:creationId xmlns:p14="http://schemas.microsoft.com/office/powerpoint/2010/main" val="3155666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Technology and learning processes; Information and material contents; Presentation products and formats; Systems, technical and technology (TIPS) with 36 criteria  to choose and adopt.</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26</a:t>
            </a:fld>
            <a:endParaRPr lang="en-US"/>
          </a:p>
        </p:txBody>
      </p:sp>
    </p:spTree>
    <p:extLst>
      <p:ext uri="{BB962C8B-B14F-4D97-AF65-F5344CB8AC3E}">
        <p14:creationId xmlns:p14="http://schemas.microsoft.com/office/powerpoint/2010/main" val="2637412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28</a:t>
            </a:fld>
            <a:endParaRPr lang="en-US"/>
          </a:p>
        </p:txBody>
      </p:sp>
    </p:spTree>
    <p:extLst>
      <p:ext uri="{BB962C8B-B14F-4D97-AF65-F5344CB8AC3E}">
        <p14:creationId xmlns:p14="http://schemas.microsoft.com/office/powerpoint/2010/main" val="14063181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Technology and learning processes; Information and material contents; Presentation products and formats; Systems, technical and technology (TIPS) with 36 criteria  to choose and adopt.</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29</a:t>
            </a:fld>
            <a:endParaRPr lang="en-US"/>
          </a:p>
        </p:txBody>
      </p:sp>
    </p:spTree>
    <p:extLst>
      <p:ext uri="{BB962C8B-B14F-4D97-AF65-F5344CB8AC3E}">
        <p14:creationId xmlns:p14="http://schemas.microsoft.com/office/powerpoint/2010/main" val="2537711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3</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30</a:t>
            </a:fld>
            <a:endParaRPr lang="en-US"/>
          </a:p>
        </p:txBody>
      </p:sp>
    </p:spTree>
    <p:extLst>
      <p:ext uri="{BB962C8B-B14F-4D97-AF65-F5344CB8AC3E}">
        <p14:creationId xmlns:p14="http://schemas.microsoft.com/office/powerpoint/2010/main" val="4127908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Technology and learning processes; Information and material contents; Presentation products and formats; Systems, technical and technology (TIPS) with 36 criteria  to choose and adopt.</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31</a:t>
            </a:fld>
            <a:endParaRPr lang="en-US"/>
          </a:p>
        </p:txBody>
      </p:sp>
    </p:spTree>
    <p:extLst>
      <p:ext uri="{BB962C8B-B14F-4D97-AF65-F5344CB8AC3E}">
        <p14:creationId xmlns:p14="http://schemas.microsoft.com/office/powerpoint/2010/main" val="21728148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Using learning analytics in our teaching and learning scenario will empower the teachers to provide personalized support and guidance to the learners. It will identify at risk learners and where they are not performing well. Learning analytics will help strengthen overall learning outcomes by fostering mastery learning.</a:t>
            </a:r>
          </a:p>
        </p:txBody>
      </p:sp>
      <p:sp>
        <p:nvSpPr>
          <p:cNvPr id="4" name="Slide Number Placeholder 3"/>
          <p:cNvSpPr>
            <a:spLocks noGrp="1"/>
          </p:cNvSpPr>
          <p:nvPr>
            <p:ph type="sldNum" sz="quarter" idx="10"/>
          </p:nvPr>
        </p:nvSpPr>
        <p:spPr/>
        <p:txBody>
          <a:bodyPr/>
          <a:lstStyle/>
          <a:p>
            <a:fld id="{D4513173-708C-41F6-B918-200267073A83}" type="slidenum">
              <a:rPr lang="en-US" smtClean="0"/>
              <a:t>34</a:t>
            </a:fld>
            <a:endParaRPr lang="en-US"/>
          </a:p>
        </p:txBody>
      </p:sp>
    </p:spTree>
    <p:extLst>
      <p:ext uri="{BB962C8B-B14F-4D97-AF65-F5344CB8AC3E}">
        <p14:creationId xmlns:p14="http://schemas.microsoft.com/office/powerpoint/2010/main" val="2731459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popular example of AI in education is the Virtual Teaching Assistant. During 2014-16, Professor Goyal at the </a:t>
            </a:r>
            <a:r>
              <a:rPr lang="en-US" dirty="0" err="1"/>
              <a:t>Gerogia</a:t>
            </a:r>
            <a:r>
              <a:rPr lang="en-US" dirty="0"/>
              <a:t> Inst of Technology offered an online course in computer science. He designed and deployed a virtual teaching assistant called Jill Watson who became famous globally. This Ai-powered assistant is an example of a chatbot that converses using text. In subsequent offerings of the same course, he and his team refined the chatbot and the new versions were called by different names. Jill Watson conversed with students like a real life TA. So much as that many students thought that Jill Watson was a human.</a:t>
            </a:r>
            <a:endParaRPr lang="en-CA" dirty="0"/>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35</a:t>
            </a:fld>
            <a:endParaRPr lang="en-US"/>
          </a:p>
        </p:txBody>
      </p:sp>
    </p:spTree>
    <p:extLst>
      <p:ext uri="{BB962C8B-B14F-4D97-AF65-F5344CB8AC3E}">
        <p14:creationId xmlns:p14="http://schemas.microsoft.com/office/powerpoint/2010/main" val="37869399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Blockchain is emerging as the backbone of Web 3- a transactional web with immutable records</a:t>
            </a:r>
          </a:p>
          <a:p>
            <a:r>
              <a:rPr lang="en-CA" dirty="0"/>
              <a:t>Major interests in education</a:t>
            </a:r>
          </a:p>
          <a:p>
            <a:pPr lvl="1"/>
            <a:r>
              <a:rPr lang="en-CA" i="1" dirty="0"/>
              <a:t>Issuing certificates</a:t>
            </a:r>
          </a:p>
          <a:p>
            <a:pPr lvl="2"/>
            <a:r>
              <a:rPr lang="en-CA" dirty="0"/>
              <a:t>In accreditation</a:t>
            </a:r>
          </a:p>
          <a:p>
            <a:pPr lvl="2"/>
            <a:r>
              <a:rPr lang="en-CA" dirty="0"/>
              <a:t>To track intellectual property</a:t>
            </a:r>
          </a:p>
          <a:p>
            <a:pPr lvl="1"/>
            <a:r>
              <a:rPr lang="en-CA" i="1" dirty="0"/>
              <a:t>Learner ID verification</a:t>
            </a:r>
          </a:p>
          <a:p>
            <a:pPr lvl="1"/>
            <a:r>
              <a:rPr lang="en-CA" i="1" dirty="0"/>
              <a:t>Credentialing</a:t>
            </a:r>
          </a:p>
          <a:p>
            <a:pPr lvl="1"/>
            <a:r>
              <a:rPr lang="en-CA" i="1" dirty="0"/>
              <a:t>Notarisation and authentication of certificates</a:t>
            </a:r>
          </a:p>
          <a:p>
            <a:pPr lvl="2"/>
            <a:r>
              <a:rPr lang="en-CA" dirty="0"/>
              <a:t>Also for tracing payments made to teachers/institutions by learners</a:t>
            </a:r>
          </a:p>
          <a:p>
            <a:pPr lvl="1"/>
            <a:r>
              <a:rPr lang="en-CA" dirty="0"/>
              <a:t>Covers both non-formal as well as formal learning</a:t>
            </a:r>
          </a:p>
          <a:p>
            <a:endParaRPr lang="en-CA" dirty="0"/>
          </a:p>
        </p:txBody>
      </p:sp>
      <p:sp>
        <p:nvSpPr>
          <p:cNvPr id="4" name="Slide Number Placeholder 3"/>
          <p:cNvSpPr>
            <a:spLocks noGrp="1"/>
          </p:cNvSpPr>
          <p:nvPr>
            <p:ph type="sldNum" sz="quarter" idx="5"/>
          </p:nvPr>
        </p:nvSpPr>
        <p:spPr/>
        <p:txBody>
          <a:bodyPr/>
          <a:lstStyle/>
          <a:p>
            <a:fld id="{71274B57-5B14-4EF8-BC91-7806B36A2574}" type="slidenum">
              <a:rPr lang="en-CA" smtClean="0"/>
              <a:t>36</a:t>
            </a:fld>
            <a:endParaRPr lang="en-CA"/>
          </a:p>
        </p:txBody>
      </p:sp>
    </p:spTree>
    <p:extLst>
      <p:ext uri="{BB962C8B-B14F-4D97-AF65-F5344CB8AC3E}">
        <p14:creationId xmlns:p14="http://schemas.microsoft.com/office/powerpoint/2010/main" val="11339173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D89295-585E-46E7-BD50-F337FB5ACB5C}" type="slidenum">
              <a:rPr lang="en-US" smtClean="0"/>
              <a:t>37</a:t>
            </a:fld>
            <a:endParaRPr lang="en-US"/>
          </a:p>
        </p:txBody>
      </p:sp>
    </p:spTree>
    <p:extLst>
      <p:ext uri="{BB962C8B-B14F-4D97-AF65-F5344CB8AC3E}">
        <p14:creationId xmlns:p14="http://schemas.microsoft.com/office/powerpoint/2010/main" val="6447101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39</a:t>
            </a:fld>
            <a:endParaRPr lang="en-US"/>
          </a:p>
        </p:txBody>
      </p:sp>
    </p:spTree>
    <p:extLst>
      <p:ext uri="{BB962C8B-B14F-4D97-AF65-F5344CB8AC3E}">
        <p14:creationId xmlns:p14="http://schemas.microsoft.com/office/powerpoint/2010/main" val="1588225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4488" y="698500"/>
            <a:ext cx="6192837" cy="348456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45</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endParaRPr lang="en-US" sz="1800" b="0" i="0" u="none" strike="noStrike" baseline="0" dirty="0">
              <a:solidFill>
                <a:srgbClr val="000000"/>
              </a:solidFill>
              <a:latin typeface="ITC Galliard Pro"/>
            </a:endParaRPr>
          </a:p>
          <a:p>
            <a:r>
              <a:rPr lang="en-US" sz="1800" b="0" i="0" u="none" strike="noStrike" baseline="0" dirty="0">
                <a:solidFill>
                  <a:srgbClr val="3F3F41"/>
                </a:solidFill>
                <a:latin typeface="ITC Galliard Pro"/>
              </a:rPr>
              <a:t>COL continues to promote ‘learning for sustainable development’. Learning must lead to economic growth, social inclusion and environmental conservation. </a:t>
            </a:r>
            <a:endParaRPr lang="en-GB" dirty="0"/>
          </a:p>
        </p:txBody>
      </p:sp>
      <p:sp>
        <p:nvSpPr>
          <p:cNvPr id="4" name="Slide Number Placeholder 3"/>
          <p:cNvSpPr>
            <a:spLocks noGrp="1"/>
          </p:cNvSpPr>
          <p:nvPr>
            <p:ph type="sldNum" sz="quarter" idx="10"/>
          </p:nvPr>
        </p:nvSpPr>
        <p:spPr/>
        <p:txBody>
          <a:bodyPr/>
          <a:lstStyle/>
          <a:p>
            <a:fld id="{BCF431FB-46BD-4AD2-BB8C-7049FB77C2CC}" type="slidenum">
              <a:rPr lang="en-GB" smtClean="0"/>
              <a:t>4</a:t>
            </a:fld>
            <a:endParaRPr lang="en-GB" dirty="0"/>
          </a:p>
        </p:txBody>
      </p:sp>
    </p:spTree>
    <p:extLst>
      <p:ext uri="{BB962C8B-B14F-4D97-AF65-F5344CB8AC3E}">
        <p14:creationId xmlns:p14="http://schemas.microsoft.com/office/powerpoint/2010/main" val="3803194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6</a:t>
            </a:fld>
            <a:endParaRPr lang="en-CA"/>
          </a:p>
        </p:txBody>
      </p:sp>
    </p:spTree>
    <p:extLst>
      <p:ext uri="{BB962C8B-B14F-4D97-AF65-F5344CB8AC3E}">
        <p14:creationId xmlns:p14="http://schemas.microsoft.com/office/powerpoint/2010/main" val="1722099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1650" cy="3140075"/>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2D11531-2816-406B-B695-3DA7D013782A}" type="slidenum">
              <a:rPr lang="en-CA" smtClean="0"/>
              <a:t>7</a:t>
            </a:fld>
            <a:endParaRPr lang="en-CA"/>
          </a:p>
        </p:txBody>
      </p:sp>
    </p:spTree>
    <p:extLst>
      <p:ext uri="{BB962C8B-B14F-4D97-AF65-F5344CB8AC3E}">
        <p14:creationId xmlns:p14="http://schemas.microsoft.com/office/powerpoint/2010/main" val="411908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77500" lnSpcReduction="20000"/>
          </a:bodyPr>
          <a:lstStyle/>
          <a:p>
            <a:pPr lvl="0"/>
            <a:r>
              <a:rPr lang="en-CA" dirty="0"/>
              <a:t>Mean year of schooling for persons with disabilities in select 49 countries in the UNESCO report is 4.8, whereas in general is 7 years. For female PWD, the mean years of schooling reduces to 4.3. ( see UIS, 2018: http://uis.unesco.org/sites/default/files/documents/ip49-education-disability-2018-en.pdf  </a:t>
            </a:r>
          </a:p>
          <a:p>
            <a:pPr lvl="0"/>
            <a:endParaRPr lang="en-CA" dirty="0"/>
          </a:p>
          <a:p>
            <a:pPr lvl="0"/>
            <a:r>
              <a:rPr lang="en-CA" dirty="0"/>
              <a:t>People with disabilities are often disadvantaged in terms of access to tertiary education. </a:t>
            </a:r>
            <a:r>
              <a:rPr lang="en-US" dirty="0"/>
              <a:t>Of the 18 countries for which data is available, 15 report disability prevalence under 3 per cent and half report rates under 2 per cent.</a:t>
            </a:r>
            <a:endParaRPr lang="en-CA" dirty="0"/>
          </a:p>
          <a:p>
            <a:pPr lvl="0"/>
            <a:r>
              <a:rPr lang="en-US" dirty="0"/>
              <a:t>No info on students with disabilities in tertiary education.</a:t>
            </a:r>
            <a:endParaRPr lang="en-CA" dirty="0"/>
          </a:p>
          <a:p>
            <a:pPr lvl="0"/>
            <a:endParaRPr lang="en-CA" dirty="0"/>
          </a:p>
          <a:p>
            <a:pPr lvl="0"/>
            <a:r>
              <a:rPr lang="en-US" dirty="0"/>
              <a:t>United states</a:t>
            </a:r>
          </a:p>
          <a:p>
            <a:pPr lvl="0"/>
            <a:r>
              <a:rPr lang="en-US" dirty="0"/>
              <a:t>Source: </a:t>
            </a:r>
            <a:r>
              <a:rPr lang="en-US" u="sng" dirty="0">
                <a:hlinkClick r:id="rId3"/>
              </a:rPr>
              <a:t>https://nces.ed.gov/fastfacts/display.asp?id=60</a:t>
            </a:r>
            <a:endParaRPr lang="en-US" dirty="0"/>
          </a:p>
          <a:p>
            <a:pPr lvl="0"/>
            <a:r>
              <a:rPr lang="en-US" dirty="0"/>
              <a:t>11.1% (students with disabilities enrolled in post-secondary institutions) in 2011-2012</a:t>
            </a:r>
          </a:p>
          <a:p>
            <a:pPr lvl="0"/>
            <a:r>
              <a:rPr lang="en-US" dirty="0"/>
              <a:t> </a:t>
            </a:r>
          </a:p>
          <a:p>
            <a:pPr lvl="0"/>
            <a:r>
              <a:rPr lang="en-US" dirty="0"/>
              <a:t>Canada</a:t>
            </a:r>
          </a:p>
          <a:p>
            <a:pPr lvl="0"/>
            <a:r>
              <a:rPr lang="en-US" dirty="0"/>
              <a:t>Source: </a:t>
            </a:r>
            <a:r>
              <a:rPr lang="en-US" u="sng" dirty="0">
                <a:hlinkClick r:id="rId4"/>
              </a:rPr>
              <a:t>http://publications.gc.ca/collections/collection_2009/rhdcc-hrsdc/HS61-1-2009E.pdf</a:t>
            </a:r>
            <a:endParaRPr lang="en-US" dirty="0"/>
          </a:p>
          <a:p>
            <a:pPr lvl="0"/>
            <a:r>
              <a:rPr lang="en-US" dirty="0"/>
              <a:t>10.7% </a:t>
            </a:r>
          </a:p>
          <a:p>
            <a:pPr lvl="0"/>
            <a:endParaRPr lang="en-US" dirty="0"/>
          </a:p>
          <a:p>
            <a:pPr lvl="0"/>
            <a:r>
              <a:rPr lang="en-US" dirty="0"/>
              <a:t>Australia:</a:t>
            </a:r>
          </a:p>
          <a:p>
            <a:pPr defTabSz="938089"/>
            <a:r>
              <a:rPr lang="en-US" dirty="0"/>
              <a:t>Source: </a:t>
            </a:r>
            <a:r>
              <a:rPr lang="en-CA" dirty="0"/>
              <a:t>https://www.cdu.edu.au/sites/default/files/the-northern-institute/10.18793-lcj215.17.02.pdf</a:t>
            </a:r>
          </a:p>
          <a:p>
            <a:pPr defTabSz="938089"/>
            <a:r>
              <a:rPr lang="en-CA" dirty="0"/>
              <a:t>5.5%</a:t>
            </a:r>
          </a:p>
          <a:p>
            <a:pPr lvl="0"/>
            <a:endParaRPr lang="en-US" dirty="0"/>
          </a:p>
          <a:p>
            <a:pPr lvl="0"/>
            <a:r>
              <a:rPr lang="en-US" dirty="0"/>
              <a:t>India</a:t>
            </a:r>
          </a:p>
          <a:p>
            <a:pPr lvl="0"/>
            <a:r>
              <a:rPr lang="en-US" u="sng" dirty="0">
                <a:hlinkClick r:id="rId5"/>
              </a:rPr>
              <a:t>https://timesofindia.indiatimes.com/home/education/news/Disabled-get-only-0-56-of-seats-in-higher-education/articleshow/46810639.cms</a:t>
            </a:r>
            <a:endParaRPr lang="en-US" dirty="0"/>
          </a:p>
          <a:p>
            <a:pPr lvl="0"/>
            <a:r>
              <a:rPr lang="en-US" dirty="0"/>
              <a:t>0.56%  </a:t>
            </a:r>
          </a:p>
          <a:p>
            <a:pPr lvl="0"/>
            <a:r>
              <a:rPr lang="en-US" dirty="0"/>
              <a:t> </a:t>
            </a:r>
          </a:p>
          <a:p>
            <a:pPr lvl="0"/>
            <a:r>
              <a:rPr lang="en-US" dirty="0"/>
              <a:t>South Africa</a:t>
            </a:r>
          </a:p>
          <a:p>
            <a:pPr lvl="0"/>
            <a:r>
              <a:rPr lang="en-US" u="sng" dirty="0">
                <a:hlinkClick r:id="rId6"/>
              </a:rPr>
              <a:t>https://www.dailymaverick.co.za/article/2017-08-15-students-with-disabilities-disadvantaged-at-higher-education-level/#.WhSt_lWnGUk</a:t>
            </a:r>
            <a:endParaRPr lang="en-US" dirty="0"/>
          </a:p>
          <a:p>
            <a:pPr lvl="0"/>
            <a:r>
              <a:rPr lang="en-US" u="sng" dirty="0">
                <a:hlinkClick r:id="rId7"/>
              </a:rPr>
              <a:t>http://www.statssa.gov.za/publications/Report-03-01-59/Report-03-01-592011.pdf</a:t>
            </a:r>
            <a:endParaRPr lang="en-US" dirty="0"/>
          </a:p>
          <a:p>
            <a:pPr lvl="0"/>
            <a:r>
              <a:rPr lang="en-US" dirty="0"/>
              <a:t>According to Stats SA, 80% of disabled people aged 20-24 are not attending tertiary education. Put another way, around 7,5% of South Africans have a disability. Yet the number of disabled students at tertiary institutions is far from representative: just 1%.</a:t>
            </a:r>
          </a:p>
          <a:p>
            <a:pPr lvl="0"/>
            <a:endParaRPr lang="en-CA" dirty="0"/>
          </a:p>
          <a:p>
            <a:pPr lvl="0"/>
            <a:endParaRPr lang="en-CA" dirty="0"/>
          </a:p>
          <a:p>
            <a:pPr lvl="0"/>
            <a:endParaRPr lang="en-CA" dirty="0"/>
          </a:p>
          <a:p>
            <a:pPr lvl="0"/>
            <a:endParaRPr lang="en-CA" dirty="0"/>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8</a:t>
            </a:fld>
            <a:endParaRPr lang="en-US">
              <a:solidFill>
                <a:srgbClr val="000000"/>
              </a:solidFill>
              <a:latin typeface="Calibri"/>
            </a:endParaRPr>
          </a:p>
        </p:txBody>
      </p:sp>
    </p:spTree>
    <p:extLst>
      <p:ext uri="{BB962C8B-B14F-4D97-AF65-F5344CB8AC3E}">
        <p14:creationId xmlns:p14="http://schemas.microsoft.com/office/powerpoint/2010/main" val="1482575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2475" y="1184275"/>
            <a:ext cx="5686425" cy="3198813"/>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lvl="0"/>
            <a:fld id="{C4D64870-08A0-4789-874E-5E8988D908EF}" type="slidenum">
              <a:rPr lang="en-CA" smtClean="0"/>
              <a:t>9</a:t>
            </a:fld>
            <a:endParaRPr lang="en-CA"/>
          </a:p>
        </p:txBody>
      </p:sp>
    </p:spTree>
    <p:extLst>
      <p:ext uri="{BB962C8B-B14F-4D97-AF65-F5344CB8AC3E}">
        <p14:creationId xmlns:p14="http://schemas.microsoft.com/office/powerpoint/2010/main" val="1627548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Netherlands, during the COVID19 pandemic, learning loss of about 3 percentile points or 0.08 standard deviations was recorded in a study. Losses are up to 55% larger among students from less-educated homes. </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4123707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13</a:t>
            </a:fld>
            <a:endParaRPr lang="en-US"/>
          </a:p>
        </p:txBody>
      </p:sp>
    </p:spTree>
    <p:extLst>
      <p:ext uri="{BB962C8B-B14F-4D97-AF65-F5344CB8AC3E}">
        <p14:creationId xmlns:p14="http://schemas.microsoft.com/office/powerpoint/2010/main" val="9467624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314719" y="5948429"/>
            <a:ext cx="462756" cy="598565"/>
          </a:xfrm>
          <a:prstGeom prst="rect">
            <a:avLst/>
          </a:prstGeom>
        </p:spPr>
      </p:pic>
    </p:spTree>
    <p:extLst>
      <p:ext uri="{BB962C8B-B14F-4D97-AF65-F5344CB8AC3E}">
        <p14:creationId xmlns:p14="http://schemas.microsoft.com/office/powerpoint/2010/main" val="1558454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80DE11-9CC4-4868-8908-A70E3BE61740}"/>
              </a:ext>
            </a:extLst>
          </p:cNvPr>
          <p:cNvSpPr/>
          <p:nvPr userDrawn="1"/>
        </p:nvSpPr>
        <p:spPr>
          <a:xfrm>
            <a:off x="0" y="-4738"/>
            <a:ext cx="12192000" cy="2187524"/>
          </a:xfrm>
          <a:prstGeom prst="rect">
            <a:avLst/>
          </a:prstGeom>
          <a:solidFill>
            <a:srgbClr val="9D9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752742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80C1FC-7781-41B0-A032-6DA1183CE2CA}"/>
              </a:ext>
            </a:extLst>
          </p:cNvPr>
          <p:cNvSpPr/>
          <p:nvPr userDrawn="1"/>
        </p:nvSpPr>
        <p:spPr>
          <a:xfrm>
            <a:off x="-7721" y="440788"/>
            <a:ext cx="12192000" cy="4279294"/>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7" name="Picture Placeholder 6">
            <a:extLst>
              <a:ext uri="{FF2B5EF4-FFF2-40B4-BE49-F238E27FC236}">
                <a16:creationId xmlns:a16="http://schemas.microsoft.com/office/drawing/2014/main" id="{94648216-EC4D-4DBF-81DF-EF47347776DC}"/>
              </a:ext>
            </a:extLst>
          </p:cNvPr>
          <p:cNvSpPr>
            <a:spLocks noGrp="1"/>
          </p:cNvSpPr>
          <p:nvPr>
            <p:ph type="pic" sz="quarter" idx="10"/>
          </p:nvPr>
        </p:nvSpPr>
        <p:spPr>
          <a:xfrm>
            <a:off x="314541" y="707994"/>
            <a:ext cx="3633787" cy="3662362"/>
          </a:xfrm>
        </p:spPr>
        <p:txBody>
          <a:bodyPr/>
          <a:lstStyle/>
          <a:p>
            <a:endParaRPr lang="en-US"/>
          </a:p>
        </p:txBody>
      </p:sp>
      <p:sp>
        <p:nvSpPr>
          <p:cNvPr id="8" name="Picture Placeholder 6">
            <a:extLst>
              <a:ext uri="{FF2B5EF4-FFF2-40B4-BE49-F238E27FC236}">
                <a16:creationId xmlns:a16="http://schemas.microsoft.com/office/drawing/2014/main" id="{B786374F-2D4C-401E-8C18-B9E925EBA9EC}"/>
              </a:ext>
            </a:extLst>
          </p:cNvPr>
          <p:cNvSpPr>
            <a:spLocks noGrp="1"/>
          </p:cNvSpPr>
          <p:nvPr>
            <p:ph type="pic" sz="quarter" idx="11"/>
          </p:nvPr>
        </p:nvSpPr>
        <p:spPr>
          <a:xfrm>
            <a:off x="4279106" y="707994"/>
            <a:ext cx="3633787" cy="3662362"/>
          </a:xfrm>
        </p:spPr>
        <p:txBody>
          <a:bodyPr/>
          <a:lstStyle/>
          <a:p>
            <a:endParaRPr lang="en-US"/>
          </a:p>
        </p:txBody>
      </p:sp>
      <p:sp>
        <p:nvSpPr>
          <p:cNvPr id="9" name="Picture Placeholder 6">
            <a:extLst>
              <a:ext uri="{FF2B5EF4-FFF2-40B4-BE49-F238E27FC236}">
                <a16:creationId xmlns:a16="http://schemas.microsoft.com/office/drawing/2014/main" id="{25AB3EF6-DD93-4BCE-B95E-3A7D382C9888}"/>
              </a:ext>
            </a:extLst>
          </p:cNvPr>
          <p:cNvSpPr>
            <a:spLocks noGrp="1"/>
          </p:cNvSpPr>
          <p:nvPr>
            <p:ph type="pic" sz="quarter" idx="12"/>
          </p:nvPr>
        </p:nvSpPr>
        <p:spPr>
          <a:xfrm>
            <a:off x="8251830" y="707994"/>
            <a:ext cx="3633787" cy="3662362"/>
          </a:xfrm>
        </p:spPr>
        <p:txBody>
          <a:bodyPr/>
          <a:lstStyle/>
          <a:p>
            <a:endParaRPr lang="en-US"/>
          </a:p>
        </p:txBody>
      </p:sp>
    </p:spTree>
    <p:extLst>
      <p:ext uri="{BB962C8B-B14F-4D97-AF65-F5344CB8AC3E}">
        <p14:creationId xmlns:p14="http://schemas.microsoft.com/office/powerpoint/2010/main" val="4011863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1769672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28081175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66339-095D-4CA6-8EDE-995FB5EF6F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CC3189-3D91-4B2A-B85C-672223E8F3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40B84E-F459-4149-A304-480644A2EF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D7064C-729A-4820-9BBF-CF05CB123F5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3/7/2022</a:t>
            </a:fld>
            <a:endParaRPr lang="en-US"/>
          </a:p>
        </p:txBody>
      </p:sp>
      <p:sp>
        <p:nvSpPr>
          <p:cNvPr id="6" name="Footer Placeholder 5">
            <a:extLst>
              <a:ext uri="{FF2B5EF4-FFF2-40B4-BE49-F238E27FC236}">
                <a16:creationId xmlns:a16="http://schemas.microsoft.com/office/drawing/2014/main" id="{0DD8F65A-BB83-4CA5-8E62-52A962414B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DCEB9FD-1D1E-4FDC-89F6-E0547465EC14}"/>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3233103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6FDEC-1BB7-4A1B-85E4-24755F9B91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286321-E932-4DFA-938F-BFB1CFF397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F4D541-0142-4F19-8720-FAD461DD29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B320954-656F-4A86-A79A-9FFF312F8490}"/>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3/7/2022</a:t>
            </a:fld>
            <a:endParaRPr lang="en-US"/>
          </a:p>
        </p:txBody>
      </p:sp>
      <p:sp>
        <p:nvSpPr>
          <p:cNvPr id="6" name="Footer Placeholder 5">
            <a:extLst>
              <a:ext uri="{FF2B5EF4-FFF2-40B4-BE49-F238E27FC236}">
                <a16:creationId xmlns:a16="http://schemas.microsoft.com/office/drawing/2014/main" id="{EF6CC1EF-E1F1-452A-86D0-B20F5A8031E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EEFFDD4-F35D-4B9A-A85E-013CC8BE0B37}"/>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8014453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5934473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3589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9D4D1A6-4175-4A9F-AFF5-28F0692F40D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702789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3/7/2022</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493141965"/>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B88FDC3-BBB2-4338-88F9-EC9409E2AA85}"/>
              </a:ext>
            </a:extLst>
          </p:cNvPr>
          <p:cNvSpPr>
            <a:spLocks noGrp="1"/>
          </p:cNvSpPr>
          <p:nvPr>
            <p:ph type="pic" sz="quarter" idx="10"/>
          </p:nvPr>
        </p:nvSpPr>
        <p:spPr>
          <a:xfrm>
            <a:off x="576894" y="540026"/>
            <a:ext cx="4486429" cy="5777948"/>
          </a:xfrm>
          <a:custGeom>
            <a:avLst/>
            <a:gdLst>
              <a:gd name="connsiteX0" fmla="*/ 0 w 4486429"/>
              <a:gd name="connsiteY0" fmla="*/ 0 h 5777948"/>
              <a:gd name="connsiteX1" fmla="*/ 4486429 w 4486429"/>
              <a:gd name="connsiteY1" fmla="*/ 0 h 5777948"/>
              <a:gd name="connsiteX2" fmla="*/ 4486429 w 4486429"/>
              <a:gd name="connsiteY2" fmla="*/ 5777948 h 5777948"/>
              <a:gd name="connsiteX3" fmla="*/ 0 w 4486429"/>
              <a:gd name="connsiteY3" fmla="*/ 5777948 h 5777948"/>
            </a:gdLst>
            <a:ahLst/>
            <a:cxnLst>
              <a:cxn ang="0">
                <a:pos x="connsiteX0" y="connsiteY0"/>
              </a:cxn>
              <a:cxn ang="0">
                <a:pos x="connsiteX1" y="connsiteY1"/>
              </a:cxn>
              <a:cxn ang="0">
                <a:pos x="connsiteX2" y="connsiteY2"/>
              </a:cxn>
              <a:cxn ang="0">
                <a:pos x="connsiteX3" y="connsiteY3"/>
              </a:cxn>
            </a:cxnLst>
            <a:rect l="l" t="t" r="r" b="b"/>
            <a:pathLst>
              <a:path w="4486429" h="5777948">
                <a:moveTo>
                  <a:pt x="0" y="0"/>
                </a:moveTo>
                <a:lnTo>
                  <a:pt x="4486429" y="0"/>
                </a:lnTo>
                <a:lnTo>
                  <a:pt x="4486429" y="5777948"/>
                </a:lnTo>
                <a:lnTo>
                  <a:pt x="0" y="5777948"/>
                </a:lnTo>
                <a:close/>
              </a:path>
            </a:pathLst>
          </a:custGeom>
        </p:spPr>
        <p:txBody>
          <a:bodyPr wrap="square">
            <a:noAutofit/>
          </a:bodyPr>
          <a:lstStyle/>
          <a:p>
            <a:endParaRPr lang="en-US"/>
          </a:p>
        </p:txBody>
      </p:sp>
    </p:spTree>
    <p:extLst>
      <p:ext uri="{BB962C8B-B14F-4D97-AF65-F5344CB8AC3E}">
        <p14:creationId xmlns:p14="http://schemas.microsoft.com/office/powerpoint/2010/main" val="24493803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6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pic>
        <p:nvPicPr>
          <p:cNvPr id="4" name="Picture 3">
            <a:extLst>
              <a:ext uri="{FF2B5EF4-FFF2-40B4-BE49-F238E27FC236}">
                <a16:creationId xmlns:a16="http://schemas.microsoft.com/office/drawing/2014/main" id="{3D99BF6A-9D8A-42B5-BDC6-E7EE4E6410E2}"/>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777163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4656958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634F-CD1C-477F-8244-F2A0E477BA03}"/>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F3EDE803-00E1-4924-A0BF-4CFDE5FE5268}"/>
              </a:ext>
            </a:extLst>
          </p:cNvPr>
          <p:cNvSpPr>
            <a:spLocks noGrp="1"/>
          </p:cNvSpPr>
          <p:nvPr>
            <p:ph sz="quarter" idx="10"/>
          </p:nvPr>
        </p:nvSpPr>
        <p:spPr>
          <a:xfrm>
            <a:off x="838200" y="1828799"/>
            <a:ext cx="10515600" cy="4664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6046F970-4BBA-4FF3-B944-2C28398CFB56}"/>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507394" y="6098018"/>
            <a:ext cx="462756" cy="598565"/>
          </a:xfrm>
          <a:prstGeom prst="rect">
            <a:avLst/>
          </a:prstGeom>
        </p:spPr>
      </p:pic>
    </p:spTree>
    <p:extLst>
      <p:ext uri="{BB962C8B-B14F-4D97-AF65-F5344CB8AC3E}">
        <p14:creationId xmlns:p14="http://schemas.microsoft.com/office/powerpoint/2010/main" val="380451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8348" y="-46038"/>
            <a:ext cx="10972800" cy="1265238"/>
          </a:xfrm>
        </p:spPr>
        <p:txBody>
          <a:bodyPr/>
          <a:lstStyle>
            <a:lvl1pPr>
              <a:defRPr sz="4000" b="1"/>
            </a:lvl1pPr>
          </a:lstStyle>
          <a:p>
            <a:r>
              <a:rPr lang="en-US" dirty="0"/>
              <a:t>Click to edit Master title style</a:t>
            </a:r>
          </a:p>
        </p:txBody>
      </p:sp>
      <p:sp>
        <p:nvSpPr>
          <p:cNvPr id="3" name="Content Placeholder 2"/>
          <p:cNvSpPr>
            <a:spLocks noGrp="1"/>
          </p:cNvSpPr>
          <p:nvPr>
            <p:ph idx="1"/>
          </p:nvPr>
        </p:nvSpPr>
        <p:spPr>
          <a:xfrm>
            <a:off x="492167" y="1609106"/>
            <a:ext cx="111760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745814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a:t>Click to edit Master title style</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59392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cSld name="1_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8839200" y="6248400"/>
            <a:ext cx="2540000" cy="457200"/>
          </a:xfrm>
          <a:prstGeom prst="rect">
            <a:avLst/>
          </a:prstGeom>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4368800" y="6248400"/>
            <a:ext cx="3860800" cy="457200"/>
          </a:xfrm>
          <a:prstGeom prst="rect">
            <a:avLst/>
          </a:prstGeom>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2032000" y="6248400"/>
            <a:ext cx="1727200" cy="457200"/>
          </a:xfrm>
          <a:prstGeom prst="rect">
            <a:avLst/>
          </a:prstGeom>
        </p:spPr>
        <p:txBody>
          <a:bodyPr/>
          <a:lstStyle>
            <a:lvl1pPr>
              <a:defRPr/>
            </a:lvl1pPr>
          </a:lstStyle>
          <a:p>
            <a:pPr>
              <a:defRPr/>
            </a:pPr>
            <a:fld id="{2E7D74C2-048F-4CAC-98F7-788854C9A20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p:txBody>
          <a:bodyPr/>
          <a:lstStyle>
            <a:lvl1pPr>
              <a:defRPr b="1"/>
            </a:lvl1pPr>
          </a:lstStyle>
          <a:p>
            <a:r>
              <a:rPr lang="en-US" dirty="0"/>
              <a:t>Click to edit Master title style</a:t>
            </a:r>
          </a:p>
        </p:txBody>
      </p:sp>
    </p:spTree>
    <p:extLst>
      <p:ext uri="{BB962C8B-B14F-4D97-AF65-F5344CB8AC3E}">
        <p14:creationId xmlns:p14="http://schemas.microsoft.com/office/powerpoint/2010/main" val="25661245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46038"/>
            <a:ext cx="10972800" cy="1265238"/>
          </a:xfrm>
        </p:spPr>
        <p:txBody>
          <a:bodyPr/>
          <a:lstStyle>
            <a:lvl1pPr>
              <a:defRPr b="1"/>
            </a:lvl1pPr>
          </a:lstStyle>
          <a:p>
            <a:r>
              <a:rPr lang="en-US" dirty="0"/>
              <a:t>Click to edit Master title style</a:t>
            </a:r>
          </a:p>
        </p:txBody>
      </p:sp>
      <p:sp>
        <p:nvSpPr>
          <p:cNvPr id="3" name="Content Placeholder 2"/>
          <p:cNvSpPr>
            <a:spLocks noGrp="1"/>
          </p:cNvSpPr>
          <p:nvPr>
            <p:ph idx="1"/>
          </p:nvPr>
        </p:nvSpPr>
        <p:spPr>
          <a:xfrm>
            <a:off x="508000" y="1597231"/>
            <a:ext cx="111760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1F14B-B7B7-4882-AEAF-8C951D598734}"/>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D1636A04-CC65-42A5-A20E-C305D9795A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4359162-475E-4A96-94FB-A86D209230FF}"/>
              </a:ext>
            </a:extLst>
          </p:cNvPr>
          <p:cNvSpPr>
            <a:spLocks noGrp="1"/>
          </p:cNvSpPr>
          <p:nvPr>
            <p:ph type="dt" sz="half" idx="10"/>
          </p:nvPr>
        </p:nvSpPr>
        <p:spPr/>
        <p:txBody>
          <a:bodyPr/>
          <a:lstStyle/>
          <a:p>
            <a:fld id="{AAE9F4DA-64A0-4C55-9743-820010FAF576}" type="datetimeFigureOut">
              <a:rPr lang="en-CA" smtClean="0"/>
              <a:t>2022-03-07</a:t>
            </a:fld>
            <a:endParaRPr lang="en-CA"/>
          </a:p>
        </p:txBody>
      </p:sp>
      <p:sp>
        <p:nvSpPr>
          <p:cNvPr id="5" name="Footer Placeholder 4">
            <a:extLst>
              <a:ext uri="{FF2B5EF4-FFF2-40B4-BE49-F238E27FC236}">
                <a16:creationId xmlns:a16="http://schemas.microsoft.com/office/drawing/2014/main" id="{0F4158D0-FA8D-4276-83EE-665A422A91A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E6A5D25-5433-42E3-9DE1-D1E83FE01D3B}"/>
              </a:ext>
            </a:extLst>
          </p:cNvPr>
          <p:cNvSpPr>
            <a:spLocks noGrp="1"/>
          </p:cNvSpPr>
          <p:nvPr>
            <p:ph type="sldNum" sz="quarter" idx="12"/>
          </p:nvPr>
        </p:nvSpPr>
        <p:spPr/>
        <p:txBody>
          <a:bodyPr/>
          <a:lstStyle/>
          <a:p>
            <a:fld id="{12685937-E32E-49EA-A25E-E61C0431F276}" type="slidenum">
              <a:rPr lang="en-CA" smtClean="0"/>
              <a:t>‹#›</a:t>
            </a:fld>
            <a:endParaRPr lang="en-CA"/>
          </a:p>
        </p:txBody>
      </p:sp>
    </p:spTree>
    <p:extLst>
      <p:ext uri="{BB962C8B-B14F-4D97-AF65-F5344CB8AC3E}">
        <p14:creationId xmlns:p14="http://schemas.microsoft.com/office/powerpoint/2010/main" val="3263882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48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621663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5266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0369B-2AB1-47FB-BFB7-72E2B1F0EE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81A98D-6695-4C3E-822F-7C3DD317B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77FE0E3-4C02-43A0-9BDB-162464533E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6FDE4D-3A32-44D4-BC03-1703A31461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140A39-3ACF-426F-A23F-174C071D8F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AF2D5-A082-4B06-948C-AB3F2EED09D2}"/>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3/7/2022</a:t>
            </a:fld>
            <a:endParaRPr lang="en-US"/>
          </a:p>
        </p:txBody>
      </p:sp>
      <p:sp>
        <p:nvSpPr>
          <p:cNvPr id="8" name="Footer Placeholder 7">
            <a:extLst>
              <a:ext uri="{FF2B5EF4-FFF2-40B4-BE49-F238E27FC236}">
                <a16:creationId xmlns:a16="http://schemas.microsoft.com/office/drawing/2014/main" id="{4D5BD561-E771-49C1-971C-755C26F0720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0C4FD5B2-463B-4BFD-9527-68766D66117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274700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slideLayout" Target="../slideLayouts/slideLayout28.xml"/><Relationship Id="rId7"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81" r:id="rId1"/>
    <p:sldLayoutId id="2147483757" r:id="rId2"/>
    <p:sldLayoutId id="2147483754" r:id="rId3"/>
    <p:sldLayoutId id="2147483768" r:id="rId4"/>
    <p:sldLayoutId id="2147483651" r:id="rId5"/>
    <p:sldLayoutId id="2147483652" r:id="rId6"/>
    <p:sldLayoutId id="2147483653" r:id="rId7"/>
    <p:sldLayoutId id="2147483755" r:id="rId8"/>
    <p:sldLayoutId id="2147483756" r:id="rId9"/>
    <p:sldLayoutId id="2147483772" r:id="rId10"/>
    <p:sldLayoutId id="2147483773" r:id="rId11"/>
    <p:sldLayoutId id="2147483771" r:id="rId12"/>
    <p:sldLayoutId id="2147483775" r:id="rId13"/>
    <p:sldLayoutId id="2147483656" r:id="rId14"/>
    <p:sldLayoutId id="2147483657" r:id="rId15"/>
    <p:sldLayoutId id="2147483670" r:id="rId16"/>
    <p:sldLayoutId id="2147483752" r:id="rId17"/>
    <p:sldLayoutId id="2147483787" r:id="rId18"/>
    <p:sldLayoutId id="2147483718" r:id="rId19"/>
    <p:sldLayoutId id="2147483764" r:id="rId20"/>
    <p:sldLayoutId id="2147483766" r:id="rId21"/>
    <p:sldLayoutId id="2147483770" r:id="rId22"/>
    <p:sldLayoutId id="2147483777" r:id="rId23"/>
    <p:sldLayoutId id="2147483778" r:id="rId24"/>
    <p:sldLayoutId id="2147483779" r:id="rId25"/>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505361" y="-39584"/>
            <a:ext cx="10972800" cy="12652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71055" y="1610096"/>
            <a:ext cx="111760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p:nvPr userDrawn="1"/>
        </p:nvSpPr>
        <p:spPr>
          <a:xfrm>
            <a:off x="0" y="6324600"/>
            <a:ext cx="12192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2" descr="\\06-CLS-01\Users\DTremblay\Desktop\COL logos New\PDF files download\COL_Logo_Crest_white_cmyk.tif"/>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1582400" y="6388030"/>
            <a:ext cx="406400" cy="39377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P:\_Projects\Powerpoint Presentations (HA)\COL PPT Template 2012-15\arc blend.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flipH="1">
            <a:off x="0" y="2209800"/>
            <a:ext cx="4775200" cy="46482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P:\_Projects\Powerpoint Presentations (HA)\COL PPT Template 2012-15\arc blend.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flipV="1">
            <a:off x="6604000" y="0"/>
            <a:ext cx="5588000" cy="3581399"/>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6" r:id="rId1"/>
    <p:sldLayoutId id="2147483676" r:id="rId2"/>
    <p:sldLayoutId id="2147483685" r:id="rId3"/>
    <p:sldLayoutId id="2147483708" r:id="rId4"/>
    <p:sldLayoutId id="2147483683" r:id="rId5"/>
    <p:sldLayoutId id="2147483672" r:id="rId6"/>
  </p:sldLayoutIdLst>
  <p:txStyles>
    <p:titleStyle>
      <a:lvl1pPr algn="l" rtl="0" eaLnBrk="1" fontAlgn="base" hangingPunct="1">
        <a:spcBef>
          <a:spcPct val="0"/>
        </a:spcBef>
        <a:spcAft>
          <a:spcPct val="0"/>
        </a:spcAft>
        <a:defRPr sz="3800" b="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Wingdings" pitchFamily="2" charset="2"/>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8DD078-4D72-4AE8-9B1F-5C2621CE0C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1CEE60B-00CC-4472-8191-56AD55347B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06E1379-09E6-4BE8-B038-79EC9AB767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E9F4DA-64A0-4C55-9743-820010FAF576}" type="datetimeFigureOut">
              <a:rPr lang="en-CA" smtClean="0"/>
              <a:t>2022-03-07</a:t>
            </a:fld>
            <a:endParaRPr lang="en-CA"/>
          </a:p>
        </p:txBody>
      </p:sp>
      <p:sp>
        <p:nvSpPr>
          <p:cNvPr id="5" name="Footer Placeholder 4">
            <a:extLst>
              <a:ext uri="{FF2B5EF4-FFF2-40B4-BE49-F238E27FC236}">
                <a16:creationId xmlns:a16="http://schemas.microsoft.com/office/drawing/2014/main" id="{0C0837D2-D592-4ED0-83F0-8B7F00C434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1146A1C4-3ED4-48A8-B015-70FED06785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685937-E32E-49EA-A25E-E61C0431F276}" type="slidenum">
              <a:rPr lang="en-CA" smtClean="0"/>
              <a:t>‹#›</a:t>
            </a:fld>
            <a:endParaRPr lang="en-CA"/>
          </a:p>
        </p:txBody>
      </p:sp>
    </p:spTree>
    <p:extLst>
      <p:ext uri="{BB962C8B-B14F-4D97-AF65-F5344CB8AC3E}">
        <p14:creationId xmlns:p14="http://schemas.microsoft.com/office/powerpoint/2010/main" val="715144783"/>
      </p:ext>
    </p:extLst>
  </p:cSld>
  <p:clrMap bg1="lt1" tx1="dk1" bg2="lt2" tx2="dk2" accent1="accent1" accent2="accent2" accent3="accent3" accent4="accent4" accent5="accent5" accent6="accent6" hlink="hlink" folHlink="folHlink"/>
  <p:sldLayoutIdLst>
    <p:sldLayoutId id="214748394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s://osf.io/preprints/socarxiv/ve4z7/"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33.png"/><Relationship Id="rId4" Type="http://schemas.openxmlformats.org/officeDocument/2006/relationships/diagramLayout" Target="../diagrams/layout2.xml"/><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2.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10.emf"/><Relationship Id="rId5" Type="http://schemas.openxmlformats.org/officeDocument/2006/relationships/image" Target="../media/image9.jpe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49.png"/><Relationship Id="rId7" Type="http://schemas.openxmlformats.org/officeDocument/2006/relationships/diagramColors" Target="../diagrams/colors5.xml"/><Relationship Id="rId2" Type="http://schemas.openxmlformats.org/officeDocument/2006/relationships/notesSlide" Target="../notesSlides/notesSlide20.xml"/><Relationship Id="rId1" Type="http://schemas.openxmlformats.org/officeDocument/2006/relationships/slideLayout" Target="../slideLayouts/slideLayout23.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hyperlink" Target="http://hdl.handle.net/1853/59104"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32.xml"/><Relationship Id="rId4" Type="http://schemas.microsoft.com/office/2007/relationships/hdphoto" Target="../media/hdphoto6.wdp"/></Relationships>
</file>

<file path=ppt/slides/_rels/slide37.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25.xml"/><Relationship Id="rId1" Type="http://schemas.openxmlformats.org/officeDocument/2006/relationships/slideLayout" Target="../slideLayouts/slideLayout23.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g"/><Relationship Id="rId1" Type="http://schemas.openxmlformats.org/officeDocument/2006/relationships/slideLayout" Target="../slideLayouts/slideLayout8.xml"/><Relationship Id="rId4" Type="http://schemas.openxmlformats.org/officeDocument/2006/relationships/image" Target="../media/image56.jpg"/></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microsoft.com/office/2007/relationships/hdphoto" Target="../media/hdphoto3.wdp"/><Relationship Id="rId5" Type="http://schemas.openxmlformats.org/officeDocument/2006/relationships/image" Target="../media/image12.png"/><Relationship Id="rId10" Type="http://schemas.openxmlformats.org/officeDocument/2006/relationships/image" Target="../media/image1.png"/><Relationship Id="rId4" Type="http://schemas.microsoft.com/office/2007/relationships/hdphoto" Target="../media/hdphoto2.wdp"/><Relationship Id="rId9" Type="http://schemas.openxmlformats.org/officeDocument/2006/relationships/image" Target="../media/image14.png"/></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59.png"/></Relationships>
</file>

<file path=ppt/slides/_rels/slide4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0.xml"/><Relationship Id="rId5" Type="http://schemas.openxmlformats.org/officeDocument/2006/relationships/image" Target="../media/image63.png"/><Relationship Id="rId4" Type="http://schemas.openxmlformats.org/officeDocument/2006/relationships/image" Target="../media/image62.pn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image" Target="../media/image17.jpeg"/><Relationship Id="rId5" Type="http://schemas.openxmlformats.org/officeDocument/2006/relationships/image" Target="../media/image16.jpg"/><Relationship Id="rId4" Type="http://schemas.microsoft.com/office/2007/relationships/hdphoto" Target="../media/hdphoto5.wdp"/></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23.xml"/><Relationship Id="rId5" Type="http://schemas.openxmlformats.org/officeDocument/2006/relationships/image" Target="../media/image21.jpeg"/><Relationship Id="rId4"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octor writing on tablet with pen">
            <a:extLst>
              <a:ext uri="{FF2B5EF4-FFF2-40B4-BE49-F238E27FC236}">
                <a16:creationId xmlns:a16="http://schemas.microsoft.com/office/drawing/2014/main" id="{5882EDB7-3D2B-450E-9A2B-27C40987127F}"/>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l="16684" t="13713" r="23393" b="15298"/>
          <a:stretch/>
        </p:blipFill>
        <p:spPr>
          <a:xfrm>
            <a:off x="-2" y="0"/>
            <a:ext cx="12192000" cy="5747768"/>
          </a:xfrm>
          <a:prstGeom prst="rect">
            <a:avLst/>
          </a:prstGeom>
        </p:spPr>
      </p:pic>
      <p:sp>
        <p:nvSpPr>
          <p:cNvPr id="6" name="Rectangle 5">
            <a:extLst>
              <a:ext uri="{FF2B5EF4-FFF2-40B4-BE49-F238E27FC236}">
                <a16:creationId xmlns:a16="http://schemas.microsoft.com/office/drawing/2014/main" id="{3122FB1D-1973-4CC1-B3D0-2F83D273F16B}"/>
              </a:ext>
            </a:extLst>
          </p:cNvPr>
          <p:cNvSpPr/>
          <p:nvPr/>
        </p:nvSpPr>
        <p:spPr>
          <a:xfrm>
            <a:off x="-1" y="4637536"/>
            <a:ext cx="12192001" cy="222046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09FE4BFA-4CC3-45D0-B546-23A3BCACC939}"/>
              </a:ext>
            </a:extLst>
          </p:cNvPr>
          <p:cNvSpPr txBox="1">
            <a:spLocks/>
          </p:cNvSpPr>
          <p:nvPr/>
        </p:nvSpPr>
        <p:spPr>
          <a:xfrm>
            <a:off x="4800599" y="5068143"/>
            <a:ext cx="6865987" cy="14810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b="1" dirty="0">
                <a:solidFill>
                  <a:schemeClr val="bg1"/>
                </a:solidFill>
                <a:latin typeface="+mn-lt"/>
              </a:rPr>
              <a:t>Professor Asha Kanwar</a:t>
            </a:r>
            <a:br>
              <a:rPr lang="en-US" sz="1600" b="1" dirty="0">
                <a:solidFill>
                  <a:schemeClr val="bg1"/>
                </a:solidFill>
                <a:latin typeface="+mn-lt"/>
              </a:rPr>
            </a:br>
            <a:r>
              <a:rPr lang="en-US" sz="1600" b="1" dirty="0">
                <a:solidFill>
                  <a:schemeClr val="bg1"/>
                </a:solidFill>
                <a:latin typeface="+mn-lt"/>
              </a:rPr>
              <a:t>President &amp; CEO</a:t>
            </a:r>
          </a:p>
          <a:p>
            <a:pPr marL="0" indent="0">
              <a:buFont typeface="Arial" panose="020B0604020202020204" pitchFamily="34" charset="0"/>
              <a:buNone/>
            </a:pPr>
            <a:r>
              <a:rPr lang="en-US" sz="1400" dirty="0">
                <a:solidFill>
                  <a:schemeClr val="bg1"/>
                </a:solidFill>
                <a:latin typeface="+mn-lt"/>
              </a:rPr>
              <a:t>2</a:t>
            </a:r>
            <a:r>
              <a:rPr lang="en-US" sz="1400" baseline="30000" dirty="0">
                <a:solidFill>
                  <a:schemeClr val="bg1"/>
                </a:solidFill>
                <a:latin typeface="+mn-lt"/>
              </a:rPr>
              <a:t>nd</a:t>
            </a:r>
            <a:r>
              <a:rPr lang="en-US" sz="1400" dirty="0">
                <a:solidFill>
                  <a:schemeClr val="bg1"/>
                </a:solidFill>
                <a:latin typeface="+mn-lt"/>
              </a:rPr>
              <a:t> Virtual Conference: Trends &amp; Directions in Accreditation in Pre- and Post- Covid Stretch, hosted by the Accrediting Agency of Chartered Colleges and Universities in the Philippines </a:t>
            </a:r>
          </a:p>
          <a:p>
            <a:pPr marL="0" indent="0">
              <a:buFont typeface="Arial" panose="020B0604020202020204" pitchFamily="34" charset="0"/>
              <a:buNone/>
            </a:pPr>
            <a:r>
              <a:rPr lang="en-US" sz="1400" dirty="0">
                <a:solidFill>
                  <a:schemeClr val="bg1"/>
                </a:solidFill>
                <a:latin typeface="+mn-lt"/>
              </a:rPr>
              <a:t>9-11 March 2022 (Virtual)</a:t>
            </a:r>
          </a:p>
          <a:p>
            <a:pPr marL="0" indent="0">
              <a:buFont typeface="Arial" panose="020B0604020202020204" pitchFamily="34" charset="0"/>
              <a:buNone/>
            </a:pPr>
            <a:endParaRPr lang="en-US" sz="1400" dirty="0">
              <a:solidFill>
                <a:schemeClr val="bg1"/>
              </a:solidFill>
              <a:latin typeface="+mn-lt"/>
            </a:endParaRPr>
          </a:p>
        </p:txBody>
      </p:sp>
      <p:pic>
        <p:nvPicPr>
          <p:cNvPr id="8" name="Picture 7" descr="Text&#10;&#10;Description automatically generated">
            <a:extLst>
              <a:ext uri="{FF2B5EF4-FFF2-40B4-BE49-F238E27FC236}">
                <a16:creationId xmlns:a16="http://schemas.microsoft.com/office/drawing/2014/main" id="{C7C697DB-3184-42C5-AE83-4BCD4A7768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4938" y="5074653"/>
            <a:ext cx="3390247" cy="901011"/>
          </a:xfrm>
          <a:prstGeom prst="rect">
            <a:avLst/>
          </a:prstGeom>
        </p:spPr>
      </p:pic>
      <p:sp>
        <p:nvSpPr>
          <p:cNvPr id="10" name="Rectangle 9">
            <a:extLst>
              <a:ext uri="{FF2B5EF4-FFF2-40B4-BE49-F238E27FC236}">
                <a16:creationId xmlns:a16="http://schemas.microsoft.com/office/drawing/2014/main" id="{F54A30D3-BA0C-424C-8285-2C24E7355F8D}"/>
              </a:ext>
            </a:extLst>
          </p:cNvPr>
          <p:cNvSpPr/>
          <p:nvPr/>
        </p:nvSpPr>
        <p:spPr>
          <a:xfrm>
            <a:off x="-1" y="0"/>
            <a:ext cx="5436195" cy="4840247"/>
          </a:xfrm>
          <a:prstGeom prst="rect">
            <a:avLst/>
          </a:prstGeom>
          <a:solidFill>
            <a:schemeClr val="bg2">
              <a:lumMod val="10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3A2DF1F8-7148-41EE-BECC-4D1E1A77549A}"/>
              </a:ext>
            </a:extLst>
          </p:cNvPr>
          <p:cNvSpPr/>
          <p:nvPr/>
        </p:nvSpPr>
        <p:spPr>
          <a:xfrm>
            <a:off x="4800600" y="5912"/>
            <a:ext cx="7391400" cy="4834335"/>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rgbClr val="8194E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sp>
        <p:nvSpPr>
          <p:cNvPr id="12" name="TextBox 11">
            <a:extLst>
              <a:ext uri="{FF2B5EF4-FFF2-40B4-BE49-F238E27FC236}">
                <a16:creationId xmlns:a16="http://schemas.microsoft.com/office/drawing/2014/main" id="{233466A0-3C6E-489C-AAB1-561BBB5D516A}"/>
              </a:ext>
            </a:extLst>
          </p:cNvPr>
          <p:cNvSpPr txBox="1"/>
          <p:nvPr/>
        </p:nvSpPr>
        <p:spPr>
          <a:xfrm>
            <a:off x="766269" y="697818"/>
            <a:ext cx="3478610" cy="2800767"/>
          </a:xfrm>
          <a:prstGeom prst="rect">
            <a:avLst/>
          </a:prstGeom>
          <a:noFill/>
        </p:spPr>
        <p:txBody>
          <a:bodyPr wrap="square">
            <a:spAutoFit/>
          </a:bodyPr>
          <a:lstStyle/>
          <a:p>
            <a:pPr algn="r"/>
            <a:r>
              <a:rPr lang="en-US" sz="4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Quality Assurance in a </a:t>
            </a:r>
          </a:p>
          <a:p>
            <a:pPr algn="r"/>
            <a:r>
              <a:rPr lang="en-US" sz="4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Digital Age</a:t>
            </a:r>
          </a:p>
        </p:txBody>
      </p:sp>
      <p:sp>
        <p:nvSpPr>
          <p:cNvPr id="9" name="Rectangle 8">
            <a:extLst>
              <a:ext uri="{FF2B5EF4-FFF2-40B4-BE49-F238E27FC236}">
                <a16:creationId xmlns:a16="http://schemas.microsoft.com/office/drawing/2014/main" id="{07033A09-EC65-4333-B90F-0118A44269AC}"/>
              </a:ext>
            </a:extLst>
          </p:cNvPr>
          <p:cNvSpPr/>
          <p:nvPr/>
        </p:nvSpPr>
        <p:spPr>
          <a:xfrm>
            <a:off x="-9625" y="4324084"/>
            <a:ext cx="12192000" cy="308836"/>
          </a:xfrm>
          <a:prstGeom prst="rect">
            <a:avLst/>
          </a:prstGeom>
          <a:solidFill>
            <a:srgbClr val="B3AA7E">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3695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5BFF121-7899-4321-B673-B8A6ABC3D663}"/>
              </a:ext>
            </a:extLst>
          </p:cNvPr>
          <p:cNvSpPr/>
          <p:nvPr/>
        </p:nvSpPr>
        <p:spPr>
          <a:xfrm>
            <a:off x="0" y="-4738"/>
            <a:ext cx="12192000" cy="2692520"/>
          </a:xfrm>
          <a:prstGeom prst="rect">
            <a:avLst/>
          </a:prstGeom>
          <a:solidFill>
            <a:srgbClr val="9D9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5" name="Title 4">
            <a:extLst>
              <a:ext uri="{FF2B5EF4-FFF2-40B4-BE49-F238E27FC236}">
                <a16:creationId xmlns:a16="http://schemas.microsoft.com/office/drawing/2014/main" id="{9FB7E532-CCD0-4C36-9A46-7E906D1335E1}"/>
              </a:ext>
            </a:extLst>
          </p:cNvPr>
          <p:cNvSpPr>
            <a:spLocks noGrp="1"/>
          </p:cNvSpPr>
          <p:nvPr>
            <p:ph type="title"/>
          </p:nvPr>
        </p:nvSpPr>
        <p:spPr>
          <a:xfrm>
            <a:off x="742385" y="844435"/>
            <a:ext cx="7886700" cy="994172"/>
          </a:xfrm>
        </p:spPr>
        <p:txBody>
          <a:bodyPr/>
          <a:lstStyle/>
          <a:p>
            <a:r>
              <a:rPr lang="en-US" dirty="0">
                <a:solidFill>
                  <a:schemeClr val="bg1"/>
                </a:solidFill>
              </a:rPr>
              <a:t>Impact of </a:t>
            </a: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COVID-19</a:t>
            </a:r>
            <a:r>
              <a:rPr lang="en-US" dirty="0">
                <a:solidFill>
                  <a:schemeClr val="bg1"/>
                </a:solidFill>
              </a:rPr>
              <a:t>: Institutions</a:t>
            </a:r>
          </a:p>
        </p:txBody>
      </p:sp>
      <p:sp>
        <p:nvSpPr>
          <p:cNvPr id="3" name="Content Placeholder 2">
            <a:extLst>
              <a:ext uri="{FF2B5EF4-FFF2-40B4-BE49-F238E27FC236}">
                <a16:creationId xmlns:a16="http://schemas.microsoft.com/office/drawing/2014/main" id="{7648F8E9-AE0B-487A-AB26-0CEEC22E0E48}"/>
              </a:ext>
            </a:extLst>
          </p:cNvPr>
          <p:cNvSpPr>
            <a:spLocks noGrp="1"/>
          </p:cNvSpPr>
          <p:nvPr>
            <p:ph idx="1"/>
          </p:nvPr>
        </p:nvSpPr>
        <p:spPr>
          <a:xfrm>
            <a:off x="742385" y="2881155"/>
            <a:ext cx="10239468" cy="3263504"/>
          </a:xfrm>
        </p:spPr>
        <p:txBody>
          <a:bodyPr>
            <a:normAutofit lnSpcReduction="10000"/>
          </a:bodyPr>
          <a:lstStyle/>
          <a:p>
            <a:r>
              <a:rPr lang="en-US" dirty="0"/>
              <a:t>Transition to emergency remote teaching</a:t>
            </a:r>
          </a:p>
          <a:p>
            <a:r>
              <a:rPr lang="en-US" dirty="0"/>
              <a:t>Drop in international students </a:t>
            </a:r>
            <a:br>
              <a:rPr lang="en-US" dirty="0"/>
            </a:br>
            <a:r>
              <a:rPr lang="en-US" dirty="0"/>
              <a:t>(20% in Germany; 16% in US—applications for student visas in Australia dropped by 80-90%)</a:t>
            </a:r>
          </a:p>
          <a:p>
            <a:r>
              <a:rPr lang="en-US" dirty="0"/>
              <a:t>Lack of technology infrastructure</a:t>
            </a:r>
          </a:p>
          <a:p>
            <a:r>
              <a:rPr lang="en-US" dirty="0"/>
              <a:t>Adverse impact on research—practical and collaborative</a:t>
            </a:r>
          </a:p>
          <a:p>
            <a:r>
              <a:rPr lang="en-US" dirty="0"/>
              <a:t>Drop in revenues from fees/budget cuts</a:t>
            </a:r>
            <a:endParaRPr lang="en-CA" dirty="0"/>
          </a:p>
        </p:txBody>
      </p:sp>
      <p:sp>
        <p:nvSpPr>
          <p:cNvPr id="4" name="TextBox 3">
            <a:extLst>
              <a:ext uri="{FF2B5EF4-FFF2-40B4-BE49-F238E27FC236}">
                <a16:creationId xmlns:a16="http://schemas.microsoft.com/office/drawing/2014/main" id="{B53BE4C6-55BD-41FC-A013-6903D0B1FBBE}"/>
              </a:ext>
            </a:extLst>
          </p:cNvPr>
          <p:cNvSpPr txBox="1"/>
          <p:nvPr/>
        </p:nvSpPr>
        <p:spPr>
          <a:xfrm>
            <a:off x="742385" y="6380595"/>
            <a:ext cx="9144000" cy="230832"/>
          </a:xfrm>
          <a:prstGeom prst="rect">
            <a:avLst/>
          </a:prstGeom>
          <a:noFill/>
        </p:spPr>
        <p:txBody>
          <a:bodyPr wrap="square" rtlCol="0">
            <a:spAutoFit/>
          </a:bodyPr>
          <a:lstStyle/>
          <a:p>
            <a:pPr marL="0" marR="0" lvl="0" indent="0" defTabSz="3429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panose="020F0502020204030204"/>
              </a:rPr>
              <a:t>Source: European Union (2021). The impact of COVID-19 on higher education: a review of emerging evidence. </a:t>
            </a:r>
            <a:endParaRPr kumimoji="0" lang="en-CA" sz="900" b="0" i="0" u="none" strike="noStrike" kern="1200" cap="none" spc="0" normalizeH="0" baseline="0" noProof="0" dirty="0">
              <a:ln>
                <a:noFill/>
              </a:ln>
              <a:solidFill>
                <a:prstClr val="black"/>
              </a:solidFill>
              <a:effectLst/>
              <a:uLnTx/>
              <a:uFillTx/>
              <a:latin typeface="Calibri" panose="020F0502020204030204"/>
            </a:endParaRPr>
          </a:p>
        </p:txBody>
      </p:sp>
      <p:pic>
        <p:nvPicPr>
          <p:cNvPr id="6" name="Graphic 5" descr="Greek Temple with solid fill">
            <a:extLst>
              <a:ext uri="{FF2B5EF4-FFF2-40B4-BE49-F238E27FC236}">
                <a16:creationId xmlns:a16="http://schemas.microsoft.com/office/drawing/2014/main" id="{FFDE7947-5257-4CE2-8E13-70DB7A08AB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24284" y="0"/>
            <a:ext cx="2587470" cy="2587470"/>
          </a:xfrm>
          <a:prstGeom prst="rect">
            <a:avLst/>
          </a:prstGeom>
        </p:spPr>
      </p:pic>
    </p:spTree>
    <p:extLst>
      <p:ext uri="{BB962C8B-B14F-4D97-AF65-F5344CB8AC3E}">
        <p14:creationId xmlns:p14="http://schemas.microsoft.com/office/powerpoint/2010/main" val="4229182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83601-DCFC-4D1B-B999-79D2BF695D43}"/>
              </a:ext>
            </a:extLst>
          </p:cNvPr>
          <p:cNvSpPr>
            <a:spLocks noGrp="1"/>
          </p:cNvSpPr>
          <p:nvPr>
            <p:ph type="title"/>
          </p:nvPr>
        </p:nvSpPr>
        <p:spPr/>
        <p:txBody>
          <a:bodyPr/>
          <a:lstStyle/>
          <a:p>
            <a:r>
              <a:rPr lang="en-US" dirty="0"/>
              <a:t>Learning Inequality during COVID19</a:t>
            </a:r>
            <a:endParaRPr lang="en-CA" dirty="0"/>
          </a:p>
        </p:txBody>
      </p:sp>
      <p:sp>
        <p:nvSpPr>
          <p:cNvPr id="3" name="Content Placeholder 2">
            <a:extLst>
              <a:ext uri="{FF2B5EF4-FFF2-40B4-BE49-F238E27FC236}">
                <a16:creationId xmlns:a16="http://schemas.microsoft.com/office/drawing/2014/main" id="{E0FD0BDC-D172-471D-98BD-0BE409473E4E}"/>
              </a:ext>
            </a:extLst>
          </p:cNvPr>
          <p:cNvSpPr>
            <a:spLocks noGrp="1"/>
          </p:cNvSpPr>
          <p:nvPr>
            <p:ph idx="1"/>
          </p:nvPr>
        </p:nvSpPr>
        <p:spPr>
          <a:xfrm>
            <a:off x="838200" y="1825624"/>
            <a:ext cx="4750806" cy="4351339"/>
          </a:xfrm>
        </p:spPr>
        <p:txBody>
          <a:bodyPr/>
          <a:lstStyle/>
          <a:p>
            <a:r>
              <a:rPr lang="en-US" dirty="0"/>
              <a:t>Learning loss of about three percentile points</a:t>
            </a:r>
          </a:p>
          <a:p>
            <a:r>
              <a:rPr lang="en-US" dirty="0"/>
              <a:t>Learners from less educated home 55% more prone to learning loss</a:t>
            </a:r>
          </a:p>
          <a:p>
            <a:endParaRPr lang="en-CA" dirty="0"/>
          </a:p>
        </p:txBody>
      </p:sp>
      <p:pic>
        <p:nvPicPr>
          <p:cNvPr id="6" name="Content Placeholder 5">
            <a:extLst>
              <a:ext uri="{FF2B5EF4-FFF2-40B4-BE49-F238E27FC236}">
                <a16:creationId xmlns:a16="http://schemas.microsoft.com/office/drawing/2014/main" id="{0029F0C4-4464-4F34-A5D5-A9C81241FA1F}"/>
              </a:ext>
            </a:extLst>
          </p:cNvPr>
          <p:cNvPicPr>
            <a:picLocks noGrp="1" noChangeAspect="1"/>
          </p:cNvPicPr>
          <p:nvPr>
            <p:ph sz="half" idx="4294967295"/>
          </p:nvPr>
        </p:nvPicPr>
        <p:blipFill>
          <a:blip r:embed="rId3"/>
          <a:stretch>
            <a:fillRect/>
          </a:stretch>
        </p:blipFill>
        <p:spPr>
          <a:xfrm>
            <a:off x="5589006" y="1825624"/>
            <a:ext cx="6602994" cy="3756667"/>
          </a:xfrm>
        </p:spPr>
      </p:pic>
      <p:sp>
        <p:nvSpPr>
          <p:cNvPr id="7" name="TextBox 6">
            <a:extLst>
              <a:ext uri="{FF2B5EF4-FFF2-40B4-BE49-F238E27FC236}">
                <a16:creationId xmlns:a16="http://schemas.microsoft.com/office/drawing/2014/main" id="{6BE841F7-FB78-4D61-881B-2F03EA93282C}"/>
              </a:ext>
            </a:extLst>
          </p:cNvPr>
          <p:cNvSpPr txBox="1"/>
          <p:nvPr/>
        </p:nvSpPr>
        <p:spPr>
          <a:xfrm>
            <a:off x="5518867" y="5648795"/>
            <a:ext cx="2420856" cy="215444"/>
          </a:xfrm>
          <a:prstGeom prst="rect">
            <a:avLst/>
          </a:prstGeom>
          <a:noFill/>
        </p:spPr>
        <p:txBody>
          <a:bodyPr wrap="square" rtlCol="0">
            <a:spAutoFit/>
          </a:bodyPr>
          <a:lstStyle/>
          <a:p>
            <a:r>
              <a:rPr lang="en-US" sz="800" dirty="0"/>
              <a:t>Source: </a:t>
            </a:r>
            <a:r>
              <a:rPr lang="en-US" sz="800" dirty="0">
                <a:hlinkClick r:id="rId4"/>
              </a:rPr>
              <a:t>https://osf.io/preprints/socarxiv/ve4z7/</a:t>
            </a:r>
            <a:r>
              <a:rPr lang="en-US" sz="800" dirty="0"/>
              <a:t> </a:t>
            </a:r>
            <a:endParaRPr lang="en-CA" sz="800" dirty="0"/>
          </a:p>
        </p:txBody>
      </p:sp>
    </p:spTree>
    <p:extLst>
      <p:ext uri="{BB962C8B-B14F-4D97-AF65-F5344CB8AC3E}">
        <p14:creationId xmlns:p14="http://schemas.microsoft.com/office/powerpoint/2010/main" val="1485629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DF4AF08-60B1-4D73-BC68-3C9FDA4295AA}"/>
              </a:ext>
            </a:extLst>
          </p:cNvPr>
          <p:cNvSpPr/>
          <p:nvPr/>
        </p:nvSpPr>
        <p:spPr>
          <a:xfrm>
            <a:off x="1" y="-8312"/>
            <a:ext cx="12191064" cy="686631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pic>
        <p:nvPicPr>
          <p:cNvPr id="12" name="Picture 11">
            <a:extLst>
              <a:ext uri="{FF2B5EF4-FFF2-40B4-BE49-F238E27FC236}">
                <a16:creationId xmlns:a16="http://schemas.microsoft.com/office/drawing/2014/main" id="{7DD495CB-AEE8-4FBA-937F-5A43320B76C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34" y="-8312"/>
            <a:ext cx="12191999" cy="6859588"/>
          </a:xfrm>
          <a:prstGeom prst="rect">
            <a:avLst/>
          </a:prstGeom>
        </p:spPr>
      </p:pic>
      <p:sp>
        <p:nvSpPr>
          <p:cNvPr id="3" name="Title 2">
            <a:extLst>
              <a:ext uri="{FF2B5EF4-FFF2-40B4-BE49-F238E27FC236}">
                <a16:creationId xmlns:a16="http://schemas.microsoft.com/office/drawing/2014/main" id="{785467C5-85CC-42CD-8E14-21AF3677AA32}"/>
              </a:ext>
            </a:extLst>
          </p:cNvPr>
          <p:cNvSpPr>
            <a:spLocks noGrp="1"/>
          </p:cNvSpPr>
          <p:nvPr>
            <p:ph type="title"/>
          </p:nvPr>
        </p:nvSpPr>
        <p:spPr>
          <a:xfrm>
            <a:off x="936" y="-15036"/>
            <a:ext cx="12191064" cy="6866312"/>
          </a:xfrm>
        </p:spPr>
        <p:txBody>
          <a:bodyPr anchor="ctr" anchorCtr="0">
            <a:normAutofit/>
          </a:bodyPr>
          <a:lstStyle/>
          <a:p>
            <a:pPr algn="ctr"/>
            <a:r>
              <a:rPr lang="en-US" sz="8000" dirty="0">
                <a:solidFill>
                  <a:schemeClr val="bg1"/>
                </a:solidFill>
              </a:rPr>
              <a:t>Emerging Landscape</a:t>
            </a:r>
          </a:p>
        </p:txBody>
      </p:sp>
    </p:spTree>
    <p:extLst>
      <p:ext uri="{BB962C8B-B14F-4D97-AF65-F5344CB8AC3E}">
        <p14:creationId xmlns:p14="http://schemas.microsoft.com/office/powerpoint/2010/main" val="1971970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115A309F-84A0-43C5-91C3-BF89FE7B10D1}"/>
              </a:ext>
            </a:extLst>
          </p:cNvPr>
          <p:cNvSpPr/>
          <p:nvPr/>
        </p:nvSpPr>
        <p:spPr>
          <a:xfrm>
            <a:off x="0" y="646723"/>
            <a:ext cx="12192000" cy="4834335"/>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rgbClr val="8194E3">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graphicFrame>
        <p:nvGraphicFramePr>
          <p:cNvPr id="9" name="Content Placeholder 3">
            <a:extLst>
              <a:ext uri="{FF2B5EF4-FFF2-40B4-BE49-F238E27FC236}">
                <a16:creationId xmlns:a16="http://schemas.microsoft.com/office/drawing/2014/main" id="{B1F837A2-ADAF-43CD-A5A6-EC3A44E4A016}"/>
              </a:ext>
            </a:extLst>
          </p:cNvPr>
          <p:cNvGraphicFramePr>
            <a:graphicFrameLocks/>
          </p:cNvGraphicFramePr>
          <p:nvPr>
            <p:extLst>
              <p:ext uri="{D42A27DB-BD31-4B8C-83A1-F6EECF244321}">
                <p14:modId xmlns:p14="http://schemas.microsoft.com/office/powerpoint/2010/main" val="3204148171"/>
              </p:ext>
            </p:extLst>
          </p:nvPr>
        </p:nvGraphicFramePr>
        <p:xfrm>
          <a:off x="990600" y="9620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descr="Diagram&#10;&#10;Description automatically generated">
            <a:extLst>
              <a:ext uri="{FF2B5EF4-FFF2-40B4-BE49-F238E27FC236}">
                <a16:creationId xmlns:a16="http://schemas.microsoft.com/office/drawing/2014/main" id="{EAC74AEB-CEDD-4226-94C6-0D6A30FE389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178760" y="1369060"/>
            <a:ext cx="3075980" cy="2305487"/>
          </a:xfrm>
          <a:prstGeom prst="rect">
            <a:avLst/>
          </a:prstGeom>
        </p:spPr>
      </p:pic>
      <p:pic>
        <p:nvPicPr>
          <p:cNvPr id="12" name="Picture 11">
            <a:extLst>
              <a:ext uri="{FF2B5EF4-FFF2-40B4-BE49-F238E27FC236}">
                <a16:creationId xmlns:a16="http://schemas.microsoft.com/office/drawing/2014/main" id="{6E4ACB44-5B5F-4F3D-9E2D-A1A8D60C3396}"/>
              </a:ext>
            </a:extLst>
          </p:cNvPr>
          <p:cNvPicPr>
            <a:picLocks noChangeAspect="1"/>
          </p:cNvPicPr>
          <p:nvPr/>
        </p:nvPicPr>
        <p:blipFill>
          <a:blip r:embed="rId9"/>
          <a:stretch>
            <a:fillRect/>
          </a:stretch>
        </p:blipFill>
        <p:spPr>
          <a:xfrm>
            <a:off x="998160" y="1376942"/>
            <a:ext cx="3116640" cy="2316218"/>
          </a:xfrm>
          <a:prstGeom prst="rect">
            <a:avLst/>
          </a:prstGeom>
        </p:spPr>
      </p:pic>
      <p:pic>
        <p:nvPicPr>
          <p:cNvPr id="13" name="Picture 12">
            <a:extLst>
              <a:ext uri="{FF2B5EF4-FFF2-40B4-BE49-F238E27FC236}">
                <a16:creationId xmlns:a16="http://schemas.microsoft.com/office/drawing/2014/main" id="{E22DB8D6-D62D-4701-8436-71CACB8201A0}"/>
              </a:ext>
            </a:extLst>
          </p:cNvPr>
          <p:cNvPicPr>
            <a:picLocks noChangeAspect="1"/>
          </p:cNvPicPr>
          <p:nvPr/>
        </p:nvPicPr>
        <p:blipFill>
          <a:blip r:embed="rId10"/>
          <a:stretch>
            <a:fillRect/>
          </a:stretch>
        </p:blipFill>
        <p:spPr>
          <a:xfrm>
            <a:off x="4559619" y="1369060"/>
            <a:ext cx="3116640" cy="2324099"/>
          </a:xfrm>
          <a:prstGeom prst="rect">
            <a:avLst/>
          </a:prstGeom>
        </p:spPr>
      </p:pic>
    </p:spTree>
    <p:extLst>
      <p:ext uri="{BB962C8B-B14F-4D97-AF65-F5344CB8AC3E}">
        <p14:creationId xmlns:p14="http://schemas.microsoft.com/office/powerpoint/2010/main" val="1203087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8194E3">
            <a:alpha val="56000"/>
          </a:srgbClr>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90170F9-ADB3-4951-B3FB-0302AD99C4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6174" y="-1588"/>
            <a:ext cx="12191999" cy="6859588"/>
          </a:xfrm>
          <a:prstGeom prst="rect">
            <a:avLst/>
          </a:prstGeom>
        </p:spPr>
      </p:pic>
      <p:pic>
        <p:nvPicPr>
          <p:cNvPr id="7" name="Picture 6" descr="Chart&#10;&#10;Description automatically generated">
            <a:extLst>
              <a:ext uri="{FF2B5EF4-FFF2-40B4-BE49-F238E27FC236}">
                <a16:creationId xmlns:a16="http://schemas.microsoft.com/office/drawing/2014/main" id="{9B128E81-E59F-4385-AF7B-450EE65ECB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615" y="1195320"/>
            <a:ext cx="5925128" cy="4467359"/>
          </a:xfrm>
          <a:prstGeom prst="rect">
            <a:avLst/>
          </a:prstGeom>
        </p:spPr>
      </p:pic>
      <p:sp>
        <p:nvSpPr>
          <p:cNvPr id="8" name="TextBox 7">
            <a:extLst>
              <a:ext uri="{FF2B5EF4-FFF2-40B4-BE49-F238E27FC236}">
                <a16:creationId xmlns:a16="http://schemas.microsoft.com/office/drawing/2014/main" id="{68FAC00F-5721-41C3-8BE4-E9EEE45467AD}"/>
              </a:ext>
            </a:extLst>
          </p:cNvPr>
          <p:cNvSpPr txBox="1"/>
          <p:nvPr/>
        </p:nvSpPr>
        <p:spPr>
          <a:xfrm>
            <a:off x="2041209" y="5682323"/>
            <a:ext cx="3255940" cy="213585"/>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788" b="0" i="0" u="none" strike="noStrike" kern="1200" cap="none" spc="0" normalizeH="0" baseline="0" noProof="0">
                <a:ln>
                  <a:noFill/>
                </a:ln>
                <a:solidFill>
                  <a:prstClr val="black"/>
                </a:solidFill>
                <a:effectLst/>
                <a:uLnTx/>
                <a:uFillTx/>
                <a:latin typeface="Calibri" panose="020F0502020204030204"/>
                <a:ea typeface="+mn-ea"/>
                <a:cs typeface="+mn-cs"/>
              </a:rPr>
              <a:t>Source: Johnson, et al. (2021). </a:t>
            </a:r>
            <a:r>
              <a:rPr kumimoji="0" lang="en-US" sz="788" b="0" i="1" u="none" strike="noStrike" kern="1200" cap="none" spc="0" normalizeH="0" baseline="0" noProof="0">
                <a:ln>
                  <a:noFill/>
                </a:ln>
                <a:solidFill>
                  <a:prstClr val="black"/>
                </a:solidFill>
                <a:effectLst/>
                <a:uLnTx/>
                <a:uFillTx/>
                <a:latin typeface="Calibri" panose="020F0502020204030204"/>
                <a:ea typeface="+mn-ea"/>
                <a:cs typeface="+mn-cs"/>
              </a:rPr>
              <a:t>Teaching during pandemic</a:t>
            </a:r>
            <a:r>
              <a:rPr kumimoji="0" lang="en-US" sz="788" b="0" i="0" u="none" strike="noStrike" kern="1200" cap="none" spc="0" normalizeH="0" baseline="0" noProof="0">
                <a:ln>
                  <a:noFill/>
                </a:ln>
                <a:solidFill>
                  <a:prstClr val="black"/>
                </a:solidFill>
                <a:effectLst/>
                <a:uLnTx/>
                <a:uFillTx/>
                <a:latin typeface="Calibri" panose="020F0502020204030204"/>
                <a:ea typeface="+mn-ea"/>
                <a:cs typeface="+mn-cs"/>
              </a:rPr>
              <a:t>. Bayview Analytics</a:t>
            </a:r>
            <a:endParaRPr kumimoji="0" lang="en-CA" sz="788"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5DFD4795-B23E-4EE9-81AC-3D77182729D5}"/>
              </a:ext>
            </a:extLst>
          </p:cNvPr>
          <p:cNvSpPr txBox="1"/>
          <p:nvPr/>
        </p:nvSpPr>
        <p:spPr>
          <a:xfrm>
            <a:off x="7424532" y="1535380"/>
            <a:ext cx="4158134" cy="3785652"/>
          </a:xfrm>
          <a:prstGeom prst="rect">
            <a:avLst/>
          </a:prstGeom>
          <a:noFill/>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Teachers needed more assistance during pandemic</a:t>
            </a:r>
            <a:endParaRPr kumimoji="0" lang="en-CA" sz="4800" b="0"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48878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FC9817-C86B-4A48-B0F5-A8BC636947EC}"/>
              </a:ext>
            </a:extLst>
          </p:cNvPr>
          <p:cNvSpPr>
            <a:spLocks noGrp="1"/>
          </p:cNvSpPr>
          <p:nvPr>
            <p:ph sz="quarter" idx="10"/>
          </p:nvPr>
        </p:nvSpPr>
        <p:spPr>
          <a:xfrm>
            <a:off x="647701" y="2496456"/>
            <a:ext cx="4403270" cy="3670551"/>
          </a:xfrm>
        </p:spPr>
        <p:txBody>
          <a:bodyPr>
            <a:normAutofit/>
          </a:bodyPr>
          <a:lstStyle/>
          <a:p>
            <a:r>
              <a:rPr lang="en-US" sz="2400" dirty="0"/>
              <a:t>81% of students were learning online</a:t>
            </a:r>
          </a:p>
          <a:p>
            <a:r>
              <a:rPr lang="en-US" sz="2400" dirty="0"/>
              <a:t>68% of students rated the quality of online digital learning as ‘best imaginable’, ‘excellent’ or ‘good’ </a:t>
            </a:r>
          </a:p>
          <a:p>
            <a:r>
              <a:rPr lang="en-US" sz="2400" dirty="0"/>
              <a:t>62% also rated the support they received for online learning equally highly. </a:t>
            </a:r>
            <a:endParaRPr lang="en-CA" sz="2400" dirty="0"/>
          </a:p>
        </p:txBody>
      </p:sp>
      <p:pic>
        <p:nvPicPr>
          <p:cNvPr id="6" name="Content Placeholder 5">
            <a:extLst>
              <a:ext uri="{FF2B5EF4-FFF2-40B4-BE49-F238E27FC236}">
                <a16:creationId xmlns:a16="http://schemas.microsoft.com/office/drawing/2014/main" id="{28879D59-E6BC-4E5D-9C55-251A4B40C8EA}"/>
              </a:ext>
            </a:extLst>
          </p:cNvPr>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5753101" y="0"/>
            <a:ext cx="6438899" cy="5435661"/>
          </a:xfrm>
        </p:spPr>
      </p:pic>
      <p:sp>
        <p:nvSpPr>
          <p:cNvPr id="7" name="TextBox 6">
            <a:extLst>
              <a:ext uri="{FF2B5EF4-FFF2-40B4-BE49-F238E27FC236}">
                <a16:creationId xmlns:a16="http://schemas.microsoft.com/office/drawing/2014/main" id="{F65E85A9-057C-44DD-870B-58DF839EF5BA}"/>
              </a:ext>
            </a:extLst>
          </p:cNvPr>
          <p:cNvSpPr txBox="1"/>
          <p:nvPr/>
        </p:nvSpPr>
        <p:spPr>
          <a:xfrm>
            <a:off x="5753101" y="5581711"/>
            <a:ext cx="5930899" cy="338554"/>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Source</a:t>
            </a:r>
            <a:r>
              <a:rPr lang="en-US" sz="800" dirty="0">
                <a:latin typeface="Arial" panose="020B0604020202020204" pitchFamily="34" charset="0"/>
                <a:cs typeface="Arial" panose="020B0604020202020204" pitchFamily="34" charset="0"/>
              </a:rPr>
              <a:t>: JISC (2021). Student digital experience insights survey 2020/21 https://repository.jisc.ac.uk/8338/1/DEI%20P1%202021%20student%20data%20for%20HE-FINAL.pdf </a:t>
            </a:r>
            <a:endParaRPr lang="en-CA" sz="800" dirty="0">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77A2349E-1E52-4F90-8BFE-44376308682C}"/>
              </a:ext>
            </a:extLst>
          </p:cNvPr>
          <p:cNvSpPr txBox="1">
            <a:spLocks/>
          </p:cNvSpPr>
          <p:nvPr/>
        </p:nvSpPr>
        <p:spPr>
          <a:xfrm>
            <a:off x="647701" y="346105"/>
            <a:ext cx="11544299" cy="2237438"/>
          </a:xfrm>
          <a:prstGeom prst="rect">
            <a:avLst/>
          </a:prstGeom>
          <a:noFill/>
        </p:spPr>
        <p:txBody>
          <a:bodyPr vert="horz" lIns="91440" tIns="45720" rIns="91440" bIns="45720" rtlCol="0" anchor="ctr">
            <a:normAutofit/>
          </a:bodyPr>
          <a:lst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a:lstStyle>
          <a:p>
            <a:r>
              <a:rPr lang="en-US" sz="4800" b="0" dirty="0">
                <a:latin typeface="Open Sans" panose="020B0606030504020204" pitchFamily="34" charset="0"/>
                <a:ea typeface="Open Sans" panose="020B0606030504020204" pitchFamily="34" charset="0"/>
                <a:cs typeface="Open Sans" panose="020B0606030504020204" pitchFamily="34" charset="0"/>
              </a:rPr>
              <a:t>Positive quality </a:t>
            </a:r>
          </a:p>
          <a:p>
            <a:r>
              <a:rPr lang="en-US" sz="4800" b="0" dirty="0">
                <a:latin typeface="Open Sans" panose="020B0606030504020204" pitchFamily="34" charset="0"/>
                <a:ea typeface="Open Sans" panose="020B0606030504020204" pitchFamily="34" charset="0"/>
                <a:cs typeface="Open Sans" panose="020B0606030504020204" pitchFamily="34" charset="0"/>
              </a:rPr>
              <a:t>rating</a:t>
            </a:r>
            <a:endParaRPr lang="en-CA" sz="4800" b="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238728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49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2FF96-4C8D-4B54-BDD2-083426D17855}"/>
              </a:ext>
            </a:extLst>
          </p:cNvPr>
          <p:cNvSpPr>
            <a:spLocks noGrp="1"/>
          </p:cNvSpPr>
          <p:nvPr>
            <p:ph type="title"/>
          </p:nvPr>
        </p:nvSpPr>
        <p:spPr/>
        <p:txBody>
          <a:bodyPr/>
          <a:lstStyle/>
          <a:p>
            <a:r>
              <a:rPr lang="en-US" dirty="0"/>
              <a:t>A range of new online courses</a:t>
            </a:r>
            <a:endParaRPr lang="en-CA" dirty="0"/>
          </a:p>
        </p:txBody>
      </p:sp>
      <p:sp>
        <p:nvSpPr>
          <p:cNvPr id="3" name="Content Placeholder 2">
            <a:extLst>
              <a:ext uri="{FF2B5EF4-FFF2-40B4-BE49-F238E27FC236}">
                <a16:creationId xmlns:a16="http://schemas.microsoft.com/office/drawing/2014/main" id="{04F45D8D-84A6-4448-ADC8-ECC557F3626E}"/>
              </a:ext>
            </a:extLst>
          </p:cNvPr>
          <p:cNvSpPr>
            <a:spLocks noGrp="1"/>
          </p:cNvSpPr>
          <p:nvPr>
            <p:ph idx="1"/>
          </p:nvPr>
        </p:nvSpPr>
        <p:spPr>
          <a:xfrm>
            <a:off x="920533" y="2226470"/>
            <a:ext cx="4209405" cy="3263504"/>
          </a:xfrm>
        </p:spPr>
        <p:txBody>
          <a:bodyPr>
            <a:normAutofit fontScale="92500"/>
          </a:bodyPr>
          <a:lstStyle/>
          <a:p>
            <a:r>
              <a:rPr lang="en-US" dirty="0"/>
              <a:t>Universities started many online courses</a:t>
            </a:r>
          </a:p>
          <a:p>
            <a:r>
              <a:rPr lang="en-US" dirty="0"/>
              <a:t>Increased adoption of online distance education</a:t>
            </a:r>
          </a:p>
          <a:p>
            <a:r>
              <a:rPr lang="en-US" dirty="0"/>
              <a:t>Increased acceptability of online training for professional development</a:t>
            </a:r>
            <a:endParaRPr lang="en-CA" dirty="0"/>
          </a:p>
        </p:txBody>
      </p:sp>
      <p:pic>
        <p:nvPicPr>
          <p:cNvPr id="5" name="Picture 4">
            <a:extLst>
              <a:ext uri="{FF2B5EF4-FFF2-40B4-BE49-F238E27FC236}">
                <a16:creationId xmlns:a16="http://schemas.microsoft.com/office/drawing/2014/main" id="{BD359A43-2473-482A-99DC-7F01BBFDEFB3}"/>
              </a:ext>
            </a:extLst>
          </p:cNvPr>
          <p:cNvPicPr>
            <a:picLocks noChangeAspect="1"/>
          </p:cNvPicPr>
          <p:nvPr/>
        </p:nvPicPr>
        <p:blipFill>
          <a:blip r:embed="rId2"/>
          <a:stretch>
            <a:fillRect/>
          </a:stretch>
        </p:blipFill>
        <p:spPr>
          <a:xfrm>
            <a:off x="5727700" y="1824515"/>
            <a:ext cx="6464300" cy="3409920"/>
          </a:xfrm>
          <a:prstGeom prst="rect">
            <a:avLst/>
          </a:prstGeom>
        </p:spPr>
      </p:pic>
      <p:sp>
        <p:nvSpPr>
          <p:cNvPr id="6" name="TextBox 5">
            <a:extLst>
              <a:ext uri="{FF2B5EF4-FFF2-40B4-BE49-F238E27FC236}">
                <a16:creationId xmlns:a16="http://schemas.microsoft.com/office/drawing/2014/main" id="{7CCCAAA6-A36F-4EC1-9140-C4041A5F3070}"/>
              </a:ext>
            </a:extLst>
          </p:cNvPr>
          <p:cNvSpPr txBox="1"/>
          <p:nvPr/>
        </p:nvSpPr>
        <p:spPr>
          <a:xfrm>
            <a:off x="5727700" y="5368262"/>
            <a:ext cx="3659684" cy="324707"/>
          </a:xfrm>
          <a:prstGeom prst="rect">
            <a:avLst/>
          </a:prstGeom>
        </p:spPr>
        <p:txBody>
          <a:bodyPr vert="horz" lIns="68580" tIns="34290" rIns="68580" bIns="34290" rtlCol="0" anchor="t">
            <a:normAutofit/>
          </a:bodyPr>
          <a:lstStyle/>
          <a:p>
            <a:pPr>
              <a:lnSpc>
                <a:spcPct val="90000"/>
              </a:lnSpc>
              <a:spcAft>
                <a:spcPts val="450"/>
              </a:spcAft>
            </a:pPr>
            <a:r>
              <a:rPr lang="en-US" sz="800" dirty="0">
                <a:latin typeface="Arial" panose="020B0604020202020204" pitchFamily="34" charset="0"/>
                <a:cs typeface="Arial" panose="020B0604020202020204" pitchFamily="34" charset="0"/>
              </a:rPr>
              <a:t>Source: https://www.classcentral.com/report/the-second-year-of-the-mooc/ </a:t>
            </a:r>
          </a:p>
        </p:txBody>
      </p:sp>
    </p:spTree>
    <p:extLst>
      <p:ext uri="{BB962C8B-B14F-4D97-AF65-F5344CB8AC3E}">
        <p14:creationId xmlns:p14="http://schemas.microsoft.com/office/powerpoint/2010/main" val="3521137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F3E17CD-6F55-48F4-BA59-098064B434FC}"/>
              </a:ext>
            </a:extLst>
          </p:cNvPr>
          <p:cNvSpPr/>
          <p:nvPr/>
        </p:nvSpPr>
        <p:spPr>
          <a:xfrm>
            <a:off x="0" y="-4738"/>
            <a:ext cx="12192000" cy="2692520"/>
          </a:xfrm>
          <a:prstGeom prst="rect">
            <a:avLst/>
          </a:prstGeom>
          <a:solidFill>
            <a:srgbClr val="9D915E">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 name="Title 1">
            <a:extLst>
              <a:ext uri="{FF2B5EF4-FFF2-40B4-BE49-F238E27FC236}">
                <a16:creationId xmlns:a16="http://schemas.microsoft.com/office/drawing/2014/main" id="{0BE1E7D8-7D4A-44DA-B5E1-71C180A4416D}"/>
              </a:ext>
            </a:extLst>
          </p:cNvPr>
          <p:cNvSpPr>
            <a:spLocks noGrp="1"/>
          </p:cNvSpPr>
          <p:nvPr>
            <p:ph type="title"/>
          </p:nvPr>
        </p:nvSpPr>
        <p:spPr>
          <a:xfrm>
            <a:off x="838200" y="678740"/>
            <a:ext cx="10515600" cy="1325563"/>
          </a:xfrm>
        </p:spPr>
        <p:txBody>
          <a:bodyPr/>
          <a:lstStyle/>
          <a:p>
            <a:r>
              <a:rPr lang="en-US" dirty="0"/>
              <a:t>Increased use </a:t>
            </a:r>
            <a:br>
              <a:rPr lang="en-US" dirty="0"/>
            </a:br>
            <a:r>
              <a:rPr lang="en-US" dirty="0"/>
              <a:t>of Open Educational Resources (OER)</a:t>
            </a:r>
            <a:endParaRPr lang="en-CA" dirty="0"/>
          </a:p>
        </p:txBody>
      </p:sp>
      <p:pic>
        <p:nvPicPr>
          <p:cNvPr id="6" name="Picture 5">
            <a:extLst>
              <a:ext uri="{FF2B5EF4-FFF2-40B4-BE49-F238E27FC236}">
                <a16:creationId xmlns:a16="http://schemas.microsoft.com/office/drawing/2014/main" id="{9FD2C933-0D00-40D0-86C5-8D9DCA1E0BF9}"/>
              </a:ext>
            </a:extLst>
          </p:cNvPr>
          <p:cNvPicPr>
            <a:picLocks noChangeAspect="1"/>
          </p:cNvPicPr>
          <p:nvPr/>
        </p:nvPicPr>
        <p:blipFill rotWithShape="1">
          <a:blip r:embed="rId3"/>
          <a:srcRect b="3426"/>
          <a:stretch/>
        </p:blipFill>
        <p:spPr>
          <a:xfrm>
            <a:off x="1961240" y="2687781"/>
            <a:ext cx="8269520" cy="2852197"/>
          </a:xfrm>
          <a:prstGeom prst="rect">
            <a:avLst/>
          </a:prstGeom>
        </p:spPr>
      </p:pic>
      <p:sp>
        <p:nvSpPr>
          <p:cNvPr id="8" name="TextBox 7">
            <a:extLst>
              <a:ext uri="{FF2B5EF4-FFF2-40B4-BE49-F238E27FC236}">
                <a16:creationId xmlns:a16="http://schemas.microsoft.com/office/drawing/2014/main" id="{E62633D7-C738-492A-9989-611CF71D2CA1}"/>
              </a:ext>
            </a:extLst>
          </p:cNvPr>
          <p:cNvSpPr txBox="1"/>
          <p:nvPr/>
        </p:nvSpPr>
        <p:spPr>
          <a:xfrm>
            <a:off x="984753" y="6158381"/>
            <a:ext cx="4572000" cy="21544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Source: Johnson, et al. (2021). </a:t>
            </a:r>
            <a:r>
              <a:rPr lang="en-US" sz="800" i="1" dirty="0">
                <a:latin typeface="Arial" panose="020B0604020202020204" pitchFamily="34" charset="0"/>
                <a:cs typeface="Arial" panose="020B0604020202020204" pitchFamily="34" charset="0"/>
              </a:rPr>
              <a:t>Teaching during pandemic</a:t>
            </a:r>
            <a:r>
              <a:rPr lang="en-US" sz="800" dirty="0">
                <a:latin typeface="Arial" panose="020B0604020202020204" pitchFamily="34" charset="0"/>
                <a:cs typeface="Arial" panose="020B0604020202020204" pitchFamily="34" charset="0"/>
              </a:rPr>
              <a:t>. Bayview Analytics</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4601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A2AFE3">
            <a:alpha val="49000"/>
          </a:srgbClr>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07DA3E1-891F-46FD-89E2-CFCF533D09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34" y="-8312"/>
            <a:ext cx="12191999" cy="6859588"/>
          </a:xfrm>
          <a:prstGeom prst="rect">
            <a:avLst/>
          </a:prstGeom>
        </p:spPr>
      </p:pic>
      <p:sp>
        <p:nvSpPr>
          <p:cNvPr id="2" name="Title 1">
            <a:extLst>
              <a:ext uri="{FF2B5EF4-FFF2-40B4-BE49-F238E27FC236}">
                <a16:creationId xmlns:a16="http://schemas.microsoft.com/office/drawing/2014/main" id="{E21799C3-421F-4F3D-8FD7-EEF83CF3C334}"/>
              </a:ext>
            </a:extLst>
          </p:cNvPr>
          <p:cNvSpPr>
            <a:spLocks noGrp="1"/>
          </p:cNvSpPr>
          <p:nvPr>
            <p:ph type="title"/>
          </p:nvPr>
        </p:nvSpPr>
        <p:spPr/>
        <p:txBody>
          <a:bodyPr/>
          <a:lstStyle/>
          <a:p>
            <a:r>
              <a:rPr lang="en-US" dirty="0"/>
              <a:t>New ways of student assessment</a:t>
            </a:r>
            <a:endParaRPr lang="en-CA" dirty="0"/>
          </a:p>
        </p:txBody>
      </p:sp>
      <p:sp>
        <p:nvSpPr>
          <p:cNvPr id="3" name="Content Placeholder 2">
            <a:extLst>
              <a:ext uri="{FF2B5EF4-FFF2-40B4-BE49-F238E27FC236}">
                <a16:creationId xmlns:a16="http://schemas.microsoft.com/office/drawing/2014/main" id="{87D580AC-FE6D-413F-B7D9-4E27B219BA97}"/>
              </a:ext>
            </a:extLst>
          </p:cNvPr>
          <p:cNvSpPr>
            <a:spLocks noGrp="1"/>
          </p:cNvSpPr>
          <p:nvPr>
            <p:ph idx="1"/>
          </p:nvPr>
        </p:nvSpPr>
        <p:spPr>
          <a:xfrm>
            <a:off x="6346340" y="2064125"/>
            <a:ext cx="5430864" cy="4351338"/>
          </a:xfrm>
        </p:spPr>
        <p:txBody>
          <a:bodyPr>
            <a:normAutofit/>
          </a:bodyPr>
          <a:lstStyle/>
          <a:p>
            <a:r>
              <a:rPr lang="en-US" dirty="0"/>
              <a:t>Alternative assessment</a:t>
            </a:r>
          </a:p>
          <a:p>
            <a:r>
              <a:rPr lang="en-US" dirty="0"/>
              <a:t>Open book examination</a:t>
            </a:r>
          </a:p>
          <a:p>
            <a:r>
              <a:rPr lang="en-US" dirty="0"/>
              <a:t>Oral assessment</a:t>
            </a:r>
          </a:p>
          <a:p>
            <a:r>
              <a:rPr lang="en-US" dirty="0"/>
              <a:t>Online proctored examination</a:t>
            </a:r>
          </a:p>
          <a:p>
            <a:r>
              <a:rPr lang="en-US" dirty="0"/>
              <a:t>Mobile apps</a:t>
            </a:r>
            <a:endParaRPr lang="en-CA" dirty="0"/>
          </a:p>
        </p:txBody>
      </p:sp>
      <p:pic>
        <p:nvPicPr>
          <p:cNvPr id="6" name="Picture 5">
            <a:extLst>
              <a:ext uri="{FF2B5EF4-FFF2-40B4-BE49-F238E27FC236}">
                <a16:creationId xmlns:a16="http://schemas.microsoft.com/office/drawing/2014/main" id="{906DDCBB-3DA4-4E7C-A594-04FEFB39631F}"/>
              </a:ext>
            </a:extLst>
          </p:cNvPr>
          <p:cNvPicPr>
            <a:picLocks noChangeAspect="1"/>
          </p:cNvPicPr>
          <p:nvPr/>
        </p:nvPicPr>
        <p:blipFill>
          <a:blip r:embed="rId4"/>
          <a:stretch>
            <a:fillRect/>
          </a:stretch>
        </p:blipFill>
        <p:spPr>
          <a:xfrm>
            <a:off x="-934" y="1847594"/>
            <a:ext cx="5844723" cy="4299376"/>
          </a:xfrm>
          <a:prstGeom prst="rect">
            <a:avLst/>
          </a:prstGeom>
        </p:spPr>
      </p:pic>
      <p:sp>
        <p:nvSpPr>
          <p:cNvPr id="8" name="TextBox 7">
            <a:extLst>
              <a:ext uri="{FF2B5EF4-FFF2-40B4-BE49-F238E27FC236}">
                <a16:creationId xmlns:a16="http://schemas.microsoft.com/office/drawing/2014/main" id="{04D2976D-AAE4-43C0-A648-9C27BC6A8EC9}"/>
              </a:ext>
            </a:extLst>
          </p:cNvPr>
          <p:cNvSpPr txBox="1"/>
          <p:nvPr/>
        </p:nvSpPr>
        <p:spPr>
          <a:xfrm>
            <a:off x="158266" y="6200019"/>
            <a:ext cx="4883633" cy="215444"/>
          </a:xfrm>
          <a:prstGeom prst="rect">
            <a:avLst/>
          </a:prstGeom>
          <a:noFill/>
        </p:spPr>
        <p:txBody>
          <a:bodyPr wrap="square">
            <a:spAutoFit/>
          </a:bodyPr>
          <a:lstStyle/>
          <a:p>
            <a:r>
              <a:rPr lang="en-CA" sz="800" dirty="0">
                <a:latin typeface="Arial" panose="020B0604020202020204" pitchFamily="34" charset="0"/>
                <a:cs typeface="Arial" panose="020B0604020202020204" pitchFamily="34" charset="0"/>
              </a:rPr>
              <a:t>Source: https://www.careersportal.co.za/news/unisa-students-will-use-app-to-write-exams</a:t>
            </a:r>
          </a:p>
        </p:txBody>
      </p:sp>
    </p:spTree>
    <p:extLst>
      <p:ext uri="{BB962C8B-B14F-4D97-AF65-F5344CB8AC3E}">
        <p14:creationId xmlns:p14="http://schemas.microsoft.com/office/powerpoint/2010/main" val="5403584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227E4-C732-470E-BE22-8954FA412233}"/>
              </a:ext>
            </a:extLst>
          </p:cNvPr>
          <p:cNvSpPr>
            <a:spLocks noGrp="1"/>
          </p:cNvSpPr>
          <p:nvPr>
            <p:ph type="title"/>
          </p:nvPr>
        </p:nvSpPr>
        <p:spPr/>
        <p:txBody>
          <a:bodyPr/>
          <a:lstStyle/>
          <a:p>
            <a:r>
              <a:rPr lang="en-US" sz="3200">
                <a:solidFill>
                  <a:srgbClr val="8C3167"/>
                </a:solidFill>
              </a:rPr>
              <a:t>Educause Horizon Report 2021: </a:t>
            </a:r>
            <a:br>
              <a:rPr lang="en-US" sz="3200">
                <a:solidFill>
                  <a:srgbClr val="8C3167"/>
                </a:solidFill>
              </a:rPr>
            </a:br>
            <a:r>
              <a:rPr lang="en-US"/>
              <a:t>Trends in Higher Education</a:t>
            </a:r>
            <a:endParaRPr lang="en-CA"/>
          </a:p>
        </p:txBody>
      </p:sp>
      <p:graphicFrame>
        <p:nvGraphicFramePr>
          <p:cNvPr id="7" name="Content Placeholder 6">
            <a:extLst>
              <a:ext uri="{FF2B5EF4-FFF2-40B4-BE49-F238E27FC236}">
                <a16:creationId xmlns:a16="http://schemas.microsoft.com/office/drawing/2014/main" id="{5E5118EA-38DC-4F9C-AD99-A9D694729CB3}"/>
              </a:ext>
            </a:extLst>
          </p:cNvPr>
          <p:cNvGraphicFramePr>
            <a:graphicFrameLocks noGrp="1"/>
          </p:cNvGraphicFramePr>
          <p:nvPr>
            <p:ph sz="quarter" idx="10"/>
          </p:nvPr>
        </p:nvGraphicFramePr>
        <p:xfrm>
          <a:off x="838200" y="1409700"/>
          <a:ext cx="10515600" cy="4664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E9BBC35E-8F25-4C6C-B4D7-48968DDA488C}"/>
              </a:ext>
            </a:extLst>
          </p:cNvPr>
          <p:cNvSpPr txBox="1"/>
          <p:nvPr/>
        </p:nvSpPr>
        <p:spPr>
          <a:xfrm>
            <a:off x="838200" y="5527675"/>
            <a:ext cx="9718766" cy="369332"/>
          </a:xfrm>
          <a:prstGeom prst="rect">
            <a:avLst/>
          </a:prstGeom>
          <a:noFill/>
        </p:spPr>
        <p:txBody>
          <a:bodyPr wrap="square">
            <a:spAutoFit/>
          </a:bodyPr>
          <a:lstStyle/>
          <a:p>
            <a:r>
              <a:rPr lang="en-CA" sz="900" dirty="0"/>
              <a:t>Source: Kathe Pelletier, Malcolm Brown, D. Christopher Brooks, Mark McCormack, Jamie Reeves, and Nichole </a:t>
            </a:r>
            <a:r>
              <a:rPr lang="en-CA" sz="900" dirty="0" err="1"/>
              <a:t>Arbino</a:t>
            </a:r>
            <a:r>
              <a:rPr lang="en-CA" sz="900" dirty="0"/>
              <a:t>, with Aras Bozkurt, Steven Crawford, Laura </a:t>
            </a:r>
            <a:r>
              <a:rPr lang="en-CA" sz="900" dirty="0" err="1"/>
              <a:t>Czerniewicz</a:t>
            </a:r>
            <a:r>
              <a:rPr lang="en-CA" sz="900" dirty="0"/>
              <a:t>, Rob Gibson, Katie Linder, Jon Mason, and Victoria </a:t>
            </a:r>
            <a:r>
              <a:rPr lang="en-CA" sz="900" dirty="0" err="1"/>
              <a:t>Mondelli</a:t>
            </a:r>
            <a:r>
              <a:rPr lang="en-CA" sz="900" dirty="0"/>
              <a:t>, 2021 EDUCAUSE Horizon Report, Teaching and Learning Edition (Boulder, CO: EDUCAUSE, 2021).</a:t>
            </a:r>
          </a:p>
        </p:txBody>
      </p:sp>
      <p:pic>
        <p:nvPicPr>
          <p:cNvPr id="10" name="Picture 9">
            <a:extLst>
              <a:ext uri="{FF2B5EF4-FFF2-40B4-BE49-F238E27FC236}">
                <a16:creationId xmlns:a16="http://schemas.microsoft.com/office/drawing/2014/main" id="{336B638D-CAA2-467A-A28A-ECC79AC117D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50368" y="0"/>
            <a:ext cx="3941632" cy="2203501"/>
          </a:xfrm>
          <a:prstGeom prst="rect">
            <a:avLst/>
          </a:prstGeom>
        </p:spPr>
      </p:pic>
    </p:spTree>
    <p:extLst>
      <p:ext uri="{BB962C8B-B14F-4D97-AF65-F5344CB8AC3E}">
        <p14:creationId xmlns:p14="http://schemas.microsoft.com/office/powerpoint/2010/main" val="1724646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8AC018FF-DB47-46DC-888A-5363CDABECF4}"/>
              </a:ext>
            </a:extLst>
          </p:cNvPr>
          <p:cNvSpPr/>
          <p:nvPr/>
        </p:nvSpPr>
        <p:spPr>
          <a:xfrm>
            <a:off x="0" y="0"/>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rgbClr val="D8D2B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sp>
        <p:nvSpPr>
          <p:cNvPr id="8" name="Freeform 1">
            <a:extLst>
              <a:ext uri="{FF2B5EF4-FFF2-40B4-BE49-F238E27FC236}">
                <a16:creationId xmlns:a16="http://schemas.microsoft.com/office/drawing/2014/main" id="{96327F28-CCEB-4019-A3B0-BC2248893901}"/>
              </a:ext>
            </a:extLst>
          </p:cNvPr>
          <p:cNvSpPr>
            <a:spLocks noChangeArrowheads="1"/>
          </p:cNvSpPr>
          <p:nvPr/>
        </p:nvSpPr>
        <p:spPr bwMode="auto">
          <a:xfrm>
            <a:off x="3679322" y="4951188"/>
            <a:ext cx="11393" cy="8137"/>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 name="Freeform 2">
            <a:extLst>
              <a:ext uri="{FF2B5EF4-FFF2-40B4-BE49-F238E27FC236}">
                <a16:creationId xmlns:a16="http://schemas.microsoft.com/office/drawing/2014/main" id="{6A3B0AA0-4D92-4AFC-ABE7-89374E893FF3}"/>
              </a:ext>
            </a:extLst>
          </p:cNvPr>
          <p:cNvSpPr>
            <a:spLocks noChangeArrowheads="1"/>
          </p:cNvSpPr>
          <p:nvPr/>
        </p:nvSpPr>
        <p:spPr bwMode="auto">
          <a:xfrm>
            <a:off x="11096259" y="1284286"/>
            <a:ext cx="3255" cy="1628"/>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 name="Freeform 3">
            <a:extLst>
              <a:ext uri="{FF2B5EF4-FFF2-40B4-BE49-F238E27FC236}">
                <a16:creationId xmlns:a16="http://schemas.microsoft.com/office/drawing/2014/main" id="{30D92350-C75E-4512-B067-84E3BE8D8512}"/>
              </a:ext>
            </a:extLst>
          </p:cNvPr>
          <p:cNvSpPr>
            <a:spLocks noChangeArrowheads="1"/>
          </p:cNvSpPr>
          <p:nvPr/>
        </p:nvSpPr>
        <p:spPr bwMode="auto">
          <a:xfrm>
            <a:off x="3729776" y="5136730"/>
            <a:ext cx="24414" cy="13021"/>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 name="Freeform 4">
            <a:extLst>
              <a:ext uri="{FF2B5EF4-FFF2-40B4-BE49-F238E27FC236}">
                <a16:creationId xmlns:a16="http://schemas.microsoft.com/office/drawing/2014/main" id="{22002F80-166C-41BE-AFDA-A1362CB3CD3A}"/>
              </a:ext>
            </a:extLst>
          </p:cNvPr>
          <p:cNvSpPr>
            <a:spLocks noChangeArrowheads="1"/>
          </p:cNvSpPr>
          <p:nvPr/>
        </p:nvSpPr>
        <p:spPr bwMode="auto">
          <a:xfrm>
            <a:off x="3755817" y="5128591"/>
            <a:ext cx="48827" cy="61847"/>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 name="Freeform 5">
            <a:extLst>
              <a:ext uri="{FF2B5EF4-FFF2-40B4-BE49-F238E27FC236}">
                <a16:creationId xmlns:a16="http://schemas.microsoft.com/office/drawing/2014/main" id="{13FB5821-9230-447E-9A0C-5499C53FC87E}"/>
              </a:ext>
            </a:extLst>
          </p:cNvPr>
          <p:cNvSpPr>
            <a:spLocks noChangeArrowheads="1"/>
          </p:cNvSpPr>
          <p:nvPr/>
        </p:nvSpPr>
        <p:spPr bwMode="auto">
          <a:xfrm>
            <a:off x="6119082" y="3964884"/>
            <a:ext cx="353188" cy="351554"/>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3" name="Freeform 6">
            <a:extLst>
              <a:ext uri="{FF2B5EF4-FFF2-40B4-BE49-F238E27FC236}">
                <a16:creationId xmlns:a16="http://schemas.microsoft.com/office/drawing/2014/main" id="{FCD3E026-5CA4-49D6-96AD-6FA0B63F2074}"/>
              </a:ext>
            </a:extLst>
          </p:cNvPr>
          <p:cNvSpPr>
            <a:spLocks noChangeArrowheads="1"/>
          </p:cNvSpPr>
          <p:nvPr/>
        </p:nvSpPr>
        <p:spPr bwMode="auto">
          <a:xfrm>
            <a:off x="6477152" y="3925823"/>
            <a:ext cx="216471" cy="192052"/>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9A3C2E7-5FFF-4C16-A9D0-A5E539E4A90F}"/>
              </a:ext>
            </a:extLst>
          </p:cNvPr>
          <p:cNvSpPr>
            <a:spLocks noChangeArrowheads="1"/>
          </p:cNvSpPr>
          <p:nvPr/>
        </p:nvSpPr>
        <p:spPr bwMode="auto">
          <a:xfrm>
            <a:off x="6335551" y="3989298"/>
            <a:ext cx="247395" cy="265293"/>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5" name="Freeform 8">
            <a:extLst>
              <a:ext uri="{FF2B5EF4-FFF2-40B4-BE49-F238E27FC236}">
                <a16:creationId xmlns:a16="http://schemas.microsoft.com/office/drawing/2014/main" id="{89F963B4-7860-451B-B4C0-5BF4C32F1296}"/>
              </a:ext>
            </a:extLst>
          </p:cNvPr>
          <p:cNvSpPr>
            <a:spLocks noChangeArrowheads="1"/>
          </p:cNvSpPr>
          <p:nvPr/>
        </p:nvSpPr>
        <p:spPr bwMode="auto">
          <a:xfrm>
            <a:off x="6631773" y="4223666"/>
            <a:ext cx="34178" cy="42317"/>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6" name="Freeform 9">
            <a:extLst>
              <a:ext uri="{FF2B5EF4-FFF2-40B4-BE49-F238E27FC236}">
                <a16:creationId xmlns:a16="http://schemas.microsoft.com/office/drawing/2014/main" id="{ACE19ABF-32E6-4E2A-B73E-55D670593CD4}"/>
              </a:ext>
            </a:extLst>
          </p:cNvPr>
          <p:cNvSpPr>
            <a:spLocks noChangeArrowheads="1"/>
          </p:cNvSpPr>
          <p:nvPr/>
        </p:nvSpPr>
        <p:spPr bwMode="auto">
          <a:xfrm>
            <a:off x="6530861" y="4308299"/>
            <a:ext cx="58594" cy="58593"/>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7" name="Freeform 10">
            <a:extLst>
              <a:ext uri="{FF2B5EF4-FFF2-40B4-BE49-F238E27FC236}">
                <a16:creationId xmlns:a16="http://schemas.microsoft.com/office/drawing/2014/main" id="{19C2BD02-0E88-4E05-A35F-9864BE1449AB}"/>
              </a:ext>
            </a:extLst>
          </p:cNvPr>
          <p:cNvSpPr>
            <a:spLocks noChangeArrowheads="1"/>
          </p:cNvSpPr>
          <p:nvPr/>
        </p:nvSpPr>
        <p:spPr bwMode="auto">
          <a:xfrm>
            <a:off x="6241152" y="4112992"/>
            <a:ext cx="445960" cy="390616"/>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8" name="Freeform 11">
            <a:extLst>
              <a:ext uri="{FF2B5EF4-FFF2-40B4-BE49-F238E27FC236}">
                <a16:creationId xmlns:a16="http://schemas.microsoft.com/office/drawing/2014/main" id="{6B43FEA7-DEF4-4BCA-983A-31AB5272CF14}"/>
              </a:ext>
            </a:extLst>
          </p:cNvPr>
          <p:cNvSpPr>
            <a:spLocks noChangeArrowheads="1"/>
          </p:cNvSpPr>
          <p:nvPr/>
        </p:nvSpPr>
        <p:spPr bwMode="auto">
          <a:xfrm>
            <a:off x="6691994" y="4252961"/>
            <a:ext cx="1628" cy="3255"/>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9" name="Freeform 12">
            <a:extLst>
              <a:ext uri="{FF2B5EF4-FFF2-40B4-BE49-F238E27FC236}">
                <a16:creationId xmlns:a16="http://schemas.microsoft.com/office/drawing/2014/main" id="{E055790D-88BB-4C40-804D-798C93DA5BC9}"/>
              </a:ext>
            </a:extLst>
          </p:cNvPr>
          <p:cNvSpPr>
            <a:spLocks noChangeArrowheads="1"/>
          </p:cNvSpPr>
          <p:nvPr/>
        </p:nvSpPr>
        <p:spPr bwMode="auto">
          <a:xfrm>
            <a:off x="6119082" y="3644253"/>
            <a:ext cx="325519" cy="3417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0" name="Freeform 13">
            <a:extLst>
              <a:ext uri="{FF2B5EF4-FFF2-40B4-BE49-F238E27FC236}">
                <a16:creationId xmlns:a16="http://schemas.microsoft.com/office/drawing/2014/main" id="{1CDCF445-1951-45D4-9022-D740F8040C82}"/>
              </a:ext>
            </a:extLst>
          </p:cNvPr>
          <p:cNvSpPr>
            <a:spLocks noChangeArrowheads="1"/>
          </p:cNvSpPr>
          <p:nvPr/>
        </p:nvSpPr>
        <p:spPr bwMode="auto">
          <a:xfrm>
            <a:off x="6135357" y="3650764"/>
            <a:ext cx="1628" cy="1628"/>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1" name="Freeform 14">
            <a:extLst>
              <a:ext uri="{FF2B5EF4-FFF2-40B4-BE49-F238E27FC236}">
                <a16:creationId xmlns:a16="http://schemas.microsoft.com/office/drawing/2014/main" id="{A3D53AE8-D504-41A5-A7DC-48E4CB885BE0}"/>
              </a:ext>
            </a:extLst>
          </p:cNvPr>
          <p:cNvSpPr>
            <a:spLocks noChangeArrowheads="1"/>
          </p:cNvSpPr>
          <p:nvPr/>
        </p:nvSpPr>
        <p:spPr bwMode="auto">
          <a:xfrm>
            <a:off x="6390890" y="3710984"/>
            <a:ext cx="320635" cy="278313"/>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2" name="Freeform 15">
            <a:extLst>
              <a:ext uri="{FF2B5EF4-FFF2-40B4-BE49-F238E27FC236}">
                <a16:creationId xmlns:a16="http://schemas.microsoft.com/office/drawing/2014/main" id="{6CBBB3A2-B333-4FF6-9B39-980CDBD1253F}"/>
              </a:ext>
            </a:extLst>
          </p:cNvPr>
          <p:cNvSpPr>
            <a:spLocks noChangeArrowheads="1"/>
          </p:cNvSpPr>
          <p:nvPr/>
        </p:nvSpPr>
        <p:spPr bwMode="auto">
          <a:xfrm>
            <a:off x="6582946" y="3507538"/>
            <a:ext cx="50455" cy="42317"/>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3" name="Freeform 16">
            <a:extLst>
              <a:ext uri="{FF2B5EF4-FFF2-40B4-BE49-F238E27FC236}">
                <a16:creationId xmlns:a16="http://schemas.microsoft.com/office/drawing/2014/main" id="{7CC89C1C-B44B-4272-8238-E6C1DB213096}"/>
              </a:ext>
            </a:extLst>
          </p:cNvPr>
          <p:cNvSpPr>
            <a:spLocks noChangeArrowheads="1"/>
          </p:cNvSpPr>
          <p:nvPr/>
        </p:nvSpPr>
        <p:spPr bwMode="auto">
          <a:xfrm>
            <a:off x="6923112" y="3131571"/>
            <a:ext cx="286457" cy="384105"/>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 name="Freeform 17">
            <a:extLst>
              <a:ext uri="{FF2B5EF4-FFF2-40B4-BE49-F238E27FC236}">
                <a16:creationId xmlns:a16="http://schemas.microsoft.com/office/drawing/2014/main" id="{807C7312-3B2E-41F9-BB4C-CA3C4316C6C6}"/>
              </a:ext>
            </a:extLst>
          </p:cNvPr>
          <p:cNvSpPr>
            <a:spLocks noChangeArrowheads="1"/>
          </p:cNvSpPr>
          <p:nvPr/>
        </p:nvSpPr>
        <p:spPr bwMode="auto">
          <a:xfrm>
            <a:off x="6986588" y="3149474"/>
            <a:ext cx="1628" cy="1628"/>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5" name="Freeform 18">
            <a:extLst>
              <a:ext uri="{FF2B5EF4-FFF2-40B4-BE49-F238E27FC236}">
                <a16:creationId xmlns:a16="http://schemas.microsoft.com/office/drawing/2014/main" id="{A59839DF-E81A-44A0-A007-907C3013BFDE}"/>
              </a:ext>
            </a:extLst>
          </p:cNvPr>
          <p:cNvSpPr>
            <a:spLocks noChangeArrowheads="1"/>
          </p:cNvSpPr>
          <p:nvPr/>
        </p:nvSpPr>
        <p:spPr bwMode="auto">
          <a:xfrm>
            <a:off x="5422471" y="2412188"/>
            <a:ext cx="330402" cy="258782"/>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 name="Freeform 19">
            <a:extLst>
              <a:ext uri="{FF2B5EF4-FFF2-40B4-BE49-F238E27FC236}">
                <a16:creationId xmlns:a16="http://schemas.microsoft.com/office/drawing/2014/main" id="{B7633E4E-0DEE-4374-85C7-4D2AB57B9971}"/>
              </a:ext>
            </a:extLst>
          </p:cNvPr>
          <p:cNvSpPr>
            <a:spLocks noChangeArrowheads="1"/>
          </p:cNvSpPr>
          <p:nvPr/>
        </p:nvSpPr>
        <p:spPr bwMode="auto">
          <a:xfrm>
            <a:off x="5409451" y="2667715"/>
            <a:ext cx="4884" cy="3255"/>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 name="Freeform 20">
            <a:extLst>
              <a:ext uri="{FF2B5EF4-FFF2-40B4-BE49-F238E27FC236}">
                <a16:creationId xmlns:a16="http://schemas.microsoft.com/office/drawing/2014/main" id="{8722BFDB-FE1E-4D03-ADF8-736629962194}"/>
              </a:ext>
            </a:extLst>
          </p:cNvPr>
          <p:cNvSpPr>
            <a:spLocks noChangeArrowheads="1"/>
          </p:cNvSpPr>
          <p:nvPr/>
        </p:nvSpPr>
        <p:spPr bwMode="auto">
          <a:xfrm>
            <a:off x="5998639" y="2368243"/>
            <a:ext cx="113931" cy="219722"/>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8" name="Freeform 21">
            <a:extLst>
              <a:ext uri="{FF2B5EF4-FFF2-40B4-BE49-F238E27FC236}">
                <a16:creationId xmlns:a16="http://schemas.microsoft.com/office/drawing/2014/main" id="{B1349595-3D58-4D6E-AE50-E71625170889}"/>
              </a:ext>
            </a:extLst>
          </p:cNvPr>
          <p:cNvSpPr>
            <a:spLocks noChangeArrowheads="1"/>
          </p:cNvSpPr>
          <p:nvPr/>
        </p:nvSpPr>
        <p:spPr bwMode="auto">
          <a:xfrm>
            <a:off x="5541286" y="2373126"/>
            <a:ext cx="582679" cy="558253"/>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9" name="Freeform 22">
            <a:extLst>
              <a:ext uri="{FF2B5EF4-FFF2-40B4-BE49-F238E27FC236}">
                <a16:creationId xmlns:a16="http://schemas.microsoft.com/office/drawing/2014/main" id="{880E556F-7302-47CB-9BF0-E78814FA138C}"/>
              </a:ext>
            </a:extLst>
          </p:cNvPr>
          <p:cNvSpPr>
            <a:spLocks noChangeArrowheads="1"/>
          </p:cNvSpPr>
          <p:nvPr/>
        </p:nvSpPr>
        <p:spPr bwMode="auto">
          <a:xfrm>
            <a:off x="6055606" y="2504958"/>
            <a:ext cx="421546" cy="403636"/>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0" name="Freeform 23">
            <a:extLst>
              <a:ext uri="{FF2B5EF4-FFF2-40B4-BE49-F238E27FC236}">
                <a16:creationId xmlns:a16="http://schemas.microsoft.com/office/drawing/2014/main" id="{5EE6CDF5-9E48-4CF6-8E77-B938C6CBE1DD}"/>
              </a:ext>
            </a:extLst>
          </p:cNvPr>
          <p:cNvSpPr>
            <a:spLocks noChangeArrowheads="1"/>
          </p:cNvSpPr>
          <p:nvPr/>
        </p:nvSpPr>
        <p:spPr bwMode="auto">
          <a:xfrm>
            <a:off x="5318305" y="3081117"/>
            <a:ext cx="71613" cy="19531"/>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1" name="Freeform 24">
            <a:extLst>
              <a:ext uri="{FF2B5EF4-FFF2-40B4-BE49-F238E27FC236}">
                <a16:creationId xmlns:a16="http://schemas.microsoft.com/office/drawing/2014/main" id="{7115AEF9-6A53-4F6A-AC75-B5BDB74FF523}"/>
              </a:ext>
            </a:extLst>
          </p:cNvPr>
          <p:cNvSpPr>
            <a:spLocks noChangeArrowheads="1"/>
          </p:cNvSpPr>
          <p:nvPr/>
        </p:nvSpPr>
        <p:spPr bwMode="auto">
          <a:xfrm>
            <a:off x="5313424" y="3103903"/>
            <a:ext cx="1628" cy="3255"/>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 name="Freeform 25">
            <a:extLst>
              <a:ext uri="{FF2B5EF4-FFF2-40B4-BE49-F238E27FC236}">
                <a16:creationId xmlns:a16="http://schemas.microsoft.com/office/drawing/2014/main" id="{433A5F05-A99A-44CE-B928-56FFC5489157}"/>
              </a:ext>
            </a:extLst>
          </p:cNvPr>
          <p:cNvSpPr>
            <a:spLocks noChangeArrowheads="1"/>
          </p:cNvSpPr>
          <p:nvPr/>
        </p:nvSpPr>
        <p:spPr bwMode="auto">
          <a:xfrm>
            <a:off x="5300403" y="3002993"/>
            <a:ext cx="162760" cy="122068"/>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3" name="Freeform 26">
            <a:extLst>
              <a:ext uri="{FF2B5EF4-FFF2-40B4-BE49-F238E27FC236}">
                <a16:creationId xmlns:a16="http://schemas.microsoft.com/office/drawing/2014/main" id="{667C0C34-0209-4C79-945D-BC23A1954A84}"/>
              </a:ext>
            </a:extLst>
          </p:cNvPr>
          <p:cNvSpPr>
            <a:spLocks noChangeArrowheads="1"/>
          </p:cNvSpPr>
          <p:nvPr/>
        </p:nvSpPr>
        <p:spPr bwMode="auto">
          <a:xfrm>
            <a:off x="5324817" y="3116922"/>
            <a:ext cx="71613" cy="42317"/>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 name="Freeform 27">
            <a:extLst>
              <a:ext uri="{FF2B5EF4-FFF2-40B4-BE49-F238E27FC236}">
                <a16:creationId xmlns:a16="http://schemas.microsoft.com/office/drawing/2014/main" id="{0367A4A2-B022-4536-9E4A-33DB29DBC4B7}"/>
              </a:ext>
            </a:extLst>
          </p:cNvPr>
          <p:cNvSpPr>
            <a:spLocks noChangeArrowheads="1"/>
          </p:cNvSpPr>
          <p:nvPr/>
        </p:nvSpPr>
        <p:spPr bwMode="auto">
          <a:xfrm>
            <a:off x="6195579" y="3160868"/>
            <a:ext cx="341794" cy="235997"/>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 name="Freeform 28">
            <a:extLst>
              <a:ext uri="{FF2B5EF4-FFF2-40B4-BE49-F238E27FC236}">
                <a16:creationId xmlns:a16="http://schemas.microsoft.com/office/drawing/2014/main" id="{C2D17B76-49DC-4087-97BB-9A1657EBA6D9}"/>
              </a:ext>
            </a:extLst>
          </p:cNvPr>
          <p:cNvSpPr>
            <a:spLocks noChangeArrowheads="1"/>
          </p:cNvSpPr>
          <p:nvPr/>
        </p:nvSpPr>
        <p:spPr bwMode="auto">
          <a:xfrm>
            <a:off x="5866805" y="3082744"/>
            <a:ext cx="328774" cy="268547"/>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6" name="Freeform 29">
            <a:extLst>
              <a:ext uri="{FF2B5EF4-FFF2-40B4-BE49-F238E27FC236}">
                <a16:creationId xmlns:a16="http://schemas.microsoft.com/office/drawing/2014/main" id="{335139AC-A96A-40F4-9FA4-D8464C920999}"/>
              </a:ext>
            </a:extLst>
          </p:cNvPr>
          <p:cNvSpPr>
            <a:spLocks noChangeArrowheads="1"/>
          </p:cNvSpPr>
          <p:nvPr/>
        </p:nvSpPr>
        <p:spPr bwMode="auto">
          <a:xfrm>
            <a:off x="5811466" y="3123433"/>
            <a:ext cx="79750" cy="169267"/>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7" name="Freeform 30">
            <a:extLst>
              <a:ext uri="{FF2B5EF4-FFF2-40B4-BE49-F238E27FC236}">
                <a16:creationId xmlns:a16="http://schemas.microsoft.com/office/drawing/2014/main" id="{7368C557-6FB0-4C16-8C11-7B66DF4A8DF0}"/>
              </a:ext>
            </a:extLst>
          </p:cNvPr>
          <p:cNvSpPr>
            <a:spLocks noChangeArrowheads="1"/>
          </p:cNvSpPr>
          <p:nvPr/>
        </p:nvSpPr>
        <p:spPr bwMode="auto">
          <a:xfrm>
            <a:off x="5787053" y="3160868"/>
            <a:ext cx="47201" cy="141597"/>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8" name="Freeform 31">
            <a:extLst>
              <a:ext uri="{FF2B5EF4-FFF2-40B4-BE49-F238E27FC236}">
                <a16:creationId xmlns:a16="http://schemas.microsoft.com/office/drawing/2014/main" id="{339ED371-6BAC-46AD-A765-38EDB0313245}"/>
              </a:ext>
            </a:extLst>
          </p:cNvPr>
          <p:cNvSpPr>
            <a:spLocks noChangeArrowheads="1"/>
          </p:cNvSpPr>
          <p:nvPr/>
        </p:nvSpPr>
        <p:spPr bwMode="auto">
          <a:xfrm>
            <a:off x="5814721" y="3305719"/>
            <a:ext cx="3255" cy="1628"/>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9" name="Freeform 32">
            <a:extLst>
              <a:ext uri="{FF2B5EF4-FFF2-40B4-BE49-F238E27FC236}">
                <a16:creationId xmlns:a16="http://schemas.microsoft.com/office/drawing/2014/main" id="{335D4D8F-F168-422B-955D-D8C5820B0B78}"/>
              </a:ext>
            </a:extLst>
          </p:cNvPr>
          <p:cNvSpPr>
            <a:spLocks noChangeArrowheads="1"/>
          </p:cNvSpPr>
          <p:nvPr/>
        </p:nvSpPr>
        <p:spPr bwMode="auto">
          <a:xfrm>
            <a:off x="6031190" y="3103903"/>
            <a:ext cx="203449" cy="31900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40" name="Freeform 33">
            <a:extLst>
              <a:ext uri="{FF2B5EF4-FFF2-40B4-BE49-F238E27FC236}">
                <a16:creationId xmlns:a16="http://schemas.microsoft.com/office/drawing/2014/main" id="{3D402133-859B-433B-A984-000084159C75}"/>
              </a:ext>
            </a:extLst>
          </p:cNvPr>
          <p:cNvSpPr>
            <a:spLocks noChangeArrowheads="1"/>
          </p:cNvSpPr>
          <p:nvPr/>
        </p:nvSpPr>
        <p:spPr bwMode="auto">
          <a:xfrm>
            <a:off x="5547797" y="3173887"/>
            <a:ext cx="167642" cy="1708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41" name="Freeform 34">
            <a:extLst>
              <a:ext uri="{FF2B5EF4-FFF2-40B4-BE49-F238E27FC236}">
                <a16:creationId xmlns:a16="http://schemas.microsoft.com/office/drawing/2014/main" id="{7658CAE3-50C0-42E0-8CDA-210C301D59DF}"/>
              </a:ext>
            </a:extLst>
          </p:cNvPr>
          <p:cNvSpPr>
            <a:spLocks noChangeArrowheads="1"/>
          </p:cNvSpPr>
          <p:nvPr/>
        </p:nvSpPr>
        <p:spPr bwMode="auto">
          <a:xfrm>
            <a:off x="5567329" y="3349665"/>
            <a:ext cx="3255" cy="1628"/>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42" name="Freeform 35">
            <a:extLst>
              <a:ext uri="{FF2B5EF4-FFF2-40B4-BE49-F238E27FC236}">
                <a16:creationId xmlns:a16="http://schemas.microsoft.com/office/drawing/2014/main" id="{72C11AC4-3BDE-4FAA-8DC3-4FBD45A7E836}"/>
              </a:ext>
            </a:extLst>
          </p:cNvPr>
          <p:cNvSpPr>
            <a:spLocks noChangeArrowheads="1"/>
          </p:cNvSpPr>
          <p:nvPr/>
        </p:nvSpPr>
        <p:spPr bwMode="auto">
          <a:xfrm>
            <a:off x="5697536" y="3162494"/>
            <a:ext cx="115558" cy="175776"/>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43" name="Freeform 36">
            <a:extLst>
              <a:ext uri="{FF2B5EF4-FFF2-40B4-BE49-F238E27FC236}">
                <a16:creationId xmlns:a16="http://schemas.microsoft.com/office/drawing/2014/main" id="{0CF62626-0BCA-470A-8844-D4EEEF72F3F2}"/>
              </a:ext>
            </a:extLst>
          </p:cNvPr>
          <p:cNvSpPr>
            <a:spLocks noChangeArrowheads="1"/>
          </p:cNvSpPr>
          <p:nvPr/>
        </p:nvSpPr>
        <p:spPr bwMode="auto">
          <a:xfrm>
            <a:off x="5362251" y="3115296"/>
            <a:ext cx="206705" cy="152990"/>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44" name="Freeform 37">
            <a:extLst>
              <a:ext uri="{FF2B5EF4-FFF2-40B4-BE49-F238E27FC236}">
                <a16:creationId xmlns:a16="http://schemas.microsoft.com/office/drawing/2014/main" id="{84F3BD8D-3361-4F77-AF07-73A623705B62}"/>
              </a:ext>
            </a:extLst>
          </p:cNvPr>
          <p:cNvSpPr>
            <a:spLocks noChangeArrowheads="1"/>
          </p:cNvSpPr>
          <p:nvPr/>
        </p:nvSpPr>
        <p:spPr bwMode="auto">
          <a:xfrm>
            <a:off x="5463163" y="3237362"/>
            <a:ext cx="113931" cy="109047"/>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45" name="Freeform 38">
            <a:extLst>
              <a:ext uri="{FF2B5EF4-FFF2-40B4-BE49-F238E27FC236}">
                <a16:creationId xmlns:a16="http://schemas.microsoft.com/office/drawing/2014/main" id="{3452DD27-24EC-4043-A590-AE2B37751A5F}"/>
              </a:ext>
            </a:extLst>
          </p:cNvPr>
          <p:cNvSpPr>
            <a:spLocks noChangeArrowheads="1"/>
          </p:cNvSpPr>
          <p:nvPr/>
        </p:nvSpPr>
        <p:spPr bwMode="auto">
          <a:xfrm>
            <a:off x="5458278" y="3281306"/>
            <a:ext cx="1628" cy="1628"/>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46" name="Freeform 39">
            <a:extLst>
              <a:ext uri="{FF2B5EF4-FFF2-40B4-BE49-F238E27FC236}">
                <a16:creationId xmlns:a16="http://schemas.microsoft.com/office/drawing/2014/main" id="{7B29E9D3-C96B-4857-B648-FB6108CC1796}"/>
              </a:ext>
            </a:extLst>
          </p:cNvPr>
          <p:cNvSpPr>
            <a:spLocks noChangeArrowheads="1"/>
          </p:cNvSpPr>
          <p:nvPr/>
        </p:nvSpPr>
        <p:spPr bwMode="auto">
          <a:xfrm>
            <a:off x="5456651" y="3281306"/>
            <a:ext cx="1628" cy="1628"/>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47" name="Freeform 40">
            <a:extLst>
              <a:ext uri="{FF2B5EF4-FFF2-40B4-BE49-F238E27FC236}">
                <a16:creationId xmlns:a16="http://schemas.microsoft.com/office/drawing/2014/main" id="{C123F673-AB6E-4556-A3C1-C1D11839B764}"/>
              </a:ext>
            </a:extLst>
          </p:cNvPr>
          <p:cNvSpPr>
            <a:spLocks noChangeArrowheads="1"/>
          </p:cNvSpPr>
          <p:nvPr/>
        </p:nvSpPr>
        <p:spPr bwMode="auto">
          <a:xfrm>
            <a:off x="5412706" y="3193418"/>
            <a:ext cx="78125" cy="84633"/>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48" name="Freeform 41">
            <a:extLst>
              <a:ext uri="{FF2B5EF4-FFF2-40B4-BE49-F238E27FC236}">
                <a16:creationId xmlns:a16="http://schemas.microsoft.com/office/drawing/2014/main" id="{A3F34F91-AF28-4E3C-9694-C553F24C388D}"/>
              </a:ext>
            </a:extLst>
          </p:cNvPr>
          <p:cNvSpPr>
            <a:spLocks noChangeArrowheads="1"/>
          </p:cNvSpPr>
          <p:nvPr/>
        </p:nvSpPr>
        <p:spPr bwMode="auto">
          <a:xfrm>
            <a:off x="5306913" y="2672597"/>
            <a:ext cx="231118" cy="187170"/>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49" name="Freeform 42">
            <a:extLst>
              <a:ext uri="{FF2B5EF4-FFF2-40B4-BE49-F238E27FC236}">
                <a16:creationId xmlns:a16="http://schemas.microsoft.com/office/drawing/2014/main" id="{0766AFD0-A532-4BB6-9641-24D43A8E3AE5}"/>
              </a:ext>
            </a:extLst>
          </p:cNvPr>
          <p:cNvSpPr>
            <a:spLocks noChangeArrowheads="1"/>
          </p:cNvSpPr>
          <p:nvPr/>
        </p:nvSpPr>
        <p:spPr bwMode="auto">
          <a:xfrm>
            <a:off x="5302030" y="2861394"/>
            <a:ext cx="1628" cy="3255"/>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0" name="Freeform 43">
            <a:extLst>
              <a:ext uri="{FF2B5EF4-FFF2-40B4-BE49-F238E27FC236}">
                <a16:creationId xmlns:a16="http://schemas.microsoft.com/office/drawing/2014/main" id="{C3AD9873-00B6-4D7B-B6AC-3840D8989693}"/>
              </a:ext>
            </a:extLst>
          </p:cNvPr>
          <p:cNvSpPr>
            <a:spLocks noChangeArrowheads="1"/>
          </p:cNvSpPr>
          <p:nvPr/>
        </p:nvSpPr>
        <p:spPr bwMode="auto">
          <a:xfrm>
            <a:off x="5306913" y="2685618"/>
            <a:ext cx="332029" cy="366201"/>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1" name="Freeform 44">
            <a:extLst>
              <a:ext uri="{FF2B5EF4-FFF2-40B4-BE49-F238E27FC236}">
                <a16:creationId xmlns:a16="http://schemas.microsoft.com/office/drawing/2014/main" id="{B1FA3618-C76D-4135-BB0A-BCEFFBC233CD}"/>
              </a:ext>
            </a:extLst>
          </p:cNvPr>
          <p:cNvSpPr>
            <a:spLocks noChangeArrowheads="1"/>
          </p:cNvSpPr>
          <p:nvPr/>
        </p:nvSpPr>
        <p:spPr bwMode="auto">
          <a:xfrm>
            <a:off x="5440377" y="2752348"/>
            <a:ext cx="465491" cy="432933"/>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2" name="Freeform 45">
            <a:extLst>
              <a:ext uri="{FF2B5EF4-FFF2-40B4-BE49-F238E27FC236}">
                <a16:creationId xmlns:a16="http://schemas.microsoft.com/office/drawing/2014/main" id="{7F01810E-76A4-40FB-AABC-C636864B1D2D}"/>
              </a:ext>
            </a:extLst>
          </p:cNvPr>
          <p:cNvSpPr>
            <a:spLocks noChangeArrowheads="1"/>
          </p:cNvSpPr>
          <p:nvPr/>
        </p:nvSpPr>
        <p:spPr bwMode="auto">
          <a:xfrm>
            <a:off x="5632432" y="3046937"/>
            <a:ext cx="226234" cy="152990"/>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3" name="Freeform 46">
            <a:extLst>
              <a:ext uri="{FF2B5EF4-FFF2-40B4-BE49-F238E27FC236}">
                <a16:creationId xmlns:a16="http://schemas.microsoft.com/office/drawing/2014/main" id="{79CCAF52-6329-4C0C-BA6B-82529280C921}"/>
              </a:ext>
            </a:extLst>
          </p:cNvPr>
          <p:cNvSpPr>
            <a:spLocks noChangeArrowheads="1"/>
          </p:cNvSpPr>
          <p:nvPr/>
        </p:nvSpPr>
        <p:spPr bwMode="auto">
          <a:xfrm>
            <a:off x="5793562" y="2797919"/>
            <a:ext cx="431313" cy="336905"/>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4" name="Freeform 47">
            <a:extLst>
              <a:ext uri="{FF2B5EF4-FFF2-40B4-BE49-F238E27FC236}">
                <a16:creationId xmlns:a16="http://schemas.microsoft.com/office/drawing/2014/main" id="{F7959751-7DE8-4133-865D-69B868D173BD}"/>
              </a:ext>
            </a:extLst>
          </p:cNvPr>
          <p:cNvSpPr>
            <a:spLocks noChangeArrowheads="1"/>
          </p:cNvSpPr>
          <p:nvPr/>
        </p:nvSpPr>
        <p:spPr bwMode="auto">
          <a:xfrm>
            <a:off x="6169536" y="2797919"/>
            <a:ext cx="278318" cy="463855"/>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5" name="Freeform 48">
            <a:extLst>
              <a:ext uri="{FF2B5EF4-FFF2-40B4-BE49-F238E27FC236}">
                <a16:creationId xmlns:a16="http://schemas.microsoft.com/office/drawing/2014/main" id="{3AF2ACF4-6834-493B-B1A6-782C825BACB2}"/>
              </a:ext>
            </a:extLst>
          </p:cNvPr>
          <p:cNvSpPr>
            <a:spLocks noChangeArrowheads="1"/>
          </p:cNvSpPr>
          <p:nvPr/>
        </p:nvSpPr>
        <p:spPr bwMode="auto">
          <a:xfrm>
            <a:off x="6472269" y="2540765"/>
            <a:ext cx="299476" cy="301100"/>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6" name="Freeform 49">
            <a:extLst>
              <a:ext uri="{FF2B5EF4-FFF2-40B4-BE49-F238E27FC236}">
                <a16:creationId xmlns:a16="http://schemas.microsoft.com/office/drawing/2014/main" id="{0D9B8322-9186-465B-A67F-307733A314CE}"/>
              </a:ext>
            </a:extLst>
          </p:cNvPr>
          <p:cNvSpPr>
            <a:spLocks noChangeArrowheads="1"/>
          </p:cNvSpPr>
          <p:nvPr/>
        </p:nvSpPr>
        <p:spPr bwMode="auto">
          <a:xfrm>
            <a:off x="6039329" y="3411512"/>
            <a:ext cx="151366" cy="1708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7" name="Freeform 50">
            <a:extLst>
              <a:ext uri="{FF2B5EF4-FFF2-40B4-BE49-F238E27FC236}">
                <a16:creationId xmlns:a16="http://schemas.microsoft.com/office/drawing/2014/main" id="{6D745B97-FFFC-4BB4-9C07-BF1E801C21C5}"/>
              </a:ext>
            </a:extLst>
          </p:cNvPr>
          <p:cNvSpPr>
            <a:spLocks noChangeArrowheads="1"/>
          </p:cNvSpPr>
          <p:nvPr/>
        </p:nvSpPr>
        <p:spPr bwMode="auto">
          <a:xfrm>
            <a:off x="6099551" y="3587289"/>
            <a:ext cx="1628" cy="1628"/>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8" name="Freeform 51">
            <a:extLst>
              <a:ext uri="{FF2B5EF4-FFF2-40B4-BE49-F238E27FC236}">
                <a16:creationId xmlns:a16="http://schemas.microsoft.com/office/drawing/2014/main" id="{B2B32D6E-299C-45E8-BB27-155BB534A5C4}"/>
              </a:ext>
            </a:extLst>
          </p:cNvPr>
          <p:cNvSpPr>
            <a:spLocks noChangeArrowheads="1"/>
          </p:cNvSpPr>
          <p:nvPr/>
        </p:nvSpPr>
        <p:spPr bwMode="auto">
          <a:xfrm>
            <a:off x="6053977" y="3413138"/>
            <a:ext cx="55339" cy="3417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59" name="Freeform 52">
            <a:extLst>
              <a:ext uri="{FF2B5EF4-FFF2-40B4-BE49-F238E27FC236}">
                <a16:creationId xmlns:a16="http://schemas.microsoft.com/office/drawing/2014/main" id="{0573734B-0E79-4BC0-83B1-D080F36D78AA}"/>
              </a:ext>
            </a:extLst>
          </p:cNvPr>
          <p:cNvSpPr>
            <a:spLocks noChangeArrowheads="1"/>
          </p:cNvSpPr>
          <p:nvPr/>
        </p:nvSpPr>
        <p:spPr bwMode="auto">
          <a:xfrm>
            <a:off x="6102806" y="3372451"/>
            <a:ext cx="192056" cy="242506"/>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0" name="Freeform 53">
            <a:extLst>
              <a:ext uri="{FF2B5EF4-FFF2-40B4-BE49-F238E27FC236}">
                <a16:creationId xmlns:a16="http://schemas.microsoft.com/office/drawing/2014/main" id="{4733D3D9-A913-462E-AC1F-4CF2F4744918}"/>
              </a:ext>
            </a:extLst>
          </p:cNvPr>
          <p:cNvSpPr>
            <a:spLocks noChangeArrowheads="1"/>
          </p:cNvSpPr>
          <p:nvPr/>
        </p:nvSpPr>
        <p:spPr bwMode="auto">
          <a:xfrm>
            <a:off x="6392517" y="2804430"/>
            <a:ext cx="457354" cy="566393"/>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1" name="Freeform 54">
            <a:extLst>
              <a:ext uri="{FF2B5EF4-FFF2-40B4-BE49-F238E27FC236}">
                <a16:creationId xmlns:a16="http://schemas.microsoft.com/office/drawing/2014/main" id="{00DD2F64-078B-4928-A920-15B65D40ED43}"/>
              </a:ext>
            </a:extLst>
          </p:cNvPr>
          <p:cNvSpPr>
            <a:spLocks noChangeArrowheads="1"/>
          </p:cNvSpPr>
          <p:nvPr/>
        </p:nvSpPr>
        <p:spPr bwMode="auto">
          <a:xfrm>
            <a:off x="6854754" y="2955794"/>
            <a:ext cx="1628" cy="1628"/>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2" name="Freeform 55">
            <a:extLst>
              <a:ext uri="{FF2B5EF4-FFF2-40B4-BE49-F238E27FC236}">
                <a16:creationId xmlns:a16="http://schemas.microsoft.com/office/drawing/2014/main" id="{C864C17B-134B-4818-A0E5-7ECF675F9298}"/>
              </a:ext>
            </a:extLst>
          </p:cNvPr>
          <p:cNvSpPr>
            <a:spLocks noChangeArrowheads="1"/>
          </p:cNvSpPr>
          <p:nvPr/>
        </p:nvSpPr>
        <p:spPr bwMode="auto">
          <a:xfrm>
            <a:off x="6944271" y="3115296"/>
            <a:ext cx="47200" cy="47199"/>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3" name="Freeform 56">
            <a:extLst>
              <a:ext uri="{FF2B5EF4-FFF2-40B4-BE49-F238E27FC236}">
                <a16:creationId xmlns:a16="http://schemas.microsoft.com/office/drawing/2014/main" id="{4B83F034-ABC4-4DC9-9941-0647D0E88317}"/>
              </a:ext>
            </a:extLst>
          </p:cNvPr>
          <p:cNvSpPr>
            <a:spLocks noChangeArrowheads="1"/>
          </p:cNvSpPr>
          <p:nvPr/>
        </p:nvSpPr>
        <p:spPr bwMode="auto">
          <a:xfrm>
            <a:off x="6794532" y="2960676"/>
            <a:ext cx="183917" cy="156245"/>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4" name="Freeform 57">
            <a:extLst>
              <a:ext uri="{FF2B5EF4-FFF2-40B4-BE49-F238E27FC236}">
                <a16:creationId xmlns:a16="http://schemas.microsoft.com/office/drawing/2014/main" id="{A1A9962A-E43B-435D-8E9E-F308639B22BC}"/>
              </a:ext>
            </a:extLst>
          </p:cNvPr>
          <p:cNvSpPr>
            <a:spLocks noChangeArrowheads="1"/>
          </p:cNvSpPr>
          <p:nvPr/>
        </p:nvSpPr>
        <p:spPr bwMode="auto">
          <a:xfrm>
            <a:off x="6696876" y="3051819"/>
            <a:ext cx="415034" cy="322257"/>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5" name="Freeform 58">
            <a:extLst>
              <a:ext uri="{FF2B5EF4-FFF2-40B4-BE49-F238E27FC236}">
                <a16:creationId xmlns:a16="http://schemas.microsoft.com/office/drawing/2014/main" id="{6668FAEC-568D-4757-A740-398CFFFDCFBA}"/>
              </a:ext>
            </a:extLst>
          </p:cNvPr>
          <p:cNvSpPr>
            <a:spLocks noChangeArrowheads="1"/>
          </p:cNvSpPr>
          <p:nvPr/>
        </p:nvSpPr>
        <p:spPr bwMode="auto">
          <a:xfrm>
            <a:off x="6763607" y="2447995"/>
            <a:ext cx="35808" cy="47199"/>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6" name="Freeform 59">
            <a:extLst>
              <a:ext uri="{FF2B5EF4-FFF2-40B4-BE49-F238E27FC236}">
                <a16:creationId xmlns:a16="http://schemas.microsoft.com/office/drawing/2014/main" id="{5788A1E1-D57A-4E5C-9BC7-87AE2605BD1B}"/>
              </a:ext>
            </a:extLst>
          </p:cNvPr>
          <p:cNvSpPr>
            <a:spLocks noChangeArrowheads="1"/>
          </p:cNvSpPr>
          <p:nvPr/>
        </p:nvSpPr>
        <p:spPr bwMode="auto">
          <a:xfrm>
            <a:off x="6757098" y="2490311"/>
            <a:ext cx="1628" cy="1628"/>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7" name="Freeform 60">
            <a:extLst>
              <a:ext uri="{FF2B5EF4-FFF2-40B4-BE49-F238E27FC236}">
                <a16:creationId xmlns:a16="http://schemas.microsoft.com/office/drawing/2014/main" id="{ECD156A5-6BE8-4E22-9BF1-A98A3B3B4DF0}"/>
              </a:ext>
            </a:extLst>
          </p:cNvPr>
          <p:cNvSpPr>
            <a:spLocks noChangeArrowheads="1"/>
          </p:cNvSpPr>
          <p:nvPr/>
        </p:nvSpPr>
        <p:spPr bwMode="auto">
          <a:xfrm>
            <a:off x="6778256" y="2443111"/>
            <a:ext cx="1628" cy="1628"/>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8" name="Freeform 61">
            <a:extLst>
              <a:ext uri="{FF2B5EF4-FFF2-40B4-BE49-F238E27FC236}">
                <a16:creationId xmlns:a16="http://schemas.microsoft.com/office/drawing/2014/main" id="{98BB75C7-C221-466E-A351-788D80E38FB1}"/>
              </a:ext>
            </a:extLst>
          </p:cNvPr>
          <p:cNvSpPr>
            <a:spLocks noChangeArrowheads="1"/>
          </p:cNvSpPr>
          <p:nvPr/>
        </p:nvSpPr>
        <p:spPr bwMode="auto">
          <a:xfrm>
            <a:off x="6776628" y="2368243"/>
            <a:ext cx="187173" cy="149736"/>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69" name="Freeform 62">
            <a:extLst>
              <a:ext uri="{FF2B5EF4-FFF2-40B4-BE49-F238E27FC236}">
                <a16:creationId xmlns:a16="http://schemas.microsoft.com/office/drawing/2014/main" id="{2ABCAB80-B4FC-4474-9BE3-1AA017CB85E7}"/>
              </a:ext>
            </a:extLst>
          </p:cNvPr>
          <p:cNvSpPr>
            <a:spLocks noChangeArrowheads="1"/>
          </p:cNvSpPr>
          <p:nvPr/>
        </p:nvSpPr>
        <p:spPr bwMode="auto">
          <a:xfrm>
            <a:off x="9315673" y="2335692"/>
            <a:ext cx="96028" cy="12532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70" name="Freeform 63">
            <a:extLst>
              <a:ext uri="{FF2B5EF4-FFF2-40B4-BE49-F238E27FC236}">
                <a16:creationId xmlns:a16="http://schemas.microsoft.com/office/drawing/2014/main" id="{AC7C9B0D-DD4D-46D7-8D70-C4FA93D59CD5}"/>
              </a:ext>
            </a:extLst>
          </p:cNvPr>
          <p:cNvSpPr>
            <a:spLocks noChangeArrowheads="1"/>
          </p:cNvSpPr>
          <p:nvPr/>
        </p:nvSpPr>
        <p:spPr bwMode="auto">
          <a:xfrm>
            <a:off x="8257737" y="2718171"/>
            <a:ext cx="113931" cy="151363"/>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71" name="Freeform 64">
            <a:extLst>
              <a:ext uri="{FF2B5EF4-FFF2-40B4-BE49-F238E27FC236}">
                <a16:creationId xmlns:a16="http://schemas.microsoft.com/office/drawing/2014/main" id="{978F99E6-BEA7-4A32-8278-38345A9F977F}"/>
              </a:ext>
            </a:extLst>
          </p:cNvPr>
          <p:cNvSpPr>
            <a:spLocks noChangeArrowheads="1"/>
          </p:cNvSpPr>
          <p:nvPr/>
        </p:nvSpPr>
        <p:spPr bwMode="auto">
          <a:xfrm>
            <a:off x="8275642" y="2853258"/>
            <a:ext cx="3255" cy="1628"/>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72" name="Freeform 65">
            <a:extLst>
              <a:ext uri="{FF2B5EF4-FFF2-40B4-BE49-F238E27FC236}">
                <a16:creationId xmlns:a16="http://schemas.microsoft.com/office/drawing/2014/main" id="{E932C473-63E3-47BE-899A-4C909198CEB8}"/>
              </a:ext>
            </a:extLst>
          </p:cNvPr>
          <p:cNvSpPr>
            <a:spLocks noChangeArrowheads="1"/>
          </p:cNvSpPr>
          <p:nvPr/>
        </p:nvSpPr>
        <p:spPr bwMode="auto">
          <a:xfrm>
            <a:off x="8353766" y="2874416"/>
            <a:ext cx="1628" cy="3255"/>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73" name="Freeform 66">
            <a:extLst>
              <a:ext uri="{FF2B5EF4-FFF2-40B4-BE49-F238E27FC236}">
                <a16:creationId xmlns:a16="http://schemas.microsoft.com/office/drawing/2014/main" id="{5A840678-F145-402B-B50C-8F7697E72773}"/>
              </a:ext>
            </a:extLst>
          </p:cNvPr>
          <p:cNvSpPr>
            <a:spLocks noChangeArrowheads="1"/>
          </p:cNvSpPr>
          <p:nvPr/>
        </p:nvSpPr>
        <p:spPr bwMode="auto">
          <a:xfrm>
            <a:off x="7710866" y="2428464"/>
            <a:ext cx="777989" cy="823547"/>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74" name="Freeform 67">
            <a:extLst>
              <a:ext uri="{FF2B5EF4-FFF2-40B4-BE49-F238E27FC236}">
                <a16:creationId xmlns:a16="http://schemas.microsoft.com/office/drawing/2014/main" id="{CC0E3BF7-DEAC-45EE-A684-AE10E0AEA59F}"/>
              </a:ext>
            </a:extLst>
          </p:cNvPr>
          <p:cNvSpPr>
            <a:spLocks noChangeArrowheads="1"/>
          </p:cNvSpPr>
          <p:nvPr/>
        </p:nvSpPr>
        <p:spPr bwMode="auto">
          <a:xfrm>
            <a:off x="8252855" y="1852306"/>
            <a:ext cx="880527" cy="374340"/>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75" name="Freeform 68">
            <a:extLst>
              <a:ext uri="{FF2B5EF4-FFF2-40B4-BE49-F238E27FC236}">
                <a16:creationId xmlns:a16="http://schemas.microsoft.com/office/drawing/2014/main" id="{536F2E2C-B686-44FF-AA7C-CA4637E87AFB}"/>
              </a:ext>
            </a:extLst>
          </p:cNvPr>
          <p:cNvSpPr>
            <a:spLocks noChangeArrowheads="1"/>
          </p:cNvSpPr>
          <p:nvPr/>
        </p:nvSpPr>
        <p:spPr bwMode="auto">
          <a:xfrm>
            <a:off x="6758725" y="2517979"/>
            <a:ext cx="9765" cy="32552"/>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76" name="Freeform 69">
            <a:extLst>
              <a:ext uri="{FF2B5EF4-FFF2-40B4-BE49-F238E27FC236}">
                <a16:creationId xmlns:a16="http://schemas.microsoft.com/office/drawing/2014/main" id="{06CDB3A7-B38A-4EBF-848A-EFFE23C5CC43}"/>
              </a:ext>
            </a:extLst>
          </p:cNvPr>
          <p:cNvSpPr>
            <a:spLocks noChangeArrowheads="1"/>
          </p:cNvSpPr>
          <p:nvPr/>
        </p:nvSpPr>
        <p:spPr bwMode="auto">
          <a:xfrm>
            <a:off x="6735939" y="2493567"/>
            <a:ext cx="35808" cy="107419"/>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77" name="Freeform 70">
            <a:extLst>
              <a:ext uri="{FF2B5EF4-FFF2-40B4-BE49-F238E27FC236}">
                <a16:creationId xmlns:a16="http://schemas.microsoft.com/office/drawing/2014/main" id="{0A07EBF5-70C9-45E8-A9AF-C463CE35CB82}"/>
              </a:ext>
            </a:extLst>
          </p:cNvPr>
          <p:cNvSpPr>
            <a:spLocks noChangeArrowheads="1"/>
          </p:cNvSpPr>
          <p:nvPr/>
        </p:nvSpPr>
        <p:spPr bwMode="auto">
          <a:xfrm>
            <a:off x="6776628" y="2495193"/>
            <a:ext cx="1628" cy="1628"/>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78" name="Freeform 71">
            <a:extLst>
              <a:ext uri="{FF2B5EF4-FFF2-40B4-BE49-F238E27FC236}">
                <a16:creationId xmlns:a16="http://schemas.microsoft.com/office/drawing/2014/main" id="{477574A0-9FE2-4EF1-AFAC-8A18B25096A2}"/>
              </a:ext>
            </a:extLst>
          </p:cNvPr>
          <p:cNvSpPr>
            <a:spLocks noChangeArrowheads="1"/>
          </p:cNvSpPr>
          <p:nvPr/>
        </p:nvSpPr>
        <p:spPr bwMode="auto">
          <a:xfrm>
            <a:off x="6757098" y="2493567"/>
            <a:ext cx="113931" cy="12532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79" name="Freeform 72">
            <a:extLst>
              <a:ext uri="{FF2B5EF4-FFF2-40B4-BE49-F238E27FC236}">
                <a16:creationId xmlns:a16="http://schemas.microsoft.com/office/drawing/2014/main" id="{07B871CF-C5DD-401D-BB2A-116E4833148A}"/>
              </a:ext>
            </a:extLst>
          </p:cNvPr>
          <p:cNvSpPr>
            <a:spLocks noChangeArrowheads="1"/>
          </p:cNvSpPr>
          <p:nvPr/>
        </p:nvSpPr>
        <p:spPr bwMode="auto">
          <a:xfrm>
            <a:off x="7741791" y="2169680"/>
            <a:ext cx="302731" cy="126950"/>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80" name="Freeform 73">
            <a:extLst>
              <a:ext uri="{FF2B5EF4-FFF2-40B4-BE49-F238E27FC236}">
                <a16:creationId xmlns:a16="http://schemas.microsoft.com/office/drawing/2014/main" id="{C0BC45EE-CC67-4CB5-8F27-E7C950883CEC}"/>
              </a:ext>
            </a:extLst>
          </p:cNvPr>
          <p:cNvSpPr>
            <a:spLocks noChangeArrowheads="1"/>
          </p:cNvSpPr>
          <p:nvPr/>
        </p:nvSpPr>
        <p:spPr bwMode="auto">
          <a:xfrm>
            <a:off x="6900326" y="2153404"/>
            <a:ext cx="185546" cy="83006"/>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81" name="Freeform 74">
            <a:extLst>
              <a:ext uri="{FF2B5EF4-FFF2-40B4-BE49-F238E27FC236}">
                <a16:creationId xmlns:a16="http://schemas.microsoft.com/office/drawing/2014/main" id="{CE6AAA3D-0CCA-4974-A0AD-DA01985D173C}"/>
              </a:ext>
            </a:extLst>
          </p:cNvPr>
          <p:cNvSpPr>
            <a:spLocks noChangeArrowheads="1"/>
          </p:cNvSpPr>
          <p:nvPr/>
        </p:nvSpPr>
        <p:spPr bwMode="auto">
          <a:xfrm>
            <a:off x="6890559" y="2158288"/>
            <a:ext cx="3255" cy="1628"/>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82" name="Freeform 75">
            <a:extLst>
              <a:ext uri="{FF2B5EF4-FFF2-40B4-BE49-F238E27FC236}">
                <a16:creationId xmlns:a16="http://schemas.microsoft.com/office/drawing/2014/main" id="{6879EAF6-5692-4B74-ACE9-BD2708F9939D}"/>
              </a:ext>
            </a:extLst>
          </p:cNvPr>
          <p:cNvSpPr>
            <a:spLocks noChangeArrowheads="1"/>
          </p:cNvSpPr>
          <p:nvPr/>
        </p:nvSpPr>
        <p:spPr bwMode="auto">
          <a:xfrm>
            <a:off x="6511333" y="2207114"/>
            <a:ext cx="520830" cy="200190"/>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83" name="Freeform 76">
            <a:extLst>
              <a:ext uri="{FF2B5EF4-FFF2-40B4-BE49-F238E27FC236}">
                <a16:creationId xmlns:a16="http://schemas.microsoft.com/office/drawing/2014/main" id="{3AC0FBF9-38AB-4ED1-A991-E413354C7FAD}"/>
              </a:ext>
            </a:extLst>
          </p:cNvPr>
          <p:cNvSpPr>
            <a:spLocks noChangeArrowheads="1"/>
          </p:cNvSpPr>
          <p:nvPr/>
        </p:nvSpPr>
        <p:spPr bwMode="auto">
          <a:xfrm>
            <a:off x="6512958" y="2207114"/>
            <a:ext cx="76498" cy="47199"/>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84" name="Freeform 77">
            <a:extLst>
              <a:ext uri="{FF2B5EF4-FFF2-40B4-BE49-F238E27FC236}">
                <a16:creationId xmlns:a16="http://schemas.microsoft.com/office/drawing/2014/main" id="{B2DB802C-640E-402A-A341-554F9C5A0170}"/>
              </a:ext>
            </a:extLst>
          </p:cNvPr>
          <p:cNvSpPr>
            <a:spLocks noChangeArrowheads="1"/>
          </p:cNvSpPr>
          <p:nvPr/>
        </p:nvSpPr>
        <p:spPr bwMode="auto">
          <a:xfrm>
            <a:off x="6561787" y="2200605"/>
            <a:ext cx="1628" cy="3255"/>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85" name="Freeform 78">
            <a:extLst>
              <a:ext uri="{FF2B5EF4-FFF2-40B4-BE49-F238E27FC236}">
                <a16:creationId xmlns:a16="http://schemas.microsoft.com/office/drawing/2014/main" id="{5BCFFEFA-CF4C-43BE-8B33-8F6BB56A143D}"/>
              </a:ext>
            </a:extLst>
          </p:cNvPr>
          <p:cNvSpPr>
            <a:spLocks noChangeArrowheads="1"/>
          </p:cNvSpPr>
          <p:nvPr/>
        </p:nvSpPr>
        <p:spPr bwMode="auto">
          <a:xfrm>
            <a:off x="6508076" y="2249431"/>
            <a:ext cx="1628" cy="1628"/>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86" name="Freeform 79">
            <a:extLst>
              <a:ext uri="{FF2B5EF4-FFF2-40B4-BE49-F238E27FC236}">
                <a16:creationId xmlns:a16="http://schemas.microsoft.com/office/drawing/2014/main" id="{909DCA80-1D97-4D39-8D2D-8CB78C3D2990}"/>
              </a:ext>
            </a:extLst>
          </p:cNvPr>
          <p:cNvSpPr>
            <a:spLocks noChangeArrowheads="1"/>
          </p:cNvSpPr>
          <p:nvPr/>
        </p:nvSpPr>
        <p:spPr bwMode="auto">
          <a:xfrm>
            <a:off x="7985930" y="2415443"/>
            <a:ext cx="60221" cy="569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87" name="Freeform 80">
            <a:extLst>
              <a:ext uri="{FF2B5EF4-FFF2-40B4-BE49-F238E27FC236}">
                <a16:creationId xmlns:a16="http://schemas.microsoft.com/office/drawing/2014/main" id="{6608A9A9-0040-4B07-B91C-E6410DF19335}"/>
              </a:ext>
            </a:extLst>
          </p:cNvPr>
          <p:cNvSpPr>
            <a:spLocks noChangeArrowheads="1"/>
          </p:cNvSpPr>
          <p:nvPr/>
        </p:nvSpPr>
        <p:spPr bwMode="auto">
          <a:xfrm>
            <a:off x="9258707" y="2181074"/>
            <a:ext cx="185546" cy="179033"/>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88" name="Freeform 81">
            <a:extLst>
              <a:ext uri="{FF2B5EF4-FFF2-40B4-BE49-F238E27FC236}">
                <a16:creationId xmlns:a16="http://schemas.microsoft.com/office/drawing/2014/main" id="{2FDA6764-F283-4D3C-B623-E13F52A46D7B}"/>
              </a:ext>
            </a:extLst>
          </p:cNvPr>
          <p:cNvSpPr>
            <a:spLocks noChangeArrowheads="1"/>
          </p:cNvSpPr>
          <p:nvPr/>
        </p:nvSpPr>
        <p:spPr bwMode="auto">
          <a:xfrm>
            <a:off x="8044524" y="2592847"/>
            <a:ext cx="209959" cy="117185"/>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89" name="Freeform 82">
            <a:extLst>
              <a:ext uri="{FF2B5EF4-FFF2-40B4-BE49-F238E27FC236}">
                <a16:creationId xmlns:a16="http://schemas.microsoft.com/office/drawing/2014/main" id="{1CEF2395-D460-4A86-9F15-3A00D4628FF6}"/>
              </a:ext>
            </a:extLst>
          </p:cNvPr>
          <p:cNvSpPr>
            <a:spLocks noChangeArrowheads="1"/>
          </p:cNvSpPr>
          <p:nvPr/>
        </p:nvSpPr>
        <p:spPr bwMode="auto">
          <a:xfrm>
            <a:off x="8358648" y="2651439"/>
            <a:ext cx="234373" cy="522448"/>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0" name="Freeform 83">
            <a:extLst>
              <a:ext uri="{FF2B5EF4-FFF2-40B4-BE49-F238E27FC236}">
                <a16:creationId xmlns:a16="http://schemas.microsoft.com/office/drawing/2014/main" id="{0C256BB4-7E78-46AE-A06E-ECCCC7A47ED9}"/>
              </a:ext>
            </a:extLst>
          </p:cNvPr>
          <p:cNvSpPr>
            <a:spLocks noChangeArrowheads="1"/>
          </p:cNvSpPr>
          <p:nvPr/>
        </p:nvSpPr>
        <p:spPr bwMode="auto">
          <a:xfrm>
            <a:off x="8524663" y="3175515"/>
            <a:ext cx="1628" cy="3255"/>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1" name="Freeform 84">
            <a:extLst>
              <a:ext uri="{FF2B5EF4-FFF2-40B4-BE49-F238E27FC236}">
                <a16:creationId xmlns:a16="http://schemas.microsoft.com/office/drawing/2014/main" id="{DEE48811-1A98-4627-A298-CF33E9083547}"/>
              </a:ext>
            </a:extLst>
          </p:cNvPr>
          <p:cNvSpPr>
            <a:spLocks noChangeArrowheads="1"/>
          </p:cNvSpPr>
          <p:nvPr/>
        </p:nvSpPr>
        <p:spPr bwMode="auto">
          <a:xfrm>
            <a:off x="8277268" y="2657948"/>
            <a:ext cx="79752" cy="43944"/>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2" name="Freeform 85">
            <a:extLst>
              <a:ext uri="{FF2B5EF4-FFF2-40B4-BE49-F238E27FC236}">
                <a16:creationId xmlns:a16="http://schemas.microsoft.com/office/drawing/2014/main" id="{9ADE00C6-3D8D-4128-9E5C-7C7F11710492}"/>
              </a:ext>
            </a:extLst>
          </p:cNvPr>
          <p:cNvSpPr>
            <a:spLocks noChangeArrowheads="1"/>
          </p:cNvSpPr>
          <p:nvPr/>
        </p:nvSpPr>
        <p:spPr bwMode="auto">
          <a:xfrm>
            <a:off x="8630456" y="2807686"/>
            <a:ext cx="200193" cy="423166"/>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3" name="Freeform 86">
            <a:extLst>
              <a:ext uri="{FF2B5EF4-FFF2-40B4-BE49-F238E27FC236}">
                <a16:creationId xmlns:a16="http://schemas.microsoft.com/office/drawing/2014/main" id="{0D0EF72C-8687-4B6C-B9AD-3D74EA807D8F}"/>
              </a:ext>
            </a:extLst>
          </p:cNvPr>
          <p:cNvSpPr>
            <a:spLocks noChangeArrowheads="1"/>
          </p:cNvSpPr>
          <p:nvPr/>
        </p:nvSpPr>
        <p:spPr bwMode="auto">
          <a:xfrm>
            <a:off x="8690677" y="3185281"/>
            <a:ext cx="1628" cy="3255"/>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4" name="Freeform 87">
            <a:extLst>
              <a:ext uri="{FF2B5EF4-FFF2-40B4-BE49-F238E27FC236}">
                <a16:creationId xmlns:a16="http://schemas.microsoft.com/office/drawing/2014/main" id="{7AF4D37E-79AB-4127-8B97-7F2CC631866D}"/>
              </a:ext>
            </a:extLst>
          </p:cNvPr>
          <p:cNvSpPr>
            <a:spLocks noChangeArrowheads="1"/>
          </p:cNvSpPr>
          <p:nvPr/>
        </p:nvSpPr>
        <p:spPr bwMode="auto">
          <a:xfrm>
            <a:off x="8633712" y="3068096"/>
            <a:ext cx="159504" cy="115558"/>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5" name="Freeform 88">
            <a:extLst>
              <a:ext uri="{FF2B5EF4-FFF2-40B4-BE49-F238E27FC236}">
                <a16:creationId xmlns:a16="http://schemas.microsoft.com/office/drawing/2014/main" id="{55786041-0384-4A1E-B944-A8E03D5A5F80}"/>
              </a:ext>
            </a:extLst>
          </p:cNvPr>
          <p:cNvSpPr>
            <a:spLocks noChangeArrowheads="1"/>
          </p:cNvSpPr>
          <p:nvPr/>
        </p:nvSpPr>
        <p:spPr bwMode="auto">
          <a:xfrm>
            <a:off x="8640223" y="3136453"/>
            <a:ext cx="1628" cy="1628"/>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6" name="Freeform 89">
            <a:extLst>
              <a:ext uri="{FF2B5EF4-FFF2-40B4-BE49-F238E27FC236}">
                <a16:creationId xmlns:a16="http://schemas.microsoft.com/office/drawing/2014/main" id="{E2C92FB5-9A8F-4B5B-8477-BBBD100B678D}"/>
              </a:ext>
            </a:extLst>
          </p:cNvPr>
          <p:cNvSpPr>
            <a:spLocks noChangeArrowheads="1"/>
          </p:cNvSpPr>
          <p:nvPr/>
        </p:nvSpPr>
        <p:spPr bwMode="auto">
          <a:xfrm>
            <a:off x="8576746" y="2835354"/>
            <a:ext cx="201822" cy="245761"/>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7" name="Freeform 90">
            <a:extLst>
              <a:ext uri="{FF2B5EF4-FFF2-40B4-BE49-F238E27FC236}">
                <a16:creationId xmlns:a16="http://schemas.microsoft.com/office/drawing/2014/main" id="{A7AA61A8-E4A2-4037-B3A1-615A659CE18E}"/>
              </a:ext>
            </a:extLst>
          </p:cNvPr>
          <p:cNvSpPr>
            <a:spLocks noChangeArrowheads="1"/>
          </p:cNvSpPr>
          <p:nvPr/>
        </p:nvSpPr>
        <p:spPr bwMode="auto">
          <a:xfrm>
            <a:off x="8501876" y="2890692"/>
            <a:ext cx="221353" cy="421539"/>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8" name="Freeform 91">
            <a:extLst>
              <a:ext uri="{FF2B5EF4-FFF2-40B4-BE49-F238E27FC236}">
                <a16:creationId xmlns:a16="http://schemas.microsoft.com/office/drawing/2014/main" id="{7D68650B-6D30-4FC9-BB26-90C360E598EB}"/>
              </a:ext>
            </a:extLst>
          </p:cNvPr>
          <p:cNvSpPr>
            <a:spLocks noChangeArrowheads="1"/>
          </p:cNvSpPr>
          <p:nvPr/>
        </p:nvSpPr>
        <p:spPr bwMode="auto">
          <a:xfrm>
            <a:off x="8628829" y="3300837"/>
            <a:ext cx="1628" cy="3255"/>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99" name="Freeform 92">
            <a:extLst>
              <a:ext uri="{FF2B5EF4-FFF2-40B4-BE49-F238E27FC236}">
                <a16:creationId xmlns:a16="http://schemas.microsoft.com/office/drawing/2014/main" id="{AF9365EF-71FD-4A12-9EE0-F434D5582C2F}"/>
              </a:ext>
            </a:extLst>
          </p:cNvPr>
          <p:cNvSpPr>
            <a:spLocks noChangeArrowheads="1"/>
          </p:cNvSpPr>
          <p:nvPr/>
        </p:nvSpPr>
        <p:spPr bwMode="auto">
          <a:xfrm>
            <a:off x="6187440" y="1736749"/>
            <a:ext cx="265299" cy="214838"/>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0" name="Freeform 93">
            <a:extLst>
              <a:ext uri="{FF2B5EF4-FFF2-40B4-BE49-F238E27FC236}">
                <a16:creationId xmlns:a16="http://schemas.microsoft.com/office/drawing/2014/main" id="{6CC88B26-846D-43FF-9324-0E893579E0ED}"/>
              </a:ext>
            </a:extLst>
          </p:cNvPr>
          <p:cNvSpPr>
            <a:spLocks noChangeArrowheads="1"/>
          </p:cNvSpPr>
          <p:nvPr/>
        </p:nvSpPr>
        <p:spPr bwMode="auto">
          <a:xfrm>
            <a:off x="6226503" y="2096441"/>
            <a:ext cx="96028" cy="89515"/>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1" name="Freeform 94">
            <a:extLst>
              <a:ext uri="{FF2B5EF4-FFF2-40B4-BE49-F238E27FC236}">
                <a16:creationId xmlns:a16="http://schemas.microsoft.com/office/drawing/2014/main" id="{ADB22FDD-B4DE-4C26-99D0-0C913A289D75}"/>
              </a:ext>
            </a:extLst>
          </p:cNvPr>
          <p:cNvSpPr>
            <a:spLocks noChangeArrowheads="1"/>
          </p:cNvSpPr>
          <p:nvPr/>
        </p:nvSpPr>
        <p:spPr bwMode="auto">
          <a:xfrm>
            <a:off x="6176049" y="2050869"/>
            <a:ext cx="144856" cy="123695"/>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2" name="Freeform 95">
            <a:extLst>
              <a:ext uri="{FF2B5EF4-FFF2-40B4-BE49-F238E27FC236}">
                <a16:creationId xmlns:a16="http://schemas.microsoft.com/office/drawing/2014/main" id="{E519E5ED-9041-4D6C-A8D6-389249EFDC91}"/>
              </a:ext>
            </a:extLst>
          </p:cNvPr>
          <p:cNvSpPr>
            <a:spLocks noChangeArrowheads="1"/>
          </p:cNvSpPr>
          <p:nvPr/>
        </p:nvSpPr>
        <p:spPr bwMode="auto">
          <a:xfrm>
            <a:off x="6322532" y="2187584"/>
            <a:ext cx="45572" cy="97654"/>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3" name="Freeform 96">
            <a:extLst>
              <a:ext uri="{FF2B5EF4-FFF2-40B4-BE49-F238E27FC236}">
                <a16:creationId xmlns:a16="http://schemas.microsoft.com/office/drawing/2014/main" id="{938D5D08-A9B4-4C38-ABA9-CF965B595268}"/>
              </a:ext>
            </a:extLst>
          </p:cNvPr>
          <p:cNvSpPr>
            <a:spLocks noChangeArrowheads="1"/>
          </p:cNvSpPr>
          <p:nvPr/>
        </p:nvSpPr>
        <p:spPr bwMode="auto">
          <a:xfrm>
            <a:off x="6343688" y="2290120"/>
            <a:ext cx="1628" cy="1628"/>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4" name="Freeform 97">
            <a:extLst>
              <a:ext uri="{FF2B5EF4-FFF2-40B4-BE49-F238E27FC236}">
                <a16:creationId xmlns:a16="http://schemas.microsoft.com/office/drawing/2014/main" id="{B572B508-984E-44A5-A526-4383A9279D63}"/>
              </a:ext>
            </a:extLst>
          </p:cNvPr>
          <p:cNvSpPr>
            <a:spLocks noChangeArrowheads="1"/>
          </p:cNvSpPr>
          <p:nvPr/>
        </p:nvSpPr>
        <p:spPr bwMode="auto">
          <a:xfrm>
            <a:off x="6062116" y="1959726"/>
            <a:ext cx="201822" cy="89515"/>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5" name="Freeform 98">
            <a:extLst>
              <a:ext uri="{FF2B5EF4-FFF2-40B4-BE49-F238E27FC236}">
                <a16:creationId xmlns:a16="http://schemas.microsoft.com/office/drawing/2014/main" id="{51A42336-8714-457B-821F-5EB1097C0115}"/>
              </a:ext>
            </a:extLst>
          </p:cNvPr>
          <p:cNvSpPr>
            <a:spLocks noChangeArrowheads="1"/>
          </p:cNvSpPr>
          <p:nvPr/>
        </p:nvSpPr>
        <p:spPr bwMode="auto">
          <a:xfrm>
            <a:off x="6241152" y="1972745"/>
            <a:ext cx="177406" cy="97654"/>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6" name="Freeform 99">
            <a:extLst>
              <a:ext uri="{FF2B5EF4-FFF2-40B4-BE49-F238E27FC236}">
                <a16:creationId xmlns:a16="http://schemas.microsoft.com/office/drawing/2014/main" id="{9EEF31CD-60D0-4C42-A6D6-2946B6EE5FD1}"/>
              </a:ext>
            </a:extLst>
          </p:cNvPr>
          <p:cNvSpPr>
            <a:spLocks noChangeArrowheads="1"/>
          </p:cNvSpPr>
          <p:nvPr/>
        </p:nvSpPr>
        <p:spPr bwMode="auto">
          <a:xfrm>
            <a:off x="6136985" y="1886485"/>
            <a:ext cx="169269" cy="84633"/>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7" name="Freeform 100">
            <a:extLst>
              <a:ext uri="{FF2B5EF4-FFF2-40B4-BE49-F238E27FC236}">
                <a16:creationId xmlns:a16="http://schemas.microsoft.com/office/drawing/2014/main" id="{33E278FD-6A94-462F-A8BB-BEEB6CF8A4D8}"/>
              </a:ext>
            </a:extLst>
          </p:cNvPr>
          <p:cNvSpPr>
            <a:spLocks noChangeArrowheads="1"/>
          </p:cNvSpPr>
          <p:nvPr/>
        </p:nvSpPr>
        <p:spPr bwMode="auto">
          <a:xfrm>
            <a:off x="6260683" y="1940195"/>
            <a:ext cx="151366" cy="58593"/>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8" name="Freeform 101">
            <a:extLst>
              <a:ext uri="{FF2B5EF4-FFF2-40B4-BE49-F238E27FC236}">
                <a16:creationId xmlns:a16="http://schemas.microsoft.com/office/drawing/2014/main" id="{7F85C3B7-9C74-47A1-A1FA-02331E5F7379}"/>
              </a:ext>
            </a:extLst>
          </p:cNvPr>
          <p:cNvSpPr>
            <a:spLocks noChangeArrowheads="1"/>
          </p:cNvSpPr>
          <p:nvPr/>
        </p:nvSpPr>
        <p:spPr bwMode="auto">
          <a:xfrm>
            <a:off x="5518500" y="2205487"/>
            <a:ext cx="89517" cy="167639"/>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09" name="Freeform 102">
            <a:extLst>
              <a:ext uri="{FF2B5EF4-FFF2-40B4-BE49-F238E27FC236}">
                <a16:creationId xmlns:a16="http://schemas.microsoft.com/office/drawing/2014/main" id="{F94131F7-FA79-4A50-9FC4-4BA50C635BA6}"/>
              </a:ext>
            </a:extLst>
          </p:cNvPr>
          <p:cNvSpPr>
            <a:spLocks noChangeArrowheads="1"/>
          </p:cNvSpPr>
          <p:nvPr/>
        </p:nvSpPr>
        <p:spPr bwMode="auto">
          <a:xfrm>
            <a:off x="5534776" y="2208742"/>
            <a:ext cx="1628" cy="1628"/>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0" name="Freeform 103">
            <a:extLst>
              <a:ext uri="{FF2B5EF4-FFF2-40B4-BE49-F238E27FC236}">
                <a16:creationId xmlns:a16="http://schemas.microsoft.com/office/drawing/2014/main" id="{C1F06F86-E64E-4168-8E90-763CE47BE3E5}"/>
              </a:ext>
            </a:extLst>
          </p:cNvPr>
          <p:cNvSpPr>
            <a:spLocks noChangeArrowheads="1"/>
          </p:cNvSpPr>
          <p:nvPr/>
        </p:nvSpPr>
        <p:spPr bwMode="auto">
          <a:xfrm>
            <a:off x="5881453" y="1793715"/>
            <a:ext cx="109049" cy="92771"/>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1" name="Freeform 104">
            <a:extLst>
              <a:ext uri="{FF2B5EF4-FFF2-40B4-BE49-F238E27FC236}">
                <a16:creationId xmlns:a16="http://schemas.microsoft.com/office/drawing/2014/main" id="{BF77CBDA-1F98-438C-8439-DE8E76CF03D6}"/>
              </a:ext>
            </a:extLst>
          </p:cNvPr>
          <p:cNvSpPr>
            <a:spLocks noChangeArrowheads="1"/>
          </p:cNvSpPr>
          <p:nvPr/>
        </p:nvSpPr>
        <p:spPr bwMode="auto">
          <a:xfrm>
            <a:off x="5953067" y="1922290"/>
            <a:ext cx="14649" cy="19531"/>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2" name="Freeform 105">
            <a:extLst>
              <a:ext uri="{FF2B5EF4-FFF2-40B4-BE49-F238E27FC236}">
                <a16:creationId xmlns:a16="http://schemas.microsoft.com/office/drawing/2014/main" id="{43BF3370-FC2B-411C-8C3A-5BB6723D779D}"/>
              </a:ext>
            </a:extLst>
          </p:cNvPr>
          <p:cNvSpPr>
            <a:spLocks noChangeArrowheads="1"/>
          </p:cNvSpPr>
          <p:nvPr/>
        </p:nvSpPr>
        <p:spPr bwMode="auto">
          <a:xfrm>
            <a:off x="5863550" y="1866954"/>
            <a:ext cx="102538" cy="73242"/>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3" name="Freeform 106">
            <a:extLst>
              <a:ext uri="{FF2B5EF4-FFF2-40B4-BE49-F238E27FC236}">
                <a16:creationId xmlns:a16="http://schemas.microsoft.com/office/drawing/2014/main" id="{80F331C3-26E9-427C-8944-47E4BAE2FCCC}"/>
              </a:ext>
            </a:extLst>
          </p:cNvPr>
          <p:cNvSpPr>
            <a:spLocks noChangeArrowheads="1"/>
          </p:cNvSpPr>
          <p:nvPr/>
        </p:nvSpPr>
        <p:spPr bwMode="auto">
          <a:xfrm>
            <a:off x="6356710" y="1984138"/>
            <a:ext cx="250649" cy="161129"/>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solidFill>
            <a:schemeClr val="bg1"/>
          </a:solidFill>
          <a:ln>
            <a:noFill/>
          </a:ln>
          <a:effectLst/>
        </p:spPr>
        <p:txBody>
          <a:bodyPr wrap="none" anchor="ctr"/>
          <a:lstStyle/>
          <a:p>
            <a:endParaRPr lang="en-US" dirty="0">
              <a:latin typeface="Gudea" panose="02000000000000000000" pitchFamily="50" charset="0"/>
            </a:endParaRPr>
          </a:p>
        </p:txBody>
      </p:sp>
      <p:sp>
        <p:nvSpPr>
          <p:cNvPr id="114" name="Freeform 107">
            <a:extLst>
              <a:ext uri="{FF2B5EF4-FFF2-40B4-BE49-F238E27FC236}">
                <a16:creationId xmlns:a16="http://schemas.microsoft.com/office/drawing/2014/main" id="{ABF9657B-0D24-4E78-9E9D-E44C4CE55D09}"/>
              </a:ext>
            </a:extLst>
          </p:cNvPr>
          <p:cNvSpPr>
            <a:spLocks noChangeArrowheads="1"/>
          </p:cNvSpPr>
          <p:nvPr/>
        </p:nvSpPr>
        <p:spPr bwMode="auto">
          <a:xfrm>
            <a:off x="6581318" y="2146895"/>
            <a:ext cx="1628" cy="3255"/>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5" name="Freeform 108">
            <a:extLst>
              <a:ext uri="{FF2B5EF4-FFF2-40B4-BE49-F238E27FC236}">
                <a16:creationId xmlns:a16="http://schemas.microsoft.com/office/drawing/2014/main" id="{C4A685B6-3AC2-47F8-8C9F-7147252B2BE6}"/>
              </a:ext>
            </a:extLst>
          </p:cNvPr>
          <p:cNvSpPr>
            <a:spLocks noChangeArrowheads="1"/>
          </p:cNvSpPr>
          <p:nvPr/>
        </p:nvSpPr>
        <p:spPr bwMode="auto">
          <a:xfrm>
            <a:off x="6534119" y="1977628"/>
            <a:ext cx="83007" cy="10253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6" name="Freeform 109">
            <a:extLst>
              <a:ext uri="{FF2B5EF4-FFF2-40B4-BE49-F238E27FC236}">
                <a16:creationId xmlns:a16="http://schemas.microsoft.com/office/drawing/2014/main" id="{FBAE8860-23C9-4028-BBA5-650A5F80604B}"/>
              </a:ext>
            </a:extLst>
          </p:cNvPr>
          <p:cNvSpPr>
            <a:spLocks noChangeArrowheads="1"/>
          </p:cNvSpPr>
          <p:nvPr/>
        </p:nvSpPr>
        <p:spPr bwMode="auto">
          <a:xfrm>
            <a:off x="6405537" y="2133873"/>
            <a:ext cx="170897" cy="92772"/>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7" name="Freeform 110">
            <a:extLst>
              <a:ext uri="{FF2B5EF4-FFF2-40B4-BE49-F238E27FC236}">
                <a16:creationId xmlns:a16="http://schemas.microsoft.com/office/drawing/2014/main" id="{83B8850A-1353-445C-BF71-125D7BD0D8F0}"/>
              </a:ext>
            </a:extLst>
          </p:cNvPr>
          <p:cNvSpPr>
            <a:spLocks noChangeArrowheads="1"/>
          </p:cNvSpPr>
          <p:nvPr/>
        </p:nvSpPr>
        <p:spPr bwMode="auto">
          <a:xfrm>
            <a:off x="6355083" y="2194095"/>
            <a:ext cx="73241" cy="48826"/>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8" name="Freeform 111">
            <a:extLst>
              <a:ext uri="{FF2B5EF4-FFF2-40B4-BE49-F238E27FC236}">
                <a16:creationId xmlns:a16="http://schemas.microsoft.com/office/drawing/2014/main" id="{68565151-557D-472B-9D45-18AEC157769B}"/>
              </a:ext>
            </a:extLst>
          </p:cNvPr>
          <p:cNvSpPr>
            <a:spLocks noChangeArrowheads="1"/>
          </p:cNvSpPr>
          <p:nvPr/>
        </p:nvSpPr>
        <p:spPr bwMode="auto">
          <a:xfrm>
            <a:off x="6403910" y="1834402"/>
            <a:ext cx="498044" cy="284825"/>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19" name="Freeform 112">
            <a:extLst>
              <a:ext uri="{FF2B5EF4-FFF2-40B4-BE49-F238E27FC236}">
                <a16:creationId xmlns:a16="http://schemas.microsoft.com/office/drawing/2014/main" id="{2E2F8617-3D2D-4F06-957D-B851B60CAEF3}"/>
              </a:ext>
            </a:extLst>
          </p:cNvPr>
          <p:cNvSpPr>
            <a:spLocks noChangeArrowheads="1"/>
          </p:cNvSpPr>
          <p:nvPr/>
        </p:nvSpPr>
        <p:spPr bwMode="auto">
          <a:xfrm>
            <a:off x="6433207" y="1684666"/>
            <a:ext cx="260414" cy="183915"/>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0" name="Freeform 113">
            <a:extLst>
              <a:ext uri="{FF2B5EF4-FFF2-40B4-BE49-F238E27FC236}">
                <a16:creationId xmlns:a16="http://schemas.microsoft.com/office/drawing/2014/main" id="{17440979-EF64-42B7-ABF3-324775C724B4}"/>
              </a:ext>
            </a:extLst>
          </p:cNvPr>
          <p:cNvSpPr>
            <a:spLocks noChangeArrowheads="1"/>
          </p:cNvSpPr>
          <p:nvPr/>
        </p:nvSpPr>
        <p:spPr bwMode="auto">
          <a:xfrm>
            <a:off x="6364849" y="1608172"/>
            <a:ext cx="203448" cy="92771"/>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1" name="Freeform 114">
            <a:extLst>
              <a:ext uri="{FF2B5EF4-FFF2-40B4-BE49-F238E27FC236}">
                <a16:creationId xmlns:a16="http://schemas.microsoft.com/office/drawing/2014/main" id="{E464CA11-412B-43C0-B1E1-34E8E97CB53A}"/>
              </a:ext>
            </a:extLst>
          </p:cNvPr>
          <p:cNvSpPr>
            <a:spLocks noChangeArrowheads="1"/>
          </p:cNvSpPr>
          <p:nvPr/>
        </p:nvSpPr>
        <p:spPr bwMode="auto">
          <a:xfrm>
            <a:off x="6368104" y="1673274"/>
            <a:ext cx="156248" cy="96025"/>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2" name="Freeform 115">
            <a:extLst>
              <a:ext uri="{FF2B5EF4-FFF2-40B4-BE49-F238E27FC236}">
                <a16:creationId xmlns:a16="http://schemas.microsoft.com/office/drawing/2014/main" id="{BDA0755E-336E-4008-9120-FBB886713BEB}"/>
              </a:ext>
            </a:extLst>
          </p:cNvPr>
          <p:cNvSpPr>
            <a:spLocks noChangeArrowheads="1"/>
          </p:cNvSpPr>
          <p:nvPr/>
        </p:nvSpPr>
        <p:spPr bwMode="auto">
          <a:xfrm>
            <a:off x="6366474" y="1718845"/>
            <a:ext cx="3255" cy="1628"/>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3" name="Freeform 116">
            <a:extLst>
              <a:ext uri="{FF2B5EF4-FFF2-40B4-BE49-F238E27FC236}">
                <a16:creationId xmlns:a16="http://schemas.microsoft.com/office/drawing/2014/main" id="{085334D6-D34D-4C14-9DAC-4A5E0AB52CFE}"/>
              </a:ext>
            </a:extLst>
          </p:cNvPr>
          <p:cNvSpPr>
            <a:spLocks noChangeArrowheads="1"/>
          </p:cNvSpPr>
          <p:nvPr/>
        </p:nvSpPr>
        <p:spPr bwMode="auto">
          <a:xfrm>
            <a:off x="5964461" y="2008552"/>
            <a:ext cx="120442" cy="63475"/>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4" name="Freeform 117">
            <a:extLst>
              <a:ext uri="{FF2B5EF4-FFF2-40B4-BE49-F238E27FC236}">
                <a16:creationId xmlns:a16="http://schemas.microsoft.com/office/drawing/2014/main" id="{AFC9E3BC-BAF6-4DBE-B03D-86C8A5C76CF0}"/>
              </a:ext>
            </a:extLst>
          </p:cNvPr>
          <p:cNvSpPr>
            <a:spLocks noChangeArrowheads="1"/>
          </p:cNvSpPr>
          <p:nvPr/>
        </p:nvSpPr>
        <p:spPr bwMode="auto">
          <a:xfrm>
            <a:off x="5961205" y="1740004"/>
            <a:ext cx="247395" cy="278314"/>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5" name="Freeform 118">
            <a:extLst>
              <a:ext uri="{FF2B5EF4-FFF2-40B4-BE49-F238E27FC236}">
                <a16:creationId xmlns:a16="http://schemas.microsoft.com/office/drawing/2014/main" id="{291251C3-B3E5-495A-8706-DAFE3DDE2D18}"/>
              </a:ext>
            </a:extLst>
          </p:cNvPr>
          <p:cNvSpPr>
            <a:spLocks noChangeArrowheads="1"/>
          </p:cNvSpPr>
          <p:nvPr/>
        </p:nvSpPr>
        <p:spPr bwMode="auto">
          <a:xfrm>
            <a:off x="6027936" y="1735122"/>
            <a:ext cx="3255" cy="3255"/>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6" name="Freeform 119">
            <a:extLst>
              <a:ext uri="{FF2B5EF4-FFF2-40B4-BE49-F238E27FC236}">
                <a16:creationId xmlns:a16="http://schemas.microsoft.com/office/drawing/2014/main" id="{B40E06C6-85D0-4773-BF96-AAB39E6ED60A}"/>
              </a:ext>
            </a:extLst>
          </p:cNvPr>
          <p:cNvSpPr>
            <a:spLocks noChangeArrowheads="1"/>
          </p:cNvSpPr>
          <p:nvPr/>
        </p:nvSpPr>
        <p:spPr bwMode="auto">
          <a:xfrm>
            <a:off x="6070253" y="1736749"/>
            <a:ext cx="1628" cy="1628"/>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7" name="Freeform 120">
            <a:extLst>
              <a:ext uri="{FF2B5EF4-FFF2-40B4-BE49-F238E27FC236}">
                <a16:creationId xmlns:a16="http://schemas.microsoft.com/office/drawing/2014/main" id="{F490DF96-732D-439A-A184-B02B4DFBE48C}"/>
              </a:ext>
            </a:extLst>
          </p:cNvPr>
          <p:cNvSpPr>
            <a:spLocks noChangeArrowheads="1"/>
          </p:cNvSpPr>
          <p:nvPr/>
        </p:nvSpPr>
        <p:spPr bwMode="auto">
          <a:xfrm>
            <a:off x="6372987" y="1058055"/>
            <a:ext cx="291339" cy="463855"/>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8" name="Freeform 121">
            <a:extLst>
              <a:ext uri="{FF2B5EF4-FFF2-40B4-BE49-F238E27FC236}">
                <a16:creationId xmlns:a16="http://schemas.microsoft.com/office/drawing/2014/main" id="{459F52B5-8711-4452-8CD6-EFEF0787C36F}"/>
              </a:ext>
            </a:extLst>
          </p:cNvPr>
          <p:cNvSpPr>
            <a:spLocks noChangeArrowheads="1"/>
          </p:cNvSpPr>
          <p:nvPr/>
        </p:nvSpPr>
        <p:spPr bwMode="auto">
          <a:xfrm>
            <a:off x="6565042" y="1502378"/>
            <a:ext cx="1628" cy="1628"/>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29" name="Freeform 122">
            <a:extLst>
              <a:ext uri="{FF2B5EF4-FFF2-40B4-BE49-F238E27FC236}">
                <a16:creationId xmlns:a16="http://schemas.microsoft.com/office/drawing/2014/main" id="{38DD6419-8EC5-4E62-8B88-5FB9FEEE040F}"/>
              </a:ext>
            </a:extLst>
          </p:cNvPr>
          <p:cNvSpPr>
            <a:spLocks noChangeArrowheads="1"/>
          </p:cNvSpPr>
          <p:nvPr/>
        </p:nvSpPr>
        <p:spPr bwMode="auto">
          <a:xfrm>
            <a:off x="6750587" y="2532628"/>
            <a:ext cx="589188" cy="470365"/>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30" name="Freeform 123">
            <a:extLst>
              <a:ext uri="{FF2B5EF4-FFF2-40B4-BE49-F238E27FC236}">
                <a16:creationId xmlns:a16="http://schemas.microsoft.com/office/drawing/2014/main" id="{9096A34C-7DFA-4FF3-9827-BEB904E643B6}"/>
              </a:ext>
            </a:extLst>
          </p:cNvPr>
          <p:cNvSpPr>
            <a:spLocks noChangeArrowheads="1"/>
          </p:cNvSpPr>
          <p:nvPr/>
        </p:nvSpPr>
        <p:spPr bwMode="auto">
          <a:xfrm>
            <a:off x="7141209" y="2641675"/>
            <a:ext cx="1628" cy="1628"/>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31" name="Freeform 124">
            <a:extLst>
              <a:ext uri="{FF2B5EF4-FFF2-40B4-BE49-F238E27FC236}">
                <a16:creationId xmlns:a16="http://schemas.microsoft.com/office/drawing/2014/main" id="{CD051137-0BE4-437D-9B6A-401A27D55693}"/>
              </a:ext>
            </a:extLst>
          </p:cNvPr>
          <p:cNvSpPr>
            <a:spLocks noChangeArrowheads="1"/>
          </p:cNvSpPr>
          <p:nvPr/>
        </p:nvSpPr>
        <p:spPr bwMode="auto">
          <a:xfrm>
            <a:off x="7238865" y="2752348"/>
            <a:ext cx="221353" cy="245763"/>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32" name="Freeform 125">
            <a:extLst>
              <a:ext uri="{FF2B5EF4-FFF2-40B4-BE49-F238E27FC236}">
                <a16:creationId xmlns:a16="http://schemas.microsoft.com/office/drawing/2014/main" id="{7EAC5E07-E36C-4C90-A1EB-C09E68237D07}"/>
              </a:ext>
            </a:extLst>
          </p:cNvPr>
          <p:cNvSpPr>
            <a:spLocks noChangeArrowheads="1"/>
          </p:cNvSpPr>
          <p:nvPr/>
        </p:nvSpPr>
        <p:spPr bwMode="auto">
          <a:xfrm>
            <a:off x="7269790" y="3002993"/>
            <a:ext cx="1628" cy="1628"/>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33" name="Freeform 126">
            <a:extLst>
              <a:ext uri="{FF2B5EF4-FFF2-40B4-BE49-F238E27FC236}">
                <a16:creationId xmlns:a16="http://schemas.microsoft.com/office/drawing/2014/main" id="{B025AF55-E703-48AE-9924-9E7E967AA507}"/>
              </a:ext>
            </a:extLst>
          </p:cNvPr>
          <p:cNvSpPr>
            <a:spLocks noChangeArrowheads="1"/>
          </p:cNvSpPr>
          <p:nvPr/>
        </p:nvSpPr>
        <p:spPr bwMode="auto">
          <a:xfrm>
            <a:off x="7203057" y="2721425"/>
            <a:ext cx="26041" cy="42317"/>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34" name="Freeform 127">
            <a:extLst>
              <a:ext uri="{FF2B5EF4-FFF2-40B4-BE49-F238E27FC236}">
                <a16:creationId xmlns:a16="http://schemas.microsoft.com/office/drawing/2014/main" id="{DF07D9E1-3918-4AA3-85DE-68887AE75489}"/>
              </a:ext>
            </a:extLst>
          </p:cNvPr>
          <p:cNvSpPr>
            <a:spLocks noChangeArrowheads="1"/>
          </p:cNvSpPr>
          <p:nvPr/>
        </p:nvSpPr>
        <p:spPr bwMode="auto">
          <a:xfrm>
            <a:off x="7237237" y="2716541"/>
            <a:ext cx="128579" cy="104164"/>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35" name="Freeform 128">
            <a:extLst>
              <a:ext uri="{FF2B5EF4-FFF2-40B4-BE49-F238E27FC236}">
                <a16:creationId xmlns:a16="http://schemas.microsoft.com/office/drawing/2014/main" id="{29686F22-886C-4A8D-9EBB-8FAA0619D741}"/>
              </a:ext>
            </a:extLst>
          </p:cNvPr>
          <p:cNvSpPr>
            <a:spLocks noChangeArrowheads="1"/>
          </p:cNvSpPr>
          <p:nvPr/>
        </p:nvSpPr>
        <p:spPr bwMode="auto">
          <a:xfrm>
            <a:off x="8840415" y="3291072"/>
            <a:ext cx="268553" cy="162757"/>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36" name="Freeform 129">
            <a:extLst>
              <a:ext uri="{FF2B5EF4-FFF2-40B4-BE49-F238E27FC236}">
                <a16:creationId xmlns:a16="http://schemas.microsoft.com/office/drawing/2014/main" id="{2DFFD2B1-9848-49C9-81D8-B0DBC2A42EB2}"/>
              </a:ext>
            </a:extLst>
          </p:cNvPr>
          <p:cNvSpPr>
            <a:spLocks noChangeArrowheads="1"/>
          </p:cNvSpPr>
          <p:nvPr/>
        </p:nvSpPr>
        <p:spPr bwMode="auto">
          <a:xfrm>
            <a:off x="8568609" y="3294327"/>
            <a:ext cx="115558" cy="146481"/>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37" name="Freeform 130">
            <a:extLst>
              <a:ext uri="{FF2B5EF4-FFF2-40B4-BE49-F238E27FC236}">
                <a16:creationId xmlns:a16="http://schemas.microsoft.com/office/drawing/2014/main" id="{BA04C782-8062-4737-A15E-EBDA33B9F600}"/>
              </a:ext>
            </a:extLst>
          </p:cNvPr>
          <p:cNvSpPr>
            <a:spLocks noChangeArrowheads="1"/>
          </p:cNvSpPr>
          <p:nvPr/>
        </p:nvSpPr>
        <p:spPr bwMode="auto">
          <a:xfrm>
            <a:off x="8833906" y="3421277"/>
            <a:ext cx="3255" cy="1628"/>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38" name="Freeform 131">
            <a:extLst>
              <a:ext uri="{FF2B5EF4-FFF2-40B4-BE49-F238E27FC236}">
                <a16:creationId xmlns:a16="http://schemas.microsoft.com/office/drawing/2014/main" id="{C493C387-6884-4701-82FC-63C4CFFAF819}"/>
              </a:ext>
            </a:extLst>
          </p:cNvPr>
          <p:cNvSpPr>
            <a:spLocks noChangeArrowheads="1"/>
          </p:cNvSpPr>
          <p:nvPr/>
        </p:nvSpPr>
        <p:spPr bwMode="auto">
          <a:xfrm>
            <a:off x="8962485" y="3344781"/>
            <a:ext cx="3255" cy="1628"/>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39" name="Freeform 132">
            <a:extLst>
              <a:ext uri="{FF2B5EF4-FFF2-40B4-BE49-F238E27FC236}">
                <a16:creationId xmlns:a16="http://schemas.microsoft.com/office/drawing/2014/main" id="{14F6488D-3C68-4BA1-8076-065277E405B1}"/>
              </a:ext>
            </a:extLst>
          </p:cNvPr>
          <p:cNvSpPr>
            <a:spLocks noChangeArrowheads="1"/>
          </p:cNvSpPr>
          <p:nvPr/>
        </p:nvSpPr>
        <p:spPr bwMode="auto">
          <a:xfrm>
            <a:off x="8967368" y="3346411"/>
            <a:ext cx="29296" cy="17903"/>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40" name="Freeform 133">
            <a:extLst>
              <a:ext uri="{FF2B5EF4-FFF2-40B4-BE49-F238E27FC236}">
                <a16:creationId xmlns:a16="http://schemas.microsoft.com/office/drawing/2014/main" id="{AC4B7527-509D-41B2-8AD9-EF8E81D98F43}"/>
              </a:ext>
            </a:extLst>
          </p:cNvPr>
          <p:cNvSpPr>
            <a:spLocks noChangeArrowheads="1"/>
          </p:cNvSpPr>
          <p:nvPr/>
        </p:nvSpPr>
        <p:spPr bwMode="auto">
          <a:xfrm>
            <a:off x="6867773" y="2361732"/>
            <a:ext cx="270181" cy="263666"/>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1" name="Freeform 134">
            <a:extLst>
              <a:ext uri="{FF2B5EF4-FFF2-40B4-BE49-F238E27FC236}">
                <a16:creationId xmlns:a16="http://schemas.microsoft.com/office/drawing/2014/main" id="{7BD5D2B4-9786-4981-9BE4-CBA849666596}"/>
              </a:ext>
            </a:extLst>
          </p:cNvPr>
          <p:cNvSpPr>
            <a:spLocks noChangeArrowheads="1"/>
          </p:cNvSpPr>
          <p:nvPr/>
        </p:nvSpPr>
        <p:spPr bwMode="auto">
          <a:xfrm>
            <a:off x="7089127" y="2594475"/>
            <a:ext cx="47201" cy="47199"/>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2" name="Freeform 135">
            <a:extLst>
              <a:ext uri="{FF2B5EF4-FFF2-40B4-BE49-F238E27FC236}">
                <a16:creationId xmlns:a16="http://schemas.microsoft.com/office/drawing/2014/main" id="{518B9B21-644D-4DCF-9743-C18005FE103B}"/>
              </a:ext>
            </a:extLst>
          </p:cNvPr>
          <p:cNvSpPr>
            <a:spLocks noChangeArrowheads="1"/>
          </p:cNvSpPr>
          <p:nvPr/>
        </p:nvSpPr>
        <p:spPr bwMode="auto">
          <a:xfrm>
            <a:off x="5653589" y="1884857"/>
            <a:ext cx="362955" cy="305983"/>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3" name="Freeform 136">
            <a:extLst>
              <a:ext uri="{FF2B5EF4-FFF2-40B4-BE49-F238E27FC236}">
                <a16:creationId xmlns:a16="http://schemas.microsoft.com/office/drawing/2014/main" id="{8ED6C1FB-4506-42FA-931E-C7F94C51174A}"/>
              </a:ext>
            </a:extLst>
          </p:cNvPr>
          <p:cNvSpPr>
            <a:spLocks noChangeArrowheads="1"/>
          </p:cNvSpPr>
          <p:nvPr/>
        </p:nvSpPr>
        <p:spPr bwMode="auto">
          <a:xfrm>
            <a:off x="6032820" y="2174564"/>
            <a:ext cx="24414" cy="48826"/>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4" name="Freeform 137">
            <a:extLst>
              <a:ext uri="{FF2B5EF4-FFF2-40B4-BE49-F238E27FC236}">
                <a16:creationId xmlns:a16="http://schemas.microsoft.com/office/drawing/2014/main" id="{331419D0-C08C-4FF4-9752-7ADF202303CA}"/>
              </a:ext>
            </a:extLst>
          </p:cNvPr>
          <p:cNvSpPr>
            <a:spLocks noChangeArrowheads="1"/>
          </p:cNvSpPr>
          <p:nvPr/>
        </p:nvSpPr>
        <p:spPr bwMode="auto">
          <a:xfrm>
            <a:off x="5881453" y="2192466"/>
            <a:ext cx="1628" cy="3255"/>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5" name="Freeform 138">
            <a:extLst>
              <a:ext uri="{FF2B5EF4-FFF2-40B4-BE49-F238E27FC236}">
                <a16:creationId xmlns:a16="http://schemas.microsoft.com/office/drawing/2014/main" id="{93456799-4D7C-42C8-A808-777EC6CC1032}"/>
              </a:ext>
            </a:extLst>
          </p:cNvPr>
          <p:cNvSpPr>
            <a:spLocks noChangeArrowheads="1"/>
          </p:cNvSpPr>
          <p:nvPr/>
        </p:nvSpPr>
        <p:spPr bwMode="auto">
          <a:xfrm>
            <a:off x="3231733" y="3066468"/>
            <a:ext cx="60221" cy="32552"/>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6" name="Freeform 139">
            <a:extLst>
              <a:ext uri="{FF2B5EF4-FFF2-40B4-BE49-F238E27FC236}">
                <a16:creationId xmlns:a16="http://schemas.microsoft.com/office/drawing/2014/main" id="{2905EE6A-E77F-4837-A899-F23FD89672C4}"/>
              </a:ext>
            </a:extLst>
          </p:cNvPr>
          <p:cNvSpPr>
            <a:spLocks noChangeArrowheads="1"/>
          </p:cNvSpPr>
          <p:nvPr/>
        </p:nvSpPr>
        <p:spPr bwMode="auto">
          <a:xfrm>
            <a:off x="3226850" y="3081117"/>
            <a:ext cx="1628" cy="1628"/>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7" name="Freeform 140">
            <a:extLst>
              <a:ext uri="{FF2B5EF4-FFF2-40B4-BE49-F238E27FC236}">
                <a16:creationId xmlns:a16="http://schemas.microsoft.com/office/drawing/2014/main" id="{8E12BB51-E7BF-4B6A-817D-C2CCEBD9E6F5}"/>
              </a:ext>
            </a:extLst>
          </p:cNvPr>
          <p:cNvSpPr>
            <a:spLocks noChangeArrowheads="1"/>
          </p:cNvSpPr>
          <p:nvPr/>
        </p:nvSpPr>
        <p:spPr bwMode="auto">
          <a:xfrm>
            <a:off x="3252891" y="3019269"/>
            <a:ext cx="167642" cy="86261"/>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8" name="Freeform 141">
            <a:extLst>
              <a:ext uri="{FF2B5EF4-FFF2-40B4-BE49-F238E27FC236}">
                <a16:creationId xmlns:a16="http://schemas.microsoft.com/office/drawing/2014/main" id="{8ED68C1F-43B8-4CDF-BA95-C17BDD7B58D9}"/>
              </a:ext>
            </a:extLst>
          </p:cNvPr>
          <p:cNvSpPr>
            <a:spLocks noChangeArrowheads="1"/>
          </p:cNvSpPr>
          <p:nvPr/>
        </p:nvSpPr>
        <p:spPr bwMode="auto">
          <a:xfrm>
            <a:off x="3300091" y="3107158"/>
            <a:ext cx="1628" cy="3255"/>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49" name="Freeform 142">
            <a:extLst>
              <a:ext uri="{FF2B5EF4-FFF2-40B4-BE49-F238E27FC236}">
                <a16:creationId xmlns:a16="http://schemas.microsoft.com/office/drawing/2014/main" id="{8CC06CB7-F223-441F-A952-A34794854DCB}"/>
              </a:ext>
            </a:extLst>
          </p:cNvPr>
          <p:cNvSpPr>
            <a:spLocks noChangeArrowheads="1"/>
          </p:cNvSpPr>
          <p:nvPr/>
        </p:nvSpPr>
        <p:spPr bwMode="auto">
          <a:xfrm>
            <a:off x="3423788" y="3048565"/>
            <a:ext cx="1628" cy="1628"/>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50" name="Freeform 143">
            <a:extLst>
              <a:ext uri="{FF2B5EF4-FFF2-40B4-BE49-F238E27FC236}">
                <a16:creationId xmlns:a16="http://schemas.microsoft.com/office/drawing/2014/main" id="{12B6835D-3CA1-43D0-9C5C-74359D3260C2}"/>
              </a:ext>
            </a:extLst>
          </p:cNvPr>
          <p:cNvSpPr>
            <a:spLocks noChangeArrowheads="1"/>
          </p:cNvSpPr>
          <p:nvPr/>
        </p:nvSpPr>
        <p:spPr bwMode="auto">
          <a:xfrm>
            <a:off x="2468392" y="2516352"/>
            <a:ext cx="852859" cy="527330"/>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51" name="Freeform 144">
            <a:extLst>
              <a:ext uri="{FF2B5EF4-FFF2-40B4-BE49-F238E27FC236}">
                <a16:creationId xmlns:a16="http://schemas.microsoft.com/office/drawing/2014/main" id="{EE1C3321-CED2-4DF5-9E2B-7DC6CF3BBE00}"/>
              </a:ext>
            </a:extLst>
          </p:cNvPr>
          <p:cNvSpPr>
            <a:spLocks noChangeArrowheads="1"/>
          </p:cNvSpPr>
          <p:nvPr/>
        </p:nvSpPr>
        <p:spPr bwMode="auto">
          <a:xfrm>
            <a:off x="3287071" y="2957422"/>
            <a:ext cx="1628" cy="1628"/>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52" name="Freeform 145">
            <a:extLst>
              <a:ext uri="{FF2B5EF4-FFF2-40B4-BE49-F238E27FC236}">
                <a16:creationId xmlns:a16="http://schemas.microsoft.com/office/drawing/2014/main" id="{E95C5F50-F48C-4828-8A00-470992AE19BA}"/>
              </a:ext>
            </a:extLst>
          </p:cNvPr>
          <p:cNvSpPr>
            <a:spLocks noChangeArrowheads="1"/>
          </p:cNvSpPr>
          <p:nvPr/>
        </p:nvSpPr>
        <p:spPr bwMode="auto">
          <a:xfrm>
            <a:off x="3026656" y="2726308"/>
            <a:ext cx="1628" cy="1628"/>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53" name="Freeform 146">
            <a:extLst>
              <a:ext uri="{FF2B5EF4-FFF2-40B4-BE49-F238E27FC236}">
                <a16:creationId xmlns:a16="http://schemas.microsoft.com/office/drawing/2014/main" id="{3F81F453-E04C-4587-A2AE-DA9C95DE297D}"/>
              </a:ext>
            </a:extLst>
          </p:cNvPr>
          <p:cNvSpPr>
            <a:spLocks noChangeArrowheads="1"/>
          </p:cNvSpPr>
          <p:nvPr/>
        </p:nvSpPr>
        <p:spPr bwMode="auto">
          <a:xfrm>
            <a:off x="2461883" y="2521235"/>
            <a:ext cx="1628" cy="3255"/>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54" name="Freeform 147">
            <a:extLst>
              <a:ext uri="{FF2B5EF4-FFF2-40B4-BE49-F238E27FC236}">
                <a16:creationId xmlns:a16="http://schemas.microsoft.com/office/drawing/2014/main" id="{60904A1F-91E4-4153-85B2-681F20AD1E8E}"/>
              </a:ext>
            </a:extLst>
          </p:cNvPr>
          <p:cNvSpPr>
            <a:spLocks noChangeArrowheads="1"/>
          </p:cNvSpPr>
          <p:nvPr/>
        </p:nvSpPr>
        <p:spPr bwMode="auto">
          <a:xfrm>
            <a:off x="3160119" y="2967186"/>
            <a:ext cx="110675" cy="112303"/>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55" name="Freeform 148">
            <a:extLst>
              <a:ext uri="{FF2B5EF4-FFF2-40B4-BE49-F238E27FC236}">
                <a16:creationId xmlns:a16="http://schemas.microsoft.com/office/drawing/2014/main" id="{872E042F-FF71-4807-83E3-9E9B689269C6}"/>
              </a:ext>
            </a:extLst>
          </p:cNvPr>
          <p:cNvSpPr>
            <a:spLocks noChangeArrowheads="1"/>
          </p:cNvSpPr>
          <p:nvPr/>
        </p:nvSpPr>
        <p:spPr bwMode="auto">
          <a:xfrm>
            <a:off x="3252891" y="2949285"/>
            <a:ext cx="32553" cy="69985"/>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56" name="Freeform 149">
            <a:extLst>
              <a:ext uri="{FF2B5EF4-FFF2-40B4-BE49-F238E27FC236}">
                <a16:creationId xmlns:a16="http://schemas.microsoft.com/office/drawing/2014/main" id="{D0DBB0B8-0102-4C5B-9F2C-FA089CAFB950}"/>
              </a:ext>
            </a:extLst>
          </p:cNvPr>
          <p:cNvSpPr>
            <a:spLocks noChangeArrowheads="1"/>
          </p:cNvSpPr>
          <p:nvPr/>
        </p:nvSpPr>
        <p:spPr bwMode="auto">
          <a:xfrm>
            <a:off x="3669555" y="2897201"/>
            <a:ext cx="76496" cy="61847"/>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57" name="Freeform 150">
            <a:extLst>
              <a:ext uri="{FF2B5EF4-FFF2-40B4-BE49-F238E27FC236}">
                <a16:creationId xmlns:a16="http://schemas.microsoft.com/office/drawing/2014/main" id="{AA261A2F-8545-435D-AC5E-E3C6602F1ED4}"/>
              </a:ext>
            </a:extLst>
          </p:cNvPr>
          <p:cNvSpPr>
            <a:spLocks noChangeArrowheads="1"/>
          </p:cNvSpPr>
          <p:nvPr/>
        </p:nvSpPr>
        <p:spPr bwMode="auto">
          <a:xfrm>
            <a:off x="3744425" y="2965559"/>
            <a:ext cx="1628" cy="1628"/>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58" name="Freeform 151">
            <a:extLst>
              <a:ext uri="{FF2B5EF4-FFF2-40B4-BE49-F238E27FC236}">
                <a16:creationId xmlns:a16="http://schemas.microsoft.com/office/drawing/2014/main" id="{A4EBC3D2-F105-4914-A170-B5C96F4B4F47}"/>
              </a:ext>
            </a:extLst>
          </p:cNvPr>
          <p:cNvSpPr>
            <a:spLocks noChangeArrowheads="1"/>
          </p:cNvSpPr>
          <p:nvPr/>
        </p:nvSpPr>
        <p:spPr bwMode="auto">
          <a:xfrm>
            <a:off x="3746053" y="2910222"/>
            <a:ext cx="91145" cy="53708"/>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59" name="Freeform 152">
            <a:extLst>
              <a:ext uri="{FF2B5EF4-FFF2-40B4-BE49-F238E27FC236}">
                <a16:creationId xmlns:a16="http://schemas.microsoft.com/office/drawing/2014/main" id="{610A4909-E73D-452F-B89A-464A43D898F9}"/>
              </a:ext>
            </a:extLst>
          </p:cNvPr>
          <p:cNvSpPr>
            <a:spLocks noChangeArrowheads="1"/>
          </p:cNvSpPr>
          <p:nvPr/>
        </p:nvSpPr>
        <p:spPr bwMode="auto">
          <a:xfrm>
            <a:off x="3303348" y="3048565"/>
            <a:ext cx="115560" cy="118813"/>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0" name="Freeform 153">
            <a:extLst>
              <a:ext uri="{FF2B5EF4-FFF2-40B4-BE49-F238E27FC236}">
                <a16:creationId xmlns:a16="http://schemas.microsoft.com/office/drawing/2014/main" id="{66309C23-EBCE-442B-B675-442C4792BA3C}"/>
              </a:ext>
            </a:extLst>
          </p:cNvPr>
          <p:cNvSpPr>
            <a:spLocks noChangeArrowheads="1"/>
          </p:cNvSpPr>
          <p:nvPr/>
        </p:nvSpPr>
        <p:spPr bwMode="auto">
          <a:xfrm>
            <a:off x="3685831" y="3331762"/>
            <a:ext cx="1116528" cy="1139294"/>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1" name="Freeform 154">
            <a:extLst>
              <a:ext uri="{FF2B5EF4-FFF2-40B4-BE49-F238E27FC236}">
                <a16:creationId xmlns:a16="http://schemas.microsoft.com/office/drawing/2014/main" id="{EB965B91-713F-4475-9AFD-AD0260231105}"/>
              </a:ext>
            </a:extLst>
          </p:cNvPr>
          <p:cNvSpPr>
            <a:spLocks noChangeArrowheads="1"/>
          </p:cNvSpPr>
          <p:nvPr/>
        </p:nvSpPr>
        <p:spPr bwMode="auto">
          <a:xfrm>
            <a:off x="4125281" y="4362010"/>
            <a:ext cx="136718" cy="146481"/>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2" name="Freeform 155">
            <a:extLst>
              <a:ext uri="{FF2B5EF4-FFF2-40B4-BE49-F238E27FC236}">
                <a16:creationId xmlns:a16="http://schemas.microsoft.com/office/drawing/2014/main" id="{EF907FEA-9C77-43AC-95FC-1ABD64D68FE5}"/>
              </a:ext>
            </a:extLst>
          </p:cNvPr>
          <p:cNvSpPr>
            <a:spLocks noChangeArrowheads="1"/>
          </p:cNvSpPr>
          <p:nvPr/>
        </p:nvSpPr>
        <p:spPr bwMode="auto">
          <a:xfrm>
            <a:off x="3692341" y="4111365"/>
            <a:ext cx="566402" cy="1004208"/>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3" name="Freeform 156">
            <a:extLst>
              <a:ext uri="{FF2B5EF4-FFF2-40B4-BE49-F238E27FC236}">
                <a16:creationId xmlns:a16="http://schemas.microsoft.com/office/drawing/2014/main" id="{E55A1ECF-8202-48E5-8422-C60C61DB9D25}"/>
              </a:ext>
            </a:extLst>
          </p:cNvPr>
          <p:cNvSpPr>
            <a:spLocks noChangeArrowheads="1"/>
          </p:cNvSpPr>
          <p:nvPr/>
        </p:nvSpPr>
        <p:spPr bwMode="auto">
          <a:xfrm>
            <a:off x="3830687" y="5133475"/>
            <a:ext cx="8139" cy="17903"/>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4" name="Freeform 157">
            <a:extLst>
              <a:ext uri="{FF2B5EF4-FFF2-40B4-BE49-F238E27FC236}">
                <a16:creationId xmlns:a16="http://schemas.microsoft.com/office/drawing/2014/main" id="{E99B5A41-5732-4F3C-965B-5554B29E8759}"/>
              </a:ext>
            </a:extLst>
          </p:cNvPr>
          <p:cNvSpPr>
            <a:spLocks noChangeArrowheads="1"/>
          </p:cNvSpPr>
          <p:nvPr/>
        </p:nvSpPr>
        <p:spPr bwMode="auto">
          <a:xfrm>
            <a:off x="3829059" y="5157887"/>
            <a:ext cx="97656" cy="66730"/>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5" name="Freeform 158">
            <a:extLst>
              <a:ext uri="{FF2B5EF4-FFF2-40B4-BE49-F238E27FC236}">
                <a16:creationId xmlns:a16="http://schemas.microsoft.com/office/drawing/2014/main" id="{D580AA4E-17FA-489F-89FF-109B380DA725}"/>
              </a:ext>
            </a:extLst>
          </p:cNvPr>
          <p:cNvSpPr>
            <a:spLocks noChangeArrowheads="1"/>
          </p:cNvSpPr>
          <p:nvPr/>
        </p:nvSpPr>
        <p:spPr bwMode="auto">
          <a:xfrm>
            <a:off x="3877887" y="5226246"/>
            <a:ext cx="6510" cy="1628"/>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6" name="Freeform 159">
            <a:extLst>
              <a:ext uri="{FF2B5EF4-FFF2-40B4-BE49-F238E27FC236}">
                <a16:creationId xmlns:a16="http://schemas.microsoft.com/office/drawing/2014/main" id="{65E66838-67BB-4989-A149-7696263DBA25}"/>
              </a:ext>
            </a:extLst>
          </p:cNvPr>
          <p:cNvSpPr>
            <a:spLocks noChangeArrowheads="1"/>
          </p:cNvSpPr>
          <p:nvPr/>
        </p:nvSpPr>
        <p:spPr bwMode="auto">
          <a:xfrm>
            <a:off x="3827431" y="5126964"/>
            <a:ext cx="1628" cy="1628"/>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7" name="Freeform 160">
            <a:extLst>
              <a:ext uri="{FF2B5EF4-FFF2-40B4-BE49-F238E27FC236}">
                <a16:creationId xmlns:a16="http://schemas.microsoft.com/office/drawing/2014/main" id="{5DF5913E-F8D2-4BB0-AE47-4782D3680720}"/>
              </a:ext>
            </a:extLst>
          </p:cNvPr>
          <p:cNvSpPr>
            <a:spLocks noChangeArrowheads="1"/>
          </p:cNvSpPr>
          <p:nvPr/>
        </p:nvSpPr>
        <p:spPr bwMode="auto">
          <a:xfrm>
            <a:off x="3633749" y="3984415"/>
            <a:ext cx="237628" cy="126298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8" name="Freeform 161">
            <a:extLst>
              <a:ext uri="{FF2B5EF4-FFF2-40B4-BE49-F238E27FC236}">
                <a16:creationId xmlns:a16="http://schemas.microsoft.com/office/drawing/2014/main" id="{F86C88C9-12B3-4562-99B0-43D91F57D88E}"/>
              </a:ext>
            </a:extLst>
          </p:cNvPr>
          <p:cNvSpPr>
            <a:spLocks noChangeArrowheads="1"/>
          </p:cNvSpPr>
          <p:nvPr/>
        </p:nvSpPr>
        <p:spPr bwMode="auto">
          <a:xfrm>
            <a:off x="3669555" y="4842140"/>
            <a:ext cx="16276" cy="19531"/>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69" name="Freeform 162">
            <a:extLst>
              <a:ext uri="{FF2B5EF4-FFF2-40B4-BE49-F238E27FC236}">
                <a16:creationId xmlns:a16="http://schemas.microsoft.com/office/drawing/2014/main" id="{400CF816-5207-4B10-8BDD-FE0A4F8E7CEB}"/>
              </a:ext>
            </a:extLst>
          </p:cNvPr>
          <p:cNvSpPr>
            <a:spLocks noChangeArrowheads="1"/>
          </p:cNvSpPr>
          <p:nvPr/>
        </p:nvSpPr>
        <p:spPr bwMode="auto">
          <a:xfrm>
            <a:off x="3845336" y="5222991"/>
            <a:ext cx="26041" cy="8139"/>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0" name="Freeform 163">
            <a:extLst>
              <a:ext uri="{FF2B5EF4-FFF2-40B4-BE49-F238E27FC236}">
                <a16:creationId xmlns:a16="http://schemas.microsoft.com/office/drawing/2014/main" id="{E1BD1BDF-6B67-4F83-A719-CB6DE7FB22A7}"/>
              </a:ext>
            </a:extLst>
          </p:cNvPr>
          <p:cNvSpPr>
            <a:spLocks noChangeArrowheads="1"/>
          </p:cNvSpPr>
          <p:nvPr/>
        </p:nvSpPr>
        <p:spPr bwMode="auto">
          <a:xfrm>
            <a:off x="4001584" y="4036496"/>
            <a:ext cx="239256" cy="244135"/>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1" name="Freeform 164">
            <a:extLst>
              <a:ext uri="{FF2B5EF4-FFF2-40B4-BE49-F238E27FC236}">
                <a16:creationId xmlns:a16="http://schemas.microsoft.com/office/drawing/2014/main" id="{8DF80557-72D5-4815-A0AE-B51F17F21DF6}"/>
              </a:ext>
            </a:extLst>
          </p:cNvPr>
          <p:cNvSpPr>
            <a:spLocks noChangeArrowheads="1"/>
          </p:cNvSpPr>
          <p:nvPr/>
        </p:nvSpPr>
        <p:spPr bwMode="auto">
          <a:xfrm>
            <a:off x="3347292" y="3164122"/>
            <a:ext cx="86262" cy="71612"/>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2" name="Freeform 165">
            <a:extLst>
              <a:ext uri="{FF2B5EF4-FFF2-40B4-BE49-F238E27FC236}">
                <a16:creationId xmlns:a16="http://schemas.microsoft.com/office/drawing/2014/main" id="{769700F8-CDA9-443F-AC9B-F9510F11EBA5}"/>
              </a:ext>
            </a:extLst>
          </p:cNvPr>
          <p:cNvSpPr>
            <a:spLocks noChangeArrowheads="1"/>
          </p:cNvSpPr>
          <p:nvPr/>
        </p:nvSpPr>
        <p:spPr bwMode="auto">
          <a:xfrm>
            <a:off x="3430299" y="3201555"/>
            <a:ext cx="159504" cy="6835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3" name="Freeform 166">
            <a:extLst>
              <a:ext uri="{FF2B5EF4-FFF2-40B4-BE49-F238E27FC236}">
                <a16:creationId xmlns:a16="http://schemas.microsoft.com/office/drawing/2014/main" id="{A46C5B7E-D1DE-4400-9E19-F7836B7CB3C6}"/>
              </a:ext>
            </a:extLst>
          </p:cNvPr>
          <p:cNvSpPr>
            <a:spLocks noChangeArrowheads="1"/>
          </p:cNvSpPr>
          <p:nvPr/>
        </p:nvSpPr>
        <p:spPr bwMode="auto">
          <a:xfrm>
            <a:off x="3542603" y="3121806"/>
            <a:ext cx="332029" cy="471993"/>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4" name="Freeform 167">
            <a:extLst>
              <a:ext uri="{FF2B5EF4-FFF2-40B4-BE49-F238E27FC236}">
                <a16:creationId xmlns:a16="http://schemas.microsoft.com/office/drawing/2014/main" id="{0ED73148-B08E-41C3-B5DD-AC4745882C20}"/>
              </a:ext>
            </a:extLst>
          </p:cNvPr>
          <p:cNvSpPr>
            <a:spLocks noChangeArrowheads="1"/>
          </p:cNvSpPr>
          <p:nvPr/>
        </p:nvSpPr>
        <p:spPr bwMode="auto">
          <a:xfrm>
            <a:off x="3537720" y="3434298"/>
            <a:ext cx="1628" cy="1628"/>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5" name="Freeform 168">
            <a:extLst>
              <a:ext uri="{FF2B5EF4-FFF2-40B4-BE49-F238E27FC236}">
                <a16:creationId xmlns:a16="http://schemas.microsoft.com/office/drawing/2014/main" id="{A6A6EE07-F7CB-45DD-82EF-082F10C649C4}"/>
              </a:ext>
            </a:extLst>
          </p:cNvPr>
          <p:cNvSpPr>
            <a:spLocks noChangeArrowheads="1"/>
          </p:cNvSpPr>
          <p:nvPr/>
        </p:nvSpPr>
        <p:spPr bwMode="auto">
          <a:xfrm>
            <a:off x="3807901" y="3759810"/>
            <a:ext cx="338539" cy="379222"/>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6" name="Freeform 169">
            <a:extLst>
              <a:ext uri="{FF2B5EF4-FFF2-40B4-BE49-F238E27FC236}">
                <a16:creationId xmlns:a16="http://schemas.microsoft.com/office/drawing/2014/main" id="{97DB8471-C380-4184-A359-9FC73AEDC933}"/>
              </a:ext>
            </a:extLst>
          </p:cNvPr>
          <p:cNvSpPr>
            <a:spLocks noChangeArrowheads="1"/>
          </p:cNvSpPr>
          <p:nvPr/>
        </p:nvSpPr>
        <p:spPr bwMode="auto">
          <a:xfrm>
            <a:off x="3474244" y="3484752"/>
            <a:ext cx="358070" cy="520821"/>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7" name="Freeform 170">
            <a:extLst>
              <a:ext uri="{FF2B5EF4-FFF2-40B4-BE49-F238E27FC236}">
                <a16:creationId xmlns:a16="http://schemas.microsoft.com/office/drawing/2014/main" id="{C724E79A-BCF3-4C0B-8695-0CB285B783A7}"/>
              </a:ext>
            </a:extLst>
          </p:cNvPr>
          <p:cNvSpPr>
            <a:spLocks noChangeArrowheads="1"/>
          </p:cNvSpPr>
          <p:nvPr/>
        </p:nvSpPr>
        <p:spPr bwMode="auto">
          <a:xfrm>
            <a:off x="3702107" y="3133198"/>
            <a:ext cx="382484" cy="322257"/>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8" name="Freeform 171">
            <a:extLst>
              <a:ext uri="{FF2B5EF4-FFF2-40B4-BE49-F238E27FC236}">
                <a16:creationId xmlns:a16="http://schemas.microsoft.com/office/drawing/2014/main" id="{C47894AF-AE93-4EF5-9675-357E14D57EA4}"/>
              </a:ext>
            </a:extLst>
          </p:cNvPr>
          <p:cNvSpPr>
            <a:spLocks noChangeArrowheads="1"/>
          </p:cNvSpPr>
          <p:nvPr/>
        </p:nvSpPr>
        <p:spPr bwMode="auto">
          <a:xfrm>
            <a:off x="4087846" y="3234108"/>
            <a:ext cx="3255" cy="1628"/>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79" name="Freeform 172">
            <a:extLst>
              <a:ext uri="{FF2B5EF4-FFF2-40B4-BE49-F238E27FC236}">
                <a16:creationId xmlns:a16="http://schemas.microsoft.com/office/drawing/2014/main" id="{BCC7673C-F402-4578-A466-5BC1587F8A34}"/>
              </a:ext>
            </a:extLst>
          </p:cNvPr>
          <p:cNvSpPr>
            <a:spLocks noChangeArrowheads="1"/>
          </p:cNvSpPr>
          <p:nvPr/>
        </p:nvSpPr>
        <p:spPr bwMode="auto">
          <a:xfrm>
            <a:off x="4139929" y="3302465"/>
            <a:ext cx="112305" cy="122068"/>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80" name="Freeform 173">
            <a:extLst>
              <a:ext uri="{FF2B5EF4-FFF2-40B4-BE49-F238E27FC236}">
                <a16:creationId xmlns:a16="http://schemas.microsoft.com/office/drawing/2014/main" id="{B9EE4C6D-BB99-4424-920F-F4604B617EC2}"/>
              </a:ext>
            </a:extLst>
          </p:cNvPr>
          <p:cNvSpPr>
            <a:spLocks noChangeArrowheads="1"/>
          </p:cNvSpPr>
          <p:nvPr/>
        </p:nvSpPr>
        <p:spPr bwMode="auto">
          <a:xfrm>
            <a:off x="4255488" y="3310604"/>
            <a:ext cx="1628" cy="1628"/>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81" name="Freeform 174">
            <a:extLst>
              <a:ext uri="{FF2B5EF4-FFF2-40B4-BE49-F238E27FC236}">
                <a16:creationId xmlns:a16="http://schemas.microsoft.com/office/drawing/2014/main" id="{C5F81096-C92A-4B4B-8499-989E1D6A3FDB}"/>
              </a:ext>
            </a:extLst>
          </p:cNvPr>
          <p:cNvSpPr>
            <a:spLocks noChangeArrowheads="1"/>
          </p:cNvSpPr>
          <p:nvPr/>
        </p:nvSpPr>
        <p:spPr bwMode="auto">
          <a:xfrm>
            <a:off x="4045529" y="3238990"/>
            <a:ext cx="128579" cy="198562"/>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82" name="Freeform 175">
            <a:extLst>
              <a:ext uri="{FF2B5EF4-FFF2-40B4-BE49-F238E27FC236}">
                <a16:creationId xmlns:a16="http://schemas.microsoft.com/office/drawing/2014/main" id="{8E770AB6-1DC4-4762-A879-F2C4695203E9}"/>
              </a:ext>
            </a:extLst>
          </p:cNvPr>
          <p:cNvSpPr>
            <a:spLocks noChangeArrowheads="1"/>
          </p:cNvSpPr>
          <p:nvPr/>
        </p:nvSpPr>
        <p:spPr bwMode="auto">
          <a:xfrm>
            <a:off x="4240839" y="3315486"/>
            <a:ext cx="83007" cy="100910"/>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83" name="Freeform 176">
            <a:extLst>
              <a:ext uri="{FF2B5EF4-FFF2-40B4-BE49-F238E27FC236}">
                <a16:creationId xmlns:a16="http://schemas.microsoft.com/office/drawing/2014/main" id="{0A217CA7-5076-4218-A330-13D4990E516D}"/>
              </a:ext>
            </a:extLst>
          </p:cNvPr>
          <p:cNvSpPr>
            <a:spLocks noChangeArrowheads="1"/>
          </p:cNvSpPr>
          <p:nvPr/>
        </p:nvSpPr>
        <p:spPr bwMode="auto">
          <a:xfrm>
            <a:off x="3386355" y="2809314"/>
            <a:ext cx="286457" cy="89515"/>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84" name="Freeform 177">
            <a:extLst>
              <a:ext uri="{FF2B5EF4-FFF2-40B4-BE49-F238E27FC236}">
                <a16:creationId xmlns:a16="http://schemas.microsoft.com/office/drawing/2014/main" id="{984821B8-E3B5-4057-BB8B-0C2235B43BB2}"/>
              </a:ext>
            </a:extLst>
          </p:cNvPr>
          <p:cNvSpPr>
            <a:spLocks noChangeArrowheads="1"/>
          </p:cNvSpPr>
          <p:nvPr/>
        </p:nvSpPr>
        <p:spPr bwMode="auto">
          <a:xfrm>
            <a:off x="3558879" y="2947655"/>
            <a:ext cx="53709" cy="14649"/>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85" name="Freeform 178">
            <a:extLst>
              <a:ext uri="{FF2B5EF4-FFF2-40B4-BE49-F238E27FC236}">
                <a16:creationId xmlns:a16="http://schemas.microsoft.com/office/drawing/2014/main" id="{449BC2D8-A210-4DD8-9756-4275F1601636}"/>
              </a:ext>
            </a:extLst>
          </p:cNvPr>
          <p:cNvSpPr>
            <a:spLocks noChangeArrowheads="1"/>
          </p:cNvSpPr>
          <p:nvPr/>
        </p:nvSpPr>
        <p:spPr bwMode="auto">
          <a:xfrm>
            <a:off x="3877887" y="2944401"/>
            <a:ext cx="43945" cy="16276"/>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86" name="Freeform 179">
            <a:extLst>
              <a:ext uri="{FF2B5EF4-FFF2-40B4-BE49-F238E27FC236}">
                <a16:creationId xmlns:a16="http://schemas.microsoft.com/office/drawing/2014/main" id="{D7F33BEB-11F5-4936-B755-E5A3F7053C1D}"/>
              </a:ext>
            </a:extLst>
          </p:cNvPr>
          <p:cNvSpPr>
            <a:spLocks noChangeArrowheads="1"/>
          </p:cNvSpPr>
          <p:nvPr/>
        </p:nvSpPr>
        <p:spPr bwMode="auto">
          <a:xfrm>
            <a:off x="4094356" y="5086275"/>
            <a:ext cx="43945" cy="24414"/>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87" name="Freeform 180">
            <a:extLst>
              <a:ext uri="{FF2B5EF4-FFF2-40B4-BE49-F238E27FC236}">
                <a16:creationId xmlns:a16="http://schemas.microsoft.com/office/drawing/2014/main" id="{7E6A997F-0D99-4BBE-88A9-8FB7DD0DB272}"/>
              </a:ext>
            </a:extLst>
          </p:cNvPr>
          <p:cNvSpPr>
            <a:spLocks noChangeArrowheads="1"/>
          </p:cNvSpPr>
          <p:nvPr/>
        </p:nvSpPr>
        <p:spPr bwMode="auto">
          <a:xfrm>
            <a:off x="4055294" y="5078137"/>
            <a:ext cx="35808" cy="29296"/>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88" name="Freeform 181">
            <a:extLst>
              <a:ext uri="{FF2B5EF4-FFF2-40B4-BE49-F238E27FC236}">
                <a16:creationId xmlns:a16="http://schemas.microsoft.com/office/drawing/2014/main" id="{79DB209C-A0D8-44E1-84ED-9C51944C4670}"/>
              </a:ext>
            </a:extLst>
          </p:cNvPr>
          <p:cNvSpPr>
            <a:spLocks noChangeArrowheads="1"/>
          </p:cNvSpPr>
          <p:nvPr/>
        </p:nvSpPr>
        <p:spPr bwMode="auto">
          <a:xfrm>
            <a:off x="3186160" y="3471731"/>
            <a:ext cx="21158" cy="32552"/>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89" name="Freeform 182">
            <a:extLst>
              <a:ext uri="{FF2B5EF4-FFF2-40B4-BE49-F238E27FC236}">
                <a16:creationId xmlns:a16="http://schemas.microsoft.com/office/drawing/2014/main" id="{0B2B84C0-1D3F-4148-B536-C4650CAEF4AD}"/>
              </a:ext>
            </a:extLst>
          </p:cNvPr>
          <p:cNvSpPr>
            <a:spLocks noChangeArrowheads="1"/>
          </p:cNvSpPr>
          <p:nvPr/>
        </p:nvSpPr>
        <p:spPr bwMode="auto">
          <a:xfrm>
            <a:off x="3484009" y="3439181"/>
            <a:ext cx="159504" cy="177406"/>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90" name="Freeform 183">
            <a:extLst>
              <a:ext uri="{FF2B5EF4-FFF2-40B4-BE49-F238E27FC236}">
                <a16:creationId xmlns:a16="http://schemas.microsoft.com/office/drawing/2014/main" id="{EFD749A2-0141-4FA0-B921-634E580DBDE1}"/>
              </a:ext>
            </a:extLst>
          </p:cNvPr>
          <p:cNvSpPr>
            <a:spLocks noChangeArrowheads="1"/>
          </p:cNvSpPr>
          <p:nvPr/>
        </p:nvSpPr>
        <p:spPr bwMode="auto">
          <a:xfrm>
            <a:off x="3723266" y="247528"/>
            <a:ext cx="1720365" cy="1282520"/>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91" name="Freeform 184">
            <a:extLst>
              <a:ext uri="{FF2B5EF4-FFF2-40B4-BE49-F238E27FC236}">
                <a16:creationId xmlns:a16="http://schemas.microsoft.com/office/drawing/2014/main" id="{AED27F90-77BD-4075-9ECE-B08AC5B5406A}"/>
              </a:ext>
            </a:extLst>
          </p:cNvPr>
          <p:cNvSpPr>
            <a:spLocks noChangeArrowheads="1"/>
          </p:cNvSpPr>
          <p:nvPr/>
        </p:nvSpPr>
        <p:spPr bwMode="auto">
          <a:xfrm>
            <a:off x="4224563" y="1053172"/>
            <a:ext cx="84635" cy="50456"/>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92" name="Freeform 185">
            <a:extLst>
              <a:ext uri="{FF2B5EF4-FFF2-40B4-BE49-F238E27FC236}">
                <a16:creationId xmlns:a16="http://schemas.microsoft.com/office/drawing/2014/main" id="{F5714F68-7E73-4BB9-89EA-D719F8D69670}"/>
              </a:ext>
            </a:extLst>
          </p:cNvPr>
          <p:cNvSpPr>
            <a:spLocks noChangeArrowheads="1"/>
          </p:cNvSpPr>
          <p:nvPr/>
        </p:nvSpPr>
        <p:spPr bwMode="auto">
          <a:xfrm>
            <a:off x="4709586" y="5188811"/>
            <a:ext cx="53711" cy="30923"/>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193" name="Freeform 186">
            <a:extLst>
              <a:ext uri="{FF2B5EF4-FFF2-40B4-BE49-F238E27FC236}">
                <a16:creationId xmlns:a16="http://schemas.microsoft.com/office/drawing/2014/main" id="{A44985F9-EABF-4386-93C3-DE6607DB289F}"/>
              </a:ext>
            </a:extLst>
          </p:cNvPr>
          <p:cNvSpPr>
            <a:spLocks noChangeArrowheads="1"/>
          </p:cNvSpPr>
          <p:nvPr/>
        </p:nvSpPr>
        <p:spPr bwMode="auto">
          <a:xfrm>
            <a:off x="2863897" y="833451"/>
            <a:ext cx="193685" cy="175776"/>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94" name="Freeform 187">
            <a:extLst>
              <a:ext uri="{FF2B5EF4-FFF2-40B4-BE49-F238E27FC236}">
                <a16:creationId xmlns:a16="http://schemas.microsoft.com/office/drawing/2014/main" id="{AF4A2D15-8724-4345-82D7-93D920EE4C82}"/>
              </a:ext>
            </a:extLst>
          </p:cNvPr>
          <p:cNvSpPr>
            <a:spLocks noChangeArrowheads="1"/>
          </p:cNvSpPr>
          <p:nvPr/>
        </p:nvSpPr>
        <p:spPr bwMode="auto">
          <a:xfrm>
            <a:off x="2994105" y="556765"/>
            <a:ext cx="110675" cy="71612"/>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95" name="Freeform 188">
            <a:extLst>
              <a:ext uri="{FF2B5EF4-FFF2-40B4-BE49-F238E27FC236}">
                <a16:creationId xmlns:a16="http://schemas.microsoft.com/office/drawing/2014/main" id="{2D1BE213-D0B3-42E3-8FEC-899DBB54F4E1}"/>
              </a:ext>
            </a:extLst>
          </p:cNvPr>
          <p:cNvSpPr>
            <a:spLocks noChangeArrowheads="1"/>
          </p:cNvSpPr>
          <p:nvPr/>
        </p:nvSpPr>
        <p:spPr bwMode="auto">
          <a:xfrm>
            <a:off x="2933883" y="478642"/>
            <a:ext cx="61848" cy="42317"/>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96" name="Freeform 189">
            <a:extLst>
              <a:ext uri="{FF2B5EF4-FFF2-40B4-BE49-F238E27FC236}">
                <a16:creationId xmlns:a16="http://schemas.microsoft.com/office/drawing/2014/main" id="{DC855FBA-6309-40D1-80C7-3A78471BDC60}"/>
              </a:ext>
            </a:extLst>
          </p:cNvPr>
          <p:cNvSpPr>
            <a:spLocks noChangeArrowheads="1"/>
          </p:cNvSpPr>
          <p:nvPr/>
        </p:nvSpPr>
        <p:spPr bwMode="auto">
          <a:xfrm>
            <a:off x="3954384" y="1922290"/>
            <a:ext cx="83007" cy="48826"/>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97" name="Freeform 190">
            <a:extLst>
              <a:ext uri="{FF2B5EF4-FFF2-40B4-BE49-F238E27FC236}">
                <a16:creationId xmlns:a16="http://schemas.microsoft.com/office/drawing/2014/main" id="{00CB3472-41F5-42B8-8617-462C863045D7}"/>
              </a:ext>
            </a:extLst>
          </p:cNvPr>
          <p:cNvSpPr>
            <a:spLocks noChangeArrowheads="1"/>
          </p:cNvSpPr>
          <p:nvPr/>
        </p:nvSpPr>
        <p:spPr bwMode="auto">
          <a:xfrm>
            <a:off x="3480754" y="851352"/>
            <a:ext cx="135090" cy="76496"/>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98" name="Freeform 191">
            <a:extLst>
              <a:ext uri="{FF2B5EF4-FFF2-40B4-BE49-F238E27FC236}">
                <a16:creationId xmlns:a16="http://schemas.microsoft.com/office/drawing/2014/main" id="{98A52A1E-A04D-41A5-9628-D0C8792E066F}"/>
              </a:ext>
            </a:extLst>
          </p:cNvPr>
          <p:cNvSpPr>
            <a:spLocks noChangeArrowheads="1"/>
          </p:cNvSpPr>
          <p:nvPr/>
        </p:nvSpPr>
        <p:spPr bwMode="auto">
          <a:xfrm>
            <a:off x="2137990" y="1891367"/>
            <a:ext cx="162760" cy="92771"/>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199" name="Freeform 192">
            <a:extLst>
              <a:ext uri="{FF2B5EF4-FFF2-40B4-BE49-F238E27FC236}">
                <a16:creationId xmlns:a16="http://schemas.microsoft.com/office/drawing/2014/main" id="{45121811-B3B5-48AC-B26B-721227D86234}"/>
              </a:ext>
            </a:extLst>
          </p:cNvPr>
          <p:cNvSpPr>
            <a:spLocks noChangeArrowheads="1"/>
          </p:cNvSpPr>
          <p:nvPr/>
        </p:nvSpPr>
        <p:spPr bwMode="auto">
          <a:xfrm>
            <a:off x="3033167" y="382615"/>
            <a:ext cx="333656" cy="235998"/>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00" name="Freeform 193">
            <a:extLst>
              <a:ext uri="{FF2B5EF4-FFF2-40B4-BE49-F238E27FC236}">
                <a16:creationId xmlns:a16="http://schemas.microsoft.com/office/drawing/2014/main" id="{5B57EADC-991B-46E5-836F-FAA9D0FD67D5}"/>
              </a:ext>
            </a:extLst>
          </p:cNvPr>
          <p:cNvSpPr>
            <a:spLocks noChangeArrowheads="1"/>
          </p:cNvSpPr>
          <p:nvPr/>
        </p:nvSpPr>
        <p:spPr bwMode="auto">
          <a:xfrm>
            <a:off x="3182905" y="633260"/>
            <a:ext cx="73243" cy="40689"/>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01" name="Freeform 194">
            <a:extLst>
              <a:ext uri="{FF2B5EF4-FFF2-40B4-BE49-F238E27FC236}">
                <a16:creationId xmlns:a16="http://schemas.microsoft.com/office/drawing/2014/main" id="{FC62EC9C-E1E5-46C9-9420-944F91D1F874}"/>
              </a:ext>
            </a:extLst>
          </p:cNvPr>
          <p:cNvSpPr>
            <a:spLocks noChangeArrowheads="1"/>
          </p:cNvSpPr>
          <p:nvPr/>
        </p:nvSpPr>
        <p:spPr bwMode="auto">
          <a:xfrm>
            <a:off x="2810186" y="756955"/>
            <a:ext cx="42318" cy="42317"/>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02" name="Freeform 195">
            <a:extLst>
              <a:ext uri="{FF2B5EF4-FFF2-40B4-BE49-F238E27FC236}">
                <a16:creationId xmlns:a16="http://schemas.microsoft.com/office/drawing/2014/main" id="{33293562-9C09-4610-B8EC-DA8EAAEF57D3}"/>
              </a:ext>
            </a:extLst>
          </p:cNvPr>
          <p:cNvSpPr>
            <a:spLocks noChangeArrowheads="1"/>
          </p:cNvSpPr>
          <p:nvPr/>
        </p:nvSpPr>
        <p:spPr bwMode="auto">
          <a:xfrm>
            <a:off x="2401661" y="857864"/>
            <a:ext cx="522457" cy="281570"/>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03" name="Freeform 196">
            <a:extLst>
              <a:ext uri="{FF2B5EF4-FFF2-40B4-BE49-F238E27FC236}">
                <a16:creationId xmlns:a16="http://schemas.microsoft.com/office/drawing/2014/main" id="{866F2CDC-21DD-4F9D-84A1-415D2928A4E7}"/>
              </a:ext>
            </a:extLst>
          </p:cNvPr>
          <p:cNvSpPr>
            <a:spLocks noChangeArrowheads="1"/>
          </p:cNvSpPr>
          <p:nvPr/>
        </p:nvSpPr>
        <p:spPr bwMode="auto">
          <a:xfrm>
            <a:off x="3031539" y="750446"/>
            <a:ext cx="117188" cy="6835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04" name="Freeform 197">
            <a:extLst>
              <a:ext uri="{FF2B5EF4-FFF2-40B4-BE49-F238E27FC236}">
                <a16:creationId xmlns:a16="http://schemas.microsoft.com/office/drawing/2014/main" id="{6F9B71D9-FC60-4DA8-80FC-5BCFA5C6E23E}"/>
              </a:ext>
            </a:extLst>
          </p:cNvPr>
          <p:cNvSpPr>
            <a:spLocks noChangeArrowheads="1"/>
          </p:cNvSpPr>
          <p:nvPr/>
        </p:nvSpPr>
        <p:spPr bwMode="auto">
          <a:xfrm>
            <a:off x="3042932" y="626750"/>
            <a:ext cx="99284" cy="40689"/>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05" name="Freeform 198">
            <a:extLst>
              <a:ext uri="{FF2B5EF4-FFF2-40B4-BE49-F238E27FC236}">
                <a16:creationId xmlns:a16="http://schemas.microsoft.com/office/drawing/2014/main" id="{E996F049-3F6C-42BC-BD5A-59281ED12773}"/>
              </a:ext>
            </a:extLst>
          </p:cNvPr>
          <p:cNvSpPr>
            <a:spLocks noChangeArrowheads="1"/>
          </p:cNvSpPr>
          <p:nvPr/>
        </p:nvSpPr>
        <p:spPr bwMode="auto">
          <a:xfrm>
            <a:off x="1784802" y="839961"/>
            <a:ext cx="2423484" cy="1359014"/>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solidFill>
            <a:srgbClr val="9D915E"/>
          </a:solidFill>
          <a:ln>
            <a:noFill/>
          </a:ln>
          <a:effectLst/>
        </p:spPr>
        <p:txBody>
          <a:bodyPr wrap="none" anchor="ctr"/>
          <a:lstStyle/>
          <a:p>
            <a:endParaRPr lang="en-US" dirty="0">
              <a:latin typeface="Gudea" panose="02000000000000000000" pitchFamily="50" charset="0"/>
            </a:endParaRPr>
          </a:p>
        </p:txBody>
      </p:sp>
      <p:sp>
        <p:nvSpPr>
          <p:cNvPr id="206" name="Freeform 199">
            <a:extLst>
              <a:ext uri="{FF2B5EF4-FFF2-40B4-BE49-F238E27FC236}">
                <a16:creationId xmlns:a16="http://schemas.microsoft.com/office/drawing/2014/main" id="{DBEAF576-8DBC-4912-BEF5-1CE7CA61D639}"/>
              </a:ext>
            </a:extLst>
          </p:cNvPr>
          <p:cNvSpPr>
            <a:spLocks noChangeArrowheads="1"/>
          </p:cNvSpPr>
          <p:nvPr/>
        </p:nvSpPr>
        <p:spPr bwMode="auto">
          <a:xfrm>
            <a:off x="2396779" y="724403"/>
            <a:ext cx="56964" cy="42317"/>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07" name="Freeform 200">
            <a:extLst>
              <a:ext uri="{FF2B5EF4-FFF2-40B4-BE49-F238E27FC236}">
                <a16:creationId xmlns:a16="http://schemas.microsoft.com/office/drawing/2014/main" id="{ED37E263-A443-4559-B168-F9716884C109}"/>
              </a:ext>
            </a:extLst>
          </p:cNvPr>
          <p:cNvSpPr>
            <a:spLocks noChangeArrowheads="1"/>
          </p:cNvSpPr>
          <p:nvPr/>
        </p:nvSpPr>
        <p:spPr bwMode="auto">
          <a:xfrm>
            <a:off x="2294238" y="638144"/>
            <a:ext cx="222981" cy="112301"/>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08" name="Freeform 201">
            <a:extLst>
              <a:ext uri="{FF2B5EF4-FFF2-40B4-BE49-F238E27FC236}">
                <a16:creationId xmlns:a16="http://schemas.microsoft.com/office/drawing/2014/main" id="{5F769188-8D5F-4A8B-8513-AF61DB3B1BBD}"/>
              </a:ext>
            </a:extLst>
          </p:cNvPr>
          <p:cNvSpPr>
            <a:spLocks noChangeArrowheads="1"/>
          </p:cNvSpPr>
          <p:nvPr/>
        </p:nvSpPr>
        <p:spPr bwMode="auto">
          <a:xfrm>
            <a:off x="2204721" y="813921"/>
            <a:ext cx="315752" cy="200190"/>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09" name="Freeform 202">
            <a:extLst>
              <a:ext uri="{FF2B5EF4-FFF2-40B4-BE49-F238E27FC236}">
                <a16:creationId xmlns:a16="http://schemas.microsoft.com/office/drawing/2014/main" id="{733A8D1E-989A-40A3-81AC-9553FB27325E}"/>
              </a:ext>
            </a:extLst>
          </p:cNvPr>
          <p:cNvSpPr>
            <a:spLocks noChangeArrowheads="1"/>
          </p:cNvSpPr>
          <p:nvPr/>
        </p:nvSpPr>
        <p:spPr bwMode="auto">
          <a:xfrm>
            <a:off x="1993135" y="1764417"/>
            <a:ext cx="73241" cy="81378"/>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0" name="Freeform 203">
            <a:extLst>
              <a:ext uri="{FF2B5EF4-FFF2-40B4-BE49-F238E27FC236}">
                <a16:creationId xmlns:a16="http://schemas.microsoft.com/office/drawing/2014/main" id="{346C4E43-6113-47B5-AFAA-3351F1CC16A3}"/>
              </a:ext>
            </a:extLst>
          </p:cNvPr>
          <p:cNvSpPr>
            <a:spLocks noChangeArrowheads="1"/>
          </p:cNvSpPr>
          <p:nvPr/>
        </p:nvSpPr>
        <p:spPr bwMode="auto">
          <a:xfrm>
            <a:off x="2452116" y="688597"/>
            <a:ext cx="345049" cy="149736"/>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1" name="Freeform 204">
            <a:extLst>
              <a:ext uri="{FF2B5EF4-FFF2-40B4-BE49-F238E27FC236}">
                <a16:creationId xmlns:a16="http://schemas.microsoft.com/office/drawing/2014/main" id="{F0669282-2F09-4713-9DF9-239E85A776B8}"/>
              </a:ext>
            </a:extLst>
          </p:cNvPr>
          <p:cNvSpPr>
            <a:spLocks noChangeArrowheads="1"/>
          </p:cNvSpPr>
          <p:nvPr/>
        </p:nvSpPr>
        <p:spPr bwMode="auto">
          <a:xfrm>
            <a:off x="2579068" y="612101"/>
            <a:ext cx="105793" cy="53708"/>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2" name="Freeform 205">
            <a:extLst>
              <a:ext uri="{FF2B5EF4-FFF2-40B4-BE49-F238E27FC236}">
                <a16:creationId xmlns:a16="http://schemas.microsoft.com/office/drawing/2014/main" id="{18CEF245-6487-462E-BBAF-59F09F6A1D98}"/>
              </a:ext>
            </a:extLst>
          </p:cNvPr>
          <p:cNvSpPr>
            <a:spLocks noChangeArrowheads="1"/>
          </p:cNvSpPr>
          <p:nvPr/>
        </p:nvSpPr>
        <p:spPr bwMode="auto">
          <a:xfrm>
            <a:off x="2522101" y="616984"/>
            <a:ext cx="47201" cy="30925"/>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3" name="Freeform 206">
            <a:extLst>
              <a:ext uri="{FF2B5EF4-FFF2-40B4-BE49-F238E27FC236}">
                <a16:creationId xmlns:a16="http://schemas.microsoft.com/office/drawing/2014/main" id="{4317297A-8B47-4900-94C5-FC0F12610634}"/>
              </a:ext>
            </a:extLst>
          </p:cNvPr>
          <p:cNvSpPr>
            <a:spLocks noChangeArrowheads="1"/>
          </p:cNvSpPr>
          <p:nvPr/>
        </p:nvSpPr>
        <p:spPr bwMode="auto">
          <a:xfrm>
            <a:off x="2779263" y="527468"/>
            <a:ext cx="205077" cy="107419"/>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4" name="Freeform 207">
            <a:extLst>
              <a:ext uri="{FF2B5EF4-FFF2-40B4-BE49-F238E27FC236}">
                <a16:creationId xmlns:a16="http://schemas.microsoft.com/office/drawing/2014/main" id="{9A9CF3D5-980C-41DF-AA04-991103EE4E43}"/>
              </a:ext>
            </a:extLst>
          </p:cNvPr>
          <p:cNvSpPr>
            <a:spLocks noChangeArrowheads="1"/>
          </p:cNvSpPr>
          <p:nvPr/>
        </p:nvSpPr>
        <p:spPr bwMode="auto">
          <a:xfrm>
            <a:off x="2779263" y="616984"/>
            <a:ext cx="55339" cy="66730"/>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5" name="Freeform 208">
            <a:extLst>
              <a:ext uri="{FF2B5EF4-FFF2-40B4-BE49-F238E27FC236}">
                <a16:creationId xmlns:a16="http://schemas.microsoft.com/office/drawing/2014/main" id="{6213FF54-0661-4FDE-B0AF-D1ADDA5F5742}"/>
              </a:ext>
            </a:extLst>
          </p:cNvPr>
          <p:cNvSpPr>
            <a:spLocks noChangeArrowheads="1"/>
          </p:cNvSpPr>
          <p:nvPr/>
        </p:nvSpPr>
        <p:spPr bwMode="auto">
          <a:xfrm>
            <a:off x="3029910" y="672322"/>
            <a:ext cx="496416" cy="152990"/>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6" name="Freeform 209">
            <a:extLst>
              <a:ext uri="{FF2B5EF4-FFF2-40B4-BE49-F238E27FC236}">
                <a16:creationId xmlns:a16="http://schemas.microsoft.com/office/drawing/2014/main" id="{6AD4F22C-625C-4F88-86C2-DC571AE91468}"/>
              </a:ext>
            </a:extLst>
          </p:cNvPr>
          <p:cNvSpPr>
            <a:spLocks noChangeArrowheads="1"/>
          </p:cNvSpPr>
          <p:nvPr/>
        </p:nvSpPr>
        <p:spPr bwMode="auto">
          <a:xfrm>
            <a:off x="2556282" y="569785"/>
            <a:ext cx="131835" cy="43944"/>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7" name="Freeform 210">
            <a:extLst>
              <a:ext uri="{FF2B5EF4-FFF2-40B4-BE49-F238E27FC236}">
                <a16:creationId xmlns:a16="http://schemas.microsoft.com/office/drawing/2014/main" id="{B8C826E8-54FB-407E-ADB9-32AE9F8D6A2B}"/>
              </a:ext>
            </a:extLst>
          </p:cNvPr>
          <p:cNvSpPr>
            <a:spLocks noChangeArrowheads="1"/>
          </p:cNvSpPr>
          <p:nvPr/>
        </p:nvSpPr>
        <p:spPr bwMode="auto">
          <a:xfrm>
            <a:off x="2811814" y="682086"/>
            <a:ext cx="221353" cy="123695"/>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8" name="Freeform 211">
            <a:extLst>
              <a:ext uri="{FF2B5EF4-FFF2-40B4-BE49-F238E27FC236}">
                <a16:creationId xmlns:a16="http://schemas.microsoft.com/office/drawing/2014/main" id="{E3052C48-B2AD-4299-8A24-0DA0EBE1AC00}"/>
              </a:ext>
            </a:extLst>
          </p:cNvPr>
          <p:cNvSpPr>
            <a:spLocks noChangeArrowheads="1"/>
          </p:cNvSpPr>
          <p:nvPr/>
        </p:nvSpPr>
        <p:spPr bwMode="auto">
          <a:xfrm>
            <a:off x="3573526" y="1144315"/>
            <a:ext cx="84635" cy="66730"/>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19" name="Freeform 212">
            <a:extLst>
              <a:ext uri="{FF2B5EF4-FFF2-40B4-BE49-F238E27FC236}">
                <a16:creationId xmlns:a16="http://schemas.microsoft.com/office/drawing/2014/main" id="{B323D677-85C0-488A-9E3E-4C71CEAF469E}"/>
              </a:ext>
            </a:extLst>
          </p:cNvPr>
          <p:cNvSpPr>
            <a:spLocks noChangeArrowheads="1"/>
          </p:cNvSpPr>
          <p:nvPr/>
        </p:nvSpPr>
        <p:spPr bwMode="auto">
          <a:xfrm>
            <a:off x="3218711" y="854610"/>
            <a:ext cx="839837" cy="60220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20" name="Freeform 213">
            <a:extLst>
              <a:ext uri="{FF2B5EF4-FFF2-40B4-BE49-F238E27FC236}">
                <a16:creationId xmlns:a16="http://schemas.microsoft.com/office/drawing/2014/main" id="{00E4503B-37A2-4BB7-81D6-9DCBD6719153}"/>
              </a:ext>
            </a:extLst>
          </p:cNvPr>
          <p:cNvSpPr>
            <a:spLocks noChangeArrowheads="1"/>
          </p:cNvSpPr>
          <p:nvPr/>
        </p:nvSpPr>
        <p:spPr bwMode="auto">
          <a:xfrm>
            <a:off x="3500286" y="1425884"/>
            <a:ext cx="45572" cy="3417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21" name="Freeform 214">
            <a:extLst>
              <a:ext uri="{FF2B5EF4-FFF2-40B4-BE49-F238E27FC236}">
                <a16:creationId xmlns:a16="http://schemas.microsoft.com/office/drawing/2014/main" id="{5A8AB8FE-1829-4E30-B77C-1C073F7CA32E}"/>
              </a:ext>
            </a:extLst>
          </p:cNvPr>
          <p:cNvSpPr>
            <a:spLocks noChangeArrowheads="1"/>
          </p:cNvSpPr>
          <p:nvPr/>
        </p:nvSpPr>
        <p:spPr bwMode="auto">
          <a:xfrm>
            <a:off x="3384726" y="1390077"/>
            <a:ext cx="74870" cy="53708"/>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22" name="Freeform 215">
            <a:extLst>
              <a:ext uri="{FF2B5EF4-FFF2-40B4-BE49-F238E27FC236}">
                <a16:creationId xmlns:a16="http://schemas.microsoft.com/office/drawing/2014/main" id="{B35A6074-0165-41F8-9618-F8D5AED2F5A8}"/>
              </a:ext>
            </a:extLst>
          </p:cNvPr>
          <p:cNvSpPr>
            <a:spLocks noChangeArrowheads="1"/>
          </p:cNvSpPr>
          <p:nvPr/>
        </p:nvSpPr>
        <p:spPr bwMode="auto">
          <a:xfrm>
            <a:off x="3304975" y="1256618"/>
            <a:ext cx="198566" cy="133460"/>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23" name="Freeform 216">
            <a:extLst>
              <a:ext uri="{FF2B5EF4-FFF2-40B4-BE49-F238E27FC236}">
                <a16:creationId xmlns:a16="http://schemas.microsoft.com/office/drawing/2014/main" id="{3EF099E6-2CEA-4767-A9F1-4475860E1841}"/>
              </a:ext>
            </a:extLst>
          </p:cNvPr>
          <p:cNvSpPr>
            <a:spLocks noChangeArrowheads="1"/>
          </p:cNvSpPr>
          <p:nvPr/>
        </p:nvSpPr>
        <p:spPr bwMode="auto">
          <a:xfrm>
            <a:off x="4091102" y="1863699"/>
            <a:ext cx="203449" cy="180660"/>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24" name="Freeform 217">
            <a:extLst>
              <a:ext uri="{FF2B5EF4-FFF2-40B4-BE49-F238E27FC236}">
                <a16:creationId xmlns:a16="http://schemas.microsoft.com/office/drawing/2014/main" id="{4C9F6E92-4FF7-4FF4-A6B0-423A55CDA712}"/>
              </a:ext>
            </a:extLst>
          </p:cNvPr>
          <p:cNvSpPr>
            <a:spLocks noChangeArrowheads="1"/>
          </p:cNvSpPr>
          <p:nvPr/>
        </p:nvSpPr>
        <p:spPr bwMode="auto">
          <a:xfrm>
            <a:off x="3156864" y="267059"/>
            <a:ext cx="916335" cy="463855"/>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25" name="Freeform 218">
            <a:extLst>
              <a:ext uri="{FF2B5EF4-FFF2-40B4-BE49-F238E27FC236}">
                <a16:creationId xmlns:a16="http://schemas.microsoft.com/office/drawing/2014/main" id="{EC924404-A3DF-4868-87CC-42D13FC3C529}"/>
              </a:ext>
            </a:extLst>
          </p:cNvPr>
          <p:cNvSpPr>
            <a:spLocks noChangeArrowheads="1"/>
          </p:cNvSpPr>
          <p:nvPr/>
        </p:nvSpPr>
        <p:spPr bwMode="auto">
          <a:xfrm>
            <a:off x="1109352" y="1743259"/>
            <a:ext cx="40690" cy="16276"/>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26" name="Freeform 219">
            <a:extLst>
              <a:ext uri="{FF2B5EF4-FFF2-40B4-BE49-F238E27FC236}">
                <a16:creationId xmlns:a16="http://schemas.microsoft.com/office/drawing/2014/main" id="{73C37002-CEDA-4510-AFCA-D68C7F00D3CE}"/>
              </a:ext>
            </a:extLst>
          </p:cNvPr>
          <p:cNvSpPr>
            <a:spLocks noChangeArrowheads="1"/>
          </p:cNvSpPr>
          <p:nvPr/>
        </p:nvSpPr>
        <p:spPr bwMode="auto">
          <a:xfrm>
            <a:off x="1042621" y="1518655"/>
            <a:ext cx="45572" cy="2278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27" name="Freeform 220">
            <a:extLst>
              <a:ext uri="{FF2B5EF4-FFF2-40B4-BE49-F238E27FC236}">
                <a16:creationId xmlns:a16="http://schemas.microsoft.com/office/drawing/2014/main" id="{84DA640D-19F1-4CD5-B2DA-3DD14E41628E}"/>
              </a:ext>
            </a:extLst>
          </p:cNvPr>
          <p:cNvSpPr>
            <a:spLocks noChangeArrowheads="1"/>
          </p:cNvSpPr>
          <p:nvPr/>
        </p:nvSpPr>
        <p:spPr bwMode="auto">
          <a:xfrm>
            <a:off x="1039366" y="1775809"/>
            <a:ext cx="24414" cy="2278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28" name="Freeform 221">
            <a:extLst>
              <a:ext uri="{FF2B5EF4-FFF2-40B4-BE49-F238E27FC236}">
                <a16:creationId xmlns:a16="http://schemas.microsoft.com/office/drawing/2014/main" id="{014C479D-4859-4DE9-A0DE-783624C00AE1}"/>
              </a:ext>
            </a:extLst>
          </p:cNvPr>
          <p:cNvSpPr>
            <a:spLocks noChangeArrowheads="1"/>
          </p:cNvSpPr>
          <p:nvPr/>
        </p:nvSpPr>
        <p:spPr bwMode="auto">
          <a:xfrm>
            <a:off x="1252580" y="2840236"/>
            <a:ext cx="14649" cy="8139"/>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29" name="Freeform 222">
            <a:extLst>
              <a:ext uri="{FF2B5EF4-FFF2-40B4-BE49-F238E27FC236}">
                <a16:creationId xmlns:a16="http://schemas.microsoft.com/office/drawing/2014/main" id="{304856DE-B1CB-456E-88AC-4099C6E323EA}"/>
              </a:ext>
            </a:extLst>
          </p:cNvPr>
          <p:cNvSpPr>
            <a:spLocks noChangeArrowheads="1"/>
          </p:cNvSpPr>
          <p:nvPr/>
        </p:nvSpPr>
        <p:spPr bwMode="auto">
          <a:xfrm>
            <a:off x="1024717" y="999463"/>
            <a:ext cx="1077465" cy="747051"/>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0" name="Freeform 223">
            <a:extLst>
              <a:ext uri="{FF2B5EF4-FFF2-40B4-BE49-F238E27FC236}">
                <a16:creationId xmlns:a16="http://schemas.microsoft.com/office/drawing/2014/main" id="{87F16A39-8BB9-479D-8EF3-3BE73568E392}"/>
              </a:ext>
            </a:extLst>
          </p:cNvPr>
          <p:cNvSpPr>
            <a:spLocks noChangeArrowheads="1"/>
          </p:cNvSpPr>
          <p:nvPr/>
        </p:nvSpPr>
        <p:spPr bwMode="auto">
          <a:xfrm>
            <a:off x="1363256" y="2902084"/>
            <a:ext cx="27671" cy="30925"/>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1" name="Freeform 224">
            <a:extLst>
              <a:ext uri="{FF2B5EF4-FFF2-40B4-BE49-F238E27FC236}">
                <a16:creationId xmlns:a16="http://schemas.microsoft.com/office/drawing/2014/main" id="{D8169AA5-2338-4FB8-9CA8-DB0E50C69DA7}"/>
              </a:ext>
            </a:extLst>
          </p:cNvPr>
          <p:cNvSpPr>
            <a:spLocks noChangeArrowheads="1"/>
          </p:cNvSpPr>
          <p:nvPr/>
        </p:nvSpPr>
        <p:spPr bwMode="auto">
          <a:xfrm>
            <a:off x="1395809" y="1593523"/>
            <a:ext cx="73243" cy="6835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2" name="Freeform 225">
            <a:extLst>
              <a:ext uri="{FF2B5EF4-FFF2-40B4-BE49-F238E27FC236}">
                <a16:creationId xmlns:a16="http://schemas.microsoft.com/office/drawing/2014/main" id="{195B4EE2-3AE0-45AC-A8A6-C96DB80669C4}"/>
              </a:ext>
            </a:extLst>
          </p:cNvPr>
          <p:cNvSpPr>
            <a:spLocks noChangeArrowheads="1"/>
          </p:cNvSpPr>
          <p:nvPr/>
        </p:nvSpPr>
        <p:spPr bwMode="auto">
          <a:xfrm>
            <a:off x="1296525" y="2859768"/>
            <a:ext cx="14647" cy="1139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3" name="Freeform 226">
            <a:extLst>
              <a:ext uri="{FF2B5EF4-FFF2-40B4-BE49-F238E27FC236}">
                <a16:creationId xmlns:a16="http://schemas.microsoft.com/office/drawing/2014/main" id="{1B8EAB29-4B60-4B46-A299-1C91DBBDCF66}"/>
              </a:ext>
            </a:extLst>
          </p:cNvPr>
          <p:cNvSpPr>
            <a:spLocks noChangeArrowheads="1"/>
          </p:cNvSpPr>
          <p:nvPr/>
        </p:nvSpPr>
        <p:spPr bwMode="auto">
          <a:xfrm>
            <a:off x="2251921" y="1948332"/>
            <a:ext cx="1629221" cy="800761"/>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4" name="Freeform 227">
            <a:extLst>
              <a:ext uri="{FF2B5EF4-FFF2-40B4-BE49-F238E27FC236}">
                <a16:creationId xmlns:a16="http://schemas.microsoft.com/office/drawing/2014/main" id="{D92C8DEB-BE58-4A6B-BD47-355BAC51FD90}"/>
              </a:ext>
            </a:extLst>
          </p:cNvPr>
          <p:cNvSpPr>
            <a:spLocks noChangeArrowheads="1"/>
          </p:cNvSpPr>
          <p:nvPr/>
        </p:nvSpPr>
        <p:spPr bwMode="auto">
          <a:xfrm>
            <a:off x="1346980" y="2879298"/>
            <a:ext cx="9765" cy="9765"/>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5" name="Freeform 228">
            <a:extLst>
              <a:ext uri="{FF2B5EF4-FFF2-40B4-BE49-F238E27FC236}">
                <a16:creationId xmlns:a16="http://schemas.microsoft.com/office/drawing/2014/main" id="{CC266072-ABEA-49F0-B22F-55BFDC185155}"/>
              </a:ext>
            </a:extLst>
          </p:cNvPr>
          <p:cNvSpPr>
            <a:spLocks noChangeArrowheads="1"/>
          </p:cNvSpPr>
          <p:nvPr/>
        </p:nvSpPr>
        <p:spPr bwMode="auto">
          <a:xfrm>
            <a:off x="5526637" y="2150149"/>
            <a:ext cx="353188" cy="253900"/>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6" name="Freeform 229">
            <a:extLst>
              <a:ext uri="{FF2B5EF4-FFF2-40B4-BE49-F238E27FC236}">
                <a16:creationId xmlns:a16="http://schemas.microsoft.com/office/drawing/2014/main" id="{81D79F1E-50ED-432F-90DB-07F3C79DBC13}"/>
              </a:ext>
            </a:extLst>
          </p:cNvPr>
          <p:cNvSpPr>
            <a:spLocks noChangeArrowheads="1"/>
          </p:cNvSpPr>
          <p:nvPr/>
        </p:nvSpPr>
        <p:spPr bwMode="auto">
          <a:xfrm>
            <a:off x="5858667" y="2280354"/>
            <a:ext cx="21158" cy="14649"/>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7" name="Freeform 230">
            <a:extLst>
              <a:ext uri="{FF2B5EF4-FFF2-40B4-BE49-F238E27FC236}">
                <a16:creationId xmlns:a16="http://schemas.microsoft.com/office/drawing/2014/main" id="{0E0DA3A9-A857-478B-9BC9-BA4FA3F0A433}"/>
              </a:ext>
            </a:extLst>
          </p:cNvPr>
          <p:cNvSpPr>
            <a:spLocks noChangeArrowheads="1"/>
          </p:cNvSpPr>
          <p:nvPr/>
        </p:nvSpPr>
        <p:spPr bwMode="auto">
          <a:xfrm>
            <a:off x="6151633" y="2037848"/>
            <a:ext cx="91145" cy="47199"/>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8" name="Freeform 231">
            <a:extLst>
              <a:ext uri="{FF2B5EF4-FFF2-40B4-BE49-F238E27FC236}">
                <a16:creationId xmlns:a16="http://schemas.microsoft.com/office/drawing/2014/main" id="{F6F64A20-EDE3-4956-8621-B83B4DBFD804}"/>
              </a:ext>
            </a:extLst>
          </p:cNvPr>
          <p:cNvSpPr>
            <a:spLocks noChangeArrowheads="1"/>
          </p:cNvSpPr>
          <p:nvPr/>
        </p:nvSpPr>
        <p:spPr bwMode="auto">
          <a:xfrm>
            <a:off x="6346944" y="2216881"/>
            <a:ext cx="174154" cy="169267"/>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39" name="Freeform 232">
            <a:extLst>
              <a:ext uri="{FF2B5EF4-FFF2-40B4-BE49-F238E27FC236}">
                <a16:creationId xmlns:a16="http://schemas.microsoft.com/office/drawing/2014/main" id="{CAD03025-1A6C-480F-BEDA-268EB5DE599C}"/>
              </a:ext>
            </a:extLst>
          </p:cNvPr>
          <p:cNvSpPr>
            <a:spLocks noChangeArrowheads="1"/>
          </p:cNvSpPr>
          <p:nvPr/>
        </p:nvSpPr>
        <p:spPr bwMode="auto">
          <a:xfrm>
            <a:off x="6436462" y="2420325"/>
            <a:ext cx="74870" cy="16276"/>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0" name="Freeform 233">
            <a:extLst>
              <a:ext uri="{FF2B5EF4-FFF2-40B4-BE49-F238E27FC236}">
                <a16:creationId xmlns:a16="http://schemas.microsoft.com/office/drawing/2014/main" id="{6E371B32-72EE-4BDE-AC5D-C07A6F6470A3}"/>
              </a:ext>
            </a:extLst>
          </p:cNvPr>
          <p:cNvSpPr>
            <a:spLocks noChangeArrowheads="1"/>
          </p:cNvSpPr>
          <p:nvPr/>
        </p:nvSpPr>
        <p:spPr bwMode="auto">
          <a:xfrm>
            <a:off x="6739194" y="2412188"/>
            <a:ext cx="6510" cy="3255"/>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1" name="Freeform 234">
            <a:extLst>
              <a:ext uri="{FF2B5EF4-FFF2-40B4-BE49-F238E27FC236}">
                <a16:creationId xmlns:a16="http://schemas.microsoft.com/office/drawing/2014/main" id="{D6CC4358-890B-4F5E-BE65-D6794F6901F7}"/>
              </a:ext>
            </a:extLst>
          </p:cNvPr>
          <p:cNvSpPr>
            <a:spLocks noChangeArrowheads="1"/>
          </p:cNvSpPr>
          <p:nvPr/>
        </p:nvSpPr>
        <p:spPr bwMode="auto">
          <a:xfrm>
            <a:off x="6683857" y="2418697"/>
            <a:ext cx="52082" cy="27668"/>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2" name="Freeform 235">
            <a:extLst>
              <a:ext uri="{FF2B5EF4-FFF2-40B4-BE49-F238E27FC236}">
                <a16:creationId xmlns:a16="http://schemas.microsoft.com/office/drawing/2014/main" id="{9FCE0BD3-B629-4E73-A733-BA049EA38F96}"/>
              </a:ext>
            </a:extLst>
          </p:cNvPr>
          <p:cNvSpPr>
            <a:spLocks noChangeArrowheads="1"/>
          </p:cNvSpPr>
          <p:nvPr/>
        </p:nvSpPr>
        <p:spPr bwMode="auto">
          <a:xfrm>
            <a:off x="5105093" y="1235459"/>
            <a:ext cx="294594" cy="141599"/>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3" name="Freeform 236">
            <a:extLst>
              <a:ext uri="{FF2B5EF4-FFF2-40B4-BE49-F238E27FC236}">
                <a16:creationId xmlns:a16="http://schemas.microsoft.com/office/drawing/2014/main" id="{A771B1DB-B498-455E-A16E-6450A40B5AEF}"/>
              </a:ext>
            </a:extLst>
          </p:cNvPr>
          <p:cNvSpPr>
            <a:spLocks noChangeArrowheads="1"/>
          </p:cNvSpPr>
          <p:nvPr/>
        </p:nvSpPr>
        <p:spPr bwMode="auto">
          <a:xfrm>
            <a:off x="5495714" y="1728612"/>
            <a:ext cx="120442" cy="13671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4" name="Freeform 237">
            <a:extLst>
              <a:ext uri="{FF2B5EF4-FFF2-40B4-BE49-F238E27FC236}">
                <a16:creationId xmlns:a16="http://schemas.microsoft.com/office/drawing/2014/main" id="{77ED443F-AAD2-47A6-BCAE-6FC2B5B5357D}"/>
              </a:ext>
            </a:extLst>
          </p:cNvPr>
          <p:cNvSpPr>
            <a:spLocks noChangeArrowheads="1"/>
          </p:cNvSpPr>
          <p:nvPr/>
        </p:nvSpPr>
        <p:spPr bwMode="auto">
          <a:xfrm>
            <a:off x="5586860" y="1593523"/>
            <a:ext cx="24414" cy="26040"/>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5" name="Freeform 238">
            <a:extLst>
              <a:ext uri="{FF2B5EF4-FFF2-40B4-BE49-F238E27FC236}">
                <a16:creationId xmlns:a16="http://schemas.microsoft.com/office/drawing/2014/main" id="{63FD583C-30C9-4DF6-866D-872036A5EDA3}"/>
              </a:ext>
            </a:extLst>
          </p:cNvPr>
          <p:cNvSpPr>
            <a:spLocks noChangeArrowheads="1"/>
          </p:cNvSpPr>
          <p:nvPr/>
        </p:nvSpPr>
        <p:spPr bwMode="auto">
          <a:xfrm>
            <a:off x="5560817" y="1723728"/>
            <a:ext cx="66731" cy="43944"/>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6" name="Freeform 239">
            <a:extLst>
              <a:ext uri="{FF2B5EF4-FFF2-40B4-BE49-F238E27FC236}">
                <a16:creationId xmlns:a16="http://schemas.microsoft.com/office/drawing/2014/main" id="{54F4DC2A-A9B0-4B5F-93FC-CF472E17BEF9}"/>
              </a:ext>
            </a:extLst>
          </p:cNvPr>
          <p:cNvSpPr>
            <a:spLocks noChangeArrowheads="1"/>
          </p:cNvSpPr>
          <p:nvPr/>
        </p:nvSpPr>
        <p:spPr bwMode="auto">
          <a:xfrm>
            <a:off x="5598252" y="1575620"/>
            <a:ext cx="237628" cy="346670"/>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47" name="Freeform 240">
            <a:extLst>
              <a:ext uri="{FF2B5EF4-FFF2-40B4-BE49-F238E27FC236}">
                <a16:creationId xmlns:a16="http://schemas.microsoft.com/office/drawing/2014/main" id="{6EBC9F0B-E8EC-4612-B1EA-3BC15B01CE44}"/>
              </a:ext>
            </a:extLst>
          </p:cNvPr>
          <p:cNvSpPr>
            <a:spLocks noChangeArrowheads="1"/>
          </p:cNvSpPr>
          <p:nvPr/>
        </p:nvSpPr>
        <p:spPr bwMode="auto">
          <a:xfrm>
            <a:off x="5747990" y="1499124"/>
            <a:ext cx="11394" cy="26040"/>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8" name="Freeform 241">
            <a:extLst>
              <a:ext uri="{FF2B5EF4-FFF2-40B4-BE49-F238E27FC236}">
                <a16:creationId xmlns:a16="http://schemas.microsoft.com/office/drawing/2014/main" id="{E6785B29-95DA-40DE-AF63-A621E902F619}"/>
              </a:ext>
            </a:extLst>
          </p:cNvPr>
          <p:cNvSpPr>
            <a:spLocks noChangeArrowheads="1"/>
          </p:cNvSpPr>
          <p:nvPr/>
        </p:nvSpPr>
        <p:spPr bwMode="auto">
          <a:xfrm>
            <a:off x="6106060" y="1692805"/>
            <a:ext cx="37435" cy="50454"/>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49" name="Freeform 242">
            <a:extLst>
              <a:ext uri="{FF2B5EF4-FFF2-40B4-BE49-F238E27FC236}">
                <a16:creationId xmlns:a16="http://schemas.microsoft.com/office/drawing/2014/main" id="{AE72C828-D537-42E2-A11D-65087A16478E}"/>
              </a:ext>
            </a:extLst>
          </p:cNvPr>
          <p:cNvSpPr>
            <a:spLocks noChangeArrowheads="1"/>
          </p:cNvSpPr>
          <p:nvPr/>
        </p:nvSpPr>
        <p:spPr bwMode="auto">
          <a:xfrm>
            <a:off x="6014916" y="1624448"/>
            <a:ext cx="78125" cy="1139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50" name="Freeform 243">
            <a:extLst>
              <a:ext uri="{FF2B5EF4-FFF2-40B4-BE49-F238E27FC236}">
                <a16:creationId xmlns:a16="http://schemas.microsoft.com/office/drawing/2014/main" id="{63D30E90-103B-4E8F-BD24-89E8068864EA}"/>
              </a:ext>
            </a:extLst>
          </p:cNvPr>
          <p:cNvSpPr>
            <a:spLocks noChangeArrowheads="1"/>
          </p:cNvSpPr>
          <p:nvPr/>
        </p:nvSpPr>
        <p:spPr bwMode="auto">
          <a:xfrm>
            <a:off x="6288352" y="1616309"/>
            <a:ext cx="26041" cy="37435"/>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51" name="Freeform 244">
            <a:extLst>
              <a:ext uri="{FF2B5EF4-FFF2-40B4-BE49-F238E27FC236}">
                <a16:creationId xmlns:a16="http://schemas.microsoft.com/office/drawing/2014/main" id="{36514765-26A5-4959-B250-2CB3A4322775}"/>
              </a:ext>
            </a:extLst>
          </p:cNvPr>
          <p:cNvSpPr>
            <a:spLocks noChangeArrowheads="1"/>
          </p:cNvSpPr>
          <p:nvPr/>
        </p:nvSpPr>
        <p:spPr bwMode="auto">
          <a:xfrm>
            <a:off x="6107688" y="1111765"/>
            <a:ext cx="346677" cy="603826"/>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52" name="Freeform 245">
            <a:extLst>
              <a:ext uri="{FF2B5EF4-FFF2-40B4-BE49-F238E27FC236}">
                <a16:creationId xmlns:a16="http://schemas.microsoft.com/office/drawing/2014/main" id="{B10601C0-CD23-4CE6-8F6B-48F68B9A71FB}"/>
              </a:ext>
            </a:extLst>
          </p:cNvPr>
          <p:cNvSpPr>
            <a:spLocks noChangeArrowheads="1"/>
          </p:cNvSpPr>
          <p:nvPr/>
        </p:nvSpPr>
        <p:spPr bwMode="auto">
          <a:xfrm>
            <a:off x="6399027" y="1583757"/>
            <a:ext cx="29296" cy="24414"/>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53" name="Freeform 246">
            <a:extLst>
              <a:ext uri="{FF2B5EF4-FFF2-40B4-BE49-F238E27FC236}">
                <a16:creationId xmlns:a16="http://schemas.microsoft.com/office/drawing/2014/main" id="{2C4C6D80-2AEA-4A02-A258-55AA39C414DF}"/>
              </a:ext>
            </a:extLst>
          </p:cNvPr>
          <p:cNvSpPr>
            <a:spLocks noChangeArrowheads="1"/>
          </p:cNvSpPr>
          <p:nvPr/>
        </p:nvSpPr>
        <p:spPr bwMode="auto">
          <a:xfrm>
            <a:off x="6434835" y="1543069"/>
            <a:ext cx="130207" cy="81378"/>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54" name="Freeform 247">
            <a:extLst>
              <a:ext uri="{FF2B5EF4-FFF2-40B4-BE49-F238E27FC236}">
                <a16:creationId xmlns:a16="http://schemas.microsoft.com/office/drawing/2014/main" id="{9DD25E89-E6FB-41D3-98F3-D7C31080B2B6}"/>
              </a:ext>
            </a:extLst>
          </p:cNvPr>
          <p:cNvSpPr>
            <a:spLocks noChangeArrowheads="1"/>
          </p:cNvSpPr>
          <p:nvPr/>
        </p:nvSpPr>
        <p:spPr bwMode="auto">
          <a:xfrm>
            <a:off x="6407166" y="1569110"/>
            <a:ext cx="14647" cy="4882"/>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55" name="Freeform 248">
            <a:extLst>
              <a:ext uri="{FF2B5EF4-FFF2-40B4-BE49-F238E27FC236}">
                <a16:creationId xmlns:a16="http://schemas.microsoft.com/office/drawing/2014/main" id="{F1DE5AC8-3863-4E39-BCCB-15E8776CAC35}"/>
              </a:ext>
            </a:extLst>
          </p:cNvPr>
          <p:cNvSpPr>
            <a:spLocks noChangeArrowheads="1"/>
          </p:cNvSpPr>
          <p:nvPr/>
        </p:nvSpPr>
        <p:spPr bwMode="auto">
          <a:xfrm>
            <a:off x="6722919" y="3336644"/>
            <a:ext cx="219724" cy="270176"/>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56" name="Freeform 249">
            <a:extLst>
              <a:ext uri="{FF2B5EF4-FFF2-40B4-BE49-F238E27FC236}">
                <a16:creationId xmlns:a16="http://schemas.microsoft.com/office/drawing/2014/main" id="{AC3E8A56-08F4-422D-A30F-A66339042170}"/>
              </a:ext>
            </a:extLst>
          </p:cNvPr>
          <p:cNvSpPr>
            <a:spLocks noChangeArrowheads="1"/>
          </p:cNvSpPr>
          <p:nvPr/>
        </p:nvSpPr>
        <p:spPr bwMode="auto">
          <a:xfrm>
            <a:off x="6599222" y="3357802"/>
            <a:ext cx="148111" cy="154620"/>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57" name="Freeform 250">
            <a:extLst>
              <a:ext uri="{FF2B5EF4-FFF2-40B4-BE49-F238E27FC236}">
                <a16:creationId xmlns:a16="http://schemas.microsoft.com/office/drawing/2014/main" id="{87BFCB8C-0B0B-4155-A888-839D91BBF0E0}"/>
              </a:ext>
            </a:extLst>
          </p:cNvPr>
          <p:cNvSpPr>
            <a:spLocks noChangeArrowheads="1"/>
          </p:cNvSpPr>
          <p:nvPr/>
        </p:nvSpPr>
        <p:spPr bwMode="auto">
          <a:xfrm>
            <a:off x="7357680" y="2088302"/>
            <a:ext cx="485023" cy="284825"/>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58" name="Freeform 251">
            <a:extLst>
              <a:ext uri="{FF2B5EF4-FFF2-40B4-BE49-F238E27FC236}">
                <a16:creationId xmlns:a16="http://schemas.microsoft.com/office/drawing/2014/main" id="{3D224A20-56A6-411D-ABC7-9EB69C4C4E52}"/>
              </a:ext>
            </a:extLst>
          </p:cNvPr>
          <p:cNvSpPr>
            <a:spLocks noChangeArrowheads="1"/>
          </p:cNvSpPr>
          <p:nvPr/>
        </p:nvSpPr>
        <p:spPr bwMode="auto">
          <a:xfrm>
            <a:off x="5930282" y="1002718"/>
            <a:ext cx="721025" cy="60220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59" name="Freeform 252">
            <a:extLst>
              <a:ext uri="{FF2B5EF4-FFF2-40B4-BE49-F238E27FC236}">
                <a16:creationId xmlns:a16="http://schemas.microsoft.com/office/drawing/2014/main" id="{E45F1235-9B10-4D91-A646-5D1A83FAADF7}"/>
              </a:ext>
            </a:extLst>
          </p:cNvPr>
          <p:cNvSpPr>
            <a:spLocks noChangeArrowheads="1"/>
          </p:cNvSpPr>
          <p:nvPr/>
        </p:nvSpPr>
        <p:spPr bwMode="auto">
          <a:xfrm>
            <a:off x="6084902" y="564903"/>
            <a:ext cx="35808" cy="3417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0" name="Freeform 253">
            <a:extLst>
              <a:ext uri="{FF2B5EF4-FFF2-40B4-BE49-F238E27FC236}">
                <a16:creationId xmlns:a16="http://schemas.microsoft.com/office/drawing/2014/main" id="{62280FFA-7F46-446C-BF28-D6212D2729AD}"/>
              </a:ext>
            </a:extLst>
          </p:cNvPr>
          <p:cNvSpPr>
            <a:spLocks noChangeArrowheads="1"/>
          </p:cNvSpPr>
          <p:nvPr/>
        </p:nvSpPr>
        <p:spPr bwMode="auto">
          <a:xfrm>
            <a:off x="6094669" y="486779"/>
            <a:ext cx="379229" cy="214838"/>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1" name="Freeform 254">
            <a:extLst>
              <a:ext uri="{FF2B5EF4-FFF2-40B4-BE49-F238E27FC236}">
                <a16:creationId xmlns:a16="http://schemas.microsoft.com/office/drawing/2014/main" id="{DCEE8411-616F-49E7-8296-EDD511BA02E9}"/>
              </a:ext>
            </a:extLst>
          </p:cNvPr>
          <p:cNvSpPr>
            <a:spLocks noChangeArrowheads="1"/>
          </p:cNvSpPr>
          <p:nvPr/>
        </p:nvSpPr>
        <p:spPr bwMode="auto">
          <a:xfrm>
            <a:off x="6154887" y="1157336"/>
            <a:ext cx="13021" cy="8139"/>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2" name="Freeform 255">
            <a:extLst>
              <a:ext uri="{FF2B5EF4-FFF2-40B4-BE49-F238E27FC236}">
                <a16:creationId xmlns:a16="http://schemas.microsoft.com/office/drawing/2014/main" id="{0ECDD3AE-79C1-457A-A20A-F3E154ADE213}"/>
              </a:ext>
            </a:extLst>
          </p:cNvPr>
          <p:cNvSpPr>
            <a:spLocks noChangeArrowheads="1"/>
          </p:cNvSpPr>
          <p:nvPr/>
        </p:nvSpPr>
        <p:spPr bwMode="auto">
          <a:xfrm>
            <a:off x="6288352" y="459111"/>
            <a:ext cx="258788" cy="81378"/>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3" name="Freeform 256">
            <a:extLst>
              <a:ext uri="{FF2B5EF4-FFF2-40B4-BE49-F238E27FC236}">
                <a16:creationId xmlns:a16="http://schemas.microsoft.com/office/drawing/2014/main" id="{D0C5A7EC-C490-418E-9CD4-3F79968BA074}"/>
              </a:ext>
            </a:extLst>
          </p:cNvPr>
          <p:cNvSpPr>
            <a:spLocks noChangeArrowheads="1"/>
          </p:cNvSpPr>
          <p:nvPr/>
        </p:nvSpPr>
        <p:spPr bwMode="auto">
          <a:xfrm>
            <a:off x="6654559" y="1069448"/>
            <a:ext cx="1628" cy="1628"/>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4" name="Freeform 257">
            <a:extLst>
              <a:ext uri="{FF2B5EF4-FFF2-40B4-BE49-F238E27FC236}">
                <a16:creationId xmlns:a16="http://schemas.microsoft.com/office/drawing/2014/main" id="{A044D563-D009-4B58-AAC8-1C1CC3F12FBA}"/>
              </a:ext>
            </a:extLst>
          </p:cNvPr>
          <p:cNvSpPr>
            <a:spLocks noChangeArrowheads="1"/>
          </p:cNvSpPr>
          <p:nvPr/>
        </p:nvSpPr>
        <p:spPr bwMode="auto">
          <a:xfrm>
            <a:off x="11084866" y="1381940"/>
            <a:ext cx="83007" cy="2278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5" name="Freeform 258">
            <a:extLst>
              <a:ext uri="{FF2B5EF4-FFF2-40B4-BE49-F238E27FC236}">
                <a16:creationId xmlns:a16="http://schemas.microsoft.com/office/drawing/2014/main" id="{C484CAEB-88A6-4A58-BDB8-E71DF2583EE3}"/>
              </a:ext>
            </a:extLst>
          </p:cNvPr>
          <p:cNvSpPr>
            <a:spLocks noChangeArrowheads="1"/>
          </p:cNvSpPr>
          <p:nvPr/>
        </p:nvSpPr>
        <p:spPr bwMode="auto">
          <a:xfrm>
            <a:off x="9703039" y="2096441"/>
            <a:ext cx="182291" cy="133460"/>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6" name="Freeform 259">
            <a:extLst>
              <a:ext uri="{FF2B5EF4-FFF2-40B4-BE49-F238E27FC236}">
                <a16:creationId xmlns:a16="http://schemas.microsoft.com/office/drawing/2014/main" id="{827C19CB-5764-461C-AC2C-5E7AC1085D9A}"/>
              </a:ext>
            </a:extLst>
          </p:cNvPr>
          <p:cNvSpPr>
            <a:spLocks noChangeArrowheads="1"/>
          </p:cNvSpPr>
          <p:nvPr/>
        </p:nvSpPr>
        <p:spPr bwMode="auto">
          <a:xfrm>
            <a:off x="9447508" y="2241294"/>
            <a:ext cx="315752" cy="245763"/>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7" name="Freeform 260">
            <a:extLst>
              <a:ext uri="{FF2B5EF4-FFF2-40B4-BE49-F238E27FC236}">
                <a16:creationId xmlns:a16="http://schemas.microsoft.com/office/drawing/2014/main" id="{911827A4-FF2F-4011-8376-4C40FC73A872}"/>
              </a:ext>
            </a:extLst>
          </p:cNvPr>
          <p:cNvSpPr>
            <a:spLocks noChangeArrowheads="1"/>
          </p:cNvSpPr>
          <p:nvPr/>
        </p:nvSpPr>
        <p:spPr bwMode="auto">
          <a:xfrm>
            <a:off x="9410072" y="2487056"/>
            <a:ext cx="66731" cy="7974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8" name="Freeform 261">
            <a:extLst>
              <a:ext uri="{FF2B5EF4-FFF2-40B4-BE49-F238E27FC236}">
                <a16:creationId xmlns:a16="http://schemas.microsoft.com/office/drawing/2014/main" id="{5458A417-44A2-4D2D-9E3A-3447C7E9A440}"/>
              </a:ext>
            </a:extLst>
          </p:cNvPr>
          <p:cNvSpPr>
            <a:spLocks noChangeArrowheads="1"/>
          </p:cNvSpPr>
          <p:nvPr/>
        </p:nvSpPr>
        <p:spPr bwMode="auto">
          <a:xfrm>
            <a:off x="9489825" y="2465897"/>
            <a:ext cx="61848" cy="48826"/>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69" name="Freeform 262">
            <a:extLst>
              <a:ext uri="{FF2B5EF4-FFF2-40B4-BE49-F238E27FC236}">
                <a16:creationId xmlns:a16="http://schemas.microsoft.com/office/drawing/2014/main" id="{3E916BE4-627B-4EE2-A1EF-943D742493A8}"/>
              </a:ext>
            </a:extLst>
          </p:cNvPr>
          <p:cNvSpPr>
            <a:spLocks noChangeArrowheads="1"/>
          </p:cNvSpPr>
          <p:nvPr/>
        </p:nvSpPr>
        <p:spPr bwMode="auto">
          <a:xfrm>
            <a:off x="7868743" y="1798597"/>
            <a:ext cx="1682930" cy="1095350"/>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0" name="Freeform 263">
            <a:extLst>
              <a:ext uri="{FF2B5EF4-FFF2-40B4-BE49-F238E27FC236}">
                <a16:creationId xmlns:a16="http://schemas.microsoft.com/office/drawing/2014/main" id="{06235B8D-F553-4AB8-977E-73FD9E9576BC}"/>
              </a:ext>
            </a:extLst>
          </p:cNvPr>
          <p:cNvSpPr>
            <a:spLocks noChangeArrowheads="1"/>
          </p:cNvSpPr>
          <p:nvPr/>
        </p:nvSpPr>
        <p:spPr bwMode="auto">
          <a:xfrm>
            <a:off x="9136637" y="2752348"/>
            <a:ext cx="53711" cy="86261"/>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1" name="Freeform 264">
            <a:extLst>
              <a:ext uri="{FF2B5EF4-FFF2-40B4-BE49-F238E27FC236}">
                <a16:creationId xmlns:a16="http://schemas.microsoft.com/office/drawing/2014/main" id="{BB635079-757B-4407-9765-0233B7CE1EB6}"/>
              </a:ext>
            </a:extLst>
          </p:cNvPr>
          <p:cNvSpPr>
            <a:spLocks noChangeArrowheads="1"/>
          </p:cNvSpPr>
          <p:nvPr/>
        </p:nvSpPr>
        <p:spPr bwMode="auto">
          <a:xfrm>
            <a:off x="8814374" y="2906968"/>
            <a:ext cx="63476" cy="47199"/>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2" name="Freeform 265">
            <a:extLst>
              <a:ext uri="{FF2B5EF4-FFF2-40B4-BE49-F238E27FC236}">
                <a16:creationId xmlns:a16="http://schemas.microsoft.com/office/drawing/2014/main" id="{5807BABC-7D66-40E7-B22A-D5A04BA2063B}"/>
              </a:ext>
            </a:extLst>
          </p:cNvPr>
          <p:cNvSpPr>
            <a:spLocks noChangeArrowheads="1"/>
          </p:cNvSpPr>
          <p:nvPr/>
        </p:nvSpPr>
        <p:spPr bwMode="auto">
          <a:xfrm>
            <a:off x="9187094" y="3201555"/>
            <a:ext cx="133462" cy="122068"/>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3" name="Freeform 266">
            <a:extLst>
              <a:ext uri="{FF2B5EF4-FFF2-40B4-BE49-F238E27FC236}">
                <a16:creationId xmlns:a16="http://schemas.microsoft.com/office/drawing/2014/main" id="{35826E0E-7B17-467A-89BA-798B7B615320}"/>
              </a:ext>
            </a:extLst>
          </p:cNvPr>
          <p:cNvSpPr>
            <a:spLocks noChangeArrowheads="1"/>
          </p:cNvSpPr>
          <p:nvPr/>
        </p:nvSpPr>
        <p:spPr bwMode="auto">
          <a:xfrm>
            <a:off x="9130127" y="2950911"/>
            <a:ext cx="164387" cy="242508"/>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4" name="Freeform 267">
            <a:extLst>
              <a:ext uri="{FF2B5EF4-FFF2-40B4-BE49-F238E27FC236}">
                <a16:creationId xmlns:a16="http://schemas.microsoft.com/office/drawing/2014/main" id="{5DDABB3E-67F8-481E-87EB-1A9263D13125}"/>
              </a:ext>
            </a:extLst>
          </p:cNvPr>
          <p:cNvSpPr>
            <a:spLocks noChangeArrowheads="1"/>
          </p:cNvSpPr>
          <p:nvPr/>
        </p:nvSpPr>
        <p:spPr bwMode="auto">
          <a:xfrm>
            <a:off x="9244058" y="3198301"/>
            <a:ext cx="19532" cy="14649"/>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5" name="Freeform 268">
            <a:extLst>
              <a:ext uri="{FF2B5EF4-FFF2-40B4-BE49-F238E27FC236}">
                <a16:creationId xmlns:a16="http://schemas.microsoft.com/office/drawing/2014/main" id="{C5A5C78D-CBF3-46AF-9E29-C35C78DAFA38}"/>
              </a:ext>
            </a:extLst>
          </p:cNvPr>
          <p:cNvSpPr>
            <a:spLocks noChangeArrowheads="1"/>
          </p:cNvSpPr>
          <p:nvPr/>
        </p:nvSpPr>
        <p:spPr bwMode="auto">
          <a:xfrm>
            <a:off x="9148030" y="3100647"/>
            <a:ext cx="26041" cy="27670"/>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6" name="Freeform 269">
            <a:extLst>
              <a:ext uri="{FF2B5EF4-FFF2-40B4-BE49-F238E27FC236}">
                <a16:creationId xmlns:a16="http://schemas.microsoft.com/office/drawing/2014/main" id="{FA38F252-227F-4930-A6A8-4E1C593BEF9A}"/>
              </a:ext>
            </a:extLst>
          </p:cNvPr>
          <p:cNvSpPr>
            <a:spLocks noChangeArrowheads="1"/>
          </p:cNvSpPr>
          <p:nvPr/>
        </p:nvSpPr>
        <p:spPr bwMode="auto">
          <a:xfrm>
            <a:off x="9183838" y="3142964"/>
            <a:ext cx="58594" cy="81378"/>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7" name="Freeform 270">
            <a:extLst>
              <a:ext uri="{FF2B5EF4-FFF2-40B4-BE49-F238E27FC236}">
                <a16:creationId xmlns:a16="http://schemas.microsoft.com/office/drawing/2014/main" id="{41976B4E-EE8A-4AB3-B826-6229D97DE696}"/>
              </a:ext>
            </a:extLst>
          </p:cNvPr>
          <p:cNvSpPr>
            <a:spLocks noChangeArrowheads="1"/>
          </p:cNvSpPr>
          <p:nvPr/>
        </p:nvSpPr>
        <p:spPr bwMode="auto">
          <a:xfrm>
            <a:off x="9058513" y="3165750"/>
            <a:ext cx="63476" cy="76496"/>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78" name="Freeform 271">
            <a:extLst>
              <a:ext uri="{FF2B5EF4-FFF2-40B4-BE49-F238E27FC236}">
                <a16:creationId xmlns:a16="http://schemas.microsoft.com/office/drawing/2014/main" id="{4C1C61B8-BC77-4D1A-A8C4-0868A7E9766B}"/>
              </a:ext>
            </a:extLst>
          </p:cNvPr>
          <p:cNvSpPr>
            <a:spLocks noChangeArrowheads="1"/>
          </p:cNvSpPr>
          <p:nvPr/>
        </p:nvSpPr>
        <p:spPr bwMode="auto">
          <a:xfrm>
            <a:off x="10049717" y="3585662"/>
            <a:ext cx="26041" cy="30925"/>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79" name="Freeform 272">
            <a:extLst>
              <a:ext uri="{FF2B5EF4-FFF2-40B4-BE49-F238E27FC236}">
                <a16:creationId xmlns:a16="http://schemas.microsoft.com/office/drawing/2014/main" id="{FA6591A4-1459-4C60-92E6-5BFBA5710211}"/>
              </a:ext>
            </a:extLst>
          </p:cNvPr>
          <p:cNvSpPr>
            <a:spLocks noChangeArrowheads="1"/>
          </p:cNvSpPr>
          <p:nvPr/>
        </p:nvSpPr>
        <p:spPr bwMode="auto">
          <a:xfrm>
            <a:off x="9730709" y="3562876"/>
            <a:ext cx="265297" cy="222977"/>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80" name="Freeform 273">
            <a:extLst>
              <a:ext uri="{FF2B5EF4-FFF2-40B4-BE49-F238E27FC236}">
                <a16:creationId xmlns:a16="http://schemas.microsoft.com/office/drawing/2014/main" id="{0B733015-AEA3-4C31-B019-AFE3F8C276B8}"/>
              </a:ext>
            </a:extLst>
          </p:cNvPr>
          <p:cNvSpPr>
            <a:spLocks noChangeArrowheads="1"/>
          </p:cNvSpPr>
          <p:nvPr/>
        </p:nvSpPr>
        <p:spPr bwMode="auto">
          <a:xfrm>
            <a:off x="9940669" y="3606820"/>
            <a:ext cx="110675" cy="55338"/>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81" name="Freeform 274">
            <a:extLst>
              <a:ext uri="{FF2B5EF4-FFF2-40B4-BE49-F238E27FC236}">
                <a16:creationId xmlns:a16="http://schemas.microsoft.com/office/drawing/2014/main" id="{43154DE4-C280-4409-BE6C-D460C5FC49DA}"/>
              </a:ext>
            </a:extLst>
          </p:cNvPr>
          <p:cNvSpPr>
            <a:spLocks noChangeArrowheads="1"/>
          </p:cNvSpPr>
          <p:nvPr/>
        </p:nvSpPr>
        <p:spPr bwMode="auto">
          <a:xfrm>
            <a:off x="9725825" y="3738652"/>
            <a:ext cx="1628" cy="1628"/>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82" name="Freeform 275">
            <a:extLst>
              <a:ext uri="{FF2B5EF4-FFF2-40B4-BE49-F238E27FC236}">
                <a16:creationId xmlns:a16="http://schemas.microsoft.com/office/drawing/2014/main" id="{EFF2CF90-8A16-4E19-8827-E9D8C3A836B0}"/>
              </a:ext>
            </a:extLst>
          </p:cNvPr>
          <p:cNvSpPr>
            <a:spLocks noChangeArrowheads="1"/>
          </p:cNvSpPr>
          <p:nvPr/>
        </p:nvSpPr>
        <p:spPr bwMode="auto">
          <a:xfrm>
            <a:off x="8028248" y="3206439"/>
            <a:ext cx="56964" cy="104164"/>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83" name="Freeform 276">
            <a:extLst>
              <a:ext uri="{FF2B5EF4-FFF2-40B4-BE49-F238E27FC236}">
                <a16:creationId xmlns:a16="http://schemas.microsoft.com/office/drawing/2014/main" id="{D1ED0B51-6AA0-4F70-84E7-EE794A7D219C}"/>
              </a:ext>
            </a:extLst>
          </p:cNvPr>
          <p:cNvSpPr>
            <a:spLocks noChangeArrowheads="1"/>
          </p:cNvSpPr>
          <p:nvPr/>
        </p:nvSpPr>
        <p:spPr bwMode="auto">
          <a:xfrm>
            <a:off x="6981706" y="3818403"/>
            <a:ext cx="203449" cy="395498"/>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84" name="Freeform 277">
            <a:extLst>
              <a:ext uri="{FF2B5EF4-FFF2-40B4-BE49-F238E27FC236}">
                <a16:creationId xmlns:a16="http://schemas.microsoft.com/office/drawing/2014/main" id="{D723D5D9-69C3-454A-B1AA-3DDBA5B6499F}"/>
              </a:ext>
            </a:extLst>
          </p:cNvPr>
          <p:cNvSpPr>
            <a:spLocks noChangeArrowheads="1"/>
          </p:cNvSpPr>
          <p:nvPr/>
        </p:nvSpPr>
        <p:spPr bwMode="auto">
          <a:xfrm>
            <a:off x="7277927" y="3118551"/>
            <a:ext cx="26041" cy="8137"/>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85" name="Freeform 278">
            <a:extLst>
              <a:ext uri="{FF2B5EF4-FFF2-40B4-BE49-F238E27FC236}">
                <a16:creationId xmlns:a16="http://schemas.microsoft.com/office/drawing/2014/main" id="{AA72C19C-BFFA-4E71-A5AF-7A77CB47BB25}"/>
              </a:ext>
            </a:extLst>
          </p:cNvPr>
          <p:cNvSpPr>
            <a:spLocks noChangeArrowheads="1"/>
          </p:cNvSpPr>
          <p:nvPr/>
        </p:nvSpPr>
        <p:spPr bwMode="auto">
          <a:xfrm>
            <a:off x="6971939" y="2933008"/>
            <a:ext cx="296222" cy="177404"/>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86" name="Freeform 279">
            <a:extLst>
              <a:ext uri="{FF2B5EF4-FFF2-40B4-BE49-F238E27FC236}">
                <a16:creationId xmlns:a16="http://schemas.microsoft.com/office/drawing/2014/main" id="{F8FB763F-7649-4EF2-8BE9-EB8C8EC78FA6}"/>
              </a:ext>
            </a:extLst>
          </p:cNvPr>
          <p:cNvSpPr>
            <a:spLocks noChangeArrowheads="1"/>
          </p:cNvSpPr>
          <p:nvPr/>
        </p:nvSpPr>
        <p:spPr bwMode="auto">
          <a:xfrm>
            <a:off x="7701101" y="4991877"/>
            <a:ext cx="55339" cy="32552"/>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87" name="Freeform 280">
            <a:extLst>
              <a:ext uri="{FF2B5EF4-FFF2-40B4-BE49-F238E27FC236}">
                <a16:creationId xmlns:a16="http://schemas.microsoft.com/office/drawing/2014/main" id="{F9DBEF3B-597B-4F5F-A1BC-09169F3D763E}"/>
              </a:ext>
            </a:extLst>
          </p:cNvPr>
          <p:cNvSpPr>
            <a:spLocks noChangeArrowheads="1"/>
          </p:cNvSpPr>
          <p:nvPr/>
        </p:nvSpPr>
        <p:spPr bwMode="auto">
          <a:xfrm>
            <a:off x="10315014" y="3780969"/>
            <a:ext cx="21158" cy="1139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88" name="Freeform 281">
            <a:extLst>
              <a:ext uri="{FF2B5EF4-FFF2-40B4-BE49-F238E27FC236}">
                <a16:creationId xmlns:a16="http://schemas.microsoft.com/office/drawing/2014/main" id="{FD24A978-46D2-4E15-8D9E-FA29242836E3}"/>
              </a:ext>
            </a:extLst>
          </p:cNvPr>
          <p:cNvSpPr>
            <a:spLocks noChangeArrowheads="1"/>
          </p:cNvSpPr>
          <p:nvPr/>
        </p:nvSpPr>
        <p:spPr bwMode="auto">
          <a:xfrm>
            <a:off x="10284091" y="3722376"/>
            <a:ext cx="26041" cy="39061"/>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89" name="Freeform 282">
            <a:extLst>
              <a:ext uri="{FF2B5EF4-FFF2-40B4-BE49-F238E27FC236}">
                <a16:creationId xmlns:a16="http://schemas.microsoft.com/office/drawing/2014/main" id="{B507FC58-FE73-4B9B-BF79-F619E56F9537}"/>
              </a:ext>
            </a:extLst>
          </p:cNvPr>
          <p:cNvSpPr>
            <a:spLocks noChangeArrowheads="1"/>
          </p:cNvSpPr>
          <p:nvPr/>
        </p:nvSpPr>
        <p:spPr bwMode="auto">
          <a:xfrm>
            <a:off x="10310131" y="3759810"/>
            <a:ext cx="4882" cy="3255"/>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90" name="Freeform 283">
            <a:extLst>
              <a:ext uri="{FF2B5EF4-FFF2-40B4-BE49-F238E27FC236}">
                <a16:creationId xmlns:a16="http://schemas.microsoft.com/office/drawing/2014/main" id="{E82486C3-52C5-4A16-8A24-3B88BBA95C42}"/>
              </a:ext>
            </a:extLst>
          </p:cNvPr>
          <p:cNvSpPr>
            <a:spLocks noChangeArrowheads="1"/>
          </p:cNvSpPr>
          <p:nvPr/>
        </p:nvSpPr>
        <p:spPr bwMode="auto">
          <a:xfrm>
            <a:off x="10175042" y="3676805"/>
            <a:ext cx="19532" cy="16276"/>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91" name="Freeform 284">
            <a:extLst>
              <a:ext uri="{FF2B5EF4-FFF2-40B4-BE49-F238E27FC236}">
                <a16:creationId xmlns:a16="http://schemas.microsoft.com/office/drawing/2014/main" id="{8E157523-6A85-49EE-B249-86343C6EB9E1}"/>
              </a:ext>
            </a:extLst>
          </p:cNvPr>
          <p:cNvSpPr>
            <a:spLocks noChangeArrowheads="1"/>
          </p:cNvSpPr>
          <p:nvPr/>
        </p:nvSpPr>
        <p:spPr bwMode="auto">
          <a:xfrm>
            <a:off x="10119703" y="3642627"/>
            <a:ext cx="35808" cy="39061"/>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92" name="Freeform 285">
            <a:extLst>
              <a:ext uri="{FF2B5EF4-FFF2-40B4-BE49-F238E27FC236}">
                <a16:creationId xmlns:a16="http://schemas.microsoft.com/office/drawing/2014/main" id="{01D5E07B-57F6-423F-B99E-C080E139CBBF}"/>
              </a:ext>
            </a:extLst>
          </p:cNvPr>
          <p:cNvSpPr>
            <a:spLocks noChangeArrowheads="1"/>
          </p:cNvSpPr>
          <p:nvPr/>
        </p:nvSpPr>
        <p:spPr bwMode="auto">
          <a:xfrm>
            <a:off x="10228753" y="3704475"/>
            <a:ext cx="35808" cy="19531"/>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93" name="Freeform 286">
            <a:extLst>
              <a:ext uri="{FF2B5EF4-FFF2-40B4-BE49-F238E27FC236}">
                <a16:creationId xmlns:a16="http://schemas.microsoft.com/office/drawing/2014/main" id="{13DADC11-FC16-450B-8519-F91C73E900D9}"/>
              </a:ext>
            </a:extLst>
          </p:cNvPr>
          <p:cNvSpPr>
            <a:spLocks noChangeArrowheads="1"/>
          </p:cNvSpPr>
          <p:nvPr/>
        </p:nvSpPr>
        <p:spPr bwMode="auto">
          <a:xfrm>
            <a:off x="10262931" y="3750046"/>
            <a:ext cx="26041" cy="19531"/>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94" name="Freeform 287">
            <a:extLst>
              <a:ext uri="{FF2B5EF4-FFF2-40B4-BE49-F238E27FC236}">
                <a16:creationId xmlns:a16="http://schemas.microsoft.com/office/drawing/2014/main" id="{AF2DEA5B-5FC7-4BBF-BC08-0C7E60BDDAB3}"/>
              </a:ext>
            </a:extLst>
          </p:cNvPr>
          <p:cNvSpPr>
            <a:spLocks noChangeArrowheads="1"/>
          </p:cNvSpPr>
          <p:nvPr/>
        </p:nvSpPr>
        <p:spPr bwMode="auto">
          <a:xfrm>
            <a:off x="9831621" y="4711935"/>
            <a:ext cx="100911" cy="96027"/>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95" name="Freeform 288">
            <a:extLst>
              <a:ext uri="{FF2B5EF4-FFF2-40B4-BE49-F238E27FC236}">
                <a16:creationId xmlns:a16="http://schemas.microsoft.com/office/drawing/2014/main" id="{D20DB2B8-D751-433F-9F8B-9D843BEC4BC6}"/>
              </a:ext>
            </a:extLst>
          </p:cNvPr>
          <p:cNvSpPr>
            <a:spLocks noChangeArrowheads="1"/>
          </p:cNvSpPr>
          <p:nvPr/>
        </p:nvSpPr>
        <p:spPr bwMode="auto">
          <a:xfrm>
            <a:off x="8934817" y="3789108"/>
            <a:ext cx="1147453" cy="86423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96" name="Freeform 289">
            <a:extLst>
              <a:ext uri="{FF2B5EF4-FFF2-40B4-BE49-F238E27FC236}">
                <a16:creationId xmlns:a16="http://schemas.microsoft.com/office/drawing/2014/main" id="{32C8878D-DD48-48ED-AEEE-511759180286}"/>
              </a:ext>
            </a:extLst>
          </p:cNvPr>
          <p:cNvSpPr>
            <a:spLocks noChangeArrowheads="1"/>
          </p:cNvSpPr>
          <p:nvPr/>
        </p:nvSpPr>
        <p:spPr bwMode="auto">
          <a:xfrm>
            <a:off x="9597248" y="4544298"/>
            <a:ext cx="29296" cy="8137"/>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97" name="Freeform 290">
            <a:extLst>
              <a:ext uri="{FF2B5EF4-FFF2-40B4-BE49-F238E27FC236}">
                <a16:creationId xmlns:a16="http://schemas.microsoft.com/office/drawing/2014/main" id="{1FB9CD46-AE2E-4DC8-BB5F-8E41C7DD7488}"/>
              </a:ext>
            </a:extLst>
          </p:cNvPr>
          <p:cNvSpPr>
            <a:spLocks noChangeArrowheads="1"/>
          </p:cNvSpPr>
          <p:nvPr/>
        </p:nvSpPr>
        <p:spPr bwMode="auto">
          <a:xfrm>
            <a:off x="9419839" y="3810264"/>
            <a:ext cx="34180" cy="9765"/>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298" name="Freeform 291">
            <a:extLst>
              <a:ext uri="{FF2B5EF4-FFF2-40B4-BE49-F238E27FC236}">
                <a16:creationId xmlns:a16="http://schemas.microsoft.com/office/drawing/2014/main" id="{204223BF-046D-40FE-BF5E-FCF00BE5D476}"/>
              </a:ext>
            </a:extLst>
          </p:cNvPr>
          <p:cNvSpPr>
            <a:spLocks noChangeArrowheads="1"/>
          </p:cNvSpPr>
          <p:nvPr/>
        </p:nvSpPr>
        <p:spPr bwMode="auto">
          <a:xfrm>
            <a:off x="10635651" y="4518255"/>
            <a:ext cx="156248" cy="219720"/>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299" name="Freeform 292">
            <a:extLst>
              <a:ext uri="{FF2B5EF4-FFF2-40B4-BE49-F238E27FC236}">
                <a16:creationId xmlns:a16="http://schemas.microsoft.com/office/drawing/2014/main" id="{0FE160BE-2D4E-40D3-8C46-4A01487F1B8F}"/>
              </a:ext>
            </a:extLst>
          </p:cNvPr>
          <p:cNvSpPr>
            <a:spLocks noChangeArrowheads="1"/>
          </p:cNvSpPr>
          <p:nvPr/>
        </p:nvSpPr>
        <p:spPr bwMode="auto">
          <a:xfrm>
            <a:off x="10451732" y="4715190"/>
            <a:ext cx="216471" cy="200192"/>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00" name="Freeform 293">
            <a:extLst>
              <a:ext uri="{FF2B5EF4-FFF2-40B4-BE49-F238E27FC236}">
                <a16:creationId xmlns:a16="http://schemas.microsoft.com/office/drawing/2014/main" id="{4F6C2AA4-E056-4CC0-AE69-727A85B473C6}"/>
              </a:ext>
            </a:extLst>
          </p:cNvPr>
          <p:cNvSpPr>
            <a:spLocks noChangeArrowheads="1"/>
          </p:cNvSpPr>
          <p:nvPr/>
        </p:nvSpPr>
        <p:spPr bwMode="auto">
          <a:xfrm>
            <a:off x="10481029" y="4921892"/>
            <a:ext cx="13021" cy="1139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01" name="Freeform 294">
            <a:extLst>
              <a:ext uri="{FF2B5EF4-FFF2-40B4-BE49-F238E27FC236}">
                <a16:creationId xmlns:a16="http://schemas.microsoft.com/office/drawing/2014/main" id="{AEFDFE1E-6AEE-4939-8FC9-883D8877EB61}"/>
              </a:ext>
            </a:extLst>
          </p:cNvPr>
          <p:cNvSpPr>
            <a:spLocks noChangeArrowheads="1"/>
          </p:cNvSpPr>
          <p:nvPr/>
        </p:nvSpPr>
        <p:spPr bwMode="auto">
          <a:xfrm>
            <a:off x="10759348" y="3986042"/>
            <a:ext cx="39062" cy="27670"/>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02" name="Freeform 295">
            <a:extLst>
              <a:ext uri="{FF2B5EF4-FFF2-40B4-BE49-F238E27FC236}">
                <a16:creationId xmlns:a16="http://schemas.microsoft.com/office/drawing/2014/main" id="{41FDDF10-095C-4050-AFB5-01C1BB21B969}"/>
              </a:ext>
            </a:extLst>
          </p:cNvPr>
          <p:cNvSpPr>
            <a:spLocks noChangeArrowheads="1"/>
          </p:cNvSpPr>
          <p:nvPr/>
        </p:nvSpPr>
        <p:spPr bwMode="auto">
          <a:xfrm>
            <a:off x="10798410" y="3951863"/>
            <a:ext cx="35808" cy="24414"/>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03" name="Freeform 296">
            <a:extLst>
              <a:ext uri="{FF2B5EF4-FFF2-40B4-BE49-F238E27FC236}">
                <a16:creationId xmlns:a16="http://schemas.microsoft.com/office/drawing/2014/main" id="{2382B55D-4675-4349-9E28-1620691F1942}"/>
              </a:ext>
            </a:extLst>
          </p:cNvPr>
          <p:cNvSpPr>
            <a:spLocks noChangeArrowheads="1"/>
          </p:cNvSpPr>
          <p:nvPr/>
        </p:nvSpPr>
        <p:spPr bwMode="auto">
          <a:xfrm>
            <a:off x="7263279" y="2189211"/>
            <a:ext cx="395506" cy="244135"/>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04" name="Freeform 297">
            <a:extLst>
              <a:ext uri="{FF2B5EF4-FFF2-40B4-BE49-F238E27FC236}">
                <a16:creationId xmlns:a16="http://schemas.microsoft.com/office/drawing/2014/main" id="{DCAD69A4-C826-4572-A381-4F6B7304110D}"/>
              </a:ext>
            </a:extLst>
          </p:cNvPr>
          <p:cNvSpPr>
            <a:spLocks noChangeArrowheads="1"/>
          </p:cNvSpPr>
          <p:nvPr/>
        </p:nvSpPr>
        <p:spPr bwMode="auto">
          <a:xfrm>
            <a:off x="7017512" y="2281983"/>
            <a:ext cx="546871" cy="465483"/>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05" name="Freeform 298">
            <a:extLst>
              <a:ext uri="{FF2B5EF4-FFF2-40B4-BE49-F238E27FC236}">
                <a16:creationId xmlns:a16="http://schemas.microsoft.com/office/drawing/2014/main" id="{DB130E7B-C998-4039-8637-CFFA18058CB0}"/>
              </a:ext>
            </a:extLst>
          </p:cNvPr>
          <p:cNvSpPr>
            <a:spLocks noChangeArrowheads="1"/>
          </p:cNvSpPr>
          <p:nvPr/>
        </p:nvSpPr>
        <p:spPr bwMode="auto">
          <a:xfrm>
            <a:off x="7518811" y="2750721"/>
            <a:ext cx="3255" cy="1628"/>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06" name="Freeform 299">
            <a:extLst>
              <a:ext uri="{FF2B5EF4-FFF2-40B4-BE49-F238E27FC236}">
                <a16:creationId xmlns:a16="http://schemas.microsoft.com/office/drawing/2014/main" id="{921F882E-EBC4-466E-9EA5-C58CA2A6BB9F}"/>
              </a:ext>
            </a:extLst>
          </p:cNvPr>
          <p:cNvSpPr>
            <a:spLocks noChangeArrowheads="1"/>
          </p:cNvSpPr>
          <p:nvPr/>
        </p:nvSpPr>
        <p:spPr bwMode="auto">
          <a:xfrm>
            <a:off x="7089127" y="1723728"/>
            <a:ext cx="1140943" cy="528958"/>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07" name="Freeform 300">
            <a:extLst>
              <a:ext uri="{FF2B5EF4-FFF2-40B4-BE49-F238E27FC236}">
                <a16:creationId xmlns:a16="http://schemas.microsoft.com/office/drawing/2014/main" id="{97C5F26A-BAF3-4B1F-B2EA-6B597849042D}"/>
              </a:ext>
            </a:extLst>
          </p:cNvPr>
          <p:cNvSpPr>
            <a:spLocks noChangeArrowheads="1"/>
          </p:cNvSpPr>
          <p:nvPr/>
        </p:nvSpPr>
        <p:spPr bwMode="auto">
          <a:xfrm>
            <a:off x="7163995" y="2062261"/>
            <a:ext cx="1628" cy="1628"/>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08" name="Freeform 301">
            <a:extLst>
              <a:ext uri="{FF2B5EF4-FFF2-40B4-BE49-F238E27FC236}">
                <a16:creationId xmlns:a16="http://schemas.microsoft.com/office/drawing/2014/main" id="{14253132-58F0-4013-8F91-B9827B132F75}"/>
              </a:ext>
            </a:extLst>
          </p:cNvPr>
          <p:cNvSpPr>
            <a:spLocks noChangeArrowheads="1"/>
          </p:cNvSpPr>
          <p:nvPr/>
        </p:nvSpPr>
        <p:spPr bwMode="auto">
          <a:xfrm>
            <a:off x="8410732" y="486779"/>
            <a:ext cx="159504" cy="81378"/>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09" name="Freeform 302">
            <a:extLst>
              <a:ext uri="{FF2B5EF4-FFF2-40B4-BE49-F238E27FC236}">
                <a16:creationId xmlns:a16="http://schemas.microsoft.com/office/drawing/2014/main" id="{7C12E908-1F93-4894-8212-BF07D750BA31}"/>
              </a:ext>
            </a:extLst>
          </p:cNvPr>
          <p:cNvSpPr>
            <a:spLocks noChangeArrowheads="1"/>
          </p:cNvSpPr>
          <p:nvPr/>
        </p:nvSpPr>
        <p:spPr bwMode="auto">
          <a:xfrm>
            <a:off x="8557215" y="530723"/>
            <a:ext cx="172524" cy="9114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0" name="Freeform 303">
            <a:extLst>
              <a:ext uri="{FF2B5EF4-FFF2-40B4-BE49-F238E27FC236}">
                <a16:creationId xmlns:a16="http://schemas.microsoft.com/office/drawing/2014/main" id="{8AC178A2-ED23-424B-91A8-06BE6C97A1B3}"/>
              </a:ext>
            </a:extLst>
          </p:cNvPr>
          <p:cNvSpPr>
            <a:spLocks noChangeArrowheads="1"/>
          </p:cNvSpPr>
          <p:nvPr/>
        </p:nvSpPr>
        <p:spPr bwMode="auto">
          <a:xfrm>
            <a:off x="8357020" y="410285"/>
            <a:ext cx="152993" cy="109047"/>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1" name="Freeform 304">
            <a:extLst>
              <a:ext uri="{FF2B5EF4-FFF2-40B4-BE49-F238E27FC236}">
                <a16:creationId xmlns:a16="http://schemas.microsoft.com/office/drawing/2014/main" id="{FA6038F7-8F21-486B-BA40-4CA3E1381EBE}"/>
              </a:ext>
            </a:extLst>
          </p:cNvPr>
          <p:cNvSpPr>
            <a:spLocks noChangeArrowheads="1"/>
          </p:cNvSpPr>
          <p:nvPr/>
        </p:nvSpPr>
        <p:spPr bwMode="auto">
          <a:xfrm>
            <a:off x="9711178" y="843216"/>
            <a:ext cx="27669" cy="13021"/>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2" name="Freeform 305">
            <a:extLst>
              <a:ext uri="{FF2B5EF4-FFF2-40B4-BE49-F238E27FC236}">
                <a16:creationId xmlns:a16="http://schemas.microsoft.com/office/drawing/2014/main" id="{09811077-86D8-46F6-8342-926AFEB4B69A}"/>
              </a:ext>
            </a:extLst>
          </p:cNvPr>
          <p:cNvSpPr>
            <a:spLocks noChangeArrowheads="1"/>
          </p:cNvSpPr>
          <p:nvPr/>
        </p:nvSpPr>
        <p:spPr bwMode="auto">
          <a:xfrm>
            <a:off x="8011971" y="906691"/>
            <a:ext cx="21158" cy="14649"/>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3" name="Freeform 306">
            <a:extLst>
              <a:ext uri="{FF2B5EF4-FFF2-40B4-BE49-F238E27FC236}">
                <a16:creationId xmlns:a16="http://schemas.microsoft.com/office/drawing/2014/main" id="{1D604EC2-490A-4910-94B7-8EED667BC9DB}"/>
              </a:ext>
            </a:extLst>
          </p:cNvPr>
          <p:cNvSpPr>
            <a:spLocks noChangeArrowheads="1"/>
          </p:cNvSpPr>
          <p:nvPr/>
        </p:nvSpPr>
        <p:spPr bwMode="auto">
          <a:xfrm>
            <a:off x="7766204" y="887159"/>
            <a:ext cx="45572" cy="19531"/>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4" name="Freeform 307">
            <a:extLst>
              <a:ext uri="{FF2B5EF4-FFF2-40B4-BE49-F238E27FC236}">
                <a16:creationId xmlns:a16="http://schemas.microsoft.com/office/drawing/2014/main" id="{4CC3B096-9E87-4B9E-87F9-90434C192254}"/>
              </a:ext>
            </a:extLst>
          </p:cNvPr>
          <p:cNvSpPr>
            <a:spLocks noChangeArrowheads="1"/>
          </p:cNvSpPr>
          <p:nvPr/>
        </p:nvSpPr>
        <p:spPr bwMode="auto">
          <a:xfrm>
            <a:off x="8326097" y="416795"/>
            <a:ext cx="35808" cy="1139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5" name="Freeform 308">
            <a:extLst>
              <a:ext uri="{FF2B5EF4-FFF2-40B4-BE49-F238E27FC236}">
                <a16:creationId xmlns:a16="http://schemas.microsoft.com/office/drawing/2014/main" id="{32730124-0069-4CAC-A440-C773A984394B}"/>
              </a:ext>
            </a:extLst>
          </p:cNvPr>
          <p:cNvSpPr>
            <a:spLocks noChangeArrowheads="1"/>
          </p:cNvSpPr>
          <p:nvPr/>
        </p:nvSpPr>
        <p:spPr bwMode="auto">
          <a:xfrm>
            <a:off x="9755123" y="1770929"/>
            <a:ext cx="74870" cy="304354"/>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6" name="Freeform 309">
            <a:extLst>
              <a:ext uri="{FF2B5EF4-FFF2-40B4-BE49-F238E27FC236}">
                <a16:creationId xmlns:a16="http://schemas.microsoft.com/office/drawing/2014/main" id="{3DE93485-DE4C-47CE-8475-F8F386D16919}"/>
              </a:ext>
            </a:extLst>
          </p:cNvPr>
          <p:cNvSpPr>
            <a:spLocks noChangeArrowheads="1"/>
          </p:cNvSpPr>
          <p:nvPr/>
        </p:nvSpPr>
        <p:spPr bwMode="auto">
          <a:xfrm>
            <a:off x="6333923" y="1720473"/>
            <a:ext cx="83007" cy="3417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7" name="Freeform 310">
            <a:extLst>
              <a:ext uri="{FF2B5EF4-FFF2-40B4-BE49-F238E27FC236}">
                <a16:creationId xmlns:a16="http://schemas.microsoft.com/office/drawing/2014/main" id="{30BD9EC6-307C-4D29-978E-F5B7549673EE}"/>
              </a:ext>
            </a:extLst>
          </p:cNvPr>
          <p:cNvSpPr>
            <a:spLocks noChangeArrowheads="1"/>
          </p:cNvSpPr>
          <p:nvPr/>
        </p:nvSpPr>
        <p:spPr bwMode="auto">
          <a:xfrm>
            <a:off x="9725825" y="866001"/>
            <a:ext cx="84635" cy="32552"/>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8" name="Freeform 311">
            <a:extLst>
              <a:ext uri="{FF2B5EF4-FFF2-40B4-BE49-F238E27FC236}">
                <a16:creationId xmlns:a16="http://schemas.microsoft.com/office/drawing/2014/main" id="{EFCF1A6F-DB1B-4DE0-A3CC-76C0CDCF1034}"/>
              </a:ext>
            </a:extLst>
          </p:cNvPr>
          <p:cNvSpPr>
            <a:spLocks noChangeArrowheads="1"/>
          </p:cNvSpPr>
          <p:nvPr/>
        </p:nvSpPr>
        <p:spPr bwMode="auto">
          <a:xfrm>
            <a:off x="7562757" y="421677"/>
            <a:ext cx="69985" cy="2278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19" name="Freeform 312">
            <a:extLst>
              <a:ext uri="{FF2B5EF4-FFF2-40B4-BE49-F238E27FC236}">
                <a16:creationId xmlns:a16="http://schemas.microsoft.com/office/drawing/2014/main" id="{0F842EA6-7C97-41FA-834B-8A47150A31F0}"/>
              </a:ext>
            </a:extLst>
          </p:cNvPr>
          <p:cNvSpPr>
            <a:spLocks noChangeArrowheads="1"/>
          </p:cNvSpPr>
          <p:nvPr/>
        </p:nvSpPr>
        <p:spPr bwMode="auto">
          <a:xfrm>
            <a:off x="8902264" y="826942"/>
            <a:ext cx="47201" cy="19531"/>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0" name="Freeform 313">
            <a:extLst>
              <a:ext uri="{FF2B5EF4-FFF2-40B4-BE49-F238E27FC236}">
                <a16:creationId xmlns:a16="http://schemas.microsoft.com/office/drawing/2014/main" id="{9808E7BD-7925-4A95-9246-9C3B9A1B410E}"/>
              </a:ext>
            </a:extLst>
          </p:cNvPr>
          <p:cNvSpPr>
            <a:spLocks noChangeArrowheads="1"/>
          </p:cNvSpPr>
          <p:nvPr/>
        </p:nvSpPr>
        <p:spPr bwMode="auto">
          <a:xfrm>
            <a:off x="10813057" y="996208"/>
            <a:ext cx="105793" cy="32552"/>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1" name="Freeform 314">
            <a:extLst>
              <a:ext uri="{FF2B5EF4-FFF2-40B4-BE49-F238E27FC236}">
                <a16:creationId xmlns:a16="http://schemas.microsoft.com/office/drawing/2014/main" id="{C0CD3E7A-7CD0-4E7C-B502-25378602421D}"/>
              </a:ext>
            </a:extLst>
          </p:cNvPr>
          <p:cNvSpPr>
            <a:spLocks noChangeArrowheads="1"/>
          </p:cNvSpPr>
          <p:nvPr/>
        </p:nvSpPr>
        <p:spPr bwMode="auto">
          <a:xfrm>
            <a:off x="9626543" y="729287"/>
            <a:ext cx="222979" cy="83006"/>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2" name="Freeform 315">
            <a:extLst>
              <a:ext uri="{FF2B5EF4-FFF2-40B4-BE49-F238E27FC236}">
                <a16:creationId xmlns:a16="http://schemas.microsoft.com/office/drawing/2014/main" id="{A0872350-3295-49FB-92D9-F362D1434528}"/>
              </a:ext>
            </a:extLst>
          </p:cNvPr>
          <p:cNvSpPr>
            <a:spLocks noChangeArrowheads="1"/>
          </p:cNvSpPr>
          <p:nvPr/>
        </p:nvSpPr>
        <p:spPr bwMode="auto">
          <a:xfrm>
            <a:off x="9885330" y="773231"/>
            <a:ext cx="135091" cy="42317"/>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3" name="Freeform 316">
            <a:extLst>
              <a:ext uri="{FF2B5EF4-FFF2-40B4-BE49-F238E27FC236}">
                <a16:creationId xmlns:a16="http://schemas.microsoft.com/office/drawing/2014/main" id="{EACBAF2B-AD21-4194-B77E-F0B36C63BDFA}"/>
              </a:ext>
            </a:extLst>
          </p:cNvPr>
          <p:cNvSpPr>
            <a:spLocks noChangeArrowheads="1"/>
          </p:cNvSpPr>
          <p:nvPr/>
        </p:nvSpPr>
        <p:spPr bwMode="auto">
          <a:xfrm>
            <a:off x="7058203" y="439580"/>
            <a:ext cx="89517" cy="21158"/>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4" name="Freeform 317">
            <a:extLst>
              <a:ext uri="{FF2B5EF4-FFF2-40B4-BE49-F238E27FC236}">
                <a16:creationId xmlns:a16="http://schemas.microsoft.com/office/drawing/2014/main" id="{1B0A72CB-CBEC-4152-A813-D562ADDA9333}"/>
              </a:ext>
            </a:extLst>
          </p:cNvPr>
          <p:cNvSpPr>
            <a:spLocks noChangeArrowheads="1"/>
          </p:cNvSpPr>
          <p:nvPr/>
        </p:nvSpPr>
        <p:spPr bwMode="auto">
          <a:xfrm>
            <a:off x="7116795" y="431441"/>
            <a:ext cx="117188" cy="50456"/>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5" name="Freeform 318">
            <a:extLst>
              <a:ext uri="{FF2B5EF4-FFF2-40B4-BE49-F238E27FC236}">
                <a16:creationId xmlns:a16="http://schemas.microsoft.com/office/drawing/2014/main" id="{8240AC9E-ED20-43E1-B7C3-D304E6E52DCD}"/>
              </a:ext>
            </a:extLst>
          </p:cNvPr>
          <p:cNvSpPr>
            <a:spLocks noChangeArrowheads="1"/>
          </p:cNvSpPr>
          <p:nvPr/>
        </p:nvSpPr>
        <p:spPr bwMode="auto">
          <a:xfrm>
            <a:off x="7369072" y="397264"/>
            <a:ext cx="84635" cy="19531"/>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6" name="Freeform 319">
            <a:extLst>
              <a:ext uri="{FF2B5EF4-FFF2-40B4-BE49-F238E27FC236}">
                <a16:creationId xmlns:a16="http://schemas.microsoft.com/office/drawing/2014/main" id="{9E730812-D908-47CE-974A-EAC02B536794}"/>
              </a:ext>
            </a:extLst>
          </p:cNvPr>
          <p:cNvSpPr>
            <a:spLocks noChangeArrowheads="1"/>
          </p:cNvSpPr>
          <p:nvPr/>
        </p:nvSpPr>
        <p:spPr bwMode="auto">
          <a:xfrm>
            <a:off x="7365817" y="462366"/>
            <a:ext cx="91145" cy="27668"/>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7" name="Freeform 320">
            <a:extLst>
              <a:ext uri="{FF2B5EF4-FFF2-40B4-BE49-F238E27FC236}">
                <a16:creationId xmlns:a16="http://schemas.microsoft.com/office/drawing/2014/main" id="{68ECD6EB-29F8-42EC-B160-69692DCAA5E6}"/>
              </a:ext>
            </a:extLst>
          </p:cNvPr>
          <p:cNvSpPr>
            <a:spLocks noChangeArrowheads="1"/>
          </p:cNvSpPr>
          <p:nvPr/>
        </p:nvSpPr>
        <p:spPr bwMode="auto">
          <a:xfrm>
            <a:off x="7318617" y="418422"/>
            <a:ext cx="96027" cy="32552"/>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8" name="Freeform 321">
            <a:extLst>
              <a:ext uri="{FF2B5EF4-FFF2-40B4-BE49-F238E27FC236}">
                <a16:creationId xmlns:a16="http://schemas.microsoft.com/office/drawing/2014/main" id="{2EDCACA4-FFA5-4951-8630-827AE978F783}"/>
              </a:ext>
            </a:extLst>
          </p:cNvPr>
          <p:cNvSpPr>
            <a:spLocks noChangeArrowheads="1"/>
          </p:cNvSpPr>
          <p:nvPr/>
        </p:nvSpPr>
        <p:spPr bwMode="auto">
          <a:xfrm>
            <a:off x="7468356" y="428186"/>
            <a:ext cx="79750" cy="3417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29" name="Freeform 322">
            <a:extLst>
              <a:ext uri="{FF2B5EF4-FFF2-40B4-BE49-F238E27FC236}">
                <a16:creationId xmlns:a16="http://schemas.microsoft.com/office/drawing/2014/main" id="{F7B19EB9-186B-482F-9BA1-CE5754AD962F}"/>
              </a:ext>
            </a:extLst>
          </p:cNvPr>
          <p:cNvSpPr>
            <a:spLocks noChangeArrowheads="1"/>
          </p:cNvSpPr>
          <p:nvPr/>
        </p:nvSpPr>
        <p:spPr bwMode="auto">
          <a:xfrm>
            <a:off x="7230728" y="686971"/>
            <a:ext cx="502927" cy="346670"/>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30" name="Freeform 323">
            <a:extLst>
              <a:ext uri="{FF2B5EF4-FFF2-40B4-BE49-F238E27FC236}">
                <a16:creationId xmlns:a16="http://schemas.microsoft.com/office/drawing/2014/main" id="{4F5B383B-01A3-47CE-8CB5-C33A2249F679}"/>
              </a:ext>
            </a:extLst>
          </p:cNvPr>
          <p:cNvSpPr>
            <a:spLocks noChangeArrowheads="1"/>
          </p:cNvSpPr>
          <p:nvPr/>
        </p:nvSpPr>
        <p:spPr bwMode="auto">
          <a:xfrm>
            <a:off x="7264906" y="470503"/>
            <a:ext cx="30925" cy="9765"/>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31" name="Freeform 324">
            <a:extLst>
              <a:ext uri="{FF2B5EF4-FFF2-40B4-BE49-F238E27FC236}">
                <a16:creationId xmlns:a16="http://schemas.microsoft.com/office/drawing/2014/main" id="{78980E4B-98B3-4279-87FD-8141D989CDD5}"/>
              </a:ext>
            </a:extLst>
          </p:cNvPr>
          <p:cNvSpPr>
            <a:spLocks noChangeArrowheads="1"/>
          </p:cNvSpPr>
          <p:nvPr/>
        </p:nvSpPr>
        <p:spPr bwMode="auto">
          <a:xfrm>
            <a:off x="7141209" y="1092233"/>
            <a:ext cx="58594" cy="3417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32" name="Freeform 325">
            <a:extLst>
              <a:ext uri="{FF2B5EF4-FFF2-40B4-BE49-F238E27FC236}">
                <a16:creationId xmlns:a16="http://schemas.microsoft.com/office/drawing/2014/main" id="{1320F210-5E2E-4722-B7CD-F00DF41563F4}"/>
              </a:ext>
            </a:extLst>
          </p:cNvPr>
          <p:cNvSpPr>
            <a:spLocks noChangeArrowheads="1"/>
          </p:cNvSpPr>
          <p:nvPr/>
        </p:nvSpPr>
        <p:spPr bwMode="auto">
          <a:xfrm>
            <a:off x="6550393" y="641399"/>
            <a:ext cx="4588182" cy="1590129"/>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33" name="Freeform 326">
            <a:extLst>
              <a:ext uri="{FF2B5EF4-FFF2-40B4-BE49-F238E27FC236}">
                <a16:creationId xmlns:a16="http://schemas.microsoft.com/office/drawing/2014/main" id="{4CC83D51-9D10-4674-948C-BB346C610B4A}"/>
              </a:ext>
            </a:extLst>
          </p:cNvPr>
          <p:cNvSpPr>
            <a:spLocks noChangeArrowheads="1"/>
          </p:cNvSpPr>
          <p:nvPr/>
        </p:nvSpPr>
        <p:spPr bwMode="auto">
          <a:xfrm>
            <a:off x="6130474" y="3323623"/>
            <a:ext cx="512691" cy="528958"/>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34" name="Freeform 327">
            <a:extLst>
              <a:ext uri="{FF2B5EF4-FFF2-40B4-BE49-F238E27FC236}">
                <a16:creationId xmlns:a16="http://schemas.microsoft.com/office/drawing/2014/main" id="{1F5B5C12-2620-415B-93AB-9E82264B26ED}"/>
              </a:ext>
            </a:extLst>
          </p:cNvPr>
          <p:cNvSpPr>
            <a:spLocks noChangeArrowheads="1"/>
          </p:cNvSpPr>
          <p:nvPr/>
        </p:nvSpPr>
        <p:spPr bwMode="auto">
          <a:xfrm>
            <a:off x="6591083" y="3543345"/>
            <a:ext cx="39062" cy="53710"/>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35" name="Freeform 328">
            <a:extLst>
              <a:ext uri="{FF2B5EF4-FFF2-40B4-BE49-F238E27FC236}">
                <a16:creationId xmlns:a16="http://schemas.microsoft.com/office/drawing/2014/main" id="{ED3DF8DF-C4C8-4984-AED8-7E78B978961A}"/>
              </a:ext>
            </a:extLst>
          </p:cNvPr>
          <p:cNvSpPr>
            <a:spLocks noChangeArrowheads="1"/>
          </p:cNvSpPr>
          <p:nvPr/>
        </p:nvSpPr>
        <p:spPr bwMode="auto">
          <a:xfrm>
            <a:off x="6594338" y="3601935"/>
            <a:ext cx="1628" cy="3255"/>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36" name="Freeform 329">
            <a:extLst>
              <a:ext uri="{FF2B5EF4-FFF2-40B4-BE49-F238E27FC236}">
                <a16:creationId xmlns:a16="http://schemas.microsoft.com/office/drawing/2014/main" id="{07BDFC8F-E71B-4072-B889-82EB08A12A96}"/>
              </a:ext>
            </a:extLst>
          </p:cNvPr>
          <p:cNvSpPr>
            <a:spLocks noChangeArrowheads="1"/>
          </p:cNvSpPr>
          <p:nvPr/>
        </p:nvSpPr>
        <p:spPr bwMode="auto">
          <a:xfrm>
            <a:off x="6617124" y="3777714"/>
            <a:ext cx="294594" cy="476876"/>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37" name="Freeform 330">
            <a:extLst>
              <a:ext uri="{FF2B5EF4-FFF2-40B4-BE49-F238E27FC236}">
                <a16:creationId xmlns:a16="http://schemas.microsoft.com/office/drawing/2014/main" id="{662EADE1-24B3-423C-9AED-F7D993E89572}"/>
              </a:ext>
            </a:extLst>
          </p:cNvPr>
          <p:cNvSpPr>
            <a:spLocks noChangeArrowheads="1"/>
          </p:cNvSpPr>
          <p:nvPr/>
        </p:nvSpPr>
        <p:spPr bwMode="auto">
          <a:xfrm>
            <a:off x="6905209" y="3771203"/>
            <a:ext cx="1628" cy="3255"/>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38" name="Freeform 331">
            <a:extLst>
              <a:ext uri="{FF2B5EF4-FFF2-40B4-BE49-F238E27FC236}">
                <a16:creationId xmlns:a16="http://schemas.microsoft.com/office/drawing/2014/main" id="{A6F6D68C-9894-4A55-B723-413A36CD7234}"/>
              </a:ext>
            </a:extLst>
          </p:cNvPr>
          <p:cNvSpPr>
            <a:spLocks noChangeArrowheads="1"/>
          </p:cNvSpPr>
          <p:nvPr/>
        </p:nvSpPr>
        <p:spPr bwMode="auto">
          <a:xfrm>
            <a:off x="6599222" y="3502656"/>
            <a:ext cx="301104" cy="305983"/>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39" name="Freeform 332">
            <a:extLst>
              <a:ext uri="{FF2B5EF4-FFF2-40B4-BE49-F238E27FC236}">
                <a16:creationId xmlns:a16="http://schemas.microsoft.com/office/drawing/2014/main" id="{0D05A4A4-74C2-49E7-9A59-7BAB4A382225}"/>
              </a:ext>
            </a:extLst>
          </p:cNvPr>
          <p:cNvSpPr>
            <a:spLocks noChangeArrowheads="1"/>
          </p:cNvSpPr>
          <p:nvPr/>
        </p:nvSpPr>
        <p:spPr bwMode="auto">
          <a:xfrm>
            <a:off x="6690367" y="3750046"/>
            <a:ext cx="84635" cy="208328"/>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0" name="Freeform 333">
            <a:extLst>
              <a:ext uri="{FF2B5EF4-FFF2-40B4-BE49-F238E27FC236}">
                <a16:creationId xmlns:a16="http://schemas.microsoft.com/office/drawing/2014/main" id="{6061FB93-C4EF-4D6A-8FF6-684B46D5AE9A}"/>
              </a:ext>
            </a:extLst>
          </p:cNvPr>
          <p:cNvSpPr>
            <a:spLocks noChangeArrowheads="1"/>
          </p:cNvSpPr>
          <p:nvPr/>
        </p:nvSpPr>
        <p:spPr bwMode="auto">
          <a:xfrm>
            <a:off x="10388256" y="4073931"/>
            <a:ext cx="78125" cy="53710"/>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solidFill>
            <a:srgbClr val="9D915E"/>
          </a:solid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1311E268-5F2C-422A-BC05-9C32AF0289C9}"/>
              </a:ext>
            </a:extLst>
          </p:cNvPr>
          <p:cNvSpPr>
            <a:spLocks noChangeArrowheads="1"/>
          </p:cNvSpPr>
          <p:nvPr/>
        </p:nvSpPr>
        <p:spPr bwMode="auto">
          <a:xfrm>
            <a:off x="7689709" y="2251058"/>
            <a:ext cx="211587" cy="138343"/>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71A0E7C7-EE40-432F-9DA2-7ED63172DB75}"/>
              </a:ext>
            </a:extLst>
          </p:cNvPr>
          <p:cNvSpPr>
            <a:spLocks noChangeArrowheads="1"/>
          </p:cNvSpPr>
          <p:nvPr/>
        </p:nvSpPr>
        <p:spPr bwMode="auto">
          <a:xfrm>
            <a:off x="3562134" y="2747466"/>
            <a:ext cx="17904" cy="39061"/>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561F6976-42A1-4C2B-814B-CA5C4003350D}"/>
              </a:ext>
            </a:extLst>
          </p:cNvPr>
          <p:cNvSpPr>
            <a:spLocks noChangeArrowheads="1"/>
          </p:cNvSpPr>
          <p:nvPr/>
        </p:nvSpPr>
        <p:spPr bwMode="auto">
          <a:xfrm>
            <a:off x="4030880" y="3172260"/>
            <a:ext cx="22786" cy="17903"/>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CADB6925-505E-47D4-B51B-20F499C6E5E6}"/>
              </a:ext>
            </a:extLst>
          </p:cNvPr>
          <p:cNvSpPr>
            <a:spLocks noChangeArrowheads="1"/>
          </p:cNvSpPr>
          <p:nvPr/>
        </p:nvSpPr>
        <p:spPr bwMode="auto">
          <a:xfrm>
            <a:off x="6997980" y="2233156"/>
            <a:ext cx="87889" cy="76494"/>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ECC2270B-0EDD-4D1F-AF75-6F28C50D31DF}"/>
              </a:ext>
            </a:extLst>
          </p:cNvPr>
          <p:cNvSpPr>
            <a:spLocks noChangeArrowheads="1"/>
          </p:cNvSpPr>
          <p:nvPr/>
        </p:nvSpPr>
        <p:spPr bwMode="auto">
          <a:xfrm>
            <a:off x="7046809" y="2215251"/>
            <a:ext cx="128579" cy="109047"/>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F9D47252-176F-4086-AA10-AA98212A1B2A}"/>
              </a:ext>
            </a:extLst>
          </p:cNvPr>
          <p:cNvSpPr>
            <a:spLocks noChangeArrowheads="1"/>
          </p:cNvSpPr>
          <p:nvPr/>
        </p:nvSpPr>
        <p:spPr bwMode="auto">
          <a:xfrm>
            <a:off x="7040298" y="2288493"/>
            <a:ext cx="27671" cy="21158"/>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8177AB2E-63BF-4172-B1C7-45179BE6DF04}"/>
              </a:ext>
            </a:extLst>
          </p:cNvPr>
          <p:cNvSpPr>
            <a:spLocks noChangeArrowheads="1"/>
          </p:cNvSpPr>
          <p:nvPr/>
        </p:nvSpPr>
        <p:spPr bwMode="auto">
          <a:xfrm>
            <a:off x="7489514" y="2332436"/>
            <a:ext cx="343423" cy="283195"/>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EB19046E-7E4D-4FA4-A653-CC21E785138C}"/>
              </a:ext>
            </a:extLst>
          </p:cNvPr>
          <p:cNvSpPr>
            <a:spLocks noChangeArrowheads="1"/>
          </p:cNvSpPr>
          <p:nvPr/>
        </p:nvSpPr>
        <p:spPr bwMode="auto">
          <a:xfrm>
            <a:off x="7834563" y="2364987"/>
            <a:ext cx="50457" cy="19531"/>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9E059D41-1EB6-4BA8-B8B1-F35BFB8ADBA9}"/>
              </a:ext>
            </a:extLst>
          </p:cNvPr>
          <p:cNvSpPr>
            <a:spLocks noChangeArrowheads="1"/>
          </p:cNvSpPr>
          <p:nvPr/>
        </p:nvSpPr>
        <p:spPr bwMode="auto">
          <a:xfrm>
            <a:off x="7504163" y="2378008"/>
            <a:ext cx="457352" cy="415029"/>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3DCC2A57-E2A5-453E-94CB-E5D48D5D8B96}"/>
              </a:ext>
            </a:extLst>
          </p:cNvPr>
          <p:cNvSpPr>
            <a:spLocks noChangeArrowheads="1"/>
          </p:cNvSpPr>
          <p:nvPr/>
        </p:nvSpPr>
        <p:spPr bwMode="auto">
          <a:xfrm>
            <a:off x="8433518" y="3321995"/>
            <a:ext cx="320637" cy="323886"/>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6A47AD7A-759B-49BC-94A8-8C84F9A2157C}"/>
              </a:ext>
            </a:extLst>
          </p:cNvPr>
          <p:cNvSpPr>
            <a:spLocks noChangeArrowheads="1"/>
          </p:cNvSpPr>
          <p:nvPr/>
        </p:nvSpPr>
        <p:spPr bwMode="auto">
          <a:xfrm>
            <a:off x="9126872" y="3717494"/>
            <a:ext cx="117188" cy="17903"/>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D57C43F-DB25-4CD5-86CE-363B3F9ED2D5}"/>
              </a:ext>
            </a:extLst>
          </p:cNvPr>
          <p:cNvSpPr>
            <a:spLocks noChangeArrowheads="1"/>
          </p:cNvSpPr>
          <p:nvPr/>
        </p:nvSpPr>
        <p:spPr bwMode="auto">
          <a:xfrm>
            <a:off x="8527917" y="3510793"/>
            <a:ext cx="11394" cy="16276"/>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A594AE47-5F4F-4811-AD2C-C859C4A1AA3A}"/>
              </a:ext>
            </a:extLst>
          </p:cNvPr>
          <p:cNvSpPr>
            <a:spLocks noChangeArrowheads="1"/>
          </p:cNvSpPr>
          <p:nvPr/>
        </p:nvSpPr>
        <p:spPr bwMode="auto">
          <a:xfrm>
            <a:off x="8724857" y="3650764"/>
            <a:ext cx="279945" cy="76496"/>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14D4A950-075D-4944-AF0B-E418D84C52B0}"/>
              </a:ext>
            </a:extLst>
          </p:cNvPr>
          <p:cNvSpPr>
            <a:spLocks noChangeArrowheads="1"/>
          </p:cNvSpPr>
          <p:nvPr/>
        </p:nvSpPr>
        <p:spPr bwMode="auto">
          <a:xfrm>
            <a:off x="8785078" y="3561248"/>
            <a:ext cx="13021" cy="1139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6844C80F-7EEC-4FD0-AD4F-B3558DCF1B57}"/>
              </a:ext>
            </a:extLst>
          </p:cNvPr>
          <p:cNvSpPr>
            <a:spLocks noChangeArrowheads="1"/>
          </p:cNvSpPr>
          <p:nvPr/>
        </p:nvSpPr>
        <p:spPr bwMode="auto">
          <a:xfrm>
            <a:off x="9021079" y="3714239"/>
            <a:ext cx="79750" cy="27668"/>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8CB2AF87-0389-42F1-AAFE-1159648A9287}"/>
              </a:ext>
            </a:extLst>
          </p:cNvPr>
          <p:cNvSpPr>
            <a:spLocks noChangeArrowheads="1"/>
          </p:cNvSpPr>
          <p:nvPr/>
        </p:nvSpPr>
        <p:spPr bwMode="auto">
          <a:xfrm>
            <a:off x="9338459" y="3427787"/>
            <a:ext cx="43945" cy="65103"/>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70B8DB59-9843-4C64-9D63-90AF29A6B4D4}"/>
              </a:ext>
            </a:extLst>
          </p:cNvPr>
          <p:cNvSpPr>
            <a:spLocks noChangeArrowheads="1"/>
          </p:cNvSpPr>
          <p:nvPr/>
        </p:nvSpPr>
        <p:spPr bwMode="auto">
          <a:xfrm>
            <a:off x="9104086" y="3754928"/>
            <a:ext cx="47201" cy="19531"/>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6BCB1B4A-0402-4E53-8B30-42FF9ECD0589}"/>
              </a:ext>
            </a:extLst>
          </p:cNvPr>
          <p:cNvSpPr>
            <a:spLocks noChangeArrowheads="1"/>
          </p:cNvSpPr>
          <p:nvPr/>
        </p:nvSpPr>
        <p:spPr bwMode="auto">
          <a:xfrm>
            <a:off x="9361245" y="3562876"/>
            <a:ext cx="74870" cy="27670"/>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73EAC351-C23E-4F1C-A8C8-73CA197D41AA}"/>
              </a:ext>
            </a:extLst>
          </p:cNvPr>
          <p:cNvSpPr>
            <a:spLocks noChangeArrowheads="1"/>
          </p:cNvSpPr>
          <p:nvPr/>
        </p:nvSpPr>
        <p:spPr bwMode="auto">
          <a:xfrm>
            <a:off x="8487229" y="3440808"/>
            <a:ext cx="17904" cy="2278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4782FD26-538E-4949-BC4C-4D60DC433847}"/>
              </a:ext>
            </a:extLst>
          </p:cNvPr>
          <p:cNvSpPr>
            <a:spLocks noChangeArrowheads="1"/>
          </p:cNvSpPr>
          <p:nvPr/>
        </p:nvSpPr>
        <p:spPr bwMode="auto">
          <a:xfrm>
            <a:off x="8812746" y="3359430"/>
            <a:ext cx="284827" cy="234369"/>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D698D2FB-9A0C-4ACA-869C-F1BCCACBA0C3}"/>
              </a:ext>
            </a:extLst>
          </p:cNvPr>
          <p:cNvSpPr>
            <a:spLocks noChangeArrowheads="1"/>
          </p:cNvSpPr>
          <p:nvPr/>
        </p:nvSpPr>
        <p:spPr bwMode="auto">
          <a:xfrm>
            <a:off x="9231038" y="3738652"/>
            <a:ext cx="45572" cy="35807"/>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12CC022-8394-4C47-8296-00B252B3271E}"/>
              </a:ext>
            </a:extLst>
          </p:cNvPr>
          <p:cNvSpPr>
            <a:spLocks noChangeArrowheads="1"/>
          </p:cNvSpPr>
          <p:nvPr/>
        </p:nvSpPr>
        <p:spPr bwMode="auto">
          <a:xfrm>
            <a:off x="9444252" y="3494517"/>
            <a:ext cx="281573" cy="239253"/>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E15C44F1-9DAA-43CB-A273-9858164D166E}"/>
              </a:ext>
            </a:extLst>
          </p:cNvPr>
          <p:cNvSpPr>
            <a:spLocks noChangeArrowheads="1"/>
          </p:cNvSpPr>
          <p:nvPr/>
        </p:nvSpPr>
        <p:spPr bwMode="auto">
          <a:xfrm>
            <a:off x="9304280" y="3571013"/>
            <a:ext cx="30923" cy="17903"/>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0803B59F-1B69-4606-8116-FB4FC3C106C0}"/>
              </a:ext>
            </a:extLst>
          </p:cNvPr>
          <p:cNvSpPr>
            <a:spLocks noChangeArrowheads="1"/>
          </p:cNvSpPr>
          <p:nvPr/>
        </p:nvSpPr>
        <p:spPr bwMode="auto">
          <a:xfrm>
            <a:off x="9092692" y="3437554"/>
            <a:ext cx="180662" cy="206701"/>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33084DF2-AA81-48C8-BC59-920124074F3F}"/>
              </a:ext>
            </a:extLst>
          </p:cNvPr>
          <p:cNvSpPr>
            <a:spLocks noChangeArrowheads="1"/>
          </p:cNvSpPr>
          <p:nvPr/>
        </p:nvSpPr>
        <p:spPr bwMode="auto">
          <a:xfrm>
            <a:off x="9247314" y="3740280"/>
            <a:ext cx="1628" cy="1628"/>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429BA47F-0110-47BD-8256-E6BC9BAB4F7D}"/>
              </a:ext>
            </a:extLst>
          </p:cNvPr>
          <p:cNvSpPr>
            <a:spLocks noChangeArrowheads="1"/>
          </p:cNvSpPr>
          <p:nvPr/>
        </p:nvSpPr>
        <p:spPr bwMode="auto">
          <a:xfrm>
            <a:off x="9252197" y="3743534"/>
            <a:ext cx="6510" cy="3255"/>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9DB263EA-AED8-433C-9000-8291F7366BE0}"/>
              </a:ext>
            </a:extLst>
          </p:cNvPr>
          <p:cNvSpPr>
            <a:spLocks noChangeArrowheads="1"/>
          </p:cNvSpPr>
          <p:nvPr/>
        </p:nvSpPr>
        <p:spPr bwMode="auto">
          <a:xfrm>
            <a:off x="9273355" y="3719121"/>
            <a:ext cx="63476" cy="26040"/>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36F884E8-BA98-4EDC-A68C-EC9B9C23A5D9}"/>
              </a:ext>
            </a:extLst>
          </p:cNvPr>
          <p:cNvSpPr>
            <a:spLocks noChangeArrowheads="1"/>
          </p:cNvSpPr>
          <p:nvPr/>
        </p:nvSpPr>
        <p:spPr bwMode="auto">
          <a:xfrm>
            <a:off x="6143496" y="2337319"/>
            <a:ext cx="76496" cy="43944"/>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B80886D9-16FC-4176-A927-4A4A278AD69B}"/>
              </a:ext>
            </a:extLst>
          </p:cNvPr>
          <p:cNvSpPr>
            <a:spLocks noChangeArrowheads="1"/>
          </p:cNvSpPr>
          <p:nvPr/>
        </p:nvSpPr>
        <p:spPr bwMode="auto">
          <a:xfrm>
            <a:off x="5979109" y="2032966"/>
            <a:ext cx="317380" cy="305983"/>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D1B00E90-CC2F-46CC-A83A-1CEB547C7447}"/>
              </a:ext>
            </a:extLst>
          </p:cNvPr>
          <p:cNvSpPr>
            <a:spLocks noChangeArrowheads="1"/>
          </p:cNvSpPr>
          <p:nvPr/>
        </p:nvSpPr>
        <p:spPr bwMode="auto">
          <a:xfrm>
            <a:off x="6018171" y="2241294"/>
            <a:ext cx="43945" cy="69986"/>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45300BD5-910B-442B-B151-5AD58624F46E}"/>
              </a:ext>
            </a:extLst>
          </p:cNvPr>
          <p:cNvSpPr>
            <a:spLocks noChangeArrowheads="1"/>
          </p:cNvSpPr>
          <p:nvPr/>
        </p:nvSpPr>
        <p:spPr bwMode="auto">
          <a:xfrm>
            <a:off x="6299744" y="2163170"/>
            <a:ext cx="27669" cy="39061"/>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544072CE-5973-49B6-8794-2B5FEF96A224}"/>
              </a:ext>
            </a:extLst>
          </p:cNvPr>
          <p:cNvSpPr>
            <a:spLocks noChangeArrowheads="1"/>
          </p:cNvSpPr>
          <p:nvPr/>
        </p:nvSpPr>
        <p:spPr bwMode="auto">
          <a:xfrm>
            <a:off x="6309510" y="2062261"/>
            <a:ext cx="109049" cy="13671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solidFill>
            <a:schemeClr val="bg1"/>
          </a:solidFill>
          <a:ln>
            <a:noFill/>
          </a:ln>
          <a:effectLst/>
        </p:spPr>
        <p:txBody>
          <a:bodyPr wrap="none" anchor="ctr"/>
          <a:lstStyle/>
          <a:p>
            <a:endParaRPr lang="en-US">
              <a:latin typeface="Gudea" panose="02000000000000000000" pitchFamily="50" charset="0"/>
            </a:endParaRPr>
          </a:p>
        </p:txBody>
      </p:sp>
      <p:sp>
        <p:nvSpPr>
          <p:cNvPr id="3" name="Rectangle 2">
            <a:extLst>
              <a:ext uri="{FF2B5EF4-FFF2-40B4-BE49-F238E27FC236}">
                <a16:creationId xmlns:a16="http://schemas.microsoft.com/office/drawing/2014/main" id="{3F9E3D4D-307A-4B48-8B26-626C0BE7520E}"/>
              </a:ext>
            </a:extLst>
          </p:cNvPr>
          <p:cNvSpPr/>
          <p:nvPr/>
        </p:nvSpPr>
        <p:spPr>
          <a:xfrm>
            <a:off x="304798" y="5024567"/>
            <a:ext cx="7510274" cy="1510346"/>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85" name="TextBox 384">
            <a:extLst>
              <a:ext uri="{FF2B5EF4-FFF2-40B4-BE49-F238E27FC236}">
                <a16:creationId xmlns:a16="http://schemas.microsoft.com/office/drawing/2014/main" id="{F5991B36-9223-3146-8A7C-9D5C3AAB7CA6}"/>
              </a:ext>
            </a:extLst>
          </p:cNvPr>
          <p:cNvSpPr txBox="1"/>
          <p:nvPr/>
        </p:nvSpPr>
        <p:spPr>
          <a:xfrm>
            <a:off x="1264770" y="5298290"/>
            <a:ext cx="5389959" cy="492443"/>
          </a:xfrm>
          <a:prstGeom prst="rect">
            <a:avLst/>
          </a:prstGeom>
          <a:noFill/>
          <a:ln>
            <a:noFill/>
          </a:ln>
        </p:spPr>
        <p:txBody>
          <a:bodyPr wrap="square" lIns="0" tIns="0" rIns="0" bIns="0" rtlCol="0" anchor="ctr" anchorCtr="0">
            <a:spAutoFit/>
          </a:bodyPr>
          <a:lstStyle/>
          <a:p>
            <a:pPr algn="ctr"/>
            <a:r>
              <a:rPr lang="en-US" sz="3200" b="1" dirty="0">
                <a:solidFill>
                  <a:schemeClr val="bg1"/>
                </a:solidFill>
                <a:latin typeface="Arial" panose="020B0604020202020204" pitchFamily="34" charset="0"/>
                <a:ea typeface="PT Sans" panose="020B0503020203020204" pitchFamily="34" charset="0"/>
                <a:cs typeface="Arial" panose="020B0604020202020204" pitchFamily="34" charset="0"/>
              </a:rPr>
              <a:t>The Commonwealth</a:t>
            </a:r>
          </a:p>
        </p:txBody>
      </p:sp>
      <p:sp>
        <p:nvSpPr>
          <p:cNvPr id="386" name="TextBox 385">
            <a:extLst>
              <a:ext uri="{FF2B5EF4-FFF2-40B4-BE49-F238E27FC236}">
                <a16:creationId xmlns:a16="http://schemas.microsoft.com/office/drawing/2014/main" id="{021C658C-85A1-D241-B720-FE1618EC0DB9}"/>
              </a:ext>
            </a:extLst>
          </p:cNvPr>
          <p:cNvSpPr txBox="1"/>
          <p:nvPr/>
        </p:nvSpPr>
        <p:spPr>
          <a:xfrm>
            <a:off x="414526" y="5847600"/>
            <a:ext cx="7290818" cy="400110"/>
          </a:xfrm>
          <a:prstGeom prst="rect">
            <a:avLst/>
          </a:prstGeom>
          <a:noFill/>
        </p:spPr>
        <p:txBody>
          <a:bodyPr wrap="square" rtlCol="0">
            <a:spAutoFit/>
          </a:bodyPr>
          <a:lstStyle/>
          <a:p>
            <a:pPr algn="ctr"/>
            <a:r>
              <a:rPr lang="en-CA" sz="2000" dirty="0">
                <a:latin typeface="Arial" panose="020B0604020202020204" pitchFamily="34" charset="0"/>
                <a:ea typeface="Helvetica Neue Light" panose="02000403000000020004" pitchFamily="2" charset="0"/>
                <a:cs typeface="Arial" panose="020B0604020202020204" pitchFamily="34" charset="0"/>
              </a:rPr>
              <a:t>54 developed and developing nations around the world </a:t>
            </a:r>
          </a:p>
        </p:txBody>
      </p:sp>
      <p:pic>
        <p:nvPicPr>
          <p:cNvPr id="373" name="Picture 372">
            <a:extLst>
              <a:ext uri="{FF2B5EF4-FFF2-40B4-BE49-F238E27FC236}">
                <a16:creationId xmlns:a16="http://schemas.microsoft.com/office/drawing/2014/main" id="{16322FEC-08F7-4321-92BA-38F5FC80F3D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00420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DA01C2-02B4-4AF7-99C6-547B0FFBF2D9}"/>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reeform: Shape 4">
            <a:extLst>
              <a:ext uri="{FF2B5EF4-FFF2-40B4-BE49-F238E27FC236}">
                <a16:creationId xmlns:a16="http://schemas.microsoft.com/office/drawing/2014/main" id="{6CD14772-5079-469A-818D-9D09572195A8}"/>
              </a:ext>
            </a:extLst>
          </p:cNvPr>
          <p:cNvSpPr/>
          <p:nvPr/>
        </p:nvSpPr>
        <p:spPr>
          <a:xfrm>
            <a:off x="0" y="5913"/>
            <a:ext cx="12192000" cy="6852087"/>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sp>
        <p:nvSpPr>
          <p:cNvPr id="2" name="Title 1">
            <a:extLst>
              <a:ext uri="{FF2B5EF4-FFF2-40B4-BE49-F238E27FC236}">
                <a16:creationId xmlns:a16="http://schemas.microsoft.com/office/drawing/2014/main" id="{382E3F82-DF68-459C-9233-87FA56E69E43}"/>
              </a:ext>
            </a:extLst>
          </p:cNvPr>
          <p:cNvSpPr>
            <a:spLocks noGrp="1"/>
          </p:cNvSpPr>
          <p:nvPr>
            <p:ph type="title"/>
          </p:nvPr>
        </p:nvSpPr>
        <p:spPr/>
        <p:txBody>
          <a:bodyPr/>
          <a:lstStyle/>
          <a:p>
            <a:r>
              <a:rPr lang="en-US" dirty="0"/>
              <a:t>How will these developments impact QA?</a:t>
            </a:r>
            <a:endParaRPr lang="en-CA" dirty="0"/>
          </a:p>
        </p:txBody>
      </p:sp>
      <p:sp>
        <p:nvSpPr>
          <p:cNvPr id="3" name="Content Placeholder 2">
            <a:extLst>
              <a:ext uri="{FF2B5EF4-FFF2-40B4-BE49-F238E27FC236}">
                <a16:creationId xmlns:a16="http://schemas.microsoft.com/office/drawing/2014/main" id="{430652E1-4258-49FC-99FF-A644E6F36473}"/>
              </a:ext>
            </a:extLst>
          </p:cNvPr>
          <p:cNvSpPr>
            <a:spLocks noGrp="1"/>
          </p:cNvSpPr>
          <p:nvPr>
            <p:ph idx="1"/>
          </p:nvPr>
        </p:nvSpPr>
        <p:spPr>
          <a:xfrm>
            <a:off x="838200" y="1853406"/>
            <a:ext cx="10185400" cy="4841875"/>
          </a:xfrm>
        </p:spPr>
        <p:txBody>
          <a:bodyPr>
            <a:normAutofit/>
          </a:bodyPr>
          <a:lstStyle/>
          <a:p>
            <a:r>
              <a:rPr lang="en-US" dirty="0"/>
              <a:t>QA has operated in structured contexts</a:t>
            </a:r>
            <a:br>
              <a:rPr lang="en-US" dirty="0"/>
            </a:br>
            <a:r>
              <a:rPr lang="en-US" dirty="0"/>
              <a:t>—how will it embrace openness--OER, open access, open learning?</a:t>
            </a:r>
          </a:p>
          <a:p>
            <a:r>
              <a:rPr lang="en-US" dirty="0"/>
              <a:t>Is the QA system ready to recognize and accredit new ways of teaching and learning that the pandemic/ICTs have introduced?</a:t>
            </a:r>
          </a:p>
          <a:p>
            <a:r>
              <a:rPr lang="en-US" dirty="0"/>
              <a:t>How will external and internal QA processes need to change?</a:t>
            </a:r>
          </a:p>
        </p:txBody>
      </p:sp>
    </p:spTree>
    <p:extLst>
      <p:ext uri="{BB962C8B-B14F-4D97-AF65-F5344CB8AC3E}">
        <p14:creationId xmlns:p14="http://schemas.microsoft.com/office/powerpoint/2010/main" val="1321550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DF4AF08-60B1-4D73-BC68-3C9FDA4295AA}"/>
              </a:ext>
            </a:extLst>
          </p:cNvPr>
          <p:cNvSpPr/>
          <p:nvPr/>
        </p:nvSpPr>
        <p:spPr>
          <a:xfrm>
            <a:off x="1" y="-8312"/>
            <a:ext cx="12191064" cy="686631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pic>
        <p:nvPicPr>
          <p:cNvPr id="12" name="Picture 11">
            <a:extLst>
              <a:ext uri="{FF2B5EF4-FFF2-40B4-BE49-F238E27FC236}">
                <a16:creationId xmlns:a16="http://schemas.microsoft.com/office/drawing/2014/main" id="{7DD495CB-AEE8-4FBA-937F-5A43320B76C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34" y="-8312"/>
            <a:ext cx="12191999" cy="6859588"/>
          </a:xfrm>
          <a:prstGeom prst="rect">
            <a:avLst/>
          </a:prstGeom>
        </p:spPr>
      </p:pic>
      <p:sp>
        <p:nvSpPr>
          <p:cNvPr id="3" name="Title 2">
            <a:extLst>
              <a:ext uri="{FF2B5EF4-FFF2-40B4-BE49-F238E27FC236}">
                <a16:creationId xmlns:a16="http://schemas.microsoft.com/office/drawing/2014/main" id="{785467C5-85CC-42CD-8E14-21AF3677AA32}"/>
              </a:ext>
            </a:extLst>
          </p:cNvPr>
          <p:cNvSpPr>
            <a:spLocks noGrp="1"/>
          </p:cNvSpPr>
          <p:nvPr>
            <p:ph type="title"/>
          </p:nvPr>
        </p:nvSpPr>
        <p:spPr>
          <a:xfrm>
            <a:off x="936" y="-15036"/>
            <a:ext cx="12191064" cy="6866312"/>
          </a:xfrm>
        </p:spPr>
        <p:txBody>
          <a:bodyPr anchor="ctr" anchorCtr="0">
            <a:normAutofit/>
          </a:bodyPr>
          <a:lstStyle/>
          <a:p>
            <a:pPr algn="ctr"/>
            <a:r>
              <a:rPr lang="en-US" sz="8000" dirty="0">
                <a:solidFill>
                  <a:schemeClr val="bg1"/>
                </a:solidFill>
              </a:rPr>
              <a:t>Implications for</a:t>
            </a:r>
            <a:br>
              <a:rPr lang="en-US" sz="8000" dirty="0">
                <a:solidFill>
                  <a:schemeClr val="bg1"/>
                </a:solidFill>
              </a:rPr>
            </a:br>
            <a:r>
              <a:rPr lang="en-US" sz="8000" dirty="0">
                <a:solidFill>
                  <a:schemeClr val="bg1"/>
                </a:solidFill>
              </a:rPr>
              <a:t>Quality Assurance</a:t>
            </a:r>
          </a:p>
        </p:txBody>
      </p:sp>
    </p:spTree>
    <p:extLst>
      <p:ext uri="{BB962C8B-B14F-4D97-AF65-F5344CB8AC3E}">
        <p14:creationId xmlns:p14="http://schemas.microsoft.com/office/powerpoint/2010/main" val="36422391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299D0E5-54BD-472F-BC21-2B0E6DFBFDDD}"/>
              </a:ext>
            </a:extLst>
          </p:cNvPr>
          <p:cNvSpPr>
            <a:spLocks noGrp="1"/>
          </p:cNvSpPr>
          <p:nvPr>
            <p:ph type="title"/>
          </p:nvPr>
        </p:nvSpPr>
        <p:spPr/>
        <p:txBody>
          <a:bodyPr/>
          <a:lstStyle/>
          <a:p>
            <a:r>
              <a:rPr lang="en-US" dirty="0"/>
              <a:t>Traditional Quality Assurance</a:t>
            </a:r>
          </a:p>
        </p:txBody>
      </p:sp>
      <p:graphicFrame>
        <p:nvGraphicFramePr>
          <p:cNvPr id="7" name="Content Placeholder 3">
            <a:extLst>
              <a:ext uri="{FF2B5EF4-FFF2-40B4-BE49-F238E27FC236}">
                <a16:creationId xmlns:a16="http://schemas.microsoft.com/office/drawing/2014/main" id="{745B83A3-A29C-4BFC-8869-D06341506A27}"/>
              </a:ext>
            </a:extLst>
          </p:cNvPr>
          <p:cNvGraphicFramePr>
            <a:graphicFrameLocks/>
          </p:cNvGraphicFramePr>
          <p:nvPr>
            <p:extLst>
              <p:ext uri="{D42A27DB-BD31-4B8C-83A1-F6EECF244321}">
                <p14:modId xmlns:p14="http://schemas.microsoft.com/office/powerpoint/2010/main" val="3265239588"/>
              </p:ext>
            </p:extLst>
          </p:nvPr>
        </p:nvGraphicFramePr>
        <p:xfrm>
          <a:off x="1722210" y="1764086"/>
          <a:ext cx="8747580" cy="3884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7948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hite pillars">
            <a:extLst>
              <a:ext uri="{FF2B5EF4-FFF2-40B4-BE49-F238E27FC236}">
                <a16:creationId xmlns:a16="http://schemas.microsoft.com/office/drawing/2014/main" id="{B030698C-C6F4-44DD-B79D-7D964DF86B96}"/>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l="32811" t="37079" r="33257" b="31252"/>
          <a:stretch/>
        </p:blipFill>
        <p:spPr>
          <a:xfrm>
            <a:off x="0" y="0"/>
            <a:ext cx="12192000" cy="6858000"/>
          </a:xfrm>
          <a:prstGeom prst="rect">
            <a:avLst/>
          </a:prstGeom>
        </p:spPr>
      </p:pic>
      <p:sp>
        <p:nvSpPr>
          <p:cNvPr id="20" name="Freeform: Shape 19">
            <a:extLst>
              <a:ext uri="{FF2B5EF4-FFF2-40B4-BE49-F238E27FC236}">
                <a16:creationId xmlns:a16="http://schemas.microsoft.com/office/drawing/2014/main" id="{2D485BFF-2E87-4B41-93C2-98ACA1BDB436}"/>
              </a:ext>
            </a:extLst>
          </p:cNvPr>
          <p:cNvSpPr/>
          <p:nvPr/>
        </p:nvSpPr>
        <p:spPr>
          <a:xfrm>
            <a:off x="0" y="5912"/>
            <a:ext cx="12192000" cy="6852087"/>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a:solidFill>
            <a:srgbClr val="8194E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sp>
        <p:nvSpPr>
          <p:cNvPr id="17410" name="Rectangle 2">
            <a:extLst>
              <a:ext uri="{FF2B5EF4-FFF2-40B4-BE49-F238E27FC236}">
                <a16:creationId xmlns:a16="http://schemas.microsoft.com/office/drawing/2014/main" id="{704D042F-592E-48AB-A18D-385684B9F131}"/>
              </a:ext>
            </a:extLst>
          </p:cNvPr>
          <p:cNvSpPr>
            <a:spLocks noGrp="1" noChangeArrowheads="1"/>
          </p:cNvSpPr>
          <p:nvPr>
            <p:ph type="title"/>
          </p:nvPr>
        </p:nvSpPr>
        <p:spPr>
          <a:xfrm>
            <a:off x="583292" y="1020885"/>
            <a:ext cx="11025415" cy="1325563"/>
          </a:xfrm>
        </p:spPr>
        <p:txBody>
          <a:bodyPr>
            <a:normAutofit fontScale="90000"/>
          </a:bodyPr>
          <a:lstStyle/>
          <a:p>
            <a:r>
              <a:rPr lang="en-US" altLang="en-US" sz="3200" b="1" dirty="0"/>
              <a:t>Four Pillars of Quality Assurance in Distance Education </a:t>
            </a:r>
            <a:br>
              <a:rPr lang="en-US" altLang="en-US" sz="3200" dirty="0"/>
            </a:br>
            <a:br>
              <a:rPr lang="en-US" altLang="en-US" sz="3200" dirty="0"/>
            </a:br>
            <a:r>
              <a:rPr lang="en-US" altLang="en-US" sz="3200" i="1" dirty="0"/>
              <a:t>the ‘new normal’</a:t>
            </a:r>
          </a:p>
        </p:txBody>
      </p:sp>
      <p:sp>
        <p:nvSpPr>
          <p:cNvPr id="8" name="TextBox 7">
            <a:extLst>
              <a:ext uri="{FF2B5EF4-FFF2-40B4-BE49-F238E27FC236}">
                <a16:creationId xmlns:a16="http://schemas.microsoft.com/office/drawing/2014/main" id="{C7AC41FF-8589-4E46-B83D-E9EE0F4FC1E5}"/>
              </a:ext>
            </a:extLst>
          </p:cNvPr>
          <p:cNvSpPr txBox="1"/>
          <p:nvPr/>
        </p:nvSpPr>
        <p:spPr>
          <a:xfrm>
            <a:off x="1022354" y="2927529"/>
            <a:ext cx="1970315" cy="1569660"/>
          </a:xfrm>
          <a:prstGeom prst="rect">
            <a:avLst/>
          </a:prstGeom>
          <a:noFill/>
        </p:spPr>
        <p:txBody>
          <a:bodyPr wrap="square">
            <a:spAutoFit/>
          </a:bodyPr>
          <a:lstStyle/>
          <a:p>
            <a:pPr algn="ctr">
              <a:buSzTx/>
            </a:pPr>
            <a:r>
              <a:rPr lang="en-US" altLang="en-US" sz="2400" b="1" dirty="0">
                <a:latin typeface="Open Sans" panose="020B0606030504020204" pitchFamily="34" charset="0"/>
                <a:ea typeface="Open Sans" panose="020B0606030504020204" pitchFamily="34" charset="0"/>
                <a:cs typeface="Open Sans" panose="020B0606030504020204" pitchFamily="34" charset="0"/>
              </a:rPr>
              <a:t>Personal support </a:t>
            </a:r>
            <a:br>
              <a:rPr lang="en-US" altLang="en-US" sz="2400" b="1" dirty="0">
                <a:latin typeface="Open Sans" panose="020B0606030504020204" pitchFamily="34" charset="0"/>
                <a:ea typeface="Open Sans" panose="020B0606030504020204" pitchFamily="34" charset="0"/>
                <a:cs typeface="Open Sans" panose="020B0606030504020204" pitchFamily="34" charset="0"/>
              </a:rPr>
            </a:br>
            <a:r>
              <a:rPr lang="en-US" altLang="en-US" sz="2400" b="1" dirty="0">
                <a:latin typeface="Open Sans" panose="020B0606030504020204" pitchFamily="34" charset="0"/>
                <a:ea typeface="Open Sans" panose="020B0606030504020204" pitchFamily="34" charset="0"/>
                <a:cs typeface="Open Sans" panose="020B0606030504020204" pitchFamily="34" charset="0"/>
              </a:rPr>
              <a:t>to each student</a:t>
            </a:r>
          </a:p>
        </p:txBody>
      </p:sp>
      <p:sp>
        <p:nvSpPr>
          <p:cNvPr id="15" name="TextBox 14">
            <a:extLst>
              <a:ext uri="{FF2B5EF4-FFF2-40B4-BE49-F238E27FC236}">
                <a16:creationId xmlns:a16="http://schemas.microsoft.com/office/drawing/2014/main" id="{236D7C9C-E7DF-4444-9666-747BC8443A7E}"/>
              </a:ext>
            </a:extLst>
          </p:cNvPr>
          <p:cNvSpPr txBox="1"/>
          <p:nvPr/>
        </p:nvSpPr>
        <p:spPr>
          <a:xfrm>
            <a:off x="3572330" y="2927529"/>
            <a:ext cx="2066469" cy="1569660"/>
          </a:xfrm>
          <a:prstGeom prst="rect">
            <a:avLst/>
          </a:prstGeom>
          <a:noFill/>
        </p:spPr>
        <p:txBody>
          <a:bodyPr wrap="square">
            <a:spAutoFit/>
          </a:bodyPr>
          <a:lstStyle/>
          <a:p>
            <a:pPr algn="ctr">
              <a:buSzTx/>
            </a:pPr>
            <a:r>
              <a:rPr lang="en-US" altLang="en-US" sz="2400" b="1" dirty="0">
                <a:latin typeface="Open Sans" panose="020B0606030504020204" pitchFamily="34" charset="0"/>
                <a:ea typeface="Open Sans" panose="020B0606030504020204" pitchFamily="34" charset="0"/>
                <a:cs typeface="Open Sans" panose="020B0606030504020204" pitchFamily="34" charset="0"/>
              </a:rPr>
              <a:t>High </a:t>
            </a:r>
          </a:p>
          <a:p>
            <a:pPr algn="ctr">
              <a:buSzTx/>
            </a:pPr>
            <a:r>
              <a:rPr lang="en-US" altLang="en-US" sz="2400" b="1" dirty="0">
                <a:latin typeface="Open Sans" panose="020B0606030504020204" pitchFamily="34" charset="0"/>
                <a:ea typeface="Open Sans" panose="020B0606030504020204" pitchFamily="34" charset="0"/>
                <a:cs typeface="Open Sans" panose="020B0606030504020204" pitchFamily="34" charset="0"/>
              </a:rPr>
              <a:t>quality multi-media materials</a:t>
            </a:r>
          </a:p>
        </p:txBody>
      </p:sp>
      <p:sp>
        <p:nvSpPr>
          <p:cNvPr id="16" name="TextBox 15">
            <a:extLst>
              <a:ext uri="{FF2B5EF4-FFF2-40B4-BE49-F238E27FC236}">
                <a16:creationId xmlns:a16="http://schemas.microsoft.com/office/drawing/2014/main" id="{7DCEAF88-571E-4003-BDE8-E9938644E8DC}"/>
              </a:ext>
            </a:extLst>
          </p:cNvPr>
          <p:cNvSpPr txBox="1"/>
          <p:nvPr/>
        </p:nvSpPr>
        <p:spPr>
          <a:xfrm>
            <a:off x="6253844" y="2927529"/>
            <a:ext cx="2670632" cy="1569660"/>
          </a:xfrm>
          <a:prstGeom prst="rect">
            <a:avLst/>
          </a:prstGeom>
          <a:noFill/>
        </p:spPr>
        <p:txBody>
          <a:bodyPr wrap="square">
            <a:spAutoFit/>
          </a:bodyPr>
          <a:lstStyle/>
          <a:p>
            <a:pPr algn="ctr">
              <a:buSzTx/>
            </a:pPr>
            <a:r>
              <a:rPr lang="en-US" altLang="en-US" sz="2400" b="1" dirty="0">
                <a:latin typeface="Open Sans" panose="020B0606030504020204" pitchFamily="34" charset="0"/>
                <a:ea typeface="Open Sans" panose="020B0606030504020204" pitchFamily="34" charset="0"/>
                <a:cs typeface="Open Sans" panose="020B0606030504020204" pitchFamily="34" charset="0"/>
              </a:rPr>
              <a:t>Efficient logistics </a:t>
            </a:r>
            <a:br>
              <a:rPr lang="en-US" altLang="en-US" sz="2400" b="1" dirty="0">
                <a:latin typeface="Open Sans" panose="020B0606030504020204" pitchFamily="34" charset="0"/>
                <a:ea typeface="Open Sans" panose="020B0606030504020204" pitchFamily="34" charset="0"/>
                <a:cs typeface="Open Sans" panose="020B0606030504020204" pitchFamily="34" charset="0"/>
              </a:rPr>
            </a:br>
            <a:r>
              <a:rPr lang="en-US" altLang="en-US" sz="2400" b="1" dirty="0">
                <a:latin typeface="Open Sans" panose="020B0606030504020204" pitchFamily="34" charset="0"/>
                <a:ea typeface="Open Sans" panose="020B0606030504020204" pitchFamily="34" charset="0"/>
                <a:cs typeface="Open Sans" panose="020B0606030504020204" pitchFamily="34" charset="0"/>
              </a:rPr>
              <a:t>and administration</a:t>
            </a:r>
          </a:p>
        </p:txBody>
      </p:sp>
      <p:sp>
        <p:nvSpPr>
          <p:cNvPr id="17" name="TextBox 16">
            <a:extLst>
              <a:ext uri="{FF2B5EF4-FFF2-40B4-BE49-F238E27FC236}">
                <a16:creationId xmlns:a16="http://schemas.microsoft.com/office/drawing/2014/main" id="{62F8BE61-3749-4A7A-8B19-49A90ADBC5C8}"/>
              </a:ext>
            </a:extLst>
          </p:cNvPr>
          <p:cNvSpPr txBox="1"/>
          <p:nvPr/>
        </p:nvSpPr>
        <p:spPr>
          <a:xfrm>
            <a:off x="9474199" y="2915573"/>
            <a:ext cx="1778001" cy="1569660"/>
          </a:xfrm>
          <a:prstGeom prst="rect">
            <a:avLst/>
          </a:prstGeom>
          <a:noFill/>
        </p:spPr>
        <p:txBody>
          <a:bodyPr wrap="square">
            <a:spAutoFit/>
          </a:bodyPr>
          <a:lstStyle/>
          <a:p>
            <a:pPr algn="ctr">
              <a:buSzTx/>
            </a:pPr>
            <a:r>
              <a:rPr lang="en-US" altLang="en-US" sz="2400" b="1" dirty="0">
                <a:latin typeface="Open Sans" panose="020B0606030504020204" pitchFamily="34" charset="0"/>
                <a:ea typeface="Open Sans" panose="020B0606030504020204" pitchFamily="34" charset="0"/>
                <a:cs typeface="Open Sans" panose="020B0606030504020204" pitchFamily="34" charset="0"/>
              </a:rPr>
              <a:t>Teaching rooted </a:t>
            </a:r>
          </a:p>
          <a:p>
            <a:pPr algn="ctr">
              <a:buSzTx/>
            </a:pPr>
            <a:r>
              <a:rPr lang="en-US" altLang="en-US" sz="2400" b="1" dirty="0">
                <a:latin typeface="Open Sans" panose="020B0606030504020204" pitchFamily="34" charset="0"/>
                <a:ea typeface="Open Sans" panose="020B0606030504020204" pitchFamily="34" charset="0"/>
                <a:cs typeface="Open Sans" panose="020B0606030504020204" pitchFamily="34" charset="0"/>
              </a:rPr>
              <a:t>in research</a:t>
            </a:r>
          </a:p>
        </p:txBody>
      </p:sp>
      <p:sp>
        <p:nvSpPr>
          <p:cNvPr id="19" name="TextBox 18">
            <a:extLst>
              <a:ext uri="{FF2B5EF4-FFF2-40B4-BE49-F238E27FC236}">
                <a16:creationId xmlns:a16="http://schemas.microsoft.com/office/drawing/2014/main" id="{73DFEC64-2BF5-43BB-80FD-DB0204CFECB4}"/>
              </a:ext>
            </a:extLst>
          </p:cNvPr>
          <p:cNvSpPr txBox="1"/>
          <p:nvPr/>
        </p:nvSpPr>
        <p:spPr>
          <a:xfrm>
            <a:off x="0" y="6012546"/>
            <a:ext cx="12192000" cy="307777"/>
          </a:xfrm>
          <a:prstGeom prst="rect">
            <a:avLst/>
          </a:prstGeom>
          <a:noFill/>
        </p:spPr>
        <p:txBody>
          <a:bodyPr wrap="square">
            <a:spAutoFit/>
          </a:bodyPr>
          <a:lstStyle/>
          <a:p>
            <a:pPr marL="0" indent="0" algn="ctr">
              <a:buClrTx/>
              <a:buSzTx/>
              <a:buNone/>
            </a:pPr>
            <a:r>
              <a:rPr lang="en-US" altLang="en-US" sz="1400" dirty="0">
                <a:latin typeface="Open Sans" panose="020B0606030504020204" pitchFamily="34" charset="0"/>
                <a:ea typeface="Open Sans" panose="020B0606030504020204" pitchFamily="34" charset="0"/>
                <a:cs typeface="Open Sans" panose="020B0606030504020204" pitchFamily="34" charset="0"/>
              </a:rPr>
              <a:t>(John Daniel, 1998)</a:t>
            </a:r>
          </a:p>
        </p:txBody>
      </p:sp>
    </p:spTree>
    <p:extLst>
      <p:ext uri="{BB962C8B-B14F-4D97-AF65-F5344CB8AC3E}">
        <p14:creationId xmlns:p14="http://schemas.microsoft.com/office/powerpoint/2010/main" val="511566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Emerging Developments</a:t>
            </a:r>
            <a:endParaRPr lang="en-CA" dirty="0"/>
          </a:p>
        </p:txBody>
      </p:sp>
      <p:graphicFrame>
        <p:nvGraphicFramePr>
          <p:cNvPr id="5" name="Content Placeholder 4">
            <a:extLst>
              <a:ext uri="{FF2B5EF4-FFF2-40B4-BE49-F238E27FC236}">
                <a16:creationId xmlns:a16="http://schemas.microsoft.com/office/drawing/2014/main" id="{F102859D-997F-48BE-82C7-B124536BF680}"/>
              </a:ext>
            </a:extLst>
          </p:cNvPr>
          <p:cNvGraphicFramePr>
            <a:graphicFrameLocks noGrp="1"/>
          </p:cNvGraphicFramePr>
          <p:nvPr>
            <p:ph idx="1"/>
            <p:extLst>
              <p:ext uri="{D42A27DB-BD31-4B8C-83A1-F6EECF244321}">
                <p14:modId xmlns:p14="http://schemas.microsoft.com/office/powerpoint/2010/main" val="866698759"/>
              </p:ext>
            </p:extLst>
          </p:nvPr>
        </p:nvGraphicFramePr>
        <p:xfrm>
          <a:off x="838200" y="1825625"/>
          <a:ext cx="10515599" cy="3444240"/>
        </p:xfrm>
        <a:graphic>
          <a:graphicData uri="http://schemas.openxmlformats.org/drawingml/2006/table">
            <a:tbl>
              <a:tblPr firstRow="1" bandRow="1">
                <a:tableStyleId>{F5AB1C69-6EDB-4FF4-983F-18BD219EF322}</a:tableStyleId>
              </a:tblPr>
              <a:tblGrid>
                <a:gridCol w="5220333">
                  <a:extLst>
                    <a:ext uri="{9D8B030D-6E8A-4147-A177-3AD203B41FA5}">
                      <a16:colId xmlns:a16="http://schemas.microsoft.com/office/drawing/2014/main" val="4114617872"/>
                    </a:ext>
                  </a:extLst>
                </a:gridCol>
                <a:gridCol w="5295266">
                  <a:extLst>
                    <a:ext uri="{9D8B030D-6E8A-4147-A177-3AD203B41FA5}">
                      <a16:colId xmlns:a16="http://schemas.microsoft.com/office/drawing/2014/main" val="1228043546"/>
                    </a:ext>
                  </a:extLst>
                </a:gridCol>
              </a:tblGrid>
              <a:tr h="792480">
                <a:tc>
                  <a:txBody>
                    <a:bodyPr/>
                    <a:lstStyle/>
                    <a:p>
                      <a:pPr algn="ctr"/>
                      <a:r>
                        <a:rPr lang="en-US" sz="3200" b="1" dirty="0">
                          <a:solidFill>
                            <a:schemeClr val="tx1"/>
                          </a:solidFill>
                        </a:rPr>
                        <a:t>Emerging </a:t>
                      </a:r>
                    </a:p>
                  </a:txBody>
                  <a:tcPr anchor="ctr"/>
                </a:tc>
                <a:tc>
                  <a:txBody>
                    <a:bodyPr/>
                    <a:lstStyle/>
                    <a:p>
                      <a:pPr algn="ctr"/>
                      <a:r>
                        <a:rPr lang="en-US" sz="3200" dirty="0"/>
                        <a:t>Current</a:t>
                      </a:r>
                    </a:p>
                  </a:txBody>
                  <a:tcPr anchor="ctr"/>
                </a:tc>
                <a:extLst>
                  <a:ext uri="{0D108BD9-81ED-4DB2-BD59-A6C34878D82A}">
                    <a16:rowId xmlns:a16="http://schemas.microsoft.com/office/drawing/2014/main" val="3108952292"/>
                  </a:ext>
                </a:extLst>
              </a:tr>
              <a:tr h="792480">
                <a:tc>
                  <a:txBody>
                    <a:bodyPr/>
                    <a:lstStyle/>
                    <a:p>
                      <a:pPr algn="ctr"/>
                      <a:r>
                        <a:rPr lang="en-US" sz="3200" dirty="0"/>
                        <a:t>Open Education/OER</a:t>
                      </a:r>
                    </a:p>
                  </a:txBody>
                  <a:tcPr anchor="ctr"/>
                </a:tc>
                <a:tc>
                  <a:txBody>
                    <a:bodyPr/>
                    <a:lstStyle/>
                    <a:p>
                      <a:pPr algn="ctr"/>
                      <a:r>
                        <a:rPr lang="en-US" sz="3200" dirty="0"/>
                        <a:t>For-profit colleges/ copyrighted course materials?</a:t>
                      </a:r>
                    </a:p>
                  </a:txBody>
                  <a:tcPr anchor="ctr"/>
                </a:tc>
                <a:extLst>
                  <a:ext uri="{0D108BD9-81ED-4DB2-BD59-A6C34878D82A}">
                    <a16:rowId xmlns:a16="http://schemas.microsoft.com/office/drawing/2014/main" val="115660108"/>
                  </a:ext>
                </a:extLst>
              </a:tr>
              <a:tr h="792480">
                <a:tc>
                  <a:txBody>
                    <a:bodyPr/>
                    <a:lstStyle/>
                    <a:p>
                      <a:pPr algn="ctr"/>
                      <a:r>
                        <a:rPr lang="en-US" sz="3200" dirty="0"/>
                        <a:t>MOOC/Blended learning</a:t>
                      </a:r>
                    </a:p>
                  </a:txBody>
                  <a:tcPr anchor="ctr"/>
                </a:tc>
                <a:tc>
                  <a:txBody>
                    <a:bodyPr/>
                    <a:lstStyle/>
                    <a:p>
                      <a:pPr algn="ctr"/>
                      <a:r>
                        <a:rPr lang="en-US" sz="3200" dirty="0"/>
                        <a:t>Classroom/Lecture</a:t>
                      </a:r>
                    </a:p>
                  </a:txBody>
                  <a:tcPr anchor="ctr"/>
                </a:tc>
                <a:extLst>
                  <a:ext uri="{0D108BD9-81ED-4DB2-BD59-A6C34878D82A}">
                    <a16:rowId xmlns:a16="http://schemas.microsoft.com/office/drawing/2014/main" val="2667243607"/>
                  </a:ext>
                </a:extLst>
              </a:tr>
              <a:tr h="792480">
                <a:tc>
                  <a:txBody>
                    <a:bodyPr/>
                    <a:lstStyle/>
                    <a:p>
                      <a:pPr algn="ctr"/>
                      <a:r>
                        <a:rPr lang="en-US" sz="3200" dirty="0"/>
                        <a:t>Micro-credentials/Badges</a:t>
                      </a:r>
                    </a:p>
                  </a:txBody>
                  <a:tcPr anchor="ctr"/>
                </a:tc>
                <a:tc>
                  <a:txBody>
                    <a:bodyPr/>
                    <a:lstStyle/>
                    <a:p>
                      <a:pPr algn="ctr"/>
                      <a:r>
                        <a:rPr lang="en-US" sz="3200" dirty="0"/>
                        <a:t>Degree?</a:t>
                      </a:r>
                    </a:p>
                  </a:txBody>
                  <a:tcPr anchor="ctr"/>
                </a:tc>
                <a:extLst>
                  <a:ext uri="{0D108BD9-81ED-4DB2-BD59-A6C34878D82A}">
                    <a16:rowId xmlns:a16="http://schemas.microsoft.com/office/drawing/2014/main" val="2036255319"/>
                  </a:ext>
                </a:extLst>
              </a:tr>
            </a:tbl>
          </a:graphicData>
        </a:graphic>
      </p:graphicFrame>
    </p:spTree>
    <p:extLst>
      <p:ext uri="{BB962C8B-B14F-4D97-AF65-F5344CB8AC3E}">
        <p14:creationId xmlns:p14="http://schemas.microsoft.com/office/powerpoint/2010/main" val="257764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Issues in Quality Assurance for OER</a:t>
            </a:r>
          </a:p>
        </p:txBody>
      </p:sp>
      <p:sp>
        <p:nvSpPr>
          <p:cNvPr id="3" name="Content Placeholder 2"/>
          <p:cNvSpPr>
            <a:spLocks noGrp="1"/>
          </p:cNvSpPr>
          <p:nvPr>
            <p:ph idx="1"/>
          </p:nvPr>
        </p:nvSpPr>
        <p:spPr>
          <a:xfrm>
            <a:off x="838200" y="1825625"/>
            <a:ext cx="5854700" cy="4351338"/>
          </a:xfrm>
        </p:spPr>
        <p:txBody>
          <a:bodyPr/>
          <a:lstStyle/>
          <a:p>
            <a:r>
              <a:rPr lang="en-US" dirty="0"/>
              <a:t>Who is responsible for the quality of repurposed content?</a:t>
            </a:r>
          </a:p>
          <a:p>
            <a:r>
              <a:rPr lang="en-US" dirty="0"/>
              <a:t>How do institutions ensure the integrity of content?</a:t>
            </a:r>
          </a:p>
          <a:p>
            <a:r>
              <a:rPr lang="en-US" dirty="0"/>
              <a:t>What is the role of QA agencies?</a:t>
            </a:r>
          </a:p>
        </p:txBody>
      </p:sp>
      <p:pic>
        <p:nvPicPr>
          <p:cNvPr id="15365" name="Picture 5" descr="\\06-CLS-01\Users\DTremblay\Desktop\QA hands.png"/>
          <p:cNvPicPr>
            <a:picLocks noChangeAspect="1" noChangeArrowheads="1"/>
          </p:cNvPicPr>
          <p:nvPr/>
        </p:nvPicPr>
        <p:blipFill>
          <a:blip r:embed="rId2" cstate="print">
            <a:alphaModFix amt="35000"/>
            <a:extLst>
              <a:ext uri="{28A0092B-C50C-407E-A947-70E740481C1C}">
                <a14:useLocalDpi xmlns:a14="http://schemas.microsoft.com/office/drawing/2010/main" val="0"/>
              </a:ext>
            </a:extLst>
          </a:blip>
          <a:srcRect/>
          <a:stretch>
            <a:fillRect/>
          </a:stretch>
        </p:blipFill>
        <p:spPr bwMode="auto">
          <a:xfrm>
            <a:off x="6812062" y="2479548"/>
            <a:ext cx="3551138" cy="5083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5731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7350" y="763636"/>
            <a:ext cx="6007100" cy="1325563"/>
          </a:xfrm>
        </p:spPr>
        <p:txBody>
          <a:bodyPr/>
          <a:lstStyle/>
          <a:p>
            <a:r>
              <a:rPr lang="en-US" dirty="0"/>
              <a:t>Issues Specific to OER</a:t>
            </a:r>
          </a:p>
        </p:txBody>
      </p:sp>
      <p:sp>
        <p:nvSpPr>
          <p:cNvPr id="3" name="Content Placeholder 2"/>
          <p:cNvSpPr>
            <a:spLocks noGrp="1"/>
          </p:cNvSpPr>
          <p:nvPr>
            <p:ph idx="1"/>
          </p:nvPr>
        </p:nvSpPr>
        <p:spPr>
          <a:xfrm>
            <a:off x="5501619" y="2216968"/>
            <a:ext cx="5765800" cy="3598863"/>
          </a:xfrm>
        </p:spPr>
        <p:txBody>
          <a:bodyPr>
            <a:normAutofit/>
          </a:bodyPr>
          <a:lstStyle/>
          <a:p>
            <a:r>
              <a:rPr lang="en-US" sz="3200" dirty="0"/>
              <a:t>Accessibility</a:t>
            </a:r>
          </a:p>
          <a:p>
            <a:r>
              <a:rPr lang="en-US" sz="3200" dirty="0" err="1"/>
              <a:t>Localisation</a:t>
            </a:r>
            <a:endParaRPr lang="en-US" sz="3200" dirty="0"/>
          </a:p>
          <a:p>
            <a:r>
              <a:rPr lang="en-US" sz="3200" dirty="0"/>
              <a:t>Technological barriers</a:t>
            </a:r>
          </a:p>
          <a:p>
            <a:r>
              <a:rPr lang="en-US" sz="3200" dirty="0"/>
              <a:t>Discoverability</a:t>
            </a:r>
          </a:p>
          <a:p>
            <a:r>
              <a:rPr lang="en-US" sz="3200" dirty="0"/>
              <a:t>Interoperability</a:t>
            </a:r>
          </a:p>
          <a:p>
            <a:endParaRPr lang="en-US" sz="3200" dirty="0"/>
          </a:p>
        </p:txBody>
      </p:sp>
      <p:pic>
        <p:nvPicPr>
          <p:cNvPr id="5" name="Content Placeholder 5">
            <a:extLst>
              <a:ext uri="{FF2B5EF4-FFF2-40B4-BE49-F238E27FC236}">
                <a16:creationId xmlns:a16="http://schemas.microsoft.com/office/drawing/2014/main" id="{6C7FBEE1-DCCF-428E-BE5C-909338CA51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24581" y="854124"/>
            <a:ext cx="3799819" cy="5149751"/>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C0E3F21A-23D6-47A3-9DFD-42B60E6DD4CC}"/>
              </a:ext>
            </a:extLst>
          </p:cNvPr>
          <p:cNvSpPr txBox="1"/>
          <p:nvPr/>
        </p:nvSpPr>
        <p:spPr>
          <a:xfrm>
            <a:off x="7467601" y="5943600"/>
            <a:ext cx="184731" cy="369332"/>
          </a:xfrm>
          <a:prstGeom prst="rect">
            <a:avLst/>
          </a:prstGeom>
          <a:noFill/>
        </p:spPr>
        <p:txBody>
          <a:bodyPr wrap="square" rtlCol="0">
            <a:spAutoFit/>
          </a:bodyPr>
          <a:lstStyle/>
          <a:p>
            <a:endParaRPr lang="en-US" sz="1800" dirty="0"/>
          </a:p>
        </p:txBody>
      </p:sp>
    </p:spTree>
    <p:extLst>
      <p:ext uri="{BB962C8B-B14F-4D97-AF65-F5344CB8AC3E}">
        <p14:creationId xmlns:p14="http://schemas.microsoft.com/office/powerpoint/2010/main" val="4011346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4C4CF-28C7-4E06-ADFA-88F5ADA57585}"/>
              </a:ext>
            </a:extLst>
          </p:cNvPr>
          <p:cNvSpPr>
            <a:spLocks noGrp="1"/>
          </p:cNvSpPr>
          <p:nvPr>
            <p:ph type="title"/>
          </p:nvPr>
        </p:nvSpPr>
        <p:spPr/>
        <p:txBody>
          <a:bodyPr/>
          <a:lstStyle/>
          <a:p>
            <a:r>
              <a:rPr lang="en-US" dirty="0"/>
              <a:t>Accreditation and Recognition: </a:t>
            </a:r>
            <a:r>
              <a:rPr lang="en-CA" b="1" dirty="0">
                <a:solidFill>
                  <a:srgbClr val="FF9444"/>
                </a:solidFill>
              </a:rPr>
              <a:t>India</a:t>
            </a:r>
            <a:endParaRPr lang="en-US" b="1" dirty="0">
              <a:solidFill>
                <a:srgbClr val="FF9444"/>
              </a:solidFill>
            </a:endParaRPr>
          </a:p>
        </p:txBody>
      </p:sp>
      <p:sp>
        <p:nvSpPr>
          <p:cNvPr id="3" name="Content Placeholder 2">
            <a:extLst>
              <a:ext uri="{FF2B5EF4-FFF2-40B4-BE49-F238E27FC236}">
                <a16:creationId xmlns:a16="http://schemas.microsoft.com/office/drawing/2014/main" id="{9766322E-B4CF-4154-AEEA-F8C5B277D125}"/>
              </a:ext>
            </a:extLst>
          </p:cNvPr>
          <p:cNvSpPr>
            <a:spLocks noGrp="1"/>
          </p:cNvSpPr>
          <p:nvPr>
            <p:ph idx="1"/>
          </p:nvPr>
        </p:nvSpPr>
        <p:spPr>
          <a:xfrm>
            <a:off x="5511800" y="1825625"/>
            <a:ext cx="5842000" cy="4351338"/>
          </a:xfrm>
        </p:spPr>
        <p:txBody>
          <a:bodyPr/>
          <a:lstStyle/>
          <a:p>
            <a:pPr marL="285750" indent="-285750"/>
            <a:r>
              <a:rPr lang="en-US" dirty="0" err="1"/>
              <a:t>Centralised</a:t>
            </a:r>
            <a:r>
              <a:rPr lang="en-US" dirty="0"/>
              <a:t> directory of courses</a:t>
            </a:r>
          </a:p>
          <a:p>
            <a:pPr marL="285750" indent="-285750"/>
            <a:r>
              <a:rPr lang="en-US" dirty="0"/>
              <a:t>Institutions decide the courses for which they provide credit</a:t>
            </a:r>
          </a:p>
          <a:p>
            <a:pPr marL="285750" indent="-285750"/>
            <a:r>
              <a:rPr lang="en-US" dirty="0"/>
              <a:t>Transfer of credit up to 40%</a:t>
            </a:r>
          </a:p>
          <a:p>
            <a:pPr marL="285750" indent="-285750"/>
            <a:r>
              <a:rPr lang="en-US" dirty="0"/>
              <a:t>Host institution to communicate the grade directly to the students of the participating institutions</a:t>
            </a:r>
          </a:p>
        </p:txBody>
      </p:sp>
      <p:pic>
        <p:nvPicPr>
          <p:cNvPr id="4" name="Content Placeholder 6" descr="A screenshot of a social media post&#10;&#10;Description generated with very high confidence">
            <a:extLst>
              <a:ext uri="{FF2B5EF4-FFF2-40B4-BE49-F238E27FC236}">
                <a16:creationId xmlns:a16="http://schemas.microsoft.com/office/drawing/2014/main" id="{BA1D28F9-66A6-43ED-BCA1-D5523EE450A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05182"/>
            <a:ext cx="5219700" cy="2958759"/>
          </a:xfrm>
          <a:prstGeom prst="rect">
            <a:avLst/>
          </a:prstGeom>
        </p:spPr>
      </p:pic>
    </p:spTree>
    <p:extLst>
      <p:ext uri="{BB962C8B-B14F-4D97-AF65-F5344CB8AC3E}">
        <p14:creationId xmlns:p14="http://schemas.microsoft.com/office/powerpoint/2010/main" val="671080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B925FBA4-3944-4364-B6EC-0AEC0E539B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437" y="1349032"/>
            <a:ext cx="7271063" cy="5143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Accreditation and Recognition: </a:t>
            </a:r>
            <a:r>
              <a:rPr lang="en-US" dirty="0">
                <a:solidFill>
                  <a:srgbClr val="FF1B1B"/>
                </a:solidFill>
              </a:rPr>
              <a:t>Malaysia</a:t>
            </a:r>
          </a:p>
        </p:txBody>
      </p:sp>
      <p:sp>
        <p:nvSpPr>
          <p:cNvPr id="8" name="Rectangle 7"/>
          <p:cNvSpPr/>
          <p:nvPr/>
        </p:nvSpPr>
        <p:spPr>
          <a:xfrm>
            <a:off x="7840872" y="2336155"/>
            <a:ext cx="4351128" cy="954107"/>
          </a:xfrm>
          <a:prstGeom prst="rect">
            <a:avLst/>
          </a:prstGeom>
          <a:solidFill>
            <a:schemeClr val="bg1"/>
          </a:solidFill>
        </p:spPr>
        <p:txBody>
          <a:bodyPr wrap="square">
            <a:spAutoFit/>
          </a:bodyPr>
          <a:lstStyle/>
          <a:p>
            <a:r>
              <a:rPr lang="en-CA" sz="2800" b="1" dirty="0">
                <a:latin typeface="Open Sans" panose="020B0606030504020204" pitchFamily="34" charset="0"/>
                <a:ea typeface="Open Sans" panose="020B0606030504020204" pitchFamily="34" charset="0"/>
                <a:cs typeface="Open Sans" panose="020B0606030504020204" pitchFamily="34" charset="0"/>
              </a:rPr>
              <a:t>Malaysian MOOC Credit Transfer</a:t>
            </a:r>
          </a:p>
        </p:txBody>
      </p:sp>
      <p:sp>
        <p:nvSpPr>
          <p:cNvPr id="9" name="Date Placeholder 1">
            <a:extLst>
              <a:ext uri="{FF2B5EF4-FFF2-40B4-BE49-F238E27FC236}">
                <a16:creationId xmlns:a16="http://schemas.microsoft.com/office/drawing/2014/main" id="{613929B8-556E-49D6-BBB0-E5167D961077}"/>
              </a:ext>
            </a:extLst>
          </p:cNvPr>
          <p:cNvSpPr txBox="1">
            <a:spLocks/>
          </p:cNvSpPr>
          <p:nvPr/>
        </p:nvSpPr>
        <p:spPr>
          <a:xfrm>
            <a:off x="7840872" y="6280150"/>
            <a:ext cx="3657600"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dirty="0"/>
              <a:t>Source: Prof. Dato’ Dr. Mohamed Amin </a:t>
            </a:r>
            <a:r>
              <a:rPr lang="en-US" sz="1050" dirty="0" err="1"/>
              <a:t>Embi</a:t>
            </a:r>
            <a:r>
              <a:rPr lang="en-US" sz="1050" dirty="0"/>
              <a:t> (UKM)</a:t>
            </a:r>
          </a:p>
          <a:p>
            <a:endParaRPr lang="en-MY" sz="1100" dirty="0">
              <a:solidFill>
                <a:prstClr val="black">
                  <a:tint val="75000"/>
                </a:prstClr>
              </a:solidFill>
            </a:endParaRPr>
          </a:p>
        </p:txBody>
      </p:sp>
    </p:spTree>
    <p:extLst>
      <p:ext uri="{BB962C8B-B14F-4D97-AF65-F5344CB8AC3E}">
        <p14:creationId xmlns:p14="http://schemas.microsoft.com/office/powerpoint/2010/main" val="1014030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erson using a computer&#10;&#10;Description generated with very high confidence">
            <a:extLst>
              <a:ext uri="{FF2B5EF4-FFF2-40B4-BE49-F238E27FC236}">
                <a16:creationId xmlns:a16="http://schemas.microsoft.com/office/drawing/2014/main" id="{FE53E1D2-2F29-4CD6-886F-E57DAC5064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4581" y="854124"/>
            <a:ext cx="3799818" cy="5251977"/>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5467350" y="763636"/>
            <a:ext cx="6007100" cy="1325563"/>
          </a:xfrm>
        </p:spPr>
        <p:txBody>
          <a:bodyPr/>
          <a:lstStyle/>
          <a:p>
            <a:r>
              <a:rPr lang="en-US" dirty="0"/>
              <a:t>Guidelines for Quality </a:t>
            </a:r>
          </a:p>
        </p:txBody>
      </p:sp>
      <p:sp>
        <p:nvSpPr>
          <p:cNvPr id="3" name="Content Placeholder 2"/>
          <p:cNvSpPr>
            <a:spLocks noGrp="1"/>
          </p:cNvSpPr>
          <p:nvPr>
            <p:ph idx="1"/>
          </p:nvPr>
        </p:nvSpPr>
        <p:spPr>
          <a:xfrm>
            <a:off x="5501619" y="2216968"/>
            <a:ext cx="5765800" cy="3598863"/>
          </a:xfrm>
        </p:spPr>
        <p:txBody>
          <a:bodyPr>
            <a:normAutofit/>
          </a:bodyPr>
          <a:lstStyle/>
          <a:p>
            <a:r>
              <a:rPr lang="en-US" sz="3200" dirty="0"/>
              <a:t>One size does not fit all</a:t>
            </a:r>
          </a:p>
          <a:p>
            <a:r>
              <a:rPr lang="en-US" sz="3200" dirty="0"/>
              <a:t>Context  critical</a:t>
            </a:r>
          </a:p>
          <a:p>
            <a:r>
              <a:rPr lang="en-US" sz="3200" dirty="0"/>
              <a:t>Accreditation/QA agencies need to consider credit equivalence</a:t>
            </a:r>
          </a:p>
        </p:txBody>
      </p:sp>
      <p:sp>
        <p:nvSpPr>
          <p:cNvPr id="4" name="TextBox 3">
            <a:extLst>
              <a:ext uri="{FF2B5EF4-FFF2-40B4-BE49-F238E27FC236}">
                <a16:creationId xmlns:a16="http://schemas.microsoft.com/office/drawing/2014/main" id="{C0E3F21A-23D6-47A3-9DFD-42B60E6DD4CC}"/>
              </a:ext>
            </a:extLst>
          </p:cNvPr>
          <p:cNvSpPr txBox="1"/>
          <p:nvPr/>
        </p:nvSpPr>
        <p:spPr>
          <a:xfrm>
            <a:off x="7467601" y="5943600"/>
            <a:ext cx="184731" cy="369332"/>
          </a:xfrm>
          <a:prstGeom prst="rect">
            <a:avLst/>
          </a:prstGeom>
          <a:noFill/>
        </p:spPr>
        <p:txBody>
          <a:bodyPr wrap="square" rtlCol="0">
            <a:spAutoFit/>
          </a:bodyPr>
          <a:lstStyle/>
          <a:p>
            <a:endParaRPr lang="en-US" sz="1800" dirty="0"/>
          </a:p>
        </p:txBody>
      </p:sp>
    </p:spTree>
    <p:extLst>
      <p:ext uri="{BB962C8B-B14F-4D97-AF65-F5344CB8AC3E}">
        <p14:creationId xmlns:p14="http://schemas.microsoft.com/office/powerpoint/2010/main" val="1685640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9D9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dirty="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057C7B-C74D-429A-9580-08A114D2B181}"/>
              </a:ext>
            </a:extLst>
          </p:cNvPr>
          <p:cNvSpPr>
            <a:spLocks noGrp="1"/>
          </p:cNvSpPr>
          <p:nvPr>
            <p:ph type="title"/>
          </p:nvPr>
        </p:nvSpPr>
        <p:spPr/>
        <p:txBody>
          <a:bodyPr/>
          <a:lstStyle/>
          <a:p>
            <a:pPr algn="l"/>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Micro-credentials</a:t>
            </a:r>
          </a:p>
        </p:txBody>
      </p:sp>
      <p:pic>
        <p:nvPicPr>
          <p:cNvPr id="4" name="Picture 3">
            <a:extLst>
              <a:ext uri="{FF2B5EF4-FFF2-40B4-BE49-F238E27FC236}">
                <a16:creationId xmlns:a16="http://schemas.microsoft.com/office/drawing/2014/main" id="{2CAACAF2-BC70-47D1-8D81-62BCC0C386B4}"/>
              </a:ext>
            </a:extLst>
          </p:cNvPr>
          <p:cNvPicPr>
            <a:picLocks noChangeAspect="1"/>
          </p:cNvPicPr>
          <p:nvPr/>
        </p:nvPicPr>
        <p:blipFill>
          <a:blip r:embed="rId3"/>
          <a:stretch>
            <a:fillRect/>
          </a:stretch>
        </p:blipFill>
        <p:spPr>
          <a:xfrm>
            <a:off x="7903444" y="472204"/>
            <a:ext cx="2764557" cy="1023556"/>
          </a:xfrm>
          <a:prstGeom prst="rect">
            <a:avLst/>
          </a:prstGeom>
        </p:spPr>
      </p:pic>
      <p:graphicFrame>
        <p:nvGraphicFramePr>
          <p:cNvPr id="10" name="Content Placeholder 4">
            <a:extLst>
              <a:ext uri="{FF2B5EF4-FFF2-40B4-BE49-F238E27FC236}">
                <a16:creationId xmlns:a16="http://schemas.microsoft.com/office/drawing/2014/main" id="{EE1C540B-135A-400C-B443-159BC5438049}"/>
              </a:ext>
            </a:extLst>
          </p:cNvPr>
          <p:cNvGraphicFramePr>
            <a:graphicFrameLocks/>
          </p:cNvGraphicFramePr>
          <p:nvPr>
            <p:extLst>
              <p:ext uri="{D42A27DB-BD31-4B8C-83A1-F6EECF244321}">
                <p14:modId xmlns:p14="http://schemas.microsoft.com/office/powerpoint/2010/main" val="4163121584"/>
              </p:ext>
            </p:extLst>
          </p:nvPr>
        </p:nvGraphicFramePr>
        <p:xfrm>
          <a:off x="472440" y="723900"/>
          <a:ext cx="9154160" cy="50799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75CF068E-957B-4318-9C34-89929098E7A0}"/>
              </a:ext>
            </a:extLst>
          </p:cNvPr>
          <p:cNvSpPr txBox="1"/>
          <p:nvPr/>
        </p:nvSpPr>
        <p:spPr>
          <a:xfrm>
            <a:off x="1041400" y="4471930"/>
            <a:ext cx="2148840" cy="1200329"/>
          </a:xfrm>
          <a:prstGeom prst="rect">
            <a:avLst/>
          </a:prstGeom>
          <a:noFill/>
        </p:spPr>
        <p:txBody>
          <a:bodyPr wrap="square" rtlCol="0">
            <a:spAutoFit/>
          </a:bodyPr>
          <a:lstStyle/>
          <a:p>
            <a:pPr marL="285750" indent="-285750">
              <a:buFont typeface="Arial" panose="020B0604020202020204" pitchFamily="34" charset="0"/>
              <a:buChar char="•"/>
            </a:pPr>
            <a:r>
              <a:rPr lang="en-US" sz="1800" dirty="0"/>
              <a:t>Short duration</a:t>
            </a:r>
          </a:p>
          <a:p>
            <a:pPr marL="285750" indent="-285750">
              <a:buFont typeface="Arial" panose="020B0604020202020204" pitchFamily="34" charset="0"/>
              <a:buChar char="•"/>
            </a:pPr>
            <a:r>
              <a:rPr lang="en-US" sz="1800" dirty="0"/>
              <a:t>Modular approach</a:t>
            </a:r>
          </a:p>
          <a:p>
            <a:pPr marL="285750" indent="-285750">
              <a:buFont typeface="Arial" panose="020B0604020202020204" pitchFamily="34" charset="0"/>
              <a:buChar char="•"/>
            </a:pPr>
            <a:r>
              <a:rPr lang="en-US" sz="1800" dirty="0"/>
              <a:t>Skills based</a:t>
            </a:r>
          </a:p>
        </p:txBody>
      </p:sp>
      <p:sp>
        <p:nvSpPr>
          <p:cNvPr id="12" name="TextBox 11">
            <a:extLst>
              <a:ext uri="{FF2B5EF4-FFF2-40B4-BE49-F238E27FC236}">
                <a16:creationId xmlns:a16="http://schemas.microsoft.com/office/drawing/2014/main" id="{B64A469C-CFF9-4469-83C3-BF4A4EC0A24E}"/>
              </a:ext>
            </a:extLst>
          </p:cNvPr>
          <p:cNvSpPr txBox="1"/>
          <p:nvPr/>
        </p:nvSpPr>
        <p:spPr>
          <a:xfrm>
            <a:off x="3307080" y="4471929"/>
            <a:ext cx="2225040" cy="1477328"/>
          </a:xfrm>
          <a:prstGeom prst="rect">
            <a:avLst/>
          </a:prstGeom>
          <a:noFill/>
        </p:spPr>
        <p:txBody>
          <a:bodyPr wrap="square" rtlCol="0">
            <a:spAutoFit/>
          </a:bodyPr>
          <a:lstStyle/>
          <a:p>
            <a:pPr marL="285750" indent="-285750">
              <a:buFont typeface="Arial" panose="020B0604020202020204" pitchFamily="34" charset="0"/>
              <a:buChar char="•"/>
            </a:pPr>
            <a:r>
              <a:rPr lang="en-US" sz="1800" dirty="0"/>
              <a:t>Community learning</a:t>
            </a:r>
          </a:p>
          <a:p>
            <a:pPr marL="285750" indent="-285750">
              <a:buFont typeface="Arial" panose="020B0604020202020204" pitchFamily="34" charset="0"/>
              <a:buChar char="•"/>
            </a:pPr>
            <a:r>
              <a:rPr lang="en-US" sz="1800" dirty="0"/>
              <a:t>Self-paced</a:t>
            </a:r>
          </a:p>
          <a:p>
            <a:pPr marL="285750" indent="-285750">
              <a:buFont typeface="Arial" panose="020B0604020202020204" pitchFamily="34" charset="0"/>
              <a:buChar char="•"/>
            </a:pPr>
            <a:r>
              <a:rPr lang="en-US" sz="1800" dirty="0"/>
              <a:t>Mentoring support</a:t>
            </a:r>
          </a:p>
        </p:txBody>
      </p:sp>
      <p:sp>
        <p:nvSpPr>
          <p:cNvPr id="13" name="TextBox 12">
            <a:extLst>
              <a:ext uri="{FF2B5EF4-FFF2-40B4-BE49-F238E27FC236}">
                <a16:creationId xmlns:a16="http://schemas.microsoft.com/office/drawing/2014/main" id="{45E8C34F-4328-40BD-B094-5A2C7FA2B43E}"/>
              </a:ext>
            </a:extLst>
          </p:cNvPr>
          <p:cNvSpPr txBox="1"/>
          <p:nvPr/>
        </p:nvSpPr>
        <p:spPr>
          <a:xfrm>
            <a:off x="5532120" y="4471929"/>
            <a:ext cx="1910080" cy="923330"/>
          </a:xfrm>
          <a:prstGeom prst="rect">
            <a:avLst/>
          </a:prstGeom>
          <a:noFill/>
        </p:spPr>
        <p:txBody>
          <a:bodyPr wrap="square" rtlCol="0">
            <a:spAutoFit/>
          </a:bodyPr>
          <a:lstStyle/>
          <a:p>
            <a:pPr marL="285750" indent="-285750">
              <a:buFont typeface="Arial" panose="020B0604020202020204" pitchFamily="34" charset="0"/>
              <a:buChar char="•"/>
            </a:pPr>
            <a:r>
              <a:rPr lang="en-US" sz="1800" dirty="0"/>
              <a:t>Verifiable credential</a:t>
            </a:r>
          </a:p>
          <a:p>
            <a:pPr marL="285750" indent="-285750">
              <a:buFont typeface="Arial" panose="020B0604020202020204" pitchFamily="34" charset="0"/>
              <a:buChar char="•"/>
            </a:pPr>
            <a:r>
              <a:rPr lang="en-US" sz="1800" dirty="0"/>
              <a:t>Project-based</a:t>
            </a:r>
          </a:p>
        </p:txBody>
      </p:sp>
      <p:sp>
        <p:nvSpPr>
          <p:cNvPr id="14" name="TextBox 13">
            <a:extLst>
              <a:ext uri="{FF2B5EF4-FFF2-40B4-BE49-F238E27FC236}">
                <a16:creationId xmlns:a16="http://schemas.microsoft.com/office/drawing/2014/main" id="{5BC6B05F-1C9B-4311-A31F-A34D40A4F4DD}"/>
              </a:ext>
            </a:extLst>
          </p:cNvPr>
          <p:cNvSpPr txBox="1"/>
          <p:nvPr/>
        </p:nvSpPr>
        <p:spPr>
          <a:xfrm>
            <a:off x="7645400" y="4471928"/>
            <a:ext cx="2021840" cy="1477328"/>
          </a:xfrm>
          <a:prstGeom prst="rect">
            <a:avLst/>
          </a:prstGeom>
          <a:noFill/>
        </p:spPr>
        <p:txBody>
          <a:bodyPr wrap="square" rtlCol="0">
            <a:spAutoFit/>
          </a:bodyPr>
          <a:lstStyle/>
          <a:p>
            <a:pPr marL="285750" indent="-285750">
              <a:buFont typeface="Arial" panose="020B0604020202020204" pitchFamily="34" charset="0"/>
              <a:buChar char="•"/>
            </a:pPr>
            <a:r>
              <a:rPr lang="en-US" sz="1800" dirty="0"/>
              <a:t>Job-ready</a:t>
            </a:r>
          </a:p>
          <a:p>
            <a:pPr marL="285750" indent="-285750">
              <a:buFont typeface="Arial" panose="020B0604020202020204" pitchFamily="34" charset="0"/>
              <a:buChar char="•"/>
            </a:pPr>
            <a:r>
              <a:rPr lang="en-US" sz="1800" dirty="0"/>
              <a:t>Reduced cost</a:t>
            </a:r>
          </a:p>
          <a:p>
            <a:pPr marL="285750" indent="-285750">
              <a:buFont typeface="Arial" panose="020B0604020202020204" pitchFamily="34" charset="0"/>
              <a:buChar char="•"/>
            </a:pPr>
            <a:r>
              <a:rPr lang="en-US" sz="1800" dirty="0"/>
              <a:t>Blended with F2F for formal degree</a:t>
            </a:r>
          </a:p>
        </p:txBody>
      </p:sp>
    </p:spTree>
    <p:extLst>
      <p:ext uri="{BB962C8B-B14F-4D97-AF65-F5344CB8AC3E}">
        <p14:creationId xmlns:p14="http://schemas.microsoft.com/office/powerpoint/2010/main" val="1084310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7A66BF4-FFEA-483F-A9CE-A73EBDDB339E}"/>
              </a:ext>
            </a:extLst>
          </p:cNvPr>
          <p:cNvPicPr>
            <a:picLocks noChangeAspect="1"/>
          </p:cNvPicPr>
          <p:nvPr/>
        </p:nvPicPr>
        <p:blipFill>
          <a:blip r:embed="rId3"/>
          <a:stretch>
            <a:fillRect/>
          </a:stretch>
        </p:blipFill>
        <p:spPr>
          <a:xfrm>
            <a:off x="924580" y="854123"/>
            <a:ext cx="3799817" cy="5488625"/>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5467350" y="763636"/>
            <a:ext cx="6007100" cy="1325563"/>
          </a:xfrm>
        </p:spPr>
        <p:txBody>
          <a:bodyPr/>
          <a:lstStyle/>
          <a:p>
            <a:r>
              <a:rPr lang="en-US" dirty="0"/>
              <a:t>Implications for </a:t>
            </a:r>
            <a:br>
              <a:rPr lang="en-US" dirty="0"/>
            </a:br>
            <a:r>
              <a:rPr lang="en-US" dirty="0"/>
              <a:t>Quality Assurance</a:t>
            </a:r>
          </a:p>
        </p:txBody>
      </p:sp>
      <p:sp>
        <p:nvSpPr>
          <p:cNvPr id="3" name="Content Placeholder 2"/>
          <p:cNvSpPr>
            <a:spLocks noGrp="1"/>
          </p:cNvSpPr>
          <p:nvPr>
            <p:ph idx="1"/>
          </p:nvPr>
        </p:nvSpPr>
        <p:spPr>
          <a:xfrm>
            <a:off x="5501619" y="2216968"/>
            <a:ext cx="5765800" cy="3598863"/>
          </a:xfrm>
        </p:spPr>
        <p:txBody>
          <a:bodyPr>
            <a:normAutofit/>
          </a:bodyPr>
          <a:lstStyle/>
          <a:p>
            <a:r>
              <a:rPr lang="en-US" sz="3200" dirty="0"/>
              <a:t>Recognition of badges/micro-credentials</a:t>
            </a:r>
          </a:p>
          <a:p>
            <a:r>
              <a:rPr lang="en-US" sz="3200" dirty="0"/>
              <a:t>Accrediting prior learning</a:t>
            </a:r>
          </a:p>
          <a:p>
            <a:r>
              <a:rPr lang="en-US" sz="3200" dirty="0"/>
              <a:t>Transnational Qualifications Frameworks for mobility</a:t>
            </a:r>
          </a:p>
        </p:txBody>
      </p:sp>
      <p:sp>
        <p:nvSpPr>
          <p:cNvPr id="4" name="TextBox 3">
            <a:extLst>
              <a:ext uri="{FF2B5EF4-FFF2-40B4-BE49-F238E27FC236}">
                <a16:creationId xmlns:a16="http://schemas.microsoft.com/office/drawing/2014/main" id="{C0E3F21A-23D6-47A3-9DFD-42B60E6DD4CC}"/>
              </a:ext>
            </a:extLst>
          </p:cNvPr>
          <p:cNvSpPr txBox="1"/>
          <p:nvPr/>
        </p:nvSpPr>
        <p:spPr>
          <a:xfrm>
            <a:off x="7467601" y="5943600"/>
            <a:ext cx="184731" cy="369332"/>
          </a:xfrm>
          <a:prstGeom prst="rect">
            <a:avLst/>
          </a:prstGeom>
          <a:noFill/>
        </p:spPr>
        <p:txBody>
          <a:bodyPr wrap="square" rtlCol="0">
            <a:spAutoFit/>
          </a:bodyPr>
          <a:lstStyle/>
          <a:p>
            <a:endParaRPr lang="en-US" sz="1800" dirty="0"/>
          </a:p>
        </p:txBody>
      </p:sp>
    </p:spTree>
    <p:extLst>
      <p:ext uri="{BB962C8B-B14F-4D97-AF65-F5344CB8AC3E}">
        <p14:creationId xmlns:p14="http://schemas.microsoft.com/office/powerpoint/2010/main" val="2398571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Issues in Quality Assurance</a:t>
            </a:r>
          </a:p>
        </p:txBody>
      </p:sp>
      <p:sp>
        <p:nvSpPr>
          <p:cNvPr id="3" name="Content Placeholder 2"/>
          <p:cNvSpPr>
            <a:spLocks noGrp="1"/>
          </p:cNvSpPr>
          <p:nvPr>
            <p:ph idx="1"/>
          </p:nvPr>
        </p:nvSpPr>
        <p:spPr/>
        <p:txBody>
          <a:bodyPr>
            <a:normAutofit/>
          </a:bodyPr>
          <a:lstStyle/>
          <a:p>
            <a:r>
              <a:rPr lang="en-US" sz="3600" dirty="0"/>
              <a:t>Who regulates?</a:t>
            </a:r>
          </a:p>
          <a:p>
            <a:endParaRPr lang="en-US" sz="3600" dirty="0"/>
          </a:p>
          <a:p>
            <a:r>
              <a:rPr lang="en-US" sz="3600" dirty="0"/>
              <a:t>What are the standards of curriculum, learner support, assessment and certification?</a:t>
            </a:r>
          </a:p>
          <a:p>
            <a:endParaRPr lang="en-US" sz="3600" dirty="0"/>
          </a:p>
          <a:p>
            <a:r>
              <a:rPr lang="en-US" sz="3600" dirty="0"/>
              <a:t>What of faculty quality?</a:t>
            </a:r>
          </a:p>
        </p:txBody>
      </p:sp>
    </p:spTree>
    <p:extLst>
      <p:ext uri="{BB962C8B-B14F-4D97-AF65-F5344CB8AC3E}">
        <p14:creationId xmlns:p14="http://schemas.microsoft.com/office/powerpoint/2010/main" val="3811095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DF4AF08-60B1-4D73-BC68-3C9FDA4295AA}"/>
              </a:ext>
            </a:extLst>
          </p:cNvPr>
          <p:cNvSpPr/>
          <p:nvPr/>
        </p:nvSpPr>
        <p:spPr>
          <a:xfrm>
            <a:off x="1" y="-8312"/>
            <a:ext cx="12191064" cy="686631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pic>
        <p:nvPicPr>
          <p:cNvPr id="12" name="Picture 11">
            <a:extLst>
              <a:ext uri="{FF2B5EF4-FFF2-40B4-BE49-F238E27FC236}">
                <a16:creationId xmlns:a16="http://schemas.microsoft.com/office/drawing/2014/main" id="{7DD495CB-AEE8-4FBA-937F-5A43320B76C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34" y="-8312"/>
            <a:ext cx="12191999" cy="6859588"/>
          </a:xfrm>
          <a:prstGeom prst="rect">
            <a:avLst/>
          </a:prstGeom>
        </p:spPr>
      </p:pic>
      <p:sp>
        <p:nvSpPr>
          <p:cNvPr id="3" name="Title 2">
            <a:extLst>
              <a:ext uri="{FF2B5EF4-FFF2-40B4-BE49-F238E27FC236}">
                <a16:creationId xmlns:a16="http://schemas.microsoft.com/office/drawing/2014/main" id="{785467C5-85CC-42CD-8E14-21AF3677AA32}"/>
              </a:ext>
            </a:extLst>
          </p:cNvPr>
          <p:cNvSpPr>
            <a:spLocks noGrp="1"/>
          </p:cNvSpPr>
          <p:nvPr>
            <p:ph type="title"/>
          </p:nvPr>
        </p:nvSpPr>
        <p:spPr>
          <a:xfrm>
            <a:off x="936" y="-15036"/>
            <a:ext cx="12191064" cy="6866312"/>
          </a:xfrm>
        </p:spPr>
        <p:txBody>
          <a:bodyPr anchor="ctr" anchorCtr="0">
            <a:normAutofit/>
          </a:bodyPr>
          <a:lstStyle/>
          <a:p>
            <a:pPr algn="ctr"/>
            <a:r>
              <a:rPr lang="en-US" sz="8000" dirty="0">
                <a:solidFill>
                  <a:schemeClr val="bg1"/>
                </a:solidFill>
              </a:rPr>
              <a:t>Towards Quality</a:t>
            </a:r>
          </a:p>
        </p:txBody>
      </p:sp>
    </p:spTree>
    <p:extLst>
      <p:ext uri="{BB962C8B-B14F-4D97-AF65-F5344CB8AC3E}">
        <p14:creationId xmlns:p14="http://schemas.microsoft.com/office/powerpoint/2010/main" val="8760555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5A57128-DC42-42A9-A58C-2C1A58B0D1BF}"/>
              </a:ext>
            </a:extLst>
          </p:cNvPr>
          <p:cNvGrpSpPr/>
          <p:nvPr/>
        </p:nvGrpSpPr>
        <p:grpSpPr>
          <a:xfrm>
            <a:off x="4442193" y="1496107"/>
            <a:ext cx="7749806" cy="3964893"/>
            <a:chOff x="0" y="2177143"/>
            <a:chExt cx="9149234" cy="4680857"/>
          </a:xfrm>
        </p:grpSpPr>
        <p:pic>
          <p:nvPicPr>
            <p:cNvPr id="5" name="Picture 4" descr="A close up of a map&#10;&#10;Description generated with high confidence">
              <a:extLst>
                <a:ext uri="{FF2B5EF4-FFF2-40B4-BE49-F238E27FC236}">
                  <a16:creationId xmlns:a16="http://schemas.microsoft.com/office/drawing/2014/main" id="{81F0A5D9-59C6-410F-8B6F-13BDDC16AA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77143"/>
              <a:ext cx="9149234" cy="4680857"/>
            </a:xfrm>
            <a:prstGeom prst="rect">
              <a:avLst/>
            </a:prstGeom>
          </p:spPr>
        </p:pic>
        <p:sp>
          <p:nvSpPr>
            <p:cNvPr id="6" name="Rectangle 5">
              <a:extLst>
                <a:ext uri="{FF2B5EF4-FFF2-40B4-BE49-F238E27FC236}">
                  <a16:creationId xmlns:a16="http://schemas.microsoft.com/office/drawing/2014/main" id="{77C19249-16BD-4FC2-8EB4-AFA9EEE6FBE8}"/>
                </a:ext>
              </a:extLst>
            </p:cNvPr>
            <p:cNvSpPr/>
            <p:nvPr/>
          </p:nvSpPr>
          <p:spPr>
            <a:xfrm>
              <a:off x="3033486" y="2177143"/>
              <a:ext cx="3367314" cy="492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 name="Title 1">
            <a:extLst>
              <a:ext uri="{FF2B5EF4-FFF2-40B4-BE49-F238E27FC236}">
                <a16:creationId xmlns:a16="http://schemas.microsoft.com/office/drawing/2014/main" id="{DA9588DB-9824-4ECF-B74A-40F77FBD91A8}"/>
              </a:ext>
            </a:extLst>
          </p:cNvPr>
          <p:cNvSpPr>
            <a:spLocks noGrp="1"/>
          </p:cNvSpPr>
          <p:nvPr>
            <p:ph type="title"/>
          </p:nvPr>
        </p:nvSpPr>
        <p:spPr/>
        <p:txBody>
          <a:bodyPr/>
          <a:lstStyle/>
          <a:p>
            <a:r>
              <a:rPr lang="en-US" dirty="0"/>
              <a:t>Harnessing ICTs: Learning Analytics</a:t>
            </a:r>
          </a:p>
        </p:txBody>
      </p:sp>
      <p:sp>
        <p:nvSpPr>
          <p:cNvPr id="10" name="Content Placeholder 9">
            <a:extLst>
              <a:ext uri="{FF2B5EF4-FFF2-40B4-BE49-F238E27FC236}">
                <a16:creationId xmlns:a16="http://schemas.microsoft.com/office/drawing/2014/main" id="{0062BBC3-C17D-4C88-A7BC-A2D883F22EF7}"/>
              </a:ext>
            </a:extLst>
          </p:cNvPr>
          <p:cNvSpPr>
            <a:spLocks noGrp="1"/>
          </p:cNvSpPr>
          <p:nvPr>
            <p:ph idx="1"/>
          </p:nvPr>
        </p:nvSpPr>
        <p:spPr>
          <a:xfrm>
            <a:off x="838200" y="1825625"/>
            <a:ext cx="3911600" cy="4351338"/>
          </a:xfrm>
        </p:spPr>
        <p:txBody>
          <a:bodyPr/>
          <a:lstStyle/>
          <a:p>
            <a:r>
              <a:rPr lang="en-US" dirty="0"/>
              <a:t>Identify at-risk learners</a:t>
            </a:r>
          </a:p>
          <a:p>
            <a:r>
              <a:rPr lang="en-US" dirty="0"/>
              <a:t>Provide personal guidance and support</a:t>
            </a:r>
          </a:p>
          <a:p>
            <a:r>
              <a:rPr lang="en-US" dirty="0"/>
              <a:t>Identify and address difficulties</a:t>
            </a:r>
          </a:p>
          <a:p>
            <a:r>
              <a:rPr lang="en-US" dirty="0"/>
              <a:t>Promote learning outcomes</a:t>
            </a:r>
          </a:p>
        </p:txBody>
      </p:sp>
    </p:spTree>
    <p:extLst>
      <p:ext uri="{BB962C8B-B14F-4D97-AF65-F5344CB8AC3E}">
        <p14:creationId xmlns:p14="http://schemas.microsoft.com/office/powerpoint/2010/main" val="82476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04B35A-BB4C-4522-8794-0F11A3003746}"/>
              </a:ext>
            </a:extLst>
          </p:cNvPr>
          <p:cNvSpPr>
            <a:spLocks noGrp="1"/>
          </p:cNvSpPr>
          <p:nvPr>
            <p:ph type="title"/>
          </p:nvPr>
        </p:nvSpPr>
        <p:spPr>
          <a:xfrm>
            <a:off x="812800" y="987048"/>
            <a:ext cx="4391025" cy="1323439"/>
          </a:xfrm>
        </p:spPr>
        <p:txBody>
          <a:bodyPr anchor="t">
            <a:normAutofit fontScale="90000"/>
          </a:bodyPr>
          <a:lstStyle/>
          <a:p>
            <a:r>
              <a:rPr lang="en-US" sz="3200" dirty="0">
                <a:solidFill>
                  <a:schemeClr val="bg1"/>
                </a:solidFill>
              </a:rPr>
              <a:t>Instant feedback</a:t>
            </a:r>
            <a:br>
              <a:rPr lang="en-US" sz="3200" dirty="0">
                <a:solidFill>
                  <a:schemeClr val="bg1"/>
                </a:solidFill>
              </a:rPr>
            </a:br>
            <a:r>
              <a:rPr lang="en-US" sz="3200" dirty="0">
                <a:solidFill>
                  <a:schemeClr val="bg1"/>
                </a:solidFill>
              </a:rPr>
              <a:t>Jill Watson</a:t>
            </a:r>
            <a:br>
              <a:rPr lang="en-US" sz="3200" dirty="0">
                <a:solidFill>
                  <a:schemeClr val="bg1"/>
                </a:solidFill>
              </a:rPr>
            </a:br>
            <a:r>
              <a:rPr lang="en-US" sz="3200" dirty="0">
                <a:solidFill>
                  <a:schemeClr val="bg1"/>
                </a:solidFill>
              </a:rPr>
              <a:t>Teaching Assistant</a:t>
            </a:r>
            <a:endParaRPr lang="en-CA" sz="3200" dirty="0">
              <a:solidFill>
                <a:schemeClr val="bg1"/>
              </a:solidFill>
            </a:endParaRPr>
          </a:p>
        </p:txBody>
      </p:sp>
      <p:sp>
        <p:nvSpPr>
          <p:cNvPr id="3" name="Content Placeholder 2">
            <a:extLst>
              <a:ext uri="{FF2B5EF4-FFF2-40B4-BE49-F238E27FC236}">
                <a16:creationId xmlns:a16="http://schemas.microsoft.com/office/drawing/2014/main" id="{822BE4B9-D81D-43E9-9C4A-5C5EE43F3058}"/>
              </a:ext>
            </a:extLst>
          </p:cNvPr>
          <p:cNvSpPr>
            <a:spLocks noGrp="1"/>
          </p:cNvSpPr>
          <p:nvPr>
            <p:ph idx="1"/>
          </p:nvPr>
        </p:nvSpPr>
        <p:spPr>
          <a:xfrm>
            <a:off x="812800" y="2491696"/>
            <a:ext cx="4391025" cy="2454300"/>
          </a:xfrm>
        </p:spPr>
        <p:txBody>
          <a:bodyPr>
            <a:normAutofit/>
          </a:bodyPr>
          <a:lstStyle/>
          <a:p>
            <a:r>
              <a:rPr lang="en-US" sz="2200" dirty="0">
                <a:solidFill>
                  <a:schemeClr val="bg1">
                    <a:alpha val="80000"/>
                  </a:schemeClr>
                </a:solidFill>
              </a:rPr>
              <a:t>Deployed in four offerings of an online course in Computer Science in Georgia Tech (Instructor: Ashok Goel)</a:t>
            </a:r>
          </a:p>
          <a:p>
            <a:r>
              <a:rPr lang="en-US" sz="2200" dirty="0">
                <a:solidFill>
                  <a:schemeClr val="bg1">
                    <a:alpha val="80000"/>
                  </a:schemeClr>
                </a:solidFill>
              </a:rPr>
              <a:t>A conversational chatbot built on AI</a:t>
            </a:r>
          </a:p>
          <a:p>
            <a:endParaRPr lang="en-US" sz="2200" dirty="0">
              <a:solidFill>
                <a:schemeClr val="bg1">
                  <a:alpha val="80000"/>
                </a:schemeClr>
              </a:solidFill>
            </a:endParaRPr>
          </a:p>
        </p:txBody>
      </p:sp>
      <p:pic>
        <p:nvPicPr>
          <p:cNvPr id="1026" name="Picture 2">
            <a:extLst>
              <a:ext uri="{FF2B5EF4-FFF2-40B4-BE49-F238E27FC236}">
                <a16:creationId xmlns:a16="http://schemas.microsoft.com/office/drawing/2014/main" id="{778CFCD0-5A59-4A0D-A1CD-2B6EA9049D1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21928" y="607623"/>
            <a:ext cx="6770072" cy="507755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815F0B28-CC82-498B-B995-5BCEDDD8C13F}"/>
              </a:ext>
            </a:extLst>
          </p:cNvPr>
          <p:cNvSpPr/>
          <p:nvPr/>
        </p:nvSpPr>
        <p:spPr>
          <a:xfrm>
            <a:off x="1041400" y="5933043"/>
            <a:ext cx="8067676" cy="52322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rPr>
              <a:t>Source:</a:t>
            </a:r>
            <a:r>
              <a:rPr lang="en-US" sz="1800" dirty="0">
                <a:solidFill>
                  <a:schemeClr val="bg1"/>
                </a:solidFill>
              </a:rPr>
              <a:t> </a:t>
            </a:r>
            <a:r>
              <a:rPr lang="en-US" sz="1000" dirty="0" err="1">
                <a:solidFill>
                  <a:schemeClr val="bg1"/>
                </a:solidFill>
              </a:rPr>
              <a:t>Goel</a:t>
            </a:r>
            <a:r>
              <a:rPr lang="en-US" sz="1000" dirty="0">
                <a:solidFill>
                  <a:schemeClr val="bg1"/>
                </a:solidFill>
              </a:rPr>
              <a:t>, A. K., &amp; </a:t>
            </a:r>
            <a:r>
              <a:rPr lang="en-US" sz="1000" dirty="0" err="1">
                <a:solidFill>
                  <a:schemeClr val="bg1"/>
                </a:solidFill>
              </a:rPr>
              <a:t>Polepeddi</a:t>
            </a:r>
            <a:r>
              <a:rPr lang="en-US" sz="1000" dirty="0">
                <a:solidFill>
                  <a:schemeClr val="bg1"/>
                </a:solidFill>
              </a:rPr>
              <a:t>, L. (2016).</a:t>
            </a:r>
            <a:r>
              <a:rPr lang="en-US" sz="1000" dirty="0">
                <a:solidFill>
                  <a:schemeClr val="bg1"/>
                </a:solidFill>
                <a:hlinkClick r:id="rId4">
                  <a:extLst>
                    <a:ext uri="{A12FA001-AC4F-418D-AE19-62706E023703}">
                      <ahyp:hlinkClr xmlns:ahyp="http://schemas.microsoft.com/office/drawing/2018/hyperlinkcolor" val="tx"/>
                    </a:ext>
                  </a:extLst>
                </a:hlinkClick>
              </a:rPr>
              <a:t> Jill Watson: A Virtual Teaching Assistant for Online Education</a:t>
            </a:r>
            <a:r>
              <a:rPr lang="en-US" sz="1000" dirty="0">
                <a:solidFill>
                  <a:schemeClr val="bg1"/>
                </a:solidFill>
              </a:rPr>
              <a:t>. Georgia Institute of Technology</a:t>
            </a:r>
          </a:p>
          <a:p>
            <a:r>
              <a:rPr lang="en-US" sz="1000" dirty="0">
                <a:solidFill>
                  <a:schemeClr val="bg1"/>
                </a:solidFill>
              </a:rPr>
              <a:t>Image credit: https://news.gatech.edu/news/2017/01/09/jill-watson-round-three</a:t>
            </a:r>
          </a:p>
        </p:txBody>
      </p:sp>
    </p:spTree>
    <p:extLst>
      <p:ext uri="{BB962C8B-B14F-4D97-AF65-F5344CB8AC3E}">
        <p14:creationId xmlns:p14="http://schemas.microsoft.com/office/powerpoint/2010/main" val="1888747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3D box skeletons">
            <a:extLst>
              <a:ext uri="{FF2B5EF4-FFF2-40B4-BE49-F238E27FC236}">
                <a16:creationId xmlns:a16="http://schemas.microsoft.com/office/drawing/2014/main" id="{20CD5540-DCD1-4CC4-B5E2-73AEC597C257}"/>
              </a:ext>
            </a:extLst>
          </p:cNvPr>
          <p:cNvPicPr>
            <a:picLocks noChangeAspect="1"/>
          </p:cNvPicPr>
          <p:nvPr/>
        </p:nvPicPr>
        <p:blipFill rotWithShape="1">
          <a:blip r:embed="rId3">
            <a:alphaModFix amt="35000"/>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l="5884" r="-1" b="-1"/>
          <a:stretch/>
        </p:blipFill>
        <p:spPr>
          <a:xfrm>
            <a:off x="1" y="10"/>
            <a:ext cx="9669642" cy="6857990"/>
          </a:xfrm>
          <a:prstGeom prst="rect">
            <a:avLst/>
          </a:prstGeom>
        </p:spPr>
      </p:pic>
      <p:sp>
        <p:nvSpPr>
          <p:cNvPr id="18" name="Rectangle 1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06E533D-82DD-43E7-A08C-F2D37FF55581}"/>
              </a:ext>
            </a:extLst>
          </p:cNvPr>
          <p:cNvSpPr>
            <a:spLocks noGrp="1"/>
          </p:cNvSpPr>
          <p:nvPr>
            <p:ph type="title"/>
          </p:nvPr>
        </p:nvSpPr>
        <p:spPr>
          <a:xfrm>
            <a:off x="3048000" y="365125"/>
            <a:ext cx="8305799" cy="1899912"/>
          </a:xfrm>
        </p:spPr>
        <p:txBody>
          <a:bodyPr>
            <a:normAutofit/>
          </a:bodyPr>
          <a:lstStyle/>
          <a:p>
            <a:r>
              <a:rPr lang="en-CA" dirty="0">
                <a:latin typeface="Open Sans" panose="020B0606030504020204" pitchFamily="34" charset="0"/>
                <a:ea typeface="Open Sans" panose="020B0606030504020204" pitchFamily="34" charset="0"/>
                <a:cs typeface="Open Sans" panose="020B0606030504020204" pitchFamily="34" charset="0"/>
              </a:rPr>
              <a:t>Quality in Education: Blockchain</a:t>
            </a:r>
          </a:p>
        </p:txBody>
      </p:sp>
      <p:sp>
        <p:nvSpPr>
          <p:cNvPr id="3" name="Content Placeholder 2">
            <a:extLst>
              <a:ext uri="{FF2B5EF4-FFF2-40B4-BE49-F238E27FC236}">
                <a16:creationId xmlns:a16="http://schemas.microsoft.com/office/drawing/2014/main" id="{B80E04DD-E7BA-454A-9622-59F402F6033F}"/>
              </a:ext>
            </a:extLst>
          </p:cNvPr>
          <p:cNvSpPr>
            <a:spLocks noGrp="1"/>
          </p:cNvSpPr>
          <p:nvPr>
            <p:ph idx="1"/>
          </p:nvPr>
        </p:nvSpPr>
        <p:spPr>
          <a:xfrm>
            <a:off x="4315968" y="2434201"/>
            <a:ext cx="7037831" cy="3742762"/>
          </a:xfrm>
        </p:spPr>
        <p:txBody>
          <a:bodyPr>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Integrity of records and identities of learners critical in Quality Assurance </a:t>
            </a:r>
          </a:p>
          <a:p>
            <a:r>
              <a:rPr lang="en-US" dirty="0">
                <a:latin typeface="Open Sans" panose="020B0606030504020204" pitchFamily="34" charset="0"/>
                <a:ea typeface="Open Sans" panose="020B0606030504020204" pitchFamily="34" charset="0"/>
                <a:cs typeface="Open Sans" panose="020B0606030504020204" pitchFamily="34" charset="0"/>
              </a:rPr>
              <a:t>Blockchain entries cannot be modified</a:t>
            </a:r>
          </a:p>
          <a:p>
            <a:r>
              <a:rPr lang="en-US" dirty="0">
                <a:latin typeface="Open Sans" panose="020B0606030504020204" pitchFamily="34" charset="0"/>
                <a:ea typeface="Open Sans" panose="020B0606030504020204" pitchFamily="34" charset="0"/>
                <a:cs typeface="Open Sans" panose="020B0606030504020204" pitchFamily="34" charset="0"/>
              </a:rPr>
              <a:t>Deployment in online learning is a rapidly emerging possibility</a:t>
            </a:r>
          </a:p>
        </p:txBody>
      </p:sp>
    </p:spTree>
    <p:extLst>
      <p:ext uri="{BB962C8B-B14F-4D97-AF65-F5344CB8AC3E}">
        <p14:creationId xmlns:p14="http://schemas.microsoft.com/office/powerpoint/2010/main" val="3873776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46946A8-C13B-4E99-95CF-91DF09F26C34}"/>
              </a:ext>
            </a:extLst>
          </p:cNvPr>
          <p:cNvGrpSpPr/>
          <p:nvPr/>
        </p:nvGrpSpPr>
        <p:grpSpPr>
          <a:xfrm>
            <a:off x="2136633" y="1366167"/>
            <a:ext cx="6978691" cy="5491833"/>
            <a:chOff x="1311498" y="1397000"/>
            <a:chExt cx="6454462" cy="5255296"/>
          </a:xfrm>
        </p:grpSpPr>
        <p:graphicFrame>
          <p:nvGraphicFramePr>
            <p:cNvPr id="4" name="Diagram 3">
              <a:extLst>
                <a:ext uri="{FF2B5EF4-FFF2-40B4-BE49-F238E27FC236}">
                  <a16:creationId xmlns:a16="http://schemas.microsoft.com/office/drawing/2014/main" id="{92FDC563-0446-434C-AB36-5C065FCDD05A}"/>
                </a:ext>
              </a:extLst>
            </p:cNvPr>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a:extLst>
                <a:ext uri="{FF2B5EF4-FFF2-40B4-BE49-F238E27FC236}">
                  <a16:creationId xmlns:a16="http://schemas.microsoft.com/office/drawing/2014/main" id="{0B69B428-A236-4416-8280-20C15C9FCE6A}"/>
                </a:ext>
              </a:extLst>
            </p:cNvPr>
            <p:cNvGraphicFramePr/>
            <p:nvPr/>
          </p:nvGraphicFramePr>
          <p:xfrm>
            <a:off x="1311498" y="2422033"/>
            <a:ext cx="6454462" cy="42302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sp>
        <p:nvSpPr>
          <p:cNvPr id="6" name="Title 5">
            <a:extLst>
              <a:ext uri="{FF2B5EF4-FFF2-40B4-BE49-F238E27FC236}">
                <a16:creationId xmlns:a16="http://schemas.microsoft.com/office/drawing/2014/main" id="{7543B5AC-4C09-4914-A6E3-BA1C9A244468}"/>
              </a:ext>
            </a:extLst>
          </p:cNvPr>
          <p:cNvSpPr>
            <a:spLocks noGrp="1"/>
          </p:cNvSpPr>
          <p:nvPr>
            <p:ph type="title"/>
          </p:nvPr>
        </p:nvSpPr>
        <p:spPr>
          <a:xfrm>
            <a:off x="838200" y="365125"/>
            <a:ext cx="10515600" cy="1325563"/>
          </a:xfrm>
        </p:spPr>
        <p:txBody>
          <a:bodyPr/>
          <a:lstStyle/>
          <a:p>
            <a:r>
              <a:rPr lang="en-US" dirty="0"/>
              <a:t>Employability Pathways</a:t>
            </a:r>
          </a:p>
        </p:txBody>
      </p:sp>
    </p:spTree>
    <p:extLst>
      <p:ext uri="{BB962C8B-B14F-4D97-AF65-F5344CB8AC3E}">
        <p14:creationId xmlns:p14="http://schemas.microsoft.com/office/powerpoint/2010/main" val="3660609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p:txBody>
          <a:bodyPr>
            <a:normAutofit/>
          </a:bodyPr>
          <a:lstStyle/>
          <a:p>
            <a:br>
              <a:rPr lang="en-US" dirty="0"/>
            </a:br>
            <a:r>
              <a:rPr lang="en-US" dirty="0"/>
              <a:t>Institutional Employability Framework</a:t>
            </a:r>
          </a:p>
        </p:txBody>
      </p:sp>
      <p:sp>
        <p:nvSpPr>
          <p:cNvPr id="16" name="object 4">
            <a:extLst>
              <a:ext uri="{FF2B5EF4-FFF2-40B4-BE49-F238E27FC236}">
                <a16:creationId xmlns:a16="http://schemas.microsoft.com/office/drawing/2014/main" id="{51DA8E16-4C9B-4AEA-A4D3-5D2911022EF8}"/>
              </a:ext>
            </a:extLst>
          </p:cNvPr>
          <p:cNvSpPr/>
          <p:nvPr/>
        </p:nvSpPr>
        <p:spPr>
          <a:xfrm>
            <a:off x="1094613" y="1904523"/>
            <a:ext cx="3299460" cy="4258056"/>
          </a:xfrm>
          <a:prstGeom prst="rect">
            <a:avLst/>
          </a:prstGeom>
          <a:blipFill>
            <a:blip r:embed="rId2" cstate="print"/>
            <a:stretch>
              <a:fillRect/>
            </a:stretch>
          </a:blipFill>
        </p:spPr>
        <p:txBody>
          <a:bodyPr wrap="square" lIns="0" tIns="0" rIns="0" bIns="0" rtlCol="0"/>
          <a:lstStyle/>
          <a:p>
            <a:endParaRPr/>
          </a:p>
        </p:txBody>
      </p:sp>
      <p:sp>
        <p:nvSpPr>
          <p:cNvPr id="18" name="object 6">
            <a:extLst>
              <a:ext uri="{FF2B5EF4-FFF2-40B4-BE49-F238E27FC236}">
                <a16:creationId xmlns:a16="http://schemas.microsoft.com/office/drawing/2014/main" id="{8C68D519-378B-4284-BE82-DF68952AE3FD}"/>
              </a:ext>
            </a:extLst>
          </p:cNvPr>
          <p:cNvSpPr/>
          <p:nvPr/>
        </p:nvSpPr>
        <p:spPr>
          <a:xfrm>
            <a:off x="7158862" y="2388451"/>
            <a:ext cx="6722237" cy="4469549"/>
          </a:xfrm>
          <a:prstGeom prst="rect">
            <a:avLst/>
          </a:prstGeom>
          <a:blipFill>
            <a:blip r:embed="rId3" cstate="print">
              <a:alphaModFix amt="70000"/>
            </a:blip>
            <a:stretch>
              <a:fillRect/>
            </a:stretch>
          </a:blipFill>
        </p:spPr>
        <p:txBody>
          <a:bodyPr wrap="square" lIns="0" tIns="0" rIns="0" bIns="0" rtlCol="0"/>
          <a:lstStyle/>
          <a:p>
            <a:endParaRPr/>
          </a:p>
        </p:txBody>
      </p:sp>
      <p:sp>
        <p:nvSpPr>
          <p:cNvPr id="17" name="object 5">
            <a:extLst>
              <a:ext uri="{FF2B5EF4-FFF2-40B4-BE49-F238E27FC236}">
                <a16:creationId xmlns:a16="http://schemas.microsoft.com/office/drawing/2014/main" id="{4801D2D8-78DE-4CC8-B79E-EA3EEADD8473}"/>
              </a:ext>
            </a:extLst>
          </p:cNvPr>
          <p:cNvSpPr/>
          <p:nvPr/>
        </p:nvSpPr>
        <p:spPr>
          <a:xfrm>
            <a:off x="4928743" y="1904523"/>
            <a:ext cx="3299460" cy="4258056"/>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4802801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D4FD2C-399F-40C3-9C14-301DF14BD8E0}"/>
              </a:ext>
            </a:extLst>
          </p:cNvPr>
          <p:cNvSpPr>
            <a:spLocks noGrp="1"/>
          </p:cNvSpPr>
          <p:nvPr>
            <p:ph type="title"/>
          </p:nvPr>
        </p:nvSpPr>
        <p:spPr/>
        <p:txBody>
          <a:bodyPr/>
          <a:lstStyle/>
          <a:p>
            <a:r>
              <a:rPr lang="en-US" dirty="0"/>
              <a:t>Technology &amp; Employability</a:t>
            </a:r>
          </a:p>
        </p:txBody>
      </p:sp>
      <p:pic>
        <p:nvPicPr>
          <p:cNvPr id="4" name="Content Placeholder 3">
            <a:extLst>
              <a:ext uri="{FF2B5EF4-FFF2-40B4-BE49-F238E27FC236}">
                <a16:creationId xmlns:a16="http://schemas.microsoft.com/office/drawing/2014/main" id="{6CD42C90-0F7A-4836-960A-466B7F7F225F}"/>
              </a:ext>
            </a:extLst>
          </p:cNvPr>
          <p:cNvPicPr>
            <a:picLocks noGrp="1" noChangeAspect="1"/>
          </p:cNvPicPr>
          <p:nvPr>
            <p:ph idx="4294967295"/>
          </p:nvPr>
        </p:nvPicPr>
        <p:blipFill rotWithShape="1">
          <a:blip r:embed="rId3"/>
          <a:stretch/>
        </p:blipFill>
        <p:spPr>
          <a:xfrm>
            <a:off x="2006600" y="1444467"/>
            <a:ext cx="7988300" cy="4596934"/>
          </a:xfrm>
          <a:prstGeom prst="rect">
            <a:avLst/>
          </a:prstGeom>
        </p:spPr>
      </p:pic>
      <p:sp>
        <p:nvSpPr>
          <p:cNvPr id="5" name="TextBox 4">
            <a:extLst>
              <a:ext uri="{FF2B5EF4-FFF2-40B4-BE49-F238E27FC236}">
                <a16:creationId xmlns:a16="http://schemas.microsoft.com/office/drawing/2014/main" id="{C69F0849-350A-4B6D-989C-6C7651A255F1}"/>
              </a:ext>
            </a:extLst>
          </p:cNvPr>
          <p:cNvSpPr txBox="1"/>
          <p:nvPr/>
        </p:nvSpPr>
        <p:spPr>
          <a:xfrm>
            <a:off x="838200" y="6224429"/>
            <a:ext cx="3908442" cy="246221"/>
          </a:xfrm>
          <a:prstGeom prst="rect">
            <a:avLst/>
          </a:prstGeom>
          <a:noFill/>
        </p:spPr>
        <p:txBody>
          <a:bodyPr wrap="square" rtlCol="0">
            <a:spAutoFit/>
          </a:bodyPr>
          <a:lstStyle/>
          <a:p>
            <a:r>
              <a:rPr lang="en-US" sz="1000" dirty="0"/>
              <a:t>Source: https://hbr.org/2015/09/whos-benefiting-from-moocs-and-why</a:t>
            </a:r>
          </a:p>
        </p:txBody>
      </p:sp>
    </p:spTree>
    <p:extLst>
      <p:ext uri="{BB962C8B-B14F-4D97-AF65-F5344CB8AC3E}">
        <p14:creationId xmlns:p14="http://schemas.microsoft.com/office/powerpoint/2010/main" val="1269773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F180278-865F-4AF4-B622-8100B8449AD2}"/>
              </a:ext>
            </a:extLst>
          </p:cNvPr>
          <p:cNvSpPr/>
          <p:nvPr/>
        </p:nvSpPr>
        <p:spPr>
          <a:xfrm>
            <a:off x="0" y="2826326"/>
            <a:ext cx="12192000" cy="403167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4551597" y="1521825"/>
            <a:ext cx="3308755" cy="2646483"/>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7956001" y="1509658"/>
            <a:ext cx="3161942" cy="2658652"/>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a:xfrm>
            <a:off x="986973" y="1509439"/>
            <a:ext cx="3444652" cy="2658868"/>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346395" y="809960"/>
            <a:ext cx="2710850" cy="1121454"/>
          </a:xfrm>
          <a:prstGeom prst="rect">
            <a:avLst/>
          </a:prstGeom>
        </p:spPr>
        <p:txBody>
          <a:bodyPr vert="horz" wrap="square" lIns="0" tIns="12383" rIns="0" bIns="0" rtlCol="0">
            <a:spAutoFit/>
          </a:bodyPr>
          <a:lstStyle>
            <a:lvl1pPr>
              <a:defRPr sz="3550" b="1" i="0">
                <a:solidFill>
                  <a:srgbClr val="340388"/>
                </a:solidFill>
                <a:latin typeface="Arial"/>
                <a:ea typeface="+mj-ea"/>
                <a:cs typeface="Arial"/>
              </a:defRPr>
            </a:lvl1pPr>
          </a:lstStyle>
          <a:p>
            <a:pPr marL="9525" algn="ctr">
              <a:spcBef>
                <a:spcPts val="98"/>
              </a:spcBef>
            </a:pPr>
            <a:r>
              <a:rPr lang="en-US" sz="3300" kern="0" spc="-34" dirty="0">
                <a:solidFill>
                  <a:srgbClr val="FFFFFF"/>
                </a:solidFill>
                <a:latin typeface="Stone Sans ITC Std SemiBold" panose="02000703060000020004" pitchFamily="50" charset="0"/>
              </a:rPr>
              <a:t>$</a:t>
            </a:r>
          </a:p>
          <a:p>
            <a:pPr marL="9525" algn="ctr">
              <a:spcBef>
                <a:spcPts val="98"/>
              </a:spcBef>
            </a:pPr>
            <a:r>
              <a:rPr lang="en-US" sz="3113" kern="0" dirty="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4766450" y="0"/>
            <a:ext cx="2906842" cy="1852467"/>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SOCIAL </a:t>
            </a:r>
          </a:p>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INCLUSION</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8146622" y="0"/>
            <a:ext cx="2806733" cy="1866752"/>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ENVIRONMENTAL CONSERVATION</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1321013" y="0"/>
            <a:ext cx="2824780" cy="1814109"/>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ECONOMIC GROWTH</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BBB9AF50-920A-46A8-A0C6-7360CBE4CD70}"/>
              </a:ext>
            </a:extLst>
          </p:cNvPr>
          <p:cNvPicPr>
            <a:picLocks noChangeAspect="1"/>
          </p:cNvPicPr>
          <p:nvPr/>
        </p:nvPicPr>
        <p:blipFill>
          <a:blip r:embed="rId9"/>
          <a:stretch>
            <a:fillRect/>
          </a:stretch>
        </p:blipFill>
        <p:spPr>
          <a:xfrm>
            <a:off x="659534" y="5297138"/>
            <a:ext cx="10725150" cy="1200150"/>
          </a:xfrm>
          <a:prstGeom prst="rect">
            <a:avLst/>
          </a:prstGeom>
        </p:spPr>
      </p:pic>
      <p:pic>
        <p:nvPicPr>
          <p:cNvPr id="13" name="Picture 12">
            <a:extLst>
              <a:ext uri="{FF2B5EF4-FFF2-40B4-BE49-F238E27FC236}">
                <a16:creationId xmlns:a16="http://schemas.microsoft.com/office/drawing/2014/main" id="{6EA914C8-5C9C-46CA-B864-D4C62A556BEB}"/>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817638" y="4346942"/>
            <a:ext cx="776671" cy="1004607"/>
          </a:xfrm>
          <a:prstGeom prst="rect">
            <a:avLst/>
          </a:prstGeom>
        </p:spPr>
      </p:pic>
    </p:spTree>
    <p:extLst>
      <p:ext uri="{BB962C8B-B14F-4D97-AF65-F5344CB8AC3E}">
        <p14:creationId xmlns:p14="http://schemas.microsoft.com/office/powerpoint/2010/main" val="69693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63F04-95C4-4F66-BB3D-6A7F8BA46F38}"/>
              </a:ext>
            </a:extLst>
          </p:cNvPr>
          <p:cNvSpPr txBox="1">
            <a:spLocks/>
          </p:cNvSpPr>
          <p:nvPr/>
        </p:nvSpPr>
        <p:spPr>
          <a:xfrm>
            <a:off x="841249" y="627507"/>
            <a:ext cx="9909430" cy="1010484"/>
          </a:xfrm>
          <a:prstGeom prst="rect">
            <a:avLst/>
          </a:prstGeom>
        </p:spPr>
        <p:txBody>
          <a:bodyPr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000" dirty="0"/>
              <a:t>Capacity-building of teachers</a:t>
            </a:r>
          </a:p>
        </p:txBody>
      </p:sp>
      <p:sp>
        <p:nvSpPr>
          <p:cNvPr id="3" name="Content Placeholder 1">
            <a:extLst>
              <a:ext uri="{FF2B5EF4-FFF2-40B4-BE49-F238E27FC236}">
                <a16:creationId xmlns:a16="http://schemas.microsoft.com/office/drawing/2014/main" id="{FEF6509F-725D-4E6A-BA5B-5E2410684B19}"/>
              </a:ext>
            </a:extLst>
          </p:cNvPr>
          <p:cNvSpPr txBox="1">
            <a:spLocks/>
          </p:cNvSpPr>
          <p:nvPr/>
        </p:nvSpPr>
        <p:spPr>
          <a:xfrm>
            <a:off x="842772" y="2300287"/>
            <a:ext cx="10506456" cy="225742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Learning to learn online</a:t>
            </a:r>
          </a:p>
          <a:p>
            <a:r>
              <a:rPr lang="en-US" sz="2400" dirty="0"/>
              <a:t>Creating an ecosystem for lifelong learning</a:t>
            </a:r>
          </a:p>
          <a:p>
            <a:r>
              <a:rPr lang="en-US" sz="2400" dirty="0"/>
              <a:t>Providing just-in-time training for livelihoods</a:t>
            </a:r>
          </a:p>
        </p:txBody>
      </p:sp>
      <p:pic>
        <p:nvPicPr>
          <p:cNvPr id="9" name="Picture 8">
            <a:extLst>
              <a:ext uri="{FF2B5EF4-FFF2-40B4-BE49-F238E27FC236}">
                <a16:creationId xmlns:a16="http://schemas.microsoft.com/office/drawing/2014/main" id="{66C5DB76-784B-416B-A3E7-F4E3EBDEDBB2}"/>
              </a:ext>
            </a:extLst>
          </p:cNvPr>
          <p:cNvPicPr>
            <a:picLocks noChangeAspect="1"/>
          </p:cNvPicPr>
          <p:nvPr/>
        </p:nvPicPr>
        <p:blipFill>
          <a:blip r:embed="rId2"/>
          <a:stretch>
            <a:fillRect/>
          </a:stretch>
        </p:blipFill>
        <p:spPr>
          <a:xfrm>
            <a:off x="7171553" y="1913267"/>
            <a:ext cx="5020447" cy="2644445"/>
          </a:xfrm>
          <a:prstGeom prst="rect">
            <a:avLst/>
          </a:prstGeom>
        </p:spPr>
      </p:pic>
      <p:sp>
        <p:nvSpPr>
          <p:cNvPr id="14" name="TextBox 13">
            <a:extLst>
              <a:ext uri="{FF2B5EF4-FFF2-40B4-BE49-F238E27FC236}">
                <a16:creationId xmlns:a16="http://schemas.microsoft.com/office/drawing/2014/main" id="{246A2329-0CBD-4F45-B422-F65BD8607189}"/>
              </a:ext>
            </a:extLst>
          </p:cNvPr>
          <p:cNvSpPr txBox="1"/>
          <p:nvPr/>
        </p:nvSpPr>
        <p:spPr>
          <a:xfrm>
            <a:off x="841249" y="5999661"/>
            <a:ext cx="6096000" cy="230832"/>
          </a:xfrm>
          <a:prstGeom prst="rect">
            <a:avLst/>
          </a:prstGeom>
          <a:noFill/>
        </p:spPr>
        <p:txBody>
          <a:bodyPr wrap="square">
            <a:spAutoFit/>
          </a:bodyPr>
          <a:lstStyle/>
          <a:p>
            <a:pPr defTabSz="685800">
              <a:spcAft>
                <a:spcPts val="600"/>
              </a:spcAft>
            </a:pPr>
            <a:r>
              <a:rPr lang="fr-FR" sz="900" dirty="0">
                <a:solidFill>
                  <a:schemeClr val="tx1">
                    <a:lumMod val="50000"/>
                    <a:lumOff val="50000"/>
                  </a:schemeClr>
                </a:solidFill>
              </a:rPr>
              <a:t>Source: https://www.classcentral.com/report/the-second-year-of-the-mooc/ </a:t>
            </a:r>
          </a:p>
        </p:txBody>
      </p:sp>
    </p:spTree>
    <p:extLst>
      <p:ext uri="{BB962C8B-B14F-4D97-AF65-F5344CB8AC3E}">
        <p14:creationId xmlns:p14="http://schemas.microsoft.com/office/powerpoint/2010/main" val="6999955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Leaving no one behind: </a:t>
            </a:r>
            <a:br>
              <a:rPr lang="en-US" dirty="0"/>
            </a:br>
            <a:r>
              <a:rPr lang="en-US" dirty="0"/>
              <a:t>Resource-poor contexts</a:t>
            </a:r>
          </a:p>
        </p:txBody>
      </p:sp>
      <p:sp>
        <p:nvSpPr>
          <p:cNvPr id="3" name="Content Placeholder 2"/>
          <p:cNvSpPr>
            <a:spLocks noGrp="1"/>
          </p:cNvSpPr>
          <p:nvPr>
            <p:ph idx="1"/>
          </p:nvPr>
        </p:nvSpPr>
        <p:spPr>
          <a:xfrm>
            <a:off x="838200" y="2349499"/>
            <a:ext cx="10515600" cy="3827463"/>
          </a:xfrm>
        </p:spPr>
        <p:txBody>
          <a:bodyPr/>
          <a:lstStyle/>
          <a:p>
            <a:pPr marL="0" indent="0">
              <a:buNone/>
            </a:pPr>
            <a:r>
              <a:rPr lang="en-US" sz="2800" dirty="0" err="1"/>
              <a:t>Kyambogo</a:t>
            </a:r>
            <a:r>
              <a:rPr lang="en-US" sz="2800" dirty="0"/>
              <a:t> University, Uganda</a:t>
            </a:r>
          </a:p>
          <a:p>
            <a:pPr>
              <a:buNone/>
            </a:pPr>
            <a:endParaRPr lang="en-US" dirty="0"/>
          </a:p>
          <a:p>
            <a:pPr>
              <a:buNone/>
            </a:pPr>
            <a:endParaRPr lang="en-US" dirty="0"/>
          </a:p>
          <a:p>
            <a:endParaRPr lang="en-US" dirty="0"/>
          </a:p>
        </p:txBody>
      </p:sp>
      <p:pic>
        <p:nvPicPr>
          <p:cNvPr id="5122" name="Picture 2" descr="\\06-CLS-01\Users\DTremblay\Desktop\kam 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3042712"/>
            <a:ext cx="8844148" cy="161925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06-CLS-01\Users\DTremblay\Desktop\Kam 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1200" y="1213912"/>
            <a:ext cx="2367148" cy="17457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71700" y="4988461"/>
            <a:ext cx="7848600" cy="1323439"/>
          </a:xfrm>
          <a:prstGeom prst="rect">
            <a:avLst/>
          </a:prstGeom>
          <a:noFill/>
        </p:spPr>
        <p:txBody>
          <a:bodyPr wrap="square" rtlCol="0">
            <a:spAutoFit/>
          </a:bodyPr>
          <a:lstStyle/>
          <a:p>
            <a:pPr algn="ctr"/>
            <a:r>
              <a:rPr lang="en-US" sz="4000" b="1" dirty="0">
                <a:solidFill>
                  <a:srgbClr val="54301A"/>
                </a:solidFill>
                <a:latin typeface="+mn-lt"/>
              </a:rPr>
              <a:t>Culture of quality = culture of care</a:t>
            </a:r>
          </a:p>
        </p:txBody>
      </p:sp>
    </p:spTree>
    <p:extLst>
      <p:ext uri="{BB962C8B-B14F-4D97-AF65-F5344CB8AC3E}">
        <p14:creationId xmlns:p14="http://schemas.microsoft.com/office/powerpoint/2010/main" val="648467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PS_CultureQuality_detai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3200" y="393867"/>
            <a:ext cx="6705600" cy="607026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2090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culture of quality is an institutional culture that:</a:t>
            </a:r>
          </a:p>
        </p:txBody>
      </p:sp>
      <p:sp>
        <p:nvSpPr>
          <p:cNvPr id="3" name="Content Placeholder 2"/>
          <p:cNvSpPr>
            <a:spLocks noGrp="1"/>
          </p:cNvSpPr>
          <p:nvPr>
            <p:ph idx="1"/>
          </p:nvPr>
        </p:nvSpPr>
        <p:spPr/>
        <p:txBody>
          <a:bodyPr/>
          <a:lstStyle/>
          <a:p>
            <a:r>
              <a:rPr lang="en-US" sz="3600" dirty="0"/>
              <a:t>Promotes an internal QA system where everyone takes ownership </a:t>
            </a:r>
          </a:p>
          <a:p>
            <a:r>
              <a:rPr lang="en-US" sz="3600" dirty="0"/>
              <a:t>Values capacity building </a:t>
            </a:r>
          </a:p>
          <a:p>
            <a:r>
              <a:rPr lang="en-US" sz="3600" dirty="0"/>
              <a:t>Stresses accountability to stakeholders</a:t>
            </a:r>
          </a:p>
          <a:p>
            <a:r>
              <a:rPr lang="en-US" sz="3600" dirty="0"/>
              <a:t>Focuses on learning</a:t>
            </a:r>
          </a:p>
        </p:txBody>
      </p:sp>
    </p:spTree>
    <p:extLst>
      <p:ext uri="{BB962C8B-B14F-4D97-AF65-F5344CB8AC3E}">
        <p14:creationId xmlns:p14="http://schemas.microsoft.com/office/powerpoint/2010/main" val="2395491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C1F22-E70D-4A7F-8166-73C0EDE12BF7}"/>
              </a:ext>
            </a:extLst>
          </p:cNvPr>
          <p:cNvSpPr>
            <a:spLocks noGrp="1"/>
          </p:cNvSpPr>
          <p:nvPr>
            <p:ph type="title" idx="4294967295"/>
          </p:nvPr>
        </p:nvSpPr>
        <p:spPr>
          <a:xfrm>
            <a:off x="590592" y="448701"/>
            <a:ext cx="6648451" cy="1325563"/>
          </a:xfrm>
        </p:spPr>
        <p:txBody>
          <a:bodyPr/>
          <a:lstStyle/>
          <a:p>
            <a:r>
              <a:rPr lang="en-US" dirty="0">
                <a:solidFill>
                  <a:schemeClr val="bg1"/>
                </a:solidFill>
              </a:rPr>
              <a:t>A new agenda for</a:t>
            </a:r>
            <a:br>
              <a:rPr lang="en-US" dirty="0">
                <a:solidFill>
                  <a:schemeClr val="bg1"/>
                </a:solidFill>
              </a:rPr>
            </a:br>
            <a:r>
              <a:rPr lang="en-US" dirty="0">
                <a:solidFill>
                  <a:schemeClr val="bg1"/>
                </a:solidFill>
              </a:rPr>
              <a:t>Quality Assurance</a:t>
            </a:r>
            <a:endParaRPr lang="en-CA" dirty="0">
              <a:solidFill>
                <a:schemeClr val="bg1"/>
              </a:solidFill>
            </a:endParaRPr>
          </a:p>
        </p:txBody>
      </p:sp>
      <p:sp>
        <p:nvSpPr>
          <p:cNvPr id="3" name="Content Placeholder 2">
            <a:extLst>
              <a:ext uri="{FF2B5EF4-FFF2-40B4-BE49-F238E27FC236}">
                <a16:creationId xmlns:a16="http://schemas.microsoft.com/office/drawing/2014/main" id="{017C9446-43E3-4740-B1E7-21EA54F99199}"/>
              </a:ext>
            </a:extLst>
          </p:cNvPr>
          <p:cNvSpPr>
            <a:spLocks noGrp="1"/>
          </p:cNvSpPr>
          <p:nvPr>
            <p:ph idx="4294967295"/>
          </p:nvPr>
        </p:nvSpPr>
        <p:spPr>
          <a:xfrm>
            <a:off x="590592" y="2595563"/>
            <a:ext cx="4485261" cy="3373437"/>
          </a:xfrm>
        </p:spPr>
        <p:txBody>
          <a:bodyPr>
            <a:normAutofit/>
          </a:bodyPr>
          <a:lstStyle/>
          <a:p>
            <a:r>
              <a:rPr lang="en-US" dirty="0">
                <a:solidFill>
                  <a:schemeClr val="tx1"/>
                </a:solidFill>
                <a:latin typeface="Arial" panose="020B0604020202020204" pitchFamily="34" charset="0"/>
                <a:cs typeface="Arial" panose="020B0604020202020204" pitchFamily="34" charset="0"/>
              </a:rPr>
              <a:t>Pedagogy of cooperation and solidarity</a:t>
            </a:r>
          </a:p>
          <a:p>
            <a:r>
              <a:rPr lang="en-US" dirty="0">
                <a:solidFill>
                  <a:schemeClr val="tx1"/>
                </a:solidFill>
                <a:latin typeface="Arial" panose="020B0604020202020204" pitchFamily="34" charset="0"/>
                <a:cs typeface="Arial" panose="020B0604020202020204" pitchFamily="34" charset="0"/>
              </a:rPr>
              <a:t>Curricula for the learning commons</a:t>
            </a:r>
          </a:p>
          <a:p>
            <a:r>
              <a:rPr lang="en-US" dirty="0">
                <a:solidFill>
                  <a:schemeClr val="tx1"/>
                </a:solidFill>
                <a:latin typeface="Arial" panose="020B0604020202020204" pitchFamily="34" charset="0"/>
                <a:cs typeface="Arial" panose="020B0604020202020204" pitchFamily="34" charset="0"/>
              </a:rPr>
              <a:t>Education across times and spaces</a:t>
            </a:r>
          </a:p>
        </p:txBody>
      </p:sp>
      <p:pic>
        <p:nvPicPr>
          <p:cNvPr id="6" name="Picture 5">
            <a:extLst>
              <a:ext uri="{FF2B5EF4-FFF2-40B4-BE49-F238E27FC236}">
                <a16:creationId xmlns:a16="http://schemas.microsoft.com/office/drawing/2014/main" id="{BB567DE6-4966-40D8-9CDE-62755C2AA24D}"/>
              </a:ext>
            </a:extLst>
          </p:cNvPr>
          <p:cNvPicPr>
            <a:picLocks noChangeAspect="1"/>
          </p:cNvPicPr>
          <p:nvPr/>
        </p:nvPicPr>
        <p:blipFill>
          <a:blip r:embed="rId2"/>
          <a:stretch>
            <a:fillRect/>
          </a:stretch>
        </p:blipFill>
        <p:spPr>
          <a:xfrm>
            <a:off x="7239043" y="1111483"/>
            <a:ext cx="4074858" cy="5244867"/>
          </a:xfrm>
          <a:prstGeom prst="rect">
            <a:avLst/>
          </a:prstGeom>
        </p:spPr>
      </p:pic>
    </p:spTree>
    <p:extLst>
      <p:ext uri="{BB962C8B-B14F-4D97-AF65-F5344CB8AC3E}">
        <p14:creationId xmlns:p14="http://schemas.microsoft.com/office/powerpoint/2010/main" val="23258411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94B876-1D13-44FC-9F96-8F51F8160DA7}"/>
              </a:ext>
            </a:extLst>
          </p:cNvPr>
          <p:cNvSpPr/>
          <p:nvPr/>
        </p:nvSpPr>
        <p:spPr>
          <a:xfrm>
            <a:off x="0" y="0"/>
            <a:ext cx="12191999"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100" y="-49651"/>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dirty="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dirty="0" err="1">
                <a:solidFill>
                  <a:schemeClr val="tx1">
                    <a:lumMod val="75000"/>
                    <a:lumOff val="25000"/>
                  </a:schemeClr>
                </a:solidFill>
                <a:latin typeface="Arial" charset="0"/>
              </a:rPr>
              <a:t>ShareAlike</a:t>
            </a:r>
            <a:r>
              <a:rPr lang="en-US" sz="1000" dirty="0">
                <a:solidFill>
                  <a:schemeClr val="tx1">
                    <a:lumMod val="75000"/>
                    <a:lumOff val="25000"/>
                  </a:schemeClr>
                </a:solidFill>
                <a:latin typeface="Arial" charset="0"/>
              </a:rPr>
              <a:t> 4.0 International (CC BY-SA 4.0). </a:t>
            </a:r>
            <a:endParaRPr lang="en-CA" sz="1000" dirty="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dirty="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740" y="4544188"/>
            <a:ext cx="6515486" cy="928666"/>
          </a:xfrm>
          <a:prstGeom prst="rect">
            <a:avLst/>
          </a:prstGeom>
        </p:spPr>
      </p:pic>
      <p:pic>
        <p:nvPicPr>
          <p:cNvPr id="9" name="Picture 2" descr="PCF10 Logo">
            <a:extLst>
              <a:ext uri="{FF2B5EF4-FFF2-40B4-BE49-F238E27FC236}">
                <a16:creationId xmlns:a16="http://schemas.microsoft.com/office/drawing/2014/main" id="{0D9DD0FD-169B-41BB-9FFE-8784F9ADBA6A}"/>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33732" y="4178971"/>
            <a:ext cx="3165703" cy="1231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812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DF4AF08-60B1-4D73-BC68-3C9FDA4295AA}"/>
              </a:ext>
            </a:extLst>
          </p:cNvPr>
          <p:cNvSpPr/>
          <p:nvPr/>
        </p:nvSpPr>
        <p:spPr>
          <a:xfrm>
            <a:off x="1" y="-8312"/>
            <a:ext cx="12191064" cy="686631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pic>
        <p:nvPicPr>
          <p:cNvPr id="12" name="Picture 11">
            <a:extLst>
              <a:ext uri="{FF2B5EF4-FFF2-40B4-BE49-F238E27FC236}">
                <a16:creationId xmlns:a16="http://schemas.microsoft.com/office/drawing/2014/main" id="{7DD495CB-AEE8-4FBA-937F-5A43320B76C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34" y="-25625"/>
            <a:ext cx="12191999" cy="6859588"/>
          </a:xfrm>
          <a:prstGeom prst="rect">
            <a:avLst/>
          </a:prstGeom>
        </p:spPr>
      </p:pic>
      <p:sp>
        <p:nvSpPr>
          <p:cNvPr id="7" name="TextBox 6">
            <a:extLst>
              <a:ext uri="{FF2B5EF4-FFF2-40B4-BE49-F238E27FC236}">
                <a16:creationId xmlns:a16="http://schemas.microsoft.com/office/drawing/2014/main" id="{7858B2D6-CF70-4F8B-AB48-0EBD543C6856}"/>
              </a:ext>
            </a:extLst>
          </p:cNvPr>
          <p:cNvSpPr txBox="1"/>
          <p:nvPr/>
        </p:nvSpPr>
        <p:spPr>
          <a:xfrm>
            <a:off x="1798233" y="1954648"/>
            <a:ext cx="4487993" cy="467307"/>
          </a:xfrm>
          <a:prstGeom prst="rect">
            <a:avLst/>
          </a:prstGeom>
          <a:noFill/>
          <a:ln>
            <a:noFill/>
          </a:ln>
        </p:spPr>
        <p:txBody>
          <a:bodyPr wrap="square" lIns="0" tIns="0" rIns="0" bIns="0" rtlCol="0" anchor="ctr" anchorCtr="0">
            <a:spAutoFit/>
          </a:bodyPr>
          <a:lstStyle>
            <a:defPPr>
              <a:defRPr lang="en-US"/>
            </a:defPPr>
            <a:lvl1pPr>
              <a:lnSpc>
                <a:spcPts val="3000"/>
              </a:lnSpc>
              <a:defRPr sz="2800" b="1">
                <a:solidFill>
                  <a:srgbClr val="270089"/>
                </a:solidFill>
                <a:latin typeface="Oscine" panose="020B0506040202020204" pitchFamily="34" charset="0"/>
                <a:cs typeface="Oscine" panose="020B0506040202020204" pitchFamily="34" charset="0"/>
              </a:defRPr>
            </a:lvl1pPr>
          </a:lstStyle>
          <a:p>
            <a:r>
              <a:rPr lang="en-US" sz="5400" dirty="0">
                <a:solidFill>
                  <a:schemeClr val="bg1"/>
                </a:solidFill>
                <a:latin typeface="Open Sans" panose="020B0606030504020204" pitchFamily="34" charset="0"/>
                <a:ea typeface="Open Sans" panose="020B0606030504020204" pitchFamily="34" charset="0"/>
                <a:cs typeface="Open Sans" panose="020B0606030504020204" pitchFamily="34" charset="0"/>
              </a:rPr>
              <a:t>Plan</a:t>
            </a:r>
          </a:p>
        </p:txBody>
      </p:sp>
      <p:sp>
        <p:nvSpPr>
          <p:cNvPr id="8" name="Rectangle 7">
            <a:extLst>
              <a:ext uri="{FF2B5EF4-FFF2-40B4-BE49-F238E27FC236}">
                <a16:creationId xmlns:a16="http://schemas.microsoft.com/office/drawing/2014/main" id="{5B5A9419-2383-4D84-9887-C048EDA35139}"/>
              </a:ext>
            </a:extLst>
          </p:cNvPr>
          <p:cNvSpPr/>
          <p:nvPr/>
        </p:nvSpPr>
        <p:spPr>
          <a:xfrm>
            <a:off x="1798233" y="2735412"/>
            <a:ext cx="7287709" cy="2215991"/>
          </a:xfrm>
          <a:prstGeom prst="rect">
            <a:avLst/>
          </a:prstGeom>
          <a:noFill/>
        </p:spPr>
        <p:txBody>
          <a:bodyPr wrap="square" lIns="0" tIns="0" rIns="0" bIns="0">
            <a:spAutoFit/>
          </a:bodyPr>
          <a:lstStyle/>
          <a:p>
            <a:pPr marL="342900" indent="-342900">
              <a:buFont typeface="Arial" panose="020B0604020202020204" pitchFamily="34" charset="0"/>
              <a:buChar char="•"/>
            </a:pPr>
            <a:r>
              <a:rPr lang="en-US" sz="3600" dirty="0">
                <a:latin typeface="Open Sans" panose="020B0606030504020204" pitchFamily="34" charset="0"/>
                <a:ea typeface="Open Sans" panose="020B0606030504020204" pitchFamily="34" charset="0"/>
                <a:cs typeface="Open Sans" panose="020B0606030504020204" pitchFamily="34" charset="0"/>
              </a:rPr>
              <a:t>Key Issues of our times</a:t>
            </a:r>
          </a:p>
          <a:p>
            <a:pPr marL="342900" indent="-342900">
              <a:buFont typeface="Arial" panose="020B0604020202020204" pitchFamily="34" charset="0"/>
              <a:buChar char="•"/>
            </a:pPr>
            <a:r>
              <a:rPr lang="en-US" sz="3600" dirty="0">
                <a:latin typeface="Open Sans" panose="020B0606030504020204" pitchFamily="34" charset="0"/>
                <a:ea typeface="Open Sans" panose="020B0606030504020204" pitchFamily="34" charset="0"/>
                <a:cs typeface="Open Sans" panose="020B0606030504020204" pitchFamily="34" charset="0"/>
              </a:rPr>
              <a:t>Emerging Landscape</a:t>
            </a:r>
          </a:p>
          <a:p>
            <a:pPr marL="342900" indent="-342900">
              <a:buFont typeface="Arial" panose="020B0604020202020204" pitchFamily="34" charset="0"/>
              <a:buChar char="•"/>
            </a:pPr>
            <a:r>
              <a:rPr lang="en-US" sz="3600" dirty="0">
                <a:latin typeface="Open Sans" panose="020B0606030504020204" pitchFamily="34" charset="0"/>
                <a:ea typeface="Open Sans" panose="020B0606030504020204" pitchFamily="34" charset="0"/>
                <a:cs typeface="Open Sans" panose="020B0606030504020204" pitchFamily="34" charset="0"/>
              </a:rPr>
              <a:t>Implications for </a:t>
            </a:r>
            <a:r>
              <a:rPr lang="en-US" sz="3600">
                <a:latin typeface="Open Sans" panose="020B0606030504020204" pitchFamily="34" charset="0"/>
                <a:ea typeface="Open Sans" panose="020B0606030504020204" pitchFamily="34" charset="0"/>
                <a:cs typeface="Open Sans" panose="020B0606030504020204" pitchFamily="34" charset="0"/>
              </a:rPr>
              <a:t>Quality </a:t>
            </a:r>
          </a:p>
          <a:p>
            <a:pPr marL="342900" indent="-342900">
              <a:buFont typeface="Arial" panose="020B0604020202020204" pitchFamily="34" charset="0"/>
              <a:buChar char="•"/>
            </a:pPr>
            <a:r>
              <a:rPr lang="en-US" sz="3600">
                <a:latin typeface="Open Sans" panose="020B0606030504020204" pitchFamily="34" charset="0"/>
                <a:ea typeface="Open Sans" panose="020B0606030504020204" pitchFamily="34" charset="0"/>
                <a:cs typeface="Open Sans" panose="020B0606030504020204" pitchFamily="34" charset="0"/>
              </a:rPr>
              <a:t>Towards Quality</a:t>
            </a:r>
            <a:endParaRPr lang="en-US" sz="3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388615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41DB21-59A3-4191-A050-F3FCF657381F}"/>
              </a:ext>
            </a:extLst>
          </p:cNvPr>
          <p:cNvSpPr/>
          <p:nvPr/>
        </p:nvSpPr>
        <p:spPr>
          <a:xfrm>
            <a:off x="1" y="0"/>
            <a:ext cx="8369300" cy="4914211"/>
          </a:xfrm>
          <a:prstGeom prst="rect">
            <a:avLst/>
          </a:prstGeom>
          <a:solidFill>
            <a:srgbClr val="D8D2BD">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42" name="Rectangle 41">
            <a:extLst>
              <a:ext uri="{FF2B5EF4-FFF2-40B4-BE49-F238E27FC236}">
                <a16:creationId xmlns:a16="http://schemas.microsoft.com/office/drawing/2014/main" id="{3A06AA27-9EB8-45F8-8541-97EB5F1D9711}"/>
              </a:ext>
            </a:extLst>
          </p:cNvPr>
          <p:cNvSpPr/>
          <p:nvPr/>
        </p:nvSpPr>
        <p:spPr>
          <a:xfrm>
            <a:off x="306384" y="403195"/>
            <a:ext cx="3936207" cy="3967160"/>
          </a:xfrm>
          <a:prstGeom prst="rect">
            <a:avLst/>
          </a:prstGeom>
          <a:solidFill>
            <a:srgbClr val="D5B5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Placeholder 24" descr="Polar bear on ice">
            <a:extLst>
              <a:ext uri="{FF2B5EF4-FFF2-40B4-BE49-F238E27FC236}">
                <a16:creationId xmlns:a16="http://schemas.microsoft.com/office/drawing/2014/main" id="{08D32159-F88E-4D00-B08B-67ABD4587817}"/>
              </a:ext>
            </a:extLst>
          </p:cNvPr>
          <p:cNvPicPr>
            <a:picLocks noGrp="1" noChangeAspect="1"/>
          </p:cNvPicPr>
          <p:nvPr>
            <p:ph type="pic" sz="quarter" idx="4294967295"/>
          </p:nvPr>
        </p:nvPicPr>
        <p:blipFill>
          <a:blip r:embed="rId3">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l="17408" r="17408"/>
          <a:stretch>
            <a:fillRect/>
          </a:stretch>
        </p:blipFill>
        <p:spPr>
          <a:xfrm>
            <a:off x="8558213" y="708025"/>
            <a:ext cx="3633787" cy="3662363"/>
          </a:xfrm>
        </p:spPr>
      </p:pic>
      <p:pic>
        <p:nvPicPr>
          <p:cNvPr id="48" name="Picture Placeholder 47" descr="A group of people riding bicycles&#10;&#10;Description automatically generated with medium confidence">
            <a:extLst>
              <a:ext uri="{FF2B5EF4-FFF2-40B4-BE49-F238E27FC236}">
                <a16:creationId xmlns:a16="http://schemas.microsoft.com/office/drawing/2014/main" id="{DB6399D5-B503-4F64-8621-611C4339CE97}"/>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22094" r="22094"/>
          <a:stretch>
            <a:fillRect/>
          </a:stretch>
        </p:blipFill>
        <p:spPr>
          <a:xfrm>
            <a:off x="4431504" y="403326"/>
            <a:ext cx="3937796" cy="3967029"/>
          </a:xfrm>
          <a:prstGeom prst="rect">
            <a:avLst/>
          </a:prstGeom>
        </p:spPr>
      </p:pic>
      <p:pic>
        <p:nvPicPr>
          <p:cNvPr id="32" name="Content Placeholder 3">
            <a:extLst>
              <a:ext uri="{FF2B5EF4-FFF2-40B4-BE49-F238E27FC236}">
                <a16:creationId xmlns:a16="http://schemas.microsoft.com/office/drawing/2014/main" id="{87A90775-709B-4429-B91F-80BEC13BC58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0463" y="940704"/>
            <a:ext cx="3927369" cy="2968843"/>
          </a:xfrm>
          <a:prstGeom prst="rect">
            <a:avLst/>
          </a:prstGeom>
        </p:spPr>
      </p:pic>
      <p:sp>
        <p:nvSpPr>
          <p:cNvPr id="49" name="Rectangle 48">
            <a:extLst>
              <a:ext uri="{FF2B5EF4-FFF2-40B4-BE49-F238E27FC236}">
                <a16:creationId xmlns:a16="http://schemas.microsoft.com/office/drawing/2014/main" id="{B1742B78-6DD2-4AA6-904A-A256BA9B25B5}"/>
              </a:ext>
            </a:extLst>
          </p:cNvPr>
          <p:cNvSpPr/>
          <p:nvPr/>
        </p:nvSpPr>
        <p:spPr>
          <a:xfrm>
            <a:off x="0" y="4914212"/>
            <a:ext cx="12192000" cy="1943788"/>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50" name="Rectangle 49">
            <a:extLst>
              <a:ext uri="{FF2B5EF4-FFF2-40B4-BE49-F238E27FC236}">
                <a16:creationId xmlns:a16="http://schemas.microsoft.com/office/drawing/2014/main" id="{8B2CC282-9BE5-4052-AC13-1AD21A122F7B}"/>
              </a:ext>
            </a:extLst>
          </p:cNvPr>
          <p:cNvSpPr/>
          <p:nvPr/>
        </p:nvSpPr>
        <p:spPr>
          <a:xfrm>
            <a:off x="0" y="4772468"/>
            <a:ext cx="12192000" cy="1113638"/>
          </a:xfrm>
          <a:prstGeom prst="rect">
            <a:avLst/>
          </a:prstGeom>
          <a:noFill/>
        </p:spPr>
        <p:txBody>
          <a:bodyPr wrap="square" lIns="0" tIns="0" rIns="0" bIns="0">
            <a:spAutoFit/>
          </a:bodyPr>
          <a:lstStyle/>
          <a:p>
            <a:pPr algn="ctr">
              <a:lnSpc>
                <a:spcPct val="150000"/>
              </a:lnSpc>
            </a:pPr>
            <a:r>
              <a:rPr lang="en-US" sz="5400" dirty="0">
                <a:latin typeface="Open Sans" panose="020B0606030504020204" pitchFamily="34" charset="0"/>
                <a:ea typeface="Open Sans" panose="020B0606030504020204" pitchFamily="34" charset="0"/>
                <a:cs typeface="Open Sans" panose="020B0606030504020204" pitchFamily="34" charset="0"/>
              </a:rPr>
              <a:t>Key Issues of Our Times</a:t>
            </a:r>
          </a:p>
        </p:txBody>
      </p:sp>
      <p:pic>
        <p:nvPicPr>
          <p:cNvPr id="10" name="Picture 9">
            <a:extLst>
              <a:ext uri="{FF2B5EF4-FFF2-40B4-BE49-F238E27FC236}">
                <a16:creationId xmlns:a16="http://schemas.microsoft.com/office/drawing/2014/main" id="{C6BA99CE-395C-48DE-ADBD-1842A9286DC6}"/>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618308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524000" y="-20638"/>
            <a:ext cx="9144000" cy="6878638"/>
          </a:xfrm>
        </p:spPr>
      </p:pic>
    </p:spTree>
    <p:extLst>
      <p:ext uri="{BB962C8B-B14F-4D97-AF65-F5344CB8AC3E}">
        <p14:creationId xmlns:p14="http://schemas.microsoft.com/office/powerpoint/2010/main" val="541271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1352550"/>
            <a:ext cx="12188949" cy="4840844"/>
          </a:xfrm>
          <a:prstGeom prst="rect">
            <a:avLst/>
          </a:prstGeom>
          <a:solidFill>
            <a:srgbClr val="B3AA7E">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ontent Placeholder 2">
            <a:extLst>
              <a:ext uri="{FF2B5EF4-FFF2-40B4-BE49-F238E27FC236}">
                <a16:creationId xmlns:a16="http://schemas.microsoft.com/office/drawing/2014/main" id="{09B6D63D-12E6-4D62-964F-57214662BDAE}"/>
              </a:ext>
            </a:extLst>
          </p:cNvPr>
          <p:cNvGraphicFramePr>
            <a:graphicFrameLocks/>
          </p:cNvGraphicFramePr>
          <p:nvPr>
            <p:extLst>
              <p:ext uri="{D42A27DB-BD31-4B8C-83A1-F6EECF244321}">
                <p14:modId xmlns:p14="http://schemas.microsoft.com/office/powerpoint/2010/main" val="784693309"/>
              </p:ext>
            </p:extLst>
          </p:nvPr>
        </p:nvGraphicFramePr>
        <p:xfrm>
          <a:off x="935506" y="2833109"/>
          <a:ext cx="10475444" cy="23919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Content Placeholder 3">
            <a:extLst>
              <a:ext uri="{FF2B5EF4-FFF2-40B4-BE49-F238E27FC236}">
                <a16:creationId xmlns:a16="http://schemas.microsoft.com/office/drawing/2014/main" id="{220D6590-41B8-4D6D-96FC-8D0C653511D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39589" y="0"/>
            <a:ext cx="3169458" cy="2445713"/>
          </a:xfrm>
          <a:prstGeom prst="rect">
            <a:avLst/>
          </a:prstGeom>
        </p:spPr>
      </p:pic>
      <p:pic>
        <p:nvPicPr>
          <p:cNvPr id="1026" name="Picture 2" descr="Goal 4: Quality Education – Think Sustainability">
            <a:extLst>
              <a:ext uri="{FF2B5EF4-FFF2-40B4-BE49-F238E27FC236}">
                <a16:creationId xmlns:a16="http://schemas.microsoft.com/office/drawing/2014/main" id="{84517C70-E00A-412C-B2FC-0385F34ACF0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91657" y="0"/>
            <a:ext cx="4347932" cy="2445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530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158DA-E1E3-4FFB-99CE-B031F0AA107B}"/>
              </a:ext>
            </a:extLst>
          </p:cNvPr>
          <p:cNvSpPr txBox="1">
            <a:spLocks noGrp="1"/>
          </p:cNvSpPr>
          <p:nvPr>
            <p:ph type="title"/>
          </p:nvPr>
        </p:nvSpPr>
        <p:spPr>
          <a:xfrm>
            <a:off x="631050" y="1460500"/>
            <a:ext cx="5285655" cy="994172"/>
          </a:xfrm>
        </p:spPr>
        <p:txBody>
          <a:bodyPr vert="horz" lIns="68580" tIns="34290" rIns="68580" bIns="34290" rtlCol="0" anchor="ctr">
            <a:noAutofit/>
          </a:bodyPr>
          <a:lstStyle/>
          <a:p>
            <a:pPr lvl="0"/>
            <a:r>
              <a:rPr lang="en-US" sz="5400" kern="1200" dirty="0">
                <a:latin typeface="+mj-lt"/>
                <a:ea typeface="+mj-ea"/>
                <a:cs typeface="+mj-cs"/>
              </a:rPr>
              <a:t>Covid-19 and Education</a:t>
            </a:r>
          </a:p>
        </p:txBody>
      </p:sp>
      <p:sp>
        <p:nvSpPr>
          <p:cNvPr id="3" name="Content Placeholder 2">
            <a:extLst>
              <a:ext uri="{FF2B5EF4-FFF2-40B4-BE49-F238E27FC236}">
                <a16:creationId xmlns:a16="http://schemas.microsoft.com/office/drawing/2014/main" id="{DA4105EB-A8C8-4BC0-A189-F92DAE612982}"/>
              </a:ext>
            </a:extLst>
          </p:cNvPr>
          <p:cNvSpPr txBox="1">
            <a:spLocks noGrp="1"/>
          </p:cNvSpPr>
          <p:nvPr>
            <p:ph idx="4294967295"/>
          </p:nvPr>
        </p:nvSpPr>
        <p:spPr>
          <a:xfrm>
            <a:off x="735106" y="3210323"/>
            <a:ext cx="4320988" cy="2386012"/>
          </a:xfrm>
        </p:spPr>
        <p:txBody>
          <a:bodyPr vert="horz" lIns="68580" tIns="34290" rIns="68580" bIns="34290" rtlCol="0" anchor="t">
            <a:noAutofit/>
          </a:bodyPr>
          <a:lstStyle/>
          <a:p>
            <a:r>
              <a:rPr lang="en-US" sz="3200" dirty="0">
                <a:solidFill>
                  <a:schemeClr val="tx1"/>
                </a:solidFill>
              </a:rPr>
              <a:t>Technology</a:t>
            </a:r>
          </a:p>
          <a:p>
            <a:r>
              <a:rPr lang="en-US" sz="3200" dirty="0">
                <a:solidFill>
                  <a:schemeClr val="tx1"/>
                </a:solidFill>
              </a:rPr>
              <a:t>Teacher Capacities</a:t>
            </a:r>
          </a:p>
          <a:p>
            <a:r>
              <a:rPr lang="en-US" sz="3200" dirty="0">
                <a:solidFill>
                  <a:schemeClr val="tx1"/>
                </a:solidFill>
              </a:rPr>
              <a:t>Inequalities</a:t>
            </a:r>
          </a:p>
          <a:p>
            <a:pPr lvl="0"/>
            <a:endParaRPr lang="en-US" sz="3200" dirty="0">
              <a:solidFill>
                <a:schemeClr val="tx1"/>
              </a:solidFill>
            </a:endParaRPr>
          </a:p>
        </p:txBody>
      </p:sp>
      <p:pic>
        <p:nvPicPr>
          <p:cNvPr id="18" name="Picture 17" descr="A group of people riding bicycles&#10;&#10;Description automatically generated with medium confidence">
            <a:extLst>
              <a:ext uri="{FF2B5EF4-FFF2-40B4-BE49-F238E27FC236}">
                <a16:creationId xmlns:a16="http://schemas.microsoft.com/office/drawing/2014/main" id="{67919844-BC8E-4E34-BA26-D51C5B051D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900" r="15849" b="-2"/>
          <a:stretch/>
        </p:blipFill>
        <p:spPr>
          <a:xfrm>
            <a:off x="5436593" y="2348141"/>
            <a:ext cx="3461638" cy="3461638"/>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pic>
        <p:nvPicPr>
          <p:cNvPr id="21" name="Picture 20" descr="A group of people in costumes&#10;&#10;Description automatically generated with low confidence">
            <a:extLst>
              <a:ext uri="{FF2B5EF4-FFF2-40B4-BE49-F238E27FC236}">
                <a16:creationId xmlns:a16="http://schemas.microsoft.com/office/drawing/2014/main" id="{E9A79482-8166-4CE3-B9F2-BAC58B5733A9}"/>
              </a:ext>
            </a:extLst>
          </p:cNvPr>
          <p:cNvPicPr>
            <a:picLocks noChangeAspect="1"/>
          </p:cNvPicPr>
          <p:nvPr/>
        </p:nvPicPr>
        <p:blipFill rotWithShape="1">
          <a:blip r:embed="rId4">
            <a:extLst>
              <a:ext uri="{28A0092B-C50C-407E-A947-70E740481C1C}">
                <a14:useLocalDpi xmlns:a14="http://schemas.microsoft.com/office/drawing/2010/main" val="0"/>
              </a:ext>
            </a:extLst>
          </a:blip>
          <a:srcRect l="20204" r="8342" b="-1"/>
          <a:stretch/>
        </p:blipFill>
        <p:spPr>
          <a:xfrm>
            <a:off x="7772165" y="0"/>
            <a:ext cx="4408703" cy="3810000"/>
          </a:xfrm>
          <a:custGeom>
            <a:avLst/>
            <a:gdLst/>
            <a:ahLst/>
            <a:cxnLst/>
            <a:rect l="l" t="t" r="r" b="b"/>
            <a:pathLst>
              <a:path w="4034316" h="3486455">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p:spPr>
      </p:pic>
      <p:pic>
        <p:nvPicPr>
          <p:cNvPr id="14" name="Picture 13" descr="A picture containing person, indoor, people&#10;&#10;Description automatically generated">
            <a:extLst>
              <a:ext uri="{FF2B5EF4-FFF2-40B4-BE49-F238E27FC236}">
                <a16:creationId xmlns:a16="http://schemas.microsoft.com/office/drawing/2014/main" id="{448A5B74-FF7B-4501-AA8F-4F0C9738788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3266" r="7993" b="5"/>
          <a:stretch/>
        </p:blipFill>
        <p:spPr>
          <a:xfrm>
            <a:off x="8242300" y="3519353"/>
            <a:ext cx="3938568" cy="3338648"/>
          </a:xfrm>
          <a:custGeom>
            <a:avLst/>
            <a:gdLst/>
            <a:ahLst/>
            <a:cxnLst/>
            <a:rect l="l" t="t" r="r" b="b"/>
            <a:pathLst>
              <a:path w="3138912" h="2660795">
                <a:moveTo>
                  <a:pt x="1723644" y="0"/>
                </a:moveTo>
                <a:cubicBezTo>
                  <a:pt x="2259111" y="0"/>
                  <a:pt x="2737550" y="244172"/>
                  <a:pt x="3053691" y="627247"/>
                </a:cubicBezTo>
                <a:lnTo>
                  <a:pt x="3138912" y="741211"/>
                </a:lnTo>
                <a:lnTo>
                  <a:pt x="3138912" y="2660795"/>
                </a:lnTo>
                <a:lnTo>
                  <a:pt x="278239" y="2660795"/>
                </a:lnTo>
                <a:lnTo>
                  <a:pt x="208035" y="2545235"/>
                </a:lnTo>
                <a:cubicBezTo>
                  <a:pt x="75362" y="2301006"/>
                  <a:pt x="0" y="2021126"/>
                  <a:pt x="0" y="1723644"/>
                </a:cubicBezTo>
                <a:cubicBezTo>
                  <a:pt x="0" y="771702"/>
                  <a:pt x="771702" y="0"/>
                  <a:pt x="1723644" y="0"/>
                </a:cubicBezTo>
                <a:close/>
              </a:path>
            </a:pathLst>
          </a:custGeom>
        </p:spPr>
      </p:pic>
      <p:cxnSp>
        <p:nvCxnSpPr>
          <p:cNvPr id="5" name="Straight Connector 4">
            <a:extLst>
              <a:ext uri="{FF2B5EF4-FFF2-40B4-BE49-F238E27FC236}">
                <a16:creationId xmlns:a16="http://schemas.microsoft.com/office/drawing/2014/main" id="{5761D8B7-8B7F-465B-ADF6-AE2130FE535A}"/>
              </a:ext>
            </a:extLst>
          </p:cNvPr>
          <p:cNvCxnSpPr/>
          <p:nvPr/>
        </p:nvCxnSpPr>
        <p:spPr>
          <a:xfrm>
            <a:off x="735106" y="2841812"/>
            <a:ext cx="3827929" cy="0"/>
          </a:xfrm>
          <a:prstGeom prst="line">
            <a:avLst/>
          </a:prstGeom>
          <a:ln w="38100">
            <a:solidFill>
              <a:srgbClr val="A2AFE3"/>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0268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L09-12 Powerpoint">
  <a:themeElements>
    <a:clrScheme name="Custom 1">
      <a:dk1>
        <a:srgbClr val="54301A"/>
      </a:dk1>
      <a:lt1>
        <a:sysClr val="window" lastClr="FFFFFF"/>
      </a:lt1>
      <a:dk2>
        <a:srgbClr val="327D97"/>
      </a:dk2>
      <a:lt2>
        <a:srgbClr val="FFFFFF"/>
      </a:lt2>
      <a:accent1>
        <a:srgbClr val="B2BB1E"/>
      </a:accent1>
      <a:accent2>
        <a:srgbClr val="25A4AA"/>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B33B2A8445D124D8D68EA79CB017917" ma:contentTypeVersion="14" ma:contentTypeDescription="Create a new document." ma:contentTypeScope="" ma:versionID="9331a38eabb8ffa2aad4b599d66a6779">
  <xsd:schema xmlns:xsd="http://www.w3.org/2001/XMLSchema" xmlns:xs="http://www.w3.org/2001/XMLSchema" xmlns:p="http://schemas.microsoft.com/office/2006/metadata/properties" xmlns:ns3="f1a94750-173c-422b-8095-64a6e48a61a9" xmlns:ns4="c6d0fe93-f621-4b17-9450-aec13009d9b1" targetNamespace="http://schemas.microsoft.com/office/2006/metadata/properties" ma:root="true" ma:fieldsID="9e39b34cc57c75e7e88240c27f02b9bd" ns3:_="" ns4:_="">
    <xsd:import namespace="f1a94750-173c-422b-8095-64a6e48a61a9"/>
    <xsd:import namespace="c6d0fe93-f621-4b17-9450-aec13009d9b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a94750-173c-422b-8095-64a6e48a61a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d0fe93-f621-4b17-9450-aec13009d9b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C568580-37CC-4EA9-8B2A-63ECFF164A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a94750-173c-422b-8095-64a6e48a61a9"/>
    <ds:schemaRef ds:uri="c6d0fe93-f621-4b17-9450-aec13009d9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9C97830-5540-4ABE-9F0B-28053AA336B2}">
  <ds:schemaRefs>
    <ds:schemaRef ds:uri="http://schemas.microsoft.com/sharepoint/v3/contenttype/forms"/>
  </ds:schemaRefs>
</ds:datastoreItem>
</file>

<file path=customXml/itemProps3.xml><?xml version="1.0" encoding="utf-8"?>
<ds:datastoreItem xmlns:ds="http://schemas.openxmlformats.org/officeDocument/2006/customXml" ds:itemID="{4BF7C06E-8293-4F32-8C21-1BAEFBAC1EAE}">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f1a94750-173c-422b-8095-64a6e48a61a9"/>
    <ds:schemaRef ds:uri="http://purl.org/dc/elements/1.1/"/>
    <ds:schemaRef ds:uri="c6d0fe93-f621-4b17-9450-aec13009d9b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5529</TotalTime>
  <Words>2001</Words>
  <Application>Microsoft Office PowerPoint</Application>
  <PresentationFormat>Widescreen</PresentationFormat>
  <Paragraphs>279</Paragraphs>
  <Slides>45</Slides>
  <Notes>28</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45</vt:i4>
      </vt:variant>
    </vt:vector>
  </HeadingPairs>
  <TitlesOfParts>
    <vt:vector size="60" baseType="lpstr">
      <vt:lpstr>Arial</vt:lpstr>
      <vt:lpstr>Calibri</vt:lpstr>
      <vt:lpstr>Calibri Light</vt:lpstr>
      <vt:lpstr>Gudea</vt:lpstr>
      <vt:lpstr>ITC Galliard Pro</vt:lpstr>
      <vt:lpstr>Open Sans</vt:lpstr>
      <vt:lpstr>PT Sans</vt:lpstr>
      <vt:lpstr>Source Sans Pro</vt:lpstr>
      <vt:lpstr>Stone Sans ITC Std SemiBold</vt:lpstr>
      <vt:lpstr>Times New Roman</vt:lpstr>
      <vt:lpstr>Trebuchet MS</vt:lpstr>
      <vt:lpstr>Wingdings</vt:lpstr>
      <vt:lpstr>Office Theme</vt:lpstr>
      <vt:lpstr>COL09-12 Powerpoint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Covid-19 and Education</vt:lpstr>
      <vt:lpstr>Impact of COVID-19: Institutions</vt:lpstr>
      <vt:lpstr>Learning Inequality during COVID19</vt:lpstr>
      <vt:lpstr>Emerging Landscape</vt:lpstr>
      <vt:lpstr>PowerPoint Presentation</vt:lpstr>
      <vt:lpstr>PowerPoint Presentation</vt:lpstr>
      <vt:lpstr>PowerPoint Presentation</vt:lpstr>
      <vt:lpstr>A range of new online courses</vt:lpstr>
      <vt:lpstr>Increased use  of Open Educational Resources (OER)</vt:lpstr>
      <vt:lpstr>New ways of student assessment</vt:lpstr>
      <vt:lpstr>Educause Horizon Report 2021:  Trends in Higher Education</vt:lpstr>
      <vt:lpstr>How will these developments impact QA?</vt:lpstr>
      <vt:lpstr>Implications for Quality Assurance</vt:lpstr>
      <vt:lpstr>Traditional Quality Assurance</vt:lpstr>
      <vt:lpstr>Four Pillars of Quality Assurance in Distance Education   the ‘new normal’</vt:lpstr>
      <vt:lpstr>Emerging Developments</vt:lpstr>
      <vt:lpstr>Issues in Quality Assurance for OER</vt:lpstr>
      <vt:lpstr>Issues Specific to OER</vt:lpstr>
      <vt:lpstr>Accreditation and Recognition: India</vt:lpstr>
      <vt:lpstr>Accreditation and Recognition: Malaysia</vt:lpstr>
      <vt:lpstr>Guidelines for Quality </vt:lpstr>
      <vt:lpstr>Micro-credentials</vt:lpstr>
      <vt:lpstr>Implications for  Quality Assurance</vt:lpstr>
      <vt:lpstr>Issues in Quality Assurance</vt:lpstr>
      <vt:lpstr>Towards Quality</vt:lpstr>
      <vt:lpstr>Harnessing ICTs: Learning Analytics</vt:lpstr>
      <vt:lpstr>Instant feedback Jill Watson Teaching Assistant</vt:lpstr>
      <vt:lpstr>Quality in Education: Blockchain</vt:lpstr>
      <vt:lpstr>Employability Pathways</vt:lpstr>
      <vt:lpstr> Institutional Employability Framework</vt:lpstr>
      <vt:lpstr>Technology &amp; Employability</vt:lpstr>
      <vt:lpstr>PowerPoint Presentation</vt:lpstr>
      <vt:lpstr>Leaving no one behind:  Resource-poor contexts</vt:lpstr>
      <vt:lpstr>PowerPoint Presentation</vt:lpstr>
      <vt:lpstr>A culture of quality is an institutional culture that:</vt:lpstr>
      <vt:lpstr>A new agenda for Quality Assurance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PPT Template 2021</dc:title>
  <dc:creator>Helen Askounis</dc:creator>
  <cp:lastModifiedBy>Helen Askounis</cp:lastModifiedBy>
  <cp:revision>15</cp:revision>
  <cp:lastPrinted>2021-11-05T19:54:27Z</cp:lastPrinted>
  <dcterms:created xsi:type="dcterms:W3CDTF">2019-01-29T19:11:34Z</dcterms:created>
  <dcterms:modified xsi:type="dcterms:W3CDTF">2022-03-07T23:36:01Z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0x0101006B33B2A8445D124D8D68EA79CB017917</vt:lpwstr>
  </property>
</Properties>
</file>