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  <p:sldMasterId id="2147483671" r:id="rId5"/>
    <p:sldMasterId id="2147483694" r:id="rId6"/>
  </p:sldMasterIdLst>
  <p:notesMasterIdLst>
    <p:notesMasterId r:id="rId50"/>
  </p:notesMasterIdLst>
  <p:sldIdLst>
    <p:sldId id="271" r:id="rId7"/>
    <p:sldId id="446" r:id="rId8"/>
    <p:sldId id="1296" r:id="rId9"/>
    <p:sldId id="1040" r:id="rId10"/>
    <p:sldId id="267" r:id="rId11"/>
    <p:sldId id="278" r:id="rId12"/>
    <p:sldId id="605" r:id="rId13"/>
    <p:sldId id="570" r:id="rId14"/>
    <p:sldId id="1043" r:id="rId15"/>
    <p:sldId id="290" r:id="rId16"/>
    <p:sldId id="293" r:id="rId17"/>
    <p:sldId id="1045" r:id="rId18"/>
    <p:sldId id="1046" r:id="rId19"/>
    <p:sldId id="259" r:id="rId20"/>
    <p:sldId id="281" r:id="rId21"/>
    <p:sldId id="1294" r:id="rId22"/>
    <p:sldId id="1305" r:id="rId23"/>
    <p:sldId id="1306" r:id="rId24"/>
    <p:sldId id="1297" r:id="rId25"/>
    <p:sldId id="256" r:id="rId26"/>
    <p:sldId id="273" r:id="rId27"/>
    <p:sldId id="1307" r:id="rId28"/>
    <p:sldId id="1308" r:id="rId29"/>
    <p:sldId id="1309" r:id="rId30"/>
    <p:sldId id="1310" r:id="rId31"/>
    <p:sldId id="1311" r:id="rId32"/>
    <p:sldId id="1312" r:id="rId33"/>
    <p:sldId id="261" r:id="rId34"/>
    <p:sldId id="1313" r:id="rId35"/>
    <p:sldId id="1314" r:id="rId36"/>
    <p:sldId id="1315" r:id="rId37"/>
    <p:sldId id="1318" r:id="rId38"/>
    <p:sldId id="1316" r:id="rId39"/>
    <p:sldId id="1317" r:id="rId40"/>
    <p:sldId id="1319" r:id="rId41"/>
    <p:sldId id="1302" r:id="rId42"/>
    <p:sldId id="447" r:id="rId43"/>
    <p:sldId id="448" r:id="rId44"/>
    <p:sldId id="450" r:id="rId45"/>
    <p:sldId id="449" r:id="rId46"/>
    <p:sldId id="453" r:id="rId47"/>
    <p:sldId id="1320" r:id="rId48"/>
    <p:sldId id="264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A8C4"/>
    <a:srgbClr val="009900"/>
    <a:srgbClr val="17B2D1"/>
    <a:srgbClr val="CC9900"/>
    <a:srgbClr val="FF7C80"/>
    <a:srgbClr val="4C99A7"/>
    <a:srgbClr val="008BA9"/>
    <a:srgbClr val="0C5968"/>
    <a:srgbClr val="008AD2"/>
    <a:srgbClr val="3E65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0" autoAdjust="0"/>
    <p:restoredTop sz="81974" autoAdjust="0"/>
  </p:normalViewPr>
  <p:slideViewPr>
    <p:cSldViewPr snapToGrid="0">
      <p:cViewPr varScale="1">
        <p:scale>
          <a:sx n="81" d="100"/>
          <a:sy n="81" d="100"/>
        </p:scale>
        <p:origin x="4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mishra\Downloads\SU%20Data.xml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'UIS.Stat export'!$A$5:$B$5</c:f>
              <c:strCache>
                <c:ptCount val="2"/>
                <c:pt idx="0">
                  <c:v>China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'UIS.Stat export'!$C$4:$H$4</c:f>
              <c:strCach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strCache>
            </c:strRef>
          </c:cat>
          <c:val>
            <c:numRef>
              <c:f>'UIS.Stat export'!$C$5:$H$5</c:f>
              <c:numCache>
                <c:formatCode>General</c:formatCode>
                <c:ptCount val="6"/>
                <c:pt idx="0">
                  <c:v>32.433669999999999</c:v>
                </c:pt>
                <c:pt idx="1">
                  <c:v>42.430729999999997</c:v>
                </c:pt>
                <c:pt idx="2">
                  <c:v>46.040430000000001</c:v>
                </c:pt>
                <c:pt idx="3">
                  <c:v>48.019019999999998</c:v>
                </c:pt>
                <c:pt idx="4">
                  <c:v>49.073259999999998</c:v>
                </c:pt>
                <c:pt idx="5">
                  <c:v>50.604439999999997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AEA-4056-81A5-25728E29DB70}"/>
            </c:ext>
          </c:extLst>
        </c:ser>
        <c:ser>
          <c:idx val="1"/>
          <c:order val="1"/>
          <c:tx>
            <c:strRef>
              <c:f>'UIS.Stat export'!$A$6:$B$6</c:f>
              <c:strCache>
                <c:ptCount val="2"/>
                <c:pt idx="0">
                  <c:v>India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'UIS.Stat export'!$C$4:$H$4</c:f>
              <c:strCach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strCache>
            </c:strRef>
          </c:cat>
          <c:val>
            <c:numRef>
              <c:f>'UIS.Stat export'!$C$6:$H$6</c:f>
              <c:numCache>
                <c:formatCode>General</c:formatCode>
                <c:ptCount val="6"/>
                <c:pt idx="0">
                  <c:v>23.794830000000001</c:v>
                </c:pt>
                <c:pt idx="1">
                  <c:v>25.432130000000001</c:v>
                </c:pt>
                <c:pt idx="2">
                  <c:v>26.768989999999999</c:v>
                </c:pt>
                <c:pt idx="3">
                  <c:v>26.829219999999999</c:v>
                </c:pt>
                <c:pt idx="4">
                  <c:v>27.442129999999999</c:v>
                </c:pt>
                <c:pt idx="5">
                  <c:v>28.060549999999999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AEA-4056-81A5-25728E29DB70}"/>
            </c:ext>
          </c:extLst>
        </c:ser>
        <c:ser>
          <c:idx val="2"/>
          <c:order val="2"/>
          <c:tx>
            <c:strRef>
              <c:f>'UIS.Stat export'!$A$7:$B$7</c:f>
              <c:strCache>
                <c:ptCount val="2"/>
                <c:pt idx="0">
                  <c:v>Malaysia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'UIS.Stat export'!$C$4:$H$4</c:f>
              <c:strCach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strCache>
            </c:strRef>
          </c:cat>
          <c:val>
            <c:numRef>
              <c:f>'UIS.Stat export'!$C$7:$H$7</c:f>
              <c:numCache>
                <c:formatCode>General</c:formatCode>
                <c:ptCount val="6"/>
                <c:pt idx="0">
                  <c:v>39.074579999999997</c:v>
                </c:pt>
                <c:pt idx="1">
                  <c:v>39.508569999999999</c:v>
                </c:pt>
                <c:pt idx="2">
                  <c:v>45.592709999999997</c:v>
                </c:pt>
                <c:pt idx="3">
                  <c:v>46.762099999999997</c:v>
                </c:pt>
                <c:pt idx="4">
                  <c:v>43.715179999999997</c:v>
                </c:pt>
                <c:pt idx="5">
                  <c:v>45.125390000000003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AEA-4056-81A5-25728E29DB70}"/>
            </c:ext>
          </c:extLst>
        </c:ser>
        <c:ser>
          <c:idx val="3"/>
          <c:order val="3"/>
          <c:tx>
            <c:strRef>
              <c:f>'UIS.Stat export'!$A$8:$B$8</c:f>
              <c:strCache>
                <c:ptCount val="2"/>
                <c:pt idx="0">
                  <c:v>Europe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'UIS.Stat export'!$C$4:$H$4</c:f>
              <c:strCach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strCache>
            </c:strRef>
          </c:cat>
          <c:val>
            <c:numRef>
              <c:f>'UIS.Stat export'!$C$8:$H$8</c:f>
              <c:numCache>
                <c:formatCode>General</c:formatCode>
                <c:ptCount val="6"/>
                <c:pt idx="0">
                  <c:v>69.144679999999994</c:v>
                </c:pt>
                <c:pt idx="1">
                  <c:v>69.730559999999997</c:v>
                </c:pt>
                <c:pt idx="2">
                  <c:v>69.507850000000005</c:v>
                </c:pt>
                <c:pt idx="3">
                  <c:v>70.391220000000004</c:v>
                </c:pt>
                <c:pt idx="4">
                  <c:v>71.579899999999995</c:v>
                </c:pt>
                <c:pt idx="5">
                  <c:v>71.560630000000003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AEA-4056-81A5-25728E29DB70}"/>
            </c:ext>
          </c:extLst>
        </c:ser>
        <c:ser>
          <c:idx val="4"/>
          <c:order val="4"/>
          <c:tx>
            <c:strRef>
              <c:f>'UIS.Stat export'!$A$9:$B$9</c:f>
              <c:strCache>
                <c:ptCount val="2"/>
                <c:pt idx="0">
                  <c:v>Northern America 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'UIS.Stat export'!$C$4:$H$4</c:f>
              <c:strCach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strCache>
            </c:strRef>
          </c:cat>
          <c:val>
            <c:numRef>
              <c:f>'UIS.Stat export'!$C$9:$H$9</c:f>
              <c:numCache>
                <c:formatCode>General</c:formatCode>
                <c:ptCount val="6"/>
                <c:pt idx="0">
                  <c:v>86.479799999999997</c:v>
                </c:pt>
                <c:pt idx="1">
                  <c:v>86.370990000000006</c:v>
                </c:pt>
                <c:pt idx="2">
                  <c:v>86.493610000000004</c:v>
                </c:pt>
                <c:pt idx="3">
                  <c:v>86.597049999999996</c:v>
                </c:pt>
                <c:pt idx="4">
                  <c:v>86.259370000000004</c:v>
                </c:pt>
                <c:pt idx="5">
                  <c:v>86.259680000000003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AEA-4056-81A5-25728E29DB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457487"/>
        <c:axId val="197928959"/>
      </c:lineChart>
      <c:catAx>
        <c:axId val="1954574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28959"/>
        <c:crosses val="autoZero"/>
        <c:auto val="1"/>
        <c:lblAlgn val="ctr"/>
        <c:lblOffset val="100"/>
        <c:noMultiLvlLbl val="0"/>
      </c:catAx>
      <c:valAx>
        <c:axId val="197928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4574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16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DC-4333-A167-3F209F78C5C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DC-4333-A167-3F209F78C5C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DC-4333-A167-3F209F78C5C1}"/>
              </c:ext>
            </c:extLst>
          </c:dPt>
          <c:dLbls>
            <c:dLbl>
              <c:idx val="0"/>
              <c:layout>
                <c:manualLayout>
                  <c:x val="8.9953309137387499E-2"/>
                  <c:y val="-7.44672650184461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ADC-4333-A167-3F209F78C5C1}"/>
                </c:ext>
              </c:extLst>
            </c:dLbl>
            <c:dLbl>
              <c:idx val="1"/>
              <c:layout>
                <c:manualLayout>
                  <c:x val="0.11168482952350529"/>
                  <c:y val="-0.13626625343160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ADC-4333-A167-3F209F78C5C1}"/>
                </c:ext>
              </c:extLst>
            </c:dLbl>
            <c:dLbl>
              <c:idx val="2"/>
              <c:layout>
                <c:manualLayout>
                  <c:x val="-5.5723803755299811E-2"/>
                  <c:y val="6.06841976920717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683827983040582"/>
                      <c:h val="0.1258741258741258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3ADC-4333-A167-3F209F78C5C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Sheet1!$A$1:$A$3</c:f>
              <c:strCache>
                <c:ptCount val="3"/>
                <c:pt idx="0">
                  <c:v>Universities</c:v>
                </c:pt>
                <c:pt idx="1">
                  <c:v>Colleges</c:v>
                </c:pt>
                <c:pt idx="2">
                  <c:v>Training Institutions</c:v>
                </c:pt>
              </c:strCache>
            </c:strRef>
          </c:cat>
          <c:val>
            <c:numRef>
              <c:f>Sheet1!$B$1:$B$3</c:f>
              <c:numCache>
                <c:formatCode>#,##0</c:formatCode>
                <c:ptCount val="3"/>
                <c:pt idx="0" formatCode="General">
                  <c:v>1043</c:v>
                </c:pt>
                <c:pt idx="1">
                  <c:v>43343</c:v>
                </c:pt>
                <c:pt idx="2">
                  <c:v>11779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ADC-4333-A167-3F209F78C5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000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sz="4000" dirty="0">
                <a:solidFill>
                  <a:schemeClr val="bg1"/>
                </a:solidFill>
              </a:rPr>
              <a:t>Cost as % of income in 2015</a:t>
            </a:r>
          </a:p>
        </c:rich>
      </c:tx>
      <c:overlay val="0"/>
      <c:spPr>
        <a:solidFill>
          <a:srgbClr val="C00000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Sheet1!$E$6</c:f>
              <c:strCache>
                <c:ptCount val="1"/>
                <c:pt idx="0">
                  <c:v>Cost as % of income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Sheet1!$D$7:$D$11</c:f>
              <c:strCache>
                <c:ptCount val="5"/>
                <c:pt idx="0">
                  <c:v>India</c:v>
                </c:pt>
                <c:pt idx="1">
                  <c:v>Indonesia</c:v>
                </c:pt>
                <c:pt idx="2">
                  <c:v>China</c:v>
                </c:pt>
                <c:pt idx="3">
                  <c:v>South Korea</c:v>
                </c:pt>
                <c:pt idx="4">
                  <c:v>Japan</c:v>
                </c:pt>
              </c:strCache>
            </c:strRef>
          </c:cat>
          <c:val>
            <c:numRef>
              <c:f>Sheet1!$E$7:$E$11</c:f>
              <c:numCache>
                <c:formatCode>General</c:formatCode>
                <c:ptCount val="5"/>
                <c:pt idx="0">
                  <c:v>503.1</c:v>
                </c:pt>
                <c:pt idx="1">
                  <c:v>346.8</c:v>
                </c:pt>
                <c:pt idx="2">
                  <c:v>99.5</c:v>
                </c:pt>
                <c:pt idx="3">
                  <c:v>95.5</c:v>
                </c:pt>
                <c:pt idx="4">
                  <c:v>61.3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28-480B-B55F-0BA48CB38A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27781576"/>
        <c:axId val="127781968"/>
      </c:barChart>
      <c:catAx>
        <c:axId val="127781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781968"/>
        <c:crosses val="autoZero"/>
        <c:auto val="1"/>
        <c:lblAlgn val="ctr"/>
        <c:lblOffset val="100"/>
        <c:noMultiLvlLbl val="0"/>
      </c:catAx>
      <c:valAx>
        <c:axId val="127781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781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9C8-4BEA-B9E0-0EE50AFA5F4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9C8-4BEA-B9E0-0EE50AFA5F4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79C8-4BEA-B9E0-0EE50AFA5F4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79C8-4BEA-B9E0-0EE50AFA5F4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79C8-4BEA-B9E0-0EE50AFA5F4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E353432E-7214-4F48-AEE0-74267F237CE0}" type="PERCENTAGE">
                      <a:rPr lang="en-US"/>
                      <a:pPr/>
                      <a:t>[PERCENTAGE]</a:t>
                    </a:fld>
                    <a:endParaRPr lang="en-CA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9C8-4BEA-B9E0-0EE50AFA5F4E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4F17664-A230-4EE6-B818-719DE960D214}" type="PERCENTAGE">
                      <a:rPr lang="en-US">
                        <a:solidFill>
                          <a:schemeClr val="bg2"/>
                        </a:solidFill>
                      </a:rPr>
                      <a:pPr>
                        <a:defRPr sz="1200" b="1">
                          <a:solidFill>
                            <a:schemeClr val="bg2"/>
                          </a:solidFill>
                        </a:defRPr>
                      </a:pPr>
                      <a:t>[PERCENTAGE]</a:t>
                    </a:fld>
                    <a:endParaRPr lang="en-CA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9C8-4BEA-B9E0-0EE50AFA5F4E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22254DBE-02D7-4D6D-B6B8-39EFFACDAB44}" type="PERCENTAGE">
                      <a:rPr lang="en-US"/>
                      <a:pPr/>
                      <a:t>[PERCENTAGE]</a:t>
                    </a:fld>
                    <a:endParaRPr lang="en-CA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79C8-4BEA-B9E0-0EE50AFA5F4E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83B7F018-6BA2-4409-9F0D-F0B39B6A0D5B}" type="PERCENTAGE">
                      <a:rPr lang="en-US"/>
                      <a:pPr/>
                      <a:t>[PERCENTAGE]</a:t>
                    </a:fld>
                    <a:endParaRPr lang="en-CA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79C8-4BEA-B9E0-0EE50AFA5F4E}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552C2B9-2287-4376-8EBF-1D215F0AF86B}" type="PERCENTAGE">
                      <a:rPr lang="en-US">
                        <a:solidFill>
                          <a:schemeClr val="bg2"/>
                        </a:solidFill>
                      </a:rPr>
                      <a:pPr>
                        <a:defRPr sz="1200" b="1">
                          <a:solidFill>
                            <a:schemeClr val="bg2"/>
                          </a:solidFill>
                        </a:defRPr>
                      </a:pPr>
                      <a:t>[PERCENTAGE]</a:t>
                    </a:fld>
                    <a:endParaRPr lang="en-CA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79C8-4BEA-B9E0-0EE50AFA5F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Sheet1!$A$39:$A$43</c:f>
              <c:strCache>
                <c:ptCount val="5"/>
                <c:pt idx="0">
                  <c:v>Course Fee</c:v>
                </c:pt>
                <c:pt idx="1">
                  <c:v>Books, Stationaries</c:v>
                </c:pt>
                <c:pt idx="2">
                  <c:v>Transport </c:v>
                </c:pt>
                <c:pt idx="3">
                  <c:v>Private Coaching</c:v>
                </c:pt>
                <c:pt idx="4">
                  <c:v>Other Expenses</c:v>
                </c:pt>
              </c:strCache>
            </c:strRef>
          </c:cat>
          <c:val>
            <c:numRef>
              <c:f>Sheet1!$B$39:$B$43</c:f>
              <c:numCache>
                <c:formatCode>0.00</c:formatCode>
                <c:ptCount val="5"/>
                <c:pt idx="0">
                  <c:v>2270.7579999999998</c:v>
                </c:pt>
                <c:pt idx="1">
                  <c:v>1526.8889999999997</c:v>
                </c:pt>
                <c:pt idx="2">
                  <c:v>654.38099999999986</c:v>
                </c:pt>
                <c:pt idx="3">
                  <c:v>783.01999999999987</c:v>
                </c:pt>
                <c:pt idx="4">
                  <c:v>357.952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9C8-4BEA-B9E0-0EE50AFA5F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82.png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sv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svg"/><Relationship Id="rId1" Type="http://schemas.openxmlformats.org/officeDocument/2006/relationships/image" Target="../media/image91.png"/><Relationship Id="rId6" Type="http://schemas.openxmlformats.org/officeDocument/2006/relationships/image" Target="../media/image96.svg"/><Relationship Id="rId5" Type="http://schemas.openxmlformats.org/officeDocument/2006/relationships/image" Target="../media/image95.png"/><Relationship Id="rId10" Type="http://schemas.openxmlformats.org/officeDocument/2006/relationships/image" Target="../media/image100.svg"/><Relationship Id="rId4" Type="http://schemas.openxmlformats.org/officeDocument/2006/relationships/image" Target="../media/image94.svg"/><Relationship Id="rId9" Type="http://schemas.openxmlformats.org/officeDocument/2006/relationships/image" Target="../media/image99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svg"/><Relationship Id="rId1" Type="http://schemas.openxmlformats.org/officeDocument/2006/relationships/image" Target="../media/image38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svg"/><Relationship Id="rId2" Type="http://schemas.openxmlformats.org/officeDocument/2006/relationships/image" Target="../media/image41.svg"/><Relationship Id="rId16" Type="http://schemas.openxmlformats.org/officeDocument/2006/relationships/image" Target="../media/image55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svg"/><Relationship Id="rId4" Type="http://schemas.openxmlformats.org/officeDocument/2006/relationships/image" Target="../media/image43.svg"/><Relationship Id="rId9" Type="http://schemas.openxmlformats.org/officeDocument/2006/relationships/image" Target="../media/image48.png"/><Relationship Id="rId14" Type="http://schemas.openxmlformats.org/officeDocument/2006/relationships/image" Target="../media/image53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13" Type="http://schemas.openxmlformats.org/officeDocument/2006/relationships/image" Target="../media/image68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svg"/><Relationship Id="rId2" Type="http://schemas.openxmlformats.org/officeDocument/2006/relationships/image" Target="../media/image57.svg"/><Relationship Id="rId16" Type="http://schemas.openxmlformats.org/officeDocument/2006/relationships/image" Target="../media/image71.svg"/><Relationship Id="rId1" Type="http://schemas.openxmlformats.org/officeDocument/2006/relationships/image" Target="../media/image56.png"/><Relationship Id="rId6" Type="http://schemas.openxmlformats.org/officeDocument/2006/relationships/image" Target="../media/image61.sv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5" Type="http://schemas.openxmlformats.org/officeDocument/2006/relationships/image" Target="../media/image70.png"/><Relationship Id="rId10" Type="http://schemas.openxmlformats.org/officeDocument/2006/relationships/image" Target="../media/image65.svg"/><Relationship Id="rId4" Type="http://schemas.openxmlformats.org/officeDocument/2006/relationships/image" Target="../media/image59.svg"/><Relationship Id="rId9" Type="http://schemas.openxmlformats.org/officeDocument/2006/relationships/image" Target="../media/image64.png"/><Relationship Id="rId14" Type="http://schemas.openxmlformats.org/officeDocument/2006/relationships/image" Target="../media/image69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g"/><Relationship Id="rId1" Type="http://schemas.openxmlformats.org/officeDocument/2006/relationships/image" Target="../media/image72.jp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82.png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sv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svg"/><Relationship Id="rId1" Type="http://schemas.openxmlformats.org/officeDocument/2006/relationships/image" Target="../media/image91.png"/><Relationship Id="rId6" Type="http://schemas.openxmlformats.org/officeDocument/2006/relationships/image" Target="../media/image96.svg"/><Relationship Id="rId5" Type="http://schemas.openxmlformats.org/officeDocument/2006/relationships/image" Target="../media/image95.png"/><Relationship Id="rId10" Type="http://schemas.openxmlformats.org/officeDocument/2006/relationships/image" Target="../media/image100.svg"/><Relationship Id="rId4" Type="http://schemas.openxmlformats.org/officeDocument/2006/relationships/image" Target="../media/image94.svg"/><Relationship Id="rId9" Type="http://schemas.openxmlformats.org/officeDocument/2006/relationships/image" Target="../media/image99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svg"/><Relationship Id="rId1" Type="http://schemas.openxmlformats.org/officeDocument/2006/relationships/image" Target="../media/image38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svg"/><Relationship Id="rId2" Type="http://schemas.openxmlformats.org/officeDocument/2006/relationships/image" Target="../media/image41.svg"/><Relationship Id="rId16" Type="http://schemas.openxmlformats.org/officeDocument/2006/relationships/image" Target="../media/image55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svg"/><Relationship Id="rId4" Type="http://schemas.openxmlformats.org/officeDocument/2006/relationships/image" Target="../media/image43.svg"/><Relationship Id="rId9" Type="http://schemas.openxmlformats.org/officeDocument/2006/relationships/image" Target="../media/image48.png"/><Relationship Id="rId14" Type="http://schemas.openxmlformats.org/officeDocument/2006/relationships/image" Target="../media/image53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13" Type="http://schemas.openxmlformats.org/officeDocument/2006/relationships/image" Target="../media/image68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svg"/><Relationship Id="rId2" Type="http://schemas.openxmlformats.org/officeDocument/2006/relationships/image" Target="../media/image57.svg"/><Relationship Id="rId16" Type="http://schemas.openxmlformats.org/officeDocument/2006/relationships/image" Target="../media/image71.svg"/><Relationship Id="rId1" Type="http://schemas.openxmlformats.org/officeDocument/2006/relationships/image" Target="../media/image56.png"/><Relationship Id="rId6" Type="http://schemas.openxmlformats.org/officeDocument/2006/relationships/image" Target="../media/image61.sv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5" Type="http://schemas.openxmlformats.org/officeDocument/2006/relationships/image" Target="../media/image70.png"/><Relationship Id="rId10" Type="http://schemas.openxmlformats.org/officeDocument/2006/relationships/image" Target="../media/image65.svg"/><Relationship Id="rId4" Type="http://schemas.openxmlformats.org/officeDocument/2006/relationships/image" Target="../media/image59.svg"/><Relationship Id="rId9" Type="http://schemas.openxmlformats.org/officeDocument/2006/relationships/image" Target="../media/image64.png"/><Relationship Id="rId14" Type="http://schemas.openxmlformats.org/officeDocument/2006/relationships/image" Target="../media/image69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g"/><Relationship Id="rId1" Type="http://schemas.openxmlformats.org/officeDocument/2006/relationships/image" Target="../media/image7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1B9B2F-1924-4CF4-B1E8-E82B79139C61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F5C4030-898A-40F5-BAE1-5D101006C04E}">
      <dgm:prSet phldrT="[Text]"/>
      <dgm:spPr/>
      <dgm:t>
        <a:bodyPr/>
        <a:lstStyle/>
        <a:p>
          <a:r>
            <a:rPr lang="en-US" dirty="0"/>
            <a:t>Inputs</a:t>
          </a:r>
        </a:p>
      </dgm:t>
    </dgm:pt>
    <dgm:pt modelId="{C586B7D7-49A9-490C-941B-24EB58783268}" type="parTrans" cxnId="{8AA4804C-6C3B-4252-AA3C-2B0C840CF554}">
      <dgm:prSet/>
      <dgm:spPr/>
      <dgm:t>
        <a:bodyPr/>
        <a:lstStyle/>
        <a:p>
          <a:endParaRPr lang="en-US"/>
        </a:p>
      </dgm:t>
    </dgm:pt>
    <dgm:pt modelId="{21FDBA73-6490-4DD6-99BC-7EB4552D24DD}" type="sibTrans" cxnId="{8AA4804C-6C3B-4252-AA3C-2B0C840CF554}">
      <dgm:prSet/>
      <dgm:spPr/>
      <dgm:t>
        <a:bodyPr/>
        <a:lstStyle/>
        <a:p>
          <a:endParaRPr lang="en-US"/>
        </a:p>
      </dgm:t>
    </dgm:pt>
    <dgm:pt modelId="{E18BCE3B-A34A-475F-BBEF-46D0852F4CEE}">
      <dgm:prSet phldrT="[Text]"/>
      <dgm:spPr/>
      <dgm:t>
        <a:bodyPr/>
        <a:lstStyle/>
        <a:p>
          <a:r>
            <a:rPr lang="en-US" dirty="0"/>
            <a:t>Student and teacher recruitment</a:t>
          </a:r>
        </a:p>
      </dgm:t>
    </dgm:pt>
    <dgm:pt modelId="{A024EA0F-CB49-4498-A6F6-3F10C2D545D0}" type="parTrans" cxnId="{1364988D-AF64-4612-9214-7F52F76C15AF}">
      <dgm:prSet/>
      <dgm:spPr/>
      <dgm:t>
        <a:bodyPr/>
        <a:lstStyle/>
        <a:p>
          <a:endParaRPr lang="en-US"/>
        </a:p>
      </dgm:t>
    </dgm:pt>
    <dgm:pt modelId="{E3A07C5D-23B6-4FFA-8A4F-43F09055F4EF}" type="sibTrans" cxnId="{1364988D-AF64-4612-9214-7F52F76C15AF}">
      <dgm:prSet/>
      <dgm:spPr/>
      <dgm:t>
        <a:bodyPr/>
        <a:lstStyle/>
        <a:p>
          <a:endParaRPr lang="en-US"/>
        </a:p>
      </dgm:t>
    </dgm:pt>
    <dgm:pt modelId="{FDDD70B1-FC5B-4ED3-A419-78126FE6F721}">
      <dgm:prSet phldrT="[Text]"/>
      <dgm:spPr/>
      <dgm:t>
        <a:bodyPr/>
        <a:lstStyle/>
        <a:p>
          <a:r>
            <a:rPr lang="en-US" dirty="0"/>
            <a:t>Infrastructure and budget</a:t>
          </a:r>
        </a:p>
      </dgm:t>
    </dgm:pt>
    <dgm:pt modelId="{0C556ADC-9660-4341-8C45-39DA560EE430}" type="parTrans" cxnId="{6C844408-A487-4D70-8C91-3B09FF9A6261}">
      <dgm:prSet/>
      <dgm:spPr/>
      <dgm:t>
        <a:bodyPr/>
        <a:lstStyle/>
        <a:p>
          <a:endParaRPr lang="en-US"/>
        </a:p>
      </dgm:t>
    </dgm:pt>
    <dgm:pt modelId="{568353C0-53F1-4B15-A4D2-A20B8C60AAD5}" type="sibTrans" cxnId="{6C844408-A487-4D70-8C91-3B09FF9A6261}">
      <dgm:prSet/>
      <dgm:spPr/>
      <dgm:t>
        <a:bodyPr/>
        <a:lstStyle/>
        <a:p>
          <a:endParaRPr lang="en-US"/>
        </a:p>
      </dgm:t>
    </dgm:pt>
    <dgm:pt modelId="{FC1250B3-CF3D-4D79-B25E-D990BD911422}">
      <dgm:prSet phldrT="[Text]"/>
      <dgm:spPr/>
      <dgm:t>
        <a:bodyPr/>
        <a:lstStyle/>
        <a:p>
          <a:r>
            <a:rPr lang="en-US" dirty="0"/>
            <a:t>Processes</a:t>
          </a:r>
        </a:p>
      </dgm:t>
    </dgm:pt>
    <dgm:pt modelId="{480FE992-FB22-4BB2-81B1-BFDCAA65A36D}" type="parTrans" cxnId="{213C4A6A-A8B6-4ACF-9C88-223978A655CC}">
      <dgm:prSet/>
      <dgm:spPr/>
      <dgm:t>
        <a:bodyPr/>
        <a:lstStyle/>
        <a:p>
          <a:endParaRPr lang="en-US"/>
        </a:p>
      </dgm:t>
    </dgm:pt>
    <dgm:pt modelId="{A9E75947-920B-40DD-BA12-93B1F7B45F10}" type="sibTrans" cxnId="{213C4A6A-A8B6-4ACF-9C88-223978A655CC}">
      <dgm:prSet/>
      <dgm:spPr/>
      <dgm:t>
        <a:bodyPr/>
        <a:lstStyle/>
        <a:p>
          <a:endParaRPr lang="en-US"/>
        </a:p>
      </dgm:t>
    </dgm:pt>
    <dgm:pt modelId="{72D119AA-187B-4649-8E35-FDCA10A11407}">
      <dgm:prSet phldrT="[Text]"/>
      <dgm:spPr/>
      <dgm:t>
        <a:bodyPr/>
        <a:lstStyle/>
        <a:p>
          <a:r>
            <a:rPr lang="en-US" dirty="0"/>
            <a:t>Fostering inquisitive minds</a:t>
          </a:r>
        </a:p>
      </dgm:t>
    </dgm:pt>
    <dgm:pt modelId="{C2CC08A8-9A87-43E3-A34D-5650F3173EBC}" type="parTrans" cxnId="{50BBBF21-7810-474E-BE76-71F7BCD4C410}">
      <dgm:prSet/>
      <dgm:spPr/>
      <dgm:t>
        <a:bodyPr/>
        <a:lstStyle/>
        <a:p>
          <a:endParaRPr lang="en-US"/>
        </a:p>
      </dgm:t>
    </dgm:pt>
    <dgm:pt modelId="{BCBB5559-170D-4122-BF22-CDCB14B70500}" type="sibTrans" cxnId="{50BBBF21-7810-474E-BE76-71F7BCD4C410}">
      <dgm:prSet/>
      <dgm:spPr/>
      <dgm:t>
        <a:bodyPr/>
        <a:lstStyle/>
        <a:p>
          <a:endParaRPr lang="en-US"/>
        </a:p>
      </dgm:t>
    </dgm:pt>
    <dgm:pt modelId="{E5572B6F-BE37-4F57-8C1B-651E0106A687}">
      <dgm:prSet phldrT="[Text]"/>
      <dgm:spPr/>
      <dgm:t>
        <a:bodyPr/>
        <a:lstStyle/>
        <a:p>
          <a:r>
            <a:rPr lang="en-US" dirty="0"/>
            <a:t>Relevant curriculum</a:t>
          </a:r>
        </a:p>
      </dgm:t>
    </dgm:pt>
    <dgm:pt modelId="{6D889586-DF73-4D85-A58F-2D6C85C471C2}" type="parTrans" cxnId="{569E49B2-D992-4905-9113-791738ED323B}">
      <dgm:prSet/>
      <dgm:spPr/>
      <dgm:t>
        <a:bodyPr/>
        <a:lstStyle/>
        <a:p>
          <a:endParaRPr lang="en-US"/>
        </a:p>
      </dgm:t>
    </dgm:pt>
    <dgm:pt modelId="{5EB4B6AA-010A-420F-BF4A-D7052F4BC43A}" type="sibTrans" cxnId="{569E49B2-D992-4905-9113-791738ED323B}">
      <dgm:prSet/>
      <dgm:spPr/>
      <dgm:t>
        <a:bodyPr/>
        <a:lstStyle/>
        <a:p>
          <a:endParaRPr lang="en-US"/>
        </a:p>
      </dgm:t>
    </dgm:pt>
    <dgm:pt modelId="{9C8D20CF-24AA-4575-8700-76CF5B6C08D0}">
      <dgm:prSet phldrT="[Text]"/>
      <dgm:spPr/>
      <dgm:t>
        <a:bodyPr/>
        <a:lstStyle/>
        <a:p>
          <a:r>
            <a:rPr lang="en-US" dirty="0"/>
            <a:t>Outcomes</a:t>
          </a:r>
        </a:p>
      </dgm:t>
    </dgm:pt>
    <dgm:pt modelId="{49508D66-3A6D-41FE-A98A-959E13231CE9}" type="parTrans" cxnId="{C09068EF-3068-475E-987F-C8D28C8FA497}">
      <dgm:prSet/>
      <dgm:spPr/>
      <dgm:t>
        <a:bodyPr/>
        <a:lstStyle/>
        <a:p>
          <a:endParaRPr lang="en-US"/>
        </a:p>
      </dgm:t>
    </dgm:pt>
    <dgm:pt modelId="{EA05F7BB-1C3E-4A9A-AD4F-40DCF36EE3EA}" type="sibTrans" cxnId="{C09068EF-3068-475E-987F-C8D28C8FA497}">
      <dgm:prSet/>
      <dgm:spPr/>
      <dgm:t>
        <a:bodyPr/>
        <a:lstStyle/>
        <a:p>
          <a:endParaRPr lang="en-US"/>
        </a:p>
      </dgm:t>
    </dgm:pt>
    <dgm:pt modelId="{D9AC3361-3C26-4BCF-9636-9704F90B5D72}">
      <dgm:prSet phldrT="[Text]"/>
      <dgm:spPr/>
      <dgm:t>
        <a:bodyPr/>
        <a:lstStyle/>
        <a:p>
          <a:r>
            <a:rPr lang="en-US" dirty="0"/>
            <a:t>Impact on society</a:t>
          </a:r>
        </a:p>
      </dgm:t>
    </dgm:pt>
    <dgm:pt modelId="{1F8D5008-BC39-4F22-B065-C9B1E5D55546}" type="parTrans" cxnId="{36C1AB7F-1CBB-4E25-AEDB-0019D1DD1267}">
      <dgm:prSet/>
      <dgm:spPr/>
      <dgm:t>
        <a:bodyPr/>
        <a:lstStyle/>
        <a:p>
          <a:endParaRPr lang="en-US"/>
        </a:p>
      </dgm:t>
    </dgm:pt>
    <dgm:pt modelId="{37D158FB-6231-4990-A07A-BF9516CA8002}" type="sibTrans" cxnId="{36C1AB7F-1CBB-4E25-AEDB-0019D1DD1267}">
      <dgm:prSet/>
      <dgm:spPr/>
      <dgm:t>
        <a:bodyPr/>
        <a:lstStyle/>
        <a:p>
          <a:endParaRPr lang="en-US"/>
        </a:p>
      </dgm:t>
    </dgm:pt>
    <dgm:pt modelId="{4880906C-8BED-4C79-AE98-C561FD886DB6}">
      <dgm:prSet phldrT="[Text]"/>
      <dgm:spPr/>
      <dgm:t>
        <a:bodyPr/>
        <a:lstStyle/>
        <a:p>
          <a:r>
            <a:rPr lang="en-US" dirty="0"/>
            <a:t>Graduate employability and earnings</a:t>
          </a:r>
        </a:p>
      </dgm:t>
    </dgm:pt>
    <dgm:pt modelId="{05DB73B3-B164-4BE7-BFD8-376F0DD867A7}" type="parTrans" cxnId="{A1168E98-9D3E-4EE2-9D66-B34EA03BBD76}">
      <dgm:prSet/>
      <dgm:spPr/>
      <dgm:t>
        <a:bodyPr/>
        <a:lstStyle/>
        <a:p>
          <a:endParaRPr lang="en-US"/>
        </a:p>
      </dgm:t>
    </dgm:pt>
    <dgm:pt modelId="{860059F9-CB30-4333-AE61-E2DB89C49880}" type="sibTrans" cxnId="{A1168E98-9D3E-4EE2-9D66-B34EA03BBD76}">
      <dgm:prSet/>
      <dgm:spPr/>
      <dgm:t>
        <a:bodyPr/>
        <a:lstStyle/>
        <a:p>
          <a:endParaRPr lang="en-US"/>
        </a:p>
      </dgm:t>
    </dgm:pt>
    <dgm:pt modelId="{72B58F21-9A4A-4249-8674-989F6FE78B98}">
      <dgm:prSet phldrT="[Text]"/>
      <dgm:spPr/>
      <dgm:t>
        <a:bodyPr/>
        <a:lstStyle/>
        <a:p>
          <a:r>
            <a:rPr lang="en-US" dirty="0"/>
            <a:t>Organisational culture</a:t>
          </a:r>
        </a:p>
      </dgm:t>
    </dgm:pt>
    <dgm:pt modelId="{C91ADEFC-1364-437A-9246-EFA878BECD14}" type="parTrans" cxnId="{9C649B19-C27B-4955-9EEC-DE7020C55BDE}">
      <dgm:prSet/>
      <dgm:spPr/>
      <dgm:t>
        <a:bodyPr/>
        <a:lstStyle/>
        <a:p>
          <a:endParaRPr lang="en-US"/>
        </a:p>
      </dgm:t>
    </dgm:pt>
    <dgm:pt modelId="{2F26C0BD-C183-4B53-AA22-54DC0656A46D}" type="sibTrans" cxnId="{9C649B19-C27B-4955-9EEC-DE7020C55BDE}">
      <dgm:prSet/>
      <dgm:spPr/>
      <dgm:t>
        <a:bodyPr/>
        <a:lstStyle/>
        <a:p>
          <a:endParaRPr lang="en-US"/>
        </a:p>
      </dgm:t>
    </dgm:pt>
    <dgm:pt modelId="{30756B29-D500-4328-819D-21997AA9922B}">
      <dgm:prSet phldrT="[Text]"/>
      <dgm:spPr/>
      <dgm:t>
        <a:bodyPr/>
        <a:lstStyle/>
        <a:p>
          <a:r>
            <a:rPr lang="en-US" dirty="0"/>
            <a:t>Academic freedom and autonomy</a:t>
          </a:r>
        </a:p>
      </dgm:t>
    </dgm:pt>
    <dgm:pt modelId="{B2483A0E-1EE4-4EC4-975E-F209F5DED11A}" type="parTrans" cxnId="{6CF47C0D-3D0A-4590-8629-CEE94D010EEC}">
      <dgm:prSet/>
      <dgm:spPr/>
      <dgm:t>
        <a:bodyPr/>
        <a:lstStyle/>
        <a:p>
          <a:endParaRPr lang="en-US"/>
        </a:p>
      </dgm:t>
    </dgm:pt>
    <dgm:pt modelId="{F95A0E26-AC5B-46A0-9698-C9089D144BEC}" type="sibTrans" cxnId="{6CF47C0D-3D0A-4590-8629-CEE94D010EEC}">
      <dgm:prSet/>
      <dgm:spPr/>
      <dgm:t>
        <a:bodyPr/>
        <a:lstStyle/>
        <a:p>
          <a:endParaRPr lang="en-US"/>
        </a:p>
      </dgm:t>
    </dgm:pt>
    <dgm:pt modelId="{B3C8513F-5570-40E7-8F26-C412F806203C}">
      <dgm:prSet phldrT="[Text]"/>
      <dgm:spPr/>
      <dgm:t>
        <a:bodyPr/>
        <a:lstStyle/>
        <a:p>
          <a:r>
            <a:rPr lang="en-US" dirty="0"/>
            <a:t>Adding value to institutional reputation</a:t>
          </a:r>
        </a:p>
      </dgm:t>
    </dgm:pt>
    <dgm:pt modelId="{29731FA1-372C-4DB6-9EB9-08E23428B516}" type="parTrans" cxnId="{74E9DBBB-2E97-4CBE-B20E-B2C96E4D0042}">
      <dgm:prSet/>
      <dgm:spPr/>
      <dgm:t>
        <a:bodyPr/>
        <a:lstStyle/>
        <a:p>
          <a:endParaRPr lang="en-US"/>
        </a:p>
      </dgm:t>
    </dgm:pt>
    <dgm:pt modelId="{70DCC8EE-A593-40C0-8538-2B378D9C06E4}" type="sibTrans" cxnId="{74E9DBBB-2E97-4CBE-B20E-B2C96E4D0042}">
      <dgm:prSet/>
      <dgm:spPr/>
      <dgm:t>
        <a:bodyPr/>
        <a:lstStyle/>
        <a:p>
          <a:endParaRPr lang="en-US"/>
        </a:p>
      </dgm:t>
    </dgm:pt>
    <dgm:pt modelId="{C3AA1253-C372-4422-BE28-8717AC57746A}" type="pres">
      <dgm:prSet presAssocID="{1F1B9B2F-1924-4CF4-B1E8-E82B79139C61}" presName="Name0" presStyleCnt="0">
        <dgm:presLayoutVars>
          <dgm:dir/>
          <dgm:animLvl val="lvl"/>
          <dgm:resizeHandles val="exact"/>
        </dgm:presLayoutVars>
      </dgm:prSet>
      <dgm:spPr/>
    </dgm:pt>
    <dgm:pt modelId="{8B61552D-01B0-49BF-88F4-AD5DB1E1AA91}" type="pres">
      <dgm:prSet presAssocID="{1F1B9B2F-1924-4CF4-B1E8-E82B79139C61}" presName="tSp" presStyleCnt="0"/>
      <dgm:spPr/>
    </dgm:pt>
    <dgm:pt modelId="{CD313B95-448A-4567-AC75-1259163A189B}" type="pres">
      <dgm:prSet presAssocID="{1F1B9B2F-1924-4CF4-B1E8-E82B79139C61}" presName="bSp" presStyleCnt="0"/>
      <dgm:spPr/>
    </dgm:pt>
    <dgm:pt modelId="{A9365669-38A7-4D37-A3DC-BF0045186210}" type="pres">
      <dgm:prSet presAssocID="{1F1B9B2F-1924-4CF4-B1E8-E82B79139C61}" presName="process" presStyleCnt="0"/>
      <dgm:spPr/>
    </dgm:pt>
    <dgm:pt modelId="{29F341D7-7E5F-4747-A136-BBA44E021CD7}" type="pres">
      <dgm:prSet presAssocID="{BF5C4030-898A-40F5-BAE1-5D101006C04E}" presName="composite1" presStyleCnt="0"/>
      <dgm:spPr/>
    </dgm:pt>
    <dgm:pt modelId="{E86B06EA-57E6-4125-B867-6FB88FF03FD3}" type="pres">
      <dgm:prSet presAssocID="{BF5C4030-898A-40F5-BAE1-5D101006C04E}" presName="dummyNode1" presStyleLbl="node1" presStyleIdx="0" presStyleCnt="3"/>
      <dgm:spPr/>
    </dgm:pt>
    <dgm:pt modelId="{7F2B3274-FB82-49CF-A1C9-FE6071BEE46C}" type="pres">
      <dgm:prSet presAssocID="{BF5C4030-898A-40F5-BAE1-5D101006C04E}" presName="childNode1" presStyleLbl="bgAcc1" presStyleIdx="0" presStyleCnt="3">
        <dgm:presLayoutVars>
          <dgm:bulletEnabled val="1"/>
        </dgm:presLayoutVars>
      </dgm:prSet>
      <dgm:spPr/>
    </dgm:pt>
    <dgm:pt modelId="{5038E982-4172-4696-9011-7D1DBCCB5824}" type="pres">
      <dgm:prSet presAssocID="{BF5C4030-898A-40F5-BAE1-5D101006C04E}" presName="childNode1tx" presStyleLbl="bgAcc1" presStyleIdx="0" presStyleCnt="3">
        <dgm:presLayoutVars>
          <dgm:bulletEnabled val="1"/>
        </dgm:presLayoutVars>
      </dgm:prSet>
      <dgm:spPr/>
    </dgm:pt>
    <dgm:pt modelId="{05B6644A-BF46-4DEB-B040-78503058A512}" type="pres">
      <dgm:prSet presAssocID="{BF5C4030-898A-40F5-BAE1-5D101006C04E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E0298841-00D9-49EB-9AA8-3C5256306202}" type="pres">
      <dgm:prSet presAssocID="{BF5C4030-898A-40F5-BAE1-5D101006C04E}" presName="connSite1" presStyleCnt="0"/>
      <dgm:spPr/>
    </dgm:pt>
    <dgm:pt modelId="{3577F47B-CB10-4D30-90B2-77DE465A6A26}" type="pres">
      <dgm:prSet presAssocID="{21FDBA73-6490-4DD6-99BC-7EB4552D24DD}" presName="Name9" presStyleLbl="sibTrans2D1" presStyleIdx="0" presStyleCnt="2"/>
      <dgm:spPr/>
    </dgm:pt>
    <dgm:pt modelId="{90C743A5-B271-4D1C-973B-A41E64D954A8}" type="pres">
      <dgm:prSet presAssocID="{FC1250B3-CF3D-4D79-B25E-D990BD911422}" presName="composite2" presStyleCnt="0"/>
      <dgm:spPr/>
    </dgm:pt>
    <dgm:pt modelId="{2ABD1DD1-4294-4EBC-91A4-8CB80D2FD04D}" type="pres">
      <dgm:prSet presAssocID="{FC1250B3-CF3D-4D79-B25E-D990BD911422}" presName="dummyNode2" presStyleLbl="node1" presStyleIdx="0" presStyleCnt="3"/>
      <dgm:spPr/>
    </dgm:pt>
    <dgm:pt modelId="{EC14CC94-5DD5-4BC5-8488-07771F80F4A8}" type="pres">
      <dgm:prSet presAssocID="{FC1250B3-CF3D-4D79-B25E-D990BD911422}" presName="childNode2" presStyleLbl="bgAcc1" presStyleIdx="1" presStyleCnt="3">
        <dgm:presLayoutVars>
          <dgm:bulletEnabled val="1"/>
        </dgm:presLayoutVars>
      </dgm:prSet>
      <dgm:spPr/>
    </dgm:pt>
    <dgm:pt modelId="{9B5B3654-B4B1-46A9-881D-9D0292633AED}" type="pres">
      <dgm:prSet presAssocID="{FC1250B3-CF3D-4D79-B25E-D990BD911422}" presName="childNode2tx" presStyleLbl="bgAcc1" presStyleIdx="1" presStyleCnt="3">
        <dgm:presLayoutVars>
          <dgm:bulletEnabled val="1"/>
        </dgm:presLayoutVars>
      </dgm:prSet>
      <dgm:spPr/>
    </dgm:pt>
    <dgm:pt modelId="{A303F748-0956-4A55-A37A-CEC014C985B7}" type="pres">
      <dgm:prSet presAssocID="{FC1250B3-CF3D-4D79-B25E-D990BD911422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EA84D91-50B3-4913-A257-6274A317C751}" type="pres">
      <dgm:prSet presAssocID="{FC1250B3-CF3D-4D79-B25E-D990BD911422}" presName="connSite2" presStyleCnt="0"/>
      <dgm:spPr/>
    </dgm:pt>
    <dgm:pt modelId="{EEF2B844-D9F4-441E-AB33-F003554CC699}" type="pres">
      <dgm:prSet presAssocID="{A9E75947-920B-40DD-BA12-93B1F7B45F10}" presName="Name18" presStyleLbl="sibTrans2D1" presStyleIdx="1" presStyleCnt="2"/>
      <dgm:spPr/>
    </dgm:pt>
    <dgm:pt modelId="{7C98FCA2-AF9F-4371-B44D-4D8B4084F3BA}" type="pres">
      <dgm:prSet presAssocID="{9C8D20CF-24AA-4575-8700-76CF5B6C08D0}" presName="composite1" presStyleCnt="0"/>
      <dgm:spPr/>
    </dgm:pt>
    <dgm:pt modelId="{3D7650DB-07AE-4D5B-985B-B79C1292ABA2}" type="pres">
      <dgm:prSet presAssocID="{9C8D20CF-24AA-4575-8700-76CF5B6C08D0}" presName="dummyNode1" presStyleLbl="node1" presStyleIdx="1" presStyleCnt="3"/>
      <dgm:spPr/>
    </dgm:pt>
    <dgm:pt modelId="{3A0261F9-DC6C-48FB-8C40-433C8AA8A459}" type="pres">
      <dgm:prSet presAssocID="{9C8D20CF-24AA-4575-8700-76CF5B6C08D0}" presName="childNode1" presStyleLbl="bgAcc1" presStyleIdx="2" presStyleCnt="3">
        <dgm:presLayoutVars>
          <dgm:bulletEnabled val="1"/>
        </dgm:presLayoutVars>
      </dgm:prSet>
      <dgm:spPr/>
    </dgm:pt>
    <dgm:pt modelId="{D2A2E5C3-EAE7-4E89-A41F-EF23434AE263}" type="pres">
      <dgm:prSet presAssocID="{9C8D20CF-24AA-4575-8700-76CF5B6C08D0}" presName="childNode1tx" presStyleLbl="bgAcc1" presStyleIdx="2" presStyleCnt="3">
        <dgm:presLayoutVars>
          <dgm:bulletEnabled val="1"/>
        </dgm:presLayoutVars>
      </dgm:prSet>
      <dgm:spPr/>
    </dgm:pt>
    <dgm:pt modelId="{9CB5526C-BEFA-4E8C-8689-7C326AABCDD0}" type="pres">
      <dgm:prSet presAssocID="{9C8D20CF-24AA-4575-8700-76CF5B6C08D0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EE08682F-1C2D-4B98-A03E-9D444A23622A}" type="pres">
      <dgm:prSet presAssocID="{9C8D20CF-24AA-4575-8700-76CF5B6C08D0}" presName="connSite1" presStyleCnt="0"/>
      <dgm:spPr/>
    </dgm:pt>
  </dgm:ptLst>
  <dgm:cxnLst>
    <dgm:cxn modelId="{6C844408-A487-4D70-8C91-3B09FF9A6261}" srcId="{BF5C4030-898A-40F5-BAE1-5D101006C04E}" destId="{FDDD70B1-FC5B-4ED3-A419-78126FE6F721}" srcOrd="1" destOrd="0" parTransId="{0C556ADC-9660-4341-8C45-39DA560EE430}" sibTransId="{568353C0-53F1-4B15-A4D2-A20B8C60AAD5}"/>
    <dgm:cxn modelId="{6CF47C0D-3D0A-4590-8629-CEE94D010EEC}" srcId="{FC1250B3-CF3D-4D79-B25E-D990BD911422}" destId="{30756B29-D500-4328-819D-21997AA9922B}" srcOrd="1" destOrd="0" parTransId="{B2483A0E-1EE4-4EC4-975E-F209F5DED11A}" sibTransId="{F95A0E26-AC5B-46A0-9698-C9089D144BEC}"/>
    <dgm:cxn modelId="{6A6FA017-FE12-458C-AE4C-8E713FE79394}" type="presOf" srcId="{B3C8513F-5570-40E7-8F26-C412F806203C}" destId="{3A0261F9-DC6C-48FB-8C40-433C8AA8A459}" srcOrd="0" destOrd="2" presId="urn:microsoft.com/office/officeart/2005/8/layout/hProcess4"/>
    <dgm:cxn modelId="{9C649B19-C27B-4955-9EEC-DE7020C55BDE}" srcId="{BF5C4030-898A-40F5-BAE1-5D101006C04E}" destId="{72B58F21-9A4A-4249-8674-989F6FE78B98}" srcOrd="2" destOrd="0" parTransId="{C91ADEFC-1364-437A-9246-EFA878BECD14}" sibTransId="{2F26C0BD-C183-4B53-AA22-54DC0656A46D}"/>
    <dgm:cxn modelId="{50BBBF21-7810-474E-BE76-71F7BCD4C410}" srcId="{FC1250B3-CF3D-4D79-B25E-D990BD911422}" destId="{72D119AA-187B-4649-8E35-FDCA10A11407}" srcOrd="0" destOrd="0" parTransId="{C2CC08A8-9A87-43E3-A34D-5650F3173EBC}" sibTransId="{BCBB5559-170D-4122-BF22-CDCB14B70500}"/>
    <dgm:cxn modelId="{23E6DA21-FDAB-48BC-BF63-8556F330489F}" type="presOf" srcId="{E5572B6F-BE37-4F57-8C1B-651E0106A687}" destId="{9B5B3654-B4B1-46A9-881D-9D0292633AED}" srcOrd="1" destOrd="2" presId="urn:microsoft.com/office/officeart/2005/8/layout/hProcess4"/>
    <dgm:cxn modelId="{6FF39424-7366-4C22-8DF2-252D3CE795C4}" type="presOf" srcId="{E5572B6F-BE37-4F57-8C1B-651E0106A687}" destId="{EC14CC94-5DD5-4BC5-8488-07771F80F4A8}" srcOrd="0" destOrd="2" presId="urn:microsoft.com/office/officeart/2005/8/layout/hProcess4"/>
    <dgm:cxn modelId="{4FEAED27-2B1C-4A6E-9FA0-54E5B99BC9B5}" type="presOf" srcId="{A9E75947-920B-40DD-BA12-93B1F7B45F10}" destId="{EEF2B844-D9F4-441E-AB33-F003554CC699}" srcOrd="0" destOrd="0" presId="urn:microsoft.com/office/officeart/2005/8/layout/hProcess4"/>
    <dgm:cxn modelId="{51A75432-3897-4DAC-92D1-758844B42677}" type="presOf" srcId="{4880906C-8BED-4C79-AE98-C561FD886DB6}" destId="{3A0261F9-DC6C-48FB-8C40-433C8AA8A459}" srcOrd="0" destOrd="1" presId="urn:microsoft.com/office/officeart/2005/8/layout/hProcess4"/>
    <dgm:cxn modelId="{D06CF133-8E0F-4DBD-BFC3-F9D6DEDD88EC}" type="presOf" srcId="{72D119AA-187B-4649-8E35-FDCA10A11407}" destId="{EC14CC94-5DD5-4BC5-8488-07771F80F4A8}" srcOrd="0" destOrd="0" presId="urn:microsoft.com/office/officeart/2005/8/layout/hProcess4"/>
    <dgm:cxn modelId="{213C4A6A-A8B6-4ACF-9C88-223978A655CC}" srcId="{1F1B9B2F-1924-4CF4-B1E8-E82B79139C61}" destId="{FC1250B3-CF3D-4D79-B25E-D990BD911422}" srcOrd="1" destOrd="0" parTransId="{480FE992-FB22-4BB2-81B1-BFDCAA65A36D}" sibTransId="{A9E75947-920B-40DD-BA12-93B1F7B45F10}"/>
    <dgm:cxn modelId="{8AA4804C-6C3B-4252-AA3C-2B0C840CF554}" srcId="{1F1B9B2F-1924-4CF4-B1E8-E82B79139C61}" destId="{BF5C4030-898A-40F5-BAE1-5D101006C04E}" srcOrd="0" destOrd="0" parTransId="{C586B7D7-49A9-490C-941B-24EB58783268}" sibTransId="{21FDBA73-6490-4DD6-99BC-7EB4552D24DD}"/>
    <dgm:cxn modelId="{095F6259-A3E4-409C-9B12-B35BE6C3D672}" type="presOf" srcId="{B3C8513F-5570-40E7-8F26-C412F806203C}" destId="{D2A2E5C3-EAE7-4E89-A41F-EF23434AE263}" srcOrd="1" destOrd="2" presId="urn:microsoft.com/office/officeart/2005/8/layout/hProcess4"/>
    <dgm:cxn modelId="{DBC58679-107E-4010-B846-2A1F7A7CDD42}" type="presOf" srcId="{D9AC3361-3C26-4BCF-9636-9704F90B5D72}" destId="{3A0261F9-DC6C-48FB-8C40-433C8AA8A459}" srcOrd="0" destOrd="0" presId="urn:microsoft.com/office/officeart/2005/8/layout/hProcess4"/>
    <dgm:cxn modelId="{6AC3A27A-A547-4542-ADF9-ED18CF9D4A8B}" type="presOf" srcId="{D9AC3361-3C26-4BCF-9636-9704F90B5D72}" destId="{D2A2E5C3-EAE7-4E89-A41F-EF23434AE263}" srcOrd="1" destOrd="0" presId="urn:microsoft.com/office/officeart/2005/8/layout/hProcess4"/>
    <dgm:cxn modelId="{36C1AB7F-1CBB-4E25-AEDB-0019D1DD1267}" srcId="{9C8D20CF-24AA-4575-8700-76CF5B6C08D0}" destId="{D9AC3361-3C26-4BCF-9636-9704F90B5D72}" srcOrd="0" destOrd="0" parTransId="{1F8D5008-BC39-4F22-B065-C9B1E5D55546}" sibTransId="{37D158FB-6231-4990-A07A-BF9516CA8002}"/>
    <dgm:cxn modelId="{A6E0C27F-71F4-4550-B345-AC9A4A42D3A3}" type="presOf" srcId="{30756B29-D500-4328-819D-21997AA9922B}" destId="{EC14CC94-5DD5-4BC5-8488-07771F80F4A8}" srcOrd="0" destOrd="1" presId="urn:microsoft.com/office/officeart/2005/8/layout/hProcess4"/>
    <dgm:cxn modelId="{747A0E83-5C7D-4B9A-924C-90ABC4431F55}" type="presOf" srcId="{72B58F21-9A4A-4249-8674-989F6FE78B98}" destId="{5038E982-4172-4696-9011-7D1DBCCB5824}" srcOrd="1" destOrd="2" presId="urn:microsoft.com/office/officeart/2005/8/layout/hProcess4"/>
    <dgm:cxn modelId="{126C1687-71EE-4C55-8BD2-6FFA06F23B79}" type="presOf" srcId="{1F1B9B2F-1924-4CF4-B1E8-E82B79139C61}" destId="{C3AA1253-C372-4422-BE28-8717AC57746A}" srcOrd="0" destOrd="0" presId="urn:microsoft.com/office/officeart/2005/8/layout/hProcess4"/>
    <dgm:cxn modelId="{E8567E8C-6A89-4668-BEAC-278996D6B183}" type="presOf" srcId="{E18BCE3B-A34A-475F-BBEF-46D0852F4CEE}" destId="{5038E982-4172-4696-9011-7D1DBCCB5824}" srcOrd="1" destOrd="0" presId="urn:microsoft.com/office/officeart/2005/8/layout/hProcess4"/>
    <dgm:cxn modelId="{1364988D-AF64-4612-9214-7F52F76C15AF}" srcId="{BF5C4030-898A-40F5-BAE1-5D101006C04E}" destId="{E18BCE3B-A34A-475F-BBEF-46D0852F4CEE}" srcOrd="0" destOrd="0" parTransId="{A024EA0F-CB49-4498-A6F6-3F10C2D545D0}" sibTransId="{E3A07C5D-23B6-4FFA-8A4F-43F09055F4EF}"/>
    <dgm:cxn modelId="{C34AC68E-04FB-461E-AD94-D7FEC982B1E1}" type="presOf" srcId="{72B58F21-9A4A-4249-8674-989F6FE78B98}" destId="{7F2B3274-FB82-49CF-A1C9-FE6071BEE46C}" srcOrd="0" destOrd="2" presId="urn:microsoft.com/office/officeart/2005/8/layout/hProcess4"/>
    <dgm:cxn modelId="{A1168E98-9D3E-4EE2-9D66-B34EA03BBD76}" srcId="{9C8D20CF-24AA-4575-8700-76CF5B6C08D0}" destId="{4880906C-8BED-4C79-AE98-C561FD886DB6}" srcOrd="1" destOrd="0" parTransId="{05DB73B3-B164-4BE7-BFD8-376F0DD867A7}" sibTransId="{860059F9-CB30-4333-AE61-E2DB89C49880}"/>
    <dgm:cxn modelId="{789B7E9F-C0A6-4D86-A6DB-7FE354BF2CC4}" type="presOf" srcId="{BF5C4030-898A-40F5-BAE1-5D101006C04E}" destId="{05B6644A-BF46-4DEB-B040-78503058A512}" srcOrd="0" destOrd="0" presId="urn:microsoft.com/office/officeart/2005/8/layout/hProcess4"/>
    <dgm:cxn modelId="{EF81909F-876A-40E9-AA5F-BBD874FBA759}" type="presOf" srcId="{21FDBA73-6490-4DD6-99BC-7EB4552D24DD}" destId="{3577F47B-CB10-4D30-90B2-77DE465A6A26}" srcOrd="0" destOrd="0" presId="urn:microsoft.com/office/officeart/2005/8/layout/hProcess4"/>
    <dgm:cxn modelId="{707710B1-A347-4F39-9A76-DC9D0CBA9BB8}" type="presOf" srcId="{FC1250B3-CF3D-4D79-B25E-D990BD911422}" destId="{A303F748-0956-4A55-A37A-CEC014C985B7}" srcOrd="0" destOrd="0" presId="urn:microsoft.com/office/officeart/2005/8/layout/hProcess4"/>
    <dgm:cxn modelId="{569E49B2-D992-4905-9113-791738ED323B}" srcId="{FC1250B3-CF3D-4D79-B25E-D990BD911422}" destId="{E5572B6F-BE37-4F57-8C1B-651E0106A687}" srcOrd="2" destOrd="0" parTransId="{6D889586-DF73-4D85-A58F-2D6C85C471C2}" sibTransId="{5EB4B6AA-010A-420F-BF4A-D7052F4BC43A}"/>
    <dgm:cxn modelId="{07C50FBB-BC6C-485D-BAD6-89A5CE027D93}" type="presOf" srcId="{FDDD70B1-FC5B-4ED3-A419-78126FE6F721}" destId="{5038E982-4172-4696-9011-7D1DBCCB5824}" srcOrd="1" destOrd="1" presId="urn:microsoft.com/office/officeart/2005/8/layout/hProcess4"/>
    <dgm:cxn modelId="{74E9DBBB-2E97-4CBE-B20E-B2C96E4D0042}" srcId="{9C8D20CF-24AA-4575-8700-76CF5B6C08D0}" destId="{B3C8513F-5570-40E7-8F26-C412F806203C}" srcOrd="2" destOrd="0" parTransId="{29731FA1-372C-4DB6-9EB9-08E23428B516}" sibTransId="{70DCC8EE-A593-40C0-8538-2B378D9C06E4}"/>
    <dgm:cxn modelId="{B20C05BC-2881-469E-ACF0-0699AFAA47FE}" type="presOf" srcId="{E18BCE3B-A34A-475F-BBEF-46D0852F4CEE}" destId="{7F2B3274-FB82-49CF-A1C9-FE6071BEE46C}" srcOrd="0" destOrd="0" presId="urn:microsoft.com/office/officeart/2005/8/layout/hProcess4"/>
    <dgm:cxn modelId="{2D4DC2D2-02BC-47B4-8D08-05D0EE205972}" type="presOf" srcId="{30756B29-D500-4328-819D-21997AA9922B}" destId="{9B5B3654-B4B1-46A9-881D-9D0292633AED}" srcOrd="1" destOrd="1" presId="urn:microsoft.com/office/officeart/2005/8/layout/hProcess4"/>
    <dgm:cxn modelId="{A61C29D8-F76C-4308-856F-0E69178A15B4}" type="presOf" srcId="{9C8D20CF-24AA-4575-8700-76CF5B6C08D0}" destId="{9CB5526C-BEFA-4E8C-8689-7C326AABCDD0}" srcOrd="0" destOrd="0" presId="urn:microsoft.com/office/officeart/2005/8/layout/hProcess4"/>
    <dgm:cxn modelId="{03F928E6-039C-49C9-B50E-90C48D203E2D}" type="presOf" srcId="{FDDD70B1-FC5B-4ED3-A419-78126FE6F721}" destId="{7F2B3274-FB82-49CF-A1C9-FE6071BEE46C}" srcOrd="0" destOrd="1" presId="urn:microsoft.com/office/officeart/2005/8/layout/hProcess4"/>
    <dgm:cxn modelId="{C09068EF-3068-475E-987F-C8D28C8FA497}" srcId="{1F1B9B2F-1924-4CF4-B1E8-E82B79139C61}" destId="{9C8D20CF-24AA-4575-8700-76CF5B6C08D0}" srcOrd="2" destOrd="0" parTransId="{49508D66-3A6D-41FE-A98A-959E13231CE9}" sibTransId="{EA05F7BB-1C3E-4A9A-AD4F-40DCF36EE3EA}"/>
    <dgm:cxn modelId="{E39E0CF0-1830-4F29-8B4C-44F7EDE2D8C5}" type="presOf" srcId="{4880906C-8BED-4C79-AE98-C561FD886DB6}" destId="{D2A2E5C3-EAE7-4E89-A41F-EF23434AE263}" srcOrd="1" destOrd="1" presId="urn:microsoft.com/office/officeart/2005/8/layout/hProcess4"/>
    <dgm:cxn modelId="{01483AF9-6B0A-4BE7-8318-23418D123808}" type="presOf" srcId="{72D119AA-187B-4649-8E35-FDCA10A11407}" destId="{9B5B3654-B4B1-46A9-881D-9D0292633AED}" srcOrd="1" destOrd="0" presId="urn:microsoft.com/office/officeart/2005/8/layout/hProcess4"/>
    <dgm:cxn modelId="{AD2FA1F9-880D-4D90-BEAC-698AA85929ED}" type="presParOf" srcId="{C3AA1253-C372-4422-BE28-8717AC57746A}" destId="{8B61552D-01B0-49BF-88F4-AD5DB1E1AA91}" srcOrd="0" destOrd="0" presId="urn:microsoft.com/office/officeart/2005/8/layout/hProcess4"/>
    <dgm:cxn modelId="{5DA6FB4F-6141-4AB5-AF43-09667E54462D}" type="presParOf" srcId="{C3AA1253-C372-4422-BE28-8717AC57746A}" destId="{CD313B95-448A-4567-AC75-1259163A189B}" srcOrd="1" destOrd="0" presId="urn:microsoft.com/office/officeart/2005/8/layout/hProcess4"/>
    <dgm:cxn modelId="{C51D9CB7-B758-438A-A251-47D0FD80E36F}" type="presParOf" srcId="{C3AA1253-C372-4422-BE28-8717AC57746A}" destId="{A9365669-38A7-4D37-A3DC-BF0045186210}" srcOrd="2" destOrd="0" presId="urn:microsoft.com/office/officeart/2005/8/layout/hProcess4"/>
    <dgm:cxn modelId="{A1B64810-DFEF-4ACF-A215-EABDC8C519F4}" type="presParOf" srcId="{A9365669-38A7-4D37-A3DC-BF0045186210}" destId="{29F341D7-7E5F-4747-A136-BBA44E021CD7}" srcOrd="0" destOrd="0" presId="urn:microsoft.com/office/officeart/2005/8/layout/hProcess4"/>
    <dgm:cxn modelId="{D45FE780-4504-43DD-818E-8833BDBF491D}" type="presParOf" srcId="{29F341D7-7E5F-4747-A136-BBA44E021CD7}" destId="{E86B06EA-57E6-4125-B867-6FB88FF03FD3}" srcOrd="0" destOrd="0" presId="urn:microsoft.com/office/officeart/2005/8/layout/hProcess4"/>
    <dgm:cxn modelId="{2EAC47E0-3059-493E-AADC-2745F7CC0F31}" type="presParOf" srcId="{29F341D7-7E5F-4747-A136-BBA44E021CD7}" destId="{7F2B3274-FB82-49CF-A1C9-FE6071BEE46C}" srcOrd="1" destOrd="0" presId="urn:microsoft.com/office/officeart/2005/8/layout/hProcess4"/>
    <dgm:cxn modelId="{53DC8DC2-2F1B-42AE-944A-7C62BD093365}" type="presParOf" srcId="{29F341D7-7E5F-4747-A136-BBA44E021CD7}" destId="{5038E982-4172-4696-9011-7D1DBCCB5824}" srcOrd="2" destOrd="0" presId="urn:microsoft.com/office/officeart/2005/8/layout/hProcess4"/>
    <dgm:cxn modelId="{EAE194E4-59E0-463D-AFEB-48273D72A3F3}" type="presParOf" srcId="{29F341D7-7E5F-4747-A136-BBA44E021CD7}" destId="{05B6644A-BF46-4DEB-B040-78503058A512}" srcOrd="3" destOrd="0" presId="urn:microsoft.com/office/officeart/2005/8/layout/hProcess4"/>
    <dgm:cxn modelId="{A8CB52F0-8EF9-4474-B5A1-0260F8B1E4FD}" type="presParOf" srcId="{29F341D7-7E5F-4747-A136-BBA44E021CD7}" destId="{E0298841-00D9-49EB-9AA8-3C5256306202}" srcOrd="4" destOrd="0" presId="urn:microsoft.com/office/officeart/2005/8/layout/hProcess4"/>
    <dgm:cxn modelId="{6A252B06-BA0A-46DB-8EC7-6A60E40C45A6}" type="presParOf" srcId="{A9365669-38A7-4D37-A3DC-BF0045186210}" destId="{3577F47B-CB10-4D30-90B2-77DE465A6A26}" srcOrd="1" destOrd="0" presId="urn:microsoft.com/office/officeart/2005/8/layout/hProcess4"/>
    <dgm:cxn modelId="{C3286284-A7FB-415B-91C2-29D19F5F509D}" type="presParOf" srcId="{A9365669-38A7-4D37-A3DC-BF0045186210}" destId="{90C743A5-B271-4D1C-973B-A41E64D954A8}" srcOrd="2" destOrd="0" presId="urn:microsoft.com/office/officeart/2005/8/layout/hProcess4"/>
    <dgm:cxn modelId="{547F2C17-FFF7-4085-ACE9-6543FC0F7050}" type="presParOf" srcId="{90C743A5-B271-4D1C-973B-A41E64D954A8}" destId="{2ABD1DD1-4294-4EBC-91A4-8CB80D2FD04D}" srcOrd="0" destOrd="0" presId="urn:microsoft.com/office/officeart/2005/8/layout/hProcess4"/>
    <dgm:cxn modelId="{8F44996C-A85B-49B2-98CB-FF8D188D53D7}" type="presParOf" srcId="{90C743A5-B271-4D1C-973B-A41E64D954A8}" destId="{EC14CC94-5DD5-4BC5-8488-07771F80F4A8}" srcOrd="1" destOrd="0" presId="urn:microsoft.com/office/officeart/2005/8/layout/hProcess4"/>
    <dgm:cxn modelId="{25C176B4-9820-4167-B486-13A5E6FF95E1}" type="presParOf" srcId="{90C743A5-B271-4D1C-973B-A41E64D954A8}" destId="{9B5B3654-B4B1-46A9-881D-9D0292633AED}" srcOrd="2" destOrd="0" presId="urn:microsoft.com/office/officeart/2005/8/layout/hProcess4"/>
    <dgm:cxn modelId="{583667CA-0A52-47D3-A88B-C9AEC2017A89}" type="presParOf" srcId="{90C743A5-B271-4D1C-973B-A41E64D954A8}" destId="{A303F748-0956-4A55-A37A-CEC014C985B7}" srcOrd="3" destOrd="0" presId="urn:microsoft.com/office/officeart/2005/8/layout/hProcess4"/>
    <dgm:cxn modelId="{C58940A9-6EC5-421D-9214-725DDCC32649}" type="presParOf" srcId="{90C743A5-B271-4D1C-973B-A41E64D954A8}" destId="{BEA84D91-50B3-4913-A257-6274A317C751}" srcOrd="4" destOrd="0" presId="urn:microsoft.com/office/officeart/2005/8/layout/hProcess4"/>
    <dgm:cxn modelId="{6494D166-CAFB-418B-A0C3-1BDAC8A76653}" type="presParOf" srcId="{A9365669-38A7-4D37-A3DC-BF0045186210}" destId="{EEF2B844-D9F4-441E-AB33-F003554CC699}" srcOrd="3" destOrd="0" presId="urn:microsoft.com/office/officeart/2005/8/layout/hProcess4"/>
    <dgm:cxn modelId="{2F3B6614-EDDE-465A-A23C-D178A88EC302}" type="presParOf" srcId="{A9365669-38A7-4D37-A3DC-BF0045186210}" destId="{7C98FCA2-AF9F-4371-B44D-4D8B4084F3BA}" srcOrd="4" destOrd="0" presId="urn:microsoft.com/office/officeart/2005/8/layout/hProcess4"/>
    <dgm:cxn modelId="{9578FF73-AC8D-4D26-B5A9-34CA1C0086F8}" type="presParOf" srcId="{7C98FCA2-AF9F-4371-B44D-4D8B4084F3BA}" destId="{3D7650DB-07AE-4D5B-985B-B79C1292ABA2}" srcOrd="0" destOrd="0" presId="urn:microsoft.com/office/officeart/2005/8/layout/hProcess4"/>
    <dgm:cxn modelId="{E1AA31E2-B957-4730-8A42-143CEA4D5D81}" type="presParOf" srcId="{7C98FCA2-AF9F-4371-B44D-4D8B4084F3BA}" destId="{3A0261F9-DC6C-48FB-8C40-433C8AA8A459}" srcOrd="1" destOrd="0" presId="urn:microsoft.com/office/officeart/2005/8/layout/hProcess4"/>
    <dgm:cxn modelId="{0DC211E1-BEA9-4754-8C30-441EDD8B200B}" type="presParOf" srcId="{7C98FCA2-AF9F-4371-B44D-4D8B4084F3BA}" destId="{D2A2E5C3-EAE7-4E89-A41F-EF23434AE263}" srcOrd="2" destOrd="0" presId="urn:microsoft.com/office/officeart/2005/8/layout/hProcess4"/>
    <dgm:cxn modelId="{DDBB8577-96B3-44E9-A7B4-C5D7BAB02A0D}" type="presParOf" srcId="{7C98FCA2-AF9F-4371-B44D-4D8B4084F3BA}" destId="{9CB5526C-BEFA-4E8C-8689-7C326AABCDD0}" srcOrd="3" destOrd="0" presId="urn:microsoft.com/office/officeart/2005/8/layout/hProcess4"/>
    <dgm:cxn modelId="{26D9183A-4382-4ED8-AB3E-862BF653B0F0}" type="presParOf" srcId="{7C98FCA2-AF9F-4371-B44D-4D8B4084F3BA}" destId="{EE08682F-1C2D-4B98-A03E-9D444A23622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F9EE57-E281-4F7A-9EF0-9129CB06E07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A7F5FE7F-2AAE-4F36-A93B-C94597434873}">
      <dgm:prSet custT="1"/>
      <dgm:spPr/>
      <dgm:t>
        <a:bodyPr/>
        <a:lstStyle/>
        <a:p>
          <a:r>
            <a:rPr lang="en-US" sz="2400" dirty="0"/>
            <a:t>Systems quality</a:t>
          </a:r>
          <a:endParaRPr lang="en-CA" sz="2400" dirty="0"/>
        </a:p>
      </dgm:t>
    </dgm:pt>
    <dgm:pt modelId="{4797CD6B-3CB4-4558-A428-EDE8BDC3A7BE}" type="parTrans" cxnId="{C506AF87-93B8-4AEF-B3B9-E603AAF2125C}">
      <dgm:prSet/>
      <dgm:spPr>
        <a:ln w="50800">
          <a:solidFill>
            <a:schemeClr val="bg2"/>
          </a:solidFill>
        </a:ln>
      </dgm:spPr>
      <dgm:t>
        <a:bodyPr/>
        <a:lstStyle/>
        <a:p>
          <a:endParaRPr lang="en-CA"/>
        </a:p>
      </dgm:t>
    </dgm:pt>
    <dgm:pt modelId="{99888AC3-CBC5-4628-B799-CCCEAE4EC5FA}" type="sibTrans" cxnId="{C506AF87-93B8-4AEF-B3B9-E603AAF2125C}">
      <dgm:prSet/>
      <dgm:spPr/>
      <dgm:t>
        <a:bodyPr/>
        <a:lstStyle/>
        <a:p>
          <a:endParaRPr lang="en-CA"/>
        </a:p>
      </dgm:t>
    </dgm:pt>
    <dgm:pt modelId="{E88CE927-1248-42C3-9083-8A21395C78A9}">
      <dgm:prSet custT="1"/>
      <dgm:spPr/>
      <dgm:t>
        <a:bodyPr/>
        <a:lstStyle/>
        <a:p>
          <a:r>
            <a:rPr lang="en-CA" sz="2400" dirty="0"/>
            <a:t>Materials and teaching quality</a:t>
          </a:r>
        </a:p>
      </dgm:t>
    </dgm:pt>
    <dgm:pt modelId="{B697B097-3412-431D-A8FC-98143605D9ED}" type="parTrans" cxnId="{CF45AB3F-D273-4417-ABB2-F29D17E12EA8}">
      <dgm:prSet/>
      <dgm:spPr>
        <a:ln w="50800">
          <a:solidFill>
            <a:schemeClr val="bg2"/>
          </a:solidFill>
        </a:ln>
      </dgm:spPr>
      <dgm:t>
        <a:bodyPr/>
        <a:lstStyle/>
        <a:p>
          <a:endParaRPr lang="en-CA"/>
        </a:p>
      </dgm:t>
    </dgm:pt>
    <dgm:pt modelId="{12F764D3-7385-44A3-B94A-621357AC8F82}" type="sibTrans" cxnId="{CF45AB3F-D273-4417-ABB2-F29D17E12EA8}">
      <dgm:prSet/>
      <dgm:spPr/>
      <dgm:t>
        <a:bodyPr/>
        <a:lstStyle/>
        <a:p>
          <a:endParaRPr lang="en-CA"/>
        </a:p>
      </dgm:t>
    </dgm:pt>
    <dgm:pt modelId="{63E53E18-7F88-4AD4-9BC6-062F00E473DC}">
      <dgm:prSet custT="1"/>
      <dgm:spPr/>
      <dgm:t>
        <a:bodyPr/>
        <a:lstStyle/>
        <a:p>
          <a:r>
            <a:rPr lang="en-CA" sz="2400" dirty="0"/>
            <a:t>Administrative and support quality</a:t>
          </a:r>
        </a:p>
      </dgm:t>
    </dgm:pt>
    <dgm:pt modelId="{586FD346-3D1F-452F-A8CE-E66D9BEDF939}" type="parTrans" cxnId="{58011B61-CAD2-446D-8116-487600FA124F}">
      <dgm:prSet/>
      <dgm:spPr>
        <a:ln w="50800">
          <a:solidFill>
            <a:schemeClr val="bg2"/>
          </a:solidFill>
        </a:ln>
      </dgm:spPr>
      <dgm:t>
        <a:bodyPr/>
        <a:lstStyle/>
        <a:p>
          <a:endParaRPr lang="en-CA"/>
        </a:p>
      </dgm:t>
    </dgm:pt>
    <dgm:pt modelId="{F5FC46E6-2C85-4C9E-A910-19045117F140}" type="sibTrans" cxnId="{58011B61-CAD2-446D-8116-487600FA124F}">
      <dgm:prSet/>
      <dgm:spPr/>
      <dgm:t>
        <a:bodyPr/>
        <a:lstStyle/>
        <a:p>
          <a:endParaRPr lang="en-CA"/>
        </a:p>
      </dgm:t>
    </dgm:pt>
    <dgm:pt modelId="{81CBBD37-D917-448D-B9EC-3BD20CB52E9F}" type="pres">
      <dgm:prSet presAssocID="{F9F9EE57-E281-4F7A-9EF0-9129CB06E07C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B9288B84-EE91-4318-94A3-7B8E56E02BBB}" type="pres">
      <dgm:prSet presAssocID="{F9F9EE57-E281-4F7A-9EF0-9129CB06E07C}" presName="cycle" presStyleCnt="0"/>
      <dgm:spPr/>
    </dgm:pt>
    <dgm:pt modelId="{BF33FE75-EDBF-4EA0-AA72-D3EB7591AD31}" type="pres">
      <dgm:prSet presAssocID="{F9F9EE57-E281-4F7A-9EF0-9129CB06E07C}" presName="centerShape" presStyleCnt="0"/>
      <dgm:spPr/>
    </dgm:pt>
    <dgm:pt modelId="{1E0FA190-28C2-4EC5-A2A8-B4FD1695B3D1}" type="pres">
      <dgm:prSet presAssocID="{F9F9EE57-E281-4F7A-9EF0-9129CB06E07C}" presName="connSite" presStyleLbl="node1" presStyleIdx="0" presStyleCnt="4"/>
      <dgm:spPr/>
    </dgm:pt>
    <dgm:pt modelId="{D9DEB507-69C3-4C59-BE88-5BAC7F7A2895}" type="pres">
      <dgm:prSet presAssocID="{F9F9EE57-E281-4F7A-9EF0-9129CB06E07C}" presName="visible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4F381100-2CA8-494C-9502-584AA8FE268E}" type="pres">
      <dgm:prSet presAssocID="{4797CD6B-3CB4-4558-A428-EDE8BDC3A7BE}" presName="Name25" presStyleLbl="parChTrans1D1" presStyleIdx="0" presStyleCnt="3"/>
      <dgm:spPr/>
    </dgm:pt>
    <dgm:pt modelId="{D5DA090F-F65D-48F2-A036-BCF6448B95B5}" type="pres">
      <dgm:prSet presAssocID="{A7F5FE7F-2AAE-4F36-A93B-C94597434873}" presName="node" presStyleCnt="0"/>
      <dgm:spPr/>
    </dgm:pt>
    <dgm:pt modelId="{05495CE1-667E-4BEE-BFF7-79C933A2CBB5}" type="pres">
      <dgm:prSet presAssocID="{A7F5FE7F-2AAE-4F36-A93B-C94597434873}" presName="parentNode" presStyleLbl="node1" presStyleIdx="1" presStyleCnt="4" custScaleX="180779">
        <dgm:presLayoutVars>
          <dgm:chMax val="1"/>
          <dgm:bulletEnabled val="1"/>
        </dgm:presLayoutVars>
      </dgm:prSet>
      <dgm:spPr/>
    </dgm:pt>
    <dgm:pt modelId="{330EDE32-62EA-420D-BF8C-670646031D8E}" type="pres">
      <dgm:prSet presAssocID="{A7F5FE7F-2AAE-4F36-A93B-C94597434873}" presName="childNode" presStyleLbl="revTx" presStyleIdx="0" presStyleCnt="0">
        <dgm:presLayoutVars>
          <dgm:bulletEnabled val="1"/>
        </dgm:presLayoutVars>
      </dgm:prSet>
      <dgm:spPr/>
    </dgm:pt>
    <dgm:pt modelId="{8BCFD43E-D50D-4657-961D-509B786C0AC4}" type="pres">
      <dgm:prSet presAssocID="{B697B097-3412-431D-A8FC-98143605D9ED}" presName="Name25" presStyleLbl="parChTrans1D1" presStyleIdx="1" presStyleCnt="3"/>
      <dgm:spPr/>
    </dgm:pt>
    <dgm:pt modelId="{E9D898C1-B318-4B0A-916F-64C1252FCBF5}" type="pres">
      <dgm:prSet presAssocID="{E88CE927-1248-42C3-9083-8A21395C78A9}" presName="node" presStyleCnt="0"/>
      <dgm:spPr/>
    </dgm:pt>
    <dgm:pt modelId="{F1962E68-DBC2-4F2B-8EED-D33AAB32464D}" type="pres">
      <dgm:prSet presAssocID="{E88CE927-1248-42C3-9083-8A21395C78A9}" presName="parentNode" presStyleLbl="node1" presStyleIdx="2" presStyleCnt="4" custScaleX="181310" custLinFactNeighborX="34774">
        <dgm:presLayoutVars>
          <dgm:chMax val="1"/>
          <dgm:bulletEnabled val="1"/>
        </dgm:presLayoutVars>
      </dgm:prSet>
      <dgm:spPr/>
    </dgm:pt>
    <dgm:pt modelId="{43B783F6-1B47-46E7-AFC3-D43039A15E40}" type="pres">
      <dgm:prSet presAssocID="{E88CE927-1248-42C3-9083-8A21395C78A9}" presName="childNode" presStyleLbl="revTx" presStyleIdx="0" presStyleCnt="0">
        <dgm:presLayoutVars>
          <dgm:bulletEnabled val="1"/>
        </dgm:presLayoutVars>
      </dgm:prSet>
      <dgm:spPr/>
    </dgm:pt>
    <dgm:pt modelId="{69DC6997-EA45-4BC1-9272-439825C8FD77}" type="pres">
      <dgm:prSet presAssocID="{586FD346-3D1F-452F-A8CE-E66D9BEDF939}" presName="Name25" presStyleLbl="parChTrans1D1" presStyleIdx="2" presStyleCnt="3"/>
      <dgm:spPr/>
    </dgm:pt>
    <dgm:pt modelId="{B122E3D9-2C7D-4D74-9E1D-AF7C6BE03124}" type="pres">
      <dgm:prSet presAssocID="{63E53E18-7F88-4AD4-9BC6-062F00E473DC}" presName="node" presStyleCnt="0"/>
      <dgm:spPr/>
    </dgm:pt>
    <dgm:pt modelId="{EF04D960-F9C4-4ACB-A4D2-5EE792A1C8E6}" type="pres">
      <dgm:prSet presAssocID="{63E53E18-7F88-4AD4-9BC6-062F00E473DC}" presName="parentNode" presStyleLbl="node1" presStyleIdx="3" presStyleCnt="4" custScaleX="207244">
        <dgm:presLayoutVars>
          <dgm:chMax val="1"/>
          <dgm:bulletEnabled val="1"/>
        </dgm:presLayoutVars>
      </dgm:prSet>
      <dgm:spPr/>
    </dgm:pt>
    <dgm:pt modelId="{699ACD08-C9C6-48BE-BC5D-DEF4BF384296}" type="pres">
      <dgm:prSet presAssocID="{63E53E18-7F88-4AD4-9BC6-062F00E473DC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75CA4827-2D4C-4621-BC71-7AA2B347FD9A}" type="presOf" srcId="{586FD346-3D1F-452F-A8CE-E66D9BEDF939}" destId="{69DC6997-EA45-4BC1-9272-439825C8FD77}" srcOrd="0" destOrd="0" presId="urn:microsoft.com/office/officeart/2005/8/layout/radial2"/>
    <dgm:cxn modelId="{A498EE2C-DBC1-49A6-9D09-7B5863ACEFA3}" type="presOf" srcId="{A7F5FE7F-2AAE-4F36-A93B-C94597434873}" destId="{05495CE1-667E-4BEE-BFF7-79C933A2CBB5}" srcOrd="0" destOrd="0" presId="urn:microsoft.com/office/officeart/2005/8/layout/radial2"/>
    <dgm:cxn modelId="{6F5C2D31-74DA-4377-9FF9-18DD2B450012}" type="presOf" srcId="{E88CE927-1248-42C3-9083-8A21395C78A9}" destId="{F1962E68-DBC2-4F2B-8EED-D33AAB32464D}" srcOrd="0" destOrd="0" presId="urn:microsoft.com/office/officeart/2005/8/layout/radial2"/>
    <dgm:cxn modelId="{CF45AB3F-D273-4417-ABB2-F29D17E12EA8}" srcId="{F9F9EE57-E281-4F7A-9EF0-9129CB06E07C}" destId="{E88CE927-1248-42C3-9083-8A21395C78A9}" srcOrd="1" destOrd="0" parTransId="{B697B097-3412-431D-A8FC-98143605D9ED}" sibTransId="{12F764D3-7385-44A3-B94A-621357AC8F82}"/>
    <dgm:cxn modelId="{58011B61-CAD2-446D-8116-487600FA124F}" srcId="{F9F9EE57-E281-4F7A-9EF0-9129CB06E07C}" destId="{63E53E18-7F88-4AD4-9BC6-062F00E473DC}" srcOrd="2" destOrd="0" parTransId="{586FD346-3D1F-452F-A8CE-E66D9BEDF939}" sibTransId="{F5FC46E6-2C85-4C9E-A910-19045117F140}"/>
    <dgm:cxn modelId="{C506AF87-93B8-4AEF-B3B9-E603AAF2125C}" srcId="{F9F9EE57-E281-4F7A-9EF0-9129CB06E07C}" destId="{A7F5FE7F-2AAE-4F36-A93B-C94597434873}" srcOrd="0" destOrd="0" parTransId="{4797CD6B-3CB4-4558-A428-EDE8BDC3A7BE}" sibTransId="{99888AC3-CBC5-4628-B799-CCCEAE4EC5FA}"/>
    <dgm:cxn modelId="{16F6378D-AB86-4901-BD20-9EA3A139F77A}" type="presOf" srcId="{63E53E18-7F88-4AD4-9BC6-062F00E473DC}" destId="{EF04D960-F9C4-4ACB-A4D2-5EE792A1C8E6}" srcOrd="0" destOrd="0" presId="urn:microsoft.com/office/officeart/2005/8/layout/radial2"/>
    <dgm:cxn modelId="{8912B3BD-7FCC-4CA6-BD68-34B90DE327BD}" type="presOf" srcId="{F9F9EE57-E281-4F7A-9EF0-9129CB06E07C}" destId="{81CBBD37-D917-448D-B9EC-3BD20CB52E9F}" srcOrd="0" destOrd="0" presId="urn:microsoft.com/office/officeart/2005/8/layout/radial2"/>
    <dgm:cxn modelId="{AB41F0C4-E320-4AD7-B626-500535133363}" type="presOf" srcId="{B697B097-3412-431D-A8FC-98143605D9ED}" destId="{8BCFD43E-D50D-4657-961D-509B786C0AC4}" srcOrd="0" destOrd="0" presId="urn:microsoft.com/office/officeart/2005/8/layout/radial2"/>
    <dgm:cxn modelId="{897CDDDC-D8AA-4A58-9EF0-D4E3D6DE4E4F}" type="presOf" srcId="{4797CD6B-3CB4-4558-A428-EDE8BDC3A7BE}" destId="{4F381100-2CA8-494C-9502-584AA8FE268E}" srcOrd="0" destOrd="0" presId="urn:microsoft.com/office/officeart/2005/8/layout/radial2"/>
    <dgm:cxn modelId="{7D58982D-C1A1-4773-93E5-423FC5D81034}" type="presParOf" srcId="{81CBBD37-D917-448D-B9EC-3BD20CB52E9F}" destId="{B9288B84-EE91-4318-94A3-7B8E56E02BBB}" srcOrd="0" destOrd="0" presId="urn:microsoft.com/office/officeart/2005/8/layout/radial2"/>
    <dgm:cxn modelId="{A5AC069D-6DFA-4B56-8955-64C5FBEB81E7}" type="presParOf" srcId="{B9288B84-EE91-4318-94A3-7B8E56E02BBB}" destId="{BF33FE75-EDBF-4EA0-AA72-D3EB7591AD31}" srcOrd="0" destOrd="0" presId="urn:microsoft.com/office/officeart/2005/8/layout/radial2"/>
    <dgm:cxn modelId="{E03828D4-BEE1-494D-B021-D7391ED9C8BB}" type="presParOf" srcId="{BF33FE75-EDBF-4EA0-AA72-D3EB7591AD31}" destId="{1E0FA190-28C2-4EC5-A2A8-B4FD1695B3D1}" srcOrd="0" destOrd="0" presId="urn:microsoft.com/office/officeart/2005/8/layout/radial2"/>
    <dgm:cxn modelId="{E03F31A5-2C24-4785-87A3-A222B9F016AD}" type="presParOf" srcId="{BF33FE75-EDBF-4EA0-AA72-D3EB7591AD31}" destId="{D9DEB507-69C3-4C59-BE88-5BAC7F7A2895}" srcOrd="1" destOrd="0" presId="urn:microsoft.com/office/officeart/2005/8/layout/radial2"/>
    <dgm:cxn modelId="{A8F653E7-EB7A-40F6-9A9F-6B265A45A8BA}" type="presParOf" srcId="{B9288B84-EE91-4318-94A3-7B8E56E02BBB}" destId="{4F381100-2CA8-494C-9502-584AA8FE268E}" srcOrd="1" destOrd="0" presId="urn:microsoft.com/office/officeart/2005/8/layout/radial2"/>
    <dgm:cxn modelId="{A4C4C420-09FF-46B0-B63B-F9A20DEABEFF}" type="presParOf" srcId="{B9288B84-EE91-4318-94A3-7B8E56E02BBB}" destId="{D5DA090F-F65D-48F2-A036-BCF6448B95B5}" srcOrd="2" destOrd="0" presId="urn:microsoft.com/office/officeart/2005/8/layout/radial2"/>
    <dgm:cxn modelId="{7DDC3D99-3743-492D-9466-1DB5447AC6B5}" type="presParOf" srcId="{D5DA090F-F65D-48F2-A036-BCF6448B95B5}" destId="{05495CE1-667E-4BEE-BFF7-79C933A2CBB5}" srcOrd="0" destOrd="0" presId="urn:microsoft.com/office/officeart/2005/8/layout/radial2"/>
    <dgm:cxn modelId="{AB5BA120-FE18-481E-B830-8D0A23C888BF}" type="presParOf" srcId="{D5DA090F-F65D-48F2-A036-BCF6448B95B5}" destId="{330EDE32-62EA-420D-BF8C-670646031D8E}" srcOrd="1" destOrd="0" presId="urn:microsoft.com/office/officeart/2005/8/layout/radial2"/>
    <dgm:cxn modelId="{E35C40E3-F8D1-46C7-BDED-81F9797569E5}" type="presParOf" srcId="{B9288B84-EE91-4318-94A3-7B8E56E02BBB}" destId="{8BCFD43E-D50D-4657-961D-509B786C0AC4}" srcOrd="3" destOrd="0" presId="urn:microsoft.com/office/officeart/2005/8/layout/radial2"/>
    <dgm:cxn modelId="{CAF6C3AD-3049-4E48-9900-3001B7B236D6}" type="presParOf" srcId="{B9288B84-EE91-4318-94A3-7B8E56E02BBB}" destId="{E9D898C1-B318-4B0A-916F-64C1252FCBF5}" srcOrd="4" destOrd="0" presId="urn:microsoft.com/office/officeart/2005/8/layout/radial2"/>
    <dgm:cxn modelId="{31197119-CAC8-4B6A-9149-4D533F5D8744}" type="presParOf" srcId="{E9D898C1-B318-4B0A-916F-64C1252FCBF5}" destId="{F1962E68-DBC2-4F2B-8EED-D33AAB32464D}" srcOrd="0" destOrd="0" presId="urn:microsoft.com/office/officeart/2005/8/layout/radial2"/>
    <dgm:cxn modelId="{69279401-7E2E-42D9-8F9C-66A844C49809}" type="presParOf" srcId="{E9D898C1-B318-4B0A-916F-64C1252FCBF5}" destId="{43B783F6-1B47-46E7-AFC3-D43039A15E40}" srcOrd="1" destOrd="0" presId="urn:microsoft.com/office/officeart/2005/8/layout/radial2"/>
    <dgm:cxn modelId="{2E1EBD6B-FA64-4314-85BF-71DD8685DF1D}" type="presParOf" srcId="{B9288B84-EE91-4318-94A3-7B8E56E02BBB}" destId="{69DC6997-EA45-4BC1-9272-439825C8FD77}" srcOrd="5" destOrd="0" presId="urn:microsoft.com/office/officeart/2005/8/layout/radial2"/>
    <dgm:cxn modelId="{271C6D94-6427-4A06-A0E0-9A277BF4DF1D}" type="presParOf" srcId="{B9288B84-EE91-4318-94A3-7B8E56E02BBB}" destId="{B122E3D9-2C7D-4D74-9E1D-AF7C6BE03124}" srcOrd="6" destOrd="0" presId="urn:microsoft.com/office/officeart/2005/8/layout/radial2"/>
    <dgm:cxn modelId="{EE7FFDBA-1F9F-4A4C-AA09-C38CC03C7002}" type="presParOf" srcId="{B122E3D9-2C7D-4D74-9E1D-AF7C6BE03124}" destId="{EF04D960-F9C4-4ACB-A4D2-5EE792A1C8E6}" srcOrd="0" destOrd="0" presId="urn:microsoft.com/office/officeart/2005/8/layout/radial2"/>
    <dgm:cxn modelId="{F3A25A55-931D-4B27-B459-BDEB8D30B1E9}" type="presParOf" srcId="{B122E3D9-2C7D-4D74-9E1D-AF7C6BE03124}" destId="{699ACD08-C9C6-48BE-BC5D-DEF4BF38429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04FEF1E-7F71-4F45-8184-BD936875CC7E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C36C51E-9FC3-4B00-9A47-DDD58792C22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Is there adequate learner support system in place in your institution?</a:t>
          </a:r>
        </a:p>
      </dgm:t>
    </dgm:pt>
    <dgm:pt modelId="{3152101C-CD69-4F51-BC49-3E44976852CA}" type="parTrans" cxnId="{A8037301-36AF-4D3A-BA15-E285F0D6EFC1}">
      <dgm:prSet/>
      <dgm:spPr/>
      <dgm:t>
        <a:bodyPr/>
        <a:lstStyle/>
        <a:p>
          <a:endParaRPr lang="en-US" sz="2000"/>
        </a:p>
      </dgm:t>
    </dgm:pt>
    <dgm:pt modelId="{1DCE6951-534F-4666-B54E-6678476D6D02}" type="sibTrans" cxnId="{A8037301-36AF-4D3A-BA15-E285F0D6EFC1}">
      <dgm:prSet/>
      <dgm:spPr/>
      <dgm:t>
        <a:bodyPr/>
        <a:lstStyle/>
        <a:p>
          <a:endParaRPr lang="en-US" sz="2000"/>
        </a:p>
      </dgm:t>
    </dgm:pt>
    <dgm:pt modelId="{80531D4B-62F6-40AA-B104-6A3CA7838F0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Does your course integrate learner support?</a:t>
          </a:r>
        </a:p>
      </dgm:t>
    </dgm:pt>
    <dgm:pt modelId="{44006DF1-354E-4C23-8DB9-6D8743511CD8}" type="parTrans" cxnId="{AC85581E-CD00-499C-B4D5-4C3B0DB78151}">
      <dgm:prSet/>
      <dgm:spPr/>
      <dgm:t>
        <a:bodyPr/>
        <a:lstStyle/>
        <a:p>
          <a:endParaRPr lang="en-US" sz="2000"/>
        </a:p>
      </dgm:t>
    </dgm:pt>
    <dgm:pt modelId="{FFDD3DD9-0271-4391-98FA-1E0630DB4423}" type="sibTrans" cxnId="{AC85581E-CD00-499C-B4D5-4C3B0DB78151}">
      <dgm:prSet/>
      <dgm:spPr/>
      <dgm:t>
        <a:bodyPr/>
        <a:lstStyle/>
        <a:p>
          <a:endParaRPr lang="en-US" sz="2000"/>
        </a:p>
      </dgm:t>
    </dgm:pt>
    <dgm:pt modelId="{2299FD3C-4D89-4C1F-B28E-391191898EC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Do you have a benchmark for providing quality support?</a:t>
          </a:r>
        </a:p>
      </dgm:t>
    </dgm:pt>
    <dgm:pt modelId="{646FFB6C-6809-450B-A6F2-3E86F3609E65}" type="parTrans" cxnId="{6CDA8078-2109-4A69-8AB9-2B7453BC4E4E}">
      <dgm:prSet/>
      <dgm:spPr/>
      <dgm:t>
        <a:bodyPr/>
        <a:lstStyle/>
        <a:p>
          <a:endParaRPr lang="en-US" sz="2000"/>
        </a:p>
      </dgm:t>
    </dgm:pt>
    <dgm:pt modelId="{D0D50540-C451-4129-8604-8B1CD16DFFA5}" type="sibTrans" cxnId="{6CDA8078-2109-4A69-8AB9-2B7453BC4E4E}">
      <dgm:prSet/>
      <dgm:spPr/>
      <dgm:t>
        <a:bodyPr/>
        <a:lstStyle/>
        <a:p>
          <a:endParaRPr lang="en-US" sz="2000"/>
        </a:p>
      </dgm:t>
    </dgm:pt>
    <dgm:pt modelId="{7A444035-5892-40C8-B79E-E634CC9181A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Do you know how the learner support provided by you impact learner success/progress?</a:t>
          </a:r>
        </a:p>
      </dgm:t>
    </dgm:pt>
    <dgm:pt modelId="{D9C59772-8926-4FE1-8245-8C6D4A5775E5}" type="parTrans" cxnId="{018A4B10-D94B-4905-903B-F05B21B92C40}">
      <dgm:prSet/>
      <dgm:spPr/>
      <dgm:t>
        <a:bodyPr/>
        <a:lstStyle/>
        <a:p>
          <a:endParaRPr lang="en-US" sz="2000"/>
        </a:p>
      </dgm:t>
    </dgm:pt>
    <dgm:pt modelId="{AB02BB82-9CEF-4369-832B-FBAEDDE9B16B}" type="sibTrans" cxnId="{018A4B10-D94B-4905-903B-F05B21B92C40}">
      <dgm:prSet/>
      <dgm:spPr/>
      <dgm:t>
        <a:bodyPr/>
        <a:lstStyle/>
        <a:p>
          <a:endParaRPr lang="en-US" sz="2000"/>
        </a:p>
      </dgm:t>
    </dgm:pt>
    <dgm:pt modelId="{7933BC1F-A1BF-4FD8-B67E-A2D6A6952FF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2000" dirty="0"/>
            <a:t>Does your learner support system contribute lowering dropout and thereby support financial sustainability?</a:t>
          </a:r>
          <a:endParaRPr lang="en-US" sz="2000" dirty="0"/>
        </a:p>
      </dgm:t>
    </dgm:pt>
    <dgm:pt modelId="{D0C54156-E5A0-4D7B-BE51-1960C8C6E542}" type="parTrans" cxnId="{A163055D-82E8-47CC-B03F-3D539A3871C1}">
      <dgm:prSet/>
      <dgm:spPr/>
      <dgm:t>
        <a:bodyPr/>
        <a:lstStyle/>
        <a:p>
          <a:endParaRPr lang="en-US" sz="2000"/>
        </a:p>
      </dgm:t>
    </dgm:pt>
    <dgm:pt modelId="{FB124DA0-2FF0-4106-ADF7-078A0C622E35}" type="sibTrans" cxnId="{A163055D-82E8-47CC-B03F-3D539A3871C1}">
      <dgm:prSet/>
      <dgm:spPr/>
      <dgm:t>
        <a:bodyPr/>
        <a:lstStyle/>
        <a:p>
          <a:endParaRPr lang="en-US" sz="2000"/>
        </a:p>
      </dgm:t>
    </dgm:pt>
    <dgm:pt modelId="{12597C29-4E07-4E0B-8986-524A9CD6783E}" type="pres">
      <dgm:prSet presAssocID="{E04FEF1E-7F71-4F45-8184-BD936875CC7E}" presName="root" presStyleCnt="0">
        <dgm:presLayoutVars>
          <dgm:dir/>
          <dgm:resizeHandles val="exact"/>
        </dgm:presLayoutVars>
      </dgm:prSet>
      <dgm:spPr/>
    </dgm:pt>
    <dgm:pt modelId="{D4B2BC40-DD1C-48AC-B380-C899A1042705}" type="pres">
      <dgm:prSet presAssocID="{2C36C51E-9FC3-4B00-9A47-DDD58792C226}" presName="compNode" presStyleCnt="0"/>
      <dgm:spPr/>
    </dgm:pt>
    <dgm:pt modelId="{0DE4DA9D-F503-45C7-B9F2-D1107B65F0F6}" type="pres">
      <dgm:prSet presAssocID="{2C36C51E-9FC3-4B00-9A47-DDD58792C226}" presName="bgRect" presStyleLbl="bgShp" presStyleIdx="0" presStyleCnt="5" custScaleY="181998"/>
      <dgm:spPr/>
    </dgm:pt>
    <dgm:pt modelId="{0A899644-4462-4B3F-9EC7-8E9532866A9E}" type="pres">
      <dgm:prSet presAssocID="{2C36C51E-9FC3-4B00-9A47-DDD58792C226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7E27ABFF-170D-44A9-86CF-BE5773F095F8}" type="pres">
      <dgm:prSet presAssocID="{2C36C51E-9FC3-4B00-9A47-DDD58792C226}" presName="spaceRect" presStyleCnt="0"/>
      <dgm:spPr/>
    </dgm:pt>
    <dgm:pt modelId="{3699A49B-C7B7-42B0-A0C3-5945C8E413E3}" type="pres">
      <dgm:prSet presAssocID="{2C36C51E-9FC3-4B00-9A47-DDD58792C226}" presName="parTx" presStyleLbl="revTx" presStyleIdx="0" presStyleCnt="5">
        <dgm:presLayoutVars>
          <dgm:chMax val="0"/>
          <dgm:chPref val="0"/>
        </dgm:presLayoutVars>
      </dgm:prSet>
      <dgm:spPr/>
    </dgm:pt>
    <dgm:pt modelId="{04546FA5-168E-4C7E-8032-F274D627799F}" type="pres">
      <dgm:prSet presAssocID="{1DCE6951-534F-4666-B54E-6678476D6D02}" presName="sibTrans" presStyleCnt="0"/>
      <dgm:spPr/>
    </dgm:pt>
    <dgm:pt modelId="{9546D2C4-A8BB-4631-8549-137EC340F3B1}" type="pres">
      <dgm:prSet presAssocID="{80531D4B-62F6-40AA-B104-6A3CA7838F04}" presName="compNode" presStyleCnt="0"/>
      <dgm:spPr/>
    </dgm:pt>
    <dgm:pt modelId="{519E0904-F270-4768-B9DC-DD0813F97E17}" type="pres">
      <dgm:prSet presAssocID="{80531D4B-62F6-40AA-B104-6A3CA7838F04}" presName="bgRect" presStyleLbl="bgShp" presStyleIdx="1" presStyleCnt="5"/>
      <dgm:spPr/>
    </dgm:pt>
    <dgm:pt modelId="{21FB340D-C7EA-417A-92DB-864FFF15AD8D}" type="pres">
      <dgm:prSet presAssocID="{80531D4B-62F6-40AA-B104-6A3CA7838F04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D831BB13-022D-4C64-9A4A-BF83202EF44E}" type="pres">
      <dgm:prSet presAssocID="{80531D4B-62F6-40AA-B104-6A3CA7838F04}" presName="spaceRect" presStyleCnt="0"/>
      <dgm:spPr/>
    </dgm:pt>
    <dgm:pt modelId="{F432AB6B-E94A-40E2-978E-BD065AD5B15E}" type="pres">
      <dgm:prSet presAssocID="{80531D4B-62F6-40AA-B104-6A3CA7838F04}" presName="parTx" presStyleLbl="revTx" presStyleIdx="1" presStyleCnt="5">
        <dgm:presLayoutVars>
          <dgm:chMax val="0"/>
          <dgm:chPref val="0"/>
        </dgm:presLayoutVars>
      </dgm:prSet>
      <dgm:spPr/>
    </dgm:pt>
    <dgm:pt modelId="{380919A9-570D-400C-938F-4D52D364FC91}" type="pres">
      <dgm:prSet presAssocID="{FFDD3DD9-0271-4391-98FA-1E0630DB4423}" presName="sibTrans" presStyleCnt="0"/>
      <dgm:spPr/>
    </dgm:pt>
    <dgm:pt modelId="{99C67D65-5661-46B3-88F2-4DCF1DAD34D9}" type="pres">
      <dgm:prSet presAssocID="{2299FD3C-4D89-4C1F-B28E-391191898EC1}" presName="compNode" presStyleCnt="0"/>
      <dgm:spPr/>
    </dgm:pt>
    <dgm:pt modelId="{55E0E90D-7541-4E35-9225-1A28684CBDE3}" type="pres">
      <dgm:prSet presAssocID="{2299FD3C-4D89-4C1F-B28E-391191898EC1}" presName="bgRect" presStyleLbl="bgShp" presStyleIdx="2" presStyleCnt="5" custScaleY="126618"/>
      <dgm:spPr/>
    </dgm:pt>
    <dgm:pt modelId="{341485FE-FBAE-4A16-A684-A3937EB68597}" type="pres">
      <dgm:prSet presAssocID="{2299FD3C-4D89-4C1F-B28E-391191898EC1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187F73AD-F0C7-4F25-875E-51A2A3C1E8F2}" type="pres">
      <dgm:prSet presAssocID="{2299FD3C-4D89-4C1F-B28E-391191898EC1}" presName="spaceRect" presStyleCnt="0"/>
      <dgm:spPr/>
    </dgm:pt>
    <dgm:pt modelId="{B598A8E4-39D2-4C17-9B79-5CEEB7A3F80D}" type="pres">
      <dgm:prSet presAssocID="{2299FD3C-4D89-4C1F-B28E-391191898EC1}" presName="parTx" presStyleLbl="revTx" presStyleIdx="2" presStyleCnt="5" custScaleY="118400">
        <dgm:presLayoutVars>
          <dgm:chMax val="0"/>
          <dgm:chPref val="0"/>
        </dgm:presLayoutVars>
      </dgm:prSet>
      <dgm:spPr/>
    </dgm:pt>
    <dgm:pt modelId="{EE5D6C89-DAC1-4A58-95DA-95E50001C543}" type="pres">
      <dgm:prSet presAssocID="{D0D50540-C451-4129-8604-8B1CD16DFFA5}" presName="sibTrans" presStyleCnt="0"/>
      <dgm:spPr/>
    </dgm:pt>
    <dgm:pt modelId="{E870A8F1-C428-4F78-AB21-79BA1F530776}" type="pres">
      <dgm:prSet presAssocID="{7A444035-5892-40C8-B79E-E634CC9181AF}" presName="compNode" presStyleCnt="0"/>
      <dgm:spPr/>
    </dgm:pt>
    <dgm:pt modelId="{BF007ABB-6A1D-407E-A62C-C0509F97C5CA}" type="pres">
      <dgm:prSet presAssocID="{7A444035-5892-40C8-B79E-E634CC9181AF}" presName="bgRect" presStyleLbl="bgShp" presStyleIdx="3" presStyleCnt="5" custScaleY="155655"/>
      <dgm:spPr/>
    </dgm:pt>
    <dgm:pt modelId="{054526F3-519E-4238-AED4-5B3B55998384}" type="pres">
      <dgm:prSet presAssocID="{7A444035-5892-40C8-B79E-E634CC9181AF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ploma Roll"/>
        </a:ext>
      </dgm:extLst>
    </dgm:pt>
    <dgm:pt modelId="{52551B31-6F8C-495E-9DC7-14097DF9EDD5}" type="pres">
      <dgm:prSet presAssocID="{7A444035-5892-40C8-B79E-E634CC9181AF}" presName="spaceRect" presStyleCnt="0"/>
      <dgm:spPr/>
    </dgm:pt>
    <dgm:pt modelId="{AEFD7C1F-AC26-4F77-876D-E8285D186783}" type="pres">
      <dgm:prSet presAssocID="{7A444035-5892-40C8-B79E-E634CC9181AF}" presName="parTx" presStyleLbl="revTx" presStyleIdx="3" presStyleCnt="5">
        <dgm:presLayoutVars>
          <dgm:chMax val="0"/>
          <dgm:chPref val="0"/>
        </dgm:presLayoutVars>
      </dgm:prSet>
      <dgm:spPr/>
    </dgm:pt>
    <dgm:pt modelId="{F3256DDC-7D9D-43BD-BC21-5033BC2ACE7A}" type="pres">
      <dgm:prSet presAssocID="{AB02BB82-9CEF-4369-832B-FBAEDDE9B16B}" presName="sibTrans" presStyleCnt="0"/>
      <dgm:spPr/>
    </dgm:pt>
    <dgm:pt modelId="{8ED2F51B-9525-4963-AF6D-31F8DB9E6E6D}" type="pres">
      <dgm:prSet presAssocID="{7933BC1F-A1BF-4FD8-B67E-A2D6A6952FFB}" presName="compNode" presStyleCnt="0"/>
      <dgm:spPr/>
    </dgm:pt>
    <dgm:pt modelId="{EFD2057F-824A-4788-A3F0-9AD2864EF3FA}" type="pres">
      <dgm:prSet presAssocID="{7933BC1F-A1BF-4FD8-B67E-A2D6A6952FFB}" presName="bgRect" presStyleLbl="bgShp" presStyleIdx="4" presStyleCnt="5" custScaleY="173771"/>
      <dgm:spPr/>
    </dgm:pt>
    <dgm:pt modelId="{FD60CAEC-396C-40AF-9960-FAEA3273443A}" type="pres">
      <dgm:prSet presAssocID="{7933BC1F-A1BF-4FD8-B67E-A2D6A6952FFB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26D212B7-3AD5-473A-BCEC-199533FB87BA}" type="pres">
      <dgm:prSet presAssocID="{7933BC1F-A1BF-4FD8-B67E-A2D6A6952FFB}" presName="spaceRect" presStyleCnt="0"/>
      <dgm:spPr/>
    </dgm:pt>
    <dgm:pt modelId="{B7F4302E-78EF-42D9-8A9D-15AAFBFBB243}" type="pres">
      <dgm:prSet presAssocID="{7933BC1F-A1BF-4FD8-B67E-A2D6A6952FFB}" presName="parTx" presStyleLbl="revTx" presStyleIdx="4" presStyleCnt="5" custLinFactNeighborX="-153" custLinFactNeighborY="-10567">
        <dgm:presLayoutVars>
          <dgm:chMax val="0"/>
          <dgm:chPref val="0"/>
        </dgm:presLayoutVars>
      </dgm:prSet>
      <dgm:spPr/>
    </dgm:pt>
  </dgm:ptLst>
  <dgm:cxnLst>
    <dgm:cxn modelId="{A8037301-36AF-4D3A-BA15-E285F0D6EFC1}" srcId="{E04FEF1E-7F71-4F45-8184-BD936875CC7E}" destId="{2C36C51E-9FC3-4B00-9A47-DDD58792C226}" srcOrd="0" destOrd="0" parTransId="{3152101C-CD69-4F51-BC49-3E44976852CA}" sibTransId="{1DCE6951-534F-4666-B54E-6678476D6D02}"/>
    <dgm:cxn modelId="{6FBDFB07-6C8A-4F09-B722-B8B4B9E3C1D6}" type="presOf" srcId="{7933BC1F-A1BF-4FD8-B67E-A2D6A6952FFB}" destId="{B7F4302E-78EF-42D9-8A9D-15AAFBFBB243}" srcOrd="0" destOrd="0" presId="urn:microsoft.com/office/officeart/2018/2/layout/IconVerticalSolidList"/>
    <dgm:cxn modelId="{018A4B10-D94B-4905-903B-F05B21B92C40}" srcId="{E04FEF1E-7F71-4F45-8184-BD936875CC7E}" destId="{7A444035-5892-40C8-B79E-E634CC9181AF}" srcOrd="3" destOrd="0" parTransId="{D9C59772-8926-4FE1-8245-8C6D4A5775E5}" sibTransId="{AB02BB82-9CEF-4369-832B-FBAEDDE9B16B}"/>
    <dgm:cxn modelId="{AC85581E-CD00-499C-B4D5-4C3B0DB78151}" srcId="{E04FEF1E-7F71-4F45-8184-BD936875CC7E}" destId="{80531D4B-62F6-40AA-B104-6A3CA7838F04}" srcOrd="1" destOrd="0" parTransId="{44006DF1-354E-4C23-8DB9-6D8743511CD8}" sibTransId="{FFDD3DD9-0271-4391-98FA-1E0630DB4423}"/>
    <dgm:cxn modelId="{FB5C7B27-A41D-459D-9878-053A584B2C75}" type="presOf" srcId="{80531D4B-62F6-40AA-B104-6A3CA7838F04}" destId="{F432AB6B-E94A-40E2-978E-BD065AD5B15E}" srcOrd="0" destOrd="0" presId="urn:microsoft.com/office/officeart/2018/2/layout/IconVerticalSolidList"/>
    <dgm:cxn modelId="{A163055D-82E8-47CC-B03F-3D539A3871C1}" srcId="{E04FEF1E-7F71-4F45-8184-BD936875CC7E}" destId="{7933BC1F-A1BF-4FD8-B67E-A2D6A6952FFB}" srcOrd="4" destOrd="0" parTransId="{D0C54156-E5A0-4D7B-BE51-1960C8C6E542}" sibTransId="{FB124DA0-2FF0-4106-ADF7-078A0C622E35}"/>
    <dgm:cxn modelId="{5425B44F-1857-46BC-A989-FDE490D1CE82}" type="presOf" srcId="{2C36C51E-9FC3-4B00-9A47-DDD58792C226}" destId="{3699A49B-C7B7-42B0-A0C3-5945C8E413E3}" srcOrd="0" destOrd="0" presId="urn:microsoft.com/office/officeart/2018/2/layout/IconVerticalSolidList"/>
    <dgm:cxn modelId="{6CDA8078-2109-4A69-8AB9-2B7453BC4E4E}" srcId="{E04FEF1E-7F71-4F45-8184-BD936875CC7E}" destId="{2299FD3C-4D89-4C1F-B28E-391191898EC1}" srcOrd="2" destOrd="0" parTransId="{646FFB6C-6809-450B-A6F2-3E86F3609E65}" sibTransId="{D0D50540-C451-4129-8604-8B1CD16DFFA5}"/>
    <dgm:cxn modelId="{CBF26A8A-D050-47C1-9C42-551545EDE7C9}" type="presOf" srcId="{7A444035-5892-40C8-B79E-E634CC9181AF}" destId="{AEFD7C1F-AC26-4F77-876D-E8285D186783}" srcOrd="0" destOrd="0" presId="urn:microsoft.com/office/officeart/2018/2/layout/IconVerticalSolidList"/>
    <dgm:cxn modelId="{E7F5ACC3-B749-40EC-A46B-9EC08DD3A428}" type="presOf" srcId="{E04FEF1E-7F71-4F45-8184-BD936875CC7E}" destId="{12597C29-4E07-4E0B-8986-524A9CD6783E}" srcOrd="0" destOrd="0" presId="urn:microsoft.com/office/officeart/2018/2/layout/IconVerticalSolidList"/>
    <dgm:cxn modelId="{D08FFDDF-0421-4166-BE26-6341BDA47BDA}" type="presOf" srcId="{2299FD3C-4D89-4C1F-B28E-391191898EC1}" destId="{B598A8E4-39D2-4C17-9B79-5CEEB7A3F80D}" srcOrd="0" destOrd="0" presId="urn:microsoft.com/office/officeart/2018/2/layout/IconVerticalSolidList"/>
    <dgm:cxn modelId="{0BB3DAF0-3F1D-4230-844E-110CE74D83FC}" type="presParOf" srcId="{12597C29-4E07-4E0B-8986-524A9CD6783E}" destId="{D4B2BC40-DD1C-48AC-B380-C899A1042705}" srcOrd="0" destOrd="0" presId="urn:microsoft.com/office/officeart/2018/2/layout/IconVerticalSolidList"/>
    <dgm:cxn modelId="{78374514-CF42-4CDF-88B1-2D73E437189A}" type="presParOf" srcId="{D4B2BC40-DD1C-48AC-B380-C899A1042705}" destId="{0DE4DA9D-F503-45C7-B9F2-D1107B65F0F6}" srcOrd="0" destOrd="0" presId="urn:microsoft.com/office/officeart/2018/2/layout/IconVerticalSolidList"/>
    <dgm:cxn modelId="{E90CDE94-34F9-49AC-BA91-3C6C24FDE4AE}" type="presParOf" srcId="{D4B2BC40-DD1C-48AC-B380-C899A1042705}" destId="{0A899644-4462-4B3F-9EC7-8E9532866A9E}" srcOrd="1" destOrd="0" presId="urn:microsoft.com/office/officeart/2018/2/layout/IconVerticalSolidList"/>
    <dgm:cxn modelId="{1D0FCFC2-F1F3-49BC-A985-FC4A49B8789D}" type="presParOf" srcId="{D4B2BC40-DD1C-48AC-B380-C899A1042705}" destId="{7E27ABFF-170D-44A9-86CF-BE5773F095F8}" srcOrd="2" destOrd="0" presId="urn:microsoft.com/office/officeart/2018/2/layout/IconVerticalSolidList"/>
    <dgm:cxn modelId="{7950E451-896A-4AAA-94CA-223AF647535B}" type="presParOf" srcId="{D4B2BC40-DD1C-48AC-B380-C899A1042705}" destId="{3699A49B-C7B7-42B0-A0C3-5945C8E413E3}" srcOrd="3" destOrd="0" presId="urn:microsoft.com/office/officeart/2018/2/layout/IconVerticalSolidList"/>
    <dgm:cxn modelId="{56E80F24-1E85-46B1-BB6A-CDC5E1939E5C}" type="presParOf" srcId="{12597C29-4E07-4E0B-8986-524A9CD6783E}" destId="{04546FA5-168E-4C7E-8032-F274D627799F}" srcOrd="1" destOrd="0" presId="urn:microsoft.com/office/officeart/2018/2/layout/IconVerticalSolidList"/>
    <dgm:cxn modelId="{6BE976A0-CD65-4241-A95D-FD51F6F2E777}" type="presParOf" srcId="{12597C29-4E07-4E0B-8986-524A9CD6783E}" destId="{9546D2C4-A8BB-4631-8549-137EC340F3B1}" srcOrd="2" destOrd="0" presId="urn:microsoft.com/office/officeart/2018/2/layout/IconVerticalSolidList"/>
    <dgm:cxn modelId="{F12F98E5-F64F-477B-BEAA-F7AC3CC90464}" type="presParOf" srcId="{9546D2C4-A8BB-4631-8549-137EC340F3B1}" destId="{519E0904-F270-4768-B9DC-DD0813F97E17}" srcOrd="0" destOrd="0" presId="urn:microsoft.com/office/officeart/2018/2/layout/IconVerticalSolidList"/>
    <dgm:cxn modelId="{82777EB5-DD26-434E-A5E0-26038B0B74E2}" type="presParOf" srcId="{9546D2C4-A8BB-4631-8549-137EC340F3B1}" destId="{21FB340D-C7EA-417A-92DB-864FFF15AD8D}" srcOrd="1" destOrd="0" presId="urn:microsoft.com/office/officeart/2018/2/layout/IconVerticalSolidList"/>
    <dgm:cxn modelId="{39332BCE-E22B-41D1-A0F3-4B9C4DDC21BF}" type="presParOf" srcId="{9546D2C4-A8BB-4631-8549-137EC340F3B1}" destId="{D831BB13-022D-4C64-9A4A-BF83202EF44E}" srcOrd="2" destOrd="0" presId="urn:microsoft.com/office/officeart/2018/2/layout/IconVerticalSolidList"/>
    <dgm:cxn modelId="{58D31B55-9D48-4B07-8509-3B1E06AE1FAD}" type="presParOf" srcId="{9546D2C4-A8BB-4631-8549-137EC340F3B1}" destId="{F432AB6B-E94A-40E2-978E-BD065AD5B15E}" srcOrd="3" destOrd="0" presId="urn:microsoft.com/office/officeart/2018/2/layout/IconVerticalSolidList"/>
    <dgm:cxn modelId="{55150157-4150-41BF-A0E9-320F0E4BBD60}" type="presParOf" srcId="{12597C29-4E07-4E0B-8986-524A9CD6783E}" destId="{380919A9-570D-400C-938F-4D52D364FC91}" srcOrd="3" destOrd="0" presId="urn:microsoft.com/office/officeart/2018/2/layout/IconVerticalSolidList"/>
    <dgm:cxn modelId="{81289F30-79B3-4A4A-B9D0-8A500A0E5825}" type="presParOf" srcId="{12597C29-4E07-4E0B-8986-524A9CD6783E}" destId="{99C67D65-5661-46B3-88F2-4DCF1DAD34D9}" srcOrd="4" destOrd="0" presId="urn:microsoft.com/office/officeart/2018/2/layout/IconVerticalSolidList"/>
    <dgm:cxn modelId="{E129D469-5210-42FC-94E8-0495E41251D1}" type="presParOf" srcId="{99C67D65-5661-46B3-88F2-4DCF1DAD34D9}" destId="{55E0E90D-7541-4E35-9225-1A28684CBDE3}" srcOrd="0" destOrd="0" presId="urn:microsoft.com/office/officeart/2018/2/layout/IconVerticalSolidList"/>
    <dgm:cxn modelId="{1A448D8E-49D1-4C28-B93F-700CF347B6AD}" type="presParOf" srcId="{99C67D65-5661-46B3-88F2-4DCF1DAD34D9}" destId="{341485FE-FBAE-4A16-A684-A3937EB68597}" srcOrd="1" destOrd="0" presId="urn:microsoft.com/office/officeart/2018/2/layout/IconVerticalSolidList"/>
    <dgm:cxn modelId="{2AF7DE4A-F70B-4B81-A185-DFEF951D1670}" type="presParOf" srcId="{99C67D65-5661-46B3-88F2-4DCF1DAD34D9}" destId="{187F73AD-F0C7-4F25-875E-51A2A3C1E8F2}" srcOrd="2" destOrd="0" presId="urn:microsoft.com/office/officeart/2018/2/layout/IconVerticalSolidList"/>
    <dgm:cxn modelId="{AC188322-041A-4978-A1BE-3884E6682B59}" type="presParOf" srcId="{99C67D65-5661-46B3-88F2-4DCF1DAD34D9}" destId="{B598A8E4-39D2-4C17-9B79-5CEEB7A3F80D}" srcOrd="3" destOrd="0" presId="urn:microsoft.com/office/officeart/2018/2/layout/IconVerticalSolidList"/>
    <dgm:cxn modelId="{33067C67-98B6-4D01-A283-D0F39AF9F5B2}" type="presParOf" srcId="{12597C29-4E07-4E0B-8986-524A9CD6783E}" destId="{EE5D6C89-DAC1-4A58-95DA-95E50001C543}" srcOrd="5" destOrd="0" presId="urn:microsoft.com/office/officeart/2018/2/layout/IconVerticalSolidList"/>
    <dgm:cxn modelId="{9C78F2E5-52AE-43CD-998E-8B2768BA1796}" type="presParOf" srcId="{12597C29-4E07-4E0B-8986-524A9CD6783E}" destId="{E870A8F1-C428-4F78-AB21-79BA1F530776}" srcOrd="6" destOrd="0" presId="urn:microsoft.com/office/officeart/2018/2/layout/IconVerticalSolidList"/>
    <dgm:cxn modelId="{D8182E84-DA2C-4B0D-BFD9-F07D63197729}" type="presParOf" srcId="{E870A8F1-C428-4F78-AB21-79BA1F530776}" destId="{BF007ABB-6A1D-407E-A62C-C0509F97C5CA}" srcOrd="0" destOrd="0" presId="urn:microsoft.com/office/officeart/2018/2/layout/IconVerticalSolidList"/>
    <dgm:cxn modelId="{E82CB13A-B21E-49E7-A247-66E7FDA92DA9}" type="presParOf" srcId="{E870A8F1-C428-4F78-AB21-79BA1F530776}" destId="{054526F3-519E-4238-AED4-5B3B55998384}" srcOrd="1" destOrd="0" presId="urn:microsoft.com/office/officeart/2018/2/layout/IconVerticalSolidList"/>
    <dgm:cxn modelId="{BD07F60F-9907-4F40-9C3B-E09BFF9F36A5}" type="presParOf" srcId="{E870A8F1-C428-4F78-AB21-79BA1F530776}" destId="{52551B31-6F8C-495E-9DC7-14097DF9EDD5}" srcOrd="2" destOrd="0" presId="urn:microsoft.com/office/officeart/2018/2/layout/IconVerticalSolidList"/>
    <dgm:cxn modelId="{2CCEF7AA-D02A-4546-B192-DB121C51582D}" type="presParOf" srcId="{E870A8F1-C428-4F78-AB21-79BA1F530776}" destId="{AEFD7C1F-AC26-4F77-876D-E8285D186783}" srcOrd="3" destOrd="0" presId="urn:microsoft.com/office/officeart/2018/2/layout/IconVerticalSolidList"/>
    <dgm:cxn modelId="{A06BA257-1557-487F-9C60-FB357E37B739}" type="presParOf" srcId="{12597C29-4E07-4E0B-8986-524A9CD6783E}" destId="{F3256DDC-7D9D-43BD-BC21-5033BC2ACE7A}" srcOrd="7" destOrd="0" presId="urn:microsoft.com/office/officeart/2018/2/layout/IconVerticalSolidList"/>
    <dgm:cxn modelId="{C5E62EAD-702A-4DA0-BD08-533EB519855E}" type="presParOf" srcId="{12597C29-4E07-4E0B-8986-524A9CD6783E}" destId="{8ED2F51B-9525-4963-AF6D-31F8DB9E6E6D}" srcOrd="8" destOrd="0" presId="urn:microsoft.com/office/officeart/2018/2/layout/IconVerticalSolidList"/>
    <dgm:cxn modelId="{F2C0A16D-D248-451B-90F5-9522EADDAD23}" type="presParOf" srcId="{8ED2F51B-9525-4963-AF6D-31F8DB9E6E6D}" destId="{EFD2057F-824A-4788-A3F0-9AD2864EF3FA}" srcOrd="0" destOrd="0" presId="urn:microsoft.com/office/officeart/2018/2/layout/IconVerticalSolidList"/>
    <dgm:cxn modelId="{33A8D8BB-2F75-4553-819E-9F6E56A204E4}" type="presParOf" srcId="{8ED2F51B-9525-4963-AF6D-31F8DB9E6E6D}" destId="{FD60CAEC-396C-40AF-9960-FAEA3273443A}" srcOrd="1" destOrd="0" presId="urn:microsoft.com/office/officeart/2018/2/layout/IconVerticalSolidList"/>
    <dgm:cxn modelId="{E64D0F48-13ED-4B32-9D4A-022CC32AE683}" type="presParOf" srcId="{8ED2F51B-9525-4963-AF6D-31F8DB9E6E6D}" destId="{26D212B7-3AD5-473A-BCEC-199533FB87BA}" srcOrd="2" destOrd="0" presId="urn:microsoft.com/office/officeart/2018/2/layout/IconVerticalSolidList"/>
    <dgm:cxn modelId="{601FCAB7-49E5-4D5A-A4A4-8FA5B34EB816}" type="presParOf" srcId="{8ED2F51B-9525-4963-AF6D-31F8DB9E6E6D}" destId="{B7F4302E-78EF-42D9-8A9D-15AAFBFBB24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34A309-BC34-45C7-A979-EB4A91C26EEA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1EADF6C3-3B60-47B8-BC38-43010E50C967}">
      <dgm:prSet custT="1"/>
      <dgm:spPr>
        <a:solidFill>
          <a:srgbClr val="FFC000"/>
        </a:solidFill>
      </dgm:spPr>
      <dgm:t>
        <a:bodyPr/>
        <a:lstStyle/>
        <a:p>
          <a:r>
            <a:rPr lang="en-US" sz="2400" dirty="0">
              <a:solidFill>
                <a:schemeClr val="tx1"/>
              </a:solidFill>
            </a:rPr>
            <a:t>Academic support</a:t>
          </a:r>
          <a:endParaRPr lang="en-CA" sz="2400" dirty="0">
            <a:solidFill>
              <a:schemeClr val="tx1"/>
            </a:solidFill>
          </a:endParaRPr>
        </a:p>
      </dgm:t>
    </dgm:pt>
    <dgm:pt modelId="{7C69A09E-EF91-4BB6-ADA7-D26661FE75C8}" type="parTrans" cxnId="{0F3E225B-5C98-4719-9A57-9663D4D8822F}">
      <dgm:prSet/>
      <dgm:spPr/>
      <dgm:t>
        <a:bodyPr/>
        <a:lstStyle/>
        <a:p>
          <a:endParaRPr lang="en-CA"/>
        </a:p>
      </dgm:t>
    </dgm:pt>
    <dgm:pt modelId="{42E6EFCF-D759-44A1-AC90-D498A6046C52}" type="sibTrans" cxnId="{0F3E225B-5C98-4719-9A57-9663D4D8822F}">
      <dgm:prSet/>
      <dgm:spPr/>
      <dgm:t>
        <a:bodyPr/>
        <a:lstStyle/>
        <a:p>
          <a:endParaRPr lang="en-CA"/>
        </a:p>
      </dgm:t>
    </dgm:pt>
    <dgm:pt modelId="{EB9D8B58-AF5B-408B-959F-C6381C49E583}">
      <dgm:prSet custT="1"/>
      <dgm:spPr>
        <a:solidFill>
          <a:srgbClr val="2AA8C4"/>
        </a:solidFill>
      </dgm:spPr>
      <dgm:t>
        <a:bodyPr/>
        <a:lstStyle/>
        <a:p>
          <a:r>
            <a:rPr lang="en-US" sz="2400" dirty="0">
              <a:solidFill>
                <a:schemeClr val="tx1"/>
              </a:solidFill>
            </a:rPr>
            <a:t>Non-academic support </a:t>
          </a:r>
          <a:endParaRPr lang="en-CA" sz="2400" dirty="0">
            <a:solidFill>
              <a:schemeClr val="tx1"/>
            </a:solidFill>
          </a:endParaRPr>
        </a:p>
      </dgm:t>
    </dgm:pt>
    <dgm:pt modelId="{F1F92A4C-15C8-45DA-A930-5296CD3B3FB1}" type="parTrans" cxnId="{7BC783BD-7EDC-44F5-B513-E63F69E6F283}">
      <dgm:prSet/>
      <dgm:spPr/>
      <dgm:t>
        <a:bodyPr/>
        <a:lstStyle/>
        <a:p>
          <a:endParaRPr lang="en-CA"/>
        </a:p>
      </dgm:t>
    </dgm:pt>
    <dgm:pt modelId="{04FBA9E4-DAD3-4F3A-9F86-4E4F1EB0D498}" type="sibTrans" cxnId="{7BC783BD-7EDC-44F5-B513-E63F69E6F283}">
      <dgm:prSet/>
      <dgm:spPr/>
      <dgm:t>
        <a:bodyPr/>
        <a:lstStyle/>
        <a:p>
          <a:endParaRPr lang="en-CA"/>
        </a:p>
      </dgm:t>
    </dgm:pt>
    <dgm:pt modelId="{E6A02E7F-71D3-4491-BFD1-BF91E14A23F0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Explaining</a:t>
          </a:r>
          <a:endParaRPr lang="en-CA" dirty="0">
            <a:solidFill>
              <a:schemeClr val="bg1"/>
            </a:solidFill>
          </a:endParaRPr>
        </a:p>
      </dgm:t>
    </dgm:pt>
    <dgm:pt modelId="{E04EF411-64D2-4F4C-B4EA-A42FD68EE234}" type="parTrans" cxnId="{DD997E2C-3CB5-4957-A526-1CABA19E3F0E}">
      <dgm:prSet/>
      <dgm:spPr/>
      <dgm:t>
        <a:bodyPr/>
        <a:lstStyle/>
        <a:p>
          <a:endParaRPr lang="en-CA"/>
        </a:p>
      </dgm:t>
    </dgm:pt>
    <dgm:pt modelId="{1257BFA7-D519-46A3-863D-A75D6A569E3B}" type="sibTrans" cxnId="{DD997E2C-3CB5-4957-A526-1CABA19E3F0E}">
      <dgm:prSet/>
      <dgm:spPr/>
      <dgm:t>
        <a:bodyPr/>
        <a:lstStyle/>
        <a:p>
          <a:endParaRPr lang="en-CA"/>
        </a:p>
      </dgm:t>
    </dgm:pt>
    <dgm:pt modelId="{5B2649C0-EB76-4CEC-86A1-1A671DB58EDD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Assessing</a:t>
          </a:r>
          <a:endParaRPr lang="en-CA" dirty="0">
            <a:solidFill>
              <a:schemeClr val="bg1"/>
            </a:solidFill>
          </a:endParaRPr>
        </a:p>
      </dgm:t>
    </dgm:pt>
    <dgm:pt modelId="{C30B2F5B-4EA9-45A5-B915-645EDE6E9F60}" type="parTrans" cxnId="{45F43D24-6210-499F-90AD-70F2CCDE765D}">
      <dgm:prSet/>
      <dgm:spPr/>
      <dgm:t>
        <a:bodyPr/>
        <a:lstStyle/>
        <a:p>
          <a:endParaRPr lang="en-CA"/>
        </a:p>
      </dgm:t>
    </dgm:pt>
    <dgm:pt modelId="{DA5FDD29-2690-4FE1-96FE-27BB4B7655CC}" type="sibTrans" cxnId="{45F43D24-6210-499F-90AD-70F2CCDE765D}">
      <dgm:prSet/>
      <dgm:spPr/>
      <dgm:t>
        <a:bodyPr/>
        <a:lstStyle/>
        <a:p>
          <a:endParaRPr lang="en-CA"/>
        </a:p>
      </dgm:t>
    </dgm:pt>
    <dgm:pt modelId="{D1B91542-845D-4684-A8BC-B6F6477E5F85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Chasing progress</a:t>
          </a:r>
          <a:endParaRPr lang="en-CA" dirty="0">
            <a:solidFill>
              <a:schemeClr val="bg1"/>
            </a:solidFill>
          </a:endParaRPr>
        </a:p>
      </dgm:t>
    </dgm:pt>
    <dgm:pt modelId="{6E6C7EC6-1A7B-4F0A-AB79-0D9BA35D9CFA}" type="parTrans" cxnId="{DC903A7C-781B-42A7-9F1B-7FA33A7B7DFC}">
      <dgm:prSet/>
      <dgm:spPr/>
      <dgm:t>
        <a:bodyPr/>
        <a:lstStyle/>
        <a:p>
          <a:endParaRPr lang="en-CA"/>
        </a:p>
      </dgm:t>
    </dgm:pt>
    <dgm:pt modelId="{D25B411B-1BF7-4A86-957E-C3A6101D0AB2}" type="sibTrans" cxnId="{DC903A7C-781B-42A7-9F1B-7FA33A7B7DFC}">
      <dgm:prSet/>
      <dgm:spPr/>
      <dgm:t>
        <a:bodyPr/>
        <a:lstStyle/>
        <a:p>
          <a:endParaRPr lang="en-CA"/>
        </a:p>
      </dgm:t>
    </dgm:pt>
    <dgm:pt modelId="{6A2D1DBB-0B55-4D48-84DF-2A1DB27C76B4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Developing skills</a:t>
          </a:r>
          <a:endParaRPr lang="en-CA" dirty="0">
            <a:solidFill>
              <a:schemeClr val="bg1"/>
            </a:solidFill>
          </a:endParaRPr>
        </a:p>
      </dgm:t>
    </dgm:pt>
    <dgm:pt modelId="{5EED99E6-8D44-4BE0-9698-5D8C412FF548}" type="parTrans" cxnId="{D756265D-D1AD-4EF3-B832-43BC11BA1530}">
      <dgm:prSet/>
      <dgm:spPr/>
      <dgm:t>
        <a:bodyPr/>
        <a:lstStyle/>
        <a:p>
          <a:endParaRPr lang="en-CA"/>
        </a:p>
      </dgm:t>
    </dgm:pt>
    <dgm:pt modelId="{EFBD1127-425B-4674-B67E-24D708E49828}" type="sibTrans" cxnId="{D756265D-D1AD-4EF3-B832-43BC11BA1530}">
      <dgm:prSet/>
      <dgm:spPr/>
      <dgm:t>
        <a:bodyPr/>
        <a:lstStyle/>
        <a:p>
          <a:endParaRPr lang="en-CA"/>
        </a:p>
      </dgm:t>
    </dgm:pt>
    <dgm:pt modelId="{3494A894-1BA0-4AD0-AFF5-74A67644F2B1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Advising</a:t>
          </a:r>
          <a:endParaRPr lang="en-CA" dirty="0">
            <a:solidFill>
              <a:schemeClr val="bg1"/>
            </a:solidFill>
          </a:endParaRPr>
        </a:p>
      </dgm:t>
    </dgm:pt>
    <dgm:pt modelId="{E0642F99-9C4B-46B8-B39B-3DF0159C52D1}" type="parTrans" cxnId="{C7C1493B-BC4A-4098-BCC4-591742F15C2A}">
      <dgm:prSet/>
      <dgm:spPr/>
      <dgm:t>
        <a:bodyPr/>
        <a:lstStyle/>
        <a:p>
          <a:endParaRPr lang="en-CA"/>
        </a:p>
      </dgm:t>
    </dgm:pt>
    <dgm:pt modelId="{4DB11C91-C36C-444C-B48D-0E860D9B23C3}" type="sibTrans" cxnId="{C7C1493B-BC4A-4098-BCC4-591742F15C2A}">
      <dgm:prSet/>
      <dgm:spPr/>
      <dgm:t>
        <a:bodyPr/>
        <a:lstStyle/>
        <a:p>
          <a:endParaRPr lang="en-CA"/>
        </a:p>
      </dgm:t>
    </dgm:pt>
    <dgm:pt modelId="{C142B5E4-A674-4B45-9006-C1FFE5EB7D63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Counselling</a:t>
          </a:r>
          <a:endParaRPr lang="en-CA" dirty="0">
            <a:solidFill>
              <a:schemeClr val="bg1"/>
            </a:solidFill>
          </a:endParaRPr>
        </a:p>
      </dgm:t>
    </dgm:pt>
    <dgm:pt modelId="{56A0CB54-8324-485A-9025-E3A8A76A8228}" type="parTrans" cxnId="{16969FB0-6B13-421D-9129-F5E98728EFEA}">
      <dgm:prSet/>
      <dgm:spPr/>
      <dgm:t>
        <a:bodyPr/>
        <a:lstStyle/>
        <a:p>
          <a:endParaRPr lang="en-CA"/>
        </a:p>
      </dgm:t>
    </dgm:pt>
    <dgm:pt modelId="{AA928543-1668-4F71-9F96-6B20F23BC3E5}" type="sibTrans" cxnId="{16969FB0-6B13-421D-9129-F5E98728EFEA}">
      <dgm:prSet/>
      <dgm:spPr/>
      <dgm:t>
        <a:bodyPr/>
        <a:lstStyle/>
        <a:p>
          <a:endParaRPr lang="en-CA"/>
        </a:p>
      </dgm:t>
    </dgm:pt>
    <dgm:pt modelId="{DCB84E26-984C-4572-BC7A-7F83026E2767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Administration</a:t>
          </a:r>
          <a:endParaRPr lang="en-CA" dirty="0">
            <a:solidFill>
              <a:schemeClr val="bg1"/>
            </a:solidFill>
          </a:endParaRPr>
        </a:p>
      </dgm:t>
    </dgm:pt>
    <dgm:pt modelId="{F5F47BC9-05A5-4998-9159-2AD1376197D3}" type="parTrans" cxnId="{71D0EBB6-D122-475A-9CF2-7F3B201D09C1}">
      <dgm:prSet/>
      <dgm:spPr/>
      <dgm:t>
        <a:bodyPr/>
        <a:lstStyle/>
        <a:p>
          <a:endParaRPr lang="en-CA"/>
        </a:p>
      </dgm:t>
    </dgm:pt>
    <dgm:pt modelId="{B8DFF7E2-3E76-48B8-A3B7-BC1FA3641BB7}" type="sibTrans" cxnId="{71D0EBB6-D122-475A-9CF2-7F3B201D09C1}">
      <dgm:prSet/>
      <dgm:spPr/>
      <dgm:t>
        <a:bodyPr/>
        <a:lstStyle/>
        <a:p>
          <a:endParaRPr lang="en-CA"/>
        </a:p>
      </dgm:t>
    </dgm:pt>
    <dgm:pt modelId="{AAEB9498-5199-4063-9FD0-74F2A23E5C67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Inspiring</a:t>
          </a:r>
          <a:endParaRPr lang="en-CA" dirty="0">
            <a:solidFill>
              <a:schemeClr val="bg1"/>
            </a:solidFill>
          </a:endParaRPr>
        </a:p>
      </dgm:t>
    </dgm:pt>
    <dgm:pt modelId="{CB407969-3DA0-4285-A4A7-23D629A10632}" type="parTrans" cxnId="{6BA6C52B-7509-4292-AE21-FF74BFEA965C}">
      <dgm:prSet/>
      <dgm:spPr/>
      <dgm:t>
        <a:bodyPr/>
        <a:lstStyle/>
        <a:p>
          <a:endParaRPr lang="en-CA"/>
        </a:p>
      </dgm:t>
    </dgm:pt>
    <dgm:pt modelId="{AFD0B0CC-8A94-45A2-A16E-F6960F928010}" type="sibTrans" cxnId="{6BA6C52B-7509-4292-AE21-FF74BFEA965C}">
      <dgm:prSet/>
      <dgm:spPr/>
      <dgm:t>
        <a:bodyPr/>
        <a:lstStyle/>
        <a:p>
          <a:endParaRPr lang="en-CA"/>
        </a:p>
      </dgm:t>
    </dgm:pt>
    <dgm:pt modelId="{3B923C25-9AA6-4EC4-903C-1B8FC69754DC}" type="pres">
      <dgm:prSet presAssocID="{0634A309-BC34-45C7-A979-EB4A91C26EEA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E302F371-05D7-484C-BDB9-3C771AC4E240}" type="pres">
      <dgm:prSet presAssocID="{0634A309-BC34-45C7-A979-EB4A91C26EEA}" presName="cycle" presStyleCnt="0"/>
      <dgm:spPr/>
    </dgm:pt>
    <dgm:pt modelId="{B4EBD222-56D2-44B0-BB82-2781E1145176}" type="pres">
      <dgm:prSet presAssocID="{0634A309-BC34-45C7-A979-EB4A91C26EEA}" presName="centerShape" presStyleCnt="0"/>
      <dgm:spPr/>
    </dgm:pt>
    <dgm:pt modelId="{A4386DEC-0157-4794-8020-1721448BB94F}" type="pres">
      <dgm:prSet presAssocID="{0634A309-BC34-45C7-A979-EB4A91C26EEA}" presName="connSite" presStyleLbl="node1" presStyleIdx="0" presStyleCnt="3"/>
      <dgm:spPr/>
    </dgm:pt>
    <dgm:pt modelId="{F8405A28-FC37-4949-B316-7213A9008399}" type="pres">
      <dgm:prSet presAssocID="{0634A309-BC34-45C7-A979-EB4A91C26EEA}" presName="visible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DE6B33E2-838E-478B-9E31-1F9D17BF46EE}" type="pres">
      <dgm:prSet presAssocID="{7C69A09E-EF91-4BB6-ADA7-D26661FE75C8}" presName="Name25" presStyleLbl="parChTrans1D1" presStyleIdx="0" presStyleCnt="2"/>
      <dgm:spPr/>
    </dgm:pt>
    <dgm:pt modelId="{616D1AA2-7974-40F9-A134-376BAF6DF426}" type="pres">
      <dgm:prSet presAssocID="{1EADF6C3-3B60-47B8-BC38-43010E50C967}" presName="node" presStyleCnt="0"/>
      <dgm:spPr/>
    </dgm:pt>
    <dgm:pt modelId="{BEACDD28-8FD7-470E-934D-1A4B7268C35B}" type="pres">
      <dgm:prSet presAssocID="{1EADF6C3-3B60-47B8-BC38-43010E50C967}" presName="parentNode" presStyleLbl="node1" presStyleIdx="1" presStyleCnt="3">
        <dgm:presLayoutVars>
          <dgm:chMax val="1"/>
          <dgm:bulletEnabled val="1"/>
        </dgm:presLayoutVars>
      </dgm:prSet>
      <dgm:spPr/>
    </dgm:pt>
    <dgm:pt modelId="{2258A34A-CCED-4319-9C10-0DDE82241FAE}" type="pres">
      <dgm:prSet presAssocID="{1EADF6C3-3B60-47B8-BC38-43010E50C967}" presName="childNode" presStyleLbl="revTx" presStyleIdx="0" presStyleCnt="2">
        <dgm:presLayoutVars>
          <dgm:bulletEnabled val="1"/>
        </dgm:presLayoutVars>
      </dgm:prSet>
      <dgm:spPr/>
    </dgm:pt>
    <dgm:pt modelId="{F21562F4-7B1C-4A74-BC56-618124613F81}" type="pres">
      <dgm:prSet presAssocID="{F1F92A4C-15C8-45DA-A930-5296CD3B3FB1}" presName="Name25" presStyleLbl="parChTrans1D1" presStyleIdx="1" presStyleCnt="2"/>
      <dgm:spPr/>
    </dgm:pt>
    <dgm:pt modelId="{8BA989B4-000A-45D9-849B-53B7AB7121E6}" type="pres">
      <dgm:prSet presAssocID="{EB9D8B58-AF5B-408B-959F-C6381C49E583}" presName="node" presStyleCnt="0"/>
      <dgm:spPr/>
    </dgm:pt>
    <dgm:pt modelId="{93FC10F4-C680-41C9-9091-304A58C59C88}" type="pres">
      <dgm:prSet presAssocID="{EB9D8B58-AF5B-408B-959F-C6381C49E583}" presName="parentNode" presStyleLbl="node1" presStyleIdx="2" presStyleCnt="3">
        <dgm:presLayoutVars>
          <dgm:chMax val="1"/>
          <dgm:bulletEnabled val="1"/>
        </dgm:presLayoutVars>
      </dgm:prSet>
      <dgm:spPr/>
    </dgm:pt>
    <dgm:pt modelId="{BDA29094-0742-40C9-B544-E3E989A07352}" type="pres">
      <dgm:prSet presAssocID="{EB9D8B58-AF5B-408B-959F-C6381C49E583}" presName="childNode" presStyleLbl="revTx" presStyleIdx="1" presStyleCnt="2">
        <dgm:presLayoutVars>
          <dgm:bulletEnabled val="1"/>
        </dgm:presLayoutVars>
      </dgm:prSet>
      <dgm:spPr/>
    </dgm:pt>
  </dgm:ptLst>
  <dgm:cxnLst>
    <dgm:cxn modelId="{505E8801-DBA2-4162-BC1F-A58F2F645241}" type="presOf" srcId="{C142B5E4-A674-4B45-9006-C1FFE5EB7D63}" destId="{BDA29094-0742-40C9-B544-E3E989A07352}" srcOrd="0" destOrd="1" presId="urn:microsoft.com/office/officeart/2005/8/layout/radial2"/>
    <dgm:cxn modelId="{8C4F7F06-A606-4DE7-9B58-5E2AE560F8B0}" type="presOf" srcId="{3494A894-1BA0-4AD0-AFF5-74A67644F2B1}" destId="{BDA29094-0742-40C9-B544-E3E989A07352}" srcOrd="0" destOrd="0" presId="urn:microsoft.com/office/officeart/2005/8/layout/radial2"/>
    <dgm:cxn modelId="{59EC1F0C-1D27-4230-9ACB-9FEF659E5B2E}" type="presOf" srcId="{6A2D1DBB-0B55-4D48-84DF-2A1DB27C76B4}" destId="{2258A34A-CCED-4319-9C10-0DDE82241FAE}" srcOrd="0" destOrd="3" presId="urn:microsoft.com/office/officeart/2005/8/layout/radial2"/>
    <dgm:cxn modelId="{45F43D24-6210-499F-90AD-70F2CCDE765D}" srcId="{1EADF6C3-3B60-47B8-BC38-43010E50C967}" destId="{5B2649C0-EB76-4CEC-86A1-1A671DB58EDD}" srcOrd="1" destOrd="0" parTransId="{C30B2F5B-4EA9-45A5-B915-645EDE6E9F60}" sibTransId="{DA5FDD29-2690-4FE1-96FE-27BB4B7655CC}"/>
    <dgm:cxn modelId="{6BA6C52B-7509-4292-AE21-FF74BFEA965C}" srcId="{EB9D8B58-AF5B-408B-959F-C6381C49E583}" destId="{AAEB9498-5199-4063-9FD0-74F2A23E5C67}" srcOrd="3" destOrd="0" parTransId="{CB407969-3DA0-4285-A4A7-23D629A10632}" sibTransId="{AFD0B0CC-8A94-45A2-A16E-F6960F928010}"/>
    <dgm:cxn modelId="{DD997E2C-3CB5-4957-A526-1CABA19E3F0E}" srcId="{1EADF6C3-3B60-47B8-BC38-43010E50C967}" destId="{E6A02E7F-71D3-4491-BFD1-BF91E14A23F0}" srcOrd="0" destOrd="0" parTransId="{E04EF411-64D2-4F4C-B4EA-A42FD68EE234}" sibTransId="{1257BFA7-D519-46A3-863D-A75D6A569E3B}"/>
    <dgm:cxn modelId="{D6447836-7900-406E-BD4C-F5A1761984A0}" type="presOf" srcId="{DCB84E26-984C-4572-BC7A-7F83026E2767}" destId="{BDA29094-0742-40C9-B544-E3E989A07352}" srcOrd="0" destOrd="2" presId="urn:microsoft.com/office/officeart/2005/8/layout/radial2"/>
    <dgm:cxn modelId="{EE477439-F82C-4BA2-8F97-75A746B5819D}" type="presOf" srcId="{EB9D8B58-AF5B-408B-959F-C6381C49E583}" destId="{93FC10F4-C680-41C9-9091-304A58C59C88}" srcOrd="0" destOrd="0" presId="urn:microsoft.com/office/officeart/2005/8/layout/radial2"/>
    <dgm:cxn modelId="{C7C1493B-BC4A-4098-BCC4-591742F15C2A}" srcId="{EB9D8B58-AF5B-408B-959F-C6381C49E583}" destId="{3494A894-1BA0-4AD0-AFF5-74A67644F2B1}" srcOrd="0" destOrd="0" parTransId="{E0642F99-9C4B-46B8-B39B-3DF0159C52D1}" sibTransId="{4DB11C91-C36C-444C-B48D-0E860D9B23C3}"/>
    <dgm:cxn modelId="{0F3E225B-5C98-4719-9A57-9663D4D8822F}" srcId="{0634A309-BC34-45C7-A979-EB4A91C26EEA}" destId="{1EADF6C3-3B60-47B8-BC38-43010E50C967}" srcOrd="0" destOrd="0" parTransId="{7C69A09E-EF91-4BB6-ADA7-D26661FE75C8}" sibTransId="{42E6EFCF-D759-44A1-AC90-D498A6046C52}"/>
    <dgm:cxn modelId="{D756265D-D1AD-4EF3-B832-43BC11BA1530}" srcId="{1EADF6C3-3B60-47B8-BC38-43010E50C967}" destId="{6A2D1DBB-0B55-4D48-84DF-2A1DB27C76B4}" srcOrd="3" destOrd="0" parTransId="{5EED99E6-8D44-4BE0-9698-5D8C412FF548}" sibTransId="{EFBD1127-425B-4674-B67E-24D708E49828}"/>
    <dgm:cxn modelId="{E9705169-D3EF-4C9E-A01F-EDCA71CD58AD}" type="presOf" srcId="{1EADF6C3-3B60-47B8-BC38-43010E50C967}" destId="{BEACDD28-8FD7-470E-934D-1A4B7268C35B}" srcOrd="0" destOrd="0" presId="urn:microsoft.com/office/officeart/2005/8/layout/radial2"/>
    <dgm:cxn modelId="{9AFA704A-A86D-415F-B6BB-CE6A8D8E1AC2}" type="presOf" srcId="{5B2649C0-EB76-4CEC-86A1-1A671DB58EDD}" destId="{2258A34A-CCED-4319-9C10-0DDE82241FAE}" srcOrd="0" destOrd="1" presId="urn:microsoft.com/office/officeart/2005/8/layout/radial2"/>
    <dgm:cxn modelId="{DC903A7C-781B-42A7-9F1B-7FA33A7B7DFC}" srcId="{1EADF6C3-3B60-47B8-BC38-43010E50C967}" destId="{D1B91542-845D-4684-A8BC-B6F6477E5F85}" srcOrd="2" destOrd="0" parTransId="{6E6C7EC6-1A7B-4F0A-AB79-0D9BA35D9CFA}" sibTransId="{D25B411B-1BF7-4A86-957E-C3A6101D0AB2}"/>
    <dgm:cxn modelId="{53A9ECA0-47C7-47F6-A49B-64B49A72CF23}" type="presOf" srcId="{AAEB9498-5199-4063-9FD0-74F2A23E5C67}" destId="{BDA29094-0742-40C9-B544-E3E989A07352}" srcOrd="0" destOrd="3" presId="urn:microsoft.com/office/officeart/2005/8/layout/radial2"/>
    <dgm:cxn modelId="{5292F3A2-FD94-4E12-B587-7900BB414D4B}" type="presOf" srcId="{F1F92A4C-15C8-45DA-A930-5296CD3B3FB1}" destId="{F21562F4-7B1C-4A74-BC56-618124613F81}" srcOrd="0" destOrd="0" presId="urn:microsoft.com/office/officeart/2005/8/layout/radial2"/>
    <dgm:cxn modelId="{16969FB0-6B13-421D-9129-F5E98728EFEA}" srcId="{EB9D8B58-AF5B-408B-959F-C6381C49E583}" destId="{C142B5E4-A674-4B45-9006-C1FFE5EB7D63}" srcOrd="1" destOrd="0" parTransId="{56A0CB54-8324-485A-9025-E3A8A76A8228}" sibTransId="{AA928543-1668-4F71-9F96-6B20F23BC3E5}"/>
    <dgm:cxn modelId="{71D0EBB6-D122-475A-9CF2-7F3B201D09C1}" srcId="{EB9D8B58-AF5B-408B-959F-C6381C49E583}" destId="{DCB84E26-984C-4572-BC7A-7F83026E2767}" srcOrd="2" destOrd="0" parTransId="{F5F47BC9-05A5-4998-9159-2AD1376197D3}" sibTransId="{B8DFF7E2-3E76-48B8-A3B7-BC1FA3641BB7}"/>
    <dgm:cxn modelId="{7BC783BD-7EDC-44F5-B513-E63F69E6F283}" srcId="{0634A309-BC34-45C7-A979-EB4A91C26EEA}" destId="{EB9D8B58-AF5B-408B-959F-C6381C49E583}" srcOrd="1" destOrd="0" parTransId="{F1F92A4C-15C8-45DA-A930-5296CD3B3FB1}" sibTransId="{04FBA9E4-DAD3-4F3A-9F86-4E4F1EB0D498}"/>
    <dgm:cxn modelId="{DF90D8D4-E937-4D91-B69B-3C080077470D}" type="presOf" srcId="{E6A02E7F-71D3-4491-BFD1-BF91E14A23F0}" destId="{2258A34A-CCED-4319-9C10-0DDE82241FAE}" srcOrd="0" destOrd="0" presId="urn:microsoft.com/office/officeart/2005/8/layout/radial2"/>
    <dgm:cxn modelId="{0CEF59E0-3A21-48C0-B503-4B4622DA92A2}" type="presOf" srcId="{0634A309-BC34-45C7-A979-EB4A91C26EEA}" destId="{3B923C25-9AA6-4EC4-903C-1B8FC69754DC}" srcOrd="0" destOrd="0" presId="urn:microsoft.com/office/officeart/2005/8/layout/radial2"/>
    <dgm:cxn modelId="{EFA643E9-0C02-4E8D-BBE0-29136EEA0B85}" type="presOf" srcId="{7C69A09E-EF91-4BB6-ADA7-D26661FE75C8}" destId="{DE6B33E2-838E-478B-9E31-1F9D17BF46EE}" srcOrd="0" destOrd="0" presId="urn:microsoft.com/office/officeart/2005/8/layout/radial2"/>
    <dgm:cxn modelId="{4F31B3FB-D3B1-4D18-8974-F4DE82694108}" type="presOf" srcId="{D1B91542-845D-4684-A8BC-B6F6477E5F85}" destId="{2258A34A-CCED-4319-9C10-0DDE82241FAE}" srcOrd="0" destOrd="2" presId="urn:microsoft.com/office/officeart/2005/8/layout/radial2"/>
    <dgm:cxn modelId="{FF9B8289-4CD9-45B8-81B1-67F590D6EAD5}" type="presParOf" srcId="{3B923C25-9AA6-4EC4-903C-1B8FC69754DC}" destId="{E302F371-05D7-484C-BDB9-3C771AC4E240}" srcOrd="0" destOrd="0" presId="urn:microsoft.com/office/officeart/2005/8/layout/radial2"/>
    <dgm:cxn modelId="{44AEBB5F-AB18-475A-BEE1-66562E24E022}" type="presParOf" srcId="{E302F371-05D7-484C-BDB9-3C771AC4E240}" destId="{B4EBD222-56D2-44B0-BB82-2781E1145176}" srcOrd="0" destOrd="0" presId="urn:microsoft.com/office/officeart/2005/8/layout/radial2"/>
    <dgm:cxn modelId="{427E6340-1B12-4F1A-8352-5E75C8008430}" type="presParOf" srcId="{B4EBD222-56D2-44B0-BB82-2781E1145176}" destId="{A4386DEC-0157-4794-8020-1721448BB94F}" srcOrd="0" destOrd="0" presId="urn:microsoft.com/office/officeart/2005/8/layout/radial2"/>
    <dgm:cxn modelId="{300E7EB8-9099-47CA-B556-F55F4A165DF9}" type="presParOf" srcId="{B4EBD222-56D2-44B0-BB82-2781E1145176}" destId="{F8405A28-FC37-4949-B316-7213A9008399}" srcOrd="1" destOrd="0" presId="urn:microsoft.com/office/officeart/2005/8/layout/radial2"/>
    <dgm:cxn modelId="{40A7F37A-5E40-486F-BCDC-ECD277BAC9C7}" type="presParOf" srcId="{E302F371-05D7-484C-BDB9-3C771AC4E240}" destId="{DE6B33E2-838E-478B-9E31-1F9D17BF46EE}" srcOrd="1" destOrd="0" presId="urn:microsoft.com/office/officeart/2005/8/layout/radial2"/>
    <dgm:cxn modelId="{9D8E16CE-BB40-4CEE-A5DD-CD31E8E59F47}" type="presParOf" srcId="{E302F371-05D7-484C-BDB9-3C771AC4E240}" destId="{616D1AA2-7974-40F9-A134-376BAF6DF426}" srcOrd="2" destOrd="0" presId="urn:microsoft.com/office/officeart/2005/8/layout/radial2"/>
    <dgm:cxn modelId="{AFC5FF53-125A-4040-AC8F-41C8D6829B3B}" type="presParOf" srcId="{616D1AA2-7974-40F9-A134-376BAF6DF426}" destId="{BEACDD28-8FD7-470E-934D-1A4B7268C35B}" srcOrd="0" destOrd="0" presId="urn:microsoft.com/office/officeart/2005/8/layout/radial2"/>
    <dgm:cxn modelId="{732F068D-7F20-4888-9A44-EAB563FA2B1A}" type="presParOf" srcId="{616D1AA2-7974-40F9-A134-376BAF6DF426}" destId="{2258A34A-CCED-4319-9C10-0DDE82241FAE}" srcOrd="1" destOrd="0" presId="urn:microsoft.com/office/officeart/2005/8/layout/radial2"/>
    <dgm:cxn modelId="{0C2D6A73-8E75-4EAE-A171-076163CA9893}" type="presParOf" srcId="{E302F371-05D7-484C-BDB9-3C771AC4E240}" destId="{F21562F4-7B1C-4A74-BC56-618124613F81}" srcOrd="3" destOrd="0" presId="urn:microsoft.com/office/officeart/2005/8/layout/radial2"/>
    <dgm:cxn modelId="{11355A78-912F-43B8-A09D-41663E6FD618}" type="presParOf" srcId="{E302F371-05D7-484C-BDB9-3C771AC4E240}" destId="{8BA989B4-000A-45D9-849B-53B7AB7121E6}" srcOrd="4" destOrd="0" presId="urn:microsoft.com/office/officeart/2005/8/layout/radial2"/>
    <dgm:cxn modelId="{AC6B9FC3-6B83-4764-84F5-E381AF139091}" type="presParOf" srcId="{8BA989B4-000A-45D9-849B-53B7AB7121E6}" destId="{93FC10F4-C680-41C9-9091-304A58C59C88}" srcOrd="0" destOrd="0" presId="urn:microsoft.com/office/officeart/2005/8/layout/radial2"/>
    <dgm:cxn modelId="{009EB925-4705-4464-B80E-B1EA7311E685}" type="presParOf" srcId="{8BA989B4-000A-45D9-849B-53B7AB7121E6}" destId="{BDA29094-0742-40C9-B544-E3E989A0735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E5FDA0-C13C-4812-A221-929C8484FF68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861C24C5-52ED-4CC8-91E3-FAF1DD18F75B}">
      <dgm:prSet custT="1"/>
      <dgm:spPr>
        <a:solidFill>
          <a:srgbClr val="009900"/>
        </a:solidFill>
      </dgm:spPr>
      <dgm:t>
        <a:bodyPr/>
        <a:lstStyle/>
        <a:p>
          <a:r>
            <a:rPr lang="en-US" sz="2400" dirty="0"/>
            <a:t>HQ</a:t>
          </a:r>
          <a:endParaRPr lang="en-CA" sz="2400" dirty="0"/>
        </a:p>
      </dgm:t>
    </dgm:pt>
    <dgm:pt modelId="{318EAA26-17CE-4043-9611-816F8BEFE1C5}" type="parTrans" cxnId="{D9DA8CCB-26DD-490D-870E-1C4EC2D5DABD}">
      <dgm:prSet/>
      <dgm:spPr/>
      <dgm:t>
        <a:bodyPr/>
        <a:lstStyle/>
        <a:p>
          <a:endParaRPr lang="en-CA"/>
        </a:p>
      </dgm:t>
    </dgm:pt>
    <dgm:pt modelId="{6CC28639-735F-42E3-8900-3BC77AA79135}" type="sibTrans" cxnId="{D9DA8CCB-26DD-490D-870E-1C4EC2D5DABD}">
      <dgm:prSet/>
      <dgm:spPr/>
      <dgm:t>
        <a:bodyPr/>
        <a:lstStyle/>
        <a:p>
          <a:endParaRPr lang="en-CA"/>
        </a:p>
      </dgm:t>
    </dgm:pt>
    <dgm:pt modelId="{1279BC20-84FB-4A27-A035-E7BC48B582C0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2400" dirty="0"/>
            <a:t>Regional </a:t>
          </a:r>
          <a:r>
            <a:rPr lang="en-US" sz="2400" dirty="0" err="1"/>
            <a:t>Centres</a:t>
          </a:r>
          <a:endParaRPr lang="en-CA" sz="2400" dirty="0"/>
        </a:p>
      </dgm:t>
    </dgm:pt>
    <dgm:pt modelId="{D731EE7A-765F-44EB-841B-71F87F65FD7D}" type="parTrans" cxnId="{3C949B5B-9FE5-40E7-AB3C-8E7AE069B277}">
      <dgm:prSet/>
      <dgm:spPr/>
      <dgm:t>
        <a:bodyPr/>
        <a:lstStyle/>
        <a:p>
          <a:endParaRPr lang="en-CA"/>
        </a:p>
      </dgm:t>
    </dgm:pt>
    <dgm:pt modelId="{F5C63443-A990-4CE8-B8C7-00D4CC707DB7}" type="sibTrans" cxnId="{3C949B5B-9FE5-40E7-AB3C-8E7AE069B277}">
      <dgm:prSet/>
      <dgm:spPr/>
      <dgm:t>
        <a:bodyPr/>
        <a:lstStyle/>
        <a:p>
          <a:endParaRPr lang="en-CA"/>
        </a:p>
      </dgm:t>
    </dgm:pt>
    <dgm:pt modelId="{76D9785C-F421-4211-B94C-58DDDE76A89E}">
      <dgm:prSet custT="1"/>
      <dgm:spPr>
        <a:solidFill>
          <a:srgbClr val="C00000"/>
        </a:solidFill>
      </dgm:spPr>
      <dgm:t>
        <a:bodyPr/>
        <a:lstStyle/>
        <a:p>
          <a:r>
            <a:rPr lang="en-US" sz="2400" dirty="0"/>
            <a:t>Study </a:t>
          </a:r>
          <a:r>
            <a:rPr lang="en-US" sz="2400" dirty="0" err="1"/>
            <a:t>Centres</a:t>
          </a:r>
          <a:endParaRPr lang="en-CA" sz="2400" dirty="0"/>
        </a:p>
      </dgm:t>
    </dgm:pt>
    <dgm:pt modelId="{2A21F79C-62FA-410C-AD64-8B8C3102A55A}" type="parTrans" cxnId="{C65985A2-A914-415C-B5B4-0EFC033CF099}">
      <dgm:prSet/>
      <dgm:spPr/>
      <dgm:t>
        <a:bodyPr/>
        <a:lstStyle/>
        <a:p>
          <a:endParaRPr lang="en-CA"/>
        </a:p>
      </dgm:t>
    </dgm:pt>
    <dgm:pt modelId="{EEC09B99-152F-42CC-B070-92382ED73747}" type="sibTrans" cxnId="{C65985A2-A914-415C-B5B4-0EFC033CF099}">
      <dgm:prSet/>
      <dgm:spPr/>
      <dgm:t>
        <a:bodyPr/>
        <a:lstStyle/>
        <a:p>
          <a:endParaRPr lang="en-CA"/>
        </a:p>
      </dgm:t>
    </dgm:pt>
    <dgm:pt modelId="{0FB76176-4F72-46BF-B699-83721B7C5597}">
      <dgm:prSet custT="1"/>
      <dgm:spPr>
        <a:solidFill>
          <a:srgbClr val="009900"/>
        </a:solidFill>
      </dgm:spPr>
      <dgm:t>
        <a:bodyPr/>
        <a:lstStyle/>
        <a:p>
          <a:r>
            <a:rPr lang="en-US" sz="1800" dirty="0"/>
            <a:t>Admission and examination</a:t>
          </a:r>
          <a:endParaRPr lang="en-CA" sz="1800" dirty="0"/>
        </a:p>
      </dgm:t>
    </dgm:pt>
    <dgm:pt modelId="{0F1A47ED-749B-4904-BF94-3FC4B526B8AB}" type="parTrans" cxnId="{C6D229B7-5771-48EF-AB84-35FA6EB213D1}">
      <dgm:prSet/>
      <dgm:spPr/>
      <dgm:t>
        <a:bodyPr/>
        <a:lstStyle/>
        <a:p>
          <a:endParaRPr lang="en-CA"/>
        </a:p>
      </dgm:t>
    </dgm:pt>
    <dgm:pt modelId="{FA5D74B2-930A-4FBB-A94C-F7A15990D203}" type="sibTrans" cxnId="{C6D229B7-5771-48EF-AB84-35FA6EB213D1}">
      <dgm:prSet/>
      <dgm:spPr/>
      <dgm:t>
        <a:bodyPr/>
        <a:lstStyle/>
        <a:p>
          <a:endParaRPr lang="en-CA"/>
        </a:p>
      </dgm:t>
    </dgm:pt>
    <dgm:pt modelId="{E84B5AE8-3D38-4133-A95F-9A41267F0CAD}">
      <dgm:prSet custT="1"/>
      <dgm:spPr>
        <a:solidFill>
          <a:srgbClr val="009900"/>
        </a:solidFill>
      </dgm:spPr>
      <dgm:t>
        <a:bodyPr/>
        <a:lstStyle/>
        <a:p>
          <a:r>
            <a:rPr lang="en-US" sz="1800" dirty="0"/>
            <a:t>Material supply</a:t>
          </a:r>
          <a:endParaRPr lang="en-CA" sz="1800" dirty="0"/>
        </a:p>
      </dgm:t>
    </dgm:pt>
    <dgm:pt modelId="{39B20858-65F9-4C5F-B062-A6C1709CDD35}" type="parTrans" cxnId="{87C5F788-1605-42EB-A926-8AC8F8743AF3}">
      <dgm:prSet/>
      <dgm:spPr/>
      <dgm:t>
        <a:bodyPr/>
        <a:lstStyle/>
        <a:p>
          <a:endParaRPr lang="en-CA"/>
        </a:p>
      </dgm:t>
    </dgm:pt>
    <dgm:pt modelId="{C2B833D0-D85C-4E77-95C8-4CE43CE0C26F}" type="sibTrans" cxnId="{87C5F788-1605-42EB-A926-8AC8F8743AF3}">
      <dgm:prSet/>
      <dgm:spPr/>
      <dgm:t>
        <a:bodyPr/>
        <a:lstStyle/>
        <a:p>
          <a:endParaRPr lang="en-CA"/>
        </a:p>
      </dgm:t>
    </dgm:pt>
    <dgm:pt modelId="{CD64C8E6-CEDA-4474-9C73-C99BE22AF82E}">
      <dgm:prSet custT="1"/>
      <dgm:spPr>
        <a:solidFill>
          <a:srgbClr val="009900"/>
        </a:solidFill>
      </dgm:spPr>
      <dgm:t>
        <a:bodyPr/>
        <a:lstStyle/>
        <a:p>
          <a:r>
            <a:rPr lang="en-US" sz="1800" dirty="0"/>
            <a:t>Clarification on content</a:t>
          </a:r>
          <a:endParaRPr lang="en-CA" sz="1800" dirty="0"/>
        </a:p>
      </dgm:t>
    </dgm:pt>
    <dgm:pt modelId="{9E4DE52C-DEE9-42DE-AADE-B4EF183E46F2}" type="parTrans" cxnId="{0271E505-BF47-45FE-9FC8-4962ECFA401A}">
      <dgm:prSet/>
      <dgm:spPr/>
      <dgm:t>
        <a:bodyPr/>
        <a:lstStyle/>
        <a:p>
          <a:endParaRPr lang="en-CA"/>
        </a:p>
      </dgm:t>
    </dgm:pt>
    <dgm:pt modelId="{720AC2BB-3EC1-4139-86C0-9BE005098791}" type="sibTrans" cxnId="{0271E505-BF47-45FE-9FC8-4962ECFA401A}">
      <dgm:prSet/>
      <dgm:spPr/>
      <dgm:t>
        <a:bodyPr/>
        <a:lstStyle/>
        <a:p>
          <a:endParaRPr lang="en-CA"/>
        </a:p>
      </dgm:t>
    </dgm:pt>
    <dgm:pt modelId="{E5FEA9F0-2379-4C6E-B3CE-B324232994F1}">
      <dgm:prSet custT="1"/>
      <dgm:spPr>
        <a:solidFill>
          <a:srgbClr val="009900"/>
        </a:solidFill>
      </dgm:spPr>
      <dgm:t>
        <a:bodyPr/>
        <a:lstStyle/>
        <a:p>
          <a:r>
            <a:rPr lang="en-US" sz="1800" dirty="0"/>
            <a:t>Supporting counsellors</a:t>
          </a:r>
          <a:endParaRPr lang="en-CA" sz="1800" dirty="0"/>
        </a:p>
      </dgm:t>
    </dgm:pt>
    <dgm:pt modelId="{E6EA3A49-1DB8-4A07-A9F4-5219CF73DBC0}" type="parTrans" cxnId="{FBAE1388-1FC0-4B75-9D7B-AAD7415E0F05}">
      <dgm:prSet/>
      <dgm:spPr/>
      <dgm:t>
        <a:bodyPr/>
        <a:lstStyle/>
        <a:p>
          <a:endParaRPr lang="en-CA"/>
        </a:p>
      </dgm:t>
    </dgm:pt>
    <dgm:pt modelId="{B9D1CBF3-0C3F-471D-9CE6-4788DAA623D6}" type="sibTrans" cxnId="{FBAE1388-1FC0-4B75-9D7B-AAD7415E0F05}">
      <dgm:prSet/>
      <dgm:spPr/>
      <dgm:t>
        <a:bodyPr/>
        <a:lstStyle/>
        <a:p>
          <a:endParaRPr lang="en-CA"/>
        </a:p>
      </dgm:t>
    </dgm:pt>
    <dgm:pt modelId="{BBB90CCD-265D-4056-AAC7-8FABE8C597E8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1600" dirty="0"/>
            <a:t>Admission and examination</a:t>
          </a:r>
          <a:endParaRPr lang="en-CA" sz="1600" dirty="0"/>
        </a:p>
      </dgm:t>
    </dgm:pt>
    <dgm:pt modelId="{C861CB3B-4F6E-48A7-9ECD-69BB766A32F5}" type="parTrans" cxnId="{305943E1-0F27-4226-8CC0-BC549B13C669}">
      <dgm:prSet/>
      <dgm:spPr/>
      <dgm:t>
        <a:bodyPr/>
        <a:lstStyle/>
        <a:p>
          <a:endParaRPr lang="en-CA"/>
        </a:p>
      </dgm:t>
    </dgm:pt>
    <dgm:pt modelId="{8D9C8790-4229-402A-AD4E-390FB7784425}" type="sibTrans" cxnId="{305943E1-0F27-4226-8CC0-BC549B13C669}">
      <dgm:prSet/>
      <dgm:spPr/>
      <dgm:t>
        <a:bodyPr/>
        <a:lstStyle/>
        <a:p>
          <a:endParaRPr lang="en-CA"/>
        </a:p>
      </dgm:t>
    </dgm:pt>
    <dgm:pt modelId="{EECA033B-6B41-4840-8F75-CEFC6902F1A6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1600" dirty="0"/>
            <a:t>Material supply</a:t>
          </a:r>
          <a:endParaRPr lang="en-CA" sz="1600" dirty="0"/>
        </a:p>
      </dgm:t>
    </dgm:pt>
    <dgm:pt modelId="{B9DA8597-118B-48EC-84FA-B6BDF7DA450C}" type="parTrans" cxnId="{E623D1E6-B02F-4E2B-969E-92BFC97E4BA3}">
      <dgm:prSet/>
      <dgm:spPr/>
      <dgm:t>
        <a:bodyPr/>
        <a:lstStyle/>
        <a:p>
          <a:endParaRPr lang="en-CA"/>
        </a:p>
      </dgm:t>
    </dgm:pt>
    <dgm:pt modelId="{DFE71391-2D31-4BD2-A993-1EDF8B79946C}" type="sibTrans" cxnId="{E623D1E6-B02F-4E2B-969E-92BFC97E4BA3}">
      <dgm:prSet/>
      <dgm:spPr/>
      <dgm:t>
        <a:bodyPr/>
        <a:lstStyle/>
        <a:p>
          <a:endParaRPr lang="en-CA"/>
        </a:p>
      </dgm:t>
    </dgm:pt>
    <dgm:pt modelId="{7D9F16B5-EC42-4665-9C73-C8113B94E4E1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1600" dirty="0"/>
            <a:t>Supporting study </a:t>
          </a:r>
          <a:r>
            <a:rPr lang="en-US" sz="1600" dirty="0" err="1"/>
            <a:t>centres</a:t>
          </a:r>
          <a:endParaRPr lang="en-CA" sz="1600" dirty="0"/>
        </a:p>
      </dgm:t>
    </dgm:pt>
    <dgm:pt modelId="{A3E8EB36-0331-4FDA-B4D3-65296E5873AA}" type="parTrans" cxnId="{836AEA44-BE82-4BB3-A905-CA0E65CF4331}">
      <dgm:prSet/>
      <dgm:spPr/>
      <dgm:t>
        <a:bodyPr/>
        <a:lstStyle/>
        <a:p>
          <a:endParaRPr lang="en-CA"/>
        </a:p>
      </dgm:t>
    </dgm:pt>
    <dgm:pt modelId="{53453069-A298-4FDD-842D-9B8B94DFF6AA}" type="sibTrans" cxnId="{836AEA44-BE82-4BB3-A905-CA0E65CF4331}">
      <dgm:prSet/>
      <dgm:spPr/>
      <dgm:t>
        <a:bodyPr/>
        <a:lstStyle/>
        <a:p>
          <a:endParaRPr lang="en-CA"/>
        </a:p>
      </dgm:t>
    </dgm:pt>
    <dgm:pt modelId="{53A1D4AB-D4B6-4984-B354-AE64F029968B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1600" dirty="0"/>
            <a:t>Providing library support</a:t>
          </a:r>
          <a:endParaRPr lang="en-CA" sz="1600" dirty="0"/>
        </a:p>
      </dgm:t>
    </dgm:pt>
    <dgm:pt modelId="{4405FE51-0B06-434D-96F2-42C30C952911}" type="parTrans" cxnId="{359B448C-26C2-4FBB-8FB4-1ECD4125BC58}">
      <dgm:prSet/>
      <dgm:spPr/>
      <dgm:t>
        <a:bodyPr/>
        <a:lstStyle/>
        <a:p>
          <a:endParaRPr lang="en-CA"/>
        </a:p>
      </dgm:t>
    </dgm:pt>
    <dgm:pt modelId="{363D73C6-8922-43B8-8854-8477A0963DDA}" type="sibTrans" cxnId="{359B448C-26C2-4FBB-8FB4-1ECD4125BC58}">
      <dgm:prSet/>
      <dgm:spPr/>
      <dgm:t>
        <a:bodyPr/>
        <a:lstStyle/>
        <a:p>
          <a:endParaRPr lang="en-CA"/>
        </a:p>
      </dgm:t>
    </dgm:pt>
    <dgm:pt modelId="{057AE592-4AD1-4095-ADE5-0293984D4102}">
      <dgm:prSet custT="1"/>
      <dgm:spPr>
        <a:solidFill>
          <a:srgbClr val="C00000"/>
        </a:solidFill>
      </dgm:spPr>
      <dgm:t>
        <a:bodyPr/>
        <a:lstStyle/>
        <a:p>
          <a:r>
            <a:rPr lang="en-US" sz="1800" dirty="0" err="1"/>
            <a:t>Organising</a:t>
          </a:r>
          <a:r>
            <a:rPr lang="en-US" sz="1800" dirty="0"/>
            <a:t> face-to-face counselling</a:t>
          </a:r>
          <a:endParaRPr lang="en-CA" sz="1800" dirty="0"/>
        </a:p>
      </dgm:t>
    </dgm:pt>
    <dgm:pt modelId="{CE504154-40EB-48AD-B483-3CB14608733F}" type="parTrans" cxnId="{005D2615-6881-4C4E-8B2D-A6C56C74DC7F}">
      <dgm:prSet/>
      <dgm:spPr/>
      <dgm:t>
        <a:bodyPr/>
        <a:lstStyle/>
        <a:p>
          <a:endParaRPr lang="en-CA"/>
        </a:p>
      </dgm:t>
    </dgm:pt>
    <dgm:pt modelId="{D432792E-C0F6-4A16-A439-2CD11BB9936B}" type="sibTrans" cxnId="{005D2615-6881-4C4E-8B2D-A6C56C74DC7F}">
      <dgm:prSet/>
      <dgm:spPr/>
      <dgm:t>
        <a:bodyPr/>
        <a:lstStyle/>
        <a:p>
          <a:endParaRPr lang="en-CA"/>
        </a:p>
      </dgm:t>
    </dgm:pt>
    <dgm:pt modelId="{F77FF8BC-4F56-48AE-8BAB-4D87B73111EB}">
      <dgm:prSet custT="1"/>
      <dgm:spPr>
        <a:solidFill>
          <a:srgbClr val="C00000"/>
        </a:solidFill>
      </dgm:spPr>
      <dgm:t>
        <a:bodyPr/>
        <a:lstStyle/>
        <a:p>
          <a:r>
            <a:rPr lang="en-US" sz="1800" dirty="0"/>
            <a:t>Library and lab facilities</a:t>
          </a:r>
          <a:endParaRPr lang="en-CA" sz="1800" dirty="0"/>
        </a:p>
      </dgm:t>
    </dgm:pt>
    <dgm:pt modelId="{AF7FC330-643D-4873-8D17-D8C516E5F1E5}" type="parTrans" cxnId="{0B0D8D64-80A8-4077-A60E-22501E7040A7}">
      <dgm:prSet/>
      <dgm:spPr/>
      <dgm:t>
        <a:bodyPr/>
        <a:lstStyle/>
        <a:p>
          <a:endParaRPr lang="en-CA"/>
        </a:p>
      </dgm:t>
    </dgm:pt>
    <dgm:pt modelId="{4A6A9790-FD4E-44C1-A533-9EA85F35FE81}" type="sibTrans" cxnId="{0B0D8D64-80A8-4077-A60E-22501E7040A7}">
      <dgm:prSet/>
      <dgm:spPr/>
      <dgm:t>
        <a:bodyPr/>
        <a:lstStyle/>
        <a:p>
          <a:endParaRPr lang="en-CA"/>
        </a:p>
      </dgm:t>
    </dgm:pt>
    <dgm:pt modelId="{94BC10E2-CDB1-41D0-82E7-75EC2A049A1F}" type="pres">
      <dgm:prSet presAssocID="{5EE5FDA0-C13C-4812-A221-929C8484FF68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10B26EC0-3D68-4F3F-9201-C5ED07CC6EB8}" type="pres">
      <dgm:prSet presAssocID="{5EE5FDA0-C13C-4812-A221-929C8484FF68}" presName="cycle" presStyleCnt="0"/>
      <dgm:spPr/>
    </dgm:pt>
    <dgm:pt modelId="{065B6846-32BA-4827-A1DA-68AB4393E891}" type="pres">
      <dgm:prSet presAssocID="{5EE5FDA0-C13C-4812-A221-929C8484FF68}" presName="centerShape" presStyleCnt="0"/>
      <dgm:spPr/>
    </dgm:pt>
    <dgm:pt modelId="{77147C3E-AD96-4AB5-AB17-9A4FF327F83A}" type="pres">
      <dgm:prSet presAssocID="{5EE5FDA0-C13C-4812-A221-929C8484FF68}" presName="connSite" presStyleLbl="node1" presStyleIdx="0" presStyleCnt="4"/>
      <dgm:spPr/>
    </dgm:pt>
    <dgm:pt modelId="{D37D096C-EF20-41C0-B2F8-958DCDCAD8B8}" type="pres">
      <dgm:prSet presAssocID="{5EE5FDA0-C13C-4812-A221-929C8484FF68}" presName="visible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choolhouse with solid fill"/>
        </a:ext>
      </dgm:extLst>
    </dgm:pt>
    <dgm:pt modelId="{9942E84D-0A6F-4645-A35A-A21A01D1FF2D}" type="pres">
      <dgm:prSet presAssocID="{318EAA26-17CE-4043-9611-816F8BEFE1C5}" presName="Name25" presStyleLbl="parChTrans1D1" presStyleIdx="0" presStyleCnt="3"/>
      <dgm:spPr/>
    </dgm:pt>
    <dgm:pt modelId="{C67F3025-1893-448D-A0D0-4D11511FF6C7}" type="pres">
      <dgm:prSet presAssocID="{861C24C5-52ED-4CC8-91E3-FAF1DD18F75B}" presName="node" presStyleCnt="0"/>
      <dgm:spPr/>
    </dgm:pt>
    <dgm:pt modelId="{BB447D4B-244F-41F3-8810-1770074E1716}" type="pres">
      <dgm:prSet presAssocID="{861C24C5-52ED-4CC8-91E3-FAF1DD18F75B}" presName="parentNode" presStyleLbl="node1" presStyleIdx="1" presStyleCnt="4" custScaleX="102101" custScaleY="101599">
        <dgm:presLayoutVars>
          <dgm:chMax val="1"/>
          <dgm:bulletEnabled val="1"/>
        </dgm:presLayoutVars>
      </dgm:prSet>
      <dgm:spPr/>
    </dgm:pt>
    <dgm:pt modelId="{BEEFA57C-AC81-4063-AC8C-3E9760EF15D2}" type="pres">
      <dgm:prSet presAssocID="{861C24C5-52ED-4CC8-91E3-FAF1DD18F75B}" presName="childNode" presStyleLbl="revTx" presStyleIdx="0" presStyleCnt="3">
        <dgm:presLayoutVars>
          <dgm:bulletEnabled val="1"/>
        </dgm:presLayoutVars>
      </dgm:prSet>
      <dgm:spPr/>
    </dgm:pt>
    <dgm:pt modelId="{E805834B-D62B-480B-BC91-1AD53FF2D47B}" type="pres">
      <dgm:prSet presAssocID="{D731EE7A-765F-44EB-841B-71F87F65FD7D}" presName="Name25" presStyleLbl="parChTrans1D1" presStyleIdx="1" presStyleCnt="3"/>
      <dgm:spPr/>
    </dgm:pt>
    <dgm:pt modelId="{DCCF07D5-08BF-41F8-8E98-C604F28A3348}" type="pres">
      <dgm:prSet presAssocID="{1279BC20-84FB-4A27-A035-E7BC48B582C0}" presName="node" presStyleCnt="0"/>
      <dgm:spPr/>
    </dgm:pt>
    <dgm:pt modelId="{2E6D02B8-50A0-41F3-AD11-F5EB32D39EA0}" type="pres">
      <dgm:prSet presAssocID="{1279BC20-84FB-4A27-A035-E7BC48B582C0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B3071413-1312-46E8-84EF-C346B5DC8BE8}" type="pres">
      <dgm:prSet presAssocID="{1279BC20-84FB-4A27-A035-E7BC48B582C0}" presName="childNode" presStyleLbl="revTx" presStyleIdx="1" presStyleCnt="3">
        <dgm:presLayoutVars>
          <dgm:bulletEnabled val="1"/>
        </dgm:presLayoutVars>
      </dgm:prSet>
      <dgm:spPr/>
    </dgm:pt>
    <dgm:pt modelId="{2BC1FB67-448C-4AE4-942C-B4FB7E4360DF}" type="pres">
      <dgm:prSet presAssocID="{2A21F79C-62FA-410C-AD64-8B8C3102A55A}" presName="Name25" presStyleLbl="parChTrans1D1" presStyleIdx="2" presStyleCnt="3"/>
      <dgm:spPr/>
    </dgm:pt>
    <dgm:pt modelId="{5CC95BB2-DC60-4D72-BD79-87B929ACE948}" type="pres">
      <dgm:prSet presAssocID="{76D9785C-F421-4211-B94C-58DDDE76A89E}" presName="node" presStyleCnt="0"/>
      <dgm:spPr/>
    </dgm:pt>
    <dgm:pt modelId="{D3C80310-E4DA-4A83-87A6-B4B229418857}" type="pres">
      <dgm:prSet presAssocID="{76D9785C-F421-4211-B94C-58DDDE76A89E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292057AE-15A1-48B3-82FD-294C04645D15}" type="pres">
      <dgm:prSet presAssocID="{76D9785C-F421-4211-B94C-58DDDE76A89E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C1C01503-54CE-468F-AE2A-A579C6941936}" type="presOf" srcId="{F77FF8BC-4F56-48AE-8BAB-4D87B73111EB}" destId="{292057AE-15A1-48B3-82FD-294C04645D15}" srcOrd="0" destOrd="1" presId="urn:microsoft.com/office/officeart/2005/8/layout/radial2"/>
    <dgm:cxn modelId="{0271E505-BF47-45FE-9FC8-4962ECFA401A}" srcId="{861C24C5-52ED-4CC8-91E3-FAF1DD18F75B}" destId="{CD64C8E6-CEDA-4474-9C73-C99BE22AF82E}" srcOrd="2" destOrd="0" parTransId="{9E4DE52C-DEE9-42DE-AADE-B4EF183E46F2}" sibTransId="{720AC2BB-3EC1-4139-86C0-9BE005098791}"/>
    <dgm:cxn modelId="{485C970B-740F-47FF-A50B-CA662A3D481D}" type="presOf" srcId="{53A1D4AB-D4B6-4984-B354-AE64F029968B}" destId="{B3071413-1312-46E8-84EF-C346B5DC8BE8}" srcOrd="0" destOrd="3" presId="urn:microsoft.com/office/officeart/2005/8/layout/radial2"/>
    <dgm:cxn modelId="{A9762E0C-590F-440C-B0F6-E1745BB8341A}" type="presOf" srcId="{2A21F79C-62FA-410C-AD64-8B8C3102A55A}" destId="{2BC1FB67-448C-4AE4-942C-B4FB7E4360DF}" srcOrd="0" destOrd="0" presId="urn:microsoft.com/office/officeart/2005/8/layout/radial2"/>
    <dgm:cxn modelId="{05BA1314-D1D7-4215-B387-A479752F7EFF}" type="presOf" srcId="{D731EE7A-765F-44EB-841B-71F87F65FD7D}" destId="{E805834B-D62B-480B-BC91-1AD53FF2D47B}" srcOrd="0" destOrd="0" presId="urn:microsoft.com/office/officeart/2005/8/layout/radial2"/>
    <dgm:cxn modelId="{F4C70615-580B-4CBF-A31F-DA762328F31F}" type="presOf" srcId="{BBB90CCD-265D-4056-AAC7-8FABE8C597E8}" destId="{B3071413-1312-46E8-84EF-C346B5DC8BE8}" srcOrd="0" destOrd="0" presId="urn:microsoft.com/office/officeart/2005/8/layout/radial2"/>
    <dgm:cxn modelId="{005D2615-6881-4C4E-8B2D-A6C56C74DC7F}" srcId="{76D9785C-F421-4211-B94C-58DDDE76A89E}" destId="{057AE592-4AD1-4095-ADE5-0293984D4102}" srcOrd="0" destOrd="0" parTransId="{CE504154-40EB-48AD-B483-3CB14608733F}" sibTransId="{D432792E-C0F6-4A16-A439-2CD11BB9936B}"/>
    <dgm:cxn modelId="{126E0622-D4E1-457B-A087-14D6B7C0C51C}" type="presOf" srcId="{EECA033B-6B41-4840-8F75-CEFC6902F1A6}" destId="{B3071413-1312-46E8-84EF-C346B5DC8BE8}" srcOrd="0" destOrd="1" presId="urn:microsoft.com/office/officeart/2005/8/layout/radial2"/>
    <dgm:cxn modelId="{BE18802B-52EE-4AAF-8F27-55FB4B2AE76F}" type="presOf" srcId="{318EAA26-17CE-4043-9611-816F8BEFE1C5}" destId="{9942E84D-0A6F-4645-A35A-A21A01D1FF2D}" srcOrd="0" destOrd="0" presId="urn:microsoft.com/office/officeart/2005/8/layout/radial2"/>
    <dgm:cxn modelId="{409A0434-EAD5-437C-AAD1-D44F8CE702FA}" type="presOf" srcId="{0FB76176-4F72-46BF-B699-83721B7C5597}" destId="{BEEFA57C-AC81-4063-AC8C-3E9760EF15D2}" srcOrd="0" destOrd="0" presId="urn:microsoft.com/office/officeart/2005/8/layout/radial2"/>
    <dgm:cxn modelId="{3C949B5B-9FE5-40E7-AB3C-8E7AE069B277}" srcId="{5EE5FDA0-C13C-4812-A221-929C8484FF68}" destId="{1279BC20-84FB-4A27-A035-E7BC48B582C0}" srcOrd="1" destOrd="0" parTransId="{D731EE7A-765F-44EB-841B-71F87F65FD7D}" sibTransId="{F5C63443-A990-4CE8-B8C7-00D4CC707DB7}"/>
    <dgm:cxn modelId="{0B0D8D64-80A8-4077-A60E-22501E7040A7}" srcId="{76D9785C-F421-4211-B94C-58DDDE76A89E}" destId="{F77FF8BC-4F56-48AE-8BAB-4D87B73111EB}" srcOrd="1" destOrd="0" parTransId="{AF7FC330-643D-4873-8D17-D8C516E5F1E5}" sibTransId="{4A6A9790-FD4E-44C1-A533-9EA85F35FE81}"/>
    <dgm:cxn modelId="{836AEA44-BE82-4BB3-A905-CA0E65CF4331}" srcId="{1279BC20-84FB-4A27-A035-E7BC48B582C0}" destId="{7D9F16B5-EC42-4665-9C73-C8113B94E4E1}" srcOrd="2" destOrd="0" parTransId="{A3E8EB36-0331-4FDA-B4D3-65296E5873AA}" sibTransId="{53453069-A298-4FDD-842D-9B8B94DFF6AA}"/>
    <dgm:cxn modelId="{64836345-53B1-4C58-86E9-4737862C21D7}" type="presOf" srcId="{7D9F16B5-EC42-4665-9C73-C8113B94E4E1}" destId="{B3071413-1312-46E8-84EF-C346B5DC8BE8}" srcOrd="0" destOrd="2" presId="urn:microsoft.com/office/officeart/2005/8/layout/radial2"/>
    <dgm:cxn modelId="{FBAE1388-1FC0-4B75-9D7B-AAD7415E0F05}" srcId="{861C24C5-52ED-4CC8-91E3-FAF1DD18F75B}" destId="{E5FEA9F0-2379-4C6E-B3CE-B324232994F1}" srcOrd="3" destOrd="0" parTransId="{E6EA3A49-1DB8-4A07-A9F4-5219CF73DBC0}" sibTransId="{B9D1CBF3-0C3F-471D-9CE6-4788DAA623D6}"/>
    <dgm:cxn modelId="{87C5F788-1605-42EB-A926-8AC8F8743AF3}" srcId="{861C24C5-52ED-4CC8-91E3-FAF1DD18F75B}" destId="{E84B5AE8-3D38-4133-A95F-9A41267F0CAD}" srcOrd="1" destOrd="0" parTransId="{39B20858-65F9-4C5F-B062-A6C1709CDD35}" sibTransId="{C2B833D0-D85C-4E77-95C8-4CE43CE0C26F}"/>
    <dgm:cxn modelId="{D8D8528B-560B-42F7-845F-269CC8F9BCC6}" type="presOf" srcId="{5EE5FDA0-C13C-4812-A221-929C8484FF68}" destId="{94BC10E2-CDB1-41D0-82E7-75EC2A049A1F}" srcOrd="0" destOrd="0" presId="urn:microsoft.com/office/officeart/2005/8/layout/radial2"/>
    <dgm:cxn modelId="{359B448C-26C2-4FBB-8FB4-1ECD4125BC58}" srcId="{1279BC20-84FB-4A27-A035-E7BC48B582C0}" destId="{53A1D4AB-D4B6-4984-B354-AE64F029968B}" srcOrd="3" destOrd="0" parTransId="{4405FE51-0B06-434D-96F2-42C30C952911}" sibTransId="{363D73C6-8922-43B8-8854-8477A0963DDA}"/>
    <dgm:cxn modelId="{1C632493-EFF0-4940-A243-6952598A446E}" type="presOf" srcId="{057AE592-4AD1-4095-ADE5-0293984D4102}" destId="{292057AE-15A1-48B3-82FD-294C04645D15}" srcOrd="0" destOrd="0" presId="urn:microsoft.com/office/officeart/2005/8/layout/radial2"/>
    <dgm:cxn modelId="{FAA1A596-7050-4C24-AD6E-4C9BF5C1DFF2}" type="presOf" srcId="{1279BC20-84FB-4A27-A035-E7BC48B582C0}" destId="{2E6D02B8-50A0-41F3-AD11-F5EB32D39EA0}" srcOrd="0" destOrd="0" presId="urn:microsoft.com/office/officeart/2005/8/layout/radial2"/>
    <dgm:cxn modelId="{C65985A2-A914-415C-B5B4-0EFC033CF099}" srcId="{5EE5FDA0-C13C-4812-A221-929C8484FF68}" destId="{76D9785C-F421-4211-B94C-58DDDE76A89E}" srcOrd="2" destOrd="0" parTransId="{2A21F79C-62FA-410C-AD64-8B8C3102A55A}" sibTransId="{EEC09B99-152F-42CC-B070-92382ED73747}"/>
    <dgm:cxn modelId="{A4ACE8AB-579F-4FF6-9D9E-86377F38B3FF}" type="presOf" srcId="{861C24C5-52ED-4CC8-91E3-FAF1DD18F75B}" destId="{BB447D4B-244F-41F3-8810-1770074E1716}" srcOrd="0" destOrd="0" presId="urn:microsoft.com/office/officeart/2005/8/layout/radial2"/>
    <dgm:cxn modelId="{26CBA7AE-19D2-4513-971C-3C4C4B54E2A7}" type="presOf" srcId="{76D9785C-F421-4211-B94C-58DDDE76A89E}" destId="{D3C80310-E4DA-4A83-87A6-B4B229418857}" srcOrd="0" destOrd="0" presId="urn:microsoft.com/office/officeart/2005/8/layout/radial2"/>
    <dgm:cxn modelId="{C6D229B7-5771-48EF-AB84-35FA6EB213D1}" srcId="{861C24C5-52ED-4CC8-91E3-FAF1DD18F75B}" destId="{0FB76176-4F72-46BF-B699-83721B7C5597}" srcOrd="0" destOrd="0" parTransId="{0F1A47ED-749B-4904-BF94-3FC4B526B8AB}" sibTransId="{FA5D74B2-930A-4FBB-A94C-F7A15990D203}"/>
    <dgm:cxn modelId="{1A8A2CB9-45B0-4A93-AA47-D1B04DBB19E8}" type="presOf" srcId="{E5FEA9F0-2379-4C6E-B3CE-B324232994F1}" destId="{BEEFA57C-AC81-4063-AC8C-3E9760EF15D2}" srcOrd="0" destOrd="3" presId="urn:microsoft.com/office/officeart/2005/8/layout/radial2"/>
    <dgm:cxn modelId="{D9DA8CCB-26DD-490D-870E-1C4EC2D5DABD}" srcId="{5EE5FDA0-C13C-4812-A221-929C8484FF68}" destId="{861C24C5-52ED-4CC8-91E3-FAF1DD18F75B}" srcOrd="0" destOrd="0" parTransId="{318EAA26-17CE-4043-9611-816F8BEFE1C5}" sibTransId="{6CC28639-735F-42E3-8900-3BC77AA79135}"/>
    <dgm:cxn modelId="{D3B9D2CC-3483-4394-A2E1-D147FB4A1BBE}" type="presOf" srcId="{E84B5AE8-3D38-4133-A95F-9A41267F0CAD}" destId="{BEEFA57C-AC81-4063-AC8C-3E9760EF15D2}" srcOrd="0" destOrd="1" presId="urn:microsoft.com/office/officeart/2005/8/layout/radial2"/>
    <dgm:cxn modelId="{305943E1-0F27-4226-8CC0-BC549B13C669}" srcId="{1279BC20-84FB-4A27-A035-E7BC48B582C0}" destId="{BBB90CCD-265D-4056-AAC7-8FABE8C597E8}" srcOrd="0" destOrd="0" parTransId="{C861CB3B-4F6E-48A7-9ECD-69BB766A32F5}" sibTransId="{8D9C8790-4229-402A-AD4E-390FB7784425}"/>
    <dgm:cxn modelId="{E623D1E6-B02F-4E2B-969E-92BFC97E4BA3}" srcId="{1279BC20-84FB-4A27-A035-E7BC48B582C0}" destId="{EECA033B-6B41-4840-8F75-CEFC6902F1A6}" srcOrd="1" destOrd="0" parTransId="{B9DA8597-118B-48EC-84FA-B6BDF7DA450C}" sibTransId="{DFE71391-2D31-4BD2-A993-1EDF8B79946C}"/>
    <dgm:cxn modelId="{18116BFF-BC15-4C12-8D75-2BB7E43FC52A}" type="presOf" srcId="{CD64C8E6-CEDA-4474-9C73-C99BE22AF82E}" destId="{BEEFA57C-AC81-4063-AC8C-3E9760EF15D2}" srcOrd="0" destOrd="2" presId="urn:microsoft.com/office/officeart/2005/8/layout/radial2"/>
    <dgm:cxn modelId="{44C321DA-D149-4F6D-939E-B8C5DCF7623F}" type="presParOf" srcId="{94BC10E2-CDB1-41D0-82E7-75EC2A049A1F}" destId="{10B26EC0-3D68-4F3F-9201-C5ED07CC6EB8}" srcOrd="0" destOrd="0" presId="urn:microsoft.com/office/officeart/2005/8/layout/radial2"/>
    <dgm:cxn modelId="{3BCE8721-A46C-4D94-B52C-0C11CBEA6A1B}" type="presParOf" srcId="{10B26EC0-3D68-4F3F-9201-C5ED07CC6EB8}" destId="{065B6846-32BA-4827-A1DA-68AB4393E891}" srcOrd="0" destOrd="0" presId="urn:microsoft.com/office/officeart/2005/8/layout/radial2"/>
    <dgm:cxn modelId="{B5FAF6C6-6C9C-4773-8C0A-E61BFD06AB3B}" type="presParOf" srcId="{065B6846-32BA-4827-A1DA-68AB4393E891}" destId="{77147C3E-AD96-4AB5-AB17-9A4FF327F83A}" srcOrd="0" destOrd="0" presId="urn:microsoft.com/office/officeart/2005/8/layout/radial2"/>
    <dgm:cxn modelId="{F3915BAC-7629-4C58-B145-4A9EE8B86E80}" type="presParOf" srcId="{065B6846-32BA-4827-A1DA-68AB4393E891}" destId="{D37D096C-EF20-41C0-B2F8-958DCDCAD8B8}" srcOrd="1" destOrd="0" presId="urn:microsoft.com/office/officeart/2005/8/layout/radial2"/>
    <dgm:cxn modelId="{D0A97B47-E520-4825-8C1C-578122A76B5F}" type="presParOf" srcId="{10B26EC0-3D68-4F3F-9201-C5ED07CC6EB8}" destId="{9942E84D-0A6F-4645-A35A-A21A01D1FF2D}" srcOrd="1" destOrd="0" presId="urn:microsoft.com/office/officeart/2005/8/layout/radial2"/>
    <dgm:cxn modelId="{56138939-DCD0-4225-9090-2C5B417FBA3C}" type="presParOf" srcId="{10B26EC0-3D68-4F3F-9201-C5ED07CC6EB8}" destId="{C67F3025-1893-448D-A0D0-4D11511FF6C7}" srcOrd="2" destOrd="0" presId="urn:microsoft.com/office/officeart/2005/8/layout/radial2"/>
    <dgm:cxn modelId="{D0FCDCA4-6D00-4D3A-9F28-2E4D8E0E1742}" type="presParOf" srcId="{C67F3025-1893-448D-A0D0-4D11511FF6C7}" destId="{BB447D4B-244F-41F3-8810-1770074E1716}" srcOrd="0" destOrd="0" presId="urn:microsoft.com/office/officeart/2005/8/layout/radial2"/>
    <dgm:cxn modelId="{67C1D196-E25D-4B19-B87C-888784A4E27F}" type="presParOf" srcId="{C67F3025-1893-448D-A0D0-4D11511FF6C7}" destId="{BEEFA57C-AC81-4063-AC8C-3E9760EF15D2}" srcOrd="1" destOrd="0" presId="urn:microsoft.com/office/officeart/2005/8/layout/radial2"/>
    <dgm:cxn modelId="{ECD6AAB3-E6B8-4707-95B2-76E293E16884}" type="presParOf" srcId="{10B26EC0-3D68-4F3F-9201-C5ED07CC6EB8}" destId="{E805834B-D62B-480B-BC91-1AD53FF2D47B}" srcOrd="3" destOrd="0" presId="urn:microsoft.com/office/officeart/2005/8/layout/radial2"/>
    <dgm:cxn modelId="{52388491-29B8-40E6-8A29-9371263F7D9A}" type="presParOf" srcId="{10B26EC0-3D68-4F3F-9201-C5ED07CC6EB8}" destId="{DCCF07D5-08BF-41F8-8E98-C604F28A3348}" srcOrd="4" destOrd="0" presId="urn:microsoft.com/office/officeart/2005/8/layout/radial2"/>
    <dgm:cxn modelId="{E0F90C20-0BFA-4E9D-90FF-0ECB35E2DB31}" type="presParOf" srcId="{DCCF07D5-08BF-41F8-8E98-C604F28A3348}" destId="{2E6D02B8-50A0-41F3-AD11-F5EB32D39EA0}" srcOrd="0" destOrd="0" presId="urn:microsoft.com/office/officeart/2005/8/layout/radial2"/>
    <dgm:cxn modelId="{06AD6657-44E5-4B89-91FD-1B0F48006C65}" type="presParOf" srcId="{DCCF07D5-08BF-41F8-8E98-C604F28A3348}" destId="{B3071413-1312-46E8-84EF-C346B5DC8BE8}" srcOrd="1" destOrd="0" presId="urn:microsoft.com/office/officeart/2005/8/layout/radial2"/>
    <dgm:cxn modelId="{30116072-D36E-4F16-8CD0-346188A97283}" type="presParOf" srcId="{10B26EC0-3D68-4F3F-9201-C5ED07CC6EB8}" destId="{2BC1FB67-448C-4AE4-942C-B4FB7E4360DF}" srcOrd="5" destOrd="0" presId="urn:microsoft.com/office/officeart/2005/8/layout/radial2"/>
    <dgm:cxn modelId="{0DCE6268-4CB8-483A-A149-4B3028A5625A}" type="presParOf" srcId="{10B26EC0-3D68-4F3F-9201-C5ED07CC6EB8}" destId="{5CC95BB2-DC60-4D72-BD79-87B929ACE948}" srcOrd="6" destOrd="0" presId="urn:microsoft.com/office/officeart/2005/8/layout/radial2"/>
    <dgm:cxn modelId="{88C7C837-EE72-4DBB-901C-D82C7EF03BCD}" type="presParOf" srcId="{5CC95BB2-DC60-4D72-BD79-87B929ACE948}" destId="{D3C80310-E4DA-4A83-87A6-B4B229418857}" srcOrd="0" destOrd="0" presId="urn:microsoft.com/office/officeart/2005/8/layout/radial2"/>
    <dgm:cxn modelId="{A63A174F-D1A2-4F15-8007-5ABC12FD13AE}" type="presParOf" srcId="{5CC95BB2-DC60-4D72-BD79-87B929ACE948}" destId="{292057AE-15A1-48B3-82FD-294C04645D15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42C086D-B305-45F9-AD4A-1309FC536721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2D178531-0A99-4F47-BEBF-127B705CC335}">
      <dgm:prSet/>
      <dgm:spPr/>
      <dgm:t>
        <a:bodyPr/>
        <a:lstStyle/>
        <a:p>
          <a:pPr algn="l"/>
          <a:r>
            <a:rPr lang="en-US" dirty="0"/>
            <a:t>Printed text/guides</a:t>
          </a:r>
          <a:endParaRPr lang="en-CA" dirty="0"/>
        </a:p>
      </dgm:t>
    </dgm:pt>
    <dgm:pt modelId="{7133CF13-E0A2-4DAA-8A5D-12C52B61A571}" type="parTrans" cxnId="{90FA1E27-B0A1-47FF-A812-EA3E16DAFABE}">
      <dgm:prSet/>
      <dgm:spPr/>
      <dgm:t>
        <a:bodyPr/>
        <a:lstStyle/>
        <a:p>
          <a:endParaRPr lang="en-CA"/>
        </a:p>
      </dgm:t>
    </dgm:pt>
    <dgm:pt modelId="{8B1A6007-E159-4F34-BB85-ED9071A51970}" type="sibTrans" cxnId="{90FA1E27-B0A1-47FF-A812-EA3E16DAFABE}">
      <dgm:prSet/>
      <dgm:spPr/>
      <dgm:t>
        <a:bodyPr/>
        <a:lstStyle/>
        <a:p>
          <a:endParaRPr lang="en-CA"/>
        </a:p>
      </dgm:t>
    </dgm:pt>
    <dgm:pt modelId="{F1E80653-6E13-4E1A-8FB9-70F099F7737C}">
      <dgm:prSet/>
      <dgm:spPr>
        <a:solidFill>
          <a:srgbClr val="009900"/>
        </a:solidFill>
      </dgm:spPr>
      <dgm:t>
        <a:bodyPr/>
        <a:lstStyle/>
        <a:p>
          <a:pPr algn="l"/>
          <a:r>
            <a:rPr lang="en-US"/>
            <a:t>Telephone</a:t>
          </a:r>
          <a:endParaRPr lang="en-CA"/>
        </a:p>
      </dgm:t>
    </dgm:pt>
    <dgm:pt modelId="{8B781CBE-E332-440B-AC0A-F235ED8659A5}" type="parTrans" cxnId="{1C8761E6-C387-4DDC-9BFE-AB18BFDE5EB7}">
      <dgm:prSet/>
      <dgm:spPr/>
      <dgm:t>
        <a:bodyPr/>
        <a:lstStyle/>
        <a:p>
          <a:endParaRPr lang="en-CA"/>
        </a:p>
      </dgm:t>
    </dgm:pt>
    <dgm:pt modelId="{A9EC9D40-A85D-42D5-8043-6D98B5DF44FE}" type="sibTrans" cxnId="{1C8761E6-C387-4DDC-9BFE-AB18BFDE5EB7}">
      <dgm:prSet/>
      <dgm:spPr/>
      <dgm:t>
        <a:bodyPr/>
        <a:lstStyle/>
        <a:p>
          <a:endParaRPr lang="en-CA"/>
        </a:p>
      </dgm:t>
    </dgm:pt>
    <dgm:pt modelId="{0E9818C4-0BD0-4D91-A27D-CB1334900318}">
      <dgm:prSet/>
      <dgm:spPr/>
      <dgm:t>
        <a:bodyPr/>
        <a:lstStyle/>
        <a:p>
          <a:pPr algn="l"/>
          <a:r>
            <a:rPr lang="en-US" dirty="0"/>
            <a:t>Radio</a:t>
          </a:r>
          <a:endParaRPr lang="en-CA" dirty="0"/>
        </a:p>
      </dgm:t>
    </dgm:pt>
    <dgm:pt modelId="{41C168D7-58A6-4BA9-AB12-0D97100822EE}" type="parTrans" cxnId="{904BEB12-FD5E-4439-B6CF-78D2EB64163F}">
      <dgm:prSet/>
      <dgm:spPr/>
      <dgm:t>
        <a:bodyPr/>
        <a:lstStyle/>
        <a:p>
          <a:endParaRPr lang="en-CA"/>
        </a:p>
      </dgm:t>
    </dgm:pt>
    <dgm:pt modelId="{A3E0E2E9-AB2B-4B59-9200-C8166C6CBF9B}" type="sibTrans" cxnId="{904BEB12-FD5E-4439-B6CF-78D2EB64163F}">
      <dgm:prSet/>
      <dgm:spPr/>
      <dgm:t>
        <a:bodyPr/>
        <a:lstStyle/>
        <a:p>
          <a:endParaRPr lang="en-CA"/>
        </a:p>
      </dgm:t>
    </dgm:pt>
    <dgm:pt modelId="{C0A6CF3A-4FF8-48F0-9E15-ACBA54352063}">
      <dgm:prSet/>
      <dgm:spPr>
        <a:solidFill>
          <a:srgbClr val="FFC000"/>
        </a:solidFill>
      </dgm:spPr>
      <dgm:t>
        <a:bodyPr/>
        <a:lstStyle/>
        <a:p>
          <a:pPr algn="l"/>
          <a:r>
            <a:rPr lang="en-US" dirty="0"/>
            <a:t>Television</a:t>
          </a:r>
          <a:endParaRPr lang="en-CA" dirty="0"/>
        </a:p>
      </dgm:t>
    </dgm:pt>
    <dgm:pt modelId="{EEB33FF5-7F2B-4C12-8190-FCF8F0A01A1A}" type="parTrans" cxnId="{90CB3A09-5325-44E7-97E7-B7D5F884BAD5}">
      <dgm:prSet/>
      <dgm:spPr/>
      <dgm:t>
        <a:bodyPr/>
        <a:lstStyle/>
        <a:p>
          <a:endParaRPr lang="en-CA"/>
        </a:p>
      </dgm:t>
    </dgm:pt>
    <dgm:pt modelId="{BEFAC675-C236-403B-8205-2BEABB3D1BC6}" type="sibTrans" cxnId="{90CB3A09-5325-44E7-97E7-B7D5F884BAD5}">
      <dgm:prSet/>
      <dgm:spPr/>
      <dgm:t>
        <a:bodyPr/>
        <a:lstStyle/>
        <a:p>
          <a:endParaRPr lang="en-CA"/>
        </a:p>
      </dgm:t>
    </dgm:pt>
    <dgm:pt modelId="{443DEE2C-4E7D-49E0-AFBC-C6ACC7DB96F9}">
      <dgm:prSet/>
      <dgm:spPr/>
      <dgm:t>
        <a:bodyPr/>
        <a:lstStyle/>
        <a:p>
          <a:pPr algn="l"/>
          <a:r>
            <a:rPr lang="en-US"/>
            <a:t>SMS</a:t>
          </a:r>
          <a:endParaRPr lang="en-CA"/>
        </a:p>
      </dgm:t>
    </dgm:pt>
    <dgm:pt modelId="{24F56C2B-EE6D-478B-BAC0-69D0E21939ED}" type="parTrans" cxnId="{5A0C4103-F4B1-4E45-B534-B256864E06BC}">
      <dgm:prSet/>
      <dgm:spPr/>
      <dgm:t>
        <a:bodyPr/>
        <a:lstStyle/>
        <a:p>
          <a:endParaRPr lang="en-CA"/>
        </a:p>
      </dgm:t>
    </dgm:pt>
    <dgm:pt modelId="{D9264558-FCF1-4F92-9059-28308C027970}" type="sibTrans" cxnId="{5A0C4103-F4B1-4E45-B534-B256864E06BC}">
      <dgm:prSet/>
      <dgm:spPr/>
      <dgm:t>
        <a:bodyPr/>
        <a:lstStyle/>
        <a:p>
          <a:endParaRPr lang="en-CA"/>
        </a:p>
      </dgm:t>
    </dgm:pt>
    <dgm:pt modelId="{A2B6B94B-DEF9-488D-A94C-D3C0A9B69C1F}">
      <dgm:prSet/>
      <dgm:spPr>
        <a:solidFill>
          <a:srgbClr val="FF7C80"/>
        </a:solidFill>
      </dgm:spPr>
      <dgm:t>
        <a:bodyPr/>
        <a:lstStyle/>
        <a:p>
          <a:pPr algn="l"/>
          <a:r>
            <a:rPr lang="en-US" dirty="0"/>
            <a:t>Chat</a:t>
          </a:r>
          <a:endParaRPr lang="en-CA" dirty="0"/>
        </a:p>
      </dgm:t>
    </dgm:pt>
    <dgm:pt modelId="{AC4EE40A-418E-4B51-97E1-78BE698B6514}" type="parTrans" cxnId="{5757B8D8-5A8D-4DE5-A9F7-473F9B7A6985}">
      <dgm:prSet/>
      <dgm:spPr/>
      <dgm:t>
        <a:bodyPr/>
        <a:lstStyle/>
        <a:p>
          <a:endParaRPr lang="en-CA"/>
        </a:p>
      </dgm:t>
    </dgm:pt>
    <dgm:pt modelId="{285917BD-F85B-4B96-91F5-EFC64501E8DB}" type="sibTrans" cxnId="{5757B8D8-5A8D-4DE5-A9F7-473F9B7A6985}">
      <dgm:prSet/>
      <dgm:spPr/>
      <dgm:t>
        <a:bodyPr/>
        <a:lstStyle/>
        <a:p>
          <a:endParaRPr lang="en-CA"/>
        </a:p>
      </dgm:t>
    </dgm:pt>
    <dgm:pt modelId="{2FB94939-A376-4980-A4DC-D03B4F60CEC8}">
      <dgm:prSet/>
      <dgm:spPr/>
      <dgm:t>
        <a:bodyPr/>
        <a:lstStyle/>
        <a:p>
          <a:pPr algn="l"/>
          <a:r>
            <a:rPr lang="en-US" dirty="0"/>
            <a:t>Online services</a:t>
          </a:r>
          <a:endParaRPr lang="en-CA" dirty="0"/>
        </a:p>
      </dgm:t>
    </dgm:pt>
    <dgm:pt modelId="{70CD6178-4599-4A80-AED3-368B6C7E6894}" type="parTrans" cxnId="{70B7D30F-0A16-463E-8FC4-A4C133FF134A}">
      <dgm:prSet/>
      <dgm:spPr/>
      <dgm:t>
        <a:bodyPr/>
        <a:lstStyle/>
        <a:p>
          <a:endParaRPr lang="en-CA"/>
        </a:p>
      </dgm:t>
    </dgm:pt>
    <dgm:pt modelId="{EF0648FA-20FE-4882-BC64-AD0BB0686021}" type="sibTrans" cxnId="{70B7D30F-0A16-463E-8FC4-A4C133FF134A}">
      <dgm:prSet/>
      <dgm:spPr/>
      <dgm:t>
        <a:bodyPr/>
        <a:lstStyle/>
        <a:p>
          <a:endParaRPr lang="en-CA"/>
        </a:p>
      </dgm:t>
    </dgm:pt>
    <dgm:pt modelId="{2596325B-A8CD-49D1-AC32-B0239B3D44A7}">
      <dgm:prSet/>
      <dgm:spPr>
        <a:solidFill>
          <a:srgbClr val="CC9900"/>
        </a:solidFill>
      </dgm:spPr>
      <dgm:t>
        <a:bodyPr/>
        <a:lstStyle/>
        <a:p>
          <a:pPr algn="l"/>
          <a:r>
            <a:rPr lang="en-US" dirty="0"/>
            <a:t>Social media</a:t>
          </a:r>
          <a:endParaRPr lang="en-CA" dirty="0"/>
        </a:p>
      </dgm:t>
    </dgm:pt>
    <dgm:pt modelId="{E31CC4C5-2876-4F97-814E-B29F8BD149FC}" type="parTrans" cxnId="{5FA4593B-E763-461A-A614-A987F627ED6E}">
      <dgm:prSet/>
      <dgm:spPr/>
      <dgm:t>
        <a:bodyPr/>
        <a:lstStyle/>
        <a:p>
          <a:endParaRPr lang="en-CA"/>
        </a:p>
      </dgm:t>
    </dgm:pt>
    <dgm:pt modelId="{7AF22A3C-5B89-4581-B90F-540F2A5E5CF3}" type="sibTrans" cxnId="{5FA4593B-E763-461A-A614-A987F627ED6E}">
      <dgm:prSet/>
      <dgm:spPr/>
      <dgm:t>
        <a:bodyPr/>
        <a:lstStyle/>
        <a:p>
          <a:endParaRPr lang="en-CA"/>
        </a:p>
      </dgm:t>
    </dgm:pt>
    <dgm:pt modelId="{10E806E4-668F-4664-8CA8-AEEBFCD32946}" type="pres">
      <dgm:prSet presAssocID="{442C086D-B305-45F9-AD4A-1309FC536721}" presName="linearFlow" presStyleCnt="0">
        <dgm:presLayoutVars>
          <dgm:dir/>
          <dgm:resizeHandles val="exact"/>
        </dgm:presLayoutVars>
      </dgm:prSet>
      <dgm:spPr/>
    </dgm:pt>
    <dgm:pt modelId="{B783878A-0C15-4B18-AF38-15C69245DE20}" type="pres">
      <dgm:prSet presAssocID="{2D178531-0A99-4F47-BEBF-127B705CC335}" presName="composite" presStyleCnt="0"/>
      <dgm:spPr/>
    </dgm:pt>
    <dgm:pt modelId="{4D296E1D-BB15-406B-BC66-A0EDD0AF072A}" type="pres">
      <dgm:prSet presAssocID="{2D178531-0A99-4F47-BEBF-127B705CC335}" presName="imgShp" presStyleLbl="fgImgPlace1" presStyleIdx="0" presStyleCnt="8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 with solid fill"/>
        </a:ext>
      </dgm:extLst>
    </dgm:pt>
    <dgm:pt modelId="{3D5FD18F-15E1-41ED-9423-ED2666A91023}" type="pres">
      <dgm:prSet presAssocID="{2D178531-0A99-4F47-BEBF-127B705CC335}" presName="txShp" presStyleLbl="node1" presStyleIdx="0" presStyleCnt="8">
        <dgm:presLayoutVars>
          <dgm:bulletEnabled val="1"/>
        </dgm:presLayoutVars>
      </dgm:prSet>
      <dgm:spPr/>
    </dgm:pt>
    <dgm:pt modelId="{43E5614B-AEB4-43C0-8623-8FE3DDE12601}" type="pres">
      <dgm:prSet presAssocID="{8B1A6007-E159-4F34-BB85-ED9071A51970}" presName="spacing" presStyleCnt="0"/>
      <dgm:spPr/>
    </dgm:pt>
    <dgm:pt modelId="{234430B2-2F69-42FE-A184-9A7BDF3524AA}" type="pres">
      <dgm:prSet presAssocID="{F1E80653-6E13-4E1A-8FB9-70F099F7737C}" presName="composite" presStyleCnt="0"/>
      <dgm:spPr/>
    </dgm:pt>
    <dgm:pt modelId="{F0382A79-ED6C-4422-86D3-AEC22C6AC4A9}" type="pres">
      <dgm:prSet presAssocID="{F1E80653-6E13-4E1A-8FB9-70F099F7737C}" presName="imgShp" presStyleLbl="fgImgPlac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lephone with solid fill"/>
        </a:ext>
      </dgm:extLst>
    </dgm:pt>
    <dgm:pt modelId="{6FB3C40F-166A-4986-ADDF-8B51DBFB415D}" type="pres">
      <dgm:prSet presAssocID="{F1E80653-6E13-4E1A-8FB9-70F099F7737C}" presName="txShp" presStyleLbl="node1" presStyleIdx="1" presStyleCnt="8">
        <dgm:presLayoutVars>
          <dgm:bulletEnabled val="1"/>
        </dgm:presLayoutVars>
      </dgm:prSet>
      <dgm:spPr/>
    </dgm:pt>
    <dgm:pt modelId="{6357911C-4888-43CC-91D3-F28C4D2756CB}" type="pres">
      <dgm:prSet presAssocID="{A9EC9D40-A85D-42D5-8043-6D98B5DF44FE}" presName="spacing" presStyleCnt="0"/>
      <dgm:spPr/>
    </dgm:pt>
    <dgm:pt modelId="{EAAF5EC4-9166-4E1C-92DE-FC25555E5BE9}" type="pres">
      <dgm:prSet presAssocID="{0E9818C4-0BD0-4D91-A27D-CB1334900318}" presName="composite" presStyleCnt="0"/>
      <dgm:spPr/>
    </dgm:pt>
    <dgm:pt modelId="{DF26F9F4-78FA-4029-A20B-0C298C9FE8FC}" type="pres">
      <dgm:prSet presAssocID="{0E9818C4-0BD0-4D91-A27D-CB1334900318}" presName="imgShp" presStyleLbl="fgImgPlac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adio with solid fill"/>
        </a:ext>
      </dgm:extLst>
    </dgm:pt>
    <dgm:pt modelId="{C4A54C8E-9F40-41E1-A80C-D03B9C7B78CC}" type="pres">
      <dgm:prSet presAssocID="{0E9818C4-0BD0-4D91-A27D-CB1334900318}" presName="txShp" presStyleLbl="node1" presStyleIdx="2" presStyleCnt="8">
        <dgm:presLayoutVars>
          <dgm:bulletEnabled val="1"/>
        </dgm:presLayoutVars>
      </dgm:prSet>
      <dgm:spPr/>
    </dgm:pt>
    <dgm:pt modelId="{BEAB264D-CB92-4DC3-B353-6C258F3D71AA}" type="pres">
      <dgm:prSet presAssocID="{A3E0E2E9-AB2B-4B59-9200-C8166C6CBF9B}" presName="spacing" presStyleCnt="0"/>
      <dgm:spPr/>
    </dgm:pt>
    <dgm:pt modelId="{3317EF05-7C3E-4C3B-9B33-61FC226579B8}" type="pres">
      <dgm:prSet presAssocID="{C0A6CF3A-4FF8-48F0-9E15-ACBA54352063}" presName="composite" presStyleCnt="0"/>
      <dgm:spPr/>
    </dgm:pt>
    <dgm:pt modelId="{02E1455D-2A12-4685-8D02-07958E716262}" type="pres">
      <dgm:prSet presAssocID="{C0A6CF3A-4FF8-48F0-9E15-ACBA54352063}" presName="imgShp" presStyleLbl="fgImgPlac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levision with solid fill"/>
        </a:ext>
      </dgm:extLst>
    </dgm:pt>
    <dgm:pt modelId="{7B880FA2-321B-400D-99E0-A53F33B49A2F}" type="pres">
      <dgm:prSet presAssocID="{C0A6CF3A-4FF8-48F0-9E15-ACBA54352063}" presName="txShp" presStyleLbl="node1" presStyleIdx="3" presStyleCnt="8">
        <dgm:presLayoutVars>
          <dgm:bulletEnabled val="1"/>
        </dgm:presLayoutVars>
      </dgm:prSet>
      <dgm:spPr/>
    </dgm:pt>
    <dgm:pt modelId="{324A88D9-4F2E-4AB0-A4BF-1F7FD02FC68B}" type="pres">
      <dgm:prSet presAssocID="{BEFAC675-C236-403B-8205-2BEABB3D1BC6}" presName="spacing" presStyleCnt="0"/>
      <dgm:spPr/>
    </dgm:pt>
    <dgm:pt modelId="{A7F8CCBD-ED93-4D37-B445-1ED601B7169A}" type="pres">
      <dgm:prSet presAssocID="{443DEE2C-4E7D-49E0-AFBC-C6ACC7DB96F9}" presName="composite" presStyleCnt="0"/>
      <dgm:spPr/>
    </dgm:pt>
    <dgm:pt modelId="{FFE9053F-453A-4ABE-9539-6A794AA4115E}" type="pres">
      <dgm:prSet presAssocID="{443DEE2C-4E7D-49E0-AFBC-C6ACC7DB96F9}" presName="imgShp" presStyleLbl="fgImgPlace1" presStyleIdx="4" presStyleCnt="8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 bubble with solid fill"/>
        </a:ext>
      </dgm:extLst>
    </dgm:pt>
    <dgm:pt modelId="{9CC78CB9-73A1-48A3-94A9-7CA2385CB1F0}" type="pres">
      <dgm:prSet presAssocID="{443DEE2C-4E7D-49E0-AFBC-C6ACC7DB96F9}" presName="txShp" presStyleLbl="node1" presStyleIdx="4" presStyleCnt="8">
        <dgm:presLayoutVars>
          <dgm:bulletEnabled val="1"/>
        </dgm:presLayoutVars>
      </dgm:prSet>
      <dgm:spPr/>
    </dgm:pt>
    <dgm:pt modelId="{9187C7F4-975D-439B-82D6-B2630A789A9B}" type="pres">
      <dgm:prSet presAssocID="{D9264558-FCF1-4F92-9059-28308C027970}" presName="spacing" presStyleCnt="0"/>
      <dgm:spPr/>
    </dgm:pt>
    <dgm:pt modelId="{011C505C-B70F-489C-B84F-570648903051}" type="pres">
      <dgm:prSet presAssocID="{A2B6B94B-DEF9-488D-A94C-D3C0A9B69C1F}" presName="composite" presStyleCnt="0"/>
      <dgm:spPr/>
    </dgm:pt>
    <dgm:pt modelId="{73E7DFF1-BB2F-4A6D-83C6-4D67802AE9AE}" type="pres">
      <dgm:prSet presAssocID="{A2B6B94B-DEF9-488D-A94C-D3C0A9B69C1F}" presName="imgShp" presStyleLbl="fgImgPlace1" presStyleIdx="5" presStyleCnt="8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 outline"/>
        </a:ext>
      </dgm:extLst>
    </dgm:pt>
    <dgm:pt modelId="{27E9EA79-E4F8-47FB-961E-2FB3436301DB}" type="pres">
      <dgm:prSet presAssocID="{A2B6B94B-DEF9-488D-A94C-D3C0A9B69C1F}" presName="txShp" presStyleLbl="node1" presStyleIdx="5" presStyleCnt="8">
        <dgm:presLayoutVars>
          <dgm:bulletEnabled val="1"/>
        </dgm:presLayoutVars>
      </dgm:prSet>
      <dgm:spPr/>
    </dgm:pt>
    <dgm:pt modelId="{00110ADF-289D-488A-8173-3F22549A7C9B}" type="pres">
      <dgm:prSet presAssocID="{285917BD-F85B-4B96-91F5-EFC64501E8DB}" presName="spacing" presStyleCnt="0"/>
      <dgm:spPr/>
    </dgm:pt>
    <dgm:pt modelId="{5EB2A614-D6BA-4DDF-9E77-6782C410EEFB}" type="pres">
      <dgm:prSet presAssocID="{2FB94939-A376-4980-A4DC-D03B4F60CEC8}" presName="composite" presStyleCnt="0"/>
      <dgm:spPr/>
    </dgm:pt>
    <dgm:pt modelId="{9A60C03F-5992-49CB-AA73-5348FC48D821}" type="pres">
      <dgm:prSet presAssocID="{2FB94939-A376-4980-A4DC-D03B4F60CEC8}" presName="imgShp" presStyleLbl="fgImgPlace1" presStyleIdx="6" presStyleCnt="8"/>
      <dgm:spPr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 with solid fill"/>
        </a:ext>
      </dgm:extLst>
    </dgm:pt>
    <dgm:pt modelId="{568B290E-E4DD-42B0-902F-A54F07D09373}" type="pres">
      <dgm:prSet presAssocID="{2FB94939-A376-4980-A4DC-D03B4F60CEC8}" presName="txShp" presStyleLbl="node1" presStyleIdx="6" presStyleCnt="8">
        <dgm:presLayoutVars>
          <dgm:bulletEnabled val="1"/>
        </dgm:presLayoutVars>
      </dgm:prSet>
      <dgm:spPr/>
    </dgm:pt>
    <dgm:pt modelId="{FE89DC3F-8785-41BA-B0EC-261D959285CF}" type="pres">
      <dgm:prSet presAssocID="{EF0648FA-20FE-4882-BC64-AD0BB0686021}" presName="spacing" presStyleCnt="0"/>
      <dgm:spPr/>
    </dgm:pt>
    <dgm:pt modelId="{5A701681-E7FB-4805-9E1A-D0B6E12ED513}" type="pres">
      <dgm:prSet presAssocID="{2596325B-A8CD-49D1-AC32-B0239B3D44A7}" presName="composite" presStyleCnt="0"/>
      <dgm:spPr/>
    </dgm:pt>
    <dgm:pt modelId="{6FB2DEEE-8863-4B68-8510-ECE81FB30FA7}" type="pres">
      <dgm:prSet presAssocID="{2596325B-A8CD-49D1-AC32-B0239B3D44A7}" presName="imgShp" presStyleLbl="fgImgPlace1" presStyleIdx="7" presStyleCnt="8"/>
      <dgm:spPr>
        <a:blipFill>
          <a:blip xmlns:r="http://schemas.openxmlformats.org/officeDocument/2006/relationships"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shtag with solid fill"/>
        </a:ext>
      </dgm:extLst>
    </dgm:pt>
    <dgm:pt modelId="{79C1F004-8F9E-4CA5-A062-56DE540D76C2}" type="pres">
      <dgm:prSet presAssocID="{2596325B-A8CD-49D1-AC32-B0239B3D44A7}" presName="txShp" presStyleLbl="node1" presStyleIdx="7" presStyleCnt="8">
        <dgm:presLayoutVars>
          <dgm:bulletEnabled val="1"/>
        </dgm:presLayoutVars>
      </dgm:prSet>
      <dgm:spPr/>
    </dgm:pt>
  </dgm:ptLst>
  <dgm:cxnLst>
    <dgm:cxn modelId="{5A0C4103-F4B1-4E45-B534-B256864E06BC}" srcId="{442C086D-B305-45F9-AD4A-1309FC536721}" destId="{443DEE2C-4E7D-49E0-AFBC-C6ACC7DB96F9}" srcOrd="4" destOrd="0" parTransId="{24F56C2B-EE6D-478B-BAC0-69D0E21939ED}" sibTransId="{D9264558-FCF1-4F92-9059-28308C027970}"/>
    <dgm:cxn modelId="{5F36E406-1E0B-4D43-9CB5-434F2323B77B}" type="presOf" srcId="{0E9818C4-0BD0-4D91-A27D-CB1334900318}" destId="{C4A54C8E-9F40-41E1-A80C-D03B9C7B78CC}" srcOrd="0" destOrd="0" presId="urn:microsoft.com/office/officeart/2005/8/layout/vList3"/>
    <dgm:cxn modelId="{90CB3A09-5325-44E7-97E7-B7D5F884BAD5}" srcId="{442C086D-B305-45F9-AD4A-1309FC536721}" destId="{C0A6CF3A-4FF8-48F0-9E15-ACBA54352063}" srcOrd="3" destOrd="0" parTransId="{EEB33FF5-7F2B-4C12-8190-FCF8F0A01A1A}" sibTransId="{BEFAC675-C236-403B-8205-2BEABB3D1BC6}"/>
    <dgm:cxn modelId="{04FA600A-ADCD-4757-B130-A3EBE0A4B510}" type="presOf" srcId="{2D178531-0A99-4F47-BEBF-127B705CC335}" destId="{3D5FD18F-15E1-41ED-9423-ED2666A91023}" srcOrd="0" destOrd="0" presId="urn:microsoft.com/office/officeart/2005/8/layout/vList3"/>
    <dgm:cxn modelId="{70B7D30F-0A16-463E-8FC4-A4C133FF134A}" srcId="{442C086D-B305-45F9-AD4A-1309FC536721}" destId="{2FB94939-A376-4980-A4DC-D03B4F60CEC8}" srcOrd="6" destOrd="0" parTransId="{70CD6178-4599-4A80-AED3-368B6C7E6894}" sibTransId="{EF0648FA-20FE-4882-BC64-AD0BB0686021}"/>
    <dgm:cxn modelId="{904BEB12-FD5E-4439-B6CF-78D2EB64163F}" srcId="{442C086D-B305-45F9-AD4A-1309FC536721}" destId="{0E9818C4-0BD0-4D91-A27D-CB1334900318}" srcOrd="2" destOrd="0" parTransId="{41C168D7-58A6-4BA9-AB12-0D97100822EE}" sibTransId="{A3E0E2E9-AB2B-4B59-9200-C8166C6CBF9B}"/>
    <dgm:cxn modelId="{90FA1E27-B0A1-47FF-A812-EA3E16DAFABE}" srcId="{442C086D-B305-45F9-AD4A-1309FC536721}" destId="{2D178531-0A99-4F47-BEBF-127B705CC335}" srcOrd="0" destOrd="0" parTransId="{7133CF13-E0A2-4DAA-8A5D-12C52B61A571}" sibTransId="{8B1A6007-E159-4F34-BB85-ED9071A51970}"/>
    <dgm:cxn modelId="{BC11E42F-ED8A-49F1-B5A8-C875FFDDACA6}" type="presOf" srcId="{2596325B-A8CD-49D1-AC32-B0239B3D44A7}" destId="{79C1F004-8F9E-4CA5-A062-56DE540D76C2}" srcOrd="0" destOrd="0" presId="urn:microsoft.com/office/officeart/2005/8/layout/vList3"/>
    <dgm:cxn modelId="{5FA4593B-E763-461A-A614-A987F627ED6E}" srcId="{442C086D-B305-45F9-AD4A-1309FC536721}" destId="{2596325B-A8CD-49D1-AC32-B0239B3D44A7}" srcOrd="7" destOrd="0" parTransId="{E31CC4C5-2876-4F97-814E-B29F8BD149FC}" sibTransId="{7AF22A3C-5B89-4581-B90F-540F2A5E5CF3}"/>
    <dgm:cxn modelId="{BDC7668A-8826-45C4-800F-3D5917CE2B0A}" type="presOf" srcId="{A2B6B94B-DEF9-488D-A94C-D3C0A9B69C1F}" destId="{27E9EA79-E4F8-47FB-961E-2FB3436301DB}" srcOrd="0" destOrd="0" presId="urn:microsoft.com/office/officeart/2005/8/layout/vList3"/>
    <dgm:cxn modelId="{626206AF-6692-4F64-9604-B61EA4457B52}" type="presOf" srcId="{443DEE2C-4E7D-49E0-AFBC-C6ACC7DB96F9}" destId="{9CC78CB9-73A1-48A3-94A9-7CA2385CB1F0}" srcOrd="0" destOrd="0" presId="urn:microsoft.com/office/officeart/2005/8/layout/vList3"/>
    <dgm:cxn modelId="{2606C5D5-5F46-4008-A413-6A2A180FE7F3}" type="presOf" srcId="{C0A6CF3A-4FF8-48F0-9E15-ACBA54352063}" destId="{7B880FA2-321B-400D-99E0-A53F33B49A2F}" srcOrd="0" destOrd="0" presId="urn:microsoft.com/office/officeart/2005/8/layout/vList3"/>
    <dgm:cxn modelId="{5757B8D8-5A8D-4DE5-A9F7-473F9B7A6985}" srcId="{442C086D-B305-45F9-AD4A-1309FC536721}" destId="{A2B6B94B-DEF9-488D-A94C-D3C0A9B69C1F}" srcOrd="5" destOrd="0" parTransId="{AC4EE40A-418E-4B51-97E1-78BE698B6514}" sibTransId="{285917BD-F85B-4B96-91F5-EFC64501E8DB}"/>
    <dgm:cxn modelId="{7267A5DA-FE27-42CF-A92F-635FAEA6B65A}" type="presOf" srcId="{2FB94939-A376-4980-A4DC-D03B4F60CEC8}" destId="{568B290E-E4DD-42B0-902F-A54F07D09373}" srcOrd="0" destOrd="0" presId="urn:microsoft.com/office/officeart/2005/8/layout/vList3"/>
    <dgm:cxn modelId="{1C8761E6-C387-4DDC-9BFE-AB18BFDE5EB7}" srcId="{442C086D-B305-45F9-AD4A-1309FC536721}" destId="{F1E80653-6E13-4E1A-8FB9-70F099F7737C}" srcOrd="1" destOrd="0" parTransId="{8B781CBE-E332-440B-AC0A-F235ED8659A5}" sibTransId="{A9EC9D40-A85D-42D5-8043-6D98B5DF44FE}"/>
    <dgm:cxn modelId="{BF929CE7-DB6C-440E-B30D-2103C6BFDD4C}" type="presOf" srcId="{442C086D-B305-45F9-AD4A-1309FC536721}" destId="{10E806E4-668F-4664-8CA8-AEEBFCD32946}" srcOrd="0" destOrd="0" presId="urn:microsoft.com/office/officeart/2005/8/layout/vList3"/>
    <dgm:cxn modelId="{7004D2E9-8E67-4B8A-84F5-5982B38E34B4}" type="presOf" srcId="{F1E80653-6E13-4E1A-8FB9-70F099F7737C}" destId="{6FB3C40F-166A-4986-ADDF-8B51DBFB415D}" srcOrd="0" destOrd="0" presId="urn:microsoft.com/office/officeart/2005/8/layout/vList3"/>
    <dgm:cxn modelId="{22C06A89-0398-476D-B82A-87F8BD424ADD}" type="presParOf" srcId="{10E806E4-668F-4664-8CA8-AEEBFCD32946}" destId="{B783878A-0C15-4B18-AF38-15C69245DE20}" srcOrd="0" destOrd="0" presId="urn:microsoft.com/office/officeart/2005/8/layout/vList3"/>
    <dgm:cxn modelId="{2CE8B739-D21F-40C4-AA10-412A354C5E9D}" type="presParOf" srcId="{B783878A-0C15-4B18-AF38-15C69245DE20}" destId="{4D296E1D-BB15-406B-BC66-A0EDD0AF072A}" srcOrd="0" destOrd="0" presId="urn:microsoft.com/office/officeart/2005/8/layout/vList3"/>
    <dgm:cxn modelId="{5A0EB2FD-A873-4985-8D91-CAC97BA1EBC7}" type="presParOf" srcId="{B783878A-0C15-4B18-AF38-15C69245DE20}" destId="{3D5FD18F-15E1-41ED-9423-ED2666A91023}" srcOrd="1" destOrd="0" presId="urn:microsoft.com/office/officeart/2005/8/layout/vList3"/>
    <dgm:cxn modelId="{6ADFADDB-EC4A-41C0-BA66-13B99B08995C}" type="presParOf" srcId="{10E806E4-668F-4664-8CA8-AEEBFCD32946}" destId="{43E5614B-AEB4-43C0-8623-8FE3DDE12601}" srcOrd="1" destOrd="0" presId="urn:microsoft.com/office/officeart/2005/8/layout/vList3"/>
    <dgm:cxn modelId="{0B12CE78-3559-4617-A98B-3DA7B66E5076}" type="presParOf" srcId="{10E806E4-668F-4664-8CA8-AEEBFCD32946}" destId="{234430B2-2F69-42FE-A184-9A7BDF3524AA}" srcOrd="2" destOrd="0" presId="urn:microsoft.com/office/officeart/2005/8/layout/vList3"/>
    <dgm:cxn modelId="{76AFC443-8632-4046-BB22-46D652187782}" type="presParOf" srcId="{234430B2-2F69-42FE-A184-9A7BDF3524AA}" destId="{F0382A79-ED6C-4422-86D3-AEC22C6AC4A9}" srcOrd="0" destOrd="0" presId="urn:microsoft.com/office/officeart/2005/8/layout/vList3"/>
    <dgm:cxn modelId="{08CEAC30-9BF1-43DA-BCD1-411CD839A37C}" type="presParOf" srcId="{234430B2-2F69-42FE-A184-9A7BDF3524AA}" destId="{6FB3C40F-166A-4986-ADDF-8B51DBFB415D}" srcOrd="1" destOrd="0" presId="urn:microsoft.com/office/officeart/2005/8/layout/vList3"/>
    <dgm:cxn modelId="{B4A35FE8-8892-4648-8EDC-F2C070950BB6}" type="presParOf" srcId="{10E806E4-668F-4664-8CA8-AEEBFCD32946}" destId="{6357911C-4888-43CC-91D3-F28C4D2756CB}" srcOrd="3" destOrd="0" presId="urn:microsoft.com/office/officeart/2005/8/layout/vList3"/>
    <dgm:cxn modelId="{AD78E6A4-54E1-4D30-A237-6D97E9D73E5B}" type="presParOf" srcId="{10E806E4-668F-4664-8CA8-AEEBFCD32946}" destId="{EAAF5EC4-9166-4E1C-92DE-FC25555E5BE9}" srcOrd="4" destOrd="0" presId="urn:microsoft.com/office/officeart/2005/8/layout/vList3"/>
    <dgm:cxn modelId="{14A1BD46-7785-4725-9AEE-20BEAA7F1F27}" type="presParOf" srcId="{EAAF5EC4-9166-4E1C-92DE-FC25555E5BE9}" destId="{DF26F9F4-78FA-4029-A20B-0C298C9FE8FC}" srcOrd="0" destOrd="0" presId="urn:microsoft.com/office/officeart/2005/8/layout/vList3"/>
    <dgm:cxn modelId="{E5869456-224D-4F07-91FB-344B009EEC07}" type="presParOf" srcId="{EAAF5EC4-9166-4E1C-92DE-FC25555E5BE9}" destId="{C4A54C8E-9F40-41E1-A80C-D03B9C7B78CC}" srcOrd="1" destOrd="0" presId="urn:microsoft.com/office/officeart/2005/8/layout/vList3"/>
    <dgm:cxn modelId="{0BF80776-5501-401A-93FE-CCA451DB1821}" type="presParOf" srcId="{10E806E4-668F-4664-8CA8-AEEBFCD32946}" destId="{BEAB264D-CB92-4DC3-B353-6C258F3D71AA}" srcOrd="5" destOrd="0" presId="urn:microsoft.com/office/officeart/2005/8/layout/vList3"/>
    <dgm:cxn modelId="{7043F339-8F1A-4CAA-9883-FBFA370A02DB}" type="presParOf" srcId="{10E806E4-668F-4664-8CA8-AEEBFCD32946}" destId="{3317EF05-7C3E-4C3B-9B33-61FC226579B8}" srcOrd="6" destOrd="0" presId="urn:microsoft.com/office/officeart/2005/8/layout/vList3"/>
    <dgm:cxn modelId="{D0A9C36D-A3B1-4890-AFE0-EC834F56F1CF}" type="presParOf" srcId="{3317EF05-7C3E-4C3B-9B33-61FC226579B8}" destId="{02E1455D-2A12-4685-8D02-07958E716262}" srcOrd="0" destOrd="0" presId="urn:microsoft.com/office/officeart/2005/8/layout/vList3"/>
    <dgm:cxn modelId="{463F5F33-9BD8-4588-8FC8-EE2BBD02182F}" type="presParOf" srcId="{3317EF05-7C3E-4C3B-9B33-61FC226579B8}" destId="{7B880FA2-321B-400D-99E0-A53F33B49A2F}" srcOrd="1" destOrd="0" presId="urn:microsoft.com/office/officeart/2005/8/layout/vList3"/>
    <dgm:cxn modelId="{EBA8FA53-8760-474D-ABF2-EC9E2A74288E}" type="presParOf" srcId="{10E806E4-668F-4664-8CA8-AEEBFCD32946}" destId="{324A88D9-4F2E-4AB0-A4BF-1F7FD02FC68B}" srcOrd="7" destOrd="0" presId="urn:microsoft.com/office/officeart/2005/8/layout/vList3"/>
    <dgm:cxn modelId="{61AC7DEA-E9BE-44FB-97FF-AB97C5394DFF}" type="presParOf" srcId="{10E806E4-668F-4664-8CA8-AEEBFCD32946}" destId="{A7F8CCBD-ED93-4D37-B445-1ED601B7169A}" srcOrd="8" destOrd="0" presId="urn:microsoft.com/office/officeart/2005/8/layout/vList3"/>
    <dgm:cxn modelId="{3516A81B-68B4-463F-BC50-7A931CEC9636}" type="presParOf" srcId="{A7F8CCBD-ED93-4D37-B445-1ED601B7169A}" destId="{FFE9053F-453A-4ABE-9539-6A794AA4115E}" srcOrd="0" destOrd="0" presId="urn:microsoft.com/office/officeart/2005/8/layout/vList3"/>
    <dgm:cxn modelId="{18F12B83-1777-4071-8E82-15FD62C0C29F}" type="presParOf" srcId="{A7F8CCBD-ED93-4D37-B445-1ED601B7169A}" destId="{9CC78CB9-73A1-48A3-94A9-7CA2385CB1F0}" srcOrd="1" destOrd="0" presId="urn:microsoft.com/office/officeart/2005/8/layout/vList3"/>
    <dgm:cxn modelId="{3103AB2A-3CAE-4B8A-9CC0-33816AD5D761}" type="presParOf" srcId="{10E806E4-668F-4664-8CA8-AEEBFCD32946}" destId="{9187C7F4-975D-439B-82D6-B2630A789A9B}" srcOrd="9" destOrd="0" presId="urn:microsoft.com/office/officeart/2005/8/layout/vList3"/>
    <dgm:cxn modelId="{0031598B-ED52-4D97-B87D-8481F998201E}" type="presParOf" srcId="{10E806E4-668F-4664-8CA8-AEEBFCD32946}" destId="{011C505C-B70F-489C-B84F-570648903051}" srcOrd="10" destOrd="0" presId="urn:microsoft.com/office/officeart/2005/8/layout/vList3"/>
    <dgm:cxn modelId="{01D0C7B4-A46A-4D6E-88B6-EB0059492A19}" type="presParOf" srcId="{011C505C-B70F-489C-B84F-570648903051}" destId="{73E7DFF1-BB2F-4A6D-83C6-4D67802AE9AE}" srcOrd="0" destOrd="0" presId="urn:microsoft.com/office/officeart/2005/8/layout/vList3"/>
    <dgm:cxn modelId="{1CF49FCD-7EBA-414C-9915-81FC8E2B7474}" type="presParOf" srcId="{011C505C-B70F-489C-B84F-570648903051}" destId="{27E9EA79-E4F8-47FB-961E-2FB3436301DB}" srcOrd="1" destOrd="0" presId="urn:microsoft.com/office/officeart/2005/8/layout/vList3"/>
    <dgm:cxn modelId="{16706635-D411-43A2-85E2-1D0657B20E68}" type="presParOf" srcId="{10E806E4-668F-4664-8CA8-AEEBFCD32946}" destId="{00110ADF-289D-488A-8173-3F22549A7C9B}" srcOrd="11" destOrd="0" presId="urn:microsoft.com/office/officeart/2005/8/layout/vList3"/>
    <dgm:cxn modelId="{3B504EA4-B5A7-43D4-B811-0366D3E32AB1}" type="presParOf" srcId="{10E806E4-668F-4664-8CA8-AEEBFCD32946}" destId="{5EB2A614-D6BA-4DDF-9E77-6782C410EEFB}" srcOrd="12" destOrd="0" presId="urn:microsoft.com/office/officeart/2005/8/layout/vList3"/>
    <dgm:cxn modelId="{EE5A0120-6666-4438-B66E-D0D05C69268B}" type="presParOf" srcId="{5EB2A614-D6BA-4DDF-9E77-6782C410EEFB}" destId="{9A60C03F-5992-49CB-AA73-5348FC48D821}" srcOrd="0" destOrd="0" presId="urn:microsoft.com/office/officeart/2005/8/layout/vList3"/>
    <dgm:cxn modelId="{53C67D19-B0C8-40ED-8D85-967D5E5BB2EC}" type="presParOf" srcId="{5EB2A614-D6BA-4DDF-9E77-6782C410EEFB}" destId="{568B290E-E4DD-42B0-902F-A54F07D09373}" srcOrd="1" destOrd="0" presId="urn:microsoft.com/office/officeart/2005/8/layout/vList3"/>
    <dgm:cxn modelId="{1C2ADC26-6A70-4969-BB06-B3DC658B7FFA}" type="presParOf" srcId="{10E806E4-668F-4664-8CA8-AEEBFCD32946}" destId="{FE89DC3F-8785-41BA-B0EC-261D959285CF}" srcOrd="13" destOrd="0" presId="urn:microsoft.com/office/officeart/2005/8/layout/vList3"/>
    <dgm:cxn modelId="{02646428-227D-4040-B18B-EB29027C221F}" type="presParOf" srcId="{10E806E4-668F-4664-8CA8-AEEBFCD32946}" destId="{5A701681-E7FB-4805-9E1A-D0B6E12ED513}" srcOrd="14" destOrd="0" presId="urn:microsoft.com/office/officeart/2005/8/layout/vList3"/>
    <dgm:cxn modelId="{0DA8621E-6A3E-4638-802A-24697ADD1FBB}" type="presParOf" srcId="{5A701681-E7FB-4805-9E1A-D0B6E12ED513}" destId="{6FB2DEEE-8863-4B68-8510-ECE81FB30FA7}" srcOrd="0" destOrd="0" presId="urn:microsoft.com/office/officeart/2005/8/layout/vList3"/>
    <dgm:cxn modelId="{9F3A632B-5228-486B-A1DB-21999C611633}" type="presParOf" srcId="{5A701681-E7FB-4805-9E1A-D0B6E12ED513}" destId="{79C1F004-8F9E-4CA5-A062-56DE540D76C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BAFF0A-F00A-4D3B-882B-A51CBE710A2C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05B86B03-AA53-4802-8D6D-DE531E7D4AC5}">
      <dgm:prSet custT="1"/>
      <dgm:spPr/>
      <dgm:t>
        <a:bodyPr/>
        <a:lstStyle/>
        <a:p>
          <a:pPr algn="ctr"/>
          <a:r>
            <a:rPr lang="en-US" sz="2400" b="1" dirty="0">
              <a:solidFill>
                <a:schemeClr val="bg1"/>
              </a:solidFill>
            </a:rPr>
            <a:t>One-to-one support</a:t>
          </a:r>
          <a:endParaRPr lang="en-CA" sz="2400" b="1" dirty="0">
            <a:solidFill>
              <a:schemeClr val="bg1"/>
            </a:solidFill>
          </a:endParaRPr>
        </a:p>
      </dgm:t>
    </dgm:pt>
    <dgm:pt modelId="{06924714-00BE-476E-B089-9DC12A3576B0}" type="parTrans" cxnId="{DF70BAD2-E30A-4E7F-A782-1290D1207650}">
      <dgm:prSet/>
      <dgm:spPr/>
      <dgm:t>
        <a:bodyPr/>
        <a:lstStyle/>
        <a:p>
          <a:endParaRPr lang="en-CA"/>
        </a:p>
      </dgm:t>
    </dgm:pt>
    <dgm:pt modelId="{1C187344-C742-43CA-B1DC-AAAC7AD5B007}" type="sibTrans" cxnId="{DF70BAD2-E30A-4E7F-A782-1290D1207650}">
      <dgm:prSet/>
      <dgm:spPr/>
      <dgm:t>
        <a:bodyPr/>
        <a:lstStyle/>
        <a:p>
          <a:endParaRPr lang="en-CA"/>
        </a:p>
      </dgm:t>
    </dgm:pt>
    <dgm:pt modelId="{55DA8990-53A7-4432-B125-D75A4F9CE864}">
      <dgm:prSet custT="1"/>
      <dgm:spPr/>
      <dgm:t>
        <a:bodyPr/>
        <a:lstStyle/>
        <a:p>
          <a:pPr algn="ctr"/>
          <a:r>
            <a:rPr lang="en-US" sz="2400" b="1" dirty="0">
              <a:solidFill>
                <a:schemeClr val="bg1"/>
              </a:solidFill>
            </a:rPr>
            <a:t>Group support</a:t>
          </a:r>
          <a:endParaRPr lang="en-CA" sz="2400" b="1" dirty="0">
            <a:solidFill>
              <a:schemeClr val="bg1"/>
            </a:solidFill>
          </a:endParaRPr>
        </a:p>
      </dgm:t>
    </dgm:pt>
    <dgm:pt modelId="{650ADC06-5C26-4D24-96E7-B31C340ADCCD}" type="parTrans" cxnId="{F1B47F15-4926-4DC8-A3D9-ED275D7A3BE8}">
      <dgm:prSet/>
      <dgm:spPr/>
      <dgm:t>
        <a:bodyPr/>
        <a:lstStyle/>
        <a:p>
          <a:endParaRPr lang="en-CA"/>
        </a:p>
      </dgm:t>
    </dgm:pt>
    <dgm:pt modelId="{9B39CB90-65FD-4196-A87B-09064B650767}" type="sibTrans" cxnId="{F1B47F15-4926-4DC8-A3D9-ED275D7A3BE8}">
      <dgm:prSet/>
      <dgm:spPr/>
      <dgm:t>
        <a:bodyPr/>
        <a:lstStyle/>
        <a:p>
          <a:endParaRPr lang="en-CA"/>
        </a:p>
      </dgm:t>
    </dgm:pt>
    <dgm:pt modelId="{A3B41060-3BFB-4401-B65E-357CC793BD33}">
      <dgm:prSet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</a:rPr>
            <a:t>Chatbot</a:t>
          </a:r>
          <a:endParaRPr lang="en-CA" sz="2000" dirty="0">
            <a:solidFill>
              <a:schemeClr val="bg1"/>
            </a:solidFill>
          </a:endParaRPr>
        </a:p>
      </dgm:t>
    </dgm:pt>
    <dgm:pt modelId="{D67A6F3A-A12B-4277-944B-F03657C24A41}" type="parTrans" cxnId="{1E95886F-B786-4F18-A3AA-3CB7BAF48B38}">
      <dgm:prSet/>
      <dgm:spPr>
        <a:ln w="50800">
          <a:solidFill>
            <a:schemeClr val="bg2"/>
          </a:solidFill>
        </a:ln>
      </dgm:spPr>
      <dgm:t>
        <a:bodyPr/>
        <a:lstStyle/>
        <a:p>
          <a:endParaRPr lang="en-CA"/>
        </a:p>
      </dgm:t>
    </dgm:pt>
    <dgm:pt modelId="{4F304640-6AAC-4319-B48E-D09C43CAFE5C}" type="sibTrans" cxnId="{1E95886F-B786-4F18-A3AA-3CB7BAF48B38}">
      <dgm:prSet/>
      <dgm:spPr/>
      <dgm:t>
        <a:bodyPr/>
        <a:lstStyle/>
        <a:p>
          <a:endParaRPr lang="en-CA"/>
        </a:p>
      </dgm:t>
    </dgm:pt>
    <dgm:pt modelId="{D12F8C1E-A32D-4859-A4E7-8B3DB4E8EF66}">
      <dgm:prSet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</a:rPr>
            <a:t>Online self-service</a:t>
          </a:r>
          <a:endParaRPr lang="en-CA" sz="2000" dirty="0">
            <a:solidFill>
              <a:schemeClr val="bg1"/>
            </a:solidFill>
          </a:endParaRPr>
        </a:p>
      </dgm:t>
    </dgm:pt>
    <dgm:pt modelId="{CBF967D7-4297-43AC-B48C-608287E25189}" type="parTrans" cxnId="{D3C5B498-03BF-423F-8437-F3457800DF24}">
      <dgm:prSet/>
      <dgm:spPr>
        <a:ln w="50800">
          <a:solidFill>
            <a:schemeClr val="bg2"/>
          </a:solidFill>
        </a:ln>
      </dgm:spPr>
      <dgm:t>
        <a:bodyPr/>
        <a:lstStyle/>
        <a:p>
          <a:endParaRPr lang="en-CA"/>
        </a:p>
      </dgm:t>
    </dgm:pt>
    <dgm:pt modelId="{21E1BD90-70E8-4E78-8D3E-C7FC9BA4A711}" type="sibTrans" cxnId="{D3C5B498-03BF-423F-8437-F3457800DF24}">
      <dgm:prSet/>
      <dgm:spPr/>
      <dgm:t>
        <a:bodyPr/>
        <a:lstStyle/>
        <a:p>
          <a:endParaRPr lang="en-CA"/>
        </a:p>
      </dgm:t>
    </dgm:pt>
    <dgm:pt modelId="{C4EC5E9B-AEE5-4D43-891A-C8B43B6CD16E}">
      <dgm:prSet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</a:rPr>
            <a:t>Tutoring</a:t>
          </a:r>
          <a:endParaRPr lang="en-CA" sz="2000" dirty="0">
            <a:solidFill>
              <a:schemeClr val="bg1"/>
            </a:solidFill>
          </a:endParaRPr>
        </a:p>
      </dgm:t>
    </dgm:pt>
    <dgm:pt modelId="{737F9660-4F7F-452E-BAF5-0FCFEE665B91}" type="parTrans" cxnId="{02F204D9-6886-4995-A8C8-063CA83FE5CA}">
      <dgm:prSet/>
      <dgm:spPr>
        <a:ln w="50800">
          <a:solidFill>
            <a:schemeClr val="bg2"/>
          </a:solidFill>
        </a:ln>
      </dgm:spPr>
      <dgm:t>
        <a:bodyPr/>
        <a:lstStyle/>
        <a:p>
          <a:endParaRPr lang="en-CA"/>
        </a:p>
      </dgm:t>
    </dgm:pt>
    <dgm:pt modelId="{BA2250D5-C85A-4A10-ADA9-9ACA5991F65D}" type="sibTrans" cxnId="{02F204D9-6886-4995-A8C8-063CA83FE5CA}">
      <dgm:prSet/>
      <dgm:spPr/>
      <dgm:t>
        <a:bodyPr/>
        <a:lstStyle/>
        <a:p>
          <a:endParaRPr lang="en-CA"/>
        </a:p>
      </dgm:t>
    </dgm:pt>
    <dgm:pt modelId="{D1BF0E7A-AEAD-4003-89EB-2484099E0A3C}">
      <dgm:prSet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</a:rPr>
            <a:t>Student study guide</a:t>
          </a:r>
          <a:endParaRPr lang="en-CA" sz="2000" dirty="0">
            <a:solidFill>
              <a:schemeClr val="bg1"/>
            </a:solidFill>
          </a:endParaRPr>
        </a:p>
      </dgm:t>
    </dgm:pt>
    <dgm:pt modelId="{CD2CB874-F155-4921-A868-8727A23378FF}" type="parTrans" cxnId="{F8E37FFF-3B7C-43B1-AFFB-4974AB569E71}">
      <dgm:prSet/>
      <dgm:spPr>
        <a:ln w="50800">
          <a:solidFill>
            <a:schemeClr val="bg2"/>
          </a:solidFill>
        </a:ln>
      </dgm:spPr>
      <dgm:t>
        <a:bodyPr/>
        <a:lstStyle/>
        <a:p>
          <a:endParaRPr lang="en-CA"/>
        </a:p>
      </dgm:t>
    </dgm:pt>
    <dgm:pt modelId="{66489D17-68E3-4146-B2D8-32BD7DB9F99E}" type="sibTrans" cxnId="{F8E37FFF-3B7C-43B1-AFFB-4974AB569E71}">
      <dgm:prSet/>
      <dgm:spPr/>
      <dgm:t>
        <a:bodyPr/>
        <a:lstStyle/>
        <a:p>
          <a:endParaRPr lang="en-CA"/>
        </a:p>
      </dgm:t>
    </dgm:pt>
    <dgm:pt modelId="{86D92310-E1E1-4C0D-A65E-A189F6DB15E2}">
      <dgm:prSet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</a:rPr>
            <a:t>Radio and TV</a:t>
          </a:r>
          <a:endParaRPr lang="en-CA" sz="2000" dirty="0">
            <a:solidFill>
              <a:schemeClr val="bg1"/>
            </a:solidFill>
          </a:endParaRPr>
        </a:p>
      </dgm:t>
    </dgm:pt>
    <dgm:pt modelId="{083C5D00-8176-44A8-A7BA-89A1BF0D036B}" type="parTrans" cxnId="{0625C7B6-A757-4901-A34C-BCC7AAAC5E6C}">
      <dgm:prSet/>
      <dgm:spPr>
        <a:ln w="50800">
          <a:solidFill>
            <a:schemeClr val="bg2"/>
          </a:solidFill>
        </a:ln>
      </dgm:spPr>
      <dgm:t>
        <a:bodyPr/>
        <a:lstStyle/>
        <a:p>
          <a:endParaRPr lang="en-CA"/>
        </a:p>
      </dgm:t>
    </dgm:pt>
    <dgm:pt modelId="{4D3CFCF1-9DC1-4E73-B07E-949E791D805A}" type="sibTrans" cxnId="{0625C7B6-A757-4901-A34C-BCC7AAAC5E6C}">
      <dgm:prSet/>
      <dgm:spPr/>
      <dgm:t>
        <a:bodyPr/>
        <a:lstStyle/>
        <a:p>
          <a:endParaRPr lang="en-CA"/>
        </a:p>
      </dgm:t>
    </dgm:pt>
    <dgm:pt modelId="{9B210E38-AD3A-475A-B0E1-6AAD27658ECA}">
      <dgm:prSet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</a:rPr>
            <a:t>Telephone</a:t>
          </a:r>
          <a:endParaRPr lang="en-CA" sz="2000" dirty="0">
            <a:solidFill>
              <a:schemeClr val="bg1"/>
            </a:solidFill>
          </a:endParaRPr>
        </a:p>
      </dgm:t>
    </dgm:pt>
    <dgm:pt modelId="{A6E9FC39-25C6-4A8D-BC20-2F0FFB2BFD6C}" type="sibTrans" cxnId="{9D422C23-98DC-4AD9-85C5-B002DD2C7592}">
      <dgm:prSet/>
      <dgm:spPr/>
      <dgm:t>
        <a:bodyPr/>
        <a:lstStyle/>
        <a:p>
          <a:endParaRPr lang="en-CA"/>
        </a:p>
      </dgm:t>
    </dgm:pt>
    <dgm:pt modelId="{CE81AFF5-386E-4538-9D30-F2CDF3214594}" type="parTrans" cxnId="{9D422C23-98DC-4AD9-85C5-B002DD2C7592}">
      <dgm:prSet/>
      <dgm:spPr>
        <a:ln w="50800">
          <a:solidFill>
            <a:schemeClr val="bg2"/>
          </a:solidFill>
        </a:ln>
      </dgm:spPr>
      <dgm:t>
        <a:bodyPr/>
        <a:lstStyle/>
        <a:p>
          <a:endParaRPr lang="en-CA"/>
        </a:p>
      </dgm:t>
    </dgm:pt>
    <dgm:pt modelId="{513AF9CA-B7FF-419D-92D9-5C5218B8B892}" type="pres">
      <dgm:prSet presAssocID="{14BAFF0A-F00A-4D3B-882B-A51CBE710A2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D5C6EB7-9D77-4461-B0C8-F8CA9593903D}" type="pres">
      <dgm:prSet presAssocID="{05B86B03-AA53-4802-8D6D-DE531E7D4AC5}" presName="hierRoot1" presStyleCnt="0"/>
      <dgm:spPr/>
    </dgm:pt>
    <dgm:pt modelId="{45E75F3C-A2C1-4A40-B1FE-2559B164BFE5}" type="pres">
      <dgm:prSet presAssocID="{05B86B03-AA53-4802-8D6D-DE531E7D4AC5}" presName="composite" presStyleCnt="0"/>
      <dgm:spPr/>
    </dgm:pt>
    <dgm:pt modelId="{339F6788-4A63-407F-9623-C36A59879757}" type="pres">
      <dgm:prSet presAssocID="{05B86B03-AA53-4802-8D6D-DE531E7D4AC5}" presName="image" presStyleLbl="node0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ardroom with solid fill"/>
        </a:ext>
      </dgm:extLst>
    </dgm:pt>
    <dgm:pt modelId="{C77CDE8B-921C-459A-AECD-4951527C0160}" type="pres">
      <dgm:prSet presAssocID="{05B86B03-AA53-4802-8D6D-DE531E7D4AC5}" presName="text" presStyleLbl="revTx" presStyleIdx="0" presStyleCnt="8" custScaleX="377366" custLinFactY="-11088" custLinFactNeighborX="-74937" custLinFactNeighborY="-100000">
        <dgm:presLayoutVars>
          <dgm:chPref val="3"/>
        </dgm:presLayoutVars>
      </dgm:prSet>
      <dgm:spPr/>
    </dgm:pt>
    <dgm:pt modelId="{EE241514-557A-449D-BA51-E8E06709B080}" type="pres">
      <dgm:prSet presAssocID="{05B86B03-AA53-4802-8D6D-DE531E7D4AC5}" presName="hierChild2" presStyleCnt="0"/>
      <dgm:spPr/>
    </dgm:pt>
    <dgm:pt modelId="{3A4E46B5-95F7-4DC0-A807-85E1D6F5C7D0}" type="pres">
      <dgm:prSet presAssocID="{CE81AFF5-386E-4538-9D30-F2CDF3214594}" presName="Name10" presStyleLbl="parChTrans1D2" presStyleIdx="0" presStyleCnt="6"/>
      <dgm:spPr/>
    </dgm:pt>
    <dgm:pt modelId="{079ECA7F-BAF1-46C1-873F-F75388B5ABBB}" type="pres">
      <dgm:prSet presAssocID="{9B210E38-AD3A-475A-B0E1-6AAD27658ECA}" presName="hierRoot2" presStyleCnt="0"/>
      <dgm:spPr/>
    </dgm:pt>
    <dgm:pt modelId="{FAB00EC2-88AB-450D-B20F-7D2F35FD44F8}" type="pres">
      <dgm:prSet presAssocID="{9B210E38-AD3A-475A-B0E1-6AAD27658ECA}" presName="composite2" presStyleCnt="0"/>
      <dgm:spPr/>
    </dgm:pt>
    <dgm:pt modelId="{44DC6F73-E364-486A-821A-790F379BE4E8}" type="pres">
      <dgm:prSet presAssocID="{9B210E38-AD3A-475A-B0E1-6AAD27658ECA}" presName="image2" presStyleLbl="node2" presStyleIdx="0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ceiver with solid fill"/>
        </a:ext>
      </dgm:extLst>
    </dgm:pt>
    <dgm:pt modelId="{5A87AA4D-E245-42BE-9276-604BAD54BFC4}" type="pres">
      <dgm:prSet presAssocID="{9B210E38-AD3A-475A-B0E1-6AAD27658ECA}" presName="text2" presStyleLbl="revTx" presStyleIdx="1" presStyleCnt="8" custScaleX="187628" custLinFactY="27563" custLinFactNeighborX="-38405" custLinFactNeighborY="100000">
        <dgm:presLayoutVars>
          <dgm:chPref val="3"/>
        </dgm:presLayoutVars>
      </dgm:prSet>
      <dgm:spPr/>
    </dgm:pt>
    <dgm:pt modelId="{8A5B113E-BB4E-4616-B77A-FD9116844161}" type="pres">
      <dgm:prSet presAssocID="{9B210E38-AD3A-475A-B0E1-6AAD27658ECA}" presName="hierChild3" presStyleCnt="0"/>
      <dgm:spPr/>
    </dgm:pt>
    <dgm:pt modelId="{79D80EB2-A6F7-4B8F-AFA8-AD4EF3BB7653}" type="pres">
      <dgm:prSet presAssocID="{D67A6F3A-A12B-4277-944B-F03657C24A41}" presName="Name10" presStyleLbl="parChTrans1D2" presStyleIdx="1" presStyleCnt="6"/>
      <dgm:spPr/>
    </dgm:pt>
    <dgm:pt modelId="{063AB92D-6C88-4D9C-AADF-F222819EE160}" type="pres">
      <dgm:prSet presAssocID="{A3B41060-3BFB-4401-B65E-357CC793BD33}" presName="hierRoot2" presStyleCnt="0"/>
      <dgm:spPr/>
    </dgm:pt>
    <dgm:pt modelId="{14B00605-AA77-4D2E-9741-4C6D81208C9D}" type="pres">
      <dgm:prSet presAssocID="{A3B41060-3BFB-4401-B65E-357CC793BD33}" presName="composite2" presStyleCnt="0"/>
      <dgm:spPr/>
    </dgm:pt>
    <dgm:pt modelId="{79CB6B52-31BF-4443-B323-9C321B0B8484}" type="pres">
      <dgm:prSet presAssocID="{A3B41060-3BFB-4401-B65E-357CC793BD33}" presName="image2" presStyleLbl="node2" presStyleIdx="1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 outline"/>
        </a:ext>
      </dgm:extLst>
    </dgm:pt>
    <dgm:pt modelId="{19B36E74-2627-4E7F-A5CA-CA1A9C2F64B3}" type="pres">
      <dgm:prSet presAssocID="{A3B41060-3BFB-4401-B65E-357CC793BD33}" presName="text2" presStyleLbl="revTx" presStyleIdx="2" presStyleCnt="8" custScaleX="187628" custLinFactY="20476" custLinFactNeighborX="-41340" custLinFactNeighborY="100000">
        <dgm:presLayoutVars>
          <dgm:chPref val="3"/>
        </dgm:presLayoutVars>
      </dgm:prSet>
      <dgm:spPr/>
    </dgm:pt>
    <dgm:pt modelId="{3318E088-6A6D-4819-9C3D-3E9AE8C760BA}" type="pres">
      <dgm:prSet presAssocID="{A3B41060-3BFB-4401-B65E-357CC793BD33}" presName="hierChild3" presStyleCnt="0"/>
      <dgm:spPr/>
    </dgm:pt>
    <dgm:pt modelId="{13C00657-AA68-4188-BF58-ED1E2553453A}" type="pres">
      <dgm:prSet presAssocID="{CBF967D7-4297-43AC-B48C-608287E25189}" presName="Name10" presStyleLbl="parChTrans1D2" presStyleIdx="2" presStyleCnt="6"/>
      <dgm:spPr/>
    </dgm:pt>
    <dgm:pt modelId="{E51E5F4E-48E2-419E-A311-AF2EFF584F4B}" type="pres">
      <dgm:prSet presAssocID="{D12F8C1E-A32D-4859-A4E7-8B3DB4E8EF66}" presName="hierRoot2" presStyleCnt="0"/>
      <dgm:spPr/>
    </dgm:pt>
    <dgm:pt modelId="{82B2F270-39BA-4EC7-A26A-4F153191DAB6}" type="pres">
      <dgm:prSet presAssocID="{D12F8C1E-A32D-4859-A4E7-8B3DB4E8EF66}" presName="composite2" presStyleCnt="0"/>
      <dgm:spPr/>
    </dgm:pt>
    <dgm:pt modelId="{A4BA1504-7850-4C6B-9159-A2FCCCA2A6C4}" type="pres">
      <dgm:prSet presAssocID="{D12F8C1E-A32D-4859-A4E7-8B3DB4E8EF66}" presName="image2" presStyleLbl="node2" presStyleIdx="2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nternet with solid fill"/>
        </a:ext>
      </dgm:extLst>
    </dgm:pt>
    <dgm:pt modelId="{1B578570-8FCF-4940-82BB-395AB18E4E40}" type="pres">
      <dgm:prSet presAssocID="{D12F8C1E-A32D-4859-A4E7-8B3DB4E8EF66}" presName="text2" presStyleLbl="revTx" presStyleIdx="3" presStyleCnt="8" custScaleX="187628" custLinFactY="39962" custLinFactNeighborX="-66134" custLinFactNeighborY="100000">
        <dgm:presLayoutVars>
          <dgm:chPref val="3"/>
        </dgm:presLayoutVars>
      </dgm:prSet>
      <dgm:spPr/>
    </dgm:pt>
    <dgm:pt modelId="{245B0A66-105A-46D2-944B-C0073A79B700}" type="pres">
      <dgm:prSet presAssocID="{D12F8C1E-A32D-4859-A4E7-8B3DB4E8EF66}" presName="hierChild3" presStyleCnt="0"/>
      <dgm:spPr/>
    </dgm:pt>
    <dgm:pt modelId="{259DEC05-9ACC-4285-8FDD-E6E9507A25E4}" type="pres">
      <dgm:prSet presAssocID="{55DA8990-53A7-4432-B125-D75A4F9CE864}" presName="hierRoot1" presStyleCnt="0"/>
      <dgm:spPr/>
    </dgm:pt>
    <dgm:pt modelId="{18C8FB74-B331-4634-8EC7-2C945F30436C}" type="pres">
      <dgm:prSet presAssocID="{55DA8990-53A7-4432-B125-D75A4F9CE864}" presName="composite" presStyleCnt="0"/>
      <dgm:spPr/>
    </dgm:pt>
    <dgm:pt modelId="{6C097094-D5F8-44C7-870A-1956684A2728}" type="pres">
      <dgm:prSet presAssocID="{55DA8990-53A7-4432-B125-D75A4F9CE864}" presName="image" presStyleLbl="node0" presStyleIdx="1" presStyleCnt="2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ocial network with solid fill"/>
        </a:ext>
      </dgm:extLst>
    </dgm:pt>
    <dgm:pt modelId="{C6AEB27D-4B6B-4992-A792-7F8EADE61B8F}" type="pres">
      <dgm:prSet presAssocID="{55DA8990-53A7-4432-B125-D75A4F9CE864}" presName="text" presStyleLbl="revTx" presStyleIdx="4" presStyleCnt="8" custScaleX="324480" custLinFactY="-11086" custLinFactNeighborX="-85044" custLinFactNeighborY="-100000">
        <dgm:presLayoutVars>
          <dgm:chPref val="3"/>
        </dgm:presLayoutVars>
      </dgm:prSet>
      <dgm:spPr/>
    </dgm:pt>
    <dgm:pt modelId="{508DE37C-8F64-4D4D-A68D-78340F43B931}" type="pres">
      <dgm:prSet presAssocID="{55DA8990-53A7-4432-B125-D75A4F9CE864}" presName="hierChild2" presStyleCnt="0"/>
      <dgm:spPr/>
    </dgm:pt>
    <dgm:pt modelId="{B386CF9B-82C4-498D-A330-E3C160D378E2}" type="pres">
      <dgm:prSet presAssocID="{737F9660-4F7F-452E-BAF5-0FCFEE665B91}" presName="Name10" presStyleLbl="parChTrans1D2" presStyleIdx="3" presStyleCnt="6"/>
      <dgm:spPr/>
    </dgm:pt>
    <dgm:pt modelId="{411A5271-FE81-41A5-BCC6-68E8CC500149}" type="pres">
      <dgm:prSet presAssocID="{C4EC5E9B-AEE5-4D43-891A-C8B43B6CD16E}" presName="hierRoot2" presStyleCnt="0"/>
      <dgm:spPr/>
    </dgm:pt>
    <dgm:pt modelId="{94444E86-5D8D-4DC7-8C2A-A004ADA296D0}" type="pres">
      <dgm:prSet presAssocID="{C4EC5E9B-AEE5-4D43-891A-C8B43B6CD16E}" presName="composite2" presStyleCnt="0"/>
      <dgm:spPr/>
    </dgm:pt>
    <dgm:pt modelId="{85E5B874-5F3C-4B73-9B48-301FA783FD6F}" type="pres">
      <dgm:prSet presAssocID="{C4EC5E9B-AEE5-4D43-891A-C8B43B6CD16E}" presName="image2" presStyleLbl="node2" presStyleIdx="3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 with solid fill"/>
        </a:ext>
      </dgm:extLst>
    </dgm:pt>
    <dgm:pt modelId="{20241660-82E4-4508-AE5E-4B64D010E566}" type="pres">
      <dgm:prSet presAssocID="{C4EC5E9B-AEE5-4D43-891A-C8B43B6CD16E}" presName="text2" presStyleLbl="revTx" presStyleIdx="5" presStyleCnt="8" custScaleX="187628" custLinFactY="8074" custLinFactNeighborX="-35434" custLinFactNeighborY="100000">
        <dgm:presLayoutVars>
          <dgm:chPref val="3"/>
        </dgm:presLayoutVars>
      </dgm:prSet>
      <dgm:spPr/>
    </dgm:pt>
    <dgm:pt modelId="{BBBFFE56-55F8-4787-8697-6105BFADC411}" type="pres">
      <dgm:prSet presAssocID="{C4EC5E9B-AEE5-4D43-891A-C8B43B6CD16E}" presName="hierChild3" presStyleCnt="0"/>
      <dgm:spPr/>
    </dgm:pt>
    <dgm:pt modelId="{167E5ED8-055A-40A5-8B46-CA74F9CFAB05}" type="pres">
      <dgm:prSet presAssocID="{CD2CB874-F155-4921-A868-8727A23378FF}" presName="Name10" presStyleLbl="parChTrans1D2" presStyleIdx="4" presStyleCnt="6"/>
      <dgm:spPr/>
    </dgm:pt>
    <dgm:pt modelId="{BEE809C8-1989-46B7-8E74-BDBD02EDC1A8}" type="pres">
      <dgm:prSet presAssocID="{D1BF0E7A-AEAD-4003-89EB-2484099E0A3C}" presName="hierRoot2" presStyleCnt="0"/>
      <dgm:spPr/>
    </dgm:pt>
    <dgm:pt modelId="{33CE3A11-FDCB-4469-8939-20ECCFC43A55}" type="pres">
      <dgm:prSet presAssocID="{D1BF0E7A-AEAD-4003-89EB-2484099E0A3C}" presName="composite2" presStyleCnt="0"/>
      <dgm:spPr/>
    </dgm:pt>
    <dgm:pt modelId="{55308C50-6989-47D8-82E9-65AA16FB1013}" type="pres">
      <dgm:prSet presAssocID="{D1BF0E7A-AEAD-4003-89EB-2484099E0A3C}" presName="image2" presStyleLbl="node2" presStyleIdx="4" presStyleCnt="6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ddress Book with solid fill"/>
        </a:ext>
      </dgm:extLst>
    </dgm:pt>
    <dgm:pt modelId="{932F66AB-DCDB-4615-AEEA-C40D7272FF96}" type="pres">
      <dgm:prSet presAssocID="{D1BF0E7A-AEAD-4003-89EB-2484099E0A3C}" presName="text2" presStyleLbl="revTx" presStyleIdx="6" presStyleCnt="8" custScaleX="187628" custLinFactY="29335" custLinFactNeighborX="-61419" custLinFactNeighborY="100000">
        <dgm:presLayoutVars>
          <dgm:chPref val="3"/>
        </dgm:presLayoutVars>
      </dgm:prSet>
      <dgm:spPr/>
    </dgm:pt>
    <dgm:pt modelId="{776663D6-00BC-4A22-9B80-2C19C5AE6E8F}" type="pres">
      <dgm:prSet presAssocID="{D1BF0E7A-AEAD-4003-89EB-2484099E0A3C}" presName="hierChild3" presStyleCnt="0"/>
      <dgm:spPr/>
    </dgm:pt>
    <dgm:pt modelId="{22FD80B7-34A9-4E12-A0EF-7A6DA0026CFE}" type="pres">
      <dgm:prSet presAssocID="{083C5D00-8176-44A8-A7BA-89A1BF0D036B}" presName="Name10" presStyleLbl="parChTrans1D2" presStyleIdx="5" presStyleCnt="6"/>
      <dgm:spPr/>
    </dgm:pt>
    <dgm:pt modelId="{8C30993E-8923-493A-8122-6AAFFC085670}" type="pres">
      <dgm:prSet presAssocID="{86D92310-E1E1-4C0D-A65E-A189F6DB15E2}" presName="hierRoot2" presStyleCnt="0"/>
      <dgm:spPr/>
    </dgm:pt>
    <dgm:pt modelId="{C54BE350-AAC5-4134-A6D9-E096FF30D2F8}" type="pres">
      <dgm:prSet presAssocID="{86D92310-E1E1-4C0D-A65E-A189F6DB15E2}" presName="composite2" presStyleCnt="0"/>
      <dgm:spPr/>
    </dgm:pt>
    <dgm:pt modelId="{CE813F3F-9EA4-4823-9238-F47168832C4F}" type="pres">
      <dgm:prSet presAssocID="{86D92310-E1E1-4C0D-A65E-A189F6DB15E2}" presName="image2" presStyleLbl="node2" presStyleIdx="5" presStyleCnt="6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atellite dish with solid fill"/>
        </a:ext>
      </dgm:extLst>
    </dgm:pt>
    <dgm:pt modelId="{828D70B7-A86E-45A4-B406-1D4B25514D16}" type="pres">
      <dgm:prSet presAssocID="{86D92310-E1E1-4C0D-A65E-A189F6DB15E2}" presName="text2" presStyleLbl="revTx" presStyleIdx="7" presStyleCnt="8" custScaleX="136184" custLinFactY="28731" custLinFactNeighborX="-64359" custLinFactNeighborY="100000">
        <dgm:presLayoutVars>
          <dgm:chPref val="3"/>
        </dgm:presLayoutVars>
      </dgm:prSet>
      <dgm:spPr/>
    </dgm:pt>
    <dgm:pt modelId="{C1DBDE82-51AD-47A8-B5EA-E08CB43E298E}" type="pres">
      <dgm:prSet presAssocID="{86D92310-E1E1-4C0D-A65E-A189F6DB15E2}" presName="hierChild3" presStyleCnt="0"/>
      <dgm:spPr/>
    </dgm:pt>
  </dgm:ptLst>
  <dgm:cxnLst>
    <dgm:cxn modelId="{F1B47F15-4926-4DC8-A3D9-ED275D7A3BE8}" srcId="{14BAFF0A-F00A-4D3B-882B-A51CBE710A2C}" destId="{55DA8990-53A7-4432-B125-D75A4F9CE864}" srcOrd="1" destOrd="0" parTransId="{650ADC06-5C26-4D24-96E7-B31C340ADCCD}" sibTransId="{9B39CB90-65FD-4196-A87B-09064B650767}"/>
    <dgm:cxn modelId="{88E77A19-9977-470E-AB70-3EC20ED21D6E}" type="presOf" srcId="{CD2CB874-F155-4921-A868-8727A23378FF}" destId="{167E5ED8-055A-40A5-8B46-CA74F9CFAB05}" srcOrd="0" destOrd="0" presId="urn:microsoft.com/office/officeart/2009/layout/CirclePictureHierarchy"/>
    <dgm:cxn modelId="{078F6F1C-37A8-4465-A9BA-8F072BACB45A}" type="presOf" srcId="{55DA8990-53A7-4432-B125-D75A4F9CE864}" destId="{C6AEB27D-4B6B-4992-A792-7F8EADE61B8F}" srcOrd="0" destOrd="0" presId="urn:microsoft.com/office/officeart/2009/layout/CirclePictureHierarchy"/>
    <dgm:cxn modelId="{9D422C23-98DC-4AD9-85C5-B002DD2C7592}" srcId="{05B86B03-AA53-4802-8D6D-DE531E7D4AC5}" destId="{9B210E38-AD3A-475A-B0E1-6AAD27658ECA}" srcOrd="0" destOrd="0" parTransId="{CE81AFF5-386E-4538-9D30-F2CDF3214594}" sibTransId="{A6E9FC39-25C6-4A8D-BC20-2F0FFB2BFD6C}"/>
    <dgm:cxn modelId="{8491E427-5481-4E36-A901-160356FBC06F}" type="presOf" srcId="{CBF967D7-4297-43AC-B48C-608287E25189}" destId="{13C00657-AA68-4188-BF58-ED1E2553453A}" srcOrd="0" destOrd="0" presId="urn:microsoft.com/office/officeart/2009/layout/CirclePictureHierarchy"/>
    <dgm:cxn modelId="{34A02E41-E3A9-4B39-8322-AE58ED76E7BC}" type="presOf" srcId="{05B86B03-AA53-4802-8D6D-DE531E7D4AC5}" destId="{C77CDE8B-921C-459A-AECD-4951527C0160}" srcOrd="0" destOrd="0" presId="urn:microsoft.com/office/officeart/2009/layout/CirclePictureHierarchy"/>
    <dgm:cxn modelId="{1EABE942-1561-4E24-897A-98689E3FAC7D}" type="presOf" srcId="{737F9660-4F7F-452E-BAF5-0FCFEE665B91}" destId="{B386CF9B-82C4-498D-A330-E3C160D378E2}" srcOrd="0" destOrd="0" presId="urn:microsoft.com/office/officeart/2009/layout/CirclePictureHierarchy"/>
    <dgm:cxn modelId="{7A2EFE43-10A3-46C9-8FFA-961A3498E7E3}" type="presOf" srcId="{9B210E38-AD3A-475A-B0E1-6AAD27658ECA}" destId="{5A87AA4D-E245-42BE-9276-604BAD54BFC4}" srcOrd="0" destOrd="0" presId="urn:microsoft.com/office/officeart/2009/layout/CirclePictureHierarchy"/>
    <dgm:cxn modelId="{27635C6E-D88D-4CC9-B3BB-188D2172D7FA}" type="presOf" srcId="{D1BF0E7A-AEAD-4003-89EB-2484099E0A3C}" destId="{932F66AB-DCDB-4615-AEEA-C40D7272FF96}" srcOrd="0" destOrd="0" presId="urn:microsoft.com/office/officeart/2009/layout/CirclePictureHierarchy"/>
    <dgm:cxn modelId="{1E95886F-B786-4F18-A3AA-3CB7BAF48B38}" srcId="{05B86B03-AA53-4802-8D6D-DE531E7D4AC5}" destId="{A3B41060-3BFB-4401-B65E-357CC793BD33}" srcOrd="1" destOrd="0" parTransId="{D67A6F3A-A12B-4277-944B-F03657C24A41}" sibTransId="{4F304640-6AAC-4319-B48E-D09C43CAFE5C}"/>
    <dgm:cxn modelId="{66992F70-7997-47FC-A9E3-031AAC0744D2}" type="presOf" srcId="{C4EC5E9B-AEE5-4D43-891A-C8B43B6CD16E}" destId="{20241660-82E4-4508-AE5E-4B64D010E566}" srcOrd="0" destOrd="0" presId="urn:microsoft.com/office/officeart/2009/layout/CirclePictureHierarchy"/>
    <dgm:cxn modelId="{1691F350-A729-475C-B86B-D278B90F4C38}" type="presOf" srcId="{14BAFF0A-F00A-4D3B-882B-A51CBE710A2C}" destId="{513AF9CA-B7FF-419D-92D9-5C5218B8B892}" srcOrd="0" destOrd="0" presId="urn:microsoft.com/office/officeart/2009/layout/CirclePictureHierarchy"/>
    <dgm:cxn modelId="{BC218856-C75A-4DBA-A0F3-8E3576C10C6B}" type="presOf" srcId="{A3B41060-3BFB-4401-B65E-357CC793BD33}" destId="{19B36E74-2627-4E7F-A5CA-CA1A9C2F64B3}" srcOrd="0" destOrd="0" presId="urn:microsoft.com/office/officeart/2009/layout/CirclePictureHierarchy"/>
    <dgm:cxn modelId="{69091C8E-54D5-4CA1-B60E-B7BB3FCFE381}" type="presOf" srcId="{083C5D00-8176-44A8-A7BA-89A1BF0D036B}" destId="{22FD80B7-34A9-4E12-A0EF-7A6DA0026CFE}" srcOrd="0" destOrd="0" presId="urn:microsoft.com/office/officeart/2009/layout/CirclePictureHierarchy"/>
    <dgm:cxn modelId="{D3C5B498-03BF-423F-8437-F3457800DF24}" srcId="{05B86B03-AA53-4802-8D6D-DE531E7D4AC5}" destId="{D12F8C1E-A32D-4859-A4E7-8B3DB4E8EF66}" srcOrd="2" destOrd="0" parTransId="{CBF967D7-4297-43AC-B48C-608287E25189}" sibTransId="{21E1BD90-70E8-4E78-8D3E-C7FC9BA4A711}"/>
    <dgm:cxn modelId="{6FA97AAB-8344-4E62-BBE0-3F85BBB502E5}" type="presOf" srcId="{D12F8C1E-A32D-4859-A4E7-8B3DB4E8EF66}" destId="{1B578570-8FCF-4940-82BB-395AB18E4E40}" srcOrd="0" destOrd="0" presId="urn:microsoft.com/office/officeart/2009/layout/CirclePictureHierarchy"/>
    <dgm:cxn modelId="{0625C7B6-A757-4901-A34C-BCC7AAAC5E6C}" srcId="{55DA8990-53A7-4432-B125-D75A4F9CE864}" destId="{86D92310-E1E1-4C0D-A65E-A189F6DB15E2}" srcOrd="2" destOrd="0" parTransId="{083C5D00-8176-44A8-A7BA-89A1BF0D036B}" sibTransId="{4D3CFCF1-9DC1-4E73-B07E-949E791D805A}"/>
    <dgm:cxn modelId="{80928CCF-AF8B-4A04-81B4-3A044F8574CD}" type="presOf" srcId="{CE81AFF5-386E-4538-9D30-F2CDF3214594}" destId="{3A4E46B5-95F7-4DC0-A807-85E1D6F5C7D0}" srcOrd="0" destOrd="0" presId="urn:microsoft.com/office/officeart/2009/layout/CirclePictureHierarchy"/>
    <dgm:cxn modelId="{E498A2D1-E65E-476B-ACDB-B68060691CDA}" type="presOf" srcId="{D67A6F3A-A12B-4277-944B-F03657C24A41}" destId="{79D80EB2-A6F7-4B8F-AFA8-AD4EF3BB7653}" srcOrd="0" destOrd="0" presId="urn:microsoft.com/office/officeart/2009/layout/CirclePictureHierarchy"/>
    <dgm:cxn modelId="{DF70BAD2-E30A-4E7F-A782-1290D1207650}" srcId="{14BAFF0A-F00A-4D3B-882B-A51CBE710A2C}" destId="{05B86B03-AA53-4802-8D6D-DE531E7D4AC5}" srcOrd="0" destOrd="0" parTransId="{06924714-00BE-476E-B089-9DC12A3576B0}" sibTransId="{1C187344-C742-43CA-B1DC-AAAC7AD5B007}"/>
    <dgm:cxn modelId="{02F204D9-6886-4995-A8C8-063CA83FE5CA}" srcId="{55DA8990-53A7-4432-B125-D75A4F9CE864}" destId="{C4EC5E9B-AEE5-4D43-891A-C8B43B6CD16E}" srcOrd="0" destOrd="0" parTransId="{737F9660-4F7F-452E-BAF5-0FCFEE665B91}" sibTransId="{BA2250D5-C85A-4A10-ADA9-9ACA5991F65D}"/>
    <dgm:cxn modelId="{0E63A9E6-8341-4A77-A895-4812684280AA}" type="presOf" srcId="{86D92310-E1E1-4C0D-A65E-A189F6DB15E2}" destId="{828D70B7-A86E-45A4-B406-1D4B25514D16}" srcOrd="0" destOrd="0" presId="urn:microsoft.com/office/officeart/2009/layout/CirclePictureHierarchy"/>
    <dgm:cxn modelId="{F8E37FFF-3B7C-43B1-AFFB-4974AB569E71}" srcId="{55DA8990-53A7-4432-B125-D75A4F9CE864}" destId="{D1BF0E7A-AEAD-4003-89EB-2484099E0A3C}" srcOrd="1" destOrd="0" parTransId="{CD2CB874-F155-4921-A868-8727A23378FF}" sibTransId="{66489D17-68E3-4146-B2D8-32BD7DB9F99E}"/>
    <dgm:cxn modelId="{4E516AD8-52D3-42B1-92FD-E4391759A890}" type="presParOf" srcId="{513AF9CA-B7FF-419D-92D9-5C5218B8B892}" destId="{7D5C6EB7-9D77-4461-B0C8-F8CA9593903D}" srcOrd="0" destOrd="0" presId="urn:microsoft.com/office/officeart/2009/layout/CirclePictureHierarchy"/>
    <dgm:cxn modelId="{9CD82680-6693-4615-9083-CA0A7355022B}" type="presParOf" srcId="{7D5C6EB7-9D77-4461-B0C8-F8CA9593903D}" destId="{45E75F3C-A2C1-4A40-B1FE-2559B164BFE5}" srcOrd="0" destOrd="0" presId="urn:microsoft.com/office/officeart/2009/layout/CirclePictureHierarchy"/>
    <dgm:cxn modelId="{81E40AA4-A2D1-4085-8F8D-2EC72CA85313}" type="presParOf" srcId="{45E75F3C-A2C1-4A40-B1FE-2559B164BFE5}" destId="{339F6788-4A63-407F-9623-C36A59879757}" srcOrd="0" destOrd="0" presId="urn:microsoft.com/office/officeart/2009/layout/CirclePictureHierarchy"/>
    <dgm:cxn modelId="{24375AC5-5F70-45F5-ACF6-59478F7BB373}" type="presParOf" srcId="{45E75F3C-A2C1-4A40-B1FE-2559B164BFE5}" destId="{C77CDE8B-921C-459A-AECD-4951527C0160}" srcOrd="1" destOrd="0" presId="urn:microsoft.com/office/officeart/2009/layout/CirclePictureHierarchy"/>
    <dgm:cxn modelId="{43A021FC-56AC-4621-9B01-DBE8F5A93B0A}" type="presParOf" srcId="{7D5C6EB7-9D77-4461-B0C8-F8CA9593903D}" destId="{EE241514-557A-449D-BA51-E8E06709B080}" srcOrd="1" destOrd="0" presId="urn:microsoft.com/office/officeart/2009/layout/CirclePictureHierarchy"/>
    <dgm:cxn modelId="{CEA9B0FF-F76D-4B44-8CD1-C64D5388A6DE}" type="presParOf" srcId="{EE241514-557A-449D-BA51-E8E06709B080}" destId="{3A4E46B5-95F7-4DC0-A807-85E1D6F5C7D0}" srcOrd="0" destOrd="0" presId="urn:microsoft.com/office/officeart/2009/layout/CirclePictureHierarchy"/>
    <dgm:cxn modelId="{2801F129-597C-46F6-9BB3-817FB8773A85}" type="presParOf" srcId="{EE241514-557A-449D-BA51-E8E06709B080}" destId="{079ECA7F-BAF1-46C1-873F-F75388B5ABBB}" srcOrd="1" destOrd="0" presId="urn:microsoft.com/office/officeart/2009/layout/CirclePictureHierarchy"/>
    <dgm:cxn modelId="{74BDF656-2C4A-450D-AA65-F0DE91F00231}" type="presParOf" srcId="{079ECA7F-BAF1-46C1-873F-F75388B5ABBB}" destId="{FAB00EC2-88AB-450D-B20F-7D2F35FD44F8}" srcOrd="0" destOrd="0" presId="urn:microsoft.com/office/officeart/2009/layout/CirclePictureHierarchy"/>
    <dgm:cxn modelId="{212E4311-3298-4F9F-8F42-87346063260C}" type="presParOf" srcId="{FAB00EC2-88AB-450D-B20F-7D2F35FD44F8}" destId="{44DC6F73-E364-486A-821A-790F379BE4E8}" srcOrd="0" destOrd="0" presId="urn:microsoft.com/office/officeart/2009/layout/CirclePictureHierarchy"/>
    <dgm:cxn modelId="{F0A20AB8-823E-4E48-8B5B-75E4C29E5479}" type="presParOf" srcId="{FAB00EC2-88AB-450D-B20F-7D2F35FD44F8}" destId="{5A87AA4D-E245-42BE-9276-604BAD54BFC4}" srcOrd="1" destOrd="0" presId="urn:microsoft.com/office/officeart/2009/layout/CirclePictureHierarchy"/>
    <dgm:cxn modelId="{84AA5FC0-BA22-44CC-963F-51D8CA322737}" type="presParOf" srcId="{079ECA7F-BAF1-46C1-873F-F75388B5ABBB}" destId="{8A5B113E-BB4E-4616-B77A-FD9116844161}" srcOrd="1" destOrd="0" presId="urn:microsoft.com/office/officeart/2009/layout/CirclePictureHierarchy"/>
    <dgm:cxn modelId="{165588F6-D804-46E7-9B68-62242A41F241}" type="presParOf" srcId="{EE241514-557A-449D-BA51-E8E06709B080}" destId="{79D80EB2-A6F7-4B8F-AFA8-AD4EF3BB7653}" srcOrd="2" destOrd="0" presId="urn:microsoft.com/office/officeart/2009/layout/CirclePictureHierarchy"/>
    <dgm:cxn modelId="{9EB34F27-2006-45C7-A774-D31F78D2AEF5}" type="presParOf" srcId="{EE241514-557A-449D-BA51-E8E06709B080}" destId="{063AB92D-6C88-4D9C-AADF-F222819EE160}" srcOrd="3" destOrd="0" presId="urn:microsoft.com/office/officeart/2009/layout/CirclePictureHierarchy"/>
    <dgm:cxn modelId="{AC748608-8FEB-4A0F-886C-64FC608F9196}" type="presParOf" srcId="{063AB92D-6C88-4D9C-AADF-F222819EE160}" destId="{14B00605-AA77-4D2E-9741-4C6D81208C9D}" srcOrd="0" destOrd="0" presId="urn:microsoft.com/office/officeart/2009/layout/CirclePictureHierarchy"/>
    <dgm:cxn modelId="{B3BF644A-42CB-400F-B845-2A9E3AB043A6}" type="presParOf" srcId="{14B00605-AA77-4D2E-9741-4C6D81208C9D}" destId="{79CB6B52-31BF-4443-B323-9C321B0B8484}" srcOrd="0" destOrd="0" presId="urn:microsoft.com/office/officeart/2009/layout/CirclePictureHierarchy"/>
    <dgm:cxn modelId="{C16CA118-5263-45C3-8290-8CD200C2C91C}" type="presParOf" srcId="{14B00605-AA77-4D2E-9741-4C6D81208C9D}" destId="{19B36E74-2627-4E7F-A5CA-CA1A9C2F64B3}" srcOrd="1" destOrd="0" presId="urn:microsoft.com/office/officeart/2009/layout/CirclePictureHierarchy"/>
    <dgm:cxn modelId="{A4AA5CBE-BCB6-4066-B957-B4F33E4C0379}" type="presParOf" srcId="{063AB92D-6C88-4D9C-AADF-F222819EE160}" destId="{3318E088-6A6D-4819-9C3D-3E9AE8C760BA}" srcOrd="1" destOrd="0" presId="urn:microsoft.com/office/officeart/2009/layout/CirclePictureHierarchy"/>
    <dgm:cxn modelId="{CF0DA98F-7317-45D6-B36B-B4FDA87FE68A}" type="presParOf" srcId="{EE241514-557A-449D-BA51-E8E06709B080}" destId="{13C00657-AA68-4188-BF58-ED1E2553453A}" srcOrd="4" destOrd="0" presId="urn:microsoft.com/office/officeart/2009/layout/CirclePictureHierarchy"/>
    <dgm:cxn modelId="{5F0D987E-F982-40EA-BB0D-64544B9912A6}" type="presParOf" srcId="{EE241514-557A-449D-BA51-E8E06709B080}" destId="{E51E5F4E-48E2-419E-A311-AF2EFF584F4B}" srcOrd="5" destOrd="0" presId="urn:microsoft.com/office/officeart/2009/layout/CirclePictureHierarchy"/>
    <dgm:cxn modelId="{8D1718C4-1793-4AB5-AD50-8BA0EE8B2BE9}" type="presParOf" srcId="{E51E5F4E-48E2-419E-A311-AF2EFF584F4B}" destId="{82B2F270-39BA-4EC7-A26A-4F153191DAB6}" srcOrd="0" destOrd="0" presId="urn:microsoft.com/office/officeart/2009/layout/CirclePictureHierarchy"/>
    <dgm:cxn modelId="{DD54356A-68B4-4735-B096-DE94D1C48457}" type="presParOf" srcId="{82B2F270-39BA-4EC7-A26A-4F153191DAB6}" destId="{A4BA1504-7850-4C6B-9159-A2FCCCA2A6C4}" srcOrd="0" destOrd="0" presId="urn:microsoft.com/office/officeart/2009/layout/CirclePictureHierarchy"/>
    <dgm:cxn modelId="{DC636244-085D-4ABF-81E0-BD19FD276F6A}" type="presParOf" srcId="{82B2F270-39BA-4EC7-A26A-4F153191DAB6}" destId="{1B578570-8FCF-4940-82BB-395AB18E4E40}" srcOrd="1" destOrd="0" presId="urn:microsoft.com/office/officeart/2009/layout/CirclePictureHierarchy"/>
    <dgm:cxn modelId="{754F7963-4195-4B2B-AADB-01124E30CECA}" type="presParOf" srcId="{E51E5F4E-48E2-419E-A311-AF2EFF584F4B}" destId="{245B0A66-105A-46D2-944B-C0073A79B700}" srcOrd="1" destOrd="0" presId="urn:microsoft.com/office/officeart/2009/layout/CirclePictureHierarchy"/>
    <dgm:cxn modelId="{EA1E8178-9A60-4DB4-B310-6B516C24C988}" type="presParOf" srcId="{513AF9CA-B7FF-419D-92D9-5C5218B8B892}" destId="{259DEC05-9ACC-4285-8FDD-E6E9507A25E4}" srcOrd="1" destOrd="0" presId="urn:microsoft.com/office/officeart/2009/layout/CirclePictureHierarchy"/>
    <dgm:cxn modelId="{88B96C5F-7E79-45F1-A79A-89049D1816FF}" type="presParOf" srcId="{259DEC05-9ACC-4285-8FDD-E6E9507A25E4}" destId="{18C8FB74-B331-4634-8EC7-2C945F30436C}" srcOrd="0" destOrd="0" presId="urn:microsoft.com/office/officeart/2009/layout/CirclePictureHierarchy"/>
    <dgm:cxn modelId="{428BF666-946D-43E0-9158-613AAC80F2A2}" type="presParOf" srcId="{18C8FB74-B331-4634-8EC7-2C945F30436C}" destId="{6C097094-D5F8-44C7-870A-1956684A2728}" srcOrd="0" destOrd="0" presId="urn:microsoft.com/office/officeart/2009/layout/CirclePictureHierarchy"/>
    <dgm:cxn modelId="{606AFA78-59F9-43FD-962A-0A00B1AFD9A8}" type="presParOf" srcId="{18C8FB74-B331-4634-8EC7-2C945F30436C}" destId="{C6AEB27D-4B6B-4992-A792-7F8EADE61B8F}" srcOrd="1" destOrd="0" presId="urn:microsoft.com/office/officeart/2009/layout/CirclePictureHierarchy"/>
    <dgm:cxn modelId="{CD543E49-7CE9-419C-80D6-9318073684B1}" type="presParOf" srcId="{259DEC05-9ACC-4285-8FDD-E6E9507A25E4}" destId="{508DE37C-8F64-4D4D-A68D-78340F43B931}" srcOrd="1" destOrd="0" presId="urn:microsoft.com/office/officeart/2009/layout/CirclePictureHierarchy"/>
    <dgm:cxn modelId="{3800EF60-F19A-4D44-AE29-642B2E7892EC}" type="presParOf" srcId="{508DE37C-8F64-4D4D-A68D-78340F43B931}" destId="{B386CF9B-82C4-498D-A330-E3C160D378E2}" srcOrd="0" destOrd="0" presId="urn:microsoft.com/office/officeart/2009/layout/CirclePictureHierarchy"/>
    <dgm:cxn modelId="{5C0A3B35-AEF7-4260-A548-43FDBBB3B892}" type="presParOf" srcId="{508DE37C-8F64-4D4D-A68D-78340F43B931}" destId="{411A5271-FE81-41A5-BCC6-68E8CC500149}" srcOrd="1" destOrd="0" presId="urn:microsoft.com/office/officeart/2009/layout/CirclePictureHierarchy"/>
    <dgm:cxn modelId="{1F947664-D6A4-413F-A7E2-F4608A719230}" type="presParOf" srcId="{411A5271-FE81-41A5-BCC6-68E8CC500149}" destId="{94444E86-5D8D-4DC7-8C2A-A004ADA296D0}" srcOrd="0" destOrd="0" presId="urn:microsoft.com/office/officeart/2009/layout/CirclePictureHierarchy"/>
    <dgm:cxn modelId="{D87214C4-FE1A-4909-A487-291049248BCC}" type="presParOf" srcId="{94444E86-5D8D-4DC7-8C2A-A004ADA296D0}" destId="{85E5B874-5F3C-4B73-9B48-301FA783FD6F}" srcOrd="0" destOrd="0" presId="urn:microsoft.com/office/officeart/2009/layout/CirclePictureHierarchy"/>
    <dgm:cxn modelId="{7C3D7D24-8127-4390-B654-FCB2B0E7BC6F}" type="presParOf" srcId="{94444E86-5D8D-4DC7-8C2A-A004ADA296D0}" destId="{20241660-82E4-4508-AE5E-4B64D010E566}" srcOrd="1" destOrd="0" presId="urn:microsoft.com/office/officeart/2009/layout/CirclePictureHierarchy"/>
    <dgm:cxn modelId="{0B69595B-FF37-4499-94D1-B1BF6ACD0E4B}" type="presParOf" srcId="{411A5271-FE81-41A5-BCC6-68E8CC500149}" destId="{BBBFFE56-55F8-4787-8697-6105BFADC411}" srcOrd="1" destOrd="0" presId="urn:microsoft.com/office/officeart/2009/layout/CirclePictureHierarchy"/>
    <dgm:cxn modelId="{0D208CFA-B166-4D8E-954F-773656EC3D98}" type="presParOf" srcId="{508DE37C-8F64-4D4D-A68D-78340F43B931}" destId="{167E5ED8-055A-40A5-8B46-CA74F9CFAB05}" srcOrd="2" destOrd="0" presId="urn:microsoft.com/office/officeart/2009/layout/CirclePictureHierarchy"/>
    <dgm:cxn modelId="{5356F863-1D1C-422F-BB62-5319FF4FA3DA}" type="presParOf" srcId="{508DE37C-8F64-4D4D-A68D-78340F43B931}" destId="{BEE809C8-1989-46B7-8E74-BDBD02EDC1A8}" srcOrd="3" destOrd="0" presId="urn:microsoft.com/office/officeart/2009/layout/CirclePictureHierarchy"/>
    <dgm:cxn modelId="{9E59FAF8-990C-45FE-A0F0-83145032E445}" type="presParOf" srcId="{BEE809C8-1989-46B7-8E74-BDBD02EDC1A8}" destId="{33CE3A11-FDCB-4469-8939-20ECCFC43A55}" srcOrd="0" destOrd="0" presId="urn:microsoft.com/office/officeart/2009/layout/CirclePictureHierarchy"/>
    <dgm:cxn modelId="{82DEA585-C133-42D7-BF5C-67C84A351749}" type="presParOf" srcId="{33CE3A11-FDCB-4469-8939-20ECCFC43A55}" destId="{55308C50-6989-47D8-82E9-65AA16FB1013}" srcOrd="0" destOrd="0" presId="urn:microsoft.com/office/officeart/2009/layout/CirclePictureHierarchy"/>
    <dgm:cxn modelId="{A156EEF9-2FEE-4FC5-A923-D65074845238}" type="presParOf" srcId="{33CE3A11-FDCB-4469-8939-20ECCFC43A55}" destId="{932F66AB-DCDB-4615-AEEA-C40D7272FF96}" srcOrd="1" destOrd="0" presId="urn:microsoft.com/office/officeart/2009/layout/CirclePictureHierarchy"/>
    <dgm:cxn modelId="{D1DC74CE-ED3D-4C58-9F15-43A804A80213}" type="presParOf" srcId="{BEE809C8-1989-46B7-8E74-BDBD02EDC1A8}" destId="{776663D6-00BC-4A22-9B80-2C19C5AE6E8F}" srcOrd="1" destOrd="0" presId="urn:microsoft.com/office/officeart/2009/layout/CirclePictureHierarchy"/>
    <dgm:cxn modelId="{F158156D-5FDB-4DA1-AF35-2448E4D0C77E}" type="presParOf" srcId="{508DE37C-8F64-4D4D-A68D-78340F43B931}" destId="{22FD80B7-34A9-4E12-A0EF-7A6DA0026CFE}" srcOrd="4" destOrd="0" presId="urn:microsoft.com/office/officeart/2009/layout/CirclePictureHierarchy"/>
    <dgm:cxn modelId="{2A173AFE-C169-4683-A456-4A8A889024C5}" type="presParOf" srcId="{508DE37C-8F64-4D4D-A68D-78340F43B931}" destId="{8C30993E-8923-493A-8122-6AAFFC085670}" srcOrd="5" destOrd="0" presId="urn:microsoft.com/office/officeart/2009/layout/CirclePictureHierarchy"/>
    <dgm:cxn modelId="{ACE48005-360A-421A-9F3A-19E93FD64C3F}" type="presParOf" srcId="{8C30993E-8923-493A-8122-6AAFFC085670}" destId="{C54BE350-AAC5-4134-A6D9-E096FF30D2F8}" srcOrd="0" destOrd="0" presId="urn:microsoft.com/office/officeart/2009/layout/CirclePictureHierarchy"/>
    <dgm:cxn modelId="{8B8112F7-522B-46B6-87FE-E309BBE6469B}" type="presParOf" srcId="{C54BE350-AAC5-4134-A6D9-E096FF30D2F8}" destId="{CE813F3F-9EA4-4823-9238-F47168832C4F}" srcOrd="0" destOrd="0" presId="urn:microsoft.com/office/officeart/2009/layout/CirclePictureHierarchy"/>
    <dgm:cxn modelId="{68D85A17-DE3B-4C98-9A3F-5AD1A88E7C97}" type="presParOf" srcId="{C54BE350-AAC5-4134-A6D9-E096FF30D2F8}" destId="{828D70B7-A86E-45A4-B406-1D4B25514D16}" srcOrd="1" destOrd="0" presId="urn:microsoft.com/office/officeart/2009/layout/CirclePictureHierarchy"/>
    <dgm:cxn modelId="{C59AFFB3-2AE5-4E66-9D15-8C08D4914CE3}" type="presParOf" srcId="{8C30993E-8923-493A-8122-6AAFFC085670}" destId="{C1DBDE82-51AD-47A8-B5EA-E08CB43E298E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9B0F4D2-F3DD-450D-B1A9-9840C022AF5C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EFFA6FE5-CB54-4503-975C-5AE59709E721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Pre-entry</a:t>
          </a:r>
          <a:endParaRPr lang="en-CA" sz="2000" b="1" dirty="0">
            <a:solidFill>
              <a:schemeClr val="tx1"/>
            </a:solidFill>
          </a:endParaRPr>
        </a:p>
      </dgm:t>
    </dgm:pt>
    <dgm:pt modelId="{F200FFD5-9C1C-42FD-82DE-A14692A2B5D9}" type="parTrans" cxnId="{6BFE8DD9-63B3-444C-9808-2EA3432FD561}">
      <dgm:prSet/>
      <dgm:spPr/>
      <dgm:t>
        <a:bodyPr/>
        <a:lstStyle/>
        <a:p>
          <a:endParaRPr lang="en-CA"/>
        </a:p>
      </dgm:t>
    </dgm:pt>
    <dgm:pt modelId="{CEB9E2FD-091F-4499-BE24-73AB5A745218}" type="sibTrans" cxnId="{6BFE8DD9-63B3-444C-9808-2EA3432FD561}">
      <dgm:prSet/>
      <dgm:spPr/>
      <dgm:t>
        <a:bodyPr/>
        <a:lstStyle/>
        <a:p>
          <a:endParaRPr lang="en-CA"/>
        </a:p>
      </dgm:t>
    </dgm:pt>
    <dgm:pt modelId="{5C2EA755-C14A-48E4-A65D-E23AAB99DF48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During the course</a:t>
          </a:r>
          <a:endParaRPr lang="en-CA" sz="2000" b="1" dirty="0">
            <a:solidFill>
              <a:schemeClr val="tx1"/>
            </a:solidFill>
          </a:endParaRPr>
        </a:p>
      </dgm:t>
    </dgm:pt>
    <dgm:pt modelId="{602EB000-4065-4EB2-B809-A4C3C232845A}" type="parTrans" cxnId="{BBC7945F-6F1D-4251-BD1E-EC829E53A21F}">
      <dgm:prSet/>
      <dgm:spPr/>
      <dgm:t>
        <a:bodyPr/>
        <a:lstStyle/>
        <a:p>
          <a:endParaRPr lang="en-CA"/>
        </a:p>
      </dgm:t>
    </dgm:pt>
    <dgm:pt modelId="{D8CFAC99-FBB0-4872-93C4-C29C53A92523}" type="sibTrans" cxnId="{BBC7945F-6F1D-4251-BD1E-EC829E53A21F}">
      <dgm:prSet/>
      <dgm:spPr/>
      <dgm:t>
        <a:bodyPr/>
        <a:lstStyle/>
        <a:p>
          <a:endParaRPr lang="en-CA"/>
        </a:p>
      </dgm:t>
    </dgm:pt>
    <dgm:pt modelId="{D01F1038-CE03-4E7D-B92A-15EF9FAB7B03}">
      <dgm:prSet custT="1"/>
      <dgm:spPr>
        <a:solidFill>
          <a:srgbClr val="92D050"/>
        </a:solidFill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End of course</a:t>
          </a:r>
          <a:endParaRPr lang="en-CA" sz="2000" b="1" dirty="0">
            <a:solidFill>
              <a:schemeClr val="tx1"/>
            </a:solidFill>
          </a:endParaRPr>
        </a:p>
      </dgm:t>
    </dgm:pt>
    <dgm:pt modelId="{314ACA2C-A64B-430B-8656-D4254FCAF996}" type="parTrans" cxnId="{EB9316E9-F373-4AF0-AD25-459B4A80725D}">
      <dgm:prSet/>
      <dgm:spPr/>
      <dgm:t>
        <a:bodyPr/>
        <a:lstStyle/>
        <a:p>
          <a:endParaRPr lang="en-CA"/>
        </a:p>
      </dgm:t>
    </dgm:pt>
    <dgm:pt modelId="{0A2CD256-1ED0-49A4-B81F-C5C259D46DD7}" type="sibTrans" cxnId="{EB9316E9-F373-4AF0-AD25-459B4A80725D}">
      <dgm:prSet/>
      <dgm:spPr/>
      <dgm:t>
        <a:bodyPr/>
        <a:lstStyle/>
        <a:p>
          <a:endParaRPr lang="en-CA"/>
        </a:p>
      </dgm:t>
    </dgm:pt>
    <dgm:pt modelId="{78701559-BF6A-4931-AA31-7F5A5F00188D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Choice of courses</a:t>
          </a:r>
          <a:endParaRPr lang="en-CA" sz="1800" dirty="0">
            <a:solidFill>
              <a:schemeClr val="tx1"/>
            </a:solidFill>
          </a:endParaRPr>
        </a:p>
      </dgm:t>
    </dgm:pt>
    <dgm:pt modelId="{0A120387-7674-4C5D-8C2A-0626A4E60972}" type="parTrans" cxnId="{8E49C6C1-A324-4964-AA17-05E18884BC35}">
      <dgm:prSet/>
      <dgm:spPr/>
      <dgm:t>
        <a:bodyPr/>
        <a:lstStyle/>
        <a:p>
          <a:endParaRPr lang="en-CA"/>
        </a:p>
      </dgm:t>
    </dgm:pt>
    <dgm:pt modelId="{777AEB66-9547-4044-B356-ADFC4E6FF901}" type="sibTrans" cxnId="{8E49C6C1-A324-4964-AA17-05E18884BC35}">
      <dgm:prSet/>
      <dgm:spPr/>
      <dgm:t>
        <a:bodyPr/>
        <a:lstStyle/>
        <a:p>
          <a:endParaRPr lang="en-CA"/>
        </a:p>
      </dgm:t>
    </dgm:pt>
    <dgm:pt modelId="{6D83E707-6B03-49C5-B136-8DF11F87A1AA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Preparing for learning</a:t>
          </a:r>
          <a:endParaRPr lang="en-CA" sz="1800" dirty="0">
            <a:solidFill>
              <a:schemeClr val="tx1"/>
            </a:solidFill>
          </a:endParaRPr>
        </a:p>
      </dgm:t>
    </dgm:pt>
    <dgm:pt modelId="{4190D2D5-200C-4FFE-BDDF-3DB56851FCB3}" type="parTrans" cxnId="{D521C7DF-207E-42DD-AF37-4BB994EBAFBC}">
      <dgm:prSet/>
      <dgm:spPr/>
      <dgm:t>
        <a:bodyPr/>
        <a:lstStyle/>
        <a:p>
          <a:endParaRPr lang="en-CA"/>
        </a:p>
      </dgm:t>
    </dgm:pt>
    <dgm:pt modelId="{005427CB-9155-4FF4-8B3C-D139C08E8F6D}" type="sibTrans" cxnId="{D521C7DF-207E-42DD-AF37-4BB994EBAFBC}">
      <dgm:prSet/>
      <dgm:spPr/>
      <dgm:t>
        <a:bodyPr/>
        <a:lstStyle/>
        <a:p>
          <a:endParaRPr lang="en-CA"/>
        </a:p>
      </dgm:t>
    </dgm:pt>
    <dgm:pt modelId="{006C8D02-47B3-4668-B885-74870A75BAB9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Financial support</a:t>
          </a:r>
          <a:endParaRPr lang="en-CA" sz="1800" dirty="0">
            <a:solidFill>
              <a:schemeClr val="tx1"/>
            </a:solidFill>
          </a:endParaRPr>
        </a:p>
      </dgm:t>
    </dgm:pt>
    <dgm:pt modelId="{7A038411-2C73-44BE-AA57-712202C85368}" type="parTrans" cxnId="{6458ECF2-DAC1-43F9-B688-52E325F7E89A}">
      <dgm:prSet/>
      <dgm:spPr/>
      <dgm:t>
        <a:bodyPr/>
        <a:lstStyle/>
        <a:p>
          <a:endParaRPr lang="en-CA"/>
        </a:p>
      </dgm:t>
    </dgm:pt>
    <dgm:pt modelId="{C4737B96-FCC4-4B3A-807D-C038CE8CD9E0}" type="sibTrans" cxnId="{6458ECF2-DAC1-43F9-B688-52E325F7E89A}">
      <dgm:prSet/>
      <dgm:spPr/>
      <dgm:t>
        <a:bodyPr/>
        <a:lstStyle/>
        <a:p>
          <a:endParaRPr lang="en-CA"/>
        </a:p>
      </dgm:t>
    </dgm:pt>
    <dgm:pt modelId="{E3F00801-361F-4B6B-8A73-769286738556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Navigating and using technologies</a:t>
          </a:r>
          <a:endParaRPr lang="en-CA" sz="1800" dirty="0">
            <a:solidFill>
              <a:schemeClr val="tx1"/>
            </a:solidFill>
          </a:endParaRPr>
        </a:p>
      </dgm:t>
    </dgm:pt>
    <dgm:pt modelId="{B2A13B33-C7E1-4C5D-ACFA-D72D76F85F8C}" type="parTrans" cxnId="{541B73F1-BD41-4765-A0F7-D8416D34CC3C}">
      <dgm:prSet/>
      <dgm:spPr/>
      <dgm:t>
        <a:bodyPr/>
        <a:lstStyle/>
        <a:p>
          <a:endParaRPr lang="en-CA"/>
        </a:p>
      </dgm:t>
    </dgm:pt>
    <dgm:pt modelId="{EDB17FCF-7153-4F48-9609-4A4DF073B174}" type="sibTrans" cxnId="{541B73F1-BD41-4765-A0F7-D8416D34CC3C}">
      <dgm:prSet/>
      <dgm:spPr/>
      <dgm:t>
        <a:bodyPr/>
        <a:lstStyle/>
        <a:p>
          <a:endParaRPr lang="en-CA"/>
        </a:p>
      </dgm:t>
    </dgm:pt>
    <dgm:pt modelId="{69A50C5F-CBF2-4D46-943C-B7C2214946D0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1600" dirty="0">
              <a:solidFill>
                <a:schemeClr val="tx1"/>
              </a:solidFill>
            </a:rPr>
            <a:t>Timely information</a:t>
          </a:r>
          <a:endParaRPr lang="en-CA" sz="1600" dirty="0">
            <a:solidFill>
              <a:schemeClr val="tx1"/>
            </a:solidFill>
          </a:endParaRPr>
        </a:p>
      </dgm:t>
    </dgm:pt>
    <dgm:pt modelId="{D6C00750-C7C1-4167-B0A9-94D6FEB28BC4}" type="parTrans" cxnId="{45EA63E2-135D-4015-A778-866DDA533F39}">
      <dgm:prSet/>
      <dgm:spPr/>
      <dgm:t>
        <a:bodyPr/>
        <a:lstStyle/>
        <a:p>
          <a:endParaRPr lang="en-CA"/>
        </a:p>
      </dgm:t>
    </dgm:pt>
    <dgm:pt modelId="{52A11F67-F05B-4567-A427-F362B122F0E4}" type="sibTrans" cxnId="{45EA63E2-135D-4015-A778-866DDA533F39}">
      <dgm:prSet/>
      <dgm:spPr/>
      <dgm:t>
        <a:bodyPr/>
        <a:lstStyle/>
        <a:p>
          <a:endParaRPr lang="en-CA"/>
        </a:p>
      </dgm:t>
    </dgm:pt>
    <dgm:pt modelId="{369FD44D-8F26-479F-BD79-E5AC72E8725A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1600" dirty="0">
              <a:solidFill>
                <a:schemeClr val="tx1"/>
              </a:solidFill>
            </a:rPr>
            <a:t>Academic support</a:t>
          </a:r>
          <a:endParaRPr lang="en-CA" sz="1600" dirty="0">
            <a:solidFill>
              <a:schemeClr val="tx1"/>
            </a:solidFill>
          </a:endParaRPr>
        </a:p>
      </dgm:t>
    </dgm:pt>
    <dgm:pt modelId="{5D54AAA9-E27F-4776-9D94-1498AE5011E2}" type="parTrans" cxnId="{4088253F-092B-406A-B28B-55E245F701FC}">
      <dgm:prSet/>
      <dgm:spPr/>
      <dgm:t>
        <a:bodyPr/>
        <a:lstStyle/>
        <a:p>
          <a:endParaRPr lang="en-CA"/>
        </a:p>
      </dgm:t>
    </dgm:pt>
    <dgm:pt modelId="{3F608B88-D9CA-44F8-8990-8391D24F39F0}" type="sibTrans" cxnId="{4088253F-092B-406A-B28B-55E245F701FC}">
      <dgm:prSet/>
      <dgm:spPr/>
      <dgm:t>
        <a:bodyPr/>
        <a:lstStyle/>
        <a:p>
          <a:endParaRPr lang="en-CA"/>
        </a:p>
      </dgm:t>
    </dgm:pt>
    <dgm:pt modelId="{463B54BA-B00D-4CF9-8052-9B7ED834E6D9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1600" dirty="0">
              <a:solidFill>
                <a:schemeClr val="tx1"/>
              </a:solidFill>
            </a:rPr>
            <a:t>Feedback on assignments</a:t>
          </a:r>
          <a:endParaRPr lang="en-CA" sz="1600" dirty="0">
            <a:solidFill>
              <a:schemeClr val="tx1"/>
            </a:solidFill>
          </a:endParaRPr>
        </a:p>
      </dgm:t>
    </dgm:pt>
    <dgm:pt modelId="{50AEC5DA-ABC2-4E83-B536-1E510E017CBE}" type="parTrans" cxnId="{FCBA9DB1-BEF3-4017-B8A6-0A780660D102}">
      <dgm:prSet/>
      <dgm:spPr/>
      <dgm:t>
        <a:bodyPr/>
        <a:lstStyle/>
        <a:p>
          <a:endParaRPr lang="en-CA"/>
        </a:p>
      </dgm:t>
    </dgm:pt>
    <dgm:pt modelId="{B2163A63-5EC5-43FD-B51C-962008833081}" type="sibTrans" cxnId="{FCBA9DB1-BEF3-4017-B8A6-0A780660D102}">
      <dgm:prSet/>
      <dgm:spPr/>
      <dgm:t>
        <a:bodyPr/>
        <a:lstStyle/>
        <a:p>
          <a:endParaRPr lang="en-CA"/>
        </a:p>
      </dgm:t>
    </dgm:pt>
    <dgm:pt modelId="{CD31FEA7-C487-4A56-B0C4-8F491BB2FEA2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1600" dirty="0">
              <a:solidFill>
                <a:schemeClr val="tx1"/>
              </a:solidFill>
            </a:rPr>
            <a:t>Administrative and technical issues</a:t>
          </a:r>
          <a:endParaRPr lang="en-CA" sz="1600" dirty="0">
            <a:solidFill>
              <a:schemeClr val="tx1"/>
            </a:solidFill>
          </a:endParaRPr>
        </a:p>
      </dgm:t>
    </dgm:pt>
    <dgm:pt modelId="{121ED8B4-D986-4C2F-8737-7115F743DE92}" type="parTrans" cxnId="{402E517C-139B-4335-967A-B4690BDA18E2}">
      <dgm:prSet/>
      <dgm:spPr/>
      <dgm:t>
        <a:bodyPr/>
        <a:lstStyle/>
        <a:p>
          <a:endParaRPr lang="en-CA"/>
        </a:p>
      </dgm:t>
    </dgm:pt>
    <dgm:pt modelId="{387DC51D-ABF2-4616-A2C5-D7FCA57E75BF}" type="sibTrans" cxnId="{402E517C-139B-4335-967A-B4690BDA18E2}">
      <dgm:prSet/>
      <dgm:spPr/>
      <dgm:t>
        <a:bodyPr/>
        <a:lstStyle/>
        <a:p>
          <a:endParaRPr lang="en-CA"/>
        </a:p>
      </dgm:t>
    </dgm:pt>
    <dgm:pt modelId="{31F8D64D-ED52-4610-8478-625C4E9B581F}">
      <dgm:prSet custT="1"/>
      <dgm:spPr>
        <a:solidFill>
          <a:srgbClr val="92D050"/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Results</a:t>
          </a:r>
          <a:endParaRPr lang="en-CA" sz="1800" dirty="0">
            <a:solidFill>
              <a:schemeClr val="tx1"/>
            </a:solidFill>
          </a:endParaRPr>
        </a:p>
      </dgm:t>
    </dgm:pt>
    <dgm:pt modelId="{B0B9B5D6-EE53-42D5-B1C9-F5A34171A13B}" type="parTrans" cxnId="{A1D36D17-F9DB-4308-AEA9-88B374ADFFCC}">
      <dgm:prSet/>
      <dgm:spPr/>
      <dgm:t>
        <a:bodyPr/>
        <a:lstStyle/>
        <a:p>
          <a:endParaRPr lang="en-CA"/>
        </a:p>
      </dgm:t>
    </dgm:pt>
    <dgm:pt modelId="{073107CF-880A-4191-A2CA-DAE485541AAF}" type="sibTrans" cxnId="{A1D36D17-F9DB-4308-AEA9-88B374ADFFCC}">
      <dgm:prSet/>
      <dgm:spPr/>
      <dgm:t>
        <a:bodyPr/>
        <a:lstStyle/>
        <a:p>
          <a:endParaRPr lang="en-CA"/>
        </a:p>
      </dgm:t>
    </dgm:pt>
    <dgm:pt modelId="{D3178419-13F7-4CB2-A69C-873821E20502}">
      <dgm:prSet custT="1"/>
      <dgm:spPr>
        <a:solidFill>
          <a:srgbClr val="92D050"/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Verification and supply of transcripts</a:t>
          </a:r>
          <a:endParaRPr lang="en-CA" sz="1800" dirty="0">
            <a:solidFill>
              <a:schemeClr val="tx1"/>
            </a:solidFill>
          </a:endParaRPr>
        </a:p>
      </dgm:t>
    </dgm:pt>
    <dgm:pt modelId="{223175B9-5723-4D8C-8C98-C221B3D28212}" type="parTrans" cxnId="{21FBE6C6-5CAA-4FBE-890E-9342DEB81CCC}">
      <dgm:prSet/>
      <dgm:spPr/>
      <dgm:t>
        <a:bodyPr/>
        <a:lstStyle/>
        <a:p>
          <a:endParaRPr lang="en-CA"/>
        </a:p>
      </dgm:t>
    </dgm:pt>
    <dgm:pt modelId="{40D41F2B-4ADF-4F74-A420-15103FE6F995}" type="sibTrans" cxnId="{21FBE6C6-5CAA-4FBE-890E-9342DEB81CCC}">
      <dgm:prSet/>
      <dgm:spPr/>
      <dgm:t>
        <a:bodyPr/>
        <a:lstStyle/>
        <a:p>
          <a:endParaRPr lang="en-CA"/>
        </a:p>
      </dgm:t>
    </dgm:pt>
    <dgm:pt modelId="{0B054B23-4320-4DD9-8B9C-A518C88AEB7B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Accreditation issues</a:t>
          </a:r>
          <a:endParaRPr lang="en-CA" sz="1800" dirty="0">
            <a:solidFill>
              <a:schemeClr val="tx1"/>
            </a:solidFill>
          </a:endParaRPr>
        </a:p>
      </dgm:t>
    </dgm:pt>
    <dgm:pt modelId="{FDC2C5D9-84D3-4CE2-AD7B-DA668E490CB1}" type="parTrans" cxnId="{BE7CD5EA-D1E7-4652-A558-2204DDC5E2D7}">
      <dgm:prSet/>
      <dgm:spPr/>
      <dgm:t>
        <a:bodyPr/>
        <a:lstStyle/>
        <a:p>
          <a:endParaRPr lang="en-CA"/>
        </a:p>
      </dgm:t>
    </dgm:pt>
    <dgm:pt modelId="{20B2169C-A9DB-465E-94FB-9898BE63F945}" type="sibTrans" cxnId="{BE7CD5EA-D1E7-4652-A558-2204DDC5E2D7}">
      <dgm:prSet/>
      <dgm:spPr/>
      <dgm:t>
        <a:bodyPr/>
        <a:lstStyle/>
        <a:p>
          <a:endParaRPr lang="en-CA"/>
        </a:p>
      </dgm:t>
    </dgm:pt>
    <dgm:pt modelId="{D5A687E0-E7C9-4352-A957-50A0D00AFA33}">
      <dgm:prSet custT="1"/>
      <dgm:spPr>
        <a:solidFill>
          <a:srgbClr val="92D050"/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Placement services</a:t>
          </a:r>
          <a:endParaRPr lang="en-CA" sz="1800" dirty="0">
            <a:solidFill>
              <a:schemeClr val="tx1"/>
            </a:solidFill>
          </a:endParaRPr>
        </a:p>
      </dgm:t>
    </dgm:pt>
    <dgm:pt modelId="{DDAFC16E-C8BA-4506-A768-FAB017F2269E}" type="parTrans" cxnId="{17AB6D4B-030F-4615-92E7-E93584D5CA2A}">
      <dgm:prSet/>
      <dgm:spPr/>
      <dgm:t>
        <a:bodyPr/>
        <a:lstStyle/>
        <a:p>
          <a:endParaRPr lang="en-CA"/>
        </a:p>
      </dgm:t>
    </dgm:pt>
    <dgm:pt modelId="{C9B0F598-F0B9-41AF-93A5-1D39D882AFD9}" type="sibTrans" cxnId="{17AB6D4B-030F-4615-92E7-E93584D5CA2A}">
      <dgm:prSet/>
      <dgm:spPr/>
      <dgm:t>
        <a:bodyPr/>
        <a:lstStyle/>
        <a:p>
          <a:endParaRPr lang="en-CA"/>
        </a:p>
      </dgm:t>
    </dgm:pt>
    <dgm:pt modelId="{EDAD0CF2-3980-41B3-B100-4DAF9C56A6EC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1600" dirty="0">
              <a:solidFill>
                <a:schemeClr val="tx1"/>
              </a:solidFill>
            </a:rPr>
            <a:t>Practical and internship</a:t>
          </a:r>
          <a:endParaRPr lang="en-CA" sz="1600" dirty="0">
            <a:solidFill>
              <a:schemeClr val="tx1"/>
            </a:solidFill>
          </a:endParaRPr>
        </a:p>
      </dgm:t>
    </dgm:pt>
    <dgm:pt modelId="{29B5ED45-EB5E-4764-B618-DE55E39BFDD1}" type="parTrans" cxnId="{E1EA8E19-5891-4955-B799-787FD1565703}">
      <dgm:prSet/>
      <dgm:spPr/>
      <dgm:t>
        <a:bodyPr/>
        <a:lstStyle/>
        <a:p>
          <a:endParaRPr lang="en-CA"/>
        </a:p>
      </dgm:t>
    </dgm:pt>
    <dgm:pt modelId="{EF47E962-CD00-4681-86EF-FF816CC49CF4}" type="sibTrans" cxnId="{E1EA8E19-5891-4955-B799-787FD1565703}">
      <dgm:prSet/>
      <dgm:spPr/>
      <dgm:t>
        <a:bodyPr/>
        <a:lstStyle/>
        <a:p>
          <a:endParaRPr lang="en-CA"/>
        </a:p>
      </dgm:t>
    </dgm:pt>
    <dgm:pt modelId="{A77B14BD-5169-4093-8D44-7CB318B9FC06}">
      <dgm:prSet custT="1"/>
      <dgm:spPr>
        <a:solidFill>
          <a:srgbClr val="92D050"/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Alumni and social groups</a:t>
          </a:r>
          <a:endParaRPr lang="en-CA" sz="1800" dirty="0">
            <a:solidFill>
              <a:schemeClr val="tx1"/>
            </a:solidFill>
          </a:endParaRPr>
        </a:p>
      </dgm:t>
    </dgm:pt>
    <dgm:pt modelId="{BDDF9FF2-A0B6-4624-9E88-1632EF709602}" type="parTrans" cxnId="{551AB53E-0F18-4671-B3DE-61D94E507923}">
      <dgm:prSet/>
      <dgm:spPr/>
      <dgm:t>
        <a:bodyPr/>
        <a:lstStyle/>
        <a:p>
          <a:endParaRPr lang="en-CA"/>
        </a:p>
      </dgm:t>
    </dgm:pt>
    <dgm:pt modelId="{5753B310-8FA4-4312-BBF9-D7A1F994907B}" type="sibTrans" cxnId="{551AB53E-0F18-4671-B3DE-61D94E507923}">
      <dgm:prSet/>
      <dgm:spPr/>
      <dgm:t>
        <a:bodyPr/>
        <a:lstStyle/>
        <a:p>
          <a:endParaRPr lang="en-CA"/>
        </a:p>
      </dgm:t>
    </dgm:pt>
    <dgm:pt modelId="{C7879280-A3B1-4C56-B4CD-0EAD4BAFEE46}">
      <dgm:prSet custT="1"/>
      <dgm:spPr>
        <a:solidFill>
          <a:srgbClr val="92D050"/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Communication</a:t>
          </a:r>
          <a:endParaRPr lang="en-CA" sz="1800" dirty="0">
            <a:solidFill>
              <a:schemeClr val="tx1"/>
            </a:solidFill>
          </a:endParaRPr>
        </a:p>
      </dgm:t>
    </dgm:pt>
    <dgm:pt modelId="{5EE968BA-6301-4BE9-8BA6-21D8BB69692F}" type="parTrans" cxnId="{A3628458-AA29-46B9-B274-1BD0728CEFFB}">
      <dgm:prSet/>
      <dgm:spPr/>
      <dgm:t>
        <a:bodyPr/>
        <a:lstStyle/>
        <a:p>
          <a:endParaRPr lang="en-CA"/>
        </a:p>
      </dgm:t>
    </dgm:pt>
    <dgm:pt modelId="{3F2FB390-02E4-45B2-BB95-2969D48060EE}" type="sibTrans" cxnId="{A3628458-AA29-46B9-B274-1BD0728CEFFB}">
      <dgm:prSet/>
      <dgm:spPr/>
      <dgm:t>
        <a:bodyPr/>
        <a:lstStyle/>
        <a:p>
          <a:endParaRPr lang="en-CA"/>
        </a:p>
      </dgm:t>
    </dgm:pt>
    <dgm:pt modelId="{578B5D78-0CFA-4D13-A304-18D1ECC8B528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1600" dirty="0">
              <a:solidFill>
                <a:schemeClr val="tx1"/>
              </a:solidFill>
            </a:rPr>
            <a:t>Library services</a:t>
          </a:r>
          <a:endParaRPr lang="en-CA" sz="1600" dirty="0">
            <a:solidFill>
              <a:schemeClr val="tx1"/>
            </a:solidFill>
          </a:endParaRPr>
        </a:p>
      </dgm:t>
    </dgm:pt>
    <dgm:pt modelId="{9A844608-8AFB-4A39-AEB2-98714C051B1D}" type="parTrans" cxnId="{2F2D83AE-FD6D-4A85-97B3-B49AD5A5E3D6}">
      <dgm:prSet/>
      <dgm:spPr/>
      <dgm:t>
        <a:bodyPr/>
        <a:lstStyle/>
        <a:p>
          <a:endParaRPr lang="en-CA"/>
        </a:p>
      </dgm:t>
    </dgm:pt>
    <dgm:pt modelId="{2F95C09F-3EA3-4670-9FAF-EC571AE5454A}" type="sibTrans" cxnId="{2F2D83AE-FD6D-4A85-97B3-B49AD5A5E3D6}">
      <dgm:prSet/>
      <dgm:spPr/>
      <dgm:t>
        <a:bodyPr/>
        <a:lstStyle/>
        <a:p>
          <a:endParaRPr lang="en-CA"/>
        </a:p>
      </dgm:t>
    </dgm:pt>
    <dgm:pt modelId="{409BF1D7-FC25-42BF-AAE7-65D636195AD2}" type="pres">
      <dgm:prSet presAssocID="{49B0F4D2-F3DD-450D-B1A9-9840C022AF5C}" presName="Name0" presStyleCnt="0">
        <dgm:presLayoutVars>
          <dgm:dir/>
          <dgm:resizeHandles val="exact"/>
        </dgm:presLayoutVars>
      </dgm:prSet>
      <dgm:spPr/>
    </dgm:pt>
    <dgm:pt modelId="{F517B02C-95CB-4755-ADE2-14C417E3453E}" type="pres">
      <dgm:prSet presAssocID="{49B0F4D2-F3DD-450D-B1A9-9840C022AF5C}" presName="bkgdShp" presStyleLbl="alignAccFollowNode1" presStyleIdx="0" presStyleCnt="1" custLinFactNeighborX="92"/>
      <dgm:spPr/>
    </dgm:pt>
    <dgm:pt modelId="{9EEE9F4A-3226-47DD-89AC-591AC2D81A03}" type="pres">
      <dgm:prSet presAssocID="{49B0F4D2-F3DD-450D-B1A9-9840C022AF5C}" presName="linComp" presStyleCnt="0"/>
      <dgm:spPr/>
    </dgm:pt>
    <dgm:pt modelId="{E81FC93E-5431-426F-8D8F-6659DFA0ACA2}" type="pres">
      <dgm:prSet presAssocID="{EFFA6FE5-CB54-4503-975C-5AE59709E721}" presName="compNode" presStyleCnt="0"/>
      <dgm:spPr/>
    </dgm:pt>
    <dgm:pt modelId="{BDC01B9A-85B6-49F8-88E4-C239CE604DC6}" type="pres">
      <dgm:prSet presAssocID="{EFFA6FE5-CB54-4503-975C-5AE59709E721}" presName="node" presStyleLbl="node1" presStyleIdx="0" presStyleCnt="3">
        <dgm:presLayoutVars>
          <dgm:bulletEnabled val="1"/>
        </dgm:presLayoutVars>
      </dgm:prSet>
      <dgm:spPr/>
    </dgm:pt>
    <dgm:pt modelId="{093C69A8-E6E8-4EDC-B698-2BC8E0860E99}" type="pres">
      <dgm:prSet presAssocID="{EFFA6FE5-CB54-4503-975C-5AE59709E721}" presName="invisiNode" presStyleLbl="node1" presStyleIdx="0" presStyleCnt="3"/>
      <dgm:spPr/>
    </dgm:pt>
    <dgm:pt modelId="{EF38D48C-4B8B-4991-B22D-01DE0548EDB3}" type="pres">
      <dgm:prSet presAssocID="{EFFA6FE5-CB54-4503-975C-5AE59709E721}" presName="imagNode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t="-27000" b="-27000"/>
          </a:stretch>
        </a:blipFill>
      </dgm:spPr>
    </dgm:pt>
    <dgm:pt modelId="{90749756-A7E8-4149-9233-690DB25484CF}" type="pres">
      <dgm:prSet presAssocID="{CEB9E2FD-091F-4499-BE24-73AB5A745218}" presName="sibTrans" presStyleLbl="sibTrans2D1" presStyleIdx="0" presStyleCnt="0"/>
      <dgm:spPr/>
    </dgm:pt>
    <dgm:pt modelId="{9486107B-C3D7-4F12-8EF0-FE951F75354A}" type="pres">
      <dgm:prSet presAssocID="{5C2EA755-C14A-48E4-A65D-E23AAB99DF48}" presName="compNode" presStyleCnt="0"/>
      <dgm:spPr/>
    </dgm:pt>
    <dgm:pt modelId="{C1F69906-4A2D-4990-9BA2-4B1AF2D970E8}" type="pres">
      <dgm:prSet presAssocID="{5C2EA755-C14A-48E4-A65D-E23AAB99DF48}" presName="node" presStyleLbl="node1" presStyleIdx="1" presStyleCnt="3">
        <dgm:presLayoutVars>
          <dgm:bulletEnabled val="1"/>
        </dgm:presLayoutVars>
      </dgm:prSet>
      <dgm:spPr/>
    </dgm:pt>
    <dgm:pt modelId="{C6F147BB-51F1-4D26-BAE4-05281ECFC1FC}" type="pres">
      <dgm:prSet presAssocID="{5C2EA755-C14A-48E4-A65D-E23AAB99DF48}" presName="invisiNode" presStyleLbl="node1" presStyleIdx="1" presStyleCnt="3"/>
      <dgm:spPr/>
    </dgm:pt>
    <dgm:pt modelId="{5385CEA3-F9AA-4423-9089-0C60F5BFC4F4}" type="pres">
      <dgm:prSet presAssocID="{5C2EA755-C14A-48E4-A65D-E23AAB99DF48}" presName="imagNode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t="-27000" b="-27000"/>
          </a:stretch>
        </a:blipFill>
      </dgm:spPr>
    </dgm:pt>
    <dgm:pt modelId="{8ADF0718-EBDE-4CD3-AA52-A0B84A678051}" type="pres">
      <dgm:prSet presAssocID="{D8CFAC99-FBB0-4872-93C4-C29C53A92523}" presName="sibTrans" presStyleLbl="sibTrans2D1" presStyleIdx="0" presStyleCnt="0"/>
      <dgm:spPr/>
    </dgm:pt>
    <dgm:pt modelId="{F426176B-E630-46B4-8E47-8B07EFA18BB1}" type="pres">
      <dgm:prSet presAssocID="{D01F1038-CE03-4E7D-B92A-15EF9FAB7B03}" presName="compNode" presStyleCnt="0"/>
      <dgm:spPr/>
    </dgm:pt>
    <dgm:pt modelId="{BA0E5843-E374-4FCC-8822-9443D400A132}" type="pres">
      <dgm:prSet presAssocID="{D01F1038-CE03-4E7D-B92A-15EF9FAB7B03}" presName="node" presStyleLbl="node1" presStyleIdx="2" presStyleCnt="3">
        <dgm:presLayoutVars>
          <dgm:bulletEnabled val="1"/>
        </dgm:presLayoutVars>
      </dgm:prSet>
      <dgm:spPr/>
    </dgm:pt>
    <dgm:pt modelId="{73EEE091-1407-4A4E-BE3E-9942C9C1F8C1}" type="pres">
      <dgm:prSet presAssocID="{D01F1038-CE03-4E7D-B92A-15EF9FAB7B03}" presName="invisiNode" presStyleLbl="node1" presStyleIdx="2" presStyleCnt="3"/>
      <dgm:spPr/>
    </dgm:pt>
    <dgm:pt modelId="{7AFB1179-5182-45FF-AC3B-346393842718}" type="pres">
      <dgm:prSet presAssocID="{D01F1038-CE03-4E7D-B92A-15EF9FAB7B03}" presName="imagNode" presStyleLbl="fgImgPlace1" presStyleIdx="2" presStyleCnt="3" custLinFactNeighborY="-1711"/>
      <dgm:spPr>
        <a:blipFill>
          <a:blip xmlns:r="http://schemas.openxmlformats.org/officeDocument/2006/relationships" r:embed="rId3"/>
          <a:srcRect/>
          <a:stretch>
            <a:fillRect t="-27000" b="-27000"/>
          </a:stretch>
        </a:blipFill>
      </dgm:spPr>
    </dgm:pt>
  </dgm:ptLst>
  <dgm:cxnLst>
    <dgm:cxn modelId="{EA383305-16AC-4365-B481-A93F1ABD598B}" type="presOf" srcId="{6D83E707-6B03-49C5-B136-8DF11F87A1AA}" destId="{BDC01B9A-85B6-49F8-88E4-C239CE604DC6}" srcOrd="0" destOrd="2" presId="urn:microsoft.com/office/officeart/2005/8/layout/pList2"/>
    <dgm:cxn modelId="{9F60F605-AAE8-4663-8CD1-7E6341AEBC0F}" type="presOf" srcId="{31F8D64D-ED52-4610-8478-625C4E9B581F}" destId="{BA0E5843-E374-4FCC-8822-9443D400A132}" srcOrd="0" destOrd="1" presId="urn:microsoft.com/office/officeart/2005/8/layout/pList2"/>
    <dgm:cxn modelId="{AC8DDC0C-40D6-4153-9B1B-0D92D770BE9C}" type="presOf" srcId="{369FD44D-8F26-479F-BD79-E5AC72E8725A}" destId="{C1F69906-4A2D-4990-9BA2-4B1AF2D970E8}" srcOrd="0" destOrd="2" presId="urn:microsoft.com/office/officeart/2005/8/layout/pList2"/>
    <dgm:cxn modelId="{0EEF2514-D73A-4108-A683-5674A7940639}" type="presOf" srcId="{CEB9E2FD-091F-4499-BE24-73AB5A745218}" destId="{90749756-A7E8-4149-9233-690DB25484CF}" srcOrd="0" destOrd="0" presId="urn:microsoft.com/office/officeart/2005/8/layout/pList2"/>
    <dgm:cxn modelId="{A1D36D17-F9DB-4308-AEA9-88B374ADFFCC}" srcId="{D01F1038-CE03-4E7D-B92A-15EF9FAB7B03}" destId="{31F8D64D-ED52-4610-8478-625C4E9B581F}" srcOrd="0" destOrd="0" parTransId="{B0B9B5D6-EE53-42D5-B1C9-F5A34171A13B}" sibTransId="{073107CF-880A-4191-A2CA-DAE485541AAF}"/>
    <dgm:cxn modelId="{2F562318-574B-4068-A83D-C6879326FB62}" type="presOf" srcId="{A77B14BD-5169-4093-8D44-7CB318B9FC06}" destId="{BA0E5843-E374-4FCC-8822-9443D400A132}" srcOrd="0" destOrd="4" presId="urn:microsoft.com/office/officeart/2005/8/layout/pList2"/>
    <dgm:cxn modelId="{E1EA8E19-5891-4955-B799-787FD1565703}" srcId="{5C2EA755-C14A-48E4-A65D-E23AAB99DF48}" destId="{EDAD0CF2-3980-41B3-B100-4DAF9C56A6EC}" srcOrd="3" destOrd="0" parTransId="{29B5ED45-EB5E-4764-B618-DE55E39BFDD1}" sibTransId="{EF47E962-CD00-4681-86EF-FF816CC49CF4}"/>
    <dgm:cxn modelId="{1A03F020-5DC2-420C-ACAF-BF5AF6412104}" type="presOf" srcId="{463B54BA-B00D-4CF9-8052-9B7ED834E6D9}" destId="{C1F69906-4A2D-4990-9BA2-4B1AF2D970E8}" srcOrd="0" destOrd="3" presId="urn:microsoft.com/office/officeart/2005/8/layout/pList2"/>
    <dgm:cxn modelId="{551AB53E-0F18-4671-B3DE-61D94E507923}" srcId="{D01F1038-CE03-4E7D-B92A-15EF9FAB7B03}" destId="{A77B14BD-5169-4093-8D44-7CB318B9FC06}" srcOrd="3" destOrd="0" parTransId="{BDDF9FF2-A0B6-4624-9E88-1632EF709602}" sibTransId="{5753B310-8FA4-4312-BBF9-D7A1F994907B}"/>
    <dgm:cxn modelId="{4088253F-092B-406A-B28B-55E245F701FC}" srcId="{5C2EA755-C14A-48E4-A65D-E23AAB99DF48}" destId="{369FD44D-8F26-479F-BD79-E5AC72E8725A}" srcOrd="1" destOrd="0" parTransId="{5D54AAA9-E27F-4776-9D94-1498AE5011E2}" sibTransId="{3F608B88-D9CA-44F8-8990-8391D24F39F0}"/>
    <dgm:cxn modelId="{B22E1C5E-9143-4228-8CA2-1C391EC6177B}" type="presOf" srcId="{EFFA6FE5-CB54-4503-975C-5AE59709E721}" destId="{BDC01B9A-85B6-49F8-88E4-C239CE604DC6}" srcOrd="0" destOrd="0" presId="urn:microsoft.com/office/officeart/2005/8/layout/pList2"/>
    <dgm:cxn modelId="{BBC7945F-6F1D-4251-BD1E-EC829E53A21F}" srcId="{49B0F4D2-F3DD-450D-B1A9-9840C022AF5C}" destId="{5C2EA755-C14A-48E4-A65D-E23AAB99DF48}" srcOrd="1" destOrd="0" parTransId="{602EB000-4065-4EB2-B809-A4C3C232845A}" sibTransId="{D8CFAC99-FBB0-4872-93C4-C29C53A92523}"/>
    <dgm:cxn modelId="{3AAF9266-9EBC-4FDB-A9AF-1E455A1978C9}" type="presOf" srcId="{C7879280-A3B1-4C56-B4CD-0EAD4BAFEE46}" destId="{BA0E5843-E374-4FCC-8822-9443D400A132}" srcOrd="0" destOrd="5" presId="urn:microsoft.com/office/officeart/2005/8/layout/pList2"/>
    <dgm:cxn modelId="{17AB6D4B-030F-4615-92E7-E93584D5CA2A}" srcId="{D01F1038-CE03-4E7D-B92A-15EF9FAB7B03}" destId="{D5A687E0-E7C9-4352-A957-50A0D00AFA33}" srcOrd="2" destOrd="0" parTransId="{DDAFC16E-C8BA-4506-A768-FAB017F2269E}" sibTransId="{C9B0F598-F0B9-41AF-93A5-1D39D882AFD9}"/>
    <dgm:cxn modelId="{A9186272-D11B-493B-9724-A48BB59B5E38}" type="presOf" srcId="{78701559-BF6A-4931-AA31-7F5A5F00188D}" destId="{BDC01B9A-85B6-49F8-88E4-C239CE604DC6}" srcOrd="0" destOrd="1" presId="urn:microsoft.com/office/officeart/2005/8/layout/pList2"/>
    <dgm:cxn modelId="{AF0B5578-EB8F-493B-81CA-EDFAD3C57143}" type="presOf" srcId="{D8CFAC99-FBB0-4872-93C4-C29C53A92523}" destId="{8ADF0718-EBDE-4CD3-AA52-A0B84A678051}" srcOrd="0" destOrd="0" presId="urn:microsoft.com/office/officeart/2005/8/layout/pList2"/>
    <dgm:cxn modelId="{A3628458-AA29-46B9-B274-1BD0728CEFFB}" srcId="{D01F1038-CE03-4E7D-B92A-15EF9FAB7B03}" destId="{C7879280-A3B1-4C56-B4CD-0EAD4BAFEE46}" srcOrd="4" destOrd="0" parTransId="{5EE968BA-6301-4BE9-8BA6-21D8BB69692F}" sibTransId="{3F2FB390-02E4-45B2-BB95-2969D48060EE}"/>
    <dgm:cxn modelId="{402E517C-139B-4335-967A-B4690BDA18E2}" srcId="{5C2EA755-C14A-48E4-A65D-E23AAB99DF48}" destId="{CD31FEA7-C487-4A56-B0C4-8F491BB2FEA2}" srcOrd="4" destOrd="0" parTransId="{121ED8B4-D986-4C2F-8737-7115F743DE92}" sibTransId="{387DC51D-ABF2-4616-A2C5-D7FCA57E75BF}"/>
    <dgm:cxn modelId="{31B65082-EC6F-43A2-ADC3-0473D08356A7}" type="presOf" srcId="{0B054B23-4320-4DD9-8B9C-A518C88AEB7B}" destId="{BDC01B9A-85B6-49F8-88E4-C239CE604DC6}" srcOrd="0" destOrd="5" presId="urn:microsoft.com/office/officeart/2005/8/layout/pList2"/>
    <dgm:cxn modelId="{DAEC5893-E431-49DF-81B8-87437B5F40EF}" type="presOf" srcId="{D3178419-13F7-4CB2-A69C-873821E20502}" destId="{BA0E5843-E374-4FCC-8822-9443D400A132}" srcOrd="0" destOrd="2" presId="urn:microsoft.com/office/officeart/2005/8/layout/pList2"/>
    <dgm:cxn modelId="{960B899C-EBD6-4AD4-91C8-1FF67160CF6D}" type="presOf" srcId="{D5A687E0-E7C9-4352-A957-50A0D00AFA33}" destId="{BA0E5843-E374-4FCC-8822-9443D400A132}" srcOrd="0" destOrd="3" presId="urn:microsoft.com/office/officeart/2005/8/layout/pList2"/>
    <dgm:cxn modelId="{7F94A6AC-0591-41E2-8E09-36C211B88371}" type="presOf" srcId="{69A50C5F-CBF2-4D46-943C-B7C2214946D0}" destId="{C1F69906-4A2D-4990-9BA2-4B1AF2D970E8}" srcOrd="0" destOrd="1" presId="urn:microsoft.com/office/officeart/2005/8/layout/pList2"/>
    <dgm:cxn modelId="{2F2D83AE-FD6D-4A85-97B3-B49AD5A5E3D6}" srcId="{5C2EA755-C14A-48E4-A65D-E23AAB99DF48}" destId="{578B5D78-0CFA-4D13-A304-18D1ECC8B528}" srcOrd="5" destOrd="0" parTransId="{9A844608-8AFB-4A39-AEB2-98714C051B1D}" sibTransId="{2F95C09F-3EA3-4670-9FAF-EC571AE5454A}"/>
    <dgm:cxn modelId="{FCBA9DB1-BEF3-4017-B8A6-0A780660D102}" srcId="{5C2EA755-C14A-48E4-A65D-E23AAB99DF48}" destId="{463B54BA-B00D-4CF9-8052-9B7ED834E6D9}" srcOrd="2" destOrd="0" parTransId="{50AEC5DA-ABC2-4E83-B536-1E510E017CBE}" sibTransId="{B2163A63-5EC5-43FD-B51C-962008833081}"/>
    <dgm:cxn modelId="{6CDC37B3-2E7B-44DE-9806-AACFDC38523A}" type="presOf" srcId="{D01F1038-CE03-4E7D-B92A-15EF9FAB7B03}" destId="{BA0E5843-E374-4FCC-8822-9443D400A132}" srcOrd="0" destOrd="0" presId="urn:microsoft.com/office/officeart/2005/8/layout/pList2"/>
    <dgm:cxn modelId="{F11351BF-AF2C-4A8D-93C1-DFA65E1201DB}" type="presOf" srcId="{578B5D78-0CFA-4D13-A304-18D1ECC8B528}" destId="{C1F69906-4A2D-4990-9BA2-4B1AF2D970E8}" srcOrd="0" destOrd="6" presId="urn:microsoft.com/office/officeart/2005/8/layout/pList2"/>
    <dgm:cxn modelId="{8E49C6C1-A324-4964-AA17-05E18884BC35}" srcId="{EFFA6FE5-CB54-4503-975C-5AE59709E721}" destId="{78701559-BF6A-4931-AA31-7F5A5F00188D}" srcOrd="0" destOrd="0" parTransId="{0A120387-7674-4C5D-8C2A-0626A4E60972}" sibTransId="{777AEB66-9547-4044-B356-ADFC4E6FF901}"/>
    <dgm:cxn modelId="{21FBE6C6-5CAA-4FBE-890E-9342DEB81CCC}" srcId="{D01F1038-CE03-4E7D-B92A-15EF9FAB7B03}" destId="{D3178419-13F7-4CB2-A69C-873821E20502}" srcOrd="1" destOrd="0" parTransId="{223175B9-5723-4D8C-8C98-C221B3D28212}" sibTransId="{40D41F2B-4ADF-4F74-A420-15103FE6F995}"/>
    <dgm:cxn modelId="{402743D0-4773-43E2-ABE4-DC2EA7D2D63B}" type="presOf" srcId="{49B0F4D2-F3DD-450D-B1A9-9840C022AF5C}" destId="{409BF1D7-FC25-42BF-AAE7-65D636195AD2}" srcOrd="0" destOrd="0" presId="urn:microsoft.com/office/officeart/2005/8/layout/pList2"/>
    <dgm:cxn modelId="{6BFE8DD9-63B3-444C-9808-2EA3432FD561}" srcId="{49B0F4D2-F3DD-450D-B1A9-9840C022AF5C}" destId="{EFFA6FE5-CB54-4503-975C-5AE59709E721}" srcOrd="0" destOrd="0" parTransId="{F200FFD5-9C1C-42FD-82DE-A14692A2B5D9}" sibTransId="{CEB9E2FD-091F-4499-BE24-73AB5A745218}"/>
    <dgm:cxn modelId="{D521C7DF-207E-42DD-AF37-4BB994EBAFBC}" srcId="{EFFA6FE5-CB54-4503-975C-5AE59709E721}" destId="{6D83E707-6B03-49C5-B136-8DF11F87A1AA}" srcOrd="1" destOrd="0" parTransId="{4190D2D5-200C-4FFE-BDDF-3DB56851FCB3}" sibTransId="{005427CB-9155-4FF4-8B3C-D139C08E8F6D}"/>
    <dgm:cxn modelId="{45EA63E2-135D-4015-A778-866DDA533F39}" srcId="{5C2EA755-C14A-48E4-A65D-E23AAB99DF48}" destId="{69A50C5F-CBF2-4D46-943C-B7C2214946D0}" srcOrd="0" destOrd="0" parTransId="{D6C00750-C7C1-4167-B0A9-94D6FEB28BC4}" sibTransId="{52A11F67-F05B-4567-A427-F362B122F0E4}"/>
    <dgm:cxn modelId="{892D66E3-4843-43EA-9DA9-F200D62A0AC8}" type="presOf" srcId="{5C2EA755-C14A-48E4-A65D-E23AAB99DF48}" destId="{C1F69906-4A2D-4990-9BA2-4B1AF2D970E8}" srcOrd="0" destOrd="0" presId="urn:microsoft.com/office/officeart/2005/8/layout/pList2"/>
    <dgm:cxn modelId="{EB9316E9-F373-4AF0-AD25-459B4A80725D}" srcId="{49B0F4D2-F3DD-450D-B1A9-9840C022AF5C}" destId="{D01F1038-CE03-4E7D-B92A-15EF9FAB7B03}" srcOrd="2" destOrd="0" parTransId="{314ACA2C-A64B-430B-8656-D4254FCAF996}" sibTransId="{0A2CD256-1ED0-49A4-B81F-C5C259D46DD7}"/>
    <dgm:cxn modelId="{23BBB0EA-C685-4C88-8867-5F4C9529D752}" type="presOf" srcId="{006C8D02-47B3-4668-B885-74870A75BAB9}" destId="{BDC01B9A-85B6-49F8-88E4-C239CE604DC6}" srcOrd="0" destOrd="3" presId="urn:microsoft.com/office/officeart/2005/8/layout/pList2"/>
    <dgm:cxn modelId="{BE7CD5EA-D1E7-4652-A558-2204DDC5E2D7}" srcId="{EFFA6FE5-CB54-4503-975C-5AE59709E721}" destId="{0B054B23-4320-4DD9-8B9C-A518C88AEB7B}" srcOrd="4" destOrd="0" parTransId="{FDC2C5D9-84D3-4CE2-AD7B-DA668E490CB1}" sibTransId="{20B2169C-A9DB-465E-94FB-9898BE63F945}"/>
    <dgm:cxn modelId="{F5A0E9ED-2032-4552-85BA-1269E2FF26FC}" type="presOf" srcId="{CD31FEA7-C487-4A56-B0C4-8F491BB2FEA2}" destId="{C1F69906-4A2D-4990-9BA2-4B1AF2D970E8}" srcOrd="0" destOrd="5" presId="urn:microsoft.com/office/officeart/2005/8/layout/pList2"/>
    <dgm:cxn modelId="{AE71C3F0-DD8F-4553-A42A-BAC2A2D02E6A}" type="presOf" srcId="{EDAD0CF2-3980-41B3-B100-4DAF9C56A6EC}" destId="{C1F69906-4A2D-4990-9BA2-4B1AF2D970E8}" srcOrd="0" destOrd="4" presId="urn:microsoft.com/office/officeart/2005/8/layout/pList2"/>
    <dgm:cxn modelId="{541B73F1-BD41-4765-A0F7-D8416D34CC3C}" srcId="{EFFA6FE5-CB54-4503-975C-5AE59709E721}" destId="{E3F00801-361F-4B6B-8A73-769286738556}" srcOrd="3" destOrd="0" parTransId="{B2A13B33-C7E1-4C5D-ACFA-D72D76F85F8C}" sibTransId="{EDB17FCF-7153-4F48-9609-4A4DF073B174}"/>
    <dgm:cxn modelId="{6458ECF2-DAC1-43F9-B688-52E325F7E89A}" srcId="{EFFA6FE5-CB54-4503-975C-5AE59709E721}" destId="{006C8D02-47B3-4668-B885-74870A75BAB9}" srcOrd="2" destOrd="0" parTransId="{7A038411-2C73-44BE-AA57-712202C85368}" sibTransId="{C4737B96-FCC4-4B3A-807D-C038CE8CD9E0}"/>
    <dgm:cxn modelId="{C1816CF3-956E-4A63-8006-BD55CCC65B49}" type="presOf" srcId="{E3F00801-361F-4B6B-8A73-769286738556}" destId="{BDC01B9A-85B6-49F8-88E4-C239CE604DC6}" srcOrd="0" destOrd="4" presId="urn:microsoft.com/office/officeart/2005/8/layout/pList2"/>
    <dgm:cxn modelId="{E306DD07-0CC5-4FB4-9DB3-351AA0A65B4E}" type="presParOf" srcId="{409BF1D7-FC25-42BF-AAE7-65D636195AD2}" destId="{F517B02C-95CB-4755-ADE2-14C417E3453E}" srcOrd="0" destOrd="0" presId="urn:microsoft.com/office/officeart/2005/8/layout/pList2"/>
    <dgm:cxn modelId="{76AA0AED-B023-48BB-87D5-7B2D5150035D}" type="presParOf" srcId="{409BF1D7-FC25-42BF-AAE7-65D636195AD2}" destId="{9EEE9F4A-3226-47DD-89AC-591AC2D81A03}" srcOrd="1" destOrd="0" presId="urn:microsoft.com/office/officeart/2005/8/layout/pList2"/>
    <dgm:cxn modelId="{A8389229-DFBC-4065-99E1-59BDE98253EC}" type="presParOf" srcId="{9EEE9F4A-3226-47DD-89AC-591AC2D81A03}" destId="{E81FC93E-5431-426F-8D8F-6659DFA0ACA2}" srcOrd="0" destOrd="0" presId="urn:microsoft.com/office/officeart/2005/8/layout/pList2"/>
    <dgm:cxn modelId="{0B39CDA5-EFD4-47C7-9E67-FC31ABAC6E12}" type="presParOf" srcId="{E81FC93E-5431-426F-8D8F-6659DFA0ACA2}" destId="{BDC01B9A-85B6-49F8-88E4-C239CE604DC6}" srcOrd="0" destOrd="0" presId="urn:microsoft.com/office/officeart/2005/8/layout/pList2"/>
    <dgm:cxn modelId="{D9AC8F3F-032F-42D4-8A76-F0B3FED62B8C}" type="presParOf" srcId="{E81FC93E-5431-426F-8D8F-6659DFA0ACA2}" destId="{093C69A8-E6E8-4EDC-B698-2BC8E0860E99}" srcOrd="1" destOrd="0" presId="urn:microsoft.com/office/officeart/2005/8/layout/pList2"/>
    <dgm:cxn modelId="{81AEDAF7-1F44-42B5-92BE-270A894A0F3B}" type="presParOf" srcId="{E81FC93E-5431-426F-8D8F-6659DFA0ACA2}" destId="{EF38D48C-4B8B-4991-B22D-01DE0548EDB3}" srcOrd="2" destOrd="0" presId="urn:microsoft.com/office/officeart/2005/8/layout/pList2"/>
    <dgm:cxn modelId="{EDD8F83C-C42A-4951-B013-249BED97EAB1}" type="presParOf" srcId="{9EEE9F4A-3226-47DD-89AC-591AC2D81A03}" destId="{90749756-A7E8-4149-9233-690DB25484CF}" srcOrd="1" destOrd="0" presId="urn:microsoft.com/office/officeart/2005/8/layout/pList2"/>
    <dgm:cxn modelId="{E3182D3D-14A6-4B67-86C4-2E3700078ACB}" type="presParOf" srcId="{9EEE9F4A-3226-47DD-89AC-591AC2D81A03}" destId="{9486107B-C3D7-4F12-8EF0-FE951F75354A}" srcOrd="2" destOrd="0" presId="urn:microsoft.com/office/officeart/2005/8/layout/pList2"/>
    <dgm:cxn modelId="{A27093D6-5D52-4AA8-92EE-66BA341B8287}" type="presParOf" srcId="{9486107B-C3D7-4F12-8EF0-FE951F75354A}" destId="{C1F69906-4A2D-4990-9BA2-4B1AF2D970E8}" srcOrd="0" destOrd="0" presId="urn:microsoft.com/office/officeart/2005/8/layout/pList2"/>
    <dgm:cxn modelId="{5B6F0773-7A52-4D4E-A2A6-C8065F88ADEC}" type="presParOf" srcId="{9486107B-C3D7-4F12-8EF0-FE951F75354A}" destId="{C6F147BB-51F1-4D26-BAE4-05281ECFC1FC}" srcOrd="1" destOrd="0" presId="urn:microsoft.com/office/officeart/2005/8/layout/pList2"/>
    <dgm:cxn modelId="{AE13C478-1A4E-4776-A41A-D9725B9D2260}" type="presParOf" srcId="{9486107B-C3D7-4F12-8EF0-FE951F75354A}" destId="{5385CEA3-F9AA-4423-9089-0C60F5BFC4F4}" srcOrd="2" destOrd="0" presId="urn:microsoft.com/office/officeart/2005/8/layout/pList2"/>
    <dgm:cxn modelId="{DA03FEAB-1ACB-43CA-A747-7C08084558EB}" type="presParOf" srcId="{9EEE9F4A-3226-47DD-89AC-591AC2D81A03}" destId="{8ADF0718-EBDE-4CD3-AA52-A0B84A678051}" srcOrd="3" destOrd="0" presId="urn:microsoft.com/office/officeart/2005/8/layout/pList2"/>
    <dgm:cxn modelId="{0D872C56-F7A2-4130-9506-B0EB685B8CBA}" type="presParOf" srcId="{9EEE9F4A-3226-47DD-89AC-591AC2D81A03}" destId="{F426176B-E630-46B4-8E47-8B07EFA18BB1}" srcOrd="4" destOrd="0" presId="urn:microsoft.com/office/officeart/2005/8/layout/pList2"/>
    <dgm:cxn modelId="{5B6CCDCC-45CB-4AA7-8A83-BA4441741A5F}" type="presParOf" srcId="{F426176B-E630-46B4-8E47-8B07EFA18BB1}" destId="{BA0E5843-E374-4FCC-8822-9443D400A132}" srcOrd="0" destOrd="0" presId="urn:microsoft.com/office/officeart/2005/8/layout/pList2"/>
    <dgm:cxn modelId="{99F43457-733F-4AF7-A26C-C08B8FA9DA1F}" type="presParOf" srcId="{F426176B-E630-46B4-8E47-8B07EFA18BB1}" destId="{73EEE091-1407-4A4E-BE3E-9942C9C1F8C1}" srcOrd="1" destOrd="0" presId="urn:microsoft.com/office/officeart/2005/8/layout/pList2"/>
    <dgm:cxn modelId="{21D36723-CD5C-41F9-AEA0-2BEE243E8041}" type="presParOf" srcId="{F426176B-E630-46B4-8E47-8B07EFA18BB1}" destId="{7AFB1179-5182-45FF-AC3B-346393842718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B0ECF89-2783-4E78-A209-A16EF114A1AA}" type="doc">
      <dgm:prSet loTypeId="urn:microsoft.com/office/officeart/2016/7/layout/LinProcess3" loCatId="list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FFB58190-E438-47AF-86F3-FAEC2813ACF1}">
      <dgm:prSet custT="1"/>
      <dgm:spPr>
        <a:gradFill rotWithShape="0">
          <a:gsLst>
            <a:gs pos="1000">
              <a:schemeClr val="tx1">
                <a:lumMod val="85000"/>
                <a:lumOff val="15000"/>
              </a:schemeClr>
            </a:gs>
            <a:gs pos="100000">
              <a:schemeClr val="accent2">
                <a:lumMod val="50000"/>
              </a:schemeClr>
            </a:gs>
          </a:gsLst>
          <a:lin ang="12600000" scaled="0"/>
        </a:gradFill>
        <a:ln>
          <a:noFill/>
        </a:ln>
      </dgm:spPr>
      <dgm:t>
        <a:bodyPr/>
        <a:lstStyle/>
        <a:p>
          <a:pPr algn="ctr"/>
          <a:r>
            <a:rPr lang="en-US" sz="3600" dirty="0">
              <a:solidFill>
                <a:schemeClr val="bg1"/>
              </a:solidFill>
            </a:rPr>
            <a:t>Build interaction.</a:t>
          </a:r>
          <a:br>
            <a:rPr lang="en-US" sz="2800" dirty="0">
              <a:solidFill>
                <a:schemeClr val="bg1"/>
              </a:solidFill>
            </a:rPr>
          </a:br>
          <a:endParaRPr lang="en-US" sz="2800" noProof="1">
            <a:solidFill>
              <a:schemeClr val="bg1"/>
            </a:solidFill>
          </a:endParaRPr>
        </a:p>
      </dgm:t>
    </dgm:pt>
    <dgm:pt modelId="{A40BCF22-228C-4E6F-A028-7BBDE5C12E5A}" type="parTrans" cxnId="{8FB3CA80-DD34-4F68-B118-EAE12645570F}">
      <dgm:prSet/>
      <dgm:spPr/>
      <dgm:t>
        <a:bodyPr/>
        <a:lstStyle/>
        <a:p>
          <a:endParaRPr lang="en-US"/>
        </a:p>
      </dgm:t>
    </dgm:pt>
    <dgm:pt modelId="{547F8894-C324-4B84-95BE-A51E4FE0FA16}" type="sibTrans" cxnId="{8FB3CA80-DD34-4F68-B118-EAE12645570F}">
      <dgm:prSet/>
      <dgm:spPr>
        <a:gradFill rotWithShape="0">
          <a:gsLst>
            <a:gs pos="0">
              <a:srgbClr val="000000">
                <a:lumMod val="75000"/>
                <a:lumOff val="25000"/>
              </a:srgbClr>
            </a:gs>
            <a:gs pos="15929">
              <a:srgbClr val="000000">
                <a:lumMod val="85000"/>
                <a:lumOff val="15000"/>
              </a:srgbClr>
            </a:gs>
            <a:gs pos="97000">
              <a:srgbClr val="000000">
                <a:lumMod val="85000"/>
                <a:lumOff val="15000"/>
              </a:srgbClr>
            </a:gs>
            <a:gs pos="100000">
              <a:srgbClr val="17B2D1">
                <a:lumMod val="75000"/>
              </a:srgbClr>
            </a:gs>
          </a:gsLst>
          <a:lin ang="10800000" scaled="0"/>
        </a:gradFill>
        <a:ln>
          <a:noFill/>
        </a:ln>
        <a:effectLst/>
      </dgm:spPr>
      <dgm:t>
        <a:bodyPr/>
        <a:lstStyle/>
        <a:p>
          <a:endParaRPr lang="en-US" dirty="0"/>
        </a:p>
      </dgm:t>
    </dgm:pt>
    <dgm:pt modelId="{CE11A269-561D-4BA1-BC45-87F6759FD368}">
      <dgm:prSet custT="1"/>
      <dgm:spPr>
        <a:gradFill rotWithShape="0">
          <a:gsLst>
            <a:gs pos="1000">
              <a:srgbClr val="000000">
                <a:lumMod val="85000"/>
                <a:lumOff val="15000"/>
              </a:srgbClr>
            </a:gs>
            <a:gs pos="100000">
              <a:srgbClr val="17B2D1">
                <a:lumMod val="50000"/>
              </a:srgbClr>
            </a:gs>
          </a:gsLst>
          <a:lin ang="12600000" scaled="0"/>
        </a:gradFill>
        <a:ln w="12700" cap="flat" cmpd="sng" algn="ctr">
          <a:noFill/>
          <a:prstDash val="solid"/>
          <a:miter lim="800000"/>
        </a:ln>
        <a:effectLst/>
      </dgm:spPr>
      <dgm:t>
        <a:bodyPr spcFirstLastPara="0" vert="horz" wrap="square" lIns="256199" tIns="330200" rIns="256199" bIns="330200" numCol="1" spcCol="1270" anchor="t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rgbClr val="FFFFFF"/>
              </a:solidFill>
              <a:latin typeface="Calibri"/>
              <a:ea typeface="+mn-ea"/>
              <a:cs typeface="+mn-cs"/>
            </a:rPr>
            <a:t>Encourage discussion.</a:t>
          </a:r>
          <a:endParaRPr lang="en-US" sz="3600" kern="1200" noProof="1">
            <a:solidFill>
              <a:srgbClr val="FFFFFF"/>
            </a:solidFill>
            <a:latin typeface="Calibri"/>
            <a:ea typeface="+mn-ea"/>
            <a:cs typeface="+mn-cs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>
            <a:solidFill>
              <a:srgbClr val="FFFFFF"/>
            </a:solidFill>
            <a:latin typeface="Calibri"/>
            <a:ea typeface="+mn-ea"/>
            <a:cs typeface="+mn-cs"/>
          </a:endParaRPr>
        </a:p>
      </dgm:t>
    </dgm:pt>
    <dgm:pt modelId="{4A66CBC3-2E89-46E5-B2EA-1705F05E6FDD}" type="parTrans" cxnId="{2E9E5A02-0CE8-4569-9B67-05EE24CE2438}">
      <dgm:prSet/>
      <dgm:spPr/>
      <dgm:t>
        <a:bodyPr/>
        <a:lstStyle/>
        <a:p>
          <a:endParaRPr lang="en-US"/>
        </a:p>
      </dgm:t>
    </dgm:pt>
    <dgm:pt modelId="{C9DED455-19B5-45BA-AEF1-572CA46E947B}" type="sibTrans" cxnId="{2E9E5A02-0CE8-4569-9B67-05EE24CE2438}">
      <dgm:prSet/>
      <dgm:spPr>
        <a:gradFill rotWithShape="0">
          <a:gsLst>
            <a:gs pos="0">
              <a:srgbClr val="000000">
                <a:lumMod val="75000"/>
                <a:lumOff val="25000"/>
              </a:srgbClr>
            </a:gs>
            <a:gs pos="15929">
              <a:srgbClr val="000000">
                <a:lumMod val="85000"/>
                <a:lumOff val="15000"/>
              </a:srgbClr>
            </a:gs>
            <a:gs pos="97000">
              <a:srgbClr val="000000">
                <a:lumMod val="85000"/>
                <a:lumOff val="15000"/>
              </a:srgbClr>
            </a:gs>
            <a:gs pos="100000">
              <a:srgbClr val="17B2D1">
                <a:lumMod val="75000"/>
              </a:srgbClr>
            </a:gs>
          </a:gsLst>
          <a:lin ang="10800000" scaled="0"/>
        </a:gradFill>
        <a:ln>
          <a:noFill/>
        </a:ln>
        <a:effectLst/>
      </dgm:spPr>
      <dgm:t>
        <a:bodyPr/>
        <a:lstStyle/>
        <a:p>
          <a:endParaRPr lang="en-US" dirty="0"/>
        </a:p>
      </dgm:t>
    </dgm:pt>
    <dgm:pt modelId="{C2A3EC29-44BC-4E51-92DE-E27BF9CD4489}">
      <dgm:prSet custT="1"/>
      <dgm:spPr>
        <a:gradFill rotWithShape="0">
          <a:gsLst>
            <a:gs pos="1000">
              <a:srgbClr val="000000">
                <a:lumMod val="85000"/>
                <a:lumOff val="15000"/>
              </a:srgbClr>
            </a:gs>
            <a:gs pos="100000">
              <a:srgbClr val="17B2D1">
                <a:lumMod val="50000"/>
              </a:srgbClr>
            </a:gs>
          </a:gsLst>
          <a:lin ang="12600000" scaled="0"/>
        </a:gradFill>
        <a:ln w="12700" cap="flat" cmpd="sng" algn="ctr">
          <a:noFill/>
          <a:prstDash val="solid"/>
          <a:miter lim="800000"/>
        </a:ln>
        <a:effectLst/>
      </dgm:spPr>
      <dgm:t>
        <a:bodyPr spcFirstLastPara="0" vert="horz" wrap="square" lIns="256199" tIns="330200" rIns="256199" bIns="330200" numCol="1" spcCol="1270" anchor="t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rgbClr val="FFFFFF"/>
              </a:solidFill>
              <a:latin typeface="Calibri"/>
              <a:ea typeface="+mn-ea"/>
              <a:cs typeface="+mn-cs"/>
            </a:rPr>
            <a:t>Practice + Expert feedback necessary. </a:t>
          </a:r>
          <a:br>
            <a:rPr lang="en-US" sz="1600" kern="1200" dirty="0">
              <a:solidFill>
                <a:srgbClr val="FFFFFF"/>
              </a:solidFill>
              <a:latin typeface="Calibri"/>
              <a:ea typeface="+mn-ea"/>
              <a:cs typeface="+mn-cs"/>
            </a:rPr>
          </a:br>
          <a:endParaRPr lang="en-US" sz="1600" kern="1200" dirty="0">
            <a:solidFill>
              <a:srgbClr val="FFFFFF"/>
            </a:solidFill>
            <a:latin typeface="Calibri"/>
            <a:ea typeface="+mn-ea"/>
            <a:cs typeface="+mn-cs"/>
          </a:endParaRPr>
        </a:p>
      </dgm:t>
    </dgm:pt>
    <dgm:pt modelId="{CE6B5045-A42D-4562-9588-2342D0E47934}" type="parTrans" cxnId="{B49FD08F-C9D7-4FC0-B446-ED9717719A00}">
      <dgm:prSet/>
      <dgm:spPr/>
      <dgm:t>
        <a:bodyPr/>
        <a:lstStyle/>
        <a:p>
          <a:endParaRPr lang="en-US"/>
        </a:p>
      </dgm:t>
    </dgm:pt>
    <dgm:pt modelId="{10254594-A53F-49FE-B0F2-BC233EE7109F}" type="sibTrans" cxnId="{B49FD08F-C9D7-4FC0-B446-ED9717719A00}">
      <dgm:prSet/>
      <dgm:spPr>
        <a:gradFill rotWithShape="0">
          <a:gsLst>
            <a:gs pos="0">
              <a:srgbClr val="000000">
                <a:lumMod val="75000"/>
                <a:lumOff val="25000"/>
              </a:srgbClr>
            </a:gs>
            <a:gs pos="15929">
              <a:srgbClr val="000000">
                <a:lumMod val="85000"/>
                <a:lumOff val="15000"/>
              </a:srgbClr>
            </a:gs>
            <a:gs pos="97000">
              <a:srgbClr val="000000">
                <a:lumMod val="85000"/>
                <a:lumOff val="15000"/>
              </a:srgbClr>
            </a:gs>
            <a:gs pos="100000">
              <a:srgbClr val="17B2D1">
                <a:lumMod val="75000"/>
              </a:srgbClr>
            </a:gs>
          </a:gsLst>
          <a:lin ang="10800000" scaled="0"/>
        </a:gradFill>
        <a:ln>
          <a:noFill/>
        </a:ln>
        <a:effectLst/>
      </dgm:spPr>
      <dgm:t>
        <a:bodyPr/>
        <a:lstStyle/>
        <a:p>
          <a:endParaRPr lang="en-US" dirty="0"/>
        </a:p>
      </dgm:t>
    </dgm:pt>
    <dgm:pt modelId="{ACE795D8-4182-4DF1-B098-DD0AD48044C8}" type="pres">
      <dgm:prSet presAssocID="{BB0ECF89-2783-4E78-A209-A16EF114A1AA}" presName="Name0" presStyleCnt="0">
        <dgm:presLayoutVars>
          <dgm:animLvl val="lvl"/>
          <dgm:resizeHandles val="exact"/>
        </dgm:presLayoutVars>
      </dgm:prSet>
      <dgm:spPr/>
    </dgm:pt>
    <dgm:pt modelId="{01457034-7B47-4E8B-B040-E0565D08290C}" type="pres">
      <dgm:prSet presAssocID="{FFB58190-E438-47AF-86F3-FAEC2813ACF1}" presName="compositeNode" presStyleCnt="0">
        <dgm:presLayoutVars>
          <dgm:bulletEnabled val="1"/>
        </dgm:presLayoutVars>
      </dgm:prSet>
      <dgm:spPr/>
    </dgm:pt>
    <dgm:pt modelId="{39A872F9-A5B8-4211-9FCD-79722E167124}" type="pres">
      <dgm:prSet presAssocID="{FFB58190-E438-47AF-86F3-FAEC2813ACF1}" presName="bgRect" presStyleLbl="bgAccFollowNode1" presStyleIdx="0" presStyleCnt="3"/>
      <dgm:spPr/>
    </dgm:pt>
    <dgm:pt modelId="{8157E768-0524-44F1-8F00-7DF53576D2D6}" type="pres">
      <dgm:prSet presAssocID="{547F8894-C324-4B84-95BE-A51E4FE0FA16}" presName="sibTransNodeCircle" presStyleLbl="alignNode1" presStyleIdx="0" presStyleCnt="6">
        <dgm:presLayoutVars>
          <dgm:chMax val="0"/>
          <dgm:bulletEnabled/>
        </dgm:presLayoutVars>
      </dgm:prSet>
      <dgm:spPr>
        <a:xfrm>
          <a:off x="990361" y="435133"/>
          <a:ext cx="1305401" cy="1305401"/>
        </a:xfrm>
        <a:prstGeom prst="rect">
          <a:avLst/>
        </a:prstGeom>
      </dgm:spPr>
    </dgm:pt>
    <dgm:pt modelId="{676D607A-85D2-4EAF-B264-A9D94B61A4FF}" type="pres">
      <dgm:prSet presAssocID="{FFB58190-E438-47AF-86F3-FAEC2813ACF1}" presName="bottomLine" presStyleLbl="alignNode1" presStyleIdx="1" presStyleCnt="6">
        <dgm:presLayoutVars/>
      </dgm:prSet>
      <dgm:spPr/>
    </dgm:pt>
    <dgm:pt modelId="{3DFCE59B-AEDE-4DE2-8B09-D05F047AB42F}" type="pres">
      <dgm:prSet presAssocID="{FFB58190-E438-47AF-86F3-FAEC2813ACF1}" presName="nodeText" presStyleLbl="bgAccFollowNode1" presStyleIdx="0" presStyleCnt="3">
        <dgm:presLayoutVars>
          <dgm:bulletEnabled val="1"/>
        </dgm:presLayoutVars>
      </dgm:prSet>
      <dgm:spPr/>
    </dgm:pt>
    <dgm:pt modelId="{AD65492C-54BB-4101-B1E0-86F57716A25E}" type="pres">
      <dgm:prSet presAssocID="{547F8894-C324-4B84-95BE-A51E4FE0FA16}" presName="sibTrans" presStyleCnt="0"/>
      <dgm:spPr/>
    </dgm:pt>
    <dgm:pt modelId="{9A0277E3-55B2-4FAA-BDD3-FFC27311B05B}" type="pres">
      <dgm:prSet presAssocID="{CE11A269-561D-4BA1-BC45-87F6759FD368}" presName="compositeNode" presStyleCnt="0">
        <dgm:presLayoutVars>
          <dgm:bulletEnabled val="1"/>
        </dgm:presLayoutVars>
      </dgm:prSet>
      <dgm:spPr/>
    </dgm:pt>
    <dgm:pt modelId="{AE95CEBE-1AD7-41D4-9CEE-5BA77CA8C01E}" type="pres">
      <dgm:prSet presAssocID="{CE11A269-561D-4BA1-BC45-87F6759FD368}" presName="bgRect" presStyleLbl="bgAccFollowNode1" presStyleIdx="1" presStyleCnt="3"/>
      <dgm:spPr>
        <a:xfrm>
          <a:off x="3614737" y="0"/>
          <a:ext cx="3286125" cy="4351338"/>
        </a:xfrm>
        <a:prstGeom prst="rect">
          <a:avLst/>
        </a:prstGeom>
      </dgm:spPr>
    </dgm:pt>
    <dgm:pt modelId="{AFA09309-0DCE-4477-82D3-AAF980A85A37}" type="pres">
      <dgm:prSet presAssocID="{C9DED455-19B5-45BA-AEF1-572CA46E947B}" presName="sibTransNodeCircle" presStyleLbl="alignNode1" presStyleIdx="2" presStyleCnt="6">
        <dgm:presLayoutVars>
          <dgm:chMax val="0"/>
          <dgm:bulletEnabled/>
        </dgm:presLayoutVars>
      </dgm:prSet>
      <dgm:spPr>
        <a:xfrm>
          <a:off x="4605099" y="435133"/>
          <a:ext cx="1305401" cy="1305401"/>
        </a:xfrm>
        <a:prstGeom prst="rect">
          <a:avLst/>
        </a:prstGeom>
      </dgm:spPr>
    </dgm:pt>
    <dgm:pt modelId="{70685E0F-5EC9-4D84-80D5-F2F78DC3CFFC}" type="pres">
      <dgm:prSet presAssocID="{CE11A269-561D-4BA1-BC45-87F6759FD368}" presName="bottomLine" presStyleLbl="alignNode1" presStyleIdx="3" presStyleCnt="6">
        <dgm:presLayoutVars/>
      </dgm:prSet>
      <dgm:spPr/>
    </dgm:pt>
    <dgm:pt modelId="{E8E0C55E-232A-41CA-87BA-45B86ABED6ED}" type="pres">
      <dgm:prSet presAssocID="{CE11A269-561D-4BA1-BC45-87F6759FD368}" presName="nodeText" presStyleLbl="bgAccFollowNode1" presStyleIdx="1" presStyleCnt="3">
        <dgm:presLayoutVars>
          <dgm:bulletEnabled val="1"/>
        </dgm:presLayoutVars>
      </dgm:prSet>
      <dgm:spPr/>
    </dgm:pt>
    <dgm:pt modelId="{556726A2-0416-41E0-99B4-BCA6885784BC}" type="pres">
      <dgm:prSet presAssocID="{C9DED455-19B5-45BA-AEF1-572CA46E947B}" presName="sibTrans" presStyleCnt="0"/>
      <dgm:spPr/>
    </dgm:pt>
    <dgm:pt modelId="{F4C4AEC7-6D64-4C71-ADC5-0F5CC45360C6}" type="pres">
      <dgm:prSet presAssocID="{C2A3EC29-44BC-4E51-92DE-E27BF9CD4489}" presName="compositeNode" presStyleCnt="0">
        <dgm:presLayoutVars>
          <dgm:bulletEnabled val="1"/>
        </dgm:presLayoutVars>
      </dgm:prSet>
      <dgm:spPr/>
    </dgm:pt>
    <dgm:pt modelId="{3AF3868F-681F-4EF9-8B83-F3B0F354A4C4}" type="pres">
      <dgm:prSet presAssocID="{C2A3EC29-44BC-4E51-92DE-E27BF9CD4489}" presName="bgRect" presStyleLbl="bgAccFollowNode1" presStyleIdx="2" presStyleCnt="3"/>
      <dgm:spPr>
        <a:xfrm>
          <a:off x="7229475" y="0"/>
          <a:ext cx="3286125" cy="4351338"/>
        </a:xfrm>
        <a:prstGeom prst="rect">
          <a:avLst/>
        </a:prstGeom>
      </dgm:spPr>
    </dgm:pt>
    <dgm:pt modelId="{9718E67E-2C8C-4093-AB5F-E3BEFAAEA31B}" type="pres">
      <dgm:prSet presAssocID="{10254594-A53F-49FE-B0F2-BC233EE7109F}" presName="sibTransNodeCircle" presStyleLbl="alignNode1" presStyleIdx="4" presStyleCnt="6">
        <dgm:presLayoutVars>
          <dgm:chMax val="0"/>
          <dgm:bulletEnabled/>
        </dgm:presLayoutVars>
      </dgm:prSet>
      <dgm:spPr>
        <a:xfrm>
          <a:off x="8219836" y="435133"/>
          <a:ext cx="1305401" cy="1305401"/>
        </a:xfrm>
        <a:prstGeom prst="rect">
          <a:avLst/>
        </a:prstGeom>
      </dgm:spPr>
    </dgm:pt>
    <dgm:pt modelId="{13CAC05E-7817-4F00-94BF-9DC0F20DF1D8}" type="pres">
      <dgm:prSet presAssocID="{C2A3EC29-44BC-4E51-92DE-E27BF9CD4489}" presName="bottomLine" presStyleLbl="alignNode1" presStyleIdx="5" presStyleCnt="6">
        <dgm:presLayoutVars/>
      </dgm:prSet>
      <dgm:spPr/>
    </dgm:pt>
    <dgm:pt modelId="{90A7E684-CAA3-435E-B654-85F1BA7D2B87}" type="pres">
      <dgm:prSet presAssocID="{C2A3EC29-44BC-4E51-92DE-E27BF9CD4489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2E9E5A02-0CE8-4569-9B67-05EE24CE2438}" srcId="{BB0ECF89-2783-4E78-A209-A16EF114A1AA}" destId="{CE11A269-561D-4BA1-BC45-87F6759FD368}" srcOrd="1" destOrd="0" parTransId="{4A66CBC3-2E89-46E5-B2EA-1705F05E6FDD}" sibTransId="{C9DED455-19B5-45BA-AEF1-572CA46E947B}"/>
    <dgm:cxn modelId="{D2545B17-F0FC-41C0-8AE6-C63C564398B0}" type="presOf" srcId="{CE11A269-561D-4BA1-BC45-87F6759FD368}" destId="{AE95CEBE-1AD7-41D4-9CEE-5BA77CA8C01E}" srcOrd="0" destOrd="0" presId="urn:microsoft.com/office/officeart/2016/7/layout/LinProcess3"/>
    <dgm:cxn modelId="{36884E1A-39D3-4491-AFD6-BCBC6392A59E}" type="presOf" srcId="{CE11A269-561D-4BA1-BC45-87F6759FD368}" destId="{E8E0C55E-232A-41CA-87BA-45B86ABED6ED}" srcOrd="1" destOrd="0" presId="urn:microsoft.com/office/officeart/2016/7/layout/LinProcess3"/>
    <dgm:cxn modelId="{2229DB1B-DE4F-469E-8FA0-07BEC5B5F9D6}" type="presOf" srcId="{10254594-A53F-49FE-B0F2-BC233EE7109F}" destId="{9718E67E-2C8C-4093-AB5F-E3BEFAAEA31B}" srcOrd="0" destOrd="0" presId="urn:microsoft.com/office/officeart/2016/7/layout/LinProcess3"/>
    <dgm:cxn modelId="{0C140A6B-1B4A-4553-81FF-5591D9487696}" type="presOf" srcId="{C2A3EC29-44BC-4E51-92DE-E27BF9CD4489}" destId="{3AF3868F-681F-4EF9-8B83-F3B0F354A4C4}" srcOrd="0" destOrd="0" presId="urn:microsoft.com/office/officeart/2016/7/layout/LinProcess3"/>
    <dgm:cxn modelId="{025C3756-4F90-42F6-B826-13223FDABED0}" type="presOf" srcId="{547F8894-C324-4B84-95BE-A51E4FE0FA16}" destId="{8157E768-0524-44F1-8F00-7DF53576D2D6}" srcOrd="0" destOrd="0" presId="urn:microsoft.com/office/officeart/2016/7/layout/LinProcess3"/>
    <dgm:cxn modelId="{8FB3CA80-DD34-4F68-B118-EAE12645570F}" srcId="{BB0ECF89-2783-4E78-A209-A16EF114A1AA}" destId="{FFB58190-E438-47AF-86F3-FAEC2813ACF1}" srcOrd="0" destOrd="0" parTransId="{A40BCF22-228C-4E6F-A028-7BBDE5C12E5A}" sibTransId="{547F8894-C324-4B84-95BE-A51E4FE0FA16}"/>
    <dgm:cxn modelId="{B49FD08F-C9D7-4FC0-B446-ED9717719A00}" srcId="{BB0ECF89-2783-4E78-A209-A16EF114A1AA}" destId="{C2A3EC29-44BC-4E51-92DE-E27BF9CD4489}" srcOrd="2" destOrd="0" parTransId="{CE6B5045-A42D-4562-9588-2342D0E47934}" sibTransId="{10254594-A53F-49FE-B0F2-BC233EE7109F}"/>
    <dgm:cxn modelId="{469CA3A1-2EC0-458C-B828-8121A2D4750A}" type="presOf" srcId="{BB0ECF89-2783-4E78-A209-A16EF114A1AA}" destId="{ACE795D8-4182-4DF1-B098-DD0AD48044C8}" srcOrd="0" destOrd="0" presId="urn:microsoft.com/office/officeart/2016/7/layout/LinProcess3"/>
    <dgm:cxn modelId="{C8A4ECC3-0B95-497F-8D57-1124DFD9842C}" type="presOf" srcId="{C2A3EC29-44BC-4E51-92DE-E27BF9CD4489}" destId="{90A7E684-CAA3-435E-B654-85F1BA7D2B87}" srcOrd="1" destOrd="0" presId="urn:microsoft.com/office/officeart/2016/7/layout/LinProcess3"/>
    <dgm:cxn modelId="{13094BE1-4993-450F-9A18-CF0E62019EF7}" type="presOf" srcId="{FFB58190-E438-47AF-86F3-FAEC2813ACF1}" destId="{39A872F9-A5B8-4211-9FCD-79722E167124}" srcOrd="0" destOrd="0" presId="urn:microsoft.com/office/officeart/2016/7/layout/LinProcess3"/>
    <dgm:cxn modelId="{8A5C10EE-3A87-49FC-9945-C0118988EF8D}" type="presOf" srcId="{C9DED455-19B5-45BA-AEF1-572CA46E947B}" destId="{AFA09309-0DCE-4477-82D3-AAF980A85A37}" srcOrd="0" destOrd="0" presId="urn:microsoft.com/office/officeart/2016/7/layout/LinProcess3"/>
    <dgm:cxn modelId="{D24113F0-9FAB-4A26-B7AA-17C02606FE1D}" type="presOf" srcId="{FFB58190-E438-47AF-86F3-FAEC2813ACF1}" destId="{3DFCE59B-AEDE-4DE2-8B09-D05F047AB42F}" srcOrd="1" destOrd="0" presId="urn:microsoft.com/office/officeart/2016/7/layout/LinProcess3"/>
    <dgm:cxn modelId="{76481A27-79A5-48E5-BA29-16004448893C}" type="presParOf" srcId="{ACE795D8-4182-4DF1-B098-DD0AD48044C8}" destId="{01457034-7B47-4E8B-B040-E0565D08290C}" srcOrd="0" destOrd="0" presId="urn:microsoft.com/office/officeart/2016/7/layout/LinProcess3"/>
    <dgm:cxn modelId="{86BEA9C1-5DDA-42C2-937D-A7130110FF74}" type="presParOf" srcId="{01457034-7B47-4E8B-B040-E0565D08290C}" destId="{39A872F9-A5B8-4211-9FCD-79722E167124}" srcOrd="0" destOrd="0" presId="urn:microsoft.com/office/officeart/2016/7/layout/LinProcess3"/>
    <dgm:cxn modelId="{7DC5639C-5BDF-4F6D-A737-811AEFB16C12}" type="presParOf" srcId="{01457034-7B47-4E8B-B040-E0565D08290C}" destId="{8157E768-0524-44F1-8F00-7DF53576D2D6}" srcOrd="1" destOrd="0" presId="urn:microsoft.com/office/officeart/2016/7/layout/LinProcess3"/>
    <dgm:cxn modelId="{9BE7A881-53AA-46A4-B4D9-5952CA3DDD83}" type="presParOf" srcId="{01457034-7B47-4E8B-B040-E0565D08290C}" destId="{676D607A-85D2-4EAF-B264-A9D94B61A4FF}" srcOrd="2" destOrd="0" presId="urn:microsoft.com/office/officeart/2016/7/layout/LinProcess3"/>
    <dgm:cxn modelId="{3CDC6E8B-95DF-4144-9A43-8F1F01D9B5EA}" type="presParOf" srcId="{01457034-7B47-4E8B-B040-E0565D08290C}" destId="{3DFCE59B-AEDE-4DE2-8B09-D05F047AB42F}" srcOrd="3" destOrd="0" presId="urn:microsoft.com/office/officeart/2016/7/layout/LinProcess3"/>
    <dgm:cxn modelId="{050D0D46-967C-45EE-A82A-AD10E04485C1}" type="presParOf" srcId="{ACE795D8-4182-4DF1-B098-DD0AD48044C8}" destId="{AD65492C-54BB-4101-B1E0-86F57716A25E}" srcOrd="1" destOrd="0" presId="urn:microsoft.com/office/officeart/2016/7/layout/LinProcess3"/>
    <dgm:cxn modelId="{C5C3B0C4-18DC-4916-ABAF-6A287C00BAA9}" type="presParOf" srcId="{ACE795D8-4182-4DF1-B098-DD0AD48044C8}" destId="{9A0277E3-55B2-4FAA-BDD3-FFC27311B05B}" srcOrd="2" destOrd="0" presId="urn:microsoft.com/office/officeart/2016/7/layout/LinProcess3"/>
    <dgm:cxn modelId="{FA398688-6697-4B8B-A789-FF729FC50671}" type="presParOf" srcId="{9A0277E3-55B2-4FAA-BDD3-FFC27311B05B}" destId="{AE95CEBE-1AD7-41D4-9CEE-5BA77CA8C01E}" srcOrd="0" destOrd="0" presId="urn:microsoft.com/office/officeart/2016/7/layout/LinProcess3"/>
    <dgm:cxn modelId="{67EE8417-B6AF-43C7-AA8C-3B90AB6AE1FE}" type="presParOf" srcId="{9A0277E3-55B2-4FAA-BDD3-FFC27311B05B}" destId="{AFA09309-0DCE-4477-82D3-AAF980A85A37}" srcOrd="1" destOrd="0" presId="urn:microsoft.com/office/officeart/2016/7/layout/LinProcess3"/>
    <dgm:cxn modelId="{5CE89ECF-B3C2-499B-BBDE-19538F56547F}" type="presParOf" srcId="{9A0277E3-55B2-4FAA-BDD3-FFC27311B05B}" destId="{70685E0F-5EC9-4D84-80D5-F2F78DC3CFFC}" srcOrd="2" destOrd="0" presId="urn:microsoft.com/office/officeart/2016/7/layout/LinProcess3"/>
    <dgm:cxn modelId="{D77D220A-12C7-4499-9660-B4B666A87129}" type="presParOf" srcId="{9A0277E3-55B2-4FAA-BDD3-FFC27311B05B}" destId="{E8E0C55E-232A-41CA-87BA-45B86ABED6ED}" srcOrd="3" destOrd="0" presId="urn:microsoft.com/office/officeart/2016/7/layout/LinProcess3"/>
    <dgm:cxn modelId="{F3EEB326-7683-4D4B-BE0D-D7CC3EE67CB3}" type="presParOf" srcId="{ACE795D8-4182-4DF1-B098-DD0AD48044C8}" destId="{556726A2-0416-41E0-99B4-BCA6885784BC}" srcOrd="3" destOrd="0" presId="urn:microsoft.com/office/officeart/2016/7/layout/LinProcess3"/>
    <dgm:cxn modelId="{1694C3CA-CE7E-4D7A-B769-94D0C473B6D9}" type="presParOf" srcId="{ACE795D8-4182-4DF1-B098-DD0AD48044C8}" destId="{F4C4AEC7-6D64-4C71-ADC5-0F5CC45360C6}" srcOrd="4" destOrd="0" presId="urn:microsoft.com/office/officeart/2016/7/layout/LinProcess3"/>
    <dgm:cxn modelId="{01DA811B-E595-4B26-916D-A5B9420780B1}" type="presParOf" srcId="{F4C4AEC7-6D64-4C71-ADC5-0F5CC45360C6}" destId="{3AF3868F-681F-4EF9-8B83-F3B0F354A4C4}" srcOrd="0" destOrd="0" presId="urn:microsoft.com/office/officeart/2016/7/layout/LinProcess3"/>
    <dgm:cxn modelId="{65C50157-4E89-44E0-ADFE-2CDCD946EC0C}" type="presParOf" srcId="{F4C4AEC7-6D64-4C71-ADC5-0F5CC45360C6}" destId="{9718E67E-2C8C-4093-AB5F-E3BEFAAEA31B}" srcOrd="1" destOrd="0" presId="urn:microsoft.com/office/officeart/2016/7/layout/LinProcess3"/>
    <dgm:cxn modelId="{03312845-43B9-45C8-960A-3A8CADC652DB}" type="presParOf" srcId="{F4C4AEC7-6D64-4C71-ADC5-0F5CC45360C6}" destId="{13CAC05E-7817-4F00-94BF-9DC0F20DF1D8}" srcOrd="2" destOrd="0" presId="urn:microsoft.com/office/officeart/2016/7/layout/LinProcess3"/>
    <dgm:cxn modelId="{D7A81CCE-E542-4242-8542-3C297BE2D6C9}" type="presParOf" srcId="{F4C4AEC7-6D64-4C71-ADC5-0F5CC45360C6}" destId="{90A7E684-CAA3-435E-B654-85F1BA7D2B87}" srcOrd="3" destOrd="0" presId="urn:microsoft.com/office/officeart/2016/7/layout/Lin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CD63B54-6594-4AA2-9EAE-76839648B50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FA60DFB0-4EBF-4D45-A6BB-044362D9A6F3}">
      <dgm:prSet/>
      <dgm:spPr>
        <a:solidFill>
          <a:srgbClr val="2AA8C4">
            <a:alpha val="50000"/>
          </a:srgbClr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Student</a:t>
          </a:r>
          <a:endParaRPr lang="en-CA" dirty="0">
            <a:solidFill>
              <a:schemeClr val="bg1"/>
            </a:solidFill>
          </a:endParaRPr>
        </a:p>
      </dgm:t>
    </dgm:pt>
    <dgm:pt modelId="{70556293-317C-4EBA-BE4F-4769AE018E94}" type="parTrans" cxnId="{A6A22BB5-0B55-4709-BA75-8B47779FB4EB}">
      <dgm:prSet/>
      <dgm:spPr/>
      <dgm:t>
        <a:bodyPr/>
        <a:lstStyle/>
        <a:p>
          <a:endParaRPr lang="en-CA"/>
        </a:p>
      </dgm:t>
    </dgm:pt>
    <dgm:pt modelId="{1A221D4B-7DE5-477E-9717-D36DAD45E07A}" type="sibTrans" cxnId="{A6A22BB5-0B55-4709-BA75-8B47779FB4EB}">
      <dgm:prSet/>
      <dgm:spPr/>
      <dgm:t>
        <a:bodyPr/>
        <a:lstStyle/>
        <a:p>
          <a:endParaRPr lang="en-CA"/>
        </a:p>
      </dgm:t>
    </dgm:pt>
    <dgm:pt modelId="{89BFA78B-EEA3-4E5C-9777-4262CE35F0EE}">
      <dgm:prSet/>
      <dgm:spPr>
        <a:solidFill>
          <a:schemeClr val="accent4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Learning materials</a:t>
          </a:r>
          <a:endParaRPr lang="en-CA" dirty="0">
            <a:solidFill>
              <a:schemeClr val="bg1"/>
            </a:solidFill>
          </a:endParaRPr>
        </a:p>
      </dgm:t>
    </dgm:pt>
    <dgm:pt modelId="{1D1D58EE-9705-4762-B1B7-B4ABAFDB5D6E}" type="parTrans" cxnId="{9A3971D9-989F-4304-BD8A-F879ECB62D9D}">
      <dgm:prSet/>
      <dgm:spPr/>
      <dgm:t>
        <a:bodyPr/>
        <a:lstStyle/>
        <a:p>
          <a:endParaRPr lang="en-CA"/>
        </a:p>
      </dgm:t>
    </dgm:pt>
    <dgm:pt modelId="{0D270E13-AEF9-4A5D-BFA0-9F99E5A6C136}" type="sibTrans" cxnId="{9A3971D9-989F-4304-BD8A-F879ECB62D9D}">
      <dgm:prSet/>
      <dgm:spPr/>
      <dgm:t>
        <a:bodyPr/>
        <a:lstStyle/>
        <a:p>
          <a:endParaRPr lang="en-CA"/>
        </a:p>
      </dgm:t>
    </dgm:pt>
    <dgm:pt modelId="{7FC53582-3C64-4167-BB9F-B29895AD724C}" type="pres">
      <dgm:prSet presAssocID="{4CD63B54-6594-4AA2-9EAE-76839648B50C}" presName="compositeShape" presStyleCnt="0">
        <dgm:presLayoutVars>
          <dgm:chMax val="7"/>
          <dgm:dir/>
          <dgm:resizeHandles val="exact"/>
        </dgm:presLayoutVars>
      </dgm:prSet>
      <dgm:spPr/>
    </dgm:pt>
    <dgm:pt modelId="{3A98527E-098A-4CFE-B657-2B19AFCA1FDD}" type="pres">
      <dgm:prSet presAssocID="{FA60DFB0-4EBF-4D45-A6BB-044362D9A6F3}" presName="circ1" presStyleLbl="vennNode1" presStyleIdx="0" presStyleCnt="2"/>
      <dgm:spPr/>
    </dgm:pt>
    <dgm:pt modelId="{AAA05FC8-3D24-47D2-A9C6-828ACFB97EDF}" type="pres">
      <dgm:prSet presAssocID="{FA60DFB0-4EBF-4D45-A6BB-044362D9A6F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A9BE1B1-B60B-4053-BB8B-073BD00299DA}" type="pres">
      <dgm:prSet presAssocID="{89BFA78B-EEA3-4E5C-9777-4262CE35F0EE}" presName="circ2" presStyleLbl="vennNode1" presStyleIdx="1" presStyleCnt="2"/>
      <dgm:spPr/>
    </dgm:pt>
    <dgm:pt modelId="{EC9161F7-9BF2-4E2C-86D1-614B7488F7EC}" type="pres">
      <dgm:prSet presAssocID="{89BFA78B-EEA3-4E5C-9777-4262CE35F0E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3DA8E1B-57A2-4087-9A02-85ED13600610}" type="presOf" srcId="{FA60DFB0-4EBF-4D45-A6BB-044362D9A6F3}" destId="{3A98527E-098A-4CFE-B657-2B19AFCA1FDD}" srcOrd="0" destOrd="0" presId="urn:microsoft.com/office/officeart/2005/8/layout/venn1"/>
    <dgm:cxn modelId="{D633094C-EEF3-4782-8B19-2595BC3E7023}" type="presOf" srcId="{FA60DFB0-4EBF-4D45-A6BB-044362D9A6F3}" destId="{AAA05FC8-3D24-47D2-A9C6-828ACFB97EDF}" srcOrd="1" destOrd="0" presId="urn:microsoft.com/office/officeart/2005/8/layout/venn1"/>
    <dgm:cxn modelId="{941DB589-3ABE-46D5-83E8-DF0F88BB7464}" type="presOf" srcId="{4CD63B54-6594-4AA2-9EAE-76839648B50C}" destId="{7FC53582-3C64-4167-BB9F-B29895AD724C}" srcOrd="0" destOrd="0" presId="urn:microsoft.com/office/officeart/2005/8/layout/venn1"/>
    <dgm:cxn modelId="{A6A22BB5-0B55-4709-BA75-8B47779FB4EB}" srcId="{4CD63B54-6594-4AA2-9EAE-76839648B50C}" destId="{FA60DFB0-4EBF-4D45-A6BB-044362D9A6F3}" srcOrd="0" destOrd="0" parTransId="{70556293-317C-4EBA-BE4F-4769AE018E94}" sibTransId="{1A221D4B-7DE5-477E-9717-D36DAD45E07A}"/>
    <dgm:cxn modelId="{DE598ECD-FF8E-4EB3-81EE-15008FBA84CD}" type="presOf" srcId="{89BFA78B-EEA3-4E5C-9777-4262CE35F0EE}" destId="{EC9161F7-9BF2-4E2C-86D1-614B7488F7EC}" srcOrd="1" destOrd="0" presId="urn:microsoft.com/office/officeart/2005/8/layout/venn1"/>
    <dgm:cxn modelId="{DBD135CE-A32F-4F78-84A6-237E5EF66306}" type="presOf" srcId="{89BFA78B-EEA3-4E5C-9777-4262CE35F0EE}" destId="{FA9BE1B1-B60B-4053-BB8B-073BD00299DA}" srcOrd="0" destOrd="0" presId="urn:microsoft.com/office/officeart/2005/8/layout/venn1"/>
    <dgm:cxn modelId="{9A3971D9-989F-4304-BD8A-F879ECB62D9D}" srcId="{4CD63B54-6594-4AA2-9EAE-76839648B50C}" destId="{89BFA78B-EEA3-4E5C-9777-4262CE35F0EE}" srcOrd="1" destOrd="0" parTransId="{1D1D58EE-9705-4762-B1B7-B4ABAFDB5D6E}" sibTransId="{0D270E13-AEF9-4A5D-BFA0-9F99E5A6C136}"/>
    <dgm:cxn modelId="{9788ED65-4DF2-493B-914E-835EC503D8D7}" type="presParOf" srcId="{7FC53582-3C64-4167-BB9F-B29895AD724C}" destId="{3A98527E-098A-4CFE-B657-2B19AFCA1FDD}" srcOrd="0" destOrd="0" presId="urn:microsoft.com/office/officeart/2005/8/layout/venn1"/>
    <dgm:cxn modelId="{A0967DFE-064E-48BA-BCA8-2D745BB27E71}" type="presParOf" srcId="{7FC53582-3C64-4167-BB9F-B29895AD724C}" destId="{AAA05FC8-3D24-47D2-A9C6-828ACFB97EDF}" srcOrd="1" destOrd="0" presId="urn:microsoft.com/office/officeart/2005/8/layout/venn1"/>
    <dgm:cxn modelId="{00667573-F25D-42FC-953B-059ACA8B0E51}" type="presParOf" srcId="{7FC53582-3C64-4167-BB9F-B29895AD724C}" destId="{FA9BE1B1-B60B-4053-BB8B-073BD00299DA}" srcOrd="2" destOrd="0" presId="urn:microsoft.com/office/officeart/2005/8/layout/venn1"/>
    <dgm:cxn modelId="{71C9645C-C68F-4838-BDDD-D6BAB647AA3C}" type="presParOf" srcId="{7FC53582-3C64-4167-BB9F-B29895AD724C}" destId="{EC9161F7-9BF2-4E2C-86D1-614B7488F7EC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CD63B54-6594-4AA2-9EAE-76839648B50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FA60DFB0-4EBF-4D45-A6BB-044362D9A6F3}">
      <dgm:prSet custT="1"/>
      <dgm:spPr>
        <a:solidFill>
          <a:srgbClr val="2AA8C4">
            <a:alpha val="50000"/>
          </a:srgbClr>
        </a:solidFill>
      </dgm:spPr>
      <dgm:t>
        <a:bodyPr/>
        <a:lstStyle/>
        <a:p>
          <a:r>
            <a:rPr lang="en-US" sz="3200" dirty="0">
              <a:solidFill>
                <a:schemeClr val="bg1"/>
              </a:solidFill>
            </a:rPr>
            <a:t>Student</a:t>
          </a:r>
          <a:endParaRPr lang="en-CA" sz="2200" dirty="0">
            <a:solidFill>
              <a:schemeClr val="bg1"/>
            </a:solidFill>
          </a:endParaRPr>
        </a:p>
      </dgm:t>
    </dgm:pt>
    <dgm:pt modelId="{70556293-317C-4EBA-BE4F-4769AE018E94}" type="parTrans" cxnId="{A6A22BB5-0B55-4709-BA75-8B47779FB4EB}">
      <dgm:prSet/>
      <dgm:spPr/>
      <dgm:t>
        <a:bodyPr/>
        <a:lstStyle/>
        <a:p>
          <a:endParaRPr lang="en-CA"/>
        </a:p>
      </dgm:t>
    </dgm:pt>
    <dgm:pt modelId="{1A221D4B-7DE5-477E-9717-D36DAD45E07A}" type="sibTrans" cxnId="{A6A22BB5-0B55-4709-BA75-8B47779FB4EB}">
      <dgm:prSet/>
      <dgm:spPr/>
      <dgm:t>
        <a:bodyPr/>
        <a:lstStyle/>
        <a:p>
          <a:endParaRPr lang="en-CA"/>
        </a:p>
      </dgm:t>
    </dgm:pt>
    <dgm:pt modelId="{89BFA78B-EEA3-4E5C-9777-4262CE35F0EE}">
      <dgm:prSet custT="1"/>
      <dgm:spPr>
        <a:solidFill>
          <a:schemeClr val="accent4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en-US" sz="3200" dirty="0">
              <a:solidFill>
                <a:schemeClr val="bg1"/>
              </a:solidFill>
            </a:rPr>
            <a:t>Learning materials</a:t>
          </a:r>
          <a:endParaRPr lang="en-CA" sz="3200" dirty="0">
            <a:solidFill>
              <a:schemeClr val="bg1"/>
            </a:solidFill>
          </a:endParaRPr>
        </a:p>
      </dgm:t>
    </dgm:pt>
    <dgm:pt modelId="{1D1D58EE-9705-4762-B1B7-B4ABAFDB5D6E}" type="parTrans" cxnId="{9A3971D9-989F-4304-BD8A-F879ECB62D9D}">
      <dgm:prSet/>
      <dgm:spPr/>
      <dgm:t>
        <a:bodyPr/>
        <a:lstStyle/>
        <a:p>
          <a:endParaRPr lang="en-CA"/>
        </a:p>
      </dgm:t>
    </dgm:pt>
    <dgm:pt modelId="{0D270E13-AEF9-4A5D-BFA0-9F99E5A6C136}" type="sibTrans" cxnId="{9A3971D9-989F-4304-BD8A-F879ECB62D9D}">
      <dgm:prSet/>
      <dgm:spPr/>
      <dgm:t>
        <a:bodyPr/>
        <a:lstStyle/>
        <a:p>
          <a:endParaRPr lang="en-CA"/>
        </a:p>
      </dgm:t>
    </dgm:pt>
    <dgm:pt modelId="{CF208E00-FE79-4610-83CA-AD2B657641AA}">
      <dgm:prSet custT="1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en-US" sz="3200" dirty="0">
              <a:solidFill>
                <a:schemeClr val="bg1"/>
              </a:solidFill>
            </a:rPr>
            <a:t>Learner</a:t>
          </a:r>
          <a:r>
            <a:rPr lang="en-US" sz="2500" dirty="0">
              <a:solidFill>
                <a:schemeClr val="bg1"/>
              </a:solidFill>
            </a:rPr>
            <a:t> Support</a:t>
          </a:r>
          <a:endParaRPr lang="en-CA" sz="2500" dirty="0">
            <a:solidFill>
              <a:schemeClr val="bg1"/>
            </a:solidFill>
          </a:endParaRPr>
        </a:p>
      </dgm:t>
    </dgm:pt>
    <dgm:pt modelId="{93C2B6C7-49EE-4C1D-8777-2D90E55B90C0}" type="parTrans" cxnId="{C912E45C-6B22-4DBB-B43E-AA215A6EEB02}">
      <dgm:prSet/>
      <dgm:spPr/>
      <dgm:t>
        <a:bodyPr/>
        <a:lstStyle/>
        <a:p>
          <a:endParaRPr lang="en-CA"/>
        </a:p>
      </dgm:t>
    </dgm:pt>
    <dgm:pt modelId="{2B09075A-09C4-4DEC-94F9-37D85E462156}" type="sibTrans" cxnId="{C912E45C-6B22-4DBB-B43E-AA215A6EEB02}">
      <dgm:prSet/>
      <dgm:spPr/>
      <dgm:t>
        <a:bodyPr/>
        <a:lstStyle/>
        <a:p>
          <a:endParaRPr lang="en-CA"/>
        </a:p>
      </dgm:t>
    </dgm:pt>
    <dgm:pt modelId="{7FC53582-3C64-4167-BB9F-B29895AD724C}" type="pres">
      <dgm:prSet presAssocID="{4CD63B54-6594-4AA2-9EAE-76839648B50C}" presName="compositeShape" presStyleCnt="0">
        <dgm:presLayoutVars>
          <dgm:chMax val="7"/>
          <dgm:dir/>
          <dgm:resizeHandles val="exact"/>
        </dgm:presLayoutVars>
      </dgm:prSet>
      <dgm:spPr/>
    </dgm:pt>
    <dgm:pt modelId="{3A98527E-098A-4CFE-B657-2B19AFCA1FDD}" type="pres">
      <dgm:prSet presAssocID="{FA60DFB0-4EBF-4D45-A6BB-044362D9A6F3}" presName="circ1" presStyleLbl="vennNode1" presStyleIdx="0" presStyleCnt="3"/>
      <dgm:spPr/>
    </dgm:pt>
    <dgm:pt modelId="{AAA05FC8-3D24-47D2-A9C6-828ACFB97EDF}" type="pres">
      <dgm:prSet presAssocID="{FA60DFB0-4EBF-4D45-A6BB-044362D9A6F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A9BE1B1-B60B-4053-BB8B-073BD00299DA}" type="pres">
      <dgm:prSet presAssocID="{89BFA78B-EEA3-4E5C-9777-4262CE35F0EE}" presName="circ2" presStyleLbl="vennNode1" presStyleIdx="1" presStyleCnt="3"/>
      <dgm:spPr/>
    </dgm:pt>
    <dgm:pt modelId="{EC9161F7-9BF2-4E2C-86D1-614B7488F7EC}" type="pres">
      <dgm:prSet presAssocID="{89BFA78B-EEA3-4E5C-9777-4262CE35F0E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E258DB6-F464-4092-A2BD-9A5311D61EC9}" type="pres">
      <dgm:prSet presAssocID="{CF208E00-FE79-4610-83CA-AD2B657641AA}" presName="circ3" presStyleLbl="vennNode1" presStyleIdx="2" presStyleCnt="3"/>
      <dgm:spPr/>
    </dgm:pt>
    <dgm:pt modelId="{CDD0DB3F-1F5F-446E-B5C7-6F50B4DCDB79}" type="pres">
      <dgm:prSet presAssocID="{CF208E00-FE79-4610-83CA-AD2B657641A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3DA8E1B-57A2-4087-9A02-85ED13600610}" type="presOf" srcId="{FA60DFB0-4EBF-4D45-A6BB-044362D9A6F3}" destId="{3A98527E-098A-4CFE-B657-2B19AFCA1FDD}" srcOrd="0" destOrd="0" presId="urn:microsoft.com/office/officeart/2005/8/layout/venn1"/>
    <dgm:cxn modelId="{BFD1302C-8078-48D7-B131-EE640040D64C}" type="presOf" srcId="{CF208E00-FE79-4610-83CA-AD2B657641AA}" destId="{CDD0DB3F-1F5F-446E-B5C7-6F50B4DCDB79}" srcOrd="1" destOrd="0" presId="urn:microsoft.com/office/officeart/2005/8/layout/venn1"/>
    <dgm:cxn modelId="{C912E45C-6B22-4DBB-B43E-AA215A6EEB02}" srcId="{4CD63B54-6594-4AA2-9EAE-76839648B50C}" destId="{CF208E00-FE79-4610-83CA-AD2B657641AA}" srcOrd="2" destOrd="0" parTransId="{93C2B6C7-49EE-4C1D-8777-2D90E55B90C0}" sibTransId="{2B09075A-09C4-4DEC-94F9-37D85E462156}"/>
    <dgm:cxn modelId="{D633094C-EEF3-4782-8B19-2595BC3E7023}" type="presOf" srcId="{FA60DFB0-4EBF-4D45-A6BB-044362D9A6F3}" destId="{AAA05FC8-3D24-47D2-A9C6-828ACFB97EDF}" srcOrd="1" destOrd="0" presId="urn:microsoft.com/office/officeart/2005/8/layout/venn1"/>
    <dgm:cxn modelId="{D093B17B-1F7B-4B6B-98B0-4FB3EA503A68}" type="presOf" srcId="{CF208E00-FE79-4610-83CA-AD2B657641AA}" destId="{4E258DB6-F464-4092-A2BD-9A5311D61EC9}" srcOrd="0" destOrd="0" presId="urn:microsoft.com/office/officeart/2005/8/layout/venn1"/>
    <dgm:cxn modelId="{941DB589-3ABE-46D5-83E8-DF0F88BB7464}" type="presOf" srcId="{4CD63B54-6594-4AA2-9EAE-76839648B50C}" destId="{7FC53582-3C64-4167-BB9F-B29895AD724C}" srcOrd="0" destOrd="0" presId="urn:microsoft.com/office/officeart/2005/8/layout/venn1"/>
    <dgm:cxn modelId="{A6A22BB5-0B55-4709-BA75-8B47779FB4EB}" srcId="{4CD63B54-6594-4AA2-9EAE-76839648B50C}" destId="{FA60DFB0-4EBF-4D45-A6BB-044362D9A6F3}" srcOrd="0" destOrd="0" parTransId="{70556293-317C-4EBA-BE4F-4769AE018E94}" sibTransId="{1A221D4B-7DE5-477E-9717-D36DAD45E07A}"/>
    <dgm:cxn modelId="{DE598ECD-FF8E-4EB3-81EE-15008FBA84CD}" type="presOf" srcId="{89BFA78B-EEA3-4E5C-9777-4262CE35F0EE}" destId="{EC9161F7-9BF2-4E2C-86D1-614B7488F7EC}" srcOrd="1" destOrd="0" presId="urn:microsoft.com/office/officeart/2005/8/layout/venn1"/>
    <dgm:cxn modelId="{DBD135CE-A32F-4F78-84A6-237E5EF66306}" type="presOf" srcId="{89BFA78B-EEA3-4E5C-9777-4262CE35F0EE}" destId="{FA9BE1B1-B60B-4053-BB8B-073BD00299DA}" srcOrd="0" destOrd="0" presId="urn:microsoft.com/office/officeart/2005/8/layout/venn1"/>
    <dgm:cxn modelId="{9A3971D9-989F-4304-BD8A-F879ECB62D9D}" srcId="{4CD63B54-6594-4AA2-9EAE-76839648B50C}" destId="{89BFA78B-EEA3-4E5C-9777-4262CE35F0EE}" srcOrd="1" destOrd="0" parTransId="{1D1D58EE-9705-4762-B1B7-B4ABAFDB5D6E}" sibTransId="{0D270E13-AEF9-4A5D-BFA0-9F99E5A6C136}"/>
    <dgm:cxn modelId="{9788ED65-4DF2-493B-914E-835EC503D8D7}" type="presParOf" srcId="{7FC53582-3C64-4167-BB9F-B29895AD724C}" destId="{3A98527E-098A-4CFE-B657-2B19AFCA1FDD}" srcOrd="0" destOrd="0" presId="urn:microsoft.com/office/officeart/2005/8/layout/venn1"/>
    <dgm:cxn modelId="{A0967DFE-064E-48BA-BCA8-2D745BB27E71}" type="presParOf" srcId="{7FC53582-3C64-4167-BB9F-B29895AD724C}" destId="{AAA05FC8-3D24-47D2-A9C6-828ACFB97EDF}" srcOrd="1" destOrd="0" presId="urn:microsoft.com/office/officeart/2005/8/layout/venn1"/>
    <dgm:cxn modelId="{00667573-F25D-42FC-953B-059ACA8B0E51}" type="presParOf" srcId="{7FC53582-3C64-4167-BB9F-B29895AD724C}" destId="{FA9BE1B1-B60B-4053-BB8B-073BD00299DA}" srcOrd="2" destOrd="0" presId="urn:microsoft.com/office/officeart/2005/8/layout/venn1"/>
    <dgm:cxn modelId="{71C9645C-C68F-4838-BDDD-D6BAB647AA3C}" type="presParOf" srcId="{7FC53582-3C64-4167-BB9F-B29895AD724C}" destId="{EC9161F7-9BF2-4E2C-86D1-614B7488F7EC}" srcOrd="3" destOrd="0" presId="urn:microsoft.com/office/officeart/2005/8/layout/venn1"/>
    <dgm:cxn modelId="{77B3C292-5798-479C-B8D8-449B2381F3C2}" type="presParOf" srcId="{7FC53582-3C64-4167-BB9F-B29895AD724C}" destId="{4E258DB6-F464-4092-A2BD-9A5311D61EC9}" srcOrd="4" destOrd="0" presId="urn:microsoft.com/office/officeart/2005/8/layout/venn1"/>
    <dgm:cxn modelId="{4F1C0EBE-EB84-4FCA-8AE1-E84EC4199ECE}" type="presParOf" srcId="{7FC53582-3C64-4167-BB9F-B29895AD724C}" destId="{CDD0DB3F-1F5F-446E-B5C7-6F50B4DCDB7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B3274-FB82-49CF-A1C9-FE6071BEE46C}">
      <dsp:nvSpPr>
        <dsp:cNvPr id="0" name=""/>
        <dsp:cNvSpPr/>
      </dsp:nvSpPr>
      <dsp:spPr>
        <a:xfrm>
          <a:off x="141" y="1774586"/>
          <a:ext cx="2266626" cy="18694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Student and teacher recruitment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Infrastructure and budget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Organisational culture</a:t>
          </a:r>
        </a:p>
      </dsp:txBody>
      <dsp:txXfrm>
        <a:off x="43163" y="1817608"/>
        <a:ext cx="2180582" cy="1382843"/>
      </dsp:txXfrm>
    </dsp:sp>
    <dsp:sp modelId="{3577F47B-CB10-4D30-90B2-77DE465A6A26}">
      <dsp:nvSpPr>
        <dsp:cNvPr id="0" name=""/>
        <dsp:cNvSpPr/>
      </dsp:nvSpPr>
      <dsp:spPr>
        <a:xfrm>
          <a:off x="1300946" y="2316885"/>
          <a:ext cx="2356306" cy="2356306"/>
        </a:xfrm>
        <a:prstGeom prst="leftCircularArrow">
          <a:avLst>
            <a:gd name="adj1" fmla="val 2550"/>
            <a:gd name="adj2" fmla="val 309429"/>
            <a:gd name="adj3" fmla="val 2084940"/>
            <a:gd name="adj4" fmla="val 9024489"/>
            <a:gd name="adj5" fmla="val 297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B6644A-BF46-4DEB-B040-78503058A512}">
      <dsp:nvSpPr>
        <dsp:cNvPr id="0" name=""/>
        <dsp:cNvSpPr/>
      </dsp:nvSpPr>
      <dsp:spPr>
        <a:xfrm>
          <a:off x="503836" y="3243474"/>
          <a:ext cx="2014779" cy="80121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Inputs</a:t>
          </a:r>
        </a:p>
      </dsp:txBody>
      <dsp:txXfrm>
        <a:off x="527303" y="3266941"/>
        <a:ext cx="1967845" cy="754277"/>
      </dsp:txXfrm>
    </dsp:sp>
    <dsp:sp modelId="{EC14CC94-5DD5-4BC5-8488-07771F80F4A8}">
      <dsp:nvSpPr>
        <dsp:cNvPr id="0" name=""/>
        <dsp:cNvSpPr/>
      </dsp:nvSpPr>
      <dsp:spPr>
        <a:xfrm>
          <a:off x="2804762" y="1774586"/>
          <a:ext cx="2266626" cy="18694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Fostering inquisitive minds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Academic freedom and autonomy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Relevant curriculum</a:t>
          </a:r>
        </a:p>
      </dsp:txBody>
      <dsp:txXfrm>
        <a:off x="2847784" y="2218214"/>
        <a:ext cx="2180582" cy="1382843"/>
      </dsp:txXfrm>
    </dsp:sp>
    <dsp:sp modelId="{EEF2B844-D9F4-441E-AB33-F003554CC699}">
      <dsp:nvSpPr>
        <dsp:cNvPr id="0" name=""/>
        <dsp:cNvSpPr/>
      </dsp:nvSpPr>
      <dsp:spPr>
        <a:xfrm>
          <a:off x="4086679" y="672173"/>
          <a:ext cx="2645930" cy="2645930"/>
        </a:xfrm>
        <a:prstGeom prst="circularArrow">
          <a:avLst>
            <a:gd name="adj1" fmla="val 2271"/>
            <a:gd name="adj2" fmla="val 273786"/>
            <a:gd name="adj3" fmla="val 19550703"/>
            <a:gd name="adj4" fmla="val 12575511"/>
            <a:gd name="adj5" fmla="val 265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03F748-0956-4A55-A37A-CEC014C985B7}">
      <dsp:nvSpPr>
        <dsp:cNvPr id="0" name=""/>
        <dsp:cNvSpPr/>
      </dsp:nvSpPr>
      <dsp:spPr>
        <a:xfrm>
          <a:off x="3308457" y="1373981"/>
          <a:ext cx="2014779" cy="80121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Processes</a:t>
          </a:r>
        </a:p>
      </dsp:txBody>
      <dsp:txXfrm>
        <a:off x="3331924" y="1397448"/>
        <a:ext cx="1967845" cy="754277"/>
      </dsp:txXfrm>
    </dsp:sp>
    <dsp:sp modelId="{3A0261F9-DC6C-48FB-8C40-433C8AA8A459}">
      <dsp:nvSpPr>
        <dsp:cNvPr id="0" name=""/>
        <dsp:cNvSpPr/>
      </dsp:nvSpPr>
      <dsp:spPr>
        <a:xfrm>
          <a:off x="5609383" y="1774586"/>
          <a:ext cx="2266626" cy="18694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Impact on society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Graduate employability and earnings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Adding value to institutional reputation</a:t>
          </a:r>
        </a:p>
      </dsp:txBody>
      <dsp:txXfrm>
        <a:off x="5652405" y="1817608"/>
        <a:ext cx="2180582" cy="1382843"/>
      </dsp:txXfrm>
    </dsp:sp>
    <dsp:sp modelId="{9CB5526C-BEFA-4E8C-8689-7C326AABCDD0}">
      <dsp:nvSpPr>
        <dsp:cNvPr id="0" name=""/>
        <dsp:cNvSpPr/>
      </dsp:nvSpPr>
      <dsp:spPr>
        <a:xfrm>
          <a:off x="6113078" y="3243474"/>
          <a:ext cx="2014779" cy="8012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Outcomes</a:t>
          </a:r>
        </a:p>
      </dsp:txBody>
      <dsp:txXfrm>
        <a:off x="6136545" y="3266941"/>
        <a:ext cx="1967845" cy="75427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DC6997-EA45-4BC1-9272-439825C8FD77}">
      <dsp:nvSpPr>
        <dsp:cNvPr id="0" name=""/>
        <dsp:cNvSpPr/>
      </dsp:nvSpPr>
      <dsp:spPr>
        <a:xfrm rot="2743388">
          <a:off x="1990273" y="3389855"/>
          <a:ext cx="391432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391432" y="28828"/>
              </a:lnTo>
            </a:path>
          </a:pathLst>
        </a:custGeom>
        <a:noFill/>
        <a:ln w="508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CFD43E-D50D-4657-961D-509B786C0AC4}">
      <dsp:nvSpPr>
        <dsp:cNvPr id="0" name=""/>
        <dsp:cNvSpPr/>
      </dsp:nvSpPr>
      <dsp:spPr>
        <a:xfrm>
          <a:off x="2069920" y="2424743"/>
          <a:ext cx="599739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599739" y="28828"/>
              </a:lnTo>
            </a:path>
          </a:pathLst>
        </a:custGeom>
        <a:noFill/>
        <a:ln w="508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381100-2CA8-494C-9502-584AA8FE268E}">
      <dsp:nvSpPr>
        <dsp:cNvPr id="0" name=""/>
        <dsp:cNvSpPr/>
      </dsp:nvSpPr>
      <dsp:spPr>
        <a:xfrm rot="18903230">
          <a:off x="2007218" y="1449731"/>
          <a:ext cx="429128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429128" y="28828"/>
              </a:lnTo>
            </a:path>
          </a:pathLst>
        </a:custGeom>
        <a:noFill/>
        <a:ln w="508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EB507-69C3-4C59-BE88-5BAC7F7A2895}">
      <dsp:nvSpPr>
        <dsp:cNvPr id="0" name=""/>
        <dsp:cNvSpPr/>
      </dsp:nvSpPr>
      <dsp:spPr>
        <a:xfrm>
          <a:off x="66388" y="1275023"/>
          <a:ext cx="2357097" cy="235709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495CE1-667E-4BEE-BFF7-79C933A2CBB5}">
      <dsp:nvSpPr>
        <dsp:cNvPr id="0" name=""/>
        <dsp:cNvSpPr/>
      </dsp:nvSpPr>
      <dsp:spPr>
        <a:xfrm>
          <a:off x="1714964" y="1356"/>
          <a:ext cx="2556681" cy="14142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Systems quality</a:t>
          </a:r>
          <a:endParaRPr lang="en-CA" sz="2400" kern="1200" dirty="0"/>
        </a:p>
      </dsp:txBody>
      <dsp:txXfrm>
        <a:off x="2089381" y="208469"/>
        <a:ext cx="1807847" cy="1000032"/>
      </dsp:txXfrm>
    </dsp:sp>
    <dsp:sp modelId="{F1962E68-DBC2-4F2B-8EED-D33AAB32464D}">
      <dsp:nvSpPr>
        <dsp:cNvPr id="0" name=""/>
        <dsp:cNvSpPr/>
      </dsp:nvSpPr>
      <dsp:spPr>
        <a:xfrm>
          <a:off x="2669659" y="1746442"/>
          <a:ext cx="2564191" cy="14142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/>
            <a:t>Materials and teaching quality</a:t>
          </a:r>
        </a:p>
      </dsp:txBody>
      <dsp:txXfrm>
        <a:off x="3045176" y="1953555"/>
        <a:ext cx="1813157" cy="1000032"/>
      </dsp:txXfrm>
    </dsp:sp>
    <dsp:sp modelId="{EF04D960-F9C4-4ACB-A4D2-5EE792A1C8E6}">
      <dsp:nvSpPr>
        <dsp:cNvPr id="0" name=""/>
        <dsp:cNvSpPr/>
      </dsp:nvSpPr>
      <dsp:spPr>
        <a:xfrm>
          <a:off x="1481037" y="3491529"/>
          <a:ext cx="2930965" cy="14142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/>
            <a:t>Administrative and support quality</a:t>
          </a:r>
        </a:p>
      </dsp:txBody>
      <dsp:txXfrm>
        <a:off x="1910267" y="3698642"/>
        <a:ext cx="2072505" cy="100003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E4DA9D-F503-45C7-B9F2-D1107B65F0F6}">
      <dsp:nvSpPr>
        <dsp:cNvPr id="0" name=""/>
        <dsp:cNvSpPr/>
      </dsp:nvSpPr>
      <dsp:spPr>
        <a:xfrm>
          <a:off x="0" y="227593"/>
          <a:ext cx="6648447" cy="115334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899644-4462-4B3F-9EC7-8E9532866A9E}">
      <dsp:nvSpPr>
        <dsp:cNvPr id="0" name=""/>
        <dsp:cNvSpPr/>
      </dsp:nvSpPr>
      <dsp:spPr>
        <a:xfrm>
          <a:off x="191698" y="629995"/>
          <a:ext cx="348883" cy="34854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99A49B-C7B7-42B0-A0C3-5945C8E413E3}">
      <dsp:nvSpPr>
        <dsp:cNvPr id="0" name=""/>
        <dsp:cNvSpPr/>
      </dsp:nvSpPr>
      <dsp:spPr>
        <a:xfrm>
          <a:off x="732281" y="487409"/>
          <a:ext cx="5872181" cy="712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52" tIns="75452" rIns="75452" bIns="75452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Is there adequate learner support system in place in your institution?</a:t>
          </a:r>
        </a:p>
      </dsp:txBody>
      <dsp:txXfrm>
        <a:off x="732281" y="487409"/>
        <a:ext cx="5872181" cy="712929"/>
      </dsp:txXfrm>
    </dsp:sp>
    <dsp:sp modelId="{519E0904-F270-4768-B9DC-DD0813F97E17}">
      <dsp:nvSpPr>
        <dsp:cNvPr id="0" name=""/>
        <dsp:cNvSpPr/>
      </dsp:nvSpPr>
      <dsp:spPr>
        <a:xfrm>
          <a:off x="0" y="1559173"/>
          <a:ext cx="6648447" cy="63371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FB340D-C7EA-417A-92DB-864FFF15AD8D}">
      <dsp:nvSpPr>
        <dsp:cNvPr id="0" name=""/>
        <dsp:cNvSpPr/>
      </dsp:nvSpPr>
      <dsp:spPr>
        <a:xfrm>
          <a:off x="191698" y="1701759"/>
          <a:ext cx="348883" cy="34854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32AB6B-E94A-40E2-978E-BD065AD5B15E}">
      <dsp:nvSpPr>
        <dsp:cNvPr id="0" name=""/>
        <dsp:cNvSpPr/>
      </dsp:nvSpPr>
      <dsp:spPr>
        <a:xfrm>
          <a:off x="732281" y="1559173"/>
          <a:ext cx="5872181" cy="712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52" tIns="75452" rIns="75452" bIns="75452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Does your course integrate learner support?</a:t>
          </a:r>
        </a:p>
      </dsp:txBody>
      <dsp:txXfrm>
        <a:off x="732281" y="1559173"/>
        <a:ext cx="5872181" cy="712929"/>
      </dsp:txXfrm>
    </dsp:sp>
    <dsp:sp modelId="{55E0E90D-7541-4E35-9225-1A28684CBDE3}">
      <dsp:nvSpPr>
        <dsp:cNvPr id="0" name=""/>
        <dsp:cNvSpPr/>
      </dsp:nvSpPr>
      <dsp:spPr>
        <a:xfrm>
          <a:off x="0" y="2450335"/>
          <a:ext cx="6648447" cy="80239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1485FE-FBAE-4A16-A684-A3937EB68597}">
      <dsp:nvSpPr>
        <dsp:cNvPr id="0" name=""/>
        <dsp:cNvSpPr/>
      </dsp:nvSpPr>
      <dsp:spPr>
        <a:xfrm>
          <a:off x="191698" y="2677262"/>
          <a:ext cx="348883" cy="34854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98A8E4-39D2-4C17-9B79-5CEEB7A3F80D}">
      <dsp:nvSpPr>
        <dsp:cNvPr id="0" name=""/>
        <dsp:cNvSpPr/>
      </dsp:nvSpPr>
      <dsp:spPr>
        <a:xfrm>
          <a:off x="732281" y="2469087"/>
          <a:ext cx="5872181" cy="844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52" tIns="75452" rIns="75452" bIns="75452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Do you have a benchmark for providing quality support?</a:t>
          </a:r>
        </a:p>
      </dsp:txBody>
      <dsp:txXfrm>
        <a:off x="732281" y="2469087"/>
        <a:ext cx="5872181" cy="844108"/>
      </dsp:txXfrm>
    </dsp:sp>
    <dsp:sp modelId="{BF007ABB-6A1D-407E-A62C-C0509F97C5CA}">
      <dsp:nvSpPr>
        <dsp:cNvPr id="0" name=""/>
        <dsp:cNvSpPr/>
      </dsp:nvSpPr>
      <dsp:spPr>
        <a:xfrm>
          <a:off x="0" y="3491427"/>
          <a:ext cx="6648447" cy="98640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526F3-519E-4238-AED4-5B3B55998384}">
      <dsp:nvSpPr>
        <dsp:cNvPr id="0" name=""/>
        <dsp:cNvSpPr/>
      </dsp:nvSpPr>
      <dsp:spPr>
        <a:xfrm>
          <a:off x="191698" y="3810360"/>
          <a:ext cx="348883" cy="34854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D7C1F-AC26-4F77-876D-E8285D186783}">
      <dsp:nvSpPr>
        <dsp:cNvPr id="0" name=""/>
        <dsp:cNvSpPr/>
      </dsp:nvSpPr>
      <dsp:spPr>
        <a:xfrm>
          <a:off x="732281" y="3667774"/>
          <a:ext cx="5872181" cy="712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52" tIns="75452" rIns="75452" bIns="75452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Do you know how the learner support provided by you impact learner success/progress?</a:t>
          </a:r>
        </a:p>
      </dsp:txBody>
      <dsp:txXfrm>
        <a:off x="732281" y="3667774"/>
        <a:ext cx="5872181" cy="712929"/>
      </dsp:txXfrm>
    </dsp:sp>
    <dsp:sp modelId="{EFD2057F-824A-4788-A3F0-9AD2864EF3FA}">
      <dsp:nvSpPr>
        <dsp:cNvPr id="0" name=""/>
        <dsp:cNvSpPr/>
      </dsp:nvSpPr>
      <dsp:spPr>
        <a:xfrm>
          <a:off x="0" y="4656069"/>
          <a:ext cx="6648447" cy="110121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60CAEC-396C-40AF-9960-FAEA3273443A}">
      <dsp:nvSpPr>
        <dsp:cNvPr id="0" name=""/>
        <dsp:cNvSpPr/>
      </dsp:nvSpPr>
      <dsp:spPr>
        <a:xfrm>
          <a:off x="191698" y="5032403"/>
          <a:ext cx="348883" cy="34854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F4302E-78EF-42D9-8A9D-15AAFBFBB243}">
      <dsp:nvSpPr>
        <dsp:cNvPr id="0" name=""/>
        <dsp:cNvSpPr/>
      </dsp:nvSpPr>
      <dsp:spPr>
        <a:xfrm>
          <a:off x="723297" y="4814482"/>
          <a:ext cx="5872181" cy="712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52" tIns="75452" rIns="75452" bIns="75452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dirty="0"/>
            <a:t>Does your learner support system contribute lowering dropout and thereby support financial sustainability?</a:t>
          </a:r>
          <a:endParaRPr lang="en-US" sz="2000" kern="1200" dirty="0"/>
        </a:p>
      </dsp:txBody>
      <dsp:txXfrm>
        <a:off x="723297" y="4814482"/>
        <a:ext cx="5872181" cy="7129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1562F4-7B1C-4A74-BC56-618124613F81}">
      <dsp:nvSpPr>
        <dsp:cNvPr id="0" name=""/>
        <dsp:cNvSpPr/>
      </dsp:nvSpPr>
      <dsp:spPr>
        <a:xfrm rot="1765620">
          <a:off x="3219415" y="3170839"/>
          <a:ext cx="903752" cy="57832"/>
        </a:xfrm>
        <a:custGeom>
          <a:avLst/>
          <a:gdLst/>
          <a:ahLst/>
          <a:cxnLst/>
          <a:rect l="0" t="0" r="0" b="0"/>
          <a:pathLst>
            <a:path>
              <a:moveTo>
                <a:pt x="0" y="28916"/>
              </a:moveTo>
              <a:lnTo>
                <a:pt x="903752" y="2891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6B33E2-838E-478B-9E31-1F9D17BF46EE}">
      <dsp:nvSpPr>
        <dsp:cNvPr id="0" name=""/>
        <dsp:cNvSpPr/>
      </dsp:nvSpPr>
      <dsp:spPr>
        <a:xfrm rot="19834380">
          <a:off x="3219415" y="1539133"/>
          <a:ext cx="903752" cy="57832"/>
        </a:xfrm>
        <a:custGeom>
          <a:avLst/>
          <a:gdLst/>
          <a:ahLst/>
          <a:cxnLst/>
          <a:rect l="0" t="0" r="0" b="0"/>
          <a:pathLst>
            <a:path>
              <a:moveTo>
                <a:pt x="0" y="28916"/>
              </a:moveTo>
              <a:lnTo>
                <a:pt x="903752" y="2891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405A28-FC37-4949-B316-7213A9008399}">
      <dsp:nvSpPr>
        <dsp:cNvPr id="0" name=""/>
        <dsp:cNvSpPr/>
      </dsp:nvSpPr>
      <dsp:spPr>
        <a:xfrm>
          <a:off x="721071" y="879994"/>
          <a:ext cx="3007816" cy="300781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ACDD28-8FD7-470E-934D-1A4B7268C35B}">
      <dsp:nvSpPr>
        <dsp:cNvPr id="0" name=""/>
        <dsp:cNvSpPr/>
      </dsp:nvSpPr>
      <dsp:spPr>
        <a:xfrm>
          <a:off x="3948449" y="357"/>
          <a:ext cx="1804689" cy="1804689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Academic support</a:t>
          </a:r>
          <a:endParaRPr lang="en-CA" sz="2400" kern="1200" dirty="0">
            <a:solidFill>
              <a:schemeClr val="tx1"/>
            </a:solidFill>
          </a:endParaRPr>
        </a:p>
      </dsp:txBody>
      <dsp:txXfrm>
        <a:off x="4212740" y="264648"/>
        <a:ext cx="1276107" cy="1276107"/>
      </dsp:txXfrm>
    </dsp:sp>
    <dsp:sp modelId="{2258A34A-CCED-4319-9C10-0DDE82241FAE}">
      <dsp:nvSpPr>
        <dsp:cNvPr id="0" name=""/>
        <dsp:cNvSpPr/>
      </dsp:nvSpPr>
      <dsp:spPr>
        <a:xfrm>
          <a:off x="5933607" y="357"/>
          <a:ext cx="2707034" cy="1804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>
              <a:solidFill>
                <a:schemeClr val="bg1"/>
              </a:solidFill>
            </a:rPr>
            <a:t>Explaining</a:t>
          </a:r>
          <a:endParaRPr lang="en-CA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>
              <a:solidFill>
                <a:schemeClr val="bg1"/>
              </a:solidFill>
            </a:rPr>
            <a:t>Assessing</a:t>
          </a:r>
          <a:endParaRPr lang="en-CA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>
              <a:solidFill>
                <a:schemeClr val="bg1"/>
              </a:solidFill>
            </a:rPr>
            <a:t>Chasing progress</a:t>
          </a:r>
          <a:endParaRPr lang="en-CA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>
              <a:solidFill>
                <a:schemeClr val="bg1"/>
              </a:solidFill>
            </a:rPr>
            <a:t>Developing skills</a:t>
          </a:r>
          <a:endParaRPr lang="en-CA" sz="2700" kern="1200" dirty="0">
            <a:solidFill>
              <a:schemeClr val="bg1"/>
            </a:solidFill>
          </a:endParaRPr>
        </a:p>
      </dsp:txBody>
      <dsp:txXfrm>
        <a:off x="5933607" y="357"/>
        <a:ext cx="2707034" cy="1804689"/>
      </dsp:txXfrm>
    </dsp:sp>
    <dsp:sp modelId="{93FC10F4-C680-41C9-9091-304A58C59C88}">
      <dsp:nvSpPr>
        <dsp:cNvPr id="0" name=""/>
        <dsp:cNvSpPr/>
      </dsp:nvSpPr>
      <dsp:spPr>
        <a:xfrm>
          <a:off x="3948449" y="2962759"/>
          <a:ext cx="1804689" cy="1804689"/>
        </a:xfrm>
        <a:prstGeom prst="ellipse">
          <a:avLst/>
        </a:prstGeom>
        <a:solidFill>
          <a:srgbClr val="2AA8C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Non-academic support </a:t>
          </a:r>
          <a:endParaRPr lang="en-CA" sz="2400" kern="1200" dirty="0">
            <a:solidFill>
              <a:schemeClr val="tx1"/>
            </a:solidFill>
          </a:endParaRPr>
        </a:p>
      </dsp:txBody>
      <dsp:txXfrm>
        <a:off x="4212740" y="3227050"/>
        <a:ext cx="1276107" cy="1276107"/>
      </dsp:txXfrm>
    </dsp:sp>
    <dsp:sp modelId="{BDA29094-0742-40C9-B544-E3E989A07352}">
      <dsp:nvSpPr>
        <dsp:cNvPr id="0" name=""/>
        <dsp:cNvSpPr/>
      </dsp:nvSpPr>
      <dsp:spPr>
        <a:xfrm>
          <a:off x="5933607" y="2962759"/>
          <a:ext cx="2707034" cy="1804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>
              <a:solidFill>
                <a:schemeClr val="bg1"/>
              </a:solidFill>
            </a:rPr>
            <a:t>Advising</a:t>
          </a:r>
          <a:endParaRPr lang="en-CA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>
              <a:solidFill>
                <a:schemeClr val="bg1"/>
              </a:solidFill>
            </a:rPr>
            <a:t>Counselling</a:t>
          </a:r>
          <a:endParaRPr lang="en-CA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>
              <a:solidFill>
                <a:schemeClr val="bg1"/>
              </a:solidFill>
            </a:rPr>
            <a:t>Administration</a:t>
          </a:r>
          <a:endParaRPr lang="en-CA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>
              <a:solidFill>
                <a:schemeClr val="bg1"/>
              </a:solidFill>
            </a:rPr>
            <a:t>Inspiring</a:t>
          </a:r>
          <a:endParaRPr lang="en-CA" sz="2700" kern="1200" dirty="0">
            <a:solidFill>
              <a:schemeClr val="bg1"/>
            </a:solidFill>
          </a:endParaRPr>
        </a:p>
      </dsp:txBody>
      <dsp:txXfrm>
        <a:off x="5933607" y="2962759"/>
        <a:ext cx="2707034" cy="18046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C1FB67-448C-4AE4-942C-B4FB7E4360DF}">
      <dsp:nvSpPr>
        <dsp:cNvPr id="0" name=""/>
        <dsp:cNvSpPr/>
      </dsp:nvSpPr>
      <dsp:spPr>
        <a:xfrm rot="2563743">
          <a:off x="4005375" y="3810368"/>
          <a:ext cx="814185" cy="42670"/>
        </a:xfrm>
        <a:custGeom>
          <a:avLst/>
          <a:gdLst/>
          <a:ahLst/>
          <a:cxnLst/>
          <a:rect l="0" t="0" r="0" b="0"/>
          <a:pathLst>
            <a:path>
              <a:moveTo>
                <a:pt x="0" y="21335"/>
              </a:moveTo>
              <a:lnTo>
                <a:pt x="814185" y="213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5834B-D62B-480B-BC91-1AD53FF2D47B}">
      <dsp:nvSpPr>
        <dsp:cNvPr id="0" name=""/>
        <dsp:cNvSpPr/>
      </dsp:nvSpPr>
      <dsp:spPr>
        <a:xfrm>
          <a:off x="4113430" y="2692503"/>
          <a:ext cx="906318" cy="42670"/>
        </a:xfrm>
        <a:custGeom>
          <a:avLst/>
          <a:gdLst/>
          <a:ahLst/>
          <a:cxnLst/>
          <a:rect l="0" t="0" r="0" b="0"/>
          <a:pathLst>
            <a:path>
              <a:moveTo>
                <a:pt x="0" y="21335"/>
              </a:moveTo>
              <a:lnTo>
                <a:pt x="906318" y="213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42E84D-0A6F-4645-A35A-A21A01D1FF2D}">
      <dsp:nvSpPr>
        <dsp:cNvPr id="0" name=""/>
        <dsp:cNvSpPr/>
      </dsp:nvSpPr>
      <dsp:spPr>
        <a:xfrm rot="19032879">
          <a:off x="4007596" y="1579045"/>
          <a:ext cx="795453" cy="42670"/>
        </a:xfrm>
        <a:custGeom>
          <a:avLst/>
          <a:gdLst/>
          <a:ahLst/>
          <a:cxnLst/>
          <a:rect l="0" t="0" r="0" b="0"/>
          <a:pathLst>
            <a:path>
              <a:moveTo>
                <a:pt x="0" y="21335"/>
              </a:moveTo>
              <a:lnTo>
                <a:pt x="795453" y="213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7D096C-EF20-41C0-B2F8-958DCDCAD8B8}">
      <dsp:nvSpPr>
        <dsp:cNvPr id="0" name=""/>
        <dsp:cNvSpPr/>
      </dsp:nvSpPr>
      <dsp:spPr>
        <a:xfrm>
          <a:off x="1900639" y="1412197"/>
          <a:ext cx="2603282" cy="260328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447D4B-244F-41F3-8810-1770074E1716}">
      <dsp:nvSpPr>
        <dsp:cNvPr id="0" name=""/>
        <dsp:cNvSpPr/>
      </dsp:nvSpPr>
      <dsp:spPr>
        <a:xfrm>
          <a:off x="4483699" y="-3648"/>
          <a:ext cx="1594786" cy="1586945"/>
        </a:xfrm>
        <a:prstGeom prst="ellipse">
          <a:avLst/>
        </a:prstGeom>
        <a:solidFill>
          <a:srgbClr val="0099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HQ</a:t>
          </a:r>
          <a:endParaRPr lang="en-CA" sz="2400" kern="1200" dirty="0"/>
        </a:p>
      </dsp:txBody>
      <dsp:txXfrm>
        <a:off x="4717250" y="228755"/>
        <a:ext cx="1127684" cy="1122139"/>
      </dsp:txXfrm>
    </dsp:sp>
    <dsp:sp modelId="{BEEFA57C-AC81-4063-AC8C-3E9760EF15D2}">
      <dsp:nvSpPr>
        <dsp:cNvPr id="0" name=""/>
        <dsp:cNvSpPr/>
      </dsp:nvSpPr>
      <dsp:spPr>
        <a:xfrm>
          <a:off x="6193662" y="-3648"/>
          <a:ext cx="2392179" cy="1586945"/>
        </a:xfrm>
        <a:prstGeom prst="rect">
          <a:avLst/>
        </a:prstGeom>
        <a:solidFill>
          <a:srgbClr val="00990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Admission and examination</a:t>
          </a:r>
          <a:endParaRPr lang="en-C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Material supply</a:t>
          </a:r>
          <a:endParaRPr lang="en-C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Clarification on content</a:t>
          </a:r>
          <a:endParaRPr lang="en-C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Supporting counsellors</a:t>
          </a:r>
          <a:endParaRPr lang="en-CA" sz="1800" kern="1200" dirty="0"/>
        </a:p>
      </dsp:txBody>
      <dsp:txXfrm>
        <a:off x="6193662" y="-3648"/>
        <a:ext cx="2392179" cy="1586945"/>
      </dsp:txXfrm>
    </dsp:sp>
    <dsp:sp modelId="{2E6D02B8-50A0-41F3-AD11-F5EB32D39EA0}">
      <dsp:nvSpPr>
        <dsp:cNvPr id="0" name=""/>
        <dsp:cNvSpPr/>
      </dsp:nvSpPr>
      <dsp:spPr>
        <a:xfrm>
          <a:off x="5019748" y="1932853"/>
          <a:ext cx="1561969" cy="1561969"/>
        </a:xfrm>
        <a:prstGeom prst="ellips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Regional </a:t>
          </a:r>
          <a:r>
            <a:rPr lang="en-US" sz="2400" kern="1200" dirty="0" err="1"/>
            <a:t>Centres</a:t>
          </a:r>
          <a:endParaRPr lang="en-CA" sz="2400" kern="1200" dirty="0"/>
        </a:p>
      </dsp:txBody>
      <dsp:txXfrm>
        <a:off x="5248493" y="2161598"/>
        <a:ext cx="1104479" cy="1104479"/>
      </dsp:txXfrm>
    </dsp:sp>
    <dsp:sp modelId="{B3071413-1312-46E8-84EF-C346B5DC8BE8}">
      <dsp:nvSpPr>
        <dsp:cNvPr id="0" name=""/>
        <dsp:cNvSpPr/>
      </dsp:nvSpPr>
      <dsp:spPr>
        <a:xfrm>
          <a:off x="6737914" y="1932853"/>
          <a:ext cx="2342954" cy="1561969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Admission and examination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Material supply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Supporting study </a:t>
          </a:r>
          <a:r>
            <a:rPr lang="en-US" sz="1600" kern="1200" dirty="0" err="1"/>
            <a:t>centres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Providing library support</a:t>
          </a:r>
          <a:endParaRPr lang="en-CA" sz="1600" kern="1200" dirty="0"/>
        </a:p>
      </dsp:txBody>
      <dsp:txXfrm>
        <a:off x="6737914" y="1932853"/>
        <a:ext cx="2342954" cy="1561969"/>
      </dsp:txXfrm>
    </dsp:sp>
    <dsp:sp modelId="{D3C80310-E4DA-4A83-87A6-B4B229418857}">
      <dsp:nvSpPr>
        <dsp:cNvPr id="0" name=""/>
        <dsp:cNvSpPr/>
      </dsp:nvSpPr>
      <dsp:spPr>
        <a:xfrm>
          <a:off x="4504210" y="3856867"/>
          <a:ext cx="1561969" cy="1561969"/>
        </a:xfrm>
        <a:prstGeom prst="ellipse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Study </a:t>
          </a:r>
          <a:r>
            <a:rPr lang="en-US" sz="2400" kern="1200" dirty="0" err="1"/>
            <a:t>Centres</a:t>
          </a:r>
          <a:endParaRPr lang="en-CA" sz="2400" kern="1200" dirty="0"/>
        </a:p>
      </dsp:txBody>
      <dsp:txXfrm>
        <a:off x="4732955" y="4085612"/>
        <a:ext cx="1104479" cy="1104479"/>
      </dsp:txXfrm>
    </dsp:sp>
    <dsp:sp modelId="{292057AE-15A1-48B3-82FD-294C04645D15}">
      <dsp:nvSpPr>
        <dsp:cNvPr id="0" name=""/>
        <dsp:cNvSpPr/>
      </dsp:nvSpPr>
      <dsp:spPr>
        <a:xfrm>
          <a:off x="6222376" y="3856867"/>
          <a:ext cx="2342954" cy="1561969"/>
        </a:xfrm>
        <a:prstGeom prst="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Organising</a:t>
          </a:r>
          <a:r>
            <a:rPr lang="en-US" sz="1800" kern="1200" dirty="0"/>
            <a:t> face-to-face counselling</a:t>
          </a:r>
          <a:endParaRPr lang="en-C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Library and lab facilities</a:t>
          </a:r>
          <a:endParaRPr lang="en-CA" sz="1800" kern="1200" dirty="0"/>
        </a:p>
      </dsp:txBody>
      <dsp:txXfrm>
        <a:off x="6222376" y="3856867"/>
        <a:ext cx="2342954" cy="15619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FD18F-15E1-41ED-9423-ED2666A91023}">
      <dsp:nvSpPr>
        <dsp:cNvPr id="0" name=""/>
        <dsp:cNvSpPr/>
      </dsp:nvSpPr>
      <dsp:spPr>
        <a:xfrm rot="10800000">
          <a:off x="1541874" y="2947"/>
          <a:ext cx="5617464" cy="507797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925" tIns="87630" rIns="163576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Printed text/guides</a:t>
          </a:r>
          <a:endParaRPr lang="en-CA" sz="2300" kern="1200" dirty="0"/>
        </a:p>
      </dsp:txBody>
      <dsp:txXfrm rot="10800000">
        <a:off x="1668823" y="2947"/>
        <a:ext cx="5490515" cy="507797"/>
      </dsp:txXfrm>
    </dsp:sp>
    <dsp:sp modelId="{4D296E1D-BB15-406B-BC66-A0EDD0AF072A}">
      <dsp:nvSpPr>
        <dsp:cNvPr id="0" name=""/>
        <dsp:cNvSpPr/>
      </dsp:nvSpPr>
      <dsp:spPr>
        <a:xfrm>
          <a:off x="1287975" y="2947"/>
          <a:ext cx="507797" cy="50779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B3C40F-166A-4986-ADDF-8B51DBFB415D}">
      <dsp:nvSpPr>
        <dsp:cNvPr id="0" name=""/>
        <dsp:cNvSpPr/>
      </dsp:nvSpPr>
      <dsp:spPr>
        <a:xfrm rot="10800000">
          <a:off x="1541874" y="662327"/>
          <a:ext cx="5617464" cy="507797"/>
        </a:xfrm>
        <a:prstGeom prst="homePlate">
          <a:avLst/>
        </a:prstGeom>
        <a:solidFill>
          <a:srgbClr val="0099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925" tIns="87630" rIns="163576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Telephone</a:t>
          </a:r>
          <a:endParaRPr lang="en-CA" sz="2300" kern="1200"/>
        </a:p>
      </dsp:txBody>
      <dsp:txXfrm rot="10800000">
        <a:off x="1668823" y="662327"/>
        <a:ext cx="5490515" cy="507797"/>
      </dsp:txXfrm>
    </dsp:sp>
    <dsp:sp modelId="{F0382A79-ED6C-4422-86D3-AEC22C6AC4A9}">
      <dsp:nvSpPr>
        <dsp:cNvPr id="0" name=""/>
        <dsp:cNvSpPr/>
      </dsp:nvSpPr>
      <dsp:spPr>
        <a:xfrm>
          <a:off x="1287975" y="662327"/>
          <a:ext cx="507797" cy="50779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A54C8E-9F40-41E1-A80C-D03B9C7B78CC}">
      <dsp:nvSpPr>
        <dsp:cNvPr id="0" name=""/>
        <dsp:cNvSpPr/>
      </dsp:nvSpPr>
      <dsp:spPr>
        <a:xfrm rot="10800000">
          <a:off x="1541874" y="1321706"/>
          <a:ext cx="5617464" cy="507797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925" tIns="87630" rIns="163576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Radio</a:t>
          </a:r>
          <a:endParaRPr lang="en-CA" sz="2300" kern="1200" dirty="0"/>
        </a:p>
      </dsp:txBody>
      <dsp:txXfrm rot="10800000">
        <a:off x="1668823" y="1321706"/>
        <a:ext cx="5490515" cy="507797"/>
      </dsp:txXfrm>
    </dsp:sp>
    <dsp:sp modelId="{DF26F9F4-78FA-4029-A20B-0C298C9FE8FC}">
      <dsp:nvSpPr>
        <dsp:cNvPr id="0" name=""/>
        <dsp:cNvSpPr/>
      </dsp:nvSpPr>
      <dsp:spPr>
        <a:xfrm>
          <a:off x="1287975" y="1321706"/>
          <a:ext cx="507797" cy="507797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80FA2-321B-400D-99E0-A53F33B49A2F}">
      <dsp:nvSpPr>
        <dsp:cNvPr id="0" name=""/>
        <dsp:cNvSpPr/>
      </dsp:nvSpPr>
      <dsp:spPr>
        <a:xfrm rot="10800000">
          <a:off x="1541874" y="1981085"/>
          <a:ext cx="5617464" cy="507797"/>
        </a:xfrm>
        <a:prstGeom prst="homePlate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925" tIns="87630" rIns="163576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Television</a:t>
          </a:r>
          <a:endParaRPr lang="en-CA" sz="2300" kern="1200" dirty="0"/>
        </a:p>
      </dsp:txBody>
      <dsp:txXfrm rot="10800000">
        <a:off x="1668823" y="1981085"/>
        <a:ext cx="5490515" cy="507797"/>
      </dsp:txXfrm>
    </dsp:sp>
    <dsp:sp modelId="{02E1455D-2A12-4685-8D02-07958E716262}">
      <dsp:nvSpPr>
        <dsp:cNvPr id="0" name=""/>
        <dsp:cNvSpPr/>
      </dsp:nvSpPr>
      <dsp:spPr>
        <a:xfrm>
          <a:off x="1287975" y="1981085"/>
          <a:ext cx="507797" cy="507797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C78CB9-73A1-48A3-94A9-7CA2385CB1F0}">
      <dsp:nvSpPr>
        <dsp:cNvPr id="0" name=""/>
        <dsp:cNvSpPr/>
      </dsp:nvSpPr>
      <dsp:spPr>
        <a:xfrm rot="10800000">
          <a:off x="1541874" y="2640465"/>
          <a:ext cx="5617464" cy="507797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925" tIns="87630" rIns="163576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SMS</a:t>
          </a:r>
          <a:endParaRPr lang="en-CA" sz="2300" kern="1200"/>
        </a:p>
      </dsp:txBody>
      <dsp:txXfrm rot="10800000">
        <a:off x="1668823" y="2640465"/>
        <a:ext cx="5490515" cy="507797"/>
      </dsp:txXfrm>
    </dsp:sp>
    <dsp:sp modelId="{FFE9053F-453A-4ABE-9539-6A794AA4115E}">
      <dsp:nvSpPr>
        <dsp:cNvPr id="0" name=""/>
        <dsp:cNvSpPr/>
      </dsp:nvSpPr>
      <dsp:spPr>
        <a:xfrm>
          <a:off x="1287975" y="2640465"/>
          <a:ext cx="507797" cy="507797"/>
        </a:xfrm>
        <a:prstGeom prst="ellipse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E9EA79-E4F8-47FB-961E-2FB3436301DB}">
      <dsp:nvSpPr>
        <dsp:cNvPr id="0" name=""/>
        <dsp:cNvSpPr/>
      </dsp:nvSpPr>
      <dsp:spPr>
        <a:xfrm rot="10800000">
          <a:off x="1541874" y="3299844"/>
          <a:ext cx="5617464" cy="507797"/>
        </a:xfrm>
        <a:prstGeom prst="homePlate">
          <a:avLst/>
        </a:prstGeom>
        <a:solidFill>
          <a:srgbClr val="FF7C8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925" tIns="87630" rIns="163576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Chat</a:t>
          </a:r>
          <a:endParaRPr lang="en-CA" sz="2300" kern="1200" dirty="0"/>
        </a:p>
      </dsp:txBody>
      <dsp:txXfrm rot="10800000">
        <a:off x="1668823" y="3299844"/>
        <a:ext cx="5490515" cy="507797"/>
      </dsp:txXfrm>
    </dsp:sp>
    <dsp:sp modelId="{73E7DFF1-BB2F-4A6D-83C6-4D67802AE9AE}">
      <dsp:nvSpPr>
        <dsp:cNvPr id="0" name=""/>
        <dsp:cNvSpPr/>
      </dsp:nvSpPr>
      <dsp:spPr>
        <a:xfrm>
          <a:off x="1287975" y="3299844"/>
          <a:ext cx="507797" cy="507797"/>
        </a:xfrm>
        <a:prstGeom prst="ellipse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8B290E-E4DD-42B0-902F-A54F07D09373}">
      <dsp:nvSpPr>
        <dsp:cNvPr id="0" name=""/>
        <dsp:cNvSpPr/>
      </dsp:nvSpPr>
      <dsp:spPr>
        <a:xfrm rot="10800000">
          <a:off x="1541874" y="3959223"/>
          <a:ext cx="5617464" cy="507797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925" tIns="87630" rIns="163576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Online services</a:t>
          </a:r>
          <a:endParaRPr lang="en-CA" sz="2300" kern="1200" dirty="0"/>
        </a:p>
      </dsp:txBody>
      <dsp:txXfrm rot="10800000">
        <a:off x="1668823" y="3959223"/>
        <a:ext cx="5490515" cy="507797"/>
      </dsp:txXfrm>
    </dsp:sp>
    <dsp:sp modelId="{9A60C03F-5992-49CB-AA73-5348FC48D821}">
      <dsp:nvSpPr>
        <dsp:cNvPr id="0" name=""/>
        <dsp:cNvSpPr/>
      </dsp:nvSpPr>
      <dsp:spPr>
        <a:xfrm>
          <a:off x="1287975" y="3959223"/>
          <a:ext cx="507797" cy="507797"/>
        </a:xfrm>
        <a:prstGeom prst="ellipse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1F004-8F9E-4CA5-A062-56DE540D76C2}">
      <dsp:nvSpPr>
        <dsp:cNvPr id="0" name=""/>
        <dsp:cNvSpPr/>
      </dsp:nvSpPr>
      <dsp:spPr>
        <a:xfrm rot="10800000">
          <a:off x="1541874" y="4618603"/>
          <a:ext cx="5617464" cy="507797"/>
        </a:xfrm>
        <a:prstGeom prst="homePlate">
          <a:avLst/>
        </a:prstGeom>
        <a:solidFill>
          <a:srgbClr val="CC99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925" tIns="87630" rIns="163576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Social media</a:t>
          </a:r>
          <a:endParaRPr lang="en-CA" sz="2300" kern="1200" dirty="0"/>
        </a:p>
      </dsp:txBody>
      <dsp:txXfrm rot="10800000">
        <a:off x="1668823" y="4618603"/>
        <a:ext cx="5490515" cy="507797"/>
      </dsp:txXfrm>
    </dsp:sp>
    <dsp:sp modelId="{6FB2DEEE-8863-4B68-8510-ECE81FB30FA7}">
      <dsp:nvSpPr>
        <dsp:cNvPr id="0" name=""/>
        <dsp:cNvSpPr/>
      </dsp:nvSpPr>
      <dsp:spPr>
        <a:xfrm>
          <a:off x="1287975" y="4618603"/>
          <a:ext cx="507797" cy="507797"/>
        </a:xfrm>
        <a:prstGeom prst="ellipse">
          <a:avLst/>
        </a:prstGeom>
        <a:blipFill>
          <a:blip xmlns:r="http://schemas.openxmlformats.org/officeDocument/2006/relationships"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FD80B7-34A9-4E12-A0EF-7A6DA0026CFE}">
      <dsp:nvSpPr>
        <dsp:cNvPr id="0" name=""/>
        <dsp:cNvSpPr/>
      </dsp:nvSpPr>
      <dsp:spPr>
        <a:xfrm>
          <a:off x="7355010" y="2672885"/>
          <a:ext cx="2012549" cy="168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711"/>
              </a:lnTo>
              <a:lnTo>
                <a:pt x="2012549" y="84711"/>
              </a:lnTo>
              <a:lnTo>
                <a:pt x="2012549" y="168089"/>
              </a:lnTo>
            </a:path>
          </a:pathLst>
        </a:custGeom>
        <a:noFill/>
        <a:ln w="508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7E5ED8-055A-40A5-8B46-CA74F9CFAB05}">
      <dsp:nvSpPr>
        <dsp:cNvPr id="0" name=""/>
        <dsp:cNvSpPr/>
      </dsp:nvSpPr>
      <dsp:spPr>
        <a:xfrm>
          <a:off x="7355010" y="2672885"/>
          <a:ext cx="194402" cy="168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711"/>
              </a:lnTo>
              <a:lnTo>
                <a:pt x="194402" y="84711"/>
              </a:lnTo>
              <a:lnTo>
                <a:pt x="194402" y="168089"/>
              </a:lnTo>
            </a:path>
          </a:pathLst>
        </a:custGeom>
        <a:noFill/>
        <a:ln w="508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86CF9B-82C4-498D-A330-E3C160D378E2}">
      <dsp:nvSpPr>
        <dsp:cNvPr id="0" name=""/>
        <dsp:cNvSpPr/>
      </dsp:nvSpPr>
      <dsp:spPr>
        <a:xfrm>
          <a:off x="5731265" y="2672885"/>
          <a:ext cx="1623745" cy="168089"/>
        </a:xfrm>
        <a:custGeom>
          <a:avLst/>
          <a:gdLst/>
          <a:ahLst/>
          <a:cxnLst/>
          <a:rect l="0" t="0" r="0" b="0"/>
          <a:pathLst>
            <a:path>
              <a:moveTo>
                <a:pt x="1623745" y="0"/>
              </a:moveTo>
              <a:lnTo>
                <a:pt x="1623745" y="84711"/>
              </a:lnTo>
              <a:lnTo>
                <a:pt x="0" y="84711"/>
              </a:lnTo>
              <a:lnTo>
                <a:pt x="0" y="168089"/>
              </a:lnTo>
            </a:path>
          </a:pathLst>
        </a:custGeom>
        <a:noFill/>
        <a:ln w="508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C00657-AA68-4188-BF58-ED1E2553453A}">
      <dsp:nvSpPr>
        <dsp:cNvPr id="0" name=""/>
        <dsp:cNvSpPr/>
      </dsp:nvSpPr>
      <dsp:spPr>
        <a:xfrm>
          <a:off x="2003510" y="2672885"/>
          <a:ext cx="1909607" cy="168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711"/>
              </a:lnTo>
              <a:lnTo>
                <a:pt x="1909607" y="84711"/>
              </a:lnTo>
              <a:lnTo>
                <a:pt x="1909607" y="168089"/>
              </a:lnTo>
            </a:path>
          </a:pathLst>
        </a:custGeom>
        <a:noFill/>
        <a:ln w="508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D80EB2-A6F7-4B8F-AFA8-AD4EF3BB7653}">
      <dsp:nvSpPr>
        <dsp:cNvPr id="0" name=""/>
        <dsp:cNvSpPr/>
      </dsp:nvSpPr>
      <dsp:spPr>
        <a:xfrm>
          <a:off x="2003510" y="2672885"/>
          <a:ext cx="91459" cy="168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711"/>
              </a:lnTo>
              <a:lnTo>
                <a:pt x="91459" y="84711"/>
              </a:lnTo>
              <a:lnTo>
                <a:pt x="91459" y="168089"/>
              </a:lnTo>
            </a:path>
          </a:pathLst>
        </a:custGeom>
        <a:noFill/>
        <a:ln w="508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4E46B5-95F7-4DC0-A807-85E1D6F5C7D0}">
      <dsp:nvSpPr>
        <dsp:cNvPr id="0" name=""/>
        <dsp:cNvSpPr/>
      </dsp:nvSpPr>
      <dsp:spPr>
        <a:xfrm>
          <a:off x="276822" y="2672885"/>
          <a:ext cx="1726688" cy="168089"/>
        </a:xfrm>
        <a:custGeom>
          <a:avLst/>
          <a:gdLst/>
          <a:ahLst/>
          <a:cxnLst/>
          <a:rect l="0" t="0" r="0" b="0"/>
          <a:pathLst>
            <a:path>
              <a:moveTo>
                <a:pt x="1726688" y="0"/>
              </a:moveTo>
              <a:lnTo>
                <a:pt x="1726688" y="84711"/>
              </a:lnTo>
              <a:lnTo>
                <a:pt x="0" y="84711"/>
              </a:lnTo>
              <a:lnTo>
                <a:pt x="0" y="168089"/>
              </a:lnTo>
            </a:path>
          </a:pathLst>
        </a:custGeom>
        <a:noFill/>
        <a:ln w="508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9F6788-4A63-407F-9623-C36A59879757}">
      <dsp:nvSpPr>
        <dsp:cNvPr id="0" name=""/>
        <dsp:cNvSpPr/>
      </dsp:nvSpPr>
      <dsp:spPr>
        <a:xfrm>
          <a:off x="1736701" y="2139267"/>
          <a:ext cx="533617" cy="5336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7CDE8B-921C-459A-AECD-4951527C0160}">
      <dsp:nvSpPr>
        <dsp:cNvPr id="0" name=""/>
        <dsp:cNvSpPr/>
      </dsp:nvSpPr>
      <dsp:spPr>
        <a:xfrm>
          <a:off x="560448" y="1545148"/>
          <a:ext cx="3020537" cy="533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One-to-one support</a:t>
          </a:r>
          <a:endParaRPr lang="en-CA" sz="2400" b="1" kern="1200" dirty="0">
            <a:solidFill>
              <a:schemeClr val="bg1"/>
            </a:solidFill>
          </a:endParaRPr>
        </a:p>
      </dsp:txBody>
      <dsp:txXfrm>
        <a:off x="560448" y="1545148"/>
        <a:ext cx="3020537" cy="533617"/>
      </dsp:txXfrm>
    </dsp:sp>
    <dsp:sp modelId="{44DC6F73-E364-486A-821A-790F379BE4E8}">
      <dsp:nvSpPr>
        <dsp:cNvPr id="0" name=""/>
        <dsp:cNvSpPr/>
      </dsp:nvSpPr>
      <dsp:spPr>
        <a:xfrm>
          <a:off x="10013" y="2840974"/>
          <a:ext cx="533617" cy="53361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87AA4D-E245-42BE-9276-604BAD54BFC4}">
      <dsp:nvSpPr>
        <dsp:cNvPr id="0" name=""/>
        <dsp:cNvSpPr/>
      </dsp:nvSpPr>
      <dsp:spPr>
        <a:xfrm>
          <a:off x="0" y="3520339"/>
          <a:ext cx="1501824" cy="533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Telephone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0" y="3520339"/>
        <a:ext cx="1501824" cy="533617"/>
      </dsp:txXfrm>
    </dsp:sp>
    <dsp:sp modelId="{79CB6B52-31BF-4443-B323-9C321B0B8484}">
      <dsp:nvSpPr>
        <dsp:cNvPr id="0" name=""/>
        <dsp:cNvSpPr/>
      </dsp:nvSpPr>
      <dsp:spPr>
        <a:xfrm>
          <a:off x="1828161" y="2840974"/>
          <a:ext cx="533617" cy="533617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B36E74-2627-4E7F-A5CA-CA1A9C2F64B3}">
      <dsp:nvSpPr>
        <dsp:cNvPr id="0" name=""/>
        <dsp:cNvSpPr/>
      </dsp:nvSpPr>
      <dsp:spPr>
        <a:xfrm>
          <a:off x="1680183" y="3482522"/>
          <a:ext cx="1501824" cy="533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Chatbot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1680183" y="3482522"/>
        <a:ext cx="1501824" cy="533617"/>
      </dsp:txXfrm>
    </dsp:sp>
    <dsp:sp modelId="{A4BA1504-7850-4C6B-9159-A2FCCCA2A6C4}">
      <dsp:nvSpPr>
        <dsp:cNvPr id="0" name=""/>
        <dsp:cNvSpPr/>
      </dsp:nvSpPr>
      <dsp:spPr>
        <a:xfrm>
          <a:off x="3646308" y="2840974"/>
          <a:ext cx="533617" cy="533617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78570-8FCF-4940-82BB-395AB18E4E40}">
      <dsp:nvSpPr>
        <dsp:cNvPr id="0" name=""/>
        <dsp:cNvSpPr/>
      </dsp:nvSpPr>
      <dsp:spPr>
        <a:xfrm>
          <a:off x="3299873" y="3586502"/>
          <a:ext cx="1501824" cy="533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Online self-service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3299873" y="3586502"/>
        <a:ext cx="1501824" cy="533617"/>
      </dsp:txXfrm>
    </dsp:sp>
    <dsp:sp modelId="{6C097094-D5F8-44C7-870A-1956684A2728}">
      <dsp:nvSpPr>
        <dsp:cNvPr id="0" name=""/>
        <dsp:cNvSpPr/>
      </dsp:nvSpPr>
      <dsp:spPr>
        <a:xfrm>
          <a:off x="7088201" y="2139267"/>
          <a:ext cx="533617" cy="533617"/>
        </a:xfrm>
        <a:prstGeom prst="ellipse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AEB27D-4B6B-4992-A792-7F8EADE61B8F}">
      <dsp:nvSpPr>
        <dsp:cNvPr id="0" name=""/>
        <dsp:cNvSpPr/>
      </dsp:nvSpPr>
      <dsp:spPr>
        <a:xfrm>
          <a:off x="6042706" y="1545158"/>
          <a:ext cx="2597224" cy="533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Group support</a:t>
          </a:r>
          <a:endParaRPr lang="en-CA" sz="2400" b="1" kern="1200" dirty="0">
            <a:solidFill>
              <a:schemeClr val="bg1"/>
            </a:solidFill>
          </a:endParaRPr>
        </a:p>
      </dsp:txBody>
      <dsp:txXfrm>
        <a:off x="6042706" y="1545158"/>
        <a:ext cx="2597224" cy="533617"/>
      </dsp:txXfrm>
    </dsp:sp>
    <dsp:sp modelId="{85E5B874-5F3C-4B73-9B48-301FA783FD6F}">
      <dsp:nvSpPr>
        <dsp:cNvPr id="0" name=""/>
        <dsp:cNvSpPr/>
      </dsp:nvSpPr>
      <dsp:spPr>
        <a:xfrm>
          <a:off x="5464456" y="2840974"/>
          <a:ext cx="533617" cy="533617"/>
        </a:xfrm>
        <a:prstGeom prst="ellipse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241660-82E4-4508-AE5E-4B64D010E566}">
      <dsp:nvSpPr>
        <dsp:cNvPr id="0" name=""/>
        <dsp:cNvSpPr/>
      </dsp:nvSpPr>
      <dsp:spPr>
        <a:xfrm>
          <a:off x="5363752" y="3416342"/>
          <a:ext cx="1501824" cy="533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Tutoring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5363752" y="3416342"/>
        <a:ext cx="1501824" cy="533617"/>
      </dsp:txXfrm>
    </dsp:sp>
    <dsp:sp modelId="{55308C50-6989-47D8-82E9-65AA16FB1013}">
      <dsp:nvSpPr>
        <dsp:cNvPr id="0" name=""/>
        <dsp:cNvSpPr/>
      </dsp:nvSpPr>
      <dsp:spPr>
        <a:xfrm>
          <a:off x="7282604" y="2840974"/>
          <a:ext cx="533617" cy="533617"/>
        </a:xfrm>
        <a:prstGeom prst="ellipse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2F66AB-DCDB-4615-AEEA-C40D7272FF96}">
      <dsp:nvSpPr>
        <dsp:cNvPr id="0" name=""/>
        <dsp:cNvSpPr/>
      </dsp:nvSpPr>
      <dsp:spPr>
        <a:xfrm>
          <a:off x="6973909" y="3529795"/>
          <a:ext cx="1501824" cy="533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Student study guide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6973909" y="3529795"/>
        <a:ext cx="1501824" cy="533617"/>
      </dsp:txXfrm>
    </dsp:sp>
    <dsp:sp modelId="{CE813F3F-9EA4-4823-9238-F47168832C4F}">
      <dsp:nvSpPr>
        <dsp:cNvPr id="0" name=""/>
        <dsp:cNvSpPr/>
      </dsp:nvSpPr>
      <dsp:spPr>
        <a:xfrm>
          <a:off x="9100751" y="2840974"/>
          <a:ext cx="533617" cy="533617"/>
        </a:xfrm>
        <a:prstGeom prst="ellipse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8D70B7-A86E-45A4-B406-1D4B25514D16}">
      <dsp:nvSpPr>
        <dsp:cNvPr id="0" name=""/>
        <dsp:cNvSpPr/>
      </dsp:nvSpPr>
      <dsp:spPr>
        <a:xfrm>
          <a:off x="8974409" y="3526572"/>
          <a:ext cx="1090052" cy="533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Radio and TV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8974409" y="3526572"/>
        <a:ext cx="1090052" cy="5336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7B02C-95CB-4755-ADE2-14C417E3453E}">
      <dsp:nvSpPr>
        <dsp:cNvPr id="0" name=""/>
        <dsp:cNvSpPr/>
      </dsp:nvSpPr>
      <dsp:spPr>
        <a:xfrm>
          <a:off x="0" y="0"/>
          <a:ext cx="9514490" cy="196624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38D48C-4B8B-4991-B22D-01DE0548EDB3}">
      <dsp:nvSpPr>
        <dsp:cNvPr id="0" name=""/>
        <dsp:cNvSpPr/>
      </dsp:nvSpPr>
      <dsp:spPr>
        <a:xfrm>
          <a:off x="285434" y="262165"/>
          <a:ext cx="2794881" cy="144190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t="-27000" b="-2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C01B9A-85B6-49F8-88E4-C239CE604DC6}">
      <dsp:nvSpPr>
        <dsp:cNvPr id="0" name=""/>
        <dsp:cNvSpPr/>
      </dsp:nvSpPr>
      <dsp:spPr>
        <a:xfrm rot="10800000">
          <a:off x="285434" y="1966240"/>
          <a:ext cx="2794881" cy="2403183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Pre-entry</a:t>
          </a:r>
          <a:endParaRPr lang="en-CA" sz="2000" b="1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tx1"/>
              </a:solidFill>
            </a:rPr>
            <a:t>Choice of courses</a:t>
          </a:r>
          <a:endParaRPr lang="en-CA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tx1"/>
              </a:solidFill>
            </a:rPr>
            <a:t>Preparing for learning</a:t>
          </a:r>
          <a:endParaRPr lang="en-CA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tx1"/>
              </a:solidFill>
            </a:rPr>
            <a:t>Financial support</a:t>
          </a:r>
          <a:endParaRPr lang="en-CA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tx1"/>
              </a:solidFill>
            </a:rPr>
            <a:t>Navigating and using technologies</a:t>
          </a:r>
          <a:endParaRPr lang="en-CA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tx1"/>
              </a:solidFill>
            </a:rPr>
            <a:t>Accreditation issues</a:t>
          </a:r>
          <a:endParaRPr lang="en-CA" sz="1800" kern="1200" dirty="0">
            <a:solidFill>
              <a:schemeClr val="tx1"/>
            </a:solidFill>
          </a:endParaRPr>
        </a:p>
      </dsp:txBody>
      <dsp:txXfrm rot="10800000">
        <a:off x="359340" y="1966240"/>
        <a:ext cx="2647069" cy="2329277"/>
      </dsp:txXfrm>
    </dsp:sp>
    <dsp:sp modelId="{5385CEA3-F9AA-4423-9089-0C60F5BFC4F4}">
      <dsp:nvSpPr>
        <dsp:cNvPr id="0" name=""/>
        <dsp:cNvSpPr/>
      </dsp:nvSpPr>
      <dsp:spPr>
        <a:xfrm>
          <a:off x="3359804" y="262165"/>
          <a:ext cx="2794881" cy="144190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/>
          <a:srcRect/>
          <a:stretch>
            <a:fillRect t="-27000" b="-2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F69906-4A2D-4990-9BA2-4B1AF2D970E8}">
      <dsp:nvSpPr>
        <dsp:cNvPr id="0" name=""/>
        <dsp:cNvSpPr/>
      </dsp:nvSpPr>
      <dsp:spPr>
        <a:xfrm rot="10800000">
          <a:off x="3359804" y="1966240"/>
          <a:ext cx="2794881" cy="2403183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During the course</a:t>
          </a:r>
          <a:endParaRPr lang="en-CA" sz="2000" b="1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chemeClr val="tx1"/>
              </a:solidFill>
            </a:rPr>
            <a:t>Timely information</a:t>
          </a:r>
          <a:endParaRPr lang="en-CA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chemeClr val="tx1"/>
              </a:solidFill>
            </a:rPr>
            <a:t>Academic support</a:t>
          </a:r>
          <a:endParaRPr lang="en-CA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chemeClr val="tx1"/>
              </a:solidFill>
            </a:rPr>
            <a:t>Feedback on assignments</a:t>
          </a:r>
          <a:endParaRPr lang="en-CA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chemeClr val="tx1"/>
              </a:solidFill>
            </a:rPr>
            <a:t>Practical and internship</a:t>
          </a:r>
          <a:endParaRPr lang="en-CA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chemeClr val="tx1"/>
              </a:solidFill>
            </a:rPr>
            <a:t>Administrative and technical issues</a:t>
          </a:r>
          <a:endParaRPr lang="en-CA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chemeClr val="tx1"/>
              </a:solidFill>
            </a:rPr>
            <a:t>Library services</a:t>
          </a:r>
          <a:endParaRPr lang="en-CA" sz="1600" kern="1200" dirty="0">
            <a:solidFill>
              <a:schemeClr val="tx1"/>
            </a:solidFill>
          </a:endParaRPr>
        </a:p>
      </dsp:txBody>
      <dsp:txXfrm rot="10800000">
        <a:off x="3433710" y="1966240"/>
        <a:ext cx="2647069" cy="2329277"/>
      </dsp:txXfrm>
    </dsp:sp>
    <dsp:sp modelId="{7AFB1179-5182-45FF-AC3B-346393842718}">
      <dsp:nvSpPr>
        <dsp:cNvPr id="0" name=""/>
        <dsp:cNvSpPr/>
      </dsp:nvSpPr>
      <dsp:spPr>
        <a:xfrm>
          <a:off x="6434173" y="237494"/>
          <a:ext cx="2794881" cy="144190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/>
          <a:srcRect/>
          <a:stretch>
            <a:fillRect t="-27000" b="-2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E5843-E374-4FCC-8822-9443D400A132}">
      <dsp:nvSpPr>
        <dsp:cNvPr id="0" name=""/>
        <dsp:cNvSpPr/>
      </dsp:nvSpPr>
      <dsp:spPr>
        <a:xfrm rot="10800000">
          <a:off x="6434173" y="1966240"/>
          <a:ext cx="2794881" cy="2403183"/>
        </a:xfrm>
        <a:prstGeom prst="round2SameRect">
          <a:avLst>
            <a:gd name="adj1" fmla="val 10500"/>
            <a:gd name="adj2" fmla="val 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End of course</a:t>
          </a:r>
          <a:endParaRPr lang="en-CA" sz="2000" b="1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tx1"/>
              </a:solidFill>
            </a:rPr>
            <a:t>Results</a:t>
          </a:r>
          <a:endParaRPr lang="en-CA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tx1"/>
              </a:solidFill>
            </a:rPr>
            <a:t>Verification and supply of transcripts</a:t>
          </a:r>
          <a:endParaRPr lang="en-CA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tx1"/>
              </a:solidFill>
            </a:rPr>
            <a:t>Placement services</a:t>
          </a:r>
          <a:endParaRPr lang="en-CA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tx1"/>
              </a:solidFill>
            </a:rPr>
            <a:t>Alumni and social groups</a:t>
          </a:r>
          <a:endParaRPr lang="en-CA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tx1"/>
              </a:solidFill>
            </a:rPr>
            <a:t>Communication</a:t>
          </a:r>
          <a:endParaRPr lang="en-CA" sz="1800" kern="1200" dirty="0">
            <a:solidFill>
              <a:schemeClr val="tx1"/>
            </a:solidFill>
          </a:endParaRPr>
        </a:p>
      </dsp:txBody>
      <dsp:txXfrm rot="10800000">
        <a:off x="6508079" y="1966240"/>
        <a:ext cx="2647069" cy="23292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A872F9-A5B8-4211-9FCD-79722E167124}">
      <dsp:nvSpPr>
        <dsp:cNvPr id="0" name=""/>
        <dsp:cNvSpPr/>
      </dsp:nvSpPr>
      <dsp:spPr>
        <a:xfrm>
          <a:off x="0" y="0"/>
          <a:ext cx="3286125" cy="4351338"/>
        </a:xfrm>
        <a:prstGeom prst="rect">
          <a:avLst/>
        </a:prstGeom>
        <a:gradFill rotWithShape="0">
          <a:gsLst>
            <a:gs pos="1000">
              <a:schemeClr val="tx1">
                <a:lumMod val="85000"/>
                <a:lumOff val="15000"/>
              </a:schemeClr>
            </a:gs>
            <a:gs pos="100000">
              <a:schemeClr val="accent2">
                <a:lumMod val="50000"/>
              </a:schemeClr>
            </a:gs>
          </a:gsLst>
          <a:lin ang="12600000" scaled="0"/>
        </a:gra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bg1"/>
              </a:solidFill>
            </a:rPr>
            <a:t>Build interaction.</a:t>
          </a:r>
          <a:br>
            <a:rPr lang="en-US" sz="2800" kern="1200" dirty="0">
              <a:solidFill>
                <a:schemeClr val="bg1"/>
              </a:solidFill>
            </a:rPr>
          </a:br>
          <a:endParaRPr lang="en-US" sz="2800" kern="1200" noProof="1">
            <a:solidFill>
              <a:schemeClr val="bg1"/>
            </a:solidFill>
          </a:endParaRPr>
        </a:p>
      </dsp:txBody>
      <dsp:txXfrm>
        <a:off x="0" y="1653508"/>
        <a:ext cx="3286125" cy="2610802"/>
      </dsp:txXfrm>
    </dsp:sp>
    <dsp:sp modelId="{8157E768-0524-44F1-8F00-7DF53576D2D6}">
      <dsp:nvSpPr>
        <dsp:cNvPr id="0" name=""/>
        <dsp:cNvSpPr/>
      </dsp:nvSpPr>
      <dsp:spPr>
        <a:xfrm>
          <a:off x="990361" y="435133"/>
          <a:ext cx="1305401" cy="1305401"/>
        </a:xfrm>
        <a:prstGeom prst="rect">
          <a:avLst/>
        </a:prstGeom>
        <a:gradFill rotWithShape="0">
          <a:gsLst>
            <a:gs pos="0">
              <a:srgbClr val="000000">
                <a:lumMod val="75000"/>
                <a:lumOff val="25000"/>
              </a:srgbClr>
            </a:gs>
            <a:gs pos="15929">
              <a:srgbClr val="000000">
                <a:lumMod val="85000"/>
                <a:lumOff val="15000"/>
              </a:srgbClr>
            </a:gs>
            <a:gs pos="97000">
              <a:srgbClr val="000000">
                <a:lumMod val="85000"/>
                <a:lumOff val="15000"/>
              </a:srgbClr>
            </a:gs>
            <a:gs pos="100000">
              <a:srgbClr val="17B2D1">
                <a:lumMod val="75000"/>
              </a:srgbClr>
            </a:gs>
          </a:gsLst>
          <a:lin ang="10800000" scaled="0"/>
        </a:gra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774" tIns="12700" rIns="10177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800" kern="1200" dirty="0"/>
        </a:p>
      </dsp:txBody>
      <dsp:txXfrm>
        <a:off x="990361" y="435133"/>
        <a:ext cx="1305401" cy="1305401"/>
      </dsp:txXfrm>
    </dsp:sp>
    <dsp:sp modelId="{676D607A-85D2-4EAF-B264-A9D94B61A4FF}">
      <dsp:nvSpPr>
        <dsp:cNvPr id="0" name=""/>
        <dsp:cNvSpPr/>
      </dsp:nvSpPr>
      <dsp:spPr>
        <a:xfrm>
          <a:off x="0" y="4351266"/>
          <a:ext cx="3286125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5CEBE-1AD7-41D4-9CEE-5BA77CA8C01E}">
      <dsp:nvSpPr>
        <dsp:cNvPr id="0" name=""/>
        <dsp:cNvSpPr/>
      </dsp:nvSpPr>
      <dsp:spPr>
        <a:xfrm>
          <a:off x="3614737" y="0"/>
          <a:ext cx="3286125" cy="4351338"/>
        </a:xfrm>
        <a:prstGeom prst="rect">
          <a:avLst/>
        </a:prstGeom>
        <a:gradFill rotWithShape="0">
          <a:gsLst>
            <a:gs pos="1000">
              <a:srgbClr val="000000">
                <a:lumMod val="85000"/>
                <a:lumOff val="15000"/>
              </a:srgbClr>
            </a:gs>
            <a:gs pos="100000">
              <a:srgbClr val="17B2D1">
                <a:lumMod val="50000"/>
              </a:srgbClr>
            </a:gs>
          </a:gsLst>
          <a:lin ang="12600000" scaled="0"/>
        </a:gra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rgbClr val="FFFFFF"/>
              </a:solidFill>
              <a:latin typeface="Calibri"/>
              <a:ea typeface="+mn-ea"/>
              <a:cs typeface="+mn-cs"/>
            </a:rPr>
            <a:t>Encourage discussion.</a:t>
          </a:r>
          <a:endParaRPr lang="en-US" sz="3600" kern="1200" noProof="1">
            <a:solidFill>
              <a:srgbClr val="FFFFFF"/>
            </a:solidFill>
            <a:latin typeface="Calibri"/>
            <a:ea typeface="+mn-ea"/>
            <a:cs typeface="+mn-cs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>
            <a:solidFill>
              <a:srgbClr val="FFFFFF"/>
            </a:solidFill>
            <a:latin typeface="Calibri"/>
            <a:ea typeface="+mn-ea"/>
            <a:cs typeface="+mn-cs"/>
          </a:endParaRPr>
        </a:p>
      </dsp:txBody>
      <dsp:txXfrm>
        <a:off x="3614737" y="1653508"/>
        <a:ext cx="3286125" cy="2610802"/>
      </dsp:txXfrm>
    </dsp:sp>
    <dsp:sp modelId="{AFA09309-0DCE-4477-82D3-AAF980A85A37}">
      <dsp:nvSpPr>
        <dsp:cNvPr id="0" name=""/>
        <dsp:cNvSpPr/>
      </dsp:nvSpPr>
      <dsp:spPr>
        <a:xfrm>
          <a:off x="4605099" y="435133"/>
          <a:ext cx="1305401" cy="1305401"/>
        </a:xfrm>
        <a:prstGeom prst="rect">
          <a:avLst/>
        </a:prstGeom>
        <a:gradFill rotWithShape="0">
          <a:gsLst>
            <a:gs pos="0">
              <a:srgbClr val="000000">
                <a:lumMod val="75000"/>
                <a:lumOff val="25000"/>
              </a:srgbClr>
            </a:gs>
            <a:gs pos="15929">
              <a:srgbClr val="000000">
                <a:lumMod val="85000"/>
                <a:lumOff val="15000"/>
              </a:srgbClr>
            </a:gs>
            <a:gs pos="97000">
              <a:srgbClr val="000000">
                <a:lumMod val="85000"/>
                <a:lumOff val="15000"/>
              </a:srgbClr>
            </a:gs>
            <a:gs pos="100000">
              <a:srgbClr val="17B2D1">
                <a:lumMod val="75000"/>
              </a:srgbClr>
            </a:gs>
          </a:gsLst>
          <a:lin ang="10800000" scaled="0"/>
        </a:gra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774" tIns="12700" rIns="10177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800" kern="1200" dirty="0"/>
        </a:p>
      </dsp:txBody>
      <dsp:txXfrm>
        <a:off x="4605099" y="435133"/>
        <a:ext cx="1305401" cy="1305401"/>
      </dsp:txXfrm>
    </dsp:sp>
    <dsp:sp modelId="{70685E0F-5EC9-4D84-80D5-F2F78DC3CFFC}">
      <dsp:nvSpPr>
        <dsp:cNvPr id="0" name=""/>
        <dsp:cNvSpPr/>
      </dsp:nvSpPr>
      <dsp:spPr>
        <a:xfrm>
          <a:off x="3614737" y="4351266"/>
          <a:ext cx="3286125" cy="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F3868F-681F-4EF9-8B83-F3B0F354A4C4}">
      <dsp:nvSpPr>
        <dsp:cNvPr id="0" name=""/>
        <dsp:cNvSpPr/>
      </dsp:nvSpPr>
      <dsp:spPr>
        <a:xfrm>
          <a:off x="7229475" y="0"/>
          <a:ext cx="3286125" cy="4351338"/>
        </a:xfrm>
        <a:prstGeom prst="rect">
          <a:avLst/>
        </a:prstGeom>
        <a:gradFill rotWithShape="0">
          <a:gsLst>
            <a:gs pos="1000">
              <a:srgbClr val="000000">
                <a:lumMod val="85000"/>
                <a:lumOff val="15000"/>
              </a:srgbClr>
            </a:gs>
            <a:gs pos="100000">
              <a:srgbClr val="17B2D1">
                <a:lumMod val="50000"/>
              </a:srgbClr>
            </a:gs>
          </a:gsLst>
          <a:lin ang="12600000" scaled="0"/>
        </a:gra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rgbClr val="FFFFFF"/>
              </a:solidFill>
              <a:latin typeface="Calibri"/>
              <a:ea typeface="+mn-ea"/>
              <a:cs typeface="+mn-cs"/>
            </a:rPr>
            <a:t>Practice + Expert feedback necessary. </a:t>
          </a:r>
          <a:br>
            <a:rPr lang="en-US" sz="1600" kern="1200" dirty="0">
              <a:solidFill>
                <a:srgbClr val="FFFFFF"/>
              </a:solidFill>
              <a:latin typeface="Calibri"/>
              <a:ea typeface="+mn-ea"/>
              <a:cs typeface="+mn-cs"/>
            </a:rPr>
          </a:br>
          <a:endParaRPr lang="en-US" sz="1600" kern="1200" dirty="0">
            <a:solidFill>
              <a:srgbClr val="FFFFFF"/>
            </a:solidFill>
            <a:latin typeface="Calibri"/>
            <a:ea typeface="+mn-ea"/>
            <a:cs typeface="+mn-cs"/>
          </a:endParaRPr>
        </a:p>
      </dsp:txBody>
      <dsp:txXfrm>
        <a:off x="7229475" y="1653508"/>
        <a:ext cx="3286125" cy="2610802"/>
      </dsp:txXfrm>
    </dsp:sp>
    <dsp:sp modelId="{9718E67E-2C8C-4093-AB5F-E3BEFAAEA31B}">
      <dsp:nvSpPr>
        <dsp:cNvPr id="0" name=""/>
        <dsp:cNvSpPr/>
      </dsp:nvSpPr>
      <dsp:spPr>
        <a:xfrm>
          <a:off x="8219836" y="435133"/>
          <a:ext cx="1305401" cy="1305401"/>
        </a:xfrm>
        <a:prstGeom prst="rect">
          <a:avLst/>
        </a:prstGeom>
        <a:gradFill rotWithShape="0">
          <a:gsLst>
            <a:gs pos="0">
              <a:srgbClr val="000000">
                <a:lumMod val="75000"/>
                <a:lumOff val="25000"/>
              </a:srgbClr>
            </a:gs>
            <a:gs pos="15929">
              <a:srgbClr val="000000">
                <a:lumMod val="85000"/>
                <a:lumOff val="15000"/>
              </a:srgbClr>
            </a:gs>
            <a:gs pos="97000">
              <a:srgbClr val="000000">
                <a:lumMod val="85000"/>
                <a:lumOff val="15000"/>
              </a:srgbClr>
            </a:gs>
            <a:gs pos="100000">
              <a:srgbClr val="17B2D1">
                <a:lumMod val="75000"/>
              </a:srgbClr>
            </a:gs>
          </a:gsLst>
          <a:lin ang="10800000" scaled="0"/>
        </a:gra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774" tIns="12700" rIns="10177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800" kern="1200" dirty="0"/>
        </a:p>
      </dsp:txBody>
      <dsp:txXfrm>
        <a:off x="8219836" y="435133"/>
        <a:ext cx="1305401" cy="1305401"/>
      </dsp:txXfrm>
    </dsp:sp>
    <dsp:sp modelId="{13CAC05E-7817-4F00-94BF-9DC0F20DF1D8}">
      <dsp:nvSpPr>
        <dsp:cNvPr id="0" name=""/>
        <dsp:cNvSpPr/>
      </dsp:nvSpPr>
      <dsp:spPr>
        <a:xfrm>
          <a:off x="7229475" y="4351266"/>
          <a:ext cx="3286125" cy="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8527E-098A-4CFE-B657-2B19AFCA1FDD}">
      <dsp:nvSpPr>
        <dsp:cNvPr id="0" name=""/>
        <dsp:cNvSpPr/>
      </dsp:nvSpPr>
      <dsp:spPr>
        <a:xfrm>
          <a:off x="402408" y="6845"/>
          <a:ext cx="2503086" cy="2503086"/>
        </a:xfrm>
        <a:prstGeom prst="ellipse">
          <a:avLst/>
        </a:prstGeom>
        <a:solidFill>
          <a:srgbClr val="2AA8C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bg1"/>
              </a:solidFill>
            </a:rPr>
            <a:t>Student</a:t>
          </a:r>
          <a:endParaRPr lang="en-CA" sz="3000" kern="1200" dirty="0">
            <a:solidFill>
              <a:schemeClr val="bg1"/>
            </a:solidFill>
          </a:endParaRPr>
        </a:p>
      </dsp:txBody>
      <dsp:txXfrm>
        <a:off x="751939" y="302013"/>
        <a:ext cx="1443221" cy="1912751"/>
      </dsp:txXfrm>
    </dsp:sp>
    <dsp:sp modelId="{FA9BE1B1-B60B-4053-BB8B-073BD00299DA}">
      <dsp:nvSpPr>
        <dsp:cNvPr id="0" name=""/>
        <dsp:cNvSpPr/>
      </dsp:nvSpPr>
      <dsp:spPr>
        <a:xfrm>
          <a:off x="2206435" y="6845"/>
          <a:ext cx="2503086" cy="2503086"/>
        </a:xfrm>
        <a:prstGeom prst="ellipse">
          <a:avLst/>
        </a:prstGeom>
        <a:solidFill>
          <a:schemeClr val="accent4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bg1"/>
              </a:solidFill>
            </a:rPr>
            <a:t>Learning materials</a:t>
          </a:r>
          <a:endParaRPr lang="en-CA" sz="3000" kern="1200" dirty="0">
            <a:solidFill>
              <a:schemeClr val="bg1"/>
            </a:solidFill>
          </a:endParaRPr>
        </a:p>
      </dsp:txBody>
      <dsp:txXfrm>
        <a:off x="2916770" y="302013"/>
        <a:ext cx="1443221" cy="191275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8527E-098A-4CFE-B657-2B19AFCA1FDD}">
      <dsp:nvSpPr>
        <dsp:cNvPr id="0" name=""/>
        <dsp:cNvSpPr/>
      </dsp:nvSpPr>
      <dsp:spPr>
        <a:xfrm>
          <a:off x="2710107" y="55625"/>
          <a:ext cx="2670047" cy="2670047"/>
        </a:xfrm>
        <a:prstGeom prst="ellipse">
          <a:avLst/>
        </a:prstGeom>
        <a:solidFill>
          <a:srgbClr val="2AA8C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Student</a:t>
          </a:r>
          <a:endParaRPr lang="en-CA" sz="2200" kern="1200" dirty="0">
            <a:solidFill>
              <a:schemeClr val="bg1"/>
            </a:solidFill>
          </a:endParaRPr>
        </a:p>
      </dsp:txBody>
      <dsp:txXfrm>
        <a:off x="3066113" y="522884"/>
        <a:ext cx="1958034" cy="1201521"/>
      </dsp:txXfrm>
    </dsp:sp>
    <dsp:sp modelId="{FA9BE1B1-B60B-4053-BB8B-073BD00299DA}">
      <dsp:nvSpPr>
        <dsp:cNvPr id="0" name=""/>
        <dsp:cNvSpPr/>
      </dsp:nvSpPr>
      <dsp:spPr>
        <a:xfrm>
          <a:off x="3673549" y="1724405"/>
          <a:ext cx="2670047" cy="2670047"/>
        </a:xfrm>
        <a:prstGeom prst="ellipse">
          <a:avLst/>
        </a:prstGeom>
        <a:solidFill>
          <a:schemeClr val="accent4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Learning materials</a:t>
          </a:r>
          <a:endParaRPr lang="en-CA" sz="3200" kern="1200" dirty="0">
            <a:solidFill>
              <a:schemeClr val="bg1"/>
            </a:solidFill>
          </a:endParaRPr>
        </a:p>
      </dsp:txBody>
      <dsp:txXfrm>
        <a:off x="4490138" y="2414167"/>
        <a:ext cx="1602028" cy="1468526"/>
      </dsp:txXfrm>
    </dsp:sp>
    <dsp:sp modelId="{4E258DB6-F464-4092-A2BD-9A5311D61EC9}">
      <dsp:nvSpPr>
        <dsp:cNvPr id="0" name=""/>
        <dsp:cNvSpPr/>
      </dsp:nvSpPr>
      <dsp:spPr>
        <a:xfrm>
          <a:off x="1746665" y="1724405"/>
          <a:ext cx="2670047" cy="2670047"/>
        </a:xfrm>
        <a:prstGeom prst="ellipse">
          <a:avLst/>
        </a:prstGeom>
        <a:solidFill>
          <a:srgbClr val="FFC00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Learner</a:t>
          </a:r>
          <a:r>
            <a:rPr lang="en-US" sz="2500" kern="1200" dirty="0">
              <a:solidFill>
                <a:schemeClr val="bg1"/>
              </a:solidFill>
            </a:rPr>
            <a:t> Support</a:t>
          </a:r>
          <a:endParaRPr lang="en-CA" sz="2500" kern="1200" dirty="0">
            <a:solidFill>
              <a:schemeClr val="bg1"/>
            </a:solidFill>
          </a:endParaRPr>
        </a:p>
      </dsp:txBody>
      <dsp:txXfrm>
        <a:off x="1998094" y="2414167"/>
        <a:ext cx="1602028" cy="14685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6/7/layout/LinProcess3">
  <dgm:title val="Basic Linear Process"/>
  <dgm:desc val=""/>
  <dgm:catLst>
    <dgm:cat type="list" pri="500"/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98B7E-6604-4F74-86DB-B30627D56244}" type="datetimeFigureOut">
              <a:rPr lang="en-US" smtClean="0"/>
              <a:t>12/10/2021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28A1F-3E69-47E5-AE93-E7F2155A24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3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repository.jisc.ac.uk/8338/1/DEI%20P1%202021%20student%20data%20for%20HE-FINAL.pdf" TargetMode="External"/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998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A3661F-5457-49DB-B1C3-98C1329DB3A2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C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6547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595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Internet bandwidth has several bottlenecks before it reaches the consumer. However, the fixed bandwidth available to Indians on average is comparable with global bandwidth available.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6925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66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Several Indian studies during the COVID-19 also indicated challenges for students in higher education. One study reported 68.7 % having mild anxiety and 61 % having mild depression, while another study reported 28.7% had moderate to severe depression, and 51.5% had mild to severe anxiety. </a:t>
            </a:r>
          </a:p>
          <a:p>
            <a:endParaRPr lang="en-US" dirty="0"/>
          </a:p>
          <a:p>
            <a:r>
              <a:rPr lang="en-US" dirty="0"/>
              <a:t>https://www.ncbi.nlm.nih.gov/pmc/articles/PMC7458048/</a:t>
            </a:r>
          </a:p>
          <a:p>
            <a:r>
              <a:rPr lang="en-CA" dirty="0"/>
              <a:t>https://xmed.jmir.org/2021/3/e28158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5142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8035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2702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Online learning covers both synchronous and asynchronous activities on the part of both students and teachers.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3279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4445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490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97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5114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That's why we have coaches in sports and one to one sessions in medicine. But, prior to practice there is need of theoretical knowledge and understanding. Without a theoretical</a:t>
            </a:r>
          </a:p>
          <a:p>
            <a:r>
              <a:rPr lang="en-US" dirty="0"/>
              <a:t>knowledge, skills development will remain only at the level of craftsmanship.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1291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Retrieval of dropouts and at-risk students important for learner support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2842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Retrieval of dropouts and at-risk students important for learner support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2844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often we manage data to improve student support? Is </a:t>
            </a:r>
            <a:r>
              <a:rPr lang="en-US" dirty="0" err="1"/>
              <a:t>lerner</a:t>
            </a:r>
            <a:r>
              <a:rPr lang="en-US" dirty="0"/>
              <a:t> support even a matter of concern? How much financial loss do institutions accrue due to poor learner support?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0839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6925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5451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ODL teachers always knew that media suitably used can teach well and is not a poor substitute. A recent survey in the UK,68% of students rated the quality of online digital learning as ‘best imaginable’, ‘excellent’ or ‘good’; and 62% also rated the support they received for online learning equally highly.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Source</a:t>
            </a:r>
            <a:r>
              <a:rPr lang="en-US" sz="1200" dirty="0"/>
              <a:t>: JISC (2021). Student digital experience insights survey 2020/21 </a:t>
            </a:r>
            <a:r>
              <a:rPr lang="en-US" sz="1200" dirty="0">
                <a:hlinkClick r:id="rId3"/>
              </a:rPr>
              <a:t>https://repository.jisc.ac.uk/8338/1/DEI%20P1%202021%20student%20data%20for%20HE-FINAL.pdf</a:t>
            </a:r>
            <a:r>
              <a:rPr lang="en-US" sz="1200" dirty="0"/>
              <a:t> </a:t>
            </a:r>
            <a:endParaRPr lang="en-CA" sz="1200" dirty="0"/>
          </a:p>
          <a:p>
            <a:endParaRPr lang="en-US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1942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4188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884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6FFD71-0FC1-4B3B-A0F1-6A1FF688BB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82735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28A1F-3E69-47E5-AE93-E7F2155A242D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943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338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In comparison, US has 4298 degree</a:t>
            </a:r>
            <a:r>
              <a:rPr lang="en-CA" baseline="0" dirty="0"/>
              <a:t> granting institutions.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77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5450" y="692150"/>
            <a:ext cx="6159500" cy="3465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https://www.eiuperspectives.economist.com/sites/default/files/EIU_Yidan%20prize%20forecast_Education%20to%202030.pdf</a:t>
            </a:r>
          </a:p>
          <a:p>
            <a:r>
              <a:rPr lang="en-CA" dirty="0" err="1"/>
              <a:t>Yidan</a:t>
            </a:r>
            <a:r>
              <a:rPr lang="en-CA" dirty="0"/>
              <a:t> Prize</a:t>
            </a:r>
            <a:r>
              <a:rPr lang="en-CA" baseline="0" dirty="0"/>
              <a:t> Forecast: Education to 2030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84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365.4 crore in Indian rupees</a:t>
            </a:r>
            <a:r>
              <a:rPr lang="en-CA" baseline="0" dirty="0"/>
              <a:t> or 3.6 billion INR.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98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5450" y="692150"/>
            <a:ext cx="6159500" cy="3465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101010"/>
                </a:solidFill>
                <a:effectLst/>
                <a:latin typeface="PT Serif"/>
              </a:rPr>
              <a:t>Low employability of graduates, poor quality of teaching, weak governance, insufficient funding, and complex regulatory norms continue to plague the sector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101010"/>
              </a:solidFill>
              <a:effectLst/>
              <a:latin typeface="PT Serif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101010"/>
                </a:solidFill>
                <a:effectLst/>
                <a:latin typeface="PT Serif"/>
              </a:rPr>
              <a:t>It is important to </a:t>
            </a:r>
            <a:r>
              <a:rPr lang="en-US" b="0" i="0" dirty="0" err="1">
                <a:solidFill>
                  <a:srgbClr val="101010"/>
                </a:solidFill>
                <a:effectLst/>
                <a:latin typeface="PT Serif"/>
              </a:rPr>
              <a:t>realise</a:t>
            </a:r>
            <a:r>
              <a:rPr lang="en-US" b="0" i="0" dirty="0">
                <a:solidFill>
                  <a:srgbClr val="101010"/>
                </a:solidFill>
                <a:effectLst/>
                <a:latin typeface="PT Serif"/>
              </a:rPr>
              <a:t> that ranking is a business and compare apple and oranges. They do not reflect the true picture of the quality of education in the country.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33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3661F-5457-49DB-B1C3-98C1329DB3A2}" type="slidenum">
              <a:rPr lang="en-CA" smtClean="0"/>
              <a:t>10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8136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Open Universities are not mentioned in NEP, but it provides a new framework of multi-modal and multi-disciplinary universities.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A3661F-5457-49DB-B1C3-98C1329DB3A2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C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761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microsoft.com/office/2007/relationships/hdphoto" Target="../media/hdphoto2.wdp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98B13-3B32-4354-B2B5-3165F2F6E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3611" y="1676409"/>
            <a:ext cx="3923999" cy="2436592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70000"/>
              </a:lnSpc>
              <a:defRPr sz="7200" spc="-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BB88CF-DF4F-4857-8602-72BCF5DDCDA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873612" y="4611901"/>
            <a:ext cx="3924000" cy="684000"/>
          </a:xfrm>
        </p:spPr>
        <p:txBody>
          <a:bodyPr lIns="0" tIns="0" rIns="0" bIns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EEBB7C-1679-4665-8688-1FA973E73DC1}"/>
              </a:ext>
            </a:extLst>
          </p:cNvPr>
          <p:cNvCxnSpPr/>
          <p:nvPr userDrawn="1"/>
        </p:nvCxnSpPr>
        <p:spPr>
          <a:xfrm>
            <a:off x="7874732" y="4373775"/>
            <a:ext cx="3924000" cy="0"/>
          </a:xfrm>
          <a:prstGeom prst="line">
            <a:avLst/>
          </a:prstGeom>
          <a:ln w="63500">
            <a:gradFill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0" scaled="0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F1E3214F-3A93-4A1C-920D-D86BE35A58FB}"/>
              </a:ext>
            </a:extLst>
          </p:cNvPr>
          <p:cNvSpPr/>
          <p:nvPr userDrawn="1"/>
        </p:nvSpPr>
        <p:spPr>
          <a:xfrm>
            <a:off x="0" y="1"/>
            <a:ext cx="7512000" cy="672147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3E97E5-C83B-444A-8C07-35D699E7C3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3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AB651-5612-4E6A-9B35-A555D082E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389A2-D77B-40CA-AD1E-0178AEFAD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DCA993-CBEA-48C5-BD35-50ABDFF640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ED8E0-95EC-469F-9B7E-562FBDFDE6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34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76F88-2A37-410D-A685-E455AF3D0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64B46-B015-44F7-8DC0-AFB8D275E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3C8232-2077-497A-9142-B787E2B03A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F6077C-D913-4FD0-B6E0-6D70BEFD40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905DBB-3AA9-4435-AC97-732293FDE7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54C901-FCAF-4DFB-A621-6A969641CA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145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F2623-2255-4BBA-9577-B3A3FD2AE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59F0F0-5E7C-4FC9-8E90-6ADCD7A714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532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9D3FFB-BE14-4D90-A515-10EDD1BEE6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673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51E51-BE82-4B1B-9CB6-89C26464D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CBF8C-3CF7-47E6-9AB0-15584178B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07DA3C-0298-45CF-AFC3-41031C076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C4FF87-D01E-416B-9EF8-E107C4EDDC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33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607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12192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tIns="182880" bIns="182880"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>
                <a:solidFill>
                  <a:srgbClr val="463688"/>
                </a:solidFill>
              </a:rPr>
              <a:pPr>
                <a:defRPr/>
              </a:pPr>
              <a:t>12/10/2021</a:t>
            </a:fld>
            <a:endParaRPr lang="en-US" dirty="0">
              <a:solidFill>
                <a:srgbClr val="46368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rgbClr val="46368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>
                <a:solidFill>
                  <a:srgbClr val="463688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63688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800" i="1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8853" y="6273126"/>
            <a:ext cx="671171" cy="50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202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12192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32" y="755274"/>
            <a:ext cx="1634568" cy="1225926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2195286"/>
            <a:ext cx="10363200" cy="1081314"/>
          </a:xfrm>
        </p:spPr>
        <p:txBody>
          <a:bodyPr/>
          <a:lstStyle>
            <a:lvl1pPr marL="0" indent="0">
              <a:buNone/>
              <a:defRPr sz="6000" i="1"/>
            </a:lvl1pPr>
            <a:lvl2pPr marL="457200" indent="0">
              <a:buNone/>
              <a:defRPr i="1"/>
            </a:lvl2pPr>
            <a:lvl3pPr marL="914400" indent="0">
              <a:buNone/>
              <a:defRPr i="1"/>
            </a:lvl3pPr>
            <a:lvl4pPr marL="1371600" indent="0">
              <a:buNone/>
              <a:defRPr i="1"/>
            </a:lvl4pPr>
            <a:lvl5pPr marL="1828800" indent="0">
              <a:buNone/>
              <a:defRPr i="1"/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3276600"/>
            <a:ext cx="10363200" cy="1143000"/>
          </a:xfrm>
        </p:spPr>
        <p:txBody>
          <a:bodyPr/>
          <a:lstStyle>
            <a:lvl1pPr marL="0" indent="0">
              <a:buNone/>
              <a:defRPr sz="4000" i="1"/>
            </a:lvl1pPr>
            <a:lvl2pPr marL="457200" indent="0">
              <a:buNone/>
              <a:defRPr sz="4800" i="1"/>
            </a:lvl2pPr>
            <a:lvl3pPr marL="914400" indent="0">
              <a:buNone/>
              <a:defRPr sz="4800" i="1"/>
            </a:lvl3pPr>
            <a:lvl4pPr marL="1371600" indent="0">
              <a:buNone/>
              <a:defRPr sz="4800" i="1"/>
            </a:lvl4pPr>
            <a:lvl5pPr marL="1828800" indent="0">
              <a:buNone/>
              <a:defRPr sz="4800" i="1"/>
            </a:lvl5pPr>
          </a:lstStyle>
          <a:p>
            <a:pPr lvl="0"/>
            <a:r>
              <a:rPr lang="en-US" dirty="0"/>
              <a:t>Presentation Subtitle</a:t>
            </a:r>
            <a:endParaRPr lang="en-CA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711200" y="4648200"/>
            <a:ext cx="10363200" cy="1219200"/>
          </a:xfrm>
          <a:prstGeom prst="round2Diag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US" sz="2000" i="1" smtClean="0">
                <a:solidFill>
                  <a:srgbClr val="373321"/>
                </a:solidFill>
                <a:latin typeface="+mj-lt"/>
              </a:defRPr>
            </a:lvl1pPr>
            <a:lvl2pPr marL="17145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2pPr>
            <a:lvl3pPr marL="6858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4pPr>
            <a:lvl5pPr marL="1600200" indent="0">
              <a:buNone/>
              <a:defRPr lang="en-CA">
                <a:solidFill>
                  <a:schemeClr val="lt1"/>
                </a:solidFill>
                <a:latin typeface="+mn-lt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Presenter Name</a:t>
            </a:r>
          </a:p>
          <a:p>
            <a:pPr lvl="0">
              <a:spcBef>
                <a:spcPct val="0"/>
              </a:spcBef>
            </a:pPr>
            <a:r>
              <a:rPr lang="en-US" dirty="0"/>
              <a:t>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19743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0" t="19954" r="25889" b="1847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324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0" t="19954" r="25889" b="1847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4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98B13-3B32-4354-B2B5-3165F2F6E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3611" y="1676409"/>
            <a:ext cx="3923999" cy="2436592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70000"/>
              </a:lnSpc>
              <a:defRPr sz="7200" spc="-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BB88CF-DF4F-4857-8602-72BCF5DDCDA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873612" y="4611901"/>
            <a:ext cx="3924000" cy="684000"/>
          </a:xfrm>
        </p:spPr>
        <p:txBody>
          <a:bodyPr lIns="0" tIns="0" rIns="0" bIns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E3214F-3A93-4A1C-920D-D86BE35A58FB}"/>
              </a:ext>
            </a:extLst>
          </p:cNvPr>
          <p:cNvSpPr/>
          <p:nvPr userDrawn="1"/>
        </p:nvSpPr>
        <p:spPr>
          <a:xfrm>
            <a:off x="0" y="1"/>
            <a:ext cx="7512000" cy="672147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3E97E5-C83B-444A-8C07-35D699E7C3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41ECAC-0557-4843-8433-067E4414E2F5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-1" y="0"/>
            <a:ext cx="7512001" cy="6727855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i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3394383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12192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tIns="182880" bIns="182880"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800" i="1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8853" y="6273126"/>
            <a:ext cx="671171" cy="50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99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199"/>
            <a:ext cx="11176000" cy="4816475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tIns="182880" bIns="182880"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800" i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2938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12192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182880" rIns="91440" bIns="18288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j-lt"/>
              </a:defRPr>
            </a:lvl1pPr>
            <a:lvl2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j-lt"/>
              </a:defRPr>
            </a:lvl2pPr>
            <a:lvl3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j-lt"/>
              </a:defRPr>
            </a:lvl3pPr>
            <a:lvl4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j-lt"/>
              </a:defRPr>
            </a:lvl4pPr>
            <a:lvl5pPr>
              <a:defRPr lang="en-US" dirty="0">
                <a:solidFill>
                  <a:schemeClr val="accent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800" i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263561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1" t="34288" r="28719" b="20525"/>
          <a:stretch/>
        </p:blipFill>
        <p:spPr bwMode="auto">
          <a:xfrm>
            <a:off x="1838477" y="1596571"/>
            <a:ext cx="9966475" cy="503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1838477" y="304800"/>
            <a:ext cx="9956800" cy="1128604"/>
          </a:xfrm>
        </p:spPr>
        <p:txBody>
          <a:bodyPr anchor="ctr"/>
          <a:lstStyle>
            <a:lvl1pPr>
              <a:defRPr sz="4000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Feature slide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 rot="16200000">
            <a:off x="-2206172" y="2815772"/>
            <a:ext cx="6342744" cy="1320800"/>
          </a:xfrm>
          <a:prstGeom prst="round2DiagRect">
            <a:avLst/>
          </a:prstGeom>
          <a:solidFill>
            <a:schemeClr val="accent1">
              <a:lumMod val="50000"/>
            </a:schemeClr>
          </a:solidFill>
        </p:spPr>
        <p:txBody>
          <a:bodyPr anchor="ctr"/>
          <a:lstStyle>
            <a:lvl1pPr marL="0" indent="0">
              <a:buNone/>
              <a:defRPr sz="28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Subtitle</a:t>
            </a:r>
            <a:endParaRPr lang="en-CA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33601" y="1752600"/>
            <a:ext cx="4688417" cy="4648200"/>
          </a:xfrm>
          <a:solidFill>
            <a:srgbClr val="FFFFFF">
              <a:alpha val="69804"/>
            </a:srgbClr>
          </a:solidFill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Add 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92001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7" t="34288" r="28719" b="20525"/>
          <a:stretch/>
        </p:blipFill>
        <p:spPr bwMode="auto">
          <a:xfrm>
            <a:off x="309640" y="1596571"/>
            <a:ext cx="11495313" cy="503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309639" y="304800"/>
            <a:ext cx="11485639" cy="1128604"/>
          </a:xfrm>
        </p:spPr>
        <p:txBody>
          <a:bodyPr anchor="ctr"/>
          <a:lstStyle>
            <a:lvl1pPr>
              <a:defRPr sz="4000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Feature slide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1" y="1788886"/>
            <a:ext cx="4688417" cy="4648200"/>
          </a:xfrm>
          <a:solidFill>
            <a:srgbClr val="FFFFFF">
              <a:alpha val="69804"/>
            </a:srgbClr>
          </a:solidFill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Add 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73607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600" y="889000"/>
            <a:ext cx="9245600" cy="1016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5" y="2313925"/>
            <a:ext cx="4590473" cy="4114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levelv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7213601" y="2311400"/>
            <a:ext cx="4590473" cy="4114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5040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8691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tIns="182880" bIns="182880"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800" i="1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8853" y="6273126"/>
            <a:ext cx="671171" cy="50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6639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324600"/>
            <a:ext cx="12192000" cy="533400"/>
          </a:xfrm>
          <a:prstGeom prst="rect">
            <a:avLst/>
          </a:prstGeom>
          <a:gradFill>
            <a:gsLst>
              <a:gs pos="0">
                <a:srgbClr val="AED255"/>
              </a:gs>
              <a:gs pos="100000">
                <a:srgbClr val="00B197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pic>
        <p:nvPicPr>
          <p:cNvPr id="8" name="Picture 2" descr="\\06-CLS-01\Users\DTremblay\Desktop\COL logos New\PDF files download\COL_Logo_Crest_white_cmyk.t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00" y="6388030"/>
            <a:ext cx="406400" cy="39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9496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08000" y="0"/>
            <a:ext cx="10972800" cy="1265238"/>
          </a:xfrm>
        </p:spPr>
        <p:txBody>
          <a:bodyPr/>
          <a:lstStyle>
            <a:lvl1pPr>
              <a:defRPr b="1">
                <a:solidFill>
                  <a:srgbClr val="005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15102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1AD08-4E28-4191-9B62-EAD61608E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1076"/>
            <a:ext cx="6273800" cy="833663"/>
          </a:xfrm>
          <a:solidFill>
            <a:schemeClr val="accent2">
              <a:lumMod val="50000"/>
            </a:schemeClr>
          </a:solidFill>
        </p:spPr>
        <p:txBody>
          <a:bodyPr tIns="108000" bIns="108000">
            <a:spAutoFit/>
          </a:bodyPr>
          <a:lstStyle>
            <a:lvl1pPr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F853D-76DB-46F3-AF6C-1E77C8E06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7380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0D61A-B9FD-4DFF-AC42-4069DAFE23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236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1730376"/>
            <a:ext cx="10058400" cy="2308225"/>
          </a:xfrm>
          <a:effectLst/>
        </p:spPr>
        <p:txBody>
          <a:bodyPr>
            <a:noAutofit/>
          </a:bodyPr>
          <a:lstStyle>
            <a:lvl1pPr>
              <a:defRPr sz="54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495800"/>
            <a:ext cx="10058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A612F8D-39B6-4B06-A68C-2CED7CB40ECC}" type="datetimeFigureOut">
              <a:rPr lang="en-US"/>
              <a:pPr>
                <a:defRPr/>
              </a:pPr>
              <a:t>12/10/2021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1806E18-9C89-4DF9-981C-68129960BC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8451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4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438400" y="584203"/>
            <a:ext cx="9347200" cy="126523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438400" y="2006600"/>
            <a:ext cx="9347200" cy="4572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5905500"/>
            <a:ext cx="13716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2037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525853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12192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prstGeom prst="round2DiagRect">
            <a:avLst/>
          </a:prstGeom>
          <a:solidFill>
            <a:srgbClr val="FFFFFF">
              <a:alpha val="69804"/>
            </a:srgbClr>
          </a:solidFill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>
                <a:solidFill>
                  <a:srgbClr val="221A48"/>
                </a:solidFill>
              </a:rPr>
              <a:pPr>
                <a:defRPr/>
              </a:pPr>
              <a:t>12/10/2021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221A4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>
                <a:solidFill>
                  <a:srgbClr val="221A48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3088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 3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25597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17608" y="6176964"/>
            <a:ext cx="805737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9483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9915897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2804644">
            <a:off x="7213600" y="4121301"/>
            <a:ext cx="7315200" cy="93665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B3AA7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 rot="1480483">
            <a:off x="-2046184" y="5448010"/>
            <a:ext cx="9753600" cy="7024894"/>
          </a:xfrm>
          <a:prstGeom prst="rect">
            <a:avLst/>
          </a:prstGeom>
          <a:solidFill>
            <a:schemeClr val="tx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B3AA7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 rot="2429116">
            <a:off x="1100083" y="4276932"/>
            <a:ext cx="9753600" cy="7024894"/>
          </a:xfrm>
          <a:prstGeom prst="rect">
            <a:avLst/>
          </a:prstGeom>
          <a:solidFill>
            <a:schemeClr val="bg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B3AA7E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584203"/>
            <a:ext cx="11277600" cy="1265239"/>
          </a:xfrm>
          <a:noFill/>
        </p:spPr>
        <p:txBody>
          <a:bodyPr/>
          <a:lstStyle>
            <a:lvl1pPr>
              <a:defRPr b="1">
                <a:solidFill>
                  <a:srgbClr val="46369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08000" y="2006600"/>
            <a:ext cx="11277600" cy="4572000"/>
          </a:xfrm>
        </p:spPr>
        <p:txBody>
          <a:bodyPr/>
          <a:lstStyle>
            <a:lvl1pPr>
              <a:defRPr>
                <a:latin typeface="Georgia" panose="02040502050405020303" pitchFamily="18" charset="0"/>
              </a:defRPr>
            </a:lvl1pPr>
            <a:lvl2pPr>
              <a:defRPr>
                <a:latin typeface="Georgia" panose="02040502050405020303" pitchFamily="18" charset="0"/>
              </a:defRPr>
            </a:lvl2pPr>
            <a:lvl3pPr>
              <a:defRPr>
                <a:latin typeface="Georgia" panose="02040502050405020303" pitchFamily="18" charset="0"/>
              </a:defRPr>
            </a:lvl3pPr>
            <a:lvl4pPr>
              <a:defRPr>
                <a:latin typeface="Georgia" panose="02040502050405020303" pitchFamily="18" charset="0"/>
              </a:defRPr>
            </a:lvl4pPr>
            <a:lvl5pPr>
              <a:defRPr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38603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12192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2195286"/>
            <a:ext cx="10363200" cy="1081314"/>
          </a:xfrm>
        </p:spPr>
        <p:txBody>
          <a:bodyPr/>
          <a:lstStyle>
            <a:lvl1pPr marL="0" indent="0">
              <a:buNone/>
              <a:defRPr sz="6000" i="1">
                <a:solidFill>
                  <a:schemeClr val="tx2"/>
                </a:solidFill>
              </a:defRPr>
            </a:lvl1pPr>
            <a:lvl2pPr marL="457200" indent="0">
              <a:buNone/>
              <a:defRPr i="1"/>
            </a:lvl2pPr>
            <a:lvl3pPr marL="914400" indent="0">
              <a:buNone/>
              <a:defRPr i="1"/>
            </a:lvl3pPr>
            <a:lvl4pPr marL="1371600" indent="0">
              <a:buNone/>
              <a:defRPr i="1"/>
            </a:lvl4pPr>
            <a:lvl5pPr marL="1828800" indent="0">
              <a:buNone/>
              <a:defRPr i="1"/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3276600"/>
            <a:ext cx="10363200" cy="1143000"/>
          </a:xfrm>
        </p:spPr>
        <p:txBody>
          <a:bodyPr/>
          <a:lstStyle>
            <a:lvl1pPr marL="0" indent="0">
              <a:buNone/>
              <a:defRPr sz="4000" i="1">
                <a:solidFill>
                  <a:schemeClr val="tx2"/>
                </a:solidFill>
              </a:defRPr>
            </a:lvl1pPr>
            <a:lvl2pPr marL="457200" indent="0">
              <a:buNone/>
              <a:defRPr sz="4800" i="1"/>
            </a:lvl2pPr>
            <a:lvl3pPr marL="914400" indent="0">
              <a:buNone/>
              <a:defRPr sz="4800" i="1"/>
            </a:lvl3pPr>
            <a:lvl4pPr marL="1371600" indent="0">
              <a:buNone/>
              <a:defRPr sz="4800" i="1"/>
            </a:lvl4pPr>
            <a:lvl5pPr marL="1828800" indent="0">
              <a:buNone/>
              <a:defRPr sz="4800" i="1"/>
            </a:lvl5pPr>
          </a:lstStyle>
          <a:p>
            <a:pPr lvl="0"/>
            <a:r>
              <a:rPr lang="en-US" dirty="0"/>
              <a:t>Presentation Subtitle</a:t>
            </a:r>
            <a:endParaRPr lang="en-CA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711200" y="4648200"/>
            <a:ext cx="10363200" cy="1219200"/>
          </a:xfrm>
          <a:prstGeom prst="round2Diag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US" sz="2000" i="1" smtClean="0">
                <a:solidFill>
                  <a:srgbClr val="373321"/>
                </a:solidFill>
                <a:latin typeface="+mj-lt"/>
              </a:defRPr>
            </a:lvl1pPr>
            <a:lvl2pPr marL="17145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2pPr>
            <a:lvl3pPr marL="6858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4pPr>
            <a:lvl5pPr marL="1600200" indent="0">
              <a:buNone/>
              <a:defRPr lang="en-CA">
                <a:solidFill>
                  <a:schemeClr val="lt1"/>
                </a:solidFill>
                <a:latin typeface="+mn-lt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Presenter Name</a:t>
            </a:r>
          </a:p>
          <a:p>
            <a:pPr lvl="0">
              <a:spcBef>
                <a:spcPct val="0"/>
              </a:spcBef>
            </a:pPr>
            <a:r>
              <a:rPr lang="en-US" dirty="0"/>
              <a:t>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607474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0" t="19954" r="25889" b="1847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794000" y="2438400"/>
            <a:ext cx="6604000" cy="1981200"/>
          </a:xfrm>
          <a:prstGeom prst="round2DiagRect">
            <a:avLst/>
          </a:prstGeom>
          <a:solidFill>
            <a:schemeClr val="bg1">
              <a:alpha val="70000"/>
            </a:schemeClr>
          </a:solidFill>
        </p:spPr>
        <p:txBody>
          <a:bodyPr anchor="ctr" anchorCtr="0"/>
          <a:lstStyle>
            <a:lvl1pPr marL="0" indent="0" algn="ctr">
              <a:buNone/>
              <a:defRPr lang="en-US" sz="4800" i="1" smtClean="0">
                <a:solidFill>
                  <a:schemeClr val="tx2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GB" dirty="0"/>
              <a:t>Section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743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Wide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1AD08-4E28-4191-9B62-EAD61608E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1077"/>
            <a:ext cx="6273800" cy="833663"/>
          </a:xfrm>
          <a:solidFill>
            <a:schemeClr val="accent2">
              <a:lumMod val="50000"/>
            </a:schemeClr>
          </a:solidFill>
        </p:spPr>
        <p:txBody>
          <a:bodyPr vert="horz" lIns="91440" tIns="108000" rIns="91440" bIns="108000" rtlCol="0" anchor="ctr">
            <a:spAutoFit/>
          </a:bodyPr>
          <a:lstStyle>
            <a:lvl1pPr>
              <a:defRPr lang="en-US" sz="400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F853D-76DB-46F3-AF6C-1E77C8E06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0D61A-B9FD-4DFF-AC42-4069DAFE23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5710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Left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12192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prstGeom prst="round2DiagRect">
            <a:avLst/>
          </a:prstGeom>
          <a:solidFill>
            <a:srgbClr val="FFFFFF">
              <a:alpha val="69804"/>
            </a:srgbClr>
          </a:solidFill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2351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lank Left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2900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Lef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12192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prstGeom prst="round2Diag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182880" rIns="91440" bIns="91440" numCol="1" anchor="t" anchorCtr="0" compatLnSpc="1">
            <a:prstTxWarp prst="textNoShape">
              <a:avLst/>
            </a:prstTxWarp>
          </a:bodyPr>
          <a:lstStyle>
            <a:lvl1pPr>
              <a:defRPr lang="en-US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>
              <a:defRPr lang="en-US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lang="en-US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lang="en-US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>
              <a:defRPr lang="en-US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017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ea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1" t="34288" r="28719" b="20525"/>
          <a:stretch/>
        </p:blipFill>
        <p:spPr bwMode="auto">
          <a:xfrm>
            <a:off x="1838477" y="1596571"/>
            <a:ext cx="9966475" cy="503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1838477" y="304800"/>
            <a:ext cx="9956800" cy="1128604"/>
          </a:xfrm>
        </p:spPr>
        <p:txBody>
          <a:bodyPr anchor="ctr"/>
          <a:lstStyle>
            <a:lvl1pPr>
              <a:defRPr sz="4000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Feature slide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 rot="16200000">
            <a:off x="-2206172" y="2815772"/>
            <a:ext cx="6342744" cy="1320800"/>
          </a:xfrm>
          <a:prstGeom prst="round2DiagRect">
            <a:avLst/>
          </a:prstGeom>
          <a:solidFill>
            <a:schemeClr val="accent1">
              <a:lumMod val="50000"/>
            </a:schemeClr>
          </a:solidFill>
        </p:spPr>
        <p:txBody>
          <a:bodyPr anchor="ctr"/>
          <a:lstStyle>
            <a:lvl1pPr marL="0" indent="0">
              <a:buNone/>
              <a:defRPr sz="28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Subtitle</a:t>
            </a:r>
            <a:endParaRPr lang="en-CA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33601" y="1752600"/>
            <a:ext cx="4688417" cy="4648200"/>
          </a:xfrm>
          <a:prstGeom prst="round2DiagRect">
            <a:avLst/>
          </a:prstGeom>
          <a:solidFill>
            <a:srgbClr val="FFFFFF">
              <a:alpha val="69804"/>
            </a:srgbClr>
          </a:solidFill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928568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ea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7" t="34288" r="28331" b="20525"/>
          <a:stretch/>
        </p:blipFill>
        <p:spPr bwMode="auto">
          <a:xfrm>
            <a:off x="309640" y="1596571"/>
            <a:ext cx="11577561" cy="503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309639" y="304800"/>
            <a:ext cx="11485639" cy="1128604"/>
          </a:xfrm>
        </p:spPr>
        <p:txBody>
          <a:bodyPr anchor="ctr"/>
          <a:lstStyle>
            <a:lvl1pPr>
              <a:defRPr sz="4000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Feature slide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1" y="1788886"/>
            <a:ext cx="4688417" cy="4648200"/>
          </a:xfrm>
          <a:prstGeom prst="round2DiagRect">
            <a:avLst/>
          </a:prstGeom>
          <a:solidFill>
            <a:srgbClr val="FFFFFF">
              <a:alpha val="69804"/>
            </a:srgbClr>
          </a:solidFill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Add 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916083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182880" rIns="91440" bIns="9144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 lang="en-US" dirty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56341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59637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B441B9-768D-4CB1-B983-732C2A95C343}" type="datetimeFigureOut">
              <a:rPr lang="en-US" smtClean="0"/>
              <a:pPr>
                <a:defRPr/>
              </a:pPr>
              <a:t>12/10/2021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6DFD76A-77BB-4F74-B5E7-895B909568B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0985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63574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D3C5ED2-B01D-4104-B193-BC78D76A4646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6305550" cy="6721475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 i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91AD08-4E28-4191-9B62-EAD61608E5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57974" y="611077"/>
            <a:ext cx="4695825" cy="833663"/>
          </a:xfrm>
          <a:solidFill>
            <a:schemeClr val="accent2">
              <a:lumMod val="50000"/>
            </a:schemeClr>
          </a:solidFill>
        </p:spPr>
        <p:txBody>
          <a:bodyPr wrap="square" tIns="108000" bIns="108000">
            <a:spAutoFit/>
          </a:bodyPr>
          <a:lstStyle>
            <a:lvl1pPr>
              <a:lnSpc>
                <a:spcPct val="100000"/>
              </a:lnSpc>
              <a:defRPr sz="4000"/>
            </a:lvl1pPr>
          </a:lstStyle>
          <a:p>
            <a:r>
              <a:rPr lang="en-US" dirty="0"/>
              <a:t>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F853D-76DB-46F3-AF6C-1E77C8E06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7974" y="1825625"/>
            <a:ext cx="4695826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0D61A-B9FD-4DFF-AC42-4069DAFE23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904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Horizont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1AD08-4E28-4191-9B62-EAD61608E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4305300" cy="6721472"/>
          </a:xfrm>
          <a:gradFill>
            <a:gsLst>
              <a:gs pos="1000">
                <a:schemeClr val="tx1">
                  <a:lumMod val="85000"/>
                  <a:lumOff val="15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2600000" scaled="0"/>
          </a:gradFill>
        </p:spPr>
        <p:txBody>
          <a:bodyPr vert="horz" lIns="396000" tIns="0" rIns="396000" bIns="0" rtlCol="0" anchor="ctr">
            <a:noAutofit/>
          </a:bodyPr>
          <a:lstStyle>
            <a:lvl1pPr algn="r">
              <a:lnSpc>
                <a:spcPct val="70000"/>
              </a:lnSpc>
              <a:defRPr lang="en-US" sz="5200" b="0" spc="-150" dirty="0"/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F853D-76DB-46F3-AF6C-1E77C8E06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350" y="365124"/>
            <a:ext cx="6648448" cy="5984875"/>
          </a:xfrm>
        </p:spPr>
        <p:txBody>
          <a:bodyPr lIns="108000" tIns="108000" rIns="108000" bIns="108000"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746CAFB-2B99-470B-B55B-9BF378E3A0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49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Horizont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65237DA4-112F-40B2-8C8C-EB23506D9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2000" y="0"/>
            <a:ext cx="4680000" cy="6721473"/>
          </a:xfrm>
          <a:gradFill>
            <a:gsLst>
              <a:gs pos="1000">
                <a:schemeClr val="tx1">
                  <a:lumMod val="85000"/>
                  <a:lumOff val="15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2600000" scaled="0"/>
          </a:gradFill>
        </p:spPr>
        <p:txBody>
          <a:bodyPr lIns="396000" rIns="396000">
            <a:normAutofit/>
          </a:bodyPr>
          <a:lstStyle>
            <a:lvl1pPr>
              <a:lnSpc>
                <a:spcPct val="70000"/>
              </a:lnSpc>
              <a:defRPr sz="5200" spc="-1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F853D-76DB-46F3-AF6C-1E77C8E06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4"/>
            <a:ext cx="6156323" cy="5984875"/>
          </a:xfrm>
        </p:spPr>
        <p:txBody>
          <a:bodyPr lIns="108000" tIns="108000" rIns="108000" bIns="108000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746CAFB-2B99-470B-B55B-9BF378E3A0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98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Horizont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0D61A-B9FD-4DFF-AC42-4069DAFE23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68E6EF2-4B2F-4D0D-9505-CE9287297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350" y="611076"/>
            <a:ext cx="6648448" cy="5738923"/>
          </a:xfrm>
        </p:spPr>
        <p:txBody>
          <a:bodyPr lIns="108000" tIns="108000" rIns="108000" bIns="108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91A21B9-BA54-413B-940E-027C32E4D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1076"/>
            <a:ext cx="3440502" cy="2064769"/>
          </a:xfrm>
          <a:solidFill>
            <a:schemeClr val="accent2">
              <a:lumMod val="50000"/>
            </a:schemeClr>
          </a:solidFill>
        </p:spPr>
        <p:txBody>
          <a:bodyPr wrap="square" tIns="108000" bIns="108000" anchor="t">
            <a:spAutoFit/>
          </a:bodyPr>
          <a:lstStyle>
            <a:lvl1pPr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5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2BDA7-8BE9-42D5-ACF1-0F51423A2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CEF73F-3CCA-4312-8E9C-2B4629DA1F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BF716-502C-4821-A3A0-19C2C508EE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98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37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8E4AFE-E166-4B84-B0C8-9205038D8033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617517-B672-49BA-AC6E-AB66D0639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C92C27-7843-4B22-9200-B7304E6AE4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59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B4F10-F75B-41A8-B994-BFF68949E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61475"/>
            <a:ext cx="838200" cy="360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PAGE </a:t>
            </a:r>
            <a:fld id="{4A9B5881-4007-4345-955A-79C2656F0C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2D21E2-8DEB-4F43-A26E-B8DA900A9230}"/>
              </a:ext>
            </a:extLst>
          </p:cNvPr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CD3143-7FD1-40EA-AA4A-47C72380AEC2}"/>
              </a:ext>
            </a:extLst>
          </p:cNvPr>
          <p:cNvSpPr/>
          <p:nvPr userDrawn="1"/>
        </p:nvSpPr>
        <p:spPr>
          <a:xfrm>
            <a:off x="11353798" y="6721474"/>
            <a:ext cx="838201" cy="136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920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9" r:id="rId2"/>
    <p:sldLayoutId id="2147483660" r:id="rId3"/>
    <p:sldLayoutId id="2147483665" r:id="rId4"/>
    <p:sldLayoutId id="2147483666" r:id="rId5"/>
    <p:sldLayoutId id="2147483650" r:id="rId6"/>
    <p:sldLayoutId id="2147483663" r:id="rId7"/>
    <p:sldLayoutId id="2147483664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67" r:id="rId15"/>
    <p:sldLayoutId id="2147483669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Wingdings" panose="05000000000000000000" pitchFamily="2" charset="2"/>
        <a:buChar char="§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2BB1E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182562"/>
            <a:ext cx="111760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6400" y="1600200"/>
            <a:ext cx="11176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182880" rIns="91440" bIns="1828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802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i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5000"/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26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3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2BB1E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182562"/>
            <a:ext cx="111760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6400" y="1600200"/>
            <a:ext cx="11176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182880" rIns="9144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8936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800" i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5000"/>
        <a:buFont typeface="Arial" panose="020B0604020202020204" pitchFamily="34" charset="0"/>
        <a:buChar char="•"/>
        <a:defRPr sz="3000" kern="1200">
          <a:solidFill>
            <a:schemeClr val="accent1">
              <a:lumMod val="50000"/>
            </a:schemeClr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2600" kern="1200">
          <a:solidFill>
            <a:schemeClr val="accent1">
              <a:lumMod val="50000"/>
            </a:schemeClr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300" kern="1200">
          <a:solidFill>
            <a:schemeClr val="accent1">
              <a:lumMod val="50000"/>
            </a:schemeClr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accent1">
              <a:lumMod val="50000"/>
            </a:schemeClr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accent1">
              <a:lumMod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hyperlink" Target="https://www.speedtest.net/global-index" TargetMode="External"/><Relationship Id="rId4" Type="http://schemas.openxmlformats.org/officeDocument/2006/relationships/hyperlink" Target="https://www.speedtest.net/global-index/india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indianexpress.com/cities/hyderabad/2020/apr/20/covid-19-lockdown-digital-divide-among-students-forces-university-of-hyderabad-to-drop-e-classes-2132571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unsplash.com/s/photos/learners-and-pandemic?utm_source=unsplash&amp;utm_medium=referral&amp;utm_content=creditCopyText" TargetMode="External"/><Relationship Id="rId4" Type="http://schemas.openxmlformats.org/officeDocument/2006/relationships/hyperlink" Target="https://unsplash.com/@enginakyurt?utm_source=unsplash&amp;utm_medium=referral&amp;utm_content=creditCopyText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unsplash.com/?utm_source=unsplash&amp;utm_medium=referral&amp;utm_content=creditCopyText" TargetMode="External"/><Relationship Id="rId4" Type="http://schemas.openxmlformats.org/officeDocument/2006/relationships/hyperlink" Target="https://unsplash.com/@sickhews?utm_source=unsplash&amp;utm_medium=referral&amp;utm_content=creditCopyText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@finleydesign?utm_source=unsplash&amp;utm_medium=referral&amp;utm_content=creditCopyText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hyperlink" Target="https://unsplash.com/s/photos/support?utm_source=unsplash&amp;utm_medium=referral&amp;utm_content=creditCopyText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s/photos/university?utm_source=unsplash&amp;utm_medium=referral&amp;utm_content=creditCopyText" TargetMode="External"/><Relationship Id="rId3" Type="http://schemas.openxmlformats.org/officeDocument/2006/relationships/diagramLayout" Target="../diagrams/layout6.xml"/><Relationship Id="rId7" Type="http://schemas.openxmlformats.org/officeDocument/2006/relationships/hyperlink" Target="https://unsplash.com/@priscilladupreez?utm_source=unsplash&amp;utm_medium=referral&amp;utm_content=creditCopyText" TargetMode="Externa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hyperlink" Target="https://unsplash.com/@yuhao?utm_source=unsplash&amp;utm_medium=referral&amp;utm_content=creditCopyText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sv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image" Target="../media/image7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78.sv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77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76.sv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://data.uis.unesco.org/Index.aspx?DataSetCode=EDULIT_DS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10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hyperlink" Target="https://www.brookings.edu/research/reviving-higher-education-in-india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9DBBA63-2266-4592-94DB-96CEB908D4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18" y="1"/>
            <a:ext cx="8037942" cy="5358628"/>
          </a:xfrm>
          <a:prstGeom prst="rect">
            <a:avLst/>
          </a:prstGeom>
        </p:spPr>
      </p:pic>
      <p:pic>
        <p:nvPicPr>
          <p:cNvPr id="8" name="Picture 7" descr="A person using a computer&#10;&#10;Description automatically generated">
            <a:extLst>
              <a:ext uri="{FF2B5EF4-FFF2-40B4-BE49-F238E27FC236}">
                <a16:creationId xmlns:a16="http://schemas.microsoft.com/office/drawing/2014/main" id="{5A8A7132-B1A1-4775-A0F7-6115FB0304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329" y="0"/>
            <a:ext cx="8047672" cy="5365114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B476AA09-51EB-419C-B56A-520F59BD1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32740"/>
            <a:ext cx="12192000" cy="1695437"/>
          </a:xfrm>
        </p:spPr>
        <p:txBody>
          <a:bodyPr/>
          <a:lstStyle/>
          <a:p>
            <a:pPr algn="ctr"/>
            <a:r>
              <a:rPr lang="en-US" sz="4800" dirty="0"/>
              <a:t>Supporting learners in distance and online learning: lessons for educators</a:t>
            </a:r>
            <a:endParaRPr lang="en-US" sz="4800" i="1" dirty="0"/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584B7B8C-8CD0-4B1C-AC39-57EEFFC4C7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46" y="140303"/>
            <a:ext cx="887687" cy="11482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321EAA-6B1E-4CDA-AAD6-3CF6318A0E71}"/>
              </a:ext>
            </a:extLst>
          </p:cNvPr>
          <p:cNvSpPr txBox="1"/>
          <p:nvPr/>
        </p:nvSpPr>
        <p:spPr>
          <a:xfrm>
            <a:off x="-10550" y="5361871"/>
            <a:ext cx="12192000" cy="1384995"/>
          </a:xfrm>
          <a:prstGeom prst="rect">
            <a:avLst/>
          </a:prstGeom>
          <a:solidFill>
            <a:srgbClr val="6E1B1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solidFill>
                  <a:schemeClr val="bg1">
                    <a:lumMod val="95000"/>
                  </a:schemeClr>
                </a:solidFill>
              </a:rPr>
              <a:t>Sanjaya Mishra</a:t>
            </a:r>
          </a:p>
          <a:p>
            <a:pPr algn="ctr"/>
            <a:r>
              <a:rPr lang="en-CA" sz="2800" dirty="0">
                <a:solidFill>
                  <a:schemeClr val="bg1">
                    <a:lumMod val="95000"/>
                  </a:schemeClr>
                </a:solidFill>
              </a:rPr>
              <a:t>Education Specialist, eLearning</a:t>
            </a:r>
          </a:p>
          <a:p>
            <a:pPr algn="ctr"/>
            <a:r>
              <a:rPr lang="en-CA" sz="2800" dirty="0">
                <a:solidFill>
                  <a:schemeClr val="bg1">
                    <a:lumMod val="95000"/>
                  </a:schemeClr>
                </a:solidFill>
              </a:rPr>
              <a:t>Commonwealth of Learning, Canada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A44339-106C-4BA8-B855-CB17A87FA80F}"/>
              </a:ext>
            </a:extLst>
          </p:cNvPr>
          <p:cNvSpPr txBox="1"/>
          <p:nvPr/>
        </p:nvSpPr>
        <p:spPr>
          <a:xfrm>
            <a:off x="-1" y="2577012"/>
            <a:ext cx="6305550" cy="954107"/>
          </a:xfrm>
          <a:prstGeom prst="rect">
            <a:avLst/>
          </a:prstGeom>
          <a:solidFill>
            <a:srgbClr val="6E1B1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95000"/>
                  </a:schemeClr>
                </a:solidFill>
              </a:rPr>
              <a:t>KKSHOU Foundation Day Lecture</a:t>
            </a:r>
            <a:r>
              <a:rPr lang="en-CA" sz="2800" dirty="0">
                <a:solidFill>
                  <a:schemeClr val="bg1">
                    <a:lumMod val="95000"/>
                  </a:schemeClr>
                </a:solidFill>
              </a:rPr>
              <a:t>: December 11, 2021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1389E4DB-BFF2-4497-A7ED-B171F66E6AE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382" y="140303"/>
            <a:ext cx="1066800" cy="120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567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907275-2999-46F5-A9D0-52C423721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1600200"/>
            <a:ext cx="6925578" cy="4572000"/>
          </a:xfrm>
        </p:spPr>
        <p:txBody>
          <a:bodyPr>
            <a:normAutofit fontScale="92500"/>
          </a:bodyPr>
          <a:lstStyle/>
          <a:p>
            <a:r>
              <a:rPr lang="en-US" sz="3600" dirty="0"/>
              <a:t>Rural vs urban bias</a:t>
            </a:r>
          </a:p>
          <a:p>
            <a:r>
              <a:rPr lang="en-US" sz="3600" dirty="0"/>
              <a:t>Availability of best teachers and students</a:t>
            </a:r>
          </a:p>
          <a:p>
            <a:r>
              <a:rPr lang="en-US" sz="3600" dirty="0"/>
              <a:t>Funding support of research and innovations</a:t>
            </a:r>
          </a:p>
          <a:p>
            <a:r>
              <a:rPr lang="en-US" sz="3600" dirty="0"/>
              <a:t>Create categories amongst institutions</a:t>
            </a:r>
          </a:p>
          <a:p>
            <a:r>
              <a:rPr lang="en-US" sz="3600" dirty="0"/>
              <a:t>Question the parity of qualifications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4A1376-6927-4E1F-A6E3-AAE162EA8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fallacy of rankings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C5FF04-7F76-4B34-9C7D-BE545BD03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8760" y="1059110"/>
            <a:ext cx="4437547" cy="511309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6A3B0CD-353A-419F-8353-A5A0B0B77A59}"/>
              </a:ext>
            </a:extLst>
          </p:cNvPr>
          <p:cNvSpPr/>
          <p:nvPr/>
        </p:nvSpPr>
        <p:spPr>
          <a:xfrm>
            <a:off x="10380617" y="2133600"/>
            <a:ext cx="748937" cy="322217"/>
          </a:xfrm>
          <a:prstGeom prst="rect">
            <a:avLst/>
          </a:prstGeom>
          <a:solidFill>
            <a:srgbClr val="008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6411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3BF936-FBAC-4E22-BA70-BDAE564A1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enhancement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D83BF1-EDE4-47B8-A9DF-BD42803426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8625" y="1342239"/>
            <a:ext cx="3093775" cy="48299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AEE565-09E9-45D8-B939-C2DD7A0725C1}"/>
              </a:ext>
            </a:extLst>
          </p:cNvPr>
          <p:cNvSpPr txBox="1"/>
          <p:nvPr/>
        </p:nvSpPr>
        <p:spPr>
          <a:xfrm>
            <a:off x="4022055" y="6161714"/>
            <a:ext cx="7152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http://www.naac.gov.in/docs/Quality%20Assurance%20in%20Higher%20Education%20An%20Introduction.pdf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2793212-4B84-4C81-B399-290EFD613A32}"/>
              </a:ext>
            </a:extLst>
          </p:cNvPr>
          <p:cNvGraphicFramePr/>
          <p:nvPr/>
        </p:nvGraphicFramePr>
        <p:xfrm>
          <a:off x="207344" y="124817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42693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F29C1A-E174-448B-914C-FFF760C77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910" y="1116957"/>
            <a:ext cx="3273461" cy="4624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13A287-4510-4ECF-AD83-E7E59D6A35B5}"/>
              </a:ext>
            </a:extLst>
          </p:cNvPr>
          <p:cNvSpPr txBox="1"/>
          <p:nvPr/>
        </p:nvSpPr>
        <p:spPr>
          <a:xfrm>
            <a:off x="4161066" y="1627641"/>
            <a:ext cx="8030934" cy="3785652"/>
          </a:xfrm>
          <a:prstGeom prst="rect">
            <a:avLst/>
          </a:prstGeom>
          <a:solidFill>
            <a:srgbClr val="0C5968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50% GER by 2035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NEFT to promote digital education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Focus on equitable use of technology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Suitable training and development to be effective online educators</a:t>
            </a:r>
            <a:endParaRPr lang="en-CA" sz="4000" dirty="0">
              <a:solidFill>
                <a:schemeClr val="bg1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CA71748-2952-4317-BC20-5262DCD02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909" y="-24482"/>
            <a:ext cx="6894719" cy="1449216"/>
          </a:xfrm>
        </p:spPr>
        <p:txBody>
          <a:bodyPr/>
          <a:lstStyle/>
          <a:p>
            <a:r>
              <a:rPr lang="en-US" dirty="0"/>
              <a:t>National Education Policy 2020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1659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313A287-4510-4ECF-AD83-E7E59D6A35B5}"/>
              </a:ext>
            </a:extLst>
          </p:cNvPr>
          <p:cNvSpPr txBox="1"/>
          <p:nvPr/>
        </p:nvSpPr>
        <p:spPr>
          <a:xfrm>
            <a:off x="0" y="2019527"/>
            <a:ext cx="5634446" cy="4524315"/>
          </a:xfrm>
          <a:prstGeom prst="rect">
            <a:avLst/>
          </a:prstGeom>
          <a:solidFill>
            <a:srgbClr val="0C5968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Pilot studies on online education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Invest on digital infrastructure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Support online platforms for interactive teaching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Digital repositories for content creation and dissemination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Addressing digital divide</a:t>
            </a:r>
            <a:endParaRPr lang="en-CA" sz="3200" dirty="0">
              <a:solidFill>
                <a:schemeClr val="bg1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CA71748-2952-4317-BC20-5262DCD02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7776"/>
            <a:ext cx="12192000" cy="1449216"/>
          </a:xfrm>
        </p:spPr>
        <p:txBody>
          <a:bodyPr/>
          <a:lstStyle/>
          <a:p>
            <a:r>
              <a:rPr lang="en-US" b="1" dirty="0"/>
              <a:t>National Education Policy 2020: Recommendations for Online Education</a:t>
            </a:r>
            <a:endParaRPr lang="en-CA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E59A50-5728-47A3-8362-5D43337FC92E}"/>
              </a:ext>
            </a:extLst>
          </p:cNvPr>
          <p:cNvSpPr txBox="1"/>
          <p:nvPr/>
        </p:nvSpPr>
        <p:spPr>
          <a:xfrm>
            <a:off x="6557556" y="2014311"/>
            <a:ext cx="5634446" cy="4524315"/>
          </a:xfrm>
          <a:prstGeom prst="rect">
            <a:avLst/>
          </a:prstGeom>
          <a:solidFill>
            <a:srgbClr val="0C5968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Virtual labs for practical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Training and incentives to teachers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Develop online assessment and examination frameworks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Promote </a:t>
            </a:r>
            <a:r>
              <a:rPr lang="en-US" sz="3200" b="1" dirty="0">
                <a:solidFill>
                  <a:schemeClr val="bg1"/>
                </a:solidFill>
              </a:rPr>
              <a:t>Blended Learning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Setting standards for content, technology and pedagogy of online learning</a:t>
            </a:r>
            <a:endParaRPr lang="en-C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797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58AE6-56F6-44E8-8BBF-23277B177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4982"/>
            <a:ext cx="12192000" cy="772107"/>
          </a:xfrm>
        </p:spPr>
        <p:txBody>
          <a:bodyPr/>
          <a:lstStyle/>
          <a:p>
            <a:pPr algn="ctr"/>
            <a:r>
              <a:rPr lang="en-US" dirty="0"/>
              <a:t>Access to technology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77CE51A-C7D9-4156-8C1E-EC07A51CFF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30937" y="4760050"/>
            <a:ext cx="2272937" cy="12785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AAE06CF-4638-472A-BD7D-AFDB2F1D3645}"/>
              </a:ext>
            </a:extLst>
          </p:cNvPr>
          <p:cNvSpPr txBox="1"/>
          <p:nvPr/>
        </p:nvSpPr>
        <p:spPr>
          <a:xfrm>
            <a:off x="287383" y="603857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b="1" dirty="0">
                <a:solidFill>
                  <a:schemeClr val="bg1"/>
                </a:solidFill>
              </a:rPr>
              <a:t>Source</a:t>
            </a:r>
            <a:r>
              <a:rPr lang="en-CA" sz="1200" dirty="0">
                <a:solidFill>
                  <a:schemeClr val="bg1"/>
                </a:solidFill>
              </a:rPr>
              <a:t>:  https://www.statista.com/statistics/792074/india-internet-penetration-rate/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BAB81A-5B45-4E50-BB82-E5D01377B8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085940"/>
            <a:ext cx="7007772" cy="47267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F2942F-32F0-40A2-9487-3167166231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309" y="1895812"/>
            <a:ext cx="458458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78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6CBF6D8-3139-4E9E-80C9-05E7EBBF5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645" y="1963198"/>
            <a:ext cx="7140671" cy="39254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F58AE6-56F6-44E8-8BBF-23277B177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1076"/>
            <a:ext cx="6273800" cy="833663"/>
          </a:xfrm>
        </p:spPr>
        <p:txBody>
          <a:bodyPr anchor="ctr">
            <a:normAutofit/>
          </a:bodyPr>
          <a:lstStyle/>
          <a:p>
            <a:r>
              <a:rPr lang="en-US" dirty="0"/>
              <a:t>Internet Bandwidth</a:t>
            </a:r>
            <a:endParaRPr 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375C67AA-1AC5-4D4B-8DF5-4DE8F70B6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PAGE </a:t>
            </a:r>
            <a:fld id="{4A9B5881-4007-4345-955A-79C2656F0C49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50BB55-1BED-4CE4-8EB7-A634014120ED}"/>
              </a:ext>
            </a:extLst>
          </p:cNvPr>
          <p:cNvSpPr txBox="1"/>
          <p:nvPr/>
        </p:nvSpPr>
        <p:spPr>
          <a:xfrm>
            <a:off x="378460" y="612642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b="1" dirty="0">
                <a:solidFill>
                  <a:schemeClr val="bg1"/>
                </a:solidFill>
              </a:rPr>
              <a:t>Sources</a:t>
            </a:r>
            <a:r>
              <a:rPr lang="en-CA" sz="1200" dirty="0">
                <a:solidFill>
                  <a:schemeClr val="bg1"/>
                </a:solidFill>
              </a:rPr>
              <a:t>: </a:t>
            </a:r>
            <a:r>
              <a:rPr lang="en-CA" sz="12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https://www.speedtest.net/global-index/india</a:t>
            </a:r>
            <a:endParaRPr lang="en-CA" sz="1200" dirty="0">
              <a:solidFill>
                <a:schemeClr val="bg1"/>
              </a:solidFill>
            </a:endParaRPr>
          </a:p>
          <a:p>
            <a:r>
              <a:rPr lang="en-CA" sz="12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https://www.speedtest.net/global-index</a:t>
            </a:r>
            <a:r>
              <a:rPr lang="en-CA" sz="12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212CB3-AAC1-4E29-A5A3-E495015804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963198"/>
            <a:ext cx="5472747" cy="392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3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70BBFA-D36B-4266-B1B9-13C6347FF86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943976"/>
            <a:ext cx="4679731" cy="4178149"/>
          </a:xfrm>
        </p:spPr>
        <p:txBody>
          <a:bodyPr/>
          <a:lstStyle/>
          <a:p>
            <a:r>
              <a:rPr lang="en-US" sz="3600" dirty="0"/>
              <a:t>40% students indicated “unreliable connectivity”</a:t>
            </a:r>
          </a:p>
          <a:p>
            <a:r>
              <a:rPr lang="en-US" sz="3600" dirty="0"/>
              <a:t>30% worried about cost of data</a:t>
            </a:r>
          </a:p>
          <a:p>
            <a:r>
              <a:rPr lang="en-US" sz="3600" dirty="0"/>
              <a:t>18% can’t access online classes at all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3C6520-778E-4FE5-B031-33F9B0005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3300"/>
            <a:ext cx="6273800" cy="1449216"/>
          </a:xfrm>
        </p:spPr>
        <p:txBody>
          <a:bodyPr/>
          <a:lstStyle/>
          <a:p>
            <a:r>
              <a:rPr lang="en-US" dirty="0"/>
              <a:t>University of Hyderabad Experience: During COVID19</a:t>
            </a:r>
            <a:endParaRPr lang="en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3201A0-CD33-42F2-9179-CE336D803C58}"/>
              </a:ext>
            </a:extLst>
          </p:cNvPr>
          <p:cNvSpPr txBox="1"/>
          <p:nvPr/>
        </p:nvSpPr>
        <p:spPr>
          <a:xfrm>
            <a:off x="1733720" y="6492875"/>
            <a:ext cx="843684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CA" sz="825" dirty="0">
                <a:solidFill>
                  <a:schemeClr val="bg1"/>
                </a:solidFill>
                <a:latin typeface="Calibri" panose="020F0502020204030204"/>
              </a:rPr>
              <a:t>Source: </a:t>
            </a:r>
            <a:r>
              <a:rPr lang="en-CA" sz="825" dirty="0">
                <a:solidFill>
                  <a:schemeClr val="bg1"/>
                </a:solidFill>
                <a:latin typeface="Calibri" panose="020F050202020403020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https://www.newindianexpress.com/cities/hyderabad/2020/apr/20/covid-19-lockdown-digital-divide-among-students-forces-university-of-hyderabad-to-drop-e-classes-2132571.html</a:t>
            </a:r>
            <a:r>
              <a:rPr lang="en-CA" sz="825" dirty="0">
                <a:solidFill>
                  <a:schemeClr val="bg1"/>
                </a:solidFill>
                <a:latin typeface="Calibri" panose="020F0502020204030204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D9EBBA-500F-4D59-85E7-3C225C085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6149" y="1943977"/>
            <a:ext cx="6537043" cy="373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127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7DD2A-4CA1-45E2-8044-31CC0B95B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3300"/>
            <a:ext cx="6273800" cy="1449216"/>
          </a:xfrm>
        </p:spPr>
        <p:txBody>
          <a:bodyPr/>
          <a:lstStyle/>
          <a:p>
            <a:r>
              <a:rPr lang="en-US" dirty="0"/>
              <a:t>COVID-19: Impact on students’ mental health </a:t>
            </a:r>
            <a:endParaRPr lang="en-CA" dirty="0"/>
          </a:p>
        </p:txBody>
      </p:sp>
      <p:pic>
        <p:nvPicPr>
          <p:cNvPr id="6" name="Content Placeholder 5" descr="A picture containing person&#10;&#10;Description automatically generated">
            <a:extLst>
              <a:ext uri="{FF2B5EF4-FFF2-40B4-BE49-F238E27FC236}">
                <a16:creationId xmlns:a16="http://schemas.microsoft.com/office/drawing/2014/main" id="{BA38307B-F401-4E1A-A585-81E47CB155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10027"/>
            <a:ext cx="6273800" cy="418253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517099-7C8F-40B7-B16C-434A8E975C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PAGE </a:t>
            </a:r>
            <a:fld id="{4A9B5881-4007-4345-955A-79C2656F0C49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E0701D5-EE7C-44D7-BADD-9F9C3C8A78CB}"/>
              </a:ext>
            </a:extLst>
          </p:cNvPr>
          <p:cNvSpPr txBox="1">
            <a:spLocks/>
          </p:cNvSpPr>
          <p:nvPr/>
        </p:nvSpPr>
        <p:spPr>
          <a:xfrm>
            <a:off x="7698917" y="2204844"/>
            <a:ext cx="3859529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Heavy workloads</a:t>
            </a:r>
          </a:p>
          <a:p>
            <a:r>
              <a:rPr lang="en-US" sz="2800" dirty="0"/>
              <a:t>50% felt their performance had declined</a:t>
            </a:r>
          </a:p>
          <a:p>
            <a:r>
              <a:rPr lang="en-US" sz="2800" dirty="0"/>
              <a:t>Inequitable access to tools and internet</a:t>
            </a:r>
          </a:p>
          <a:p>
            <a:r>
              <a:rPr lang="en-US" sz="2800" dirty="0"/>
              <a:t>Psychological and emotional well-being</a:t>
            </a:r>
            <a:endParaRPr lang="en-CA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8B92AD-47D3-4E36-93F8-97B0AC10A214}"/>
              </a:ext>
            </a:extLst>
          </p:cNvPr>
          <p:cNvSpPr txBox="1"/>
          <p:nvPr/>
        </p:nvSpPr>
        <p:spPr>
          <a:xfrm>
            <a:off x="7189203" y="5929844"/>
            <a:ext cx="3971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solidFill>
                  <a:schemeClr val="bg1"/>
                </a:solidFill>
              </a:rPr>
              <a:t>Source: European Union (2021). The impact of COVID-19 on higher education: a review of emerging evidence. </a:t>
            </a:r>
            <a:endParaRPr lang="en-CA" sz="1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11C5AD-AE21-476A-A224-235612D323A0}"/>
              </a:ext>
            </a:extLst>
          </p:cNvPr>
          <p:cNvSpPr txBox="1"/>
          <p:nvPr/>
        </p:nvSpPr>
        <p:spPr>
          <a:xfrm>
            <a:off x="838200" y="5899067"/>
            <a:ext cx="4572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solidFill>
                  <a:schemeClr val="bg1"/>
                </a:solidFill>
              </a:rPr>
              <a:t>Photo by </a:t>
            </a:r>
            <a:r>
              <a:rPr lang="en-US" sz="900" dirty="0" err="1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engin</a:t>
            </a:r>
            <a:r>
              <a:rPr lang="en-US" sz="900" dirty="0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dirty="0" err="1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akyurt</a:t>
            </a:r>
            <a:r>
              <a:rPr lang="en-US" sz="900" dirty="0">
                <a:solidFill>
                  <a:schemeClr val="bg1"/>
                </a:solidFill>
              </a:rPr>
              <a:t> on </a:t>
            </a:r>
            <a:r>
              <a:rPr lang="en-US" sz="900" dirty="0" err="1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endParaRPr lang="en-CA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703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sitting at a table with a computer&#10;&#10;Description automatically generated with medium confidence">
            <a:extLst>
              <a:ext uri="{FF2B5EF4-FFF2-40B4-BE49-F238E27FC236}">
                <a16:creationId xmlns:a16="http://schemas.microsoft.com/office/drawing/2014/main" id="{62CADFAB-0CA5-4BBD-B4B8-BB10BFB730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0" r="30280"/>
          <a:stretch/>
        </p:blipFill>
        <p:spPr>
          <a:xfrm>
            <a:off x="20" y="10"/>
            <a:ext cx="6305530" cy="6721465"/>
          </a:xfrm>
          <a:prstGeom prst="rect">
            <a:avLst/>
          </a:prstGeom>
          <a:noFill/>
        </p:spPr>
      </p:pic>
      <p:sp>
        <p:nvSpPr>
          <p:cNvPr id="16" name="Title 2">
            <a:extLst>
              <a:ext uri="{FF2B5EF4-FFF2-40B4-BE49-F238E27FC236}">
                <a16:creationId xmlns:a16="http://schemas.microsoft.com/office/drawing/2014/main" id="{C0205F87-B68B-4002-86F6-5EFFD8175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974" y="303301"/>
            <a:ext cx="4695825" cy="1449216"/>
          </a:xfrm>
        </p:spPr>
        <p:txBody>
          <a:bodyPr/>
          <a:lstStyle/>
          <a:p>
            <a:r>
              <a:rPr lang="en-US" b="1" dirty="0"/>
              <a:t>How can we support learners?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18B3A95-365F-4DED-B0D5-3F1AB2C83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7974" y="2203361"/>
            <a:ext cx="4695826" cy="4351338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/>
              <a:t>Provide</a:t>
            </a:r>
            <a:endParaRPr lang="en-US" dirty="0"/>
          </a:p>
          <a:p>
            <a:pPr lvl="1"/>
            <a:r>
              <a:rPr lang="en-US" sz="3600" dirty="0"/>
              <a:t>Inclusive education</a:t>
            </a:r>
          </a:p>
          <a:p>
            <a:pPr lvl="1"/>
            <a:r>
              <a:rPr lang="en-US" sz="3600" dirty="0"/>
              <a:t>Equitable opportunities</a:t>
            </a:r>
          </a:p>
          <a:p>
            <a:pPr lvl="1"/>
            <a:r>
              <a:rPr lang="en-US" sz="3600" dirty="0"/>
              <a:t>Empathy</a:t>
            </a:r>
          </a:p>
          <a:p>
            <a:pPr lvl="1"/>
            <a:r>
              <a:rPr lang="en-US" sz="3600" dirty="0"/>
              <a:t>Quality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F5070-F608-49EC-9AD7-5364860C01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PAGE </a:t>
            </a:r>
            <a:fld id="{4A9B5881-4007-4345-955A-79C2656F0C49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C0F3AD-CE31-444F-9A90-A6113CF161D5}"/>
              </a:ext>
            </a:extLst>
          </p:cNvPr>
          <p:cNvSpPr txBox="1"/>
          <p:nvPr/>
        </p:nvSpPr>
        <p:spPr>
          <a:xfrm>
            <a:off x="479516" y="641369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Photo by </a:t>
            </a:r>
            <a:r>
              <a:rPr lang="en-US" sz="1400" dirty="0">
                <a:hlinkClick r:id="rId4"/>
              </a:rPr>
              <a:t>Wes Hicks</a:t>
            </a:r>
            <a:r>
              <a:rPr lang="en-US" sz="1400" dirty="0"/>
              <a:t> on </a:t>
            </a:r>
            <a:r>
              <a:rPr lang="en-US" sz="1400" dirty="0" err="1">
                <a:hlinkClick r:id="rId5"/>
              </a:rPr>
              <a:t>Unsplash</a:t>
            </a:r>
            <a:r>
              <a:rPr lang="en-US" sz="1400" dirty="0"/>
              <a:t> 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2523086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6593896-424D-468D-B418-643DE94F8176}"/>
              </a:ext>
            </a:extLst>
          </p:cNvPr>
          <p:cNvSpPr txBox="1"/>
          <p:nvPr/>
        </p:nvSpPr>
        <p:spPr>
          <a:xfrm>
            <a:off x="7873611" y="1676409"/>
            <a:ext cx="3923999" cy="2436592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pPr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kern="1200" spc="-3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Designing Learner Support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554B586-11B1-44B6-B133-0BA63E1DA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73612" y="4611901"/>
            <a:ext cx="3924000" cy="684000"/>
          </a:xfrm>
        </p:spPr>
        <p:txBody>
          <a:bodyPr>
            <a:normAutofit/>
          </a:bodyPr>
          <a:lstStyle/>
          <a:p>
            <a:r>
              <a:rPr lang="en-US" sz="2400" b="1" dirty="0"/>
              <a:t>It is a deliberate practice. Either we do it or we don’t.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946F2-91EC-4DEB-BCE0-1BCF36A4B9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PAGE </a:t>
            </a:r>
            <a:fld id="{4A9B5881-4007-4345-955A-79C2656F0C49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pic>
        <p:nvPicPr>
          <p:cNvPr id="7" name="Picture 6" descr="Geometric shapes on a wooden background">
            <a:extLst>
              <a:ext uri="{FF2B5EF4-FFF2-40B4-BE49-F238E27FC236}">
                <a16:creationId xmlns:a16="http://schemas.microsoft.com/office/drawing/2014/main" id="{475157E2-4FFA-46D1-A4F1-284563100D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11" r="19359"/>
          <a:stretch/>
        </p:blipFill>
        <p:spPr>
          <a:xfrm>
            <a:off x="-1" y="10"/>
            <a:ext cx="7512001" cy="6727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9087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C71D38D-486B-4033-B1A2-15815BCF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1077"/>
            <a:ext cx="6273800" cy="833663"/>
          </a:xfrm>
        </p:spPr>
        <p:txBody>
          <a:bodyPr anchor="ctr">
            <a:normAutofit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THE PLAN</a:t>
            </a:r>
            <a:endParaRPr lang="en-CA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C16D11-FF35-4F02-B798-49CD3FC079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827"/>
          <a:stretch/>
        </p:blipFill>
        <p:spPr>
          <a:xfrm>
            <a:off x="838200" y="1825625"/>
            <a:ext cx="10515600" cy="4351338"/>
          </a:xfrm>
          <a:prstGeom prst="rect">
            <a:avLst/>
          </a:prstGeom>
          <a:noFill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57F0D1-0ED6-4488-9F27-556C5DE644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PAGE </a:t>
            </a:r>
            <a:fld id="{4A9B5881-4007-4345-955A-79C2656F0C49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C4B7D4-CF53-4654-AEA6-B4D2C737328F}"/>
              </a:ext>
            </a:extLst>
          </p:cNvPr>
          <p:cNvSpPr txBox="1"/>
          <p:nvPr/>
        </p:nvSpPr>
        <p:spPr>
          <a:xfrm>
            <a:off x="1236617" y="2290354"/>
            <a:ext cx="7015703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>
                <a:solidFill>
                  <a:schemeClr val="bg1"/>
                </a:solidFill>
              </a:rPr>
              <a:t>Context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>
                <a:solidFill>
                  <a:schemeClr val="bg1"/>
                </a:solidFill>
              </a:rPr>
              <a:t>Designing learner support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>
                <a:solidFill>
                  <a:schemeClr val="bg1"/>
                </a:solidFill>
              </a:rPr>
              <a:t>Monitoring and evaluation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>
                <a:solidFill>
                  <a:schemeClr val="bg1"/>
                </a:solidFill>
              </a:rPr>
              <a:t>Lessons for educators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06623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0C5037-DA4A-44E2-A9FB-84B14987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1580" y="1513754"/>
            <a:ext cx="4512733" cy="3997810"/>
          </a:xfrm>
        </p:spPr>
        <p:txBody>
          <a:bodyPr/>
          <a:lstStyle/>
          <a:p>
            <a:r>
              <a:rPr lang="en-US" dirty="0"/>
              <a:t>Emergency Remote Teaching </a:t>
            </a:r>
            <a:r>
              <a:rPr lang="en-US" b="1" dirty="0"/>
              <a:t>vs</a:t>
            </a:r>
            <a:r>
              <a:rPr lang="en-US" dirty="0"/>
              <a:t>. Online Learning</a:t>
            </a:r>
          </a:p>
        </p:txBody>
      </p:sp>
      <p:pic>
        <p:nvPicPr>
          <p:cNvPr id="29" name="Picture Placeholder 28" descr="Young student drawing on a whiteboard">
            <a:extLst>
              <a:ext uri="{FF2B5EF4-FFF2-40B4-BE49-F238E27FC236}">
                <a16:creationId xmlns:a16="http://schemas.microsoft.com/office/drawing/2014/main" id="{AE2FE2E9-1D1E-404B-A659-DD19B5D66B5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9852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304ACE-6FAE-4A81-8B4A-866F4E6122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0"/>
            <a:ext cx="1027897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10C5037-DA4A-44E2-A9FB-84B14987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0" y="0"/>
            <a:ext cx="4512733" cy="6856370"/>
          </a:xfrm>
          <a:solidFill>
            <a:schemeClr val="tx1"/>
          </a:solidFill>
        </p:spPr>
        <p:txBody>
          <a:bodyPr anchor="ctr"/>
          <a:lstStyle/>
          <a:p>
            <a:r>
              <a:rPr lang="en-US" dirty="0"/>
              <a:t>Online learning is </a:t>
            </a:r>
            <a:r>
              <a:rPr lang="en-US" b="1" i="1" u="sng" dirty="0"/>
              <a:t>not</a:t>
            </a:r>
            <a:r>
              <a:rPr lang="en-US" dirty="0"/>
              <a:t> video conferencing</a:t>
            </a:r>
          </a:p>
        </p:txBody>
      </p:sp>
    </p:spTree>
    <p:extLst>
      <p:ext uri="{BB962C8B-B14F-4D97-AF65-F5344CB8AC3E}">
        <p14:creationId xmlns:p14="http://schemas.microsoft.com/office/powerpoint/2010/main" val="144493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erson using a computer&#10;&#10;Description automatically generated">
            <a:extLst>
              <a:ext uri="{FF2B5EF4-FFF2-40B4-BE49-F238E27FC236}">
                <a16:creationId xmlns:a16="http://schemas.microsoft.com/office/drawing/2014/main" id="{7078E32E-BAAB-414C-BA1C-4B6D162422D8}"/>
              </a:ext>
            </a:extLst>
          </p:cNvPr>
          <p:cNvPicPr>
            <a:picLocks noGrp="1" noChangeAspect="1"/>
          </p:cNvPicPr>
          <p:nvPr>
            <p:ph type="pic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4" r="21206"/>
          <a:stretch/>
        </p:blipFill>
        <p:spPr>
          <a:xfrm>
            <a:off x="20" y="10"/>
            <a:ext cx="6305530" cy="6721465"/>
          </a:xfrm>
          <a:prstGeom prst="rect">
            <a:avLst/>
          </a:prstGeom>
          <a:noFill/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02CF7CF-1330-43EF-9F52-ECBFB119B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974" y="611077"/>
            <a:ext cx="4695825" cy="833663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Distance Education</a:t>
            </a:r>
            <a:endParaRPr lang="en-CA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2046096-50F0-45FD-ABD8-5C00223D7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7974" y="1825625"/>
            <a:ext cx="4695826" cy="4351338"/>
          </a:xfrm>
        </p:spPr>
        <p:txBody>
          <a:bodyPr>
            <a:normAutofit/>
          </a:bodyPr>
          <a:lstStyle/>
          <a:p>
            <a:r>
              <a:rPr lang="en-US" dirty="0"/>
              <a:t>separation of teacher and learner in the learning process;</a:t>
            </a:r>
          </a:p>
          <a:p>
            <a:r>
              <a:rPr lang="en-US" dirty="0"/>
              <a:t>influence of an educational organization in the planning, designing and delivering of learning resources and opportunities;</a:t>
            </a:r>
          </a:p>
          <a:p>
            <a:r>
              <a:rPr lang="en-US" dirty="0"/>
              <a:t>use of technical media for delivery of learning content;</a:t>
            </a:r>
          </a:p>
          <a:p>
            <a:r>
              <a:rPr lang="en-US" dirty="0"/>
              <a:t>provision of two-way communication between student and teacher, and student and students;</a:t>
            </a:r>
          </a:p>
          <a:p>
            <a:r>
              <a:rPr lang="en-US" dirty="0"/>
              <a:t>absence of regular learning groups. 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Source: Keegan, 1996. </a:t>
            </a: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2F6D3D-1159-4D5F-BDBD-C5B9131EBD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PAGE </a:t>
            </a:r>
            <a:fld id="{4A9B5881-4007-4345-955A-79C2656F0C49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338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llout: Left-Right Arrow 12">
            <a:extLst>
              <a:ext uri="{FF2B5EF4-FFF2-40B4-BE49-F238E27FC236}">
                <a16:creationId xmlns:a16="http://schemas.microsoft.com/office/drawing/2014/main" id="{36234883-7C0E-4DA2-8EBC-01E3A7C6F81B}"/>
              </a:ext>
            </a:extLst>
          </p:cNvPr>
          <p:cNvSpPr/>
          <p:nvPr/>
        </p:nvSpPr>
        <p:spPr>
          <a:xfrm rot="5400000">
            <a:off x="5537560" y="2972890"/>
            <a:ext cx="1116875" cy="2029097"/>
          </a:xfrm>
          <a:prstGeom prst="left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F6AD7EF-EAF2-4408-A0A9-E0D2E06AF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Learner Support</a:t>
            </a:r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A784E1-BA7E-44F9-B5C2-D18B5A2293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PAGE </a:t>
            </a:r>
            <a:fld id="{4A9B5881-4007-4345-955A-79C2656F0C49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8C84907F-2CB7-4FA4-B982-FAC080108E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7763832"/>
              </p:ext>
            </p:extLst>
          </p:nvPr>
        </p:nvGraphicFramePr>
        <p:xfrm>
          <a:off x="1262743" y="1593669"/>
          <a:ext cx="9361714" cy="4767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1CD97F1-57D8-4B23-8902-2D3AF5C0E0EA}"/>
              </a:ext>
            </a:extLst>
          </p:cNvPr>
          <p:cNvSpPr txBox="1"/>
          <p:nvPr/>
        </p:nvSpPr>
        <p:spPr>
          <a:xfrm>
            <a:off x="243840" y="6279865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Photo by </a:t>
            </a:r>
            <a:r>
              <a:rPr lang="en-US" sz="1100" dirty="0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Neil Thomas</a:t>
            </a:r>
            <a:r>
              <a:rPr lang="en-US" sz="1100" dirty="0">
                <a:solidFill>
                  <a:schemeClr val="bg1"/>
                </a:solidFill>
              </a:rPr>
              <a:t> on </a:t>
            </a:r>
            <a:r>
              <a:rPr lang="en-US" sz="1100" dirty="0" err="1">
                <a:solidFill>
                  <a:schemeClr val="bg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endParaRPr lang="en-CA" sz="11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F0D272-E15D-41D3-B689-01FA68636F5C}"/>
              </a:ext>
            </a:extLst>
          </p:cNvPr>
          <p:cNvSpPr txBox="1"/>
          <p:nvPr/>
        </p:nvSpPr>
        <p:spPr>
          <a:xfrm>
            <a:off x="4458789" y="6582975"/>
            <a:ext cx="2473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Source: Adapted from Simpson,2002</a:t>
            </a:r>
            <a:endParaRPr lang="en-CA" sz="12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B08091-F486-47A6-A5DD-7C73C7B05798}"/>
              </a:ext>
            </a:extLst>
          </p:cNvPr>
          <p:cNvSpPr/>
          <p:nvPr/>
        </p:nvSpPr>
        <p:spPr>
          <a:xfrm>
            <a:off x="5081451" y="3683726"/>
            <a:ext cx="2029097" cy="583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 different media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29141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2A6DF-C042-4E01-A1CF-DD4C54ECB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Three-tier model of Learner Support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C9F15E-5999-44A2-BEFE-A920703C37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PAGE </a:t>
            </a:r>
            <a:fld id="{4A9B5881-4007-4345-955A-79C2656F0C49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F847FAC-1BA8-4B3F-87ED-6A9BA1E17B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3019725"/>
              </p:ext>
            </p:extLst>
          </p:nvPr>
        </p:nvGraphicFramePr>
        <p:xfrm>
          <a:off x="-104502" y="1306286"/>
          <a:ext cx="10981509" cy="5415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67482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9B1A1-A1AC-4ACA-BD0A-A9B81BC0E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Media and Technology for Learner Support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815103-8A19-4BAF-8998-3002F7CF15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PAGE </a:t>
            </a:r>
            <a:fld id="{4A9B5881-4007-4345-955A-79C2656F0C49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4EDE1F92-78C7-4C19-B975-6A41F12F1A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1998585"/>
              </p:ext>
            </p:extLst>
          </p:nvPr>
        </p:nvGraphicFramePr>
        <p:xfrm>
          <a:off x="1985553" y="1463039"/>
          <a:ext cx="8447315" cy="5129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71825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5EDDC-EDB0-48BF-8FD8-205A00A4C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Learner Support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DBA479-5099-4D60-9137-F41039F52A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PAGE </a:t>
            </a:r>
            <a:fld id="{4A9B5881-4007-4345-955A-79C2656F0C49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51B0206-C634-423E-80E2-081D42B02F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8786974"/>
              </p:ext>
            </p:extLst>
          </p:nvPr>
        </p:nvGraphicFramePr>
        <p:xfrm>
          <a:off x="1088570" y="848949"/>
          <a:ext cx="10589623" cy="5512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32220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4AE7F-0C54-4971-89EC-937A84A2C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Learners Support: three stages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C379DA-92A1-488C-A7ED-F03A4840E3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PAGE </a:t>
            </a:r>
            <a:fld id="{4A9B5881-4007-4345-955A-79C2656F0C49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5D662D3-7CA1-4C01-926D-107532BAB3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3250472"/>
              </p:ext>
            </p:extLst>
          </p:nvPr>
        </p:nvGraphicFramePr>
        <p:xfrm>
          <a:off x="1219857" y="1576552"/>
          <a:ext cx="9514490" cy="4369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FD1DD4A-EB23-42BA-AF35-09C88CA55854}"/>
              </a:ext>
            </a:extLst>
          </p:cNvPr>
          <p:cNvSpPr txBox="1"/>
          <p:nvPr/>
        </p:nvSpPr>
        <p:spPr>
          <a:xfrm>
            <a:off x="1219857" y="5992143"/>
            <a:ext cx="609731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900">
                <a:solidFill>
                  <a:schemeClr val="bg2"/>
                </a:solidFill>
              </a:rPr>
              <a:t>Photo by </a:t>
            </a:r>
            <a:r>
              <a:rPr lang="en-CA" sz="900">
                <a:solidFill>
                  <a:srgbClr val="5370C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Priscilla Du </a:t>
            </a:r>
            <a:r>
              <a:rPr lang="en-CA" sz="900" dirty="0" err="1">
                <a:solidFill>
                  <a:schemeClr val="bg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Preez</a:t>
            </a:r>
            <a:r>
              <a:rPr lang="en-CA" sz="900" dirty="0">
                <a:solidFill>
                  <a:schemeClr val="bg2"/>
                </a:solidFill>
              </a:rPr>
              <a:t> on </a:t>
            </a:r>
            <a:r>
              <a:rPr lang="en-CA" sz="900" dirty="0" err="1">
                <a:solidFill>
                  <a:schemeClr val="bg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CA" sz="9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1D0B02-78BD-4C91-A9D5-9CD61E5AB5F9}"/>
              </a:ext>
            </a:extLst>
          </p:cNvPr>
          <p:cNvSpPr txBox="1"/>
          <p:nvPr/>
        </p:nvSpPr>
        <p:spPr>
          <a:xfrm>
            <a:off x="1219857" y="6269142"/>
            <a:ext cx="609731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Photo by </a:t>
            </a:r>
            <a:r>
              <a:rPr lang="en-US" sz="900" dirty="0">
                <a:solidFill>
                  <a:srgbClr val="5370C5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Pang </a:t>
            </a:r>
            <a:r>
              <a:rPr lang="en-US" sz="900" dirty="0" err="1">
                <a:solidFill>
                  <a:schemeClr val="bg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Yuhao</a:t>
            </a:r>
            <a:r>
              <a:rPr lang="en-US" sz="900" dirty="0">
                <a:solidFill>
                  <a:schemeClr val="bg2"/>
                </a:solidFill>
              </a:rPr>
              <a:t> on </a:t>
            </a:r>
            <a:r>
              <a:rPr lang="en-US" sz="900" dirty="0" err="1">
                <a:solidFill>
                  <a:schemeClr val="bg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 sz="900" dirty="0">
                <a:solidFill>
                  <a:schemeClr val="bg2"/>
                </a:solidFill>
              </a:rPr>
              <a:t> </a:t>
            </a:r>
            <a:endParaRPr lang="en-CA" sz="9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2045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8855392-9FED-4979-8AC6-A73037648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4856"/>
            <a:ext cx="5715001" cy="1326105"/>
          </a:xfrm>
        </p:spPr>
        <p:txBody>
          <a:bodyPr/>
          <a:lstStyle/>
          <a:p>
            <a:r>
              <a:rPr lang="en-US" dirty="0"/>
              <a:t>Effective Learner Support: From Content to Course</a:t>
            </a:r>
          </a:p>
        </p:txBody>
      </p:sp>
      <p:graphicFrame>
        <p:nvGraphicFramePr>
          <p:cNvPr id="10" name="Content Placeholder 2" descr="Content Placeholder">
            <a:extLst>
              <a:ext uri="{FF2B5EF4-FFF2-40B4-BE49-F238E27FC236}">
                <a16:creationId xmlns:a16="http://schemas.microsoft.com/office/drawing/2014/main" id="{47A11266-E870-4547-80E5-8133E862A75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" name="Graphic 17" descr="Artificial Intelligence">
            <a:extLst>
              <a:ext uri="{FF2B5EF4-FFF2-40B4-BE49-F238E27FC236}">
                <a16:creationId xmlns:a16="http://schemas.microsoft.com/office/drawing/2014/main" id="{ABCF3858-57DF-4121-8B76-6292B1008F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37134" y="2400300"/>
            <a:ext cx="914400" cy="914400"/>
          </a:xfrm>
          <a:prstGeom prst="rect">
            <a:avLst/>
          </a:prstGeom>
        </p:spPr>
      </p:pic>
      <p:pic>
        <p:nvPicPr>
          <p:cNvPr id="4" name="Graphic 3" descr="Customer review">
            <a:extLst>
              <a:ext uri="{FF2B5EF4-FFF2-40B4-BE49-F238E27FC236}">
                <a16:creationId xmlns:a16="http://schemas.microsoft.com/office/drawing/2014/main" id="{80A86B22-B554-4FA8-8F41-402855B62C4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38800" y="2400300"/>
            <a:ext cx="914400" cy="914400"/>
          </a:xfrm>
          <a:prstGeom prst="rect">
            <a:avLst/>
          </a:prstGeom>
        </p:spPr>
      </p:pic>
      <p:pic>
        <p:nvPicPr>
          <p:cNvPr id="8" name="Graphic 7" descr="Connections">
            <a:extLst>
              <a:ext uri="{FF2B5EF4-FFF2-40B4-BE49-F238E27FC236}">
                <a16:creationId xmlns:a16="http://schemas.microsoft.com/office/drawing/2014/main" id="{784E95BB-2E08-4D8F-9750-94F6849745C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81200" y="243968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8844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90FA99-C0E0-480D-973B-95356410F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Skills for Learner Support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D51C1-203B-4048-B84F-F655D2EEF5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PAGE </a:t>
            </a:r>
            <a:fld id="{4A9B5881-4007-4345-955A-79C2656F0C49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2553879-39B9-480F-8363-60B7E3A14908}"/>
              </a:ext>
            </a:extLst>
          </p:cNvPr>
          <p:cNvSpPr/>
          <p:nvPr/>
        </p:nvSpPr>
        <p:spPr>
          <a:xfrm>
            <a:off x="2481942" y="1751921"/>
            <a:ext cx="4515394" cy="41278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8E86F26-82E4-4AB6-A091-88239E3CB5D6}"/>
              </a:ext>
            </a:extLst>
          </p:cNvPr>
          <p:cNvSpPr/>
          <p:nvPr/>
        </p:nvSpPr>
        <p:spPr>
          <a:xfrm>
            <a:off x="5046617" y="1711099"/>
            <a:ext cx="4515394" cy="4127863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C5C87AE-EF44-4EF7-B517-0155DCEB3A42}"/>
              </a:ext>
            </a:extLst>
          </p:cNvPr>
          <p:cNvSpPr/>
          <p:nvPr/>
        </p:nvSpPr>
        <p:spPr>
          <a:xfrm>
            <a:off x="2499359" y="1731510"/>
            <a:ext cx="4515394" cy="4127863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4551D1B-A96C-41BF-8026-1E2B1B2CE689}"/>
              </a:ext>
            </a:extLst>
          </p:cNvPr>
          <p:cNvSpPr/>
          <p:nvPr/>
        </p:nvSpPr>
        <p:spPr>
          <a:xfrm>
            <a:off x="5064034" y="1690688"/>
            <a:ext cx="4515394" cy="4127863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F3B775-A8FA-4D83-8DFE-EB94FFFBC4C1}"/>
              </a:ext>
            </a:extLst>
          </p:cNvPr>
          <p:cNvSpPr/>
          <p:nvPr/>
        </p:nvSpPr>
        <p:spPr>
          <a:xfrm>
            <a:off x="3048000" y="6078583"/>
            <a:ext cx="2708366" cy="414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Academic Support Skills</a:t>
            </a:r>
            <a:endParaRPr lang="en-CA" sz="20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47ACD86-2B8E-4CA9-9734-F26821B6ED43}"/>
              </a:ext>
            </a:extLst>
          </p:cNvPr>
          <p:cNvSpPr/>
          <p:nvPr/>
        </p:nvSpPr>
        <p:spPr>
          <a:xfrm>
            <a:off x="6196148" y="6078583"/>
            <a:ext cx="3243943" cy="414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Non-academic Support Skills</a:t>
            </a:r>
            <a:endParaRPr lang="en-CA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36FB28-CEB0-49B7-B27A-F98788978E1E}"/>
              </a:ext>
            </a:extLst>
          </p:cNvPr>
          <p:cNvSpPr txBox="1"/>
          <p:nvPr/>
        </p:nvSpPr>
        <p:spPr>
          <a:xfrm>
            <a:off x="5527768" y="2717073"/>
            <a:ext cx="997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Warmth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CFED72-972A-412D-B802-0A2755812D64}"/>
              </a:ext>
            </a:extLst>
          </p:cNvPr>
          <p:cNvSpPr txBox="1"/>
          <p:nvPr/>
        </p:nvSpPr>
        <p:spPr>
          <a:xfrm>
            <a:off x="6196148" y="3446520"/>
            <a:ext cx="123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Openness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F67C27-2654-4B1C-965A-0AD0BB5FE7C8}"/>
              </a:ext>
            </a:extLst>
          </p:cNvPr>
          <p:cNvSpPr txBox="1"/>
          <p:nvPr/>
        </p:nvSpPr>
        <p:spPr>
          <a:xfrm>
            <a:off x="5677987" y="4658372"/>
            <a:ext cx="1654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Listening skills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DFCE6B-82A7-4DA6-96CF-F289D2809191}"/>
              </a:ext>
            </a:extLst>
          </p:cNvPr>
          <p:cNvSpPr txBox="1"/>
          <p:nvPr/>
        </p:nvSpPr>
        <p:spPr>
          <a:xfrm>
            <a:off x="7714161" y="3044657"/>
            <a:ext cx="123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Empathy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633519-2047-4B82-9A42-3651DB508A0C}"/>
              </a:ext>
            </a:extLst>
          </p:cNvPr>
          <p:cNvSpPr txBox="1"/>
          <p:nvPr/>
        </p:nvSpPr>
        <p:spPr>
          <a:xfrm>
            <a:off x="7634150" y="4104258"/>
            <a:ext cx="1654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Stress management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960705-268E-492B-956B-9B8F67925E56}"/>
              </a:ext>
            </a:extLst>
          </p:cNvPr>
          <p:cNvSpPr txBox="1"/>
          <p:nvPr/>
        </p:nvSpPr>
        <p:spPr>
          <a:xfrm>
            <a:off x="4693923" y="3385287"/>
            <a:ext cx="997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Group skills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AFED9D-0EEF-4F7C-AF94-283162DACDF7}"/>
              </a:ext>
            </a:extLst>
          </p:cNvPr>
          <p:cNvSpPr txBox="1"/>
          <p:nvPr/>
        </p:nvSpPr>
        <p:spPr>
          <a:xfrm>
            <a:off x="3468189" y="4843038"/>
            <a:ext cx="1654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Presentation skills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1458D0-DB22-44F8-B001-11E180D84574}"/>
              </a:ext>
            </a:extLst>
          </p:cNvPr>
          <p:cNvSpPr txBox="1"/>
          <p:nvPr/>
        </p:nvSpPr>
        <p:spPr>
          <a:xfrm>
            <a:off x="4577441" y="4089699"/>
            <a:ext cx="1654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Facilitation skills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CE9E2F-40D5-4119-9A38-87AD6604B04F}"/>
              </a:ext>
            </a:extLst>
          </p:cNvPr>
          <p:cNvSpPr txBox="1"/>
          <p:nvPr/>
        </p:nvSpPr>
        <p:spPr>
          <a:xfrm>
            <a:off x="3080655" y="4028466"/>
            <a:ext cx="1654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Exposition skills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12FF49-013F-4A12-925C-93E4D2C3561C}"/>
              </a:ext>
            </a:extLst>
          </p:cNvPr>
          <p:cNvSpPr txBox="1"/>
          <p:nvPr/>
        </p:nvSpPr>
        <p:spPr>
          <a:xfrm>
            <a:off x="4114253" y="2032561"/>
            <a:ext cx="1654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Assessment skills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C23758-9EB2-4889-AB3E-77EF54ADF238}"/>
              </a:ext>
            </a:extLst>
          </p:cNvPr>
          <p:cNvSpPr txBox="1"/>
          <p:nvPr/>
        </p:nvSpPr>
        <p:spPr>
          <a:xfrm>
            <a:off x="2934790" y="2936895"/>
            <a:ext cx="1654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 knowledge and skills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A65A72-0735-4322-8934-748BF4198D76}"/>
              </a:ext>
            </a:extLst>
          </p:cNvPr>
          <p:cNvSpPr txBox="1"/>
          <p:nvPr/>
        </p:nvSpPr>
        <p:spPr>
          <a:xfrm>
            <a:off x="354227" y="6443448"/>
            <a:ext cx="2473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Source: Adapted from Simpson,2002</a:t>
            </a:r>
            <a:endParaRPr lang="en-CA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885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6593896-424D-468D-B418-643DE94F8176}"/>
              </a:ext>
            </a:extLst>
          </p:cNvPr>
          <p:cNvSpPr txBox="1"/>
          <p:nvPr/>
        </p:nvSpPr>
        <p:spPr>
          <a:xfrm>
            <a:off x="7873611" y="1676409"/>
            <a:ext cx="3923999" cy="2436592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pPr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kern="1200" spc="-3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Context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B24BA00-3896-46E9-A490-107FD6DE0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73612" y="4611901"/>
            <a:ext cx="3924000" cy="684000"/>
          </a:xfrm>
        </p:spPr>
        <p:txBody>
          <a:bodyPr>
            <a:normAutofit/>
          </a:bodyPr>
          <a:lstStyle/>
          <a:p>
            <a:r>
              <a:rPr lang="en-US" sz="2400" b="1" dirty="0"/>
              <a:t>What are the key issues?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946F2-91EC-4DEB-BCE0-1BCF36A4B9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PAGE </a:t>
            </a:r>
            <a:fld id="{4A9B5881-4007-4345-955A-79C2656F0C49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7" name="Picture 6" descr="White puzzle with one red piece">
            <a:extLst>
              <a:ext uri="{FF2B5EF4-FFF2-40B4-BE49-F238E27FC236}">
                <a16:creationId xmlns:a16="http://schemas.microsoft.com/office/drawing/2014/main" id="{5BC95400-1163-4DCD-B4CB-259E16E51A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399" r="17796" b="2"/>
          <a:stretch/>
        </p:blipFill>
        <p:spPr>
          <a:xfrm>
            <a:off x="-1" y="10"/>
            <a:ext cx="7512001" cy="6727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23834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EB8A0-4EA6-45A2-9053-54DFACD16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Learner Support is key to Student Success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2E5923-C7C4-472E-B653-D91CFE0875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PAGE </a:t>
            </a:r>
            <a:fld id="{4A9B5881-4007-4345-955A-79C2656F0C49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C7BE1D5-6145-4FE0-86CD-1C2B9D3B4A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4246636"/>
              </p:ext>
            </p:extLst>
          </p:nvPr>
        </p:nvGraphicFramePr>
        <p:xfrm>
          <a:off x="1079862" y="2246810"/>
          <a:ext cx="5111931" cy="2516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6EF4F22-BFF6-41B8-9AE6-ABE46D3FB682}"/>
              </a:ext>
            </a:extLst>
          </p:cNvPr>
          <p:cNvSpPr txBox="1"/>
          <p:nvPr/>
        </p:nvSpPr>
        <p:spPr>
          <a:xfrm>
            <a:off x="6539989" y="3132677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=</a:t>
            </a:r>
            <a:endParaRPr lang="en-CA" sz="72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082F10-9E6E-4F4C-B4DD-6B6EC62C5A9E}"/>
              </a:ext>
            </a:extLst>
          </p:cNvPr>
          <p:cNvSpPr txBox="1"/>
          <p:nvPr/>
        </p:nvSpPr>
        <p:spPr>
          <a:xfrm>
            <a:off x="7350034" y="3132676"/>
            <a:ext cx="35146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SUCCESS</a:t>
            </a:r>
            <a:endParaRPr lang="en-CA" sz="7200" b="1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2DA7027-ED49-4445-B27F-CEAA8F6FC829}"/>
              </a:ext>
            </a:extLst>
          </p:cNvPr>
          <p:cNvCxnSpPr/>
          <p:nvPr/>
        </p:nvCxnSpPr>
        <p:spPr>
          <a:xfrm>
            <a:off x="6700345" y="3523593"/>
            <a:ext cx="346841" cy="50449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85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EB8A0-4EA6-45A2-9053-54DFACD16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Learner Support is key to Student Success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2E5923-C7C4-472E-B653-D91CFE0875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PAGE </a:t>
            </a:r>
            <a:fld id="{4A9B5881-4007-4345-955A-79C2656F0C49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3CDF80D-F695-4051-A99D-CB55340FE3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2857466"/>
              </p:ext>
            </p:extLst>
          </p:nvPr>
        </p:nvGraphicFramePr>
        <p:xfrm>
          <a:off x="-239486" y="1690688"/>
          <a:ext cx="8090262" cy="4450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6EF4F22-BFF6-41B8-9AE6-ABE46D3FB682}"/>
              </a:ext>
            </a:extLst>
          </p:cNvPr>
          <p:cNvSpPr txBox="1"/>
          <p:nvPr/>
        </p:nvSpPr>
        <p:spPr>
          <a:xfrm>
            <a:off x="6539989" y="3132677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=</a:t>
            </a:r>
            <a:endParaRPr lang="en-CA" sz="72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082F10-9E6E-4F4C-B4DD-6B6EC62C5A9E}"/>
              </a:ext>
            </a:extLst>
          </p:cNvPr>
          <p:cNvSpPr txBox="1"/>
          <p:nvPr/>
        </p:nvSpPr>
        <p:spPr>
          <a:xfrm>
            <a:off x="7350034" y="3132676"/>
            <a:ext cx="35146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SUCCESS</a:t>
            </a:r>
            <a:endParaRPr lang="en-CA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6057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F923FE2-7D9A-4B01-B6A3-B6CDB5B82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3611" y="1676409"/>
            <a:ext cx="3923999" cy="2436592"/>
          </a:xfrm>
        </p:spPr>
        <p:txBody>
          <a:bodyPr anchor="b">
            <a:normAutofit fontScale="90000"/>
          </a:bodyPr>
          <a:lstStyle/>
          <a:p>
            <a:r>
              <a:rPr lang="en-US" sz="6000" b="1" dirty="0"/>
              <a:t>Monitoring and Evaluation of Learner Support</a:t>
            </a:r>
            <a:endParaRPr lang="en-CA" sz="6000" b="1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1903C182-4647-4376-AA8B-9B6871F68F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73612" y="4611901"/>
            <a:ext cx="3924000" cy="684000"/>
          </a:xfrm>
        </p:spPr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How good are we at providing learner support?</a:t>
            </a:r>
            <a:endParaRPr lang="en-CA" sz="2400" b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9DCC04-DBD8-45C1-B78C-9858021FA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PAGE </a:t>
            </a:r>
            <a:fld id="{4A9B5881-4007-4345-955A-79C2656F0C49}" type="slidenum">
              <a:rPr lang="en-US" smtClean="0"/>
              <a:pPr>
                <a:spcAft>
                  <a:spcPts val="600"/>
                </a:spcAft>
              </a:pPr>
              <a:t>32</a:t>
            </a:fld>
            <a:endParaRPr lang="en-US"/>
          </a:p>
        </p:txBody>
      </p:sp>
      <p:pic>
        <p:nvPicPr>
          <p:cNvPr id="8" name="Picture 7" descr="Graph on document with pen">
            <a:extLst>
              <a:ext uri="{FF2B5EF4-FFF2-40B4-BE49-F238E27FC236}">
                <a16:creationId xmlns:a16="http://schemas.microsoft.com/office/drawing/2014/main" id="{39AD0328-B7A8-48A3-A7C1-5D1222330A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95" r="5875"/>
          <a:stretch/>
        </p:blipFill>
        <p:spPr>
          <a:xfrm>
            <a:off x="-1" y="10"/>
            <a:ext cx="7512001" cy="6727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89149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2B87D3-DA80-43B5-BC6D-8C59511B6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Quality in Learner Support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219DDD-8E3C-4873-82B6-08C5F101C8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PAGE </a:t>
            </a:r>
            <a:fld id="{4A9B5881-4007-4345-955A-79C2656F0C49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572C305-D4DE-4157-93E2-C35B159C1E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8010496"/>
              </p:ext>
            </p:extLst>
          </p:nvPr>
        </p:nvGraphicFramePr>
        <p:xfrm>
          <a:off x="548640" y="1572510"/>
          <a:ext cx="7358742" cy="4907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5D9C3947-65D9-4E58-A533-3F08BA5A22C5}"/>
              </a:ext>
            </a:extLst>
          </p:cNvPr>
          <p:cNvSpPr/>
          <p:nvPr/>
        </p:nvSpPr>
        <p:spPr>
          <a:xfrm>
            <a:off x="6378483" y="3300549"/>
            <a:ext cx="2307772" cy="10276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Learner satisfaction</a:t>
            </a:r>
            <a:endParaRPr lang="en-CA" sz="24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B732ABC-F4F8-4EE8-808F-82FDF8B14245}"/>
              </a:ext>
            </a:extLst>
          </p:cNvPr>
          <p:cNvSpPr/>
          <p:nvPr/>
        </p:nvSpPr>
        <p:spPr>
          <a:xfrm>
            <a:off x="9465128" y="3300553"/>
            <a:ext cx="2307772" cy="10276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Course completion</a:t>
            </a:r>
            <a:endParaRPr lang="en-CA" sz="24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57F93FC-7A19-475B-904E-4260D0A85E65}"/>
              </a:ext>
            </a:extLst>
          </p:cNvPr>
          <p:cNvCxnSpPr>
            <a:cxnSpLocks/>
          </p:cNvCxnSpPr>
          <p:nvPr/>
        </p:nvCxnSpPr>
        <p:spPr>
          <a:xfrm>
            <a:off x="4772297" y="2567809"/>
            <a:ext cx="1606186" cy="1236615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6F9B66F-29C8-475C-8D91-B0EEF1C6EA6C}"/>
              </a:ext>
            </a:extLst>
          </p:cNvPr>
          <p:cNvCxnSpPr>
            <a:endCxn id="6" idx="2"/>
          </p:cNvCxnSpPr>
          <p:nvPr/>
        </p:nvCxnSpPr>
        <p:spPr>
          <a:xfrm flipV="1">
            <a:off x="5766144" y="3814355"/>
            <a:ext cx="612339" cy="130628"/>
          </a:xfrm>
          <a:prstGeom prst="straightConnector1">
            <a:avLst/>
          </a:prstGeom>
          <a:ln w="508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098E592-2AA8-4F6B-A5DE-054E4C25ABA9}"/>
              </a:ext>
            </a:extLst>
          </p:cNvPr>
          <p:cNvCxnSpPr>
            <a:cxnSpLocks/>
          </p:cNvCxnSpPr>
          <p:nvPr/>
        </p:nvCxnSpPr>
        <p:spPr>
          <a:xfrm flipV="1">
            <a:off x="4554583" y="3814354"/>
            <a:ext cx="1823900" cy="1471136"/>
          </a:xfrm>
          <a:prstGeom prst="straightConnector1">
            <a:avLst/>
          </a:prstGeom>
          <a:ln w="508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BF7F068-D5E6-4730-8C18-A44DBF3E1F68}"/>
              </a:ext>
            </a:extLst>
          </p:cNvPr>
          <p:cNvCxnSpPr>
            <a:stCxn id="6" idx="6"/>
            <a:endCxn id="7" idx="2"/>
          </p:cNvCxnSpPr>
          <p:nvPr/>
        </p:nvCxnSpPr>
        <p:spPr>
          <a:xfrm>
            <a:off x="8686255" y="3814355"/>
            <a:ext cx="778873" cy="4"/>
          </a:xfrm>
          <a:prstGeom prst="straightConnector1">
            <a:avLst/>
          </a:prstGeom>
          <a:ln w="508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88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arrow&#10;&#10;Description automatically generated">
            <a:extLst>
              <a:ext uri="{FF2B5EF4-FFF2-40B4-BE49-F238E27FC236}">
                <a16:creationId xmlns:a16="http://schemas.microsoft.com/office/drawing/2014/main" id="{BDE4B75A-2ED3-4CBB-9138-4FBB9435D4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57" y="1698171"/>
            <a:ext cx="5652875" cy="3759162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7E1307-63A9-42EC-A43E-D53CB3616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7" y="396692"/>
            <a:ext cx="5632268" cy="1301479"/>
          </a:xfrm>
        </p:spPr>
        <p:txBody>
          <a:bodyPr wrap="square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Dimensions of Learner Service Quality</a:t>
            </a:r>
            <a:endParaRPr lang="en-CA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3ACA141-2E09-4A93-B9E8-4F6E2884B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7974" y="1105995"/>
            <a:ext cx="4695826" cy="4351338"/>
          </a:xfrm>
        </p:spPr>
        <p:txBody>
          <a:bodyPr>
            <a:noAutofit/>
          </a:bodyPr>
          <a:lstStyle/>
          <a:p>
            <a:r>
              <a:rPr lang="en-US" sz="2800" b="1" dirty="0"/>
              <a:t>Reliability</a:t>
            </a:r>
            <a:r>
              <a:rPr lang="en-US" sz="2400" dirty="0"/>
              <a:t>: e.g., ability to perform counselling sessions without cancellation</a:t>
            </a:r>
          </a:p>
          <a:p>
            <a:r>
              <a:rPr lang="en-US" sz="2800" b="1" dirty="0"/>
              <a:t>Responsiveness</a:t>
            </a:r>
            <a:r>
              <a:rPr lang="en-US" sz="2400" dirty="0"/>
              <a:t>: Quick and timely delivery of services</a:t>
            </a:r>
          </a:p>
          <a:p>
            <a:r>
              <a:rPr lang="en-US" sz="2800" b="1" dirty="0"/>
              <a:t>Assurances</a:t>
            </a:r>
            <a:r>
              <a:rPr lang="en-US" sz="2400" dirty="0"/>
              <a:t>: Ensuring trust on the systems and practices</a:t>
            </a:r>
          </a:p>
          <a:p>
            <a:r>
              <a:rPr lang="en-US" sz="2800" b="1" dirty="0"/>
              <a:t>Empathy</a:t>
            </a:r>
            <a:r>
              <a:rPr lang="en-US" sz="2400" dirty="0"/>
              <a:t>: </a:t>
            </a:r>
            <a:r>
              <a:rPr lang="en-US" sz="2400" dirty="0" err="1"/>
              <a:t>Personalised</a:t>
            </a:r>
            <a:r>
              <a:rPr lang="en-US" sz="2400" dirty="0"/>
              <a:t> services with warmth</a:t>
            </a:r>
          </a:p>
          <a:p>
            <a:r>
              <a:rPr lang="en-US" sz="2800" b="1" dirty="0"/>
              <a:t>Tangibles</a:t>
            </a:r>
            <a:r>
              <a:rPr lang="en-US" sz="2400" dirty="0"/>
              <a:t>: Welcoming environment, both in physical and online space, including accessibility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02500D-4387-4ED1-953A-ED33FD8FB2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PAGE </a:t>
            </a:r>
            <a:fld id="{4A9B5881-4007-4345-955A-79C2656F0C49}" type="slidenum">
              <a:rPr lang="en-US" smtClean="0"/>
              <a:pPr>
                <a:spcAft>
                  <a:spcPts val="600"/>
                </a:spcAft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895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close-up of a stethoscope&#10;&#10;Description automatically generated with medium confidence">
            <a:extLst>
              <a:ext uri="{FF2B5EF4-FFF2-40B4-BE49-F238E27FC236}">
                <a16:creationId xmlns:a16="http://schemas.microsoft.com/office/drawing/2014/main" id="{70C7A38A-943C-400C-BDA0-F37C543E0B79}"/>
              </a:ext>
            </a:extLst>
          </p:cNvPr>
          <p:cNvPicPr>
            <a:picLocks noGrp="1" noChangeAspect="1"/>
          </p:cNvPicPr>
          <p:nvPr>
            <p:ph type="pic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6" r="21695" b="1"/>
          <a:stretch/>
        </p:blipFill>
        <p:spPr>
          <a:xfrm>
            <a:off x="20" y="10"/>
            <a:ext cx="6305530" cy="6721465"/>
          </a:xfr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60D73D0-1807-4925-B769-5FD3F9C80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974" y="611077"/>
            <a:ext cx="4695825" cy="833663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Ways to monitoring</a:t>
            </a:r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C29C76-C62F-422D-A911-A1A71F856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0469" y="1619794"/>
            <a:ext cx="5024845" cy="4911635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/>
              <a:t>Observation of counselling sessions</a:t>
            </a:r>
          </a:p>
          <a:p>
            <a:r>
              <a:rPr lang="en-US" sz="3200" dirty="0"/>
              <a:t>Monitoring of functioning of study </a:t>
            </a:r>
            <a:r>
              <a:rPr lang="en-US" sz="3200" dirty="0" err="1"/>
              <a:t>centres</a:t>
            </a:r>
            <a:endParaRPr lang="en-US" sz="3200" dirty="0"/>
          </a:p>
          <a:p>
            <a:r>
              <a:rPr lang="en-US" sz="3200" dirty="0"/>
              <a:t>Tracking assignments submission and return</a:t>
            </a:r>
          </a:p>
          <a:p>
            <a:r>
              <a:rPr lang="en-US" sz="3200" dirty="0"/>
              <a:t>Tracking material dispatch</a:t>
            </a:r>
          </a:p>
          <a:p>
            <a:r>
              <a:rPr lang="en-US" sz="3200" dirty="0"/>
              <a:t>Monitoring of evaluated assignments</a:t>
            </a:r>
          </a:p>
          <a:p>
            <a:r>
              <a:rPr lang="en-US" sz="3200" dirty="0"/>
              <a:t>Student course experience surveys</a:t>
            </a:r>
          </a:p>
          <a:p>
            <a:r>
              <a:rPr lang="en-US" sz="3200" dirty="0"/>
              <a:t>Learner dropout</a:t>
            </a:r>
          </a:p>
          <a:p>
            <a:endParaRPr lang="en-US" dirty="0"/>
          </a:p>
          <a:p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B2AAE1-0FB0-4E73-8405-9B4DE28A82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PAGE </a:t>
            </a:r>
            <a:fld id="{4A9B5881-4007-4345-955A-79C2656F0C49}" type="slidenum">
              <a:rPr lang="en-US" smtClean="0"/>
              <a:pPr>
                <a:spcAft>
                  <a:spcPts val="60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563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6593896-424D-468D-B418-643DE94F8176}"/>
              </a:ext>
            </a:extLst>
          </p:cNvPr>
          <p:cNvSpPr txBox="1"/>
          <p:nvPr/>
        </p:nvSpPr>
        <p:spPr>
          <a:xfrm>
            <a:off x="7873611" y="1676409"/>
            <a:ext cx="3923999" cy="2436592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pPr marL="0" marR="0" lvl="0" indent="0" fontAlgn="auto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7200" b="1" i="0" u="none" strike="noStrike" kern="1200" cap="none" spc="-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Lessons for Educators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A389AD5-678C-4491-8A32-C4200DDB68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73612" y="4611901"/>
            <a:ext cx="3924000" cy="684000"/>
          </a:xfrm>
        </p:spPr>
        <p:txBody>
          <a:bodyPr>
            <a:normAutofit/>
          </a:bodyPr>
          <a:lstStyle/>
          <a:p>
            <a:r>
              <a:rPr lang="en-US" sz="2400" b="1" dirty="0"/>
              <a:t>ODL has several best practices to share.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946F2-91EC-4DEB-BCE0-1BCF36A4B9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PAGE </a:t>
            </a:r>
            <a:fld id="{4A9B5881-4007-4345-955A-79C2656F0C49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7" name="Picture 6" descr="Glasses on top of a book">
            <a:extLst>
              <a:ext uri="{FF2B5EF4-FFF2-40B4-BE49-F238E27FC236}">
                <a16:creationId xmlns:a16="http://schemas.microsoft.com/office/drawing/2014/main" id="{D63BF705-4C59-4922-AD2C-97465AE28A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" r="25680"/>
          <a:stretch/>
        </p:blipFill>
        <p:spPr>
          <a:xfrm>
            <a:off x="-1" y="10"/>
            <a:ext cx="7512001" cy="6727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24840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0C5037-DA4A-44E2-A9FB-84B14987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862" y="1676408"/>
            <a:ext cx="4190749" cy="3671095"/>
          </a:xfrm>
        </p:spPr>
        <p:txBody>
          <a:bodyPr anchor="b">
            <a:normAutofit/>
          </a:bodyPr>
          <a:lstStyle/>
          <a:p>
            <a:r>
              <a:rPr lang="en-US" sz="6600" dirty="0"/>
              <a:t>If we build it, they will come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9CA7A4E7-0CEC-4B85-A46E-09439158F4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PAGE </a:t>
            </a:r>
            <a:fld id="{4A9B5881-4007-4345-955A-79C2656F0C49}" type="slidenum">
              <a:rPr lang="en-US" smtClean="0"/>
              <a:pPr>
                <a:spcAft>
                  <a:spcPts val="600"/>
                </a:spcAft>
              </a:pPr>
              <a:t>37</a:t>
            </a:fld>
            <a:endParaRPr lang="en-US"/>
          </a:p>
        </p:txBody>
      </p:sp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79988A38-F603-4798-8BE7-C030855526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 r="46854" b="-1"/>
          <a:stretch/>
        </p:blipFill>
        <p:spPr>
          <a:xfrm>
            <a:off x="-1" y="10"/>
            <a:ext cx="7512001" cy="6727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942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0C5037-DA4A-44E2-A9FB-84B14987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0" y="570831"/>
            <a:ext cx="4512733" cy="5586192"/>
          </a:xfrm>
        </p:spPr>
        <p:txBody>
          <a:bodyPr anchor="ctr"/>
          <a:lstStyle/>
          <a:p>
            <a:r>
              <a:rPr lang="en-US" b="1" dirty="0"/>
              <a:t> </a:t>
            </a:r>
            <a:br>
              <a:rPr lang="en-US" b="1" dirty="0"/>
            </a:br>
            <a:r>
              <a:rPr lang="en-US" b="1" dirty="0"/>
              <a:t>The core expertise of teachers come from content knowledge</a:t>
            </a:r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9F0FCB0-E584-4640-9797-2479E5C3DCD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7" r="185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748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0C5037-DA4A-44E2-A9FB-84B14987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0" y="570831"/>
            <a:ext cx="4512733" cy="5586192"/>
          </a:xfrm>
        </p:spPr>
        <p:txBody>
          <a:bodyPr/>
          <a:lstStyle/>
          <a:p>
            <a:r>
              <a:rPr lang="en-US" dirty="0"/>
              <a:t>Technology is a poor substitute for face-to-face learning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E562CF9-BA17-45FA-9A19-639DCB92A3F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3797" r="3797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7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i="1" dirty="0"/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endParaRPr lang="en-US" sz="2400" i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0" y="3810"/>
            <a:ext cx="9144000" cy="1265238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i="0" dirty="0"/>
              <a:t>Access: GER Status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877F42A-990A-4710-B503-31A413FD2C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1552339"/>
              </p:ext>
            </p:extLst>
          </p:nvPr>
        </p:nvGraphicFramePr>
        <p:xfrm>
          <a:off x="1905001" y="1321724"/>
          <a:ext cx="7086599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232DBAB-CB9E-40C5-96FF-90A2B64D7D05}"/>
              </a:ext>
            </a:extLst>
          </p:cNvPr>
          <p:cNvSpPr txBox="1"/>
          <p:nvPr/>
        </p:nvSpPr>
        <p:spPr>
          <a:xfrm>
            <a:off x="1905001" y="6477001"/>
            <a:ext cx="8790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463688"/>
                </a:solidFill>
                <a:latin typeface="Arial" charset="0"/>
              </a:rPr>
              <a:t>Source</a:t>
            </a:r>
            <a:r>
              <a:rPr lang="en-US" sz="1200" dirty="0">
                <a:solidFill>
                  <a:srgbClr val="463688"/>
                </a:solidFill>
                <a:latin typeface="Arial" charset="0"/>
              </a:rPr>
              <a:t>: UNESCO Institute of Statistics: </a:t>
            </a:r>
            <a:r>
              <a:rPr lang="en-US" sz="1200" dirty="0">
                <a:solidFill>
                  <a:srgbClr val="463688"/>
                </a:solidFill>
                <a:latin typeface="Arial" charset="0"/>
                <a:hlinkClick r:id="rId4"/>
              </a:rPr>
              <a:t>http://data.uis.unesco.org/Index.aspx?DataSetCode=EDULIT_DS</a:t>
            </a:r>
            <a:r>
              <a:rPr lang="en-US" sz="1200" dirty="0">
                <a:solidFill>
                  <a:srgbClr val="463688"/>
                </a:solidFill>
                <a:latin typeface="Arial" charset="0"/>
              </a:rPr>
              <a:t> and AISHE for India.</a:t>
            </a:r>
            <a:endParaRPr lang="en-CA" sz="1200" dirty="0">
              <a:solidFill>
                <a:srgbClr val="463688"/>
              </a:solidFill>
              <a:latin typeface="Arial" charset="0"/>
            </a:endParaRPr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8FBC2522-38C1-410A-98F8-D30889334D65}"/>
              </a:ext>
            </a:extLst>
          </p:cNvPr>
          <p:cNvSpPr/>
          <p:nvPr/>
        </p:nvSpPr>
        <p:spPr>
          <a:xfrm>
            <a:off x="8422568" y="3549549"/>
            <a:ext cx="733513" cy="457200"/>
          </a:xfrm>
          <a:prstGeom prst="leftArrow">
            <a:avLst/>
          </a:prstGeom>
          <a:solidFill>
            <a:srgbClr val="04956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FFFFFF"/>
                </a:solidFill>
                <a:latin typeface="Times New Roman"/>
              </a:rPr>
              <a:t>45.12%</a:t>
            </a:r>
            <a:endParaRPr lang="en-CA" sz="1050" b="1" dirty="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1F60CF2E-6C8D-4BE4-8813-22E48C00A865}"/>
              </a:ext>
            </a:extLst>
          </p:cNvPr>
          <p:cNvSpPr/>
          <p:nvPr/>
        </p:nvSpPr>
        <p:spPr>
          <a:xfrm>
            <a:off x="8387931" y="3194873"/>
            <a:ext cx="733513" cy="457200"/>
          </a:xfrm>
          <a:prstGeom prst="leftArrow">
            <a:avLst/>
          </a:prstGeom>
          <a:solidFill>
            <a:srgbClr val="B4AB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latin typeface="Times New Roman"/>
              </a:rPr>
              <a:t>50.6%</a:t>
            </a:r>
            <a:endParaRPr lang="en-CA" sz="1200" b="1" dirty="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4" name="Arrow: Left 13">
            <a:extLst>
              <a:ext uri="{FF2B5EF4-FFF2-40B4-BE49-F238E27FC236}">
                <a16:creationId xmlns:a16="http://schemas.microsoft.com/office/drawing/2014/main" id="{921F055D-4413-4EE1-BC9E-D1F6279C9417}"/>
              </a:ext>
            </a:extLst>
          </p:cNvPr>
          <p:cNvSpPr/>
          <p:nvPr/>
        </p:nvSpPr>
        <p:spPr>
          <a:xfrm>
            <a:off x="8396244" y="4191000"/>
            <a:ext cx="733513" cy="457200"/>
          </a:xfrm>
          <a:prstGeom prst="leftArrow">
            <a:avLst/>
          </a:prstGeom>
          <a:solidFill>
            <a:srgbClr val="E847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latin typeface="Times New Roman"/>
              </a:rPr>
              <a:t>27.1%</a:t>
            </a:r>
            <a:endParaRPr lang="en-CA" sz="1200" b="1" dirty="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6" name="Arrow: Left 15">
            <a:extLst>
              <a:ext uri="{FF2B5EF4-FFF2-40B4-BE49-F238E27FC236}">
                <a16:creationId xmlns:a16="http://schemas.microsoft.com/office/drawing/2014/main" id="{9ACBAFDC-0EBF-4920-AAD8-54EC6BED5BCE}"/>
              </a:ext>
            </a:extLst>
          </p:cNvPr>
          <p:cNvSpPr/>
          <p:nvPr/>
        </p:nvSpPr>
        <p:spPr>
          <a:xfrm>
            <a:off x="8400789" y="2369835"/>
            <a:ext cx="733513" cy="457200"/>
          </a:xfrm>
          <a:prstGeom prst="leftArrow">
            <a:avLst/>
          </a:prstGeom>
          <a:solidFill>
            <a:srgbClr val="CC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latin typeface="Times New Roman"/>
              </a:rPr>
              <a:t>71.5%</a:t>
            </a:r>
            <a:endParaRPr lang="en-CA" sz="1200" b="1" dirty="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8" name="Arrow: Left 17">
            <a:extLst>
              <a:ext uri="{FF2B5EF4-FFF2-40B4-BE49-F238E27FC236}">
                <a16:creationId xmlns:a16="http://schemas.microsoft.com/office/drawing/2014/main" id="{2C8E5AE2-5E44-4599-8459-A355C03D95F6}"/>
              </a:ext>
            </a:extLst>
          </p:cNvPr>
          <p:cNvSpPr/>
          <p:nvPr/>
        </p:nvSpPr>
        <p:spPr>
          <a:xfrm>
            <a:off x="8396244" y="1795521"/>
            <a:ext cx="733513" cy="457200"/>
          </a:xfrm>
          <a:prstGeom prst="leftArrow">
            <a:avLst/>
          </a:prstGeom>
          <a:solidFill>
            <a:srgbClr val="5A4C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latin typeface="Times New Roman"/>
              </a:rPr>
              <a:t>86.2%</a:t>
            </a:r>
            <a:endParaRPr lang="en-CA" sz="1200" b="1" dirty="0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50648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0C5037-DA4A-44E2-A9FB-84B14987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0" y="570831"/>
            <a:ext cx="4512733" cy="5586192"/>
          </a:xfrm>
        </p:spPr>
        <p:txBody>
          <a:bodyPr anchor="ctr"/>
          <a:lstStyle/>
          <a:p>
            <a:r>
              <a:rPr lang="en-US" b="1" dirty="0"/>
              <a:t>Today’s learners do not need digital skills</a:t>
            </a:r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FA3949C-603A-491C-9104-A49E040448C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1" r="12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2551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0C5037-DA4A-44E2-A9FB-84B14987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0" y="570831"/>
            <a:ext cx="4512733" cy="5586192"/>
          </a:xfrm>
        </p:spPr>
        <p:txBody>
          <a:bodyPr anchor="ctr"/>
          <a:lstStyle/>
          <a:p>
            <a:r>
              <a:rPr lang="en-US" dirty="0"/>
              <a:t>Higher education is all about stress management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2437597-D1FF-433C-8B5F-2BFF7D8A9BE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3" b="28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862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8C1BCD2-ADF0-482D-947B-6CA745098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4305300" cy="6721472"/>
          </a:xfrm>
        </p:spPr>
        <p:txBody>
          <a:bodyPr anchor="ctr">
            <a:normAutofit/>
          </a:bodyPr>
          <a:lstStyle/>
          <a:p>
            <a:r>
              <a:rPr lang="en-US" dirty="0"/>
              <a:t>Some Questions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20DE16-766F-4026-9E29-14B2CA0709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361475"/>
            <a:ext cx="838200" cy="360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PAGE </a:t>
            </a:r>
            <a:fld id="{4A9B5881-4007-4345-955A-79C2656F0C49}" type="slidenum">
              <a:rPr lang="en-US" smtClean="0"/>
              <a:pPr>
                <a:spcAft>
                  <a:spcPts val="600"/>
                </a:spcAft>
              </a:pPr>
              <a:t>42</a:t>
            </a:fld>
            <a:endParaRPr lang="en-US"/>
          </a:p>
        </p:txBody>
      </p:sp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98F05A24-3577-4621-8405-AFB6407121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2810033"/>
              </p:ext>
            </p:extLst>
          </p:nvPr>
        </p:nvGraphicFramePr>
        <p:xfrm>
          <a:off x="4705350" y="365124"/>
          <a:ext cx="6648448" cy="598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081020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23391" r="90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30D32A-359B-41BB-9746-2CF3A21EE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2325" y="1447800"/>
            <a:ext cx="8825658" cy="3329581"/>
          </a:xfrm>
        </p:spPr>
        <p:txBody>
          <a:bodyPr>
            <a:normAutofit/>
          </a:bodyPr>
          <a:lstStyle/>
          <a:p>
            <a:r>
              <a:rPr lang="en-US" dirty="0"/>
              <a:t>THANK YOU</a:t>
            </a:r>
            <a:endParaRPr lang="ru-RU" dirty="0"/>
          </a:p>
        </p:txBody>
      </p:sp>
      <p:pic>
        <p:nvPicPr>
          <p:cNvPr id="6" name="Picture 5" descr="A drawing of a face&#10;&#10;Description automatically generated">
            <a:extLst>
              <a:ext uri="{FF2B5EF4-FFF2-40B4-BE49-F238E27FC236}">
                <a16:creationId xmlns:a16="http://schemas.microsoft.com/office/drawing/2014/main" id="{67CC0D7A-893E-4E33-88D2-0CEC2DF84C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943600"/>
            <a:ext cx="1227411" cy="4294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3E1994-B28B-4D79-9C3B-B3CD1FBEE5BE}"/>
              </a:ext>
            </a:extLst>
          </p:cNvPr>
          <p:cNvSpPr txBox="1"/>
          <p:nvPr/>
        </p:nvSpPr>
        <p:spPr>
          <a:xfrm>
            <a:off x="1699851" y="5943600"/>
            <a:ext cx="685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The contents of this presentation, except logos/ graphics which are property of the respective owners, is made available under </a:t>
            </a:r>
            <a:r>
              <a:rPr lang="en-US" sz="11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Attribution-</a:t>
            </a:r>
            <a:r>
              <a:rPr lang="en-US" sz="1100" dirty="0" err="1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ShareAlike</a:t>
            </a:r>
            <a:r>
              <a:rPr lang="en-US" sz="11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International (CC BY-SA 4.0)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endParaRPr lang="en-CA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00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One of the Largest Higher Education Systems in the World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7447751"/>
              </p:ext>
            </p:extLst>
          </p:nvPr>
        </p:nvGraphicFramePr>
        <p:xfrm>
          <a:off x="2895600" y="1981200"/>
          <a:ext cx="6126162" cy="4637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65091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584203"/>
            <a:ext cx="11277600" cy="1265239"/>
          </a:xfrm>
        </p:spPr>
        <p:txBody>
          <a:bodyPr wrap="square" anchor="ctr">
            <a:normAutofit/>
          </a:bodyPr>
          <a:lstStyle/>
          <a:p>
            <a:pPr algn="ctr"/>
            <a:r>
              <a:rPr lang="en-US" dirty="0"/>
              <a:t> One of the Largest Higher Education System in the World</a:t>
            </a:r>
            <a:endParaRPr lang="en-CA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5924849-AD65-4AEA-B5EC-18DA8FF4C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52625" y="1906592"/>
            <a:ext cx="82867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956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2819400" y="1647120"/>
          <a:ext cx="6076950" cy="4125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01736" y="5665927"/>
            <a:ext cx="5750292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788" dirty="0"/>
              <a:t>Source: https://www.eiuperspectives.economist.com/sites/default/files/EIU_Yidan%20prize%20forecast_Education%20to%202030.pdf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109F5CE-BF5A-4F22-ACFD-44A4FBF315B7}"/>
              </a:ext>
            </a:extLst>
          </p:cNvPr>
          <p:cNvSpPr txBox="1">
            <a:spLocks/>
          </p:cNvSpPr>
          <p:nvPr/>
        </p:nvSpPr>
        <p:spPr bwMode="auto">
          <a:xfrm>
            <a:off x="1375954" y="275089"/>
            <a:ext cx="9144000" cy="12652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i="0" dirty="0"/>
              <a:t>Cost of higher education</a:t>
            </a:r>
          </a:p>
        </p:txBody>
      </p:sp>
    </p:spTree>
    <p:extLst>
      <p:ext uri="{BB962C8B-B14F-4D97-AF65-F5344CB8AC3E}">
        <p14:creationId xmlns:p14="http://schemas.microsoft.com/office/powerpoint/2010/main" val="386951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1"/>
            <a:ext cx="8458200" cy="1265239"/>
          </a:xfrm>
        </p:spPr>
        <p:txBody>
          <a:bodyPr/>
          <a:lstStyle/>
          <a:p>
            <a:pPr algn="ctr"/>
            <a:r>
              <a:rPr lang="en-CA" dirty="0"/>
              <a:t>Textbook Expenditure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905000" y="1676401"/>
          <a:ext cx="6172200" cy="4665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14801" y="3439878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chemeClr val="bg2"/>
                </a:solidFill>
              </a:rPr>
              <a:t>INR 1526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9079" y="2590801"/>
            <a:ext cx="2713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/>
              <a:t>Annual Expenditure</a:t>
            </a:r>
          </a:p>
          <a:p>
            <a:pPr algn="ctr"/>
            <a:r>
              <a:rPr lang="en-CA" sz="2400" b="1" dirty="0"/>
              <a:t>INR </a:t>
            </a:r>
            <a:r>
              <a:rPr lang="en-CA" sz="2400" b="1" dirty="0">
                <a:solidFill>
                  <a:srgbClr val="FF0000"/>
                </a:solidFill>
              </a:rPr>
              <a:t>3,654,419,020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9F73EBE-00DD-43DE-9AA7-5CFF642C5668}"/>
              </a:ext>
            </a:extLst>
          </p:cNvPr>
          <p:cNvSpPr/>
          <p:nvPr/>
        </p:nvSpPr>
        <p:spPr>
          <a:xfrm rot="20033460">
            <a:off x="6227772" y="5403543"/>
            <a:ext cx="6449951" cy="53122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Over 49.7 million USD per year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3538557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A109F5CE-BF5A-4F22-ACFD-44A4FBF315B7}"/>
              </a:ext>
            </a:extLst>
          </p:cNvPr>
          <p:cNvSpPr txBox="1">
            <a:spLocks/>
          </p:cNvSpPr>
          <p:nvPr/>
        </p:nvSpPr>
        <p:spPr bwMode="auto">
          <a:xfrm>
            <a:off x="1375954" y="275089"/>
            <a:ext cx="9144000" cy="12652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i="0" dirty="0"/>
              <a:t>Quality of education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E72FBB6-1971-4DFC-AB5D-06EDEEDAB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59473">
            <a:off x="3970563" y="3452851"/>
            <a:ext cx="8134350" cy="1238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D526A9-3693-4028-ACD5-61863796A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314089">
            <a:off x="5112597" y="4178051"/>
            <a:ext cx="7000875" cy="23717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A27CA2-706F-4E19-8D77-B018D901F8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4069" y="4784546"/>
            <a:ext cx="10297931" cy="17340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B3E5BC-3FD7-46D2-9CEC-FEA93DEA4C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7412" y="3206966"/>
            <a:ext cx="8394588" cy="12618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8E1C4C6-C3AD-4444-92E3-419FE8B3C421}"/>
              </a:ext>
            </a:extLst>
          </p:cNvPr>
          <p:cNvSpPr txBox="1"/>
          <p:nvPr/>
        </p:nvSpPr>
        <p:spPr>
          <a:xfrm>
            <a:off x="627019" y="2184705"/>
            <a:ext cx="5233851" cy="3539430"/>
          </a:xfrm>
          <a:prstGeom prst="rect">
            <a:avLst/>
          </a:prstGeom>
          <a:solidFill>
            <a:srgbClr val="4C99A7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i="0" dirty="0">
                <a:solidFill>
                  <a:schemeClr val="bg1"/>
                </a:solidFill>
                <a:effectLst/>
                <a:latin typeface="PT Serif"/>
              </a:rPr>
              <a:t>Low employability of graduates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PT Serif"/>
              </a:rPr>
              <a:t>P</a:t>
            </a:r>
            <a:r>
              <a:rPr lang="en-US" sz="3200" b="0" i="0" dirty="0">
                <a:solidFill>
                  <a:schemeClr val="bg1"/>
                </a:solidFill>
                <a:effectLst/>
                <a:latin typeface="PT Serif"/>
              </a:rPr>
              <a:t>oor quality of teaching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PT Serif"/>
              </a:rPr>
              <a:t>W</a:t>
            </a:r>
            <a:r>
              <a:rPr lang="en-US" sz="3200" b="0" i="0" dirty="0">
                <a:solidFill>
                  <a:schemeClr val="bg1"/>
                </a:solidFill>
                <a:effectLst/>
                <a:latin typeface="PT Serif"/>
              </a:rPr>
              <a:t>eak governance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PT Serif"/>
              </a:rPr>
              <a:t>I</a:t>
            </a:r>
            <a:r>
              <a:rPr lang="en-US" sz="3200" b="0" i="0" dirty="0">
                <a:solidFill>
                  <a:schemeClr val="bg1"/>
                </a:solidFill>
                <a:effectLst/>
                <a:latin typeface="PT Serif"/>
              </a:rPr>
              <a:t>nsufficient funding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PT Serif"/>
              </a:rPr>
              <a:t>C</a:t>
            </a:r>
            <a:r>
              <a:rPr lang="en-US" sz="3200" b="0" i="0" dirty="0">
                <a:solidFill>
                  <a:schemeClr val="bg1"/>
                </a:solidFill>
                <a:effectLst/>
                <a:latin typeface="PT Serif"/>
              </a:rPr>
              <a:t>omplex regulatory norms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54862A-C90E-4539-96AC-16105252E849}"/>
              </a:ext>
            </a:extLst>
          </p:cNvPr>
          <p:cNvSpPr txBox="1"/>
          <p:nvPr/>
        </p:nvSpPr>
        <p:spPr>
          <a:xfrm>
            <a:off x="531223" y="6429022"/>
            <a:ext cx="6002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Source: </a:t>
            </a:r>
            <a:r>
              <a:rPr lang="en-US" sz="1400" dirty="0">
                <a:hlinkClick r:id="rId7"/>
              </a:rPr>
              <a:t>https://www.brookings.edu/research/reviving-higher-education-in-india/</a:t>
            </a:r>
            <a:r>
              <a:rPr lang="en-US" sz="1400" dirty="0"/>
              <a:t> 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164781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Custom 254">
      <a:dk1>
        <a:srgbClr val="000000"/>
      </a:dk1>
      <a:lt1>
        <a:srgbClr val="FFFFFF"/>
      </a:lt1>
      <a:dk2>
        <a:srgbClr val="242A41"/>
      </a:dk2>
      <a:lt2>
        <a:srgbClr val="E2E8E3"/>
      </a:lt2>
      <a:accent1>
        <a:srgbClr val="5370C5"/>
      </a:accent1>
      <a:accent2>
        <a:srgbClr val="17B2D1"/>
      </a:accent2>
      <a:accent3>
        <a:srgbClr val="2978E7"/>
      </a:accent3>
      <a:accent4>
        <a:srgbClr val="7829E7"/>
      </a:accent4>
      <a:accent5>
        <a:srgbClr val="B517D5"/>
      </a:accent5>
      <a:accent6>
        <a:srgbClr val="E729B7"/>
      </a:accent6>
      <a:hlink>
        <a:srgbClr val="5370C5"/>
      </a:hlink>
      <a:folHlink>
        <a:srgbClr val="7F7F7F"/>
      </a:folHlink>
    </a:clrScheme>
    <a:fontScheme name="MS Surge Teach Light and Dark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-Corporate_Teach a Course_with Animation_Win32_SB - v2" id="{C9F810C9-4EB1-4CC6-A6C7-6362D8FFF9DF}" vid="{001312C1-1362-40A0-84BD-C64F2C3E2EF2}"/>
    </a:ext>
  </a:extLst>
</a:theme>
</file>

<file path=ppt/theme/theme2.xml><?xml version="1.0" encoding="utf-8"?>
<a:theme xmlns:a="http://schemas.openxmlformats.org/drawingml/2006/main" name="1_COL09-12 Powerpoint">
  <a:themeElements>
    <a:clrScheme name="Commonwealth of Learning">
      <a:dk1>
        <a:srgbClr val="463688"/>
      </a:dk1>
      <a:lt1>
        <a:srgbClr val="FFFFFF"/>
      </a:lt1>
      <a:dk2>
        <a:srgbClr val="463688"/>
      </a:dk2>
      <a:lt2>
        <a:srgbClr val="FFFFFF"/>
      </a:lt2>
      <a:accent1>
        <a:srgbClr val="B3AA7E"/>
      </a:accent1>
      <a:accent2>
        <a:srgbClr val="E84784"/>
      </a:accent2>
      <a:accent3>
        <a:srgbClr val="00946D"/>
      </a:accent3>
      <a:accent4>
        <a:srgbClr val="CCCC00"/>
      </a:accent4>
      <a:accent5>
        <a:srgbClr val="463688"/>
      </a:accent5>
      <a:accent6>
        <a:srgbClr val="D6D1EE"/>
      </a:accent6>
      <a:hlink>
        <a:srgbClr val="6E6F6E"/>
      </a:hlink>
      <a:folHlink>
        <a:srgbClr val="45283B"/>
      </a:folHlink>
    </a:clrScheme>
    <a:fontScheme name="Commonwealth of Learning">
      <a:majorFont>
        <a:latin typeface="Georgia"/>
        <a:ea typeface=""/>
        <a:cs typeface=""/>
      </a:majorFont>
      <a:minorFont>
        <a:latin typeface="Times New Roman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L_Nov2015">
  <a:themeElements>
    <a:clrScheme name="Commonwealth of Learning (Dark)">
      <a:dk1>
        <a:srgbClr val="221A48"/>
      </a:dk1>
      <a:lt1>
        <a:srgbClr val="FFFFFF"/>
      </a:lt1>
      <a:dk2>
        <a:srgbClr val="221A48"/>
      </a:dk2>
      <a:lt2>
        <a:srgbClr val="FFFFFF"/>
      </a:lt2>
      <a:accent1>
        <a:srgbClr val="5F5938"/>
      </a:accent1>
      <a:accent2>
        <a:srgbClr val="E84784"/>
      </a:accent2>
      <a:accent3>
        <a:srgbClr val="00946D"/>
      </a:accent3>
      <a:accent4>
        <a:srgbClr val="CFA053"/>
      </a:accent4>
      <a:accent5>
        <a:srgbClr val="8294DC"/>
      </a:accent5>
      <a:accent6>
        <a:srgbClr val="BBBF11"/>
      </a:accent6>
      <a:hlink>
        <a:srgbClr val="6E6F6E"/>
      </a:hlink>
      <a:folHlink>
        <a:srgbClr val="45283B"/>
      </a:folHlink>
    </a:clrScheme>
    <a:fontScheme name="Commonwealth of Learning">
      <a:majorFont>
        <a:latin typeface="Georgia"/>
        <a:ea typeface=""/>
        <a:cs typeface=""/>
      </a:majorFont>
      <a:minorFont>
        <a:latin typeface="Times New Roman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_Nov2015" id="{03833EFC-752F-4A53-AE41-FAD01652D7A2}" vid="{C381C03B-07C4-44E6-929C-6FBB1874A96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54">
    <a:dk1>
      <a:srgbClr val="000000"/>
    </a:dk1>
    <a:lt1>
      <a:srgbClr val="FFFFFF"/>
    </a:lt1>
    <a:dk2>
      <a:srgbClr val="242A41"/>
    </a:dk2>
    <a:lt2>
      <a:srgbClr val="E2E8E3"/>
    </a:lt2>
    <a:accent1>
      <a:srgbClr val="5370C5"/>
    </a:accent1>
    <a:accent2>
      <a:srgbClr val="17B2D1"/>
    </a:accent2>
    <a:accent3>
      <a:srgbClr val="2978E7"/>
    </a:accent3>
    <a:accent4>
      <a:srgbClr val="7829E7"/>
    </a:accent4>
    <a:accent5>
      <a:srgbClr val="B517D5"/>
    </a:accent5>
    <a:accent6>
      <a:srgbClr val="E729B7"/>
    </a:accent6>
    <a:hlink>
      <a:srgbClr val="5370C5"/>
    </a:hlink>
    <a:folHlink>
      <a:srgbClr val="7F7F7F"/>
    </a:folHlink>
  </a:clrScheme>
</a:themeOverride>
</file>

<file path=ppt/theme/themeOverride2.xml><?xml version="1.0" encoding="utf-8"?>
<a:themeOverride xmlns:a="http://schemas.openxmlformats.org/drawingml/2006/main">
  <a:clrScheme name="Custom 254">
    <a:dk1>
      <a:srgbClr val="000000"/>
    </a:dk1>
    <a:lt1>
      <a:srgbClr val="FFFFFF"/>
    </a:lt1>
    <a:dk2>
      <a:srgbClr val="242A41"/>
    </a:dk2>
    <a:lt2>
      <a:srgbClr val="E2E8E3"/>
    </a:lt2>
    <a:accent1>
      <a:srgbClr val="5370C5"/>
    </a:accent1>
    <a:accent2>
      <a:srgbClr val="17B2D1"/>
    </a:accent2>
    <a:accent3>
      <a:srgbClr val="2978E7"/>
    </a:accent3>
    <a:accent4>
      <a:srgbClr val="7829E7"/>
    </a:accent4>
    <a:accent5>
      <a:srgbClr val="B517D5"/>
    </a:accent5>
    <a:accent6>
      <a:srgbClr val="E729B7"/>
    </a:accent6>
    <a:hlink>
      <a:srgbClr val="5370C5"/>
    </a:hlink>
    <a:folHlink>
      <a:srgbClr val="7F7F7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A303362-5DB5-4146-A667-E40932D524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05A674-08B3-48F2-91E0-AF5831D526B7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FE0CF8FC-473D-42DA-B10E-0D97F5E2C3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1716</Words>
  <Application>Microsoft Office PowerPoint</Application>
  <PresentationFormat>Widescreen</PresentationFormat>
  <Paragraphs>326</Paragraphs>
  <Slides>43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54" baseType="lpstr">
      <vt:lpstr>Arial</vt:lpstr>
      <vt:lpstr>Calibri</vt:lpstr>
      <vt:lpstr>Calibri Light</vt:lpstr>
      <vt:lpstr>Georgia</vt:lpstr>
      <vt:lpstr>PT Serif</vt:lpstr>
      <vt:lpstr>Times New Roman</vt:lpstr>
      <vt:lpstr>Trebuchet MS</vt:lpstr>
      <vt:lpstr>Wingdings</vt:lpstr>
      <vt:lpstr>Office Theme</vt:lpstr>
      <vt:lpstr>1_COL09-12 Powerpoint</vt:lpstr>
      <vt:lpstr>COL_Nov2015</vt:lpstr>
      <vt:lpstr>Supporting learners in distance and online learning: lessons for educators</vt:lpstr>
      <vt:lpstr>THE PLAN</vt:lpstr>
      <vt:lpstr>PowerPoint Presentation</vt:lpstr>
      <vt:lpstr>Access: GER Status</vt:lpstr>
      <vt:lpstr>One of the Largest Higher Education Systems in the World</vt:lpstr>
      <vt:lpstr> One of the Largest Higher Education System in the World</vt:lpstr>
      <vt:lpstr>PowerPoint Presentation</vt:lpstr>
      <vt:lpstr>Textbook Expenditure</vt:lpstr>
      <vt:lpstr>PowerPoint Presentation</vt:lpstr>
      <vt:lpstr>The fallacy of rankings</vt:lpstr>
      <vt:lpstr>Quality enhancement</vt:lpstr>
      <vt:lpstr>National Education Policy 2020</vt:lpstr>
      <vt:lpstr>National Education Policy 2020: Recommendations for Online Education</vt:lpstr>
      <vt:lpstr>Access to technology</vt:lpstr>
      <vt:lpstr>Internet Bandwidth</vt:lpstr>
      <vt:lpstr>University of Hyderabad Experience: During COVID19</vt:lpstr>
      <vt:lpstr>COVID-19: Impact on students’ mental health </vt:lpstr>
      <vt:lpstr>How can we support learners?</vt:lpstr>
      <vt:lpstr>PowerPoint Presentation</vt:lpstr>
      <vt:lpstr>Emergency Remote Teaching vs. Online Learning</vt:lpstr>
      <vt:lpstr>Online learning is not video conferencing</vt:lpstr>
      <vt:lpstr>Distance Education</vt:lpstr>
      <vt:lpstr>Learner Support</vt:lpstr>
      <vt:lpstr>Three-tier model of Learner Support</vt:lpstr>
      <vt:lpstr>Media and Technology for Learner Support</vt:lpstr>
      <vt:lpstr>Types of Learner Support</vt:lpstr>
      <vt:lpstr>Learners Support: three stages</vt:lpstr>
      <vt:lpstr>Effective Learner Support: From Content to Course</vt:lpstr>
      <vt:lpstr>Skills for Learner Support</vt:lpstr>
      <vt:lpstr>Learner Support is key to Student Success</vt:lpstr>
      <vt:lpstr>Learner Support is key to Student Success</vt:lpstr>
      <vt:lpstr>Monitoring and Evaluation of Learner Support</vt:lpstr>
      <vt:lpstr>Service Quality in Learner Support</vt:lpstr>
      <vt:lpstr>Dimensions of Learner Service Quality</vt:lpstr>
      <vt:lpstr>Ways to monitoring</vt:lpstr>
      <vt:lpstr>PowerPoint Presentation</vt:lpstr>
      <vt:lpstr>If we build it, they will come</vt:lpstr>
      <vt:lpstr>  The core expertise of teachers come from content knowledge</vt:lpstr>
      <vt:lpstr>Technology is a poor substitute for face-to-face learning</vt:lpstr>
      <vt:lpstr>Today’s learners do not need digital skills</vt:lpstr>
      <vt:lpstr>Higher education is all about stress management</vt:lpstr>
      <vt:lpstr>Some Questions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2020-12-18T02:47:15Z</dcterms:created>
  <dcterms:modified xsi:type="dcterms:W3CDTF">2021-12-11T00:31:33Z</dcterms:modified>
</cp:coreProperties>
</file>