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5"/>
  </p:sldMasterIdLst>
  <p:notesMasterIdLst>
    <p:notesMasterId r:id="rId24"/>
  </p:notesMasterIdLst>
  <p:sldIdLst>
    <p:sldId id="294" r:id="rId6"/>
    <p:sldId id="1348" r:id="rId7"/>
    <p:sldId id="1374" r:id="rId8"/>
    <p:sldId id="1375" r:id="rId9"/>
    <p:sldId id="1376" r:id="rId10"/>
    <p:sldId id="476" r:id="rId11"/>
    <p:sldId id="465" r:id="rId12"/>
    <p:sldId id="470" r:id="rId13"/>
    <p:sldId id="466" r:id="rId14"/>
    <p:sldId id="467" r:id="rId15"/>
    <p:sldId id="480" r:id="rId16"/>
    <p:sldId id="477" r:id="rId17"/>
    <p:sldId id="478" r:id="rId18"/>
    <p:sldId id="468" r:id="rId19"/>
    <p:sldId id="1053" r:id="rId20"/>
    <p:sldId id="469" r:id="rId21"/>
    <p:sldId id="481" r:id="rId22"/>
    <p:sldId id="111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192D"/>
    <a:srgbClr val="290088"/>
    <a:srgbClr val="D7D3BC"/>
    <a:srgbClr val="EA1A73"/>
    <a:srgbClr val="0091B3"/>
    <a:srgbClr val="41DAC5"/>
    <a:srgbClr val="CCDC00"/>
    <a:srgbClr val="FF5C3B"/>
    <a:srgbClr val="E05829"/>
    <a:srgbClr val="185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1322BF-5523-4155-B947-B8ABC66B3779}" v="177" dt="2022-03-07T20:19:31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85311" autoAdjust="0"/>
  </p:normalViewPr>
  <p:slideViewPr>
    <p:cSldViewPr snapToGrid="0">
      <p:cViewPr varScale="1">
        <p:scale>
          <a:sx n="78" d="100"/>
          <a:sy n="78" d="100"/>
        </p:scale>
        <p:origin x="2022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Commonwealth countries</c:v>
                </c:pt>
              </c:strCache>
            </c:strRef>
          </c:tx>
          <c:spPr>
            <a:ln w="31750" cap="rnd">
              <a:solidFill>
                <a:srgbClr val="FF33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Sheet1!$B$2:$B$7</c:f>
              <c:numCache>
                <c:formatCode>0.00</c:formatCode>
                <c:ptCount val="6"/>
                <c:pt idx="0">
                  <c:v>67.39</c:v>
                </c:pt>
                <c:pt idx="1">
                  <c:v>68.81</c:v>
                </c:pt>
                <c:pt idx="2">
                  <c:v>67.25</c:v>
                </c:pt>
                <c:pt idx="3">
                  <c:v>67.959999999999994</c:v>
                </c:pt>
                <c:pt idx="4">
                  <c:v>67.31</c:v>
                </c:pt>
                <c:pt idx="5">
                  <c:v>68.040000000000006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86-4D67-A77E-01738EDA4D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World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75.95</c:v>
                </c:pt>
                <c:pt idx="1">
                  <c:v>76.33</c:v>
                </c:pt>
                <c:pt idx="2">
                  <c:v>75.8</c:v>
                </c:pt>
                <c:pt idx="3">
                  <c:v>75.760000000000005</c:v>
                </c:pt>
                <c:pt idx="4">
                  <c:v>76.28</c:v>
                </c:pt>
                <c:pt idx="5">
                  <c:v>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86-4B23-86F1-DC9E01C7C6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78952"/>
        <c:axId val="447077640"/>
      </c:scatterChart>
      <c:valAx>
        <c:axId val="447078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7640"/>
        <c:crosses val="autoZero"/>
        <c:crossBetween val="midCat"/>
      </c:valAx>
      <c:valAx>
        <c:axId val="4470776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8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Commonwealth Countries</c:v>
                </c:pt>
              </c:strCache>
            </c:strRef>
          </c:tx>
          <c:spPr>
            <a:ln w="31750" cap="rnd">
              <a:solidFill>
                <a:srgbClr val="FF33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Sheet1!$B$2:$B$7</c:f>
              <c:numCache>
                <c:formatCode>0.00</c:formatCode>
                <c:ptCount val="6"/>
                <c:pt idx="0">
                  <c:v>22.36</c:v>
                </c:pt>
                <c:pt idx="1">
                  <c:v>22.72</c:v>
                </c:pt>
                <c:pt idx="2">
                  <c:v>23.11</c:v>
                </c:pt>
                <c:pt idx="3">
                  <c:v>23.64</c:v>
                </c:pt>
                <c:pt idx="4">
                  <c:v>24.66</c:v>
                </c:pt>
                <c:pt idx="5">
                  <c:v>25.18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86-4D67-A77E-01738EDA4D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World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36.869999999999997</c:v>
                </c:pt>
                <c:pt idx="1">
                  <c:v>37.4</c:v>
                </c:pt>
                <c:pt idx="2">
                  <c:v>37.85</c:v>
                </c:pt>
                <c:pt idx="3">
                  <c:v>38.42</c:v>
                </c:pt>
                <c:pt idx="4">
                  <c:v>39.409999999999997</c:v>
                </c:pt>
                <c:pt idx="5">
                  <c:v>40.24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86-4B23-86F1-DC9E01C7C67A}"/>
            </c:ext>
          </c:extLst>
        </c:ser>
        <c:ser>
          <c:idx val="2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70-4762-9E66-E46328D43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78952"/>
        <c:axId val="447077640"/>
      </c:scatterChart>
      <c:valAx>
        <c:axId val="447078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7640"/>
        <c:crosses val="autoZero"/>
        <c:crossBetween val="midCat"/>
      </c:valAx>
      <c:valAx>
        <c:axId val="4470776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8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ln w="31750" cap="rnd">
              <a:solidFill>
                <a:srgbClr val="FF33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Sheet1!$B$2:$B$7</c:f>
              <c:numCache>
                <c:formatCode>0.00</c:formatCode>
                <c:ptCount val="6"/>
                <c:pt idx="0">
                  <c:v>21.85</c:v>
                </c:pt>
                <c:pt idx="1">
                  <c:v>22.19</c:v>
                </c:pt>
                <c:pt idx="2">
                  <c:v>22.35</c:v>
                </c:pt>
                <c:pt idx="3">
                  <c:v>22.7</c:v>
                </c:pt>
                <c:pt idx="4">
                  <c:v>23.37</c:v>
                </c:pt>
                <c:pt idx="5">
                  <c:v>23.72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86-4D67-A77E-01738EDA4D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22.85</c:v>
                </c:pt>
                <c:pt idx="1">
                  <c:v>23.27</c:v>
                </c:pt>
                <c:pt idx="2">
                  <c:v>23.8</c:v>
                </c:pt>
                <c:pt idx="3">
                  <c:v>24.54</c:v>
                </c:pt>
                <c:pt idx="4">
                  <c:v>26.05</c:v>
                </c:pt>
                <c:pt idx="5">
                  <c:v>26.75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86-4B23-86F1-DC9E01C7C67A}"/>
            </c:ext>
          </c:extLst>
        </c:ser>
        <c:ser>
          <c:idx val="2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70-4762-9E66-E46328D43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78952"/>
        <c:axId val="447077640"/>
      </c:scatterChart>
      <c:valAx>
        <c:axId val="447078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7640"/>
        <c:crosses val="autoZero"/>
        <c:crossBetween val="midCat"/>
      </c:valAx>
      <c:valAx>
        <c:axId val="4470776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8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Commonwealth countries</c:v>
                </c:pt>
              </c:strCache>
            </c:strRef>
          </c:tx>
          <c:spPr>
            <a:ln w="31750" cap="rnd">
              <a:solidFill>
                <a:srgbClr val="FF339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Sheet1!$B$2:$B$7</c:f>
              <c:numCache>
                <c:formatCode>0.00</c:formatCode>
                <c:ptCount val="6"/>
                <c:pt idx="0">
                  <c:v>75.73</c:v>
                </c:pt>
                <c:pt idx="1">
                  <c:v>75.930000000000007</c:v>
                </c:pt>
                <c:pt idx="2">
                  <c:v>75.95</c:v>
                </c:pt>
                <c:pt idx="3">
                  <c:v>77.430000000000007</c:v>
                </c:pt>
                <c:pt idx="4">
                  <c:v>77.459999999999994</c:v>
                </c:pt>
                <c:pt idx="5">
                  <c:v>78.040000000000006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86-4D67-A77E-01738EDA4D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World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Sheet1!$A$2:$A$7</c:f>
              <c:numCache>
                <c:formatCode>0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91.33</c:v>
                </c:pt>
                <c:pt idx="1">
                  <c:v>89.89</c:v>
                </c:pt>
                <c:pt idx="2">
                  <c:v>91.08</c:v>
                </c:pt>
                <c:pt idx="3">
                  <c:v>92.28</c:v>
                </c:pt>
                <c:pt idx="4">
                  <c:v>91.69</c:v>
                </c:pt>
                <c:pt idx="5">
                  <c:v>91.39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86-4B23-86F1-DC9E01C7C6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78952"/>
        <c:axId val="447077640"/>
      </c:scatterChart>
      <c:valAx>
        <c:axId val="447078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7640"/>
        <c:crosses val="autoZero"/>
        <c:crossBetween val="midCat"/>
      </c:valAx>
      <c:valAx>
        <c:axId val="4470776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78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ces.ed.gov/fastfacts/display.asp?id=60" TargetMode="External"/><Relationship Id="rId7" Type="http://schemas.openxmlformats.org/officeDocument/2006/relationships/hyperlink" Target="http://www.statssa.gov.za/publications/Report-03-01-59/Report-03-01-592011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dailymaverick.co.za/article/2017-08-15-students-with-disabilities-disadvantaged-at-higher-education-level/#.WhSt_lWnGUk" TargetMode="External"/><Relationship Id="rId5" Type="http://schemas.openxmlformats.org/officeDocument/2006/relationships/hyperlink" Target="https://timesofindia.indiatimes.com/home/education/news/Disabled-get-only-0-56-of-seats-in-higher-education/articleshow/46810639.cms" TargetMode="External"/><Relationship Id="rId4" Type="http://schemas.openxmlformats.org/officeDocument/2006/relationships/hyperlink" Target="http://publications.gc.ca/collections/collection_2009/rhdcc-hrsdc/HS61-1-2009E.pdf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ces.ed.gov/fastfacts/display.asp?id=60" TargetMode="External"/><Relationship Id="rId7" Type="http://schemas.openxmlformats.org/officeDocument/2006/relationships/hyperlink" Target="http://www.statssa.gov.za/publications/Report-03-01-59/Report-03-01-592011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dailymaverick.co.za/article/2017-08-15-students-with-disabilities-disadvantaged-at-higher-education-level/#.WhSt_lWnGUk" TargetMode="External"/><Relationship Id="rId5" Type="http://schemas.openxmlformats.org/officeDocument/2006/relationships/hyperlink" Target="https://timesofindia.indiatimes.com/home/education/news/Disabled-get-only-0-56-of-seats-in-higher-education/articleshow/46810639.cms" TargetMode="External"/><Relationship Id="rId4" Type="http://schemas.openxmlformats.org/officeDocument/2006/relationships/hyperlink" Target="http://publications.gc.ca/collections/collection_2009/rhdcc-hrsdc/HS61-1-2009E.pdf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ces.ed.gov/fastfacts/display.asp?id=60" TargetMode="External"/><Relationship Id="rId7" Type="http://schemas.openxmlformats.org/officeDocument/2006/relationships/hyperlink" Target="http://www.statssa.gov.za/publications/Report-03-01-59/Report-03-01-592011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dailymaverick.co.za/article/2017-08-15-students-with-disabilities-disadvantaged-at-higher-education-level/#.WhSt_lWnGUk" TargetMode="External"/><Relationship Id="rId5" Type="http://schemas.openxmlformats.org/officeDocument/2006/relationships/hyperlink" Target="https://timesofindia.indiatimes.com/home/education/news/Disabled-get-only-0-56-of-seats-in-higher-education/articleshow/46810639.cms" TargetMode="External"/><Relationship Id="rId4" Type="http://schemas.openxmlformats.org/officeDocument/2006/relationships/hyperlink" Target="http://publications.gc.ca/collections/collection_2009/rhdcc-hrsdc/HS61-1-2009E.pdf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1650" cy="3140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908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https://data.worldbank.org/indicator/SE.SEC.ENRR?locations=TT</a:t>
            </a:r>
          </a:p>
          <a:p>
            <a:r>
              <a:rPr lang="en-US" dirty="0"/>
              <a:t>https://cso.gov.tt/subjects/population-and-vital-statistics/education-statistics/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54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624B0-730A-4B76-B504-B259F9F1E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34975" y="709613"/>
            <a:ext cx="6323013" cy="35575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55E447-5AF2-41A6-BBD8-C6E461F3A5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CA" dirty="0"/>
              <a:t>Mean year of schooling for persons with disabilities in select 49 countries in the UNESCO report is 4.8, whereas in general is 7 years. For female PWD, the mean years of schooling reduces to 4.3. ( see UIS, 2018: http://uis.unesco.org/sites/default/files/documents/ip49-education-disability-2018-en.pdf  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People with disabilities are often disadvantaged in terms of access to tertiary education. </a:t>
            </a:r>
            <a:r>
              <a:rPr lang="en-US" dirty="0"/>
              <a:t>Of the 18 countries for which data is available, 15 report disability prevalence under 3 per cent and half report rates under 2 per cent.</a:t>
            </a:r>
            <a:endParaRPr lang="en-CA" dirty="0"/>
          </a:p>
          <a:p>
            <a:pPr lvl="0"/>
            <a:r>
              <a:rPr lang="en-US" dirty="0"/>
              <a:t>No info on students with disabilities in tertiary education.</a:t>
            </a:r>
            <a:endParaRPr lang="en-CA" dirty="0"/>
          </a:p>
          <a:p>
            <a:pPr lvl="0"/>
            <a:endParaRPr lang="en-CA" dirty="0"/>
          </a:p>
          <a:p>
            <a:pPr lvl="0"/>
            <a:r>
              <a:rPr lang="en-US" dirty="0"/>
              <a:t>United states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3"/>
              </a:rPr>
              <a:t>https://nces.ed.gov/fastfacts/display.asp?id=60</a:t>
            </a:r>
            <a:endParaRPr lang="en-US" dirty="0"/>
          </a:p>
          <a:p>
            <a:pPr lvl="0"/>
            <a:r>
              <a:rPr lang="en-US" dirty="0"/>
              <a:t>11.1% (students with disabilities enrolled in post-secondary institutions) in 2011-2012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Canada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4"/>
              </a:rPr>
              <a:t>http://publications.gc.ca/collections/collection_2009/rhdcc-hrsdc/HS61-1-2009E.pdf</a:t>
            </a:r>
            <a:endParaRPr lang="en-US" dirty="0"/>
          </a:p>
          <a:p>
            <a:pPr lvl="0"/>
            <a:r>
              <a:rPr lang="en-US" dirty="0"/>
              <a:t>10.7%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Australia:</a:t>
            </a:r>
          </a:p>
          <a:p>
            <a:pPr defTabSz="938089"/>
            <a:r>
              <a:rPr lang="en-US" dirty="0"/>
              <a:t>Source: </a:t>
            </a:r>
            <a:r>
              <a:rPr lang="en-CA" dirty="0"/>
              <a:t>https://www.cdu.edu.au/sites/default/files/the-northern-institute/10.18793-lcj215.17.02.pdf</a:t>
            </a:r>
          </a:p>
          <a:p>
            <a:pPr defTabSz="938089"/>
            <a:r>
              <a:rPr lang="en-CA" dirty="0"/>
              <a:t>5.5%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India</a:t>
            </a:r>
          </a:p>
          <a:p>
            <a:pPr lvl="0"/>
            <a:r>
              <a:rPr lang="en-US" u="sng" dirty="0">
                <a:hlinkClick r:id="rId5"/>
              </a:rPr>
              <a:t>https://timesofindia.indiatimes.com/home/education/news/Disabled-get-only-0-56-of-seats-in-higher-education/articleshow/46810639.cms</a:t>
            </a:r>
            <a:endParaRPr lang="en-US" dirty="0"/>
          </a:p>
          <a:p>
            <a:pPr lvl="0"/>
            <a:r>
              <a:rPr lang="en-US" dirty="0"/>
              <a:t>0.56%  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South Africa</a:t>
            </a:r>
          </a:p>
          <a:p>
            <a:pPr lvl="0"/>
            <a:r>
              <a:rPr lang="en-US" u="sng" dirty="0">
                <a:hlinkClick r:id="rId6"/>
              </a:rPr>
              <a:t>https://www.dailymaverick.co.za/article/2017-08-15-students-with-disabilities-disadvantaged-at-higher-education-level/#.WhSt_lWnGUk</a:t>
            </a:r>
            <a:endParaRPr lang="en-US" dirty="0"/>
          </a:p>
          <a:p>
            <a:pPr lvl="0"/>
            <a:r>
              <a:rPr lang="en-US" u="sng" dirty="0">
                <a:hlinkClick r:id="rId7"/>
              </a:rPr>
              <a:t>http://www.statssa.gov.za/publications/Report-03-01-59/Report-03-01-592011.pdf</a:t>
            </a:r>
            <a:endParaRPr lang="en-US" dirty="0"/>
          </a:p>
          <a:p>
            <a:pPr lvl="0"/>
            <a:r>
              <a:rPr lang="en-US" dirty="0"/>
              <a:t>According to Stats SA, 80% of disabled people aged 20-24 are not attending tertiary education. Put another way, around 7,5% of South Africans have a disability. Yet the number of disabled students at tertiary institutions is far from representative: just 1%.</a:t>
            </a:r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8E9AA-6EE4-4844-906A-6A3D1E34AE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defTabSz="938089">
              <a:defRPr/>
            </a:pPr>
            <a:fld id="{E237C3BB-3A72-466F-9680-121E238D6B64}" type="slidenum">
              <a:rPr lang="en-US">
                <a:solidFill>
                  <a:srgbClr val="000000"/>
                </a:solidFill>
                <a:latin typeface="Calibri"/>
              </a:rPr>
              <a:pPr defTabSz="938089">
                <a:defRPr/>
              </a:pPr>
              <a:t>3</a:t>
            </a:fld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2391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624B0-730A-4B76-B504-B259F9F1E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34975" y="709613"/>
            <a:ext cx="6323013" cy="35575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55E447-5AF2-41A6-BBD8-C6E461F3A5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CA" dirty="0"/>
              <a:t>Mean year of schooling for persons with disabilities in select 49 countries in the UNESCO report is 4.8, whereas in general is 7 years. For female PWD, the mean years of schooling reduces to 4.3. ( see UIS, 2018: http://uis.unesco.org/sites/default/files/documents/ip49-education-disability-2018-en.pdf  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People with disabilities are often disadvantaged in terms of access to tertiary education. </a:t>
            </a:r>
            <a:r>
              <a:rPr lang="en-US" dirty="0"/>
              <a:t>Of the 18 countries for which data is available, 15 report disability prevalence under 3 per cent and half report rates under 2 per cent.</a:t>
            </a:r>
            <a:endParaRPr lang="en-CA" dirty="0"/>
          </a:p>
          <a:p>
            <a:pPr lvl="0"/>
            <a:r>
              <a:rPr lang="en-US" dirty="0"/>
              <a:t>No info on students with disabilities in tertiary education.</a:t>
            </a:r>
            <a:endParaRPr lang="en-CA" dirty="0"/>
          </a:p>
          <a:p>
            <a:pPr lvl="0"/>
            <a:endParaRPr lang="en-CA" dirty="0"/>
          </a:p>
          <a:p>
            <a:pPr lvl="0"/>
            <a:r>
              <a:rPr lang="en-US" dirty="0"/>
              <a:t>United states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3"/>
              </a:rPr>
              <a:t>https://nces.ed.gov/fastfacts/display.asp?id=60</a:t>
            </a:r>
            <a:endParaRPr lang="en-US" dirty="0"/>
          </a:p>
          <a:p>
            <a:pPr lvl="0"/>
            <a:r>
              <a:rPr lang="en-US" dirty="0"/>
              <a:t>11.1% (students with disabilities enrolled in post-secondary institutions) in 2011-2012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Canada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4"/>
              </a:rPr>
              <a:t>http://publications.gc.ca/collections/collection_2009/rhdcc-hrsdc/HS61-1-2009E.pdf</a:t>
            </a:r>
            <a:endParaRPr lang="en-US" dirty="0"/>
          </a:p>
          <a:p>
            <a:pPr lvl="0"/>
            <a:r>
              <a:rPr lang="en-US" dirty="0"/>
              <a:t>10.7%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Australia:</a:t>
            </a:r>
          </a:p>
          <a:p>
            <a:pPr defTabSz="938089"/>
            <a:r>
              <a:rPr lang="en-US" dirty="0"/>
              <a:t>Source: </a:t>
            </a:r>
            <a:r>
              <a:rPr lang="en-CA" dirty="0"/>
              <a:t>https://www.cdu.edu.au/sites/default/files/the-northern-institute/10.18793-lcj215.17.02.pdf</a:t>
            </a:r>
          </a:p>
          <a:p>
            <a:pPr defTabSz="938089"/>
            <a:r>
              <a:rPr lang="en-CA" dirty="0"/>
              <a:t>5.5%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India</a:t>
            </a:r>
          </a:p>
          <a:p>
            <a:pPr lvl="0"/>
            <a:r>
              <a:rPr lang="en-US" u="sng" dirty="0">
                <a:hlinkClick r:id="rId5"/>
              </a:rPr>
              <a:t>https://timesofindia.indiatimes.com/home/education/news/Disabled-get-only-0-56-of-seats-in-higher-education/articleshow/46810639.cms</a:t>
            </a:r>
            <a:endParaRPr lang="en-US" dirty="0"/>
          </a:p>
          <a:p>
            <a:pPr lvl="0"/>
            <a:r>
              <a:rPr lang="en-US" dirty="0"/>
              <a:t>0.56%  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South Africa</a:t>
            </a:r>
          </a:p>
          <a:p>
            <a:pPr lvl="0"/>
            <a:r>
              <a:rPr lang="en-US" u="sng" dirty="0">
                <a:hlinkClick r:id="rId6"/>
              </a:rPr>
              <a:t>https://www.dailymaverick.co.za/article/2017-08-15-students-with-disabilities-disadvantaged-at-higher-education-level/#.WhSt_lWnGUk</a:t>
            </a:r>
            <a:endParaRPr lang="en-US" dirty="0"/>
          </a:p>
          <a:p>
            <a:pPr lvl="0"/>
            <a:r>
              <a:rPr lang="en-US" u="sng" dirty="0">
                <a:hlinkClick r:id="rId7"/>
              </a:rPr>
              <a:t>http://www.statssa.gov.za/publications/Report-03-01-59/Report-03-01-592011.pdf</a:t>
            </a:r>
            <a:endParaRPr lang="en-US" dirty="0"/>
          </a:p>
          <a:p>
            <a:pPr lvl="0"/>
            <a:r>
              <a:rPr lang="en-US" dirty="0"/>
              <a:t>According to Stats SA, 80% of disabled people aged 20-24 are not attending tertiary education. Put another way, around 7,5% of South Africans have a disability. Yet the number of disabled students at tertiary institutions is far from representative: just 1%.</a:t>
            </a:r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8E9AA-6EE4-4844-906A-6A3D1E34AE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defTabSz="938089">
              <a:defRPr/>
            </a:pPr>
            <a:fld id="{E237C3BB-3A72-466F-9680-121E238D6B64}" type="slidenum">
              <a:rPr lang="en-US">
                <a:solidFill>
                  <a:srgbClr val="000000"/>
                </a:solidFill>
                <a:latin typeface="Calibri"/>
              </a:rPr>
              <a:pPr defTabSz="938089">
                <a:defRPr/>
              </a:pPr>
              <a:t>4</a:t>
            </a:fld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723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624B0-730A-4B76-B504-B259F9F1E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34975" y="709613"/>
            <a:ext cx="6323013" cy="35575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55E447-5AF2-41A6-BBD8-C6E461F3A5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CA" dirty="0"/>
              <a:t>Mean year of schooling for persons with disabilities in select 49 countries in the UNESCO report is 4.8, whereas in general is 7 years. For female PWD, the mean years of schooling reduces to 4.3. ( see UIS, 2018: http://uis.unesco.org/sites/default/files/documents/ip49-education-disability-2018-en.pdf  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People with disabilities are often disadvantaged in terms of access to tertiary education. </a:t>
            </a:r>
            <a:r>
              <a:rPr lang="en-US" dirty="0"/>
              <a:t>Of the 18 countries for which data is available, 15 report disability prevalence under 3 per cent and half report rates under 2 per cent.</a:t>
            </a:r>
            <a:endParaRPr lang="en-CA" dirty="0"/>
          </a:p>
          <a:p>
            <a:pPr lvl="0"/>
            <a:r>
              <a:rPr lang="en-US" dirty="0"/>
              <a:t>No info on students with disabilities in tertiary education.</a:t>
            </a:r>
            <a:endParaRPr lang="en-CA" dirty="0"/>
          </a:p>
          <a:p>
            <a:pPr lvl="0"/>
            <a:endParaRPr lang="en-CA" dirty="0"/>
          </a:p>
          <a:p>
            <a:pPr lvl="0"/>
            <a:r>
              <a:rPr lang="en-US" dirty="0"/>
              <a:t>United states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3"/>
              </a:rPr>
              <a:t>https://nces.ed.gov/fastfacts/display.asp?id=60</a:t>
            </a:r>
            <a:endParaRPr lang="en-US" dirty="0"/>
          </a:p>
          <a:p>
            <a:pPr lvl="0"/>
            <a:r>
              <a:rPr lang="en-US" dirty="0"/>
              <a:t>11.1% (students with disabilities enrolled in post-secondary institutions) in 2011-2012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Canada</a:t>
            </a:r>
          </a:p>
          <a:p>
            <a:pPr lvl="0"/>
            <a:r>
              <a:rPr lang="en-US" dirty="0"/>
              <a:t>Source: </a:t>
            </a:r>
            <a:r>
              <a:rPr lang="en-US" u="sng" dirty="0">
                <a:hlinkClick r:id="rId4"/>
              </a:rPr>
              <a:t>http://publications.gc.ca/collections/collection_2009/rhdcc-hrsdc/HS61-1-2009E.pdf</a:t>
            </a:r>
            <a:endParaRPr lang="en-US" dirty="0"/>
          </a:p>
          <a:p>
            <a:pPr lvl="0"/>
            <a:r>
              <a:rPr lang="en-US" dirty="0"/>
              <a:t>10.7%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Australia:</a:t>
            </a:r>
          </a:p>
          <a:p>
            <a:pPr defTabSz="938089"/>
            <a:r>
              <a:rPr lang="en-US" dirty="0"/>
              <a:t>Source: </a:t>
            </a:r>
            <a:r>
              <a:rPr lang="en-CA" dirty="0"/>
              <a:t>https://www.cdu.edu.au/sites/default/files/the-northern-institute/10.18793-lcj215.17.02.pdf</a:t>
            </a:r>
          </a:p>
          <a:p>
            <a:pPr defTabSz="938089"/>
            <a:r>
              <a:rPr lang="en-CA" dirty="0"/>
              <a:t>5.5%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India</a:t>
            </a:r>
          </a:p>
          <a:p>
            <a:pPr lvl="0"/>
            <a:r>
              <a:rPr lang="en-US" u="sng" dirty="0">
                <a:hlinkClick r:id="rId5"/>
              </a:rPr>
              <a:t>https://timesofindia.indiatimes.com/home/education/news/Disabled-get-only-0-56-of-seats-in-higher-education/articleshow/46810639.cms</a:t>
            </a:r>
            <a:endParaRPr lang="en-US" dirty="0"/>
          </a:p>
          <a:p>
            <a:pPr lvl="0"/>
            <a:r>
              <a:rPr lang="en-US" dirty="0"/>
              <a:t>0.56%  </a:t>
            </a:r>
          </a:p>
          <a:p>
            <a:pPr lvl="0"/>
            <a:r>
              <a:rPr lang="en-US" dirty="0"/>
              <a:t> </a:t>
            </a:r>
          </a:p>
          <a:p>
            <a:pPr lvl="0"/>
            <a:r>
              <a:rPr lang="en-US" dirty="0"/>
              <a:t>South Africa</a:t>
            </a:r>
          </a:p>
          <a:p>
            <a:pPr lvl="0"/>
            <a:r>
              <a:rPr lang="en-US" u="sng" dirty="0">
                <a:hlinkClick r:id="rId6"/>
              </a:rPr>
              <a:t>https://www.dailymaverick.co.za/article/2017-08-15-students-with-disabilities-disadvantaged-at-higher-education-level/#.WhSt_lWnGUk</a:t>
            </a:r>
            <a:endParaRPr lang="en-US" dirty="0"/>
          </a:p>
          <a:p>
            <a:pPr lvl="0"/>
            <a:r>
              <a:rPr lang="en-US" u="sng" dirty="0">
                <a:hlinkClick r:id="rId7"/>
              </a:rPr>
              <a:t>http://www.statssa.gov.za/publications/Report-03-01-59/Report-03-01-592011.pdf</a:t>
            </a:r>
            <a:endParaRPr lang="en-US" dirty="0"/>
          </a:p>
          <a:p>
            <a:pPr lvl="0"/>
            <a:r>
              <a:rPr lang="en-US" dirty="0"/>
              <a:t>According to Stats SA, 80% of disabled people aged 20-24 are not attending tertiary education. Put another way, around 7,5% of South Africans have a disability. Yet the number of disabled students at tertiary institutions is far from representative: just 1%.</a:t>
            </a:r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  <a:p>
            <a:pPr lvl="0"/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8E9AA-6EE4-4844-906A-6A3D1E34AE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defTabSz="938089">
              <a:defRPr/>
            </a:pPr>
            <a:fld id="{E237C3BB-3A72-466F-9680-121E238D6B64}" type="slidenum">
              <a:rPr lang="en-US">
                <a:solidFill>
                  <a:srgbClr val="000000"/>
                </a:solidFill>
                <a:latin typeface="Calibri"/>
              </a:rPr>
              <a:pPr defTabSz="938089">
                <a:defRPr/>
              </a:pPr>
              <a:t>5</a:t>
            </a:fld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2543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Missing data from following Commonwealth countries: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Australia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Canada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Guyana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Zealand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Nigeria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Trinidad and Tobago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Zambia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72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Missing data from the following Commonwealth countries: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Antigua and Barbuda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Bahamas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Barbados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Dominica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Eswatini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Gambia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Guyana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Kiribati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Nauru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Nigeria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PNG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Sierra Leone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Solomon Islands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Trinidad and Tobago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Tuvalu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Vanuatu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Zambia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30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Missing data from the following Commonwealth countries: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Antigua and Barbuda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Bahamas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Barbados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Dominica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Eswatini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Gambia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Guyana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Kiribati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Nauru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Nigeria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PNG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Sierra Leone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Solomon Islands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Trinidad and Tobago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Tuvalu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Vanuatu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Zambia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69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Missing data from the following Commonwealth countries: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Cyprus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Guyana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Kenya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Malta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Zealand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PNG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South Africa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Trinidad and Tobago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UK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93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https://data.worldbank.org/indicator/SE.PRM.TCAQ.ZS?locations=GB</a:t>
            </a:r>
          </a:p>
          <a:p>
            <a:r>
              <a:rPr lang="en-US" dirty="0"/>
              <a:t>https://explore-education-statistics.service.gov.uk/find-statistics/school-workforce-in-england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6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9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E04DC3-277C-4173-AC1F-B8B5386E6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9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5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1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42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82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17608" y="6176964"/>
            <a:ext cx="80573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328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701" y="-36286"/>
            <a:ext cx="12191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65" y="122465"/>
            <a:ext cx="603016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803901" y="5319449"/>
            <a:ext cx="6388100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1" y="5319449"/>
            <a:ext cx="5604268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A4CD7E-AD62-40E4-9F92-466558045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701" y="-36286"/>
            <a:ext cx="12191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65" y="122465"/>
            <a:ext cx="11397968" cy="5178843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803901" y="5319449"/>
            <a:ext cx="6388100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1" y="5319449"/>
            <a:ext cx="5604268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3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"/>
            <a:ext cx="105156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DC15F7-E010-46C2-B4A1-247D6F5052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B311DA-E12D-4142-914B-1AB7CEAC07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1022" y="5967025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12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17608" y="6176964"/>
            <a:ext cx="80573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17608" y="6176964"/>
            <a:ext cx="80573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853" y="6273126"/>
            <a:ext cx="671171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149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18288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927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3E1FD1-7E28-4CA5-9617-C9E749B518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4157" y="950976"/>
            <a:ext cx="10283687" cy="3852936"/>
          </a:xfrm>
          <a:custGeom>
            <a:avLst/>
            <a:gdLst>
              <a:gd name="connsiteX0" fmla="*/ 0 w 10283687"/>
              <a:gd name="connsiteY0" fmla="*/ 0 h 3852936"/>
              <a:gd name="connsiteX1" fmla="*/ 10283687 w 10283687"/>
              <a:gd name="connsiteY1" fmla="*/ 0 h 3852936"/>
              <a:gd name="connsiteX2" fmla="*/ 10283687 w 10283687"/>
              <a:gd name="connsiteY2" fmla="*/ 3852936 h 3852936"/>
              <a:gd name="connsiteX3" fmla="*/ 0 w 10283687"/>
              <a:gd name="connsiteY3" fmla="*/ 3852936 h 385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83687" h="3852936">
                <a:moveTo>
                  <a:pt x="0" y="0"/>
                </a:moveTo>
                <a:lnTo>
                  <a:pt x="10283687" y="0"/>
                </a:lnTo>
                <a:lnTo>
                  <a:pt x="10283687" y="3852936"/>
                </a:lnTo>
                <a:lnTo>
                  <a:pt x="0" y="385293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69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56991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47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7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4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4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7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9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1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1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6" r:id="rId3"/>
    <p:sldLayoutId id="2147483737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8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663" r:id="rId16"/>
    <p:sldLayoutId id="2147483704" r:id="rId17"/>
    <p:sldLayoutId id="2147483665" r:id="rId18"/>
    <p:sldLayoutId id="2147483670" r:id="rId19"/>
    <p:sldLayoutId id="2147483683" r:id="rId20"/>
    <p:sldLayoutId id="2147483672" r:id="rId21"/>
    <p:sldLayoutId id="2147483684" r:id="rId22"/>
    <p:sldLayoutId id="2147483708" r:id="rId23"/>
    <p:sldLayoutId id="2147483709" r:id="rId24"/>
    <p:sldLayoutId id="2147483739" r:id="rId25"/>
    <p:sldLayoutId id="214748374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2" Type="http://schemas.openxmlformats.org/officeDocument/2006/relationships/image" Target="../media/image9.emf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41" Type="http://schemas.openxmlformats.org/officeDocument/2006/relationships/image" Target="../media/image48.png"/><Relationship Id="rId54" Type="http://schemas.openxmlformats.org/officeDocument/2006/relationships/image" Target="../media/image6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png"/><Relationship Id="rId58" Type="http://schemas.openxmlformats.org/officeDocument/2006/relationships/image" Target="../media/image64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56.png"/><Relationship Id="rId57" Type="http://schemas.openxmlformats.org/officeDocument/2006/relationships/image" Target="../media/image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png"/><Relationship Id="rId56" Type="http://schemas.openxmlformats.org/officeDocument/2006/relationships/image" Target="../media/image63.pn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uis.unesco.org/index.aspx?queryid=3796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3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9" Type="http://schemas.openxmlformats.org/officeDocument/2006/relationships/image" Target="../media/image47.png"/><Relationship Id="rId21" Type="http://schemas.openxmlformats.org/officeDocument/2006/relationships/image" Target="../media/image29.png"/><Relationship Id="rId34" Type="http://schemas.openxmlformats.org/officeDocument/2006/relationships/image" Target="../media/image94.png"/><Relationship Id="rId42" Type="http://schemas.openxmlformats.org/officeDocument/2006/relationships/image" Target="../media/image50.png"/><Relationship Id="rId47" Type="http://schemas.openxmlformats.org/officeDocument/2006/relationships/image" Target="../media/image103.png"/><Relationship Id="rId50" Type="http://schemas.openxmlformats.org/officeDocument/2006/relationships/image" Target="../media/image58.png"/><Relationship Id="rId55" Type="http://schemas.openxmlformats.org/officeDocument/2006/relationships/image" Target="../media/image108.png"/><Relationship Id="rId7" Type="http://schemas.openxmlformats.org/officeDocument/2006/relationships/image" Target="../media/image79.png"/><Relationship Id="rId12" Type="http://schemas.openxmlformats.org/officeDocument/2006/relationships/image" Target="../media/image82.png"/><Relationship Id="rId17" Type="http://schemas.openxmlformats.org/officeDocument/2006/relationships/image" Target="../media/image25.png"/><Relationship Id="rId25" Type="http://schemas.openxmlformats.org/officeDocument/2006/relationships/image" Target="../media/image87.png"/><Relationship Id="rId33" Type="http://schemas.openxmlformats.org/officeDocument/2006/relationships/image" Target="../media/image93.png"/><Relationship Id="rId38" Type="http://schemas.openxmlformats.org/officeDocument/2006/relationships/image" Target="../media/image98.png"/><Relationship Id="rId46" Type="http://schemas.openxmlformats.org/officeDocument/2006/relationships/image" Target="../media/image102.png"/><Relationship Id="rId2" Type="http://schemas.openxmlformats.org/officeDocument/2006/relationships/image" Target="../media/image74.png"/><Relationship Id="rId16" Type="http://schemas.openxmlformats.org/officeDocument/2006/relationships/image" Target="../media/image84.png"/><Relationship Id="rId20" Type="http://schemas.openxmlformats.org/officeDocument/2006/relationships/image" Target="../media/image85.png"/><Relationship Id="rId29" Type="http://schemas.openxmlformats.org/officeDocument/2006/relationships/image" Target="../media/image90.png"/><Relationship Id="rId41" Type="http://schemas.openxmlformats.org/officeDocument/2006/relationships/image" Target="../media/image49.png"/><Relationship Id="rId54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11" Type="http://schemas.openxmlformats.org/officeDocument/2006/relationships/image" Target="../media/image81.png"/><Relationship Id="rId24" Type="http://schemas.openxmlformats.org/officeDocument/2006/relationships/image" Target="../media/image32.png"/><Relationship Id="rId32" Type="http://schemas.openxmlformats.org/officeDocument/2006/relationships/image" Target="../media/image92.png"/><Relationship Id="rId37" Type="http://schemas.openxmlformats.org/officeDocument/2006/relationships/image" Target="../media/image97.png"/><Relationship Id="rId40" Type="http://schemas.openxmlformats.org/officeDocument/2006/relationships/image" Target="../media/image48.png"/><Relationship Id="rId45" Type="http://schemas.openxmlformats.org/officeDocument/2006/relationships/image" Target="../media/image101.png"/><Relationship Id="rId53" Type="http://schemas.openxmlformats.org/officeDocument/2006/relationships/image" Target="../media/image107.png"/><Relationship Id="rId5" Type="http://schemas.openxmlformats.org/officeDocument/2006/relationships/image" Target="../media/image77.png"/><Relationship Id="rId15" Type="http://schemas.openxmlformats.org/officeDocument/2006/relationships/image" Target="../media/image23.png"/><Relationship Id="rId23" Type="http://schemas.openxmlformats.org/officeDocument/2006/relationships/image" Target="../media/image86.png"/><Relationship Id="rId28" Type="http://schemas.openxmlformats.org/officeDocument/2006/relationships/image" Target="../media/image89.png"/><Relationship Id="rId36" Type="http://schemas.openxmlformats.org/officeDocument/2006/relationships/image" Target="../media/image96.png"/><Relationship Id="rId49" Type="http://schemas.openxmlformats.org/officeDocument/2006/relationships/image" Target="../media/image57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31" Type="http://schemas.openxmlformats.org/officeDocument/2006/relationships/image" Target="../media/image39.png"/><Relationship Id="rId44" Type="http://schemas.openxmlformats.org/officeDocument/2006/relationships/image" Target="../media/image100.png"/><Relationship Id="rId52" Type="http://schemas.openxmlformats.org/officeDocument/2006/relationships/image" Target="../media/image106.png"/><Relationship Id="rId4" Type="http://schemas.openxmlformats.org/officeDocument/2006/relationships/image" Target="../media/image76.png"/><Relationship Id="rId9" Type="http://schemas.openxmlformats.org/officeDocument/2006/relationships/image" Target="../media/image80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88.png"/><Relationship Id="rId30" Type="http://schemas.openxmlformats.org/officeDocument/2006/relationships/image" Target="../media/image91.png"/><Relationship Id="rId35" Type="http://schemas.openxmlformats.org/officeDocument/2006/relationships/image" Target="../media/image95.png"/><Relationship Id="rId43" Type="http://schemas.openxmlformats.org/officeDocument/2006/relationships/image" Target="../media/image99.png"/><Relationship Id="rId48" Type="http://schemas.openxmlformats.org/officeDocument/2006/relationships/image" Target="../media/image104.png"/><Relationship Id="rId8" Type="http://schemas.openxmlformats.org/officeDocument/2006/relationships/image" Target="../media/image16.png"/><Relationship Id="rId51" Type="http://schemas.openxmlformats.org/officeDocument/2006/relationships/image" Target="../media/image105.png"/><Relationship Id="rId3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uis.unesco.org/index.aspx?queryid=370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uis.unesco.org/index.aspx?queryid=372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uis.unesco.org/index.aspx?queryid=372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2079420-D63B-4969-9B1D-722B2B6CE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D8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E66F2B-66B3-4434-9BFC-1F623BF2148B}"/>
              </a:ext>
            </a:extLst>
          </p:cNvPr>
          <p:cNvSpPr/>
          <p:nvPr/>
        </p:nvSpPr>
        <p:spPr>
          <a:xfrm>
            <a:off x="0" y="1"/>
            <a:ext cx="12192000" cy="4189227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4E00F8-D133-41D7-8F4B-1178CFBA55F1}"/>
              </a:ext>
            </a:extLst>
          </p:cNvPr>
          <p:cNvSpPr txBox="1"/>
          <p:nvPr/>
        </p:nvSpPr>
        <p:spPr>
          <a:xfrm>
            <a:off x="4907279" y="5334324"/>
            <a:ext cx="237744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Open Sans" panose="020B0606030504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Open Sans" panose="020B0606030504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Open Sans" panose="020B0606030504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Open Sans" panose="020B0606030504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Open Sans" panose="020B0606030504020204" pitchFamily="34" charset="0"/>
              </a:rPr>
              <a:t>   .   U   R   T   E   A   .   C   O   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BB8132-A04B-43E4-8F5D-C3E418E35F83}"/>
              </a:ext>
            </a:extLst>
          </p:cNvPr>
          <p:cNvSpPr/>
          <p:nvPr/>
        </p:nvSpPr>
        <p:spPr>
          <a:xfrm>
            <a:off x="4661396" y="4189228"/>
            <a:ext cx="6576447" cy="2668772"/>
          </a:xfrm>
          <a:prstGeom prst="rect">
            <a:avLst/>
          </a:prstGeom>
          <a:solidFill>
            <a:srgbClr val="9D9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Gudea" panose="020000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C78BDB-0FC7-491A-858C-F58C97321F59}"/>
              </a:ext>
            </a:extLst>
          </p:cNvPr>
          <p:cNvSpPr txBox="1"/>
          <p:nvPr/>
        </p:nvSpPr>
        <p:spPr>
          <a:xfrm>
            <a:off x="4907280" y="4346551"/>
            <a:ext cx="611694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Commonwealth’s Support to Member States in Achieving SDGs: 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Emerging Gaps in Education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FCB4C0-3353-D144-A991-7EE4AE546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494" y="10706197"/>
            <a:ext cx="3567276" cy="8918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634FDF-93E9-084D-AA03-3FD123B969D5}"/>
              </a:ext>
            </a:extLst>
          </p:cNvPr>
          <p:cNvSpPr txBox="1"/>
          <p:nvPr/>
        </p:nvSpPr>
        <p:spPr>
          <a:xfrm>
            <a:off x="699504" y="4405430"/>
            <a:ext cx="47487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 Balaji Venkataraman</a:t>
            </a:r>
          </a:p>
          <a:p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Vice President, Commonwealth of Learning</a:t>
            </a:r>
          </a:p>
          <a:p>
            <a:endParaRPr lang="en-CA" sz="1400" dirty="0">
              <a:solidFill>
                <a:schemeClr val="bg2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CA" sz="14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38</a:t>
            </a:r>
            <a:r>
              <a:rPr lang="en-CA" sz="1400" baseline="30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CA" sz="14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Commonwealth Diplomats Induction </a:t>
            </a:r>
            <a:br>
              <a:rPr lang="en-CA" sz="14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CA" sz="14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Programme  |  9 March 2022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A749F2-4E60-41A5-BDC5-D7CC52FCC742}"/>
              </a:ext>
            </a:extLst>
          </p:cNvPr>
          <p:cNvGrpSpPr/>
          <p:nvPr/>
        </p:nvGrpSpPr>
        <p:grpSpPr>
          <a:xfrm>
            <a:off x="2490952" y="165020"/>
            <a:ext cx="8746891" cy="3899078"/>
            <a:chOff x="150851" y="99288"/>
            <a:chExt cx="11868195" cy="5473929"/>
          </a:xfrm>
        </p:grpSpPr>
        <p:sp>
          <p:nvSpPr>
            <p:cNvPr id="13" name="Title 2">
              <a:extLst>
                <a:ext uri="{FF2B5EF4-FFF2-40B4-BE49-F238E27FC236}">
                  <a16:creationId xmlns:a16="http://schemas.microsoft.com/office/drawing/2014/main" id="{4E9D9BDD-9606-491B-8552-8DE2F20A6948}"/>
                </a:ext>
              </a:extLst>
            </p:cNvPr>
            <p:cNvSpPr txBox="1">
              <a:spLocks/>
            </p:cNvSpPr>
            <p:nvPr/>
          </p:nvSpPr>
          <p:spPr>
            <a:xfrm>
              <a:off x="1021299" y="3370390"/>
              <a:ext cx="5223016" cy="1637912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pic>
          <p:nvPicPr>
            <p:cNvPr id="14" name="Picture 2" descr="Antigua and Barbuda flag">
              <a:extLst>
                <a:ext uri="{FF2B5EF4-FFF2-40B4-BE49-F238E27FC236}">
                  <a16:creationId xmlns:a16="http://schemas.microsoft.com/office/drawing/2014/main" id="{EB190D1C-EF2E-4488-B12B-E2F12E2E42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33" y="102637"/>
              <a:ext cx="1078181" cy="72184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Australia flag">
              <a:extLst>
                <a:ext uri="{FF2B5EF4-FFF2-40B4-BE49-F238E27FC236}">
                  <a16:creationId xmlns:a16="http://schemas.microsoft.com/office/drawing/2014/main" id="{5BFB2086-5BF4-4CBF-8507-6859FA383F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251" y="105353"/>
              <a:ext cx="1450569" cy="72671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Bahamas flag">
              <a:extLst>
                <a:ext uri="{FF2B5EF4-FFF2-40B4-BE49-F238E27FC236}">
                  <a16:creationId xmlns:a16="http://schemas.microsoft.com/office/drawing/2014/main" id="{DB27B2E0-25E4-462E-8172-B5F0F72EE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7138" y="110224"/>
              <a:ext cx="1440845" cy="72184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Bangladesh flag">
              <a:extLst>
                <a:ext uri="{FF2B5EF4-FFF2-40B4-BE49-F238E27FC236}">
                  <a16:creationId xmlns:a16="http://schemas.microsoft.com/office/drawing/2014/main" id="{18D831EB-BFFC-4755-BB4B-55240582E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2701" y="112565"/>
              <a:ext cx="1202337" cy="72282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Barbados flag">
              <a:extLst>
                <a:ext uri="{FF2B5EF4-FFF2-40B4-BE49-F238E27FC236}">
                  <a16:creationId xmlns:a16="http://schemas.microsoft.com/office/drawing/2014/main" id="{E1CD9DC2-645C-4AE6-B434-7E08429FAF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9758" y="105973"/>
              <a:ext cx="1088830" cy="728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2" descr="Belize flag">
              <a:extLst>
                <a:ext uri="{FF2B5EF4-FFF2-40B4-BE49-F238E27FC236}">
                  <a16:creationId xmlns:a16="http://schemas.microsoft.com/office/drawing/2014/main" id="{FE4E6CA8-0370-4913-A9A6-1AB76F47BD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1061" y="107037"/>
              <a:ext cx="1087892" cy="72834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4" descr="Botswana">
              <a:extLst>
                <a:ext uri="{FF2B5EF4-FFF2-40B4-BE49-F238E27FC236}">
                  <a16:creationId xmlns:a16="http://schemas.microsoft.com/office/drawing/2014/main" id="{47061825-6EBD-4955-AF7E-4935CC02DE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0111" y="102636"/>
              <a:ext cx="1098371" cy="73536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6" descr="Brunei Darussalam flag">
              <a:extLst>
                <a:ext uri="{FF2B5EF4-FFF2-40B4-BE49-F238E27FC236}">
                  <a16:creationId xmlns:a16="http://schemas.microsoft.com/office/drawing/2014/main" id="{78E3EE0A-7508-4FCA-9C7A-E3AA1C47E5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9640" y="102636"/>
              <a:ext cx="1457826" cy="73035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8" descr="Cameroon flag">
              <a:extLst>
                <a:ext uri="{FF2B5EF4-FFF2-40B4-BE49-F238E27FC236}">
                  <a16:creationId xmlns:a16="http://schemas.microsoft.com/office/drawing/2014/main" id="{BB8E2007-EE65-4E18-9030-E0D826C145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6654" y="99288"/>
              <a:ext cx="1092392" cy="7313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0" descr="Canada flag">
              <a:extLst>
                <a:ext uri="{FF2B5EF4-FFF2-40B4-BE49-F238E27FC236}">
                  <a16:creationId xmlns:a16="http://schemas.microsoft.com/office/drawing/2014/main" id="{AAAF7278-27FA-4689-9A89-FF58B9B051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667" y="1055645"/>
              <a:ext cx="1431122" cy="716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4" descr="Dominica flag">
              <a:extLst>
                <a:ext uri="{FF2B5EF4-FFF2-40B4-BE49-F238E27FC236}">
                  <a16:creationId xmlns:a16="http://schemas.microsoft.com/office/drawing/2014/main" id="{85EF80DF-C1D1-4C17-8413-2D44F2EF2C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223" y="1055643"/>
              <a:ext cx="1431122" cy="716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6" descr="Fiji flag">
              <a:extLst>
                <a:ext uri="{FF2B5EF4-FFF2-40B4-BE49-F238E27FC236}">
                  <a16:creationId xmlns:a16="http://schemas.microsoft.com/office/drawing/2014/main" id="{BC722528-DF51-4289-BC7A-34FE9FF053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950" y="1055642"/>
              <a:ext cx="1426205" cy="71451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8" descr="https://www.col.org/sites/default/files/styles/medium/public/The_Gambia.png?itok=OSsRdX2Z">
              <a:extLst>
                <a:ext uri="{FF2B5EF4-FFF2-40B4-BE49-F238E27FC236}">
                  <a16:creationId xmlns:a16="http://schemas.microsoft.com/office/drawing/2014/main" id="{08C8C3BF-6391-4F8A-804E-80318D3E4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711" y="1055642"/>
              <a:ext cx="1073127" cy="7184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0" descr="Ghana flag">
              <a:extLst>
                <a:ext uri="{FF2B5EF4-FFF2-40B4-BE49-F238E27FC236}">
                  <a16:creationId xmlns:a16="http://schemas.microsoft.com/office/drawing/2014/main" id="{BCD3F991-EF99-44ED-9317-713859C49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311" y="1055642"/>
              <a:ext cx="1065568" cy="71339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2" descr="Grenada flag">
              <a:extLst>
                <a:ext uri="{FF2B5EF4-FFF2-40B4-BE49-F238E27FC236}">
                  <a16:creationId xmlns:a16="http://schemas.microsoft.com/office/drawing/2014/main" id="{89588B24-116D-4B21-94DD-6541DFBDF9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352" y="1058279"/>
              <a:ext cx="1182262" cy="71075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 descr="Guyana flag">
              <a:extLst>
                <a:ext uri="{FF2B5EF4-FFF2-40B4-BE49-F238E27FC236}">
                  <a16:creationId xmlns:a16="http://schemas.microsoft.com/office/drawing/2014/main" id="{E2705BB9-E805-4C64-BA6C-792AEA9934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0085" y="1055642"/>
              <a:ext cx="1186648" cy="71339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6">
              <a:extLst>
                <a:ext uri="{FF2B5EF4-FFF2-40B4-BE49-F238E27FC236}">
                  <a16:creationId xmlns:a16="http://schemas.microsoft.com/office/drawing/2014/main" id="{72F1E506-BFEB-47FD-9245-D97FCB50AE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7057" y="2001792"/>
              <a:ext cx="1062564" cy="70977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38" descr="Jamaica flag">
              <a:extLst>
                <a:ext uri="{FF2B5EF4-FFF2-40B4-BE49-F238E27FC236}">
                  <a16:creationId xmlns:a16="http://schemas.microsoft.com/office/drawing/2014/main" id="{A4B3DCBE-4DF4-435B-8B94-3E9B2F4984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223" y="2001971"/>
              <a:ext cx="1434050" cy="71844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0" descr="Kenya flag">
              <a:extLst>
                <a:ext uri="{FF2B5EF4-FFF2-40B4-BE49-F238E27FC236}">
                  <a16:creationId xmlns:a16="http://schemas.microsoft.com/office/drawing/2014/main" id="{11518397-6E01-461E-B0E4-2BB4BB2705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434" y="2001792"/>
              <a:ext cx="1183758" cy="71861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" descr="https://www.col.org/sites/default/files/styles/medium/public/Kiribati.png?itok=dRxawUdX">
              <a:extLst>
                <a:ext uri="{FF2B5EF4-FFF2-40B4-BE49-F238E27FC236}">
                  <a16:creationId xmlns:a16="http://schemas.microsoft.com/office/drawing/2014/main" id="{D7A63855-DA8C-420C-AF4A-DEC4EFF4E1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3445" y="2000142"/>
              <a:ext cx="1441001" cy="72246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Lesotho flag">
              <a:extLst>
                <a:ext uri="{FF2B5EF4-FFF2-40B4-BE49-F238E27FC236}">
                  <a16:creationId xmlns:a16="http://schemas.microsoft.com/office/drawing/2014/main" id="{A9287C74-FD3D-4B78-B2D9-CF5A30099A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0959" y="2000396"/>
              <a:ext cx="1077534" cy="72140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6" descr="Malawi flag">
              <a:extLst>
                <a:ext uri="{FF2B5EF4-FFF2-40B4-BE49-F238E27FC236}">
                  <a16:creationId xmlns:a16="http://schemas.microsoft.com/office/drawing/2014/main" id="{A4DC6EAD-62D9-4D38-995B-CEFBEF5DE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122" y="1998081"/>
              <a:ext cx="1091218" cy="72233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DE7368B-B777-4FE1-8FA4-416C0BD25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2638" y="2002136"/>
              <a:ext cx="1433717" cy="718273"/>
            </a:xfrm>
            <a:prstGeom prst="rect">
              <a:avLst/>
            </a:prstGeom>
          </p:spPr>
        </p:pic>
        <p:pic>
          <p:nvPicPr>
            <p:cNvPr id="43" name="Picture 10" descr="Malta flag">
              <a:extLst>
                <a:ext uri="{FF2B5EF4-FFF2-40B4-BE49-F238E27FC236}">
                  <a16:creationId xmlns:a16="http://schemas.microsoft.com/office/drawing/2014/main" id="{09085C02-E192-4336-85C0-A60B12E19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023" y="1998083"/>
              <a:ext cx="1078905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2" descr="Mauritius flag">
              <a:extLst>
                <a:ext uri="{FF2B5EF4-FFF2-40B4-BE49-F238E27FC236}">
                  <a16:creationId xmlns:a16="http://schemas.microsoft.com/office/drawing/2014/main" id="{FC122894-060F-445B-9CEE-E0903A885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16" y="2933613"/>
              <a:ext cx="1078905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4" descr="https://www.col.org/sites/default/files/styles/medium/public/Mozambique.png?itok=gepcd6Uu">
              <a:extLst>
                <a:ext uri="{FF2B5EF4-FFF2-40B4-BE49-F238E27FC236}">
                  <a16:creationId xmlns:a16="http://schemas.microsoft.com/office/drawing/2014/main" id="{8BDCBC64-334D-4722-BC5D-532D4A3C73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989" y="2935895"/>
              <a:ext cx="1078907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6" descr="Namibia flag">
              <a:extLst>
                <a:ext uri="{FF2B5EF4-FFF2-40B4-BE49-F238E27FC236}">
                  <a16:creationId xmlns:a16="http://schemas.microsoft.com/office/drawing/2014/main" id="{DAFAB796-5826-4B5B-903D-124DA2AD33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650" y="2940525"/>
              <a:ext cx="1066731" cy="71417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8" descr="Nauru flag">
              <a:extLst>
                <a:ext uri="{FF2B5EF4-FFF2-40B4-BE49-F238E27FC236}">
                  <a16:creationId xmlns:a16="http://schemas.microsoft.com/office/drawing/2014/main" id="{C8428803-3209-44AF-A275-2DB276BAFF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1588" y="2940524"/>
              <a:ext cx="1425539" cy="71417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1B2FDECE-2069-4733-A007-40F358ADF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0408" y="2942857"/>
              <a:ext cx="1419147" cy="710975"/>
            </a:xfrm>
            <a:prstGeom prst="rect">
              <a:avLst/>
            </a:prstGeom>
          </p:spPr>
        </p:pic>
        <p:pic>
          <p:nvPicPr>
            <p:cNvPr id="49" name="Picture 22">
              <a:extLst>
                <a:ext uri="{FF2B5EF4-FFF2-40B4-BE49-F238E27FC236}">
                  <a16:creationId xmlns:a16="http://schemas.microsoft.com/office/drawing/2014/main" id="{B1184726-D513-4A9C-80D0-33F2A93E1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01121" y="2940524"/>
              <a:ext cx="1423805" cy="713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4" descr="Pakistan flag">
              <a:extLst>
                <a:ext uri="{FF2B5EF4-FFF2-40B4-BE49-F238E27FC236}">
                  <a16:creationId xmlns:a16="http://schemas.microsoft.com/office/drawing/2014/main" id="{6DF92036-BC37-4B1B-BD52-18FA79D6F4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954" y="2941413"/>
              <a:ext cx="1067132" cy="71444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6" descr="Papua New Guinea flag">
              <a:extLst>
                <a:ext uri="{FF2B5EF4-FFF2-40B4-BE49-F238E27FC236}">
                  <a16:creationId xmlns:a16="http://schemas.microsoft.com/office/drawing/2014/main" id="{223675A4-5547-44D2-BDE5-AC527FC1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2552" y="2940524"/>
              <a:ext cx="958924" cy="72061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8" descr="https://www.col.org/sites/default/files/styles/medium/public/Rwanda.png?itok=lIwp-0EI">
              <a:extLst>
                <a:ext uri="{FF2B5EF4-FFF2-40B4-BE49-F238E27FC236}">
                  <a16:creationId xmlns:a16="http://schemas.microsoft.com/office/drawing/2014/main" id="{A471D31D-4875-4E7A-9D6F-ED87E6ECCE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2873" y="2937374"/>
              <a:ext cx="1074843" cy="71960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30" descr="St Kitts and Nevis flag">
              <a:extLst>
                <a:ext uri="{FF2B5EF4-FFF2-40B4-BE49-F238E27FC236}">
                  <a16:creationId xmlns:a16="http://schemas.microsoft.com/office/drawing/2014/main" id="{0D0BD7EC-43B6-400B-BB4A-05625473A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664" y="3865253"/>
              <a:ext cx="1087764" cy="72262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32" descr="Saint Lucia flag">
              <a:extLst>
                <a:ext uri="{FF2B5EF4-FFF2-40B4-BE49-F238E27FC236}">
                  <a16:creationId xmlns:a16="http://schemas.microsoft.com/office/drawing/2014/main" id="{E421B5E6-5FCA-4D29-BFE0-364086115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586" y="3866411"/>
              <a:ext cx="1445397" cy="72412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34" descr="St Vincent and The Grenadines flag">
              <a:extLst>
                <a:ext uri="{FF2B5EF4-FFF2-40B4-BE49-F238E27FC236}">
                  <a16:creationId xmlns:a16="http://schemas.microsoft.com/office/drawing/2014/main" id="{3EDB9525-BC26-4D75-92AE-B1A6F656DF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720" y="3868099"/>
              <a:ext cx="1066731" cy="71417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36" descr="Samoa flag">
              <a:extLst>
                <a:ext uri="{FF2B5EF4-FFF2-40B4-BE49-F238E27FC236}">
                  <a16:creationId xmlns:a16="http://schemas.microsoft.com/office/drawing/2014/main" id="{B66D20FD-D91C-4E25-8465-4C74AF0C0A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7637" y="3867295"/>
              <a:ext cx="1432442" cy="71763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38" descr="Seychelles flag">
              <a:extLst>
                <a:ext uri="{FF2B5EF4-FFF2-40B4-BE49-F238E27FC236}">
                  <a16:creationId xmlns:a16="http://schemas.microsoft.com/office/drawing/2014/main" id="{F69A8A4B-A291-44DA-A45C-36B931C744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982" y="3872169"/>
              <a:ext cx="1420524" cy="71166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0" descr="Sierra Leone flag">
              <a:extLst>
                <a:ext uri="{FF2B5EF4-FFF2-40B4-BE49-F238E27FC236}">
                  <a16:creationId xmlns:a16="http://schemas.microsoft.com/office/drawing/2014/main" id="{19B4516A-CB5E-4563-AD95-7E85306773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4785" y="3873615"/>
              <a:ext cx="1058043" cy="70836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42">
              <a:extLst>
                <a:ext uri="{FF2B5EF4-FFF2-40B4-BE49-F238E27FC236}">
                  <a16:creationId xmlns:a16="http://schemas.microsoft.com/office/drawing/2014/main" id="{62F1B98A-844A-486B-8B57-FEDA6B5D0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245503" y="3873549"/>
              <a:ext cx="1059340" cy="70762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4" descr="Solomon Islands flag">
              <a:extLst>
                <a:ext uri="{FF2B5EF4-FFF2-40B4-BE49-F238E27FC236}">
                  <a16:creationId xmlns:a16="http://schemas.microsoft.com/office/drawing/2014/main" id="{40759088-4A1F-4C9A-A0BD-B92CE9B81F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6401" y="3869713"/>
              <a:ext cx="1421719" cy="71226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46" descr="South African flag">
              <a:extLst>
                <a:ext uri="{FF2B5EF4-FFF2-40B4-BE49-F238E27FC236}">
                  <a16:creationId xmlns:a16="http://schemas.microsoft.com/office/drawing/2014/main" id="{04C80B5D-B554-411A-9AE1-ADFA9225C9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2951" y="3873617"/>
              <a:ext cx="1061957" cy="71098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48">
              <a:extLst>
                <a:ext uri="{FF2B5EF4-FFF2-40B4-BE49-F238E27FC236}">
                  <a16:creationId xmlns:a16="http://schemas.microsoft.com/office/drawing/2014/main" id="{DD7A811B-E9B5-433A-88C8-27421CD476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0851" y="4859131"/>
              <a:ext cx="1425359" cy="71408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50" descr="Swaziland flag">
              <a:extLst>
                <a:ext uri="{FF2B5EF4-FFF2-40B4-BE49-F238E27FC236}">
                  <a16:creationId xmlns:a16="http://schemas.microsoft.com/office/drawing/2014/main" id="{F53928FB-5D1F-42E4-A563-715BB034BD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5058" y="1055504"/>
              <a:ext cx="1063611" cy="7120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52" descr="Tonga flag">
              <a:extLst>
                <a:ext uri="{FF2B5EF4-FFF2-40B4-BE49-F238E27FC236}">
                  <a16:creationId xmlns:a16="http://schemas.microsoft.com/office/drawing/2014/main" id="{2DA62228-B742-43DD-B9F6-0C5AB542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5613" y="4852946"/>
              <a:ext cx="1430198" cy="7165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54" descr="Trinidad and Tobago flag">
              <a:extLst>
                <a:ext uri="{FF2B5EF4-FFF2-40B4-BE49-F238E27FC236}">
                  <a16:creationId xmlns:a16="http://schemas.microsoft.com/office/drawing/2014/main" id="{988E0731-334C-441E-90E0-1A5FE2191A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403" y="4852135"/>
              <a:ext cx="1191832" cy="7165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56" descr="Tuvalu flag">
              <a:extLst>
                <a:ext uri="{FF2B5EF4-FFF2-40B4-BE49-F238E27FC236}">
                  <a16:creationId xmlns:a16="http://schemas.microsoft.com/office/drawing/2014/main" id="{17CF88B2-5833-45C3-8658-83027A0362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958" y="4853805"/>
              <a:ext cx="1431534" cy="71717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64" descr="Flag of Uganda">
              <a:extLst>
                <a:ext uri="{FF2B5EF4-FFF2-40B4-BE49-F238E27FC236}">
                  <a16:creationId xmlns:a16="http://schemas.microsoft.com/office/drawing/2014/main" id="{6463B39B-443B-416E-9AE6-70E51A44A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781" y="4855974"/>
              <a:ext cx="1071843" cy="71597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70">
              <a:extLst>
                <a:ext uri="{FF2B5EF4-FFF2-40B4-BE49-F238E27FC236}">
                  <a16:creationId xmlns:a16="http://schemas.microsoft.com/office/drawing/2014/main" id="{AA51EEAB-7C2A-4AC6-A2C0-2ED2D5F48B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62178" y="4859275"/>
              <a:ext cx="1422536" cy="71267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72" descr="Tanzania flag">
              <a:extLst>
                <a:ext uri="{FF2B5EF4-FFF2-40B4-BE49-F238E27FC236}">
                  <a16:creationId xmlns:a16="http://schemas.microsoft.com/office/drawing/2014/main" id="{D198283A-A6F0-444B-8A84-14ADC24169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2452" y="4855976"/>
              <a:ext cx="1064485" cy="71267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74" descr="Vanuatu flag">
              <a:extLst>
                <a:ext uri="{FF2B5EF4-FFF2-40B4-BE49-F238E27FC236}">
                  <a16:creationId xmlns:a16="http://schemas.microsoft.com/office/drawing/2014/main" id="{ACD12F2C-D1D1-4D1E-9EE3-8A4DC72A0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5579" y="4855436"/>
              <a:ext cx="1193125" cy="71728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76" descr="Zambia flag">
              <a:extLst>
                <a:ext uri="{FF2B5EF4-FFF2-40B4-BE49-F238E27FC236}">
                  <a16:creationId xmlns:a16="http://schemas.microsoft.com/office/drawing/2014/main" id="{DD34BB18-3C34-48E3-B8D3-DAA036EED6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9020" y="4859131"/>
              <a:ext cx="1065285" cy="7132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Title 2">
              <a:extLst>
                <a:ext uri="{FF2B5EF4-FFF2-40B4-BE49-F238E27FC236}">
                  <a16:creationId xmlns:a16="http://schemas.microsoft.com/office/drawing/2014/main" id="{253433A0-B502-4019-89C7-307DABBC71BF}"/>
                </a:ext>
              </a:extLst>
            </p:cNvPr>
            <p:cNvSpPr txBox="1">
              <a:spLocks/>
            </p:cNvSpPr>
            <p:nvPr/>
          </p:nvSpPr>
          <p:spPr>
            <a:xfrm>
              <a:off x="352360" y="2703603"/>
              <a:ext cx="4180591" cy="1311013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pic>
          <p:nvPicPr>
            <p:cNvPr id="73" name="Picture 72" descr="Logo&#10;&#10;Description automatically generated">
              <a:extLst>
                <a:ext uri="{FF2B5EF4-FFF2-40B4-BE49-F238E27FC236}">
                  <a16:creationId xmlns:a16="http://schemas.microsoft.com/office/drawing/2014/main" id="{69B83232-4388-4965-81CC-A27645FA9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4924" y="2003791"/>
              <a:ext cx="1074842" cy="716383"/>
            </a:xfrm>
            <a:prstGeom prst="rect">
              <a:avLst/>
            </a:prstGeom>
          </p:spPr>
        </p:pic>
        <p:pic>
          <p:nvPicPr>
            <p:cNvPr id="74" name="Picture 22" descr="Cyprus flag">
              <a:extLst>
                <a:ext uri="{FF2B5EF4-FFF2-40B4-BE49-F238E27FC236}">
                  <a16:creationId xmlns:a16="http://schemas.microsoft.com/office/drawing/2014/main" id="{6DE5D049-A2F1-4B74-B813-8D8FED5E3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2690" y="1058279"/>
              <a:ext cx="1138915" cy="684697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6E977885-8642-4118-B3B7-04DB364B794B}"/>
              </a:ext>
            </a:extLst>
          </p:cNvPr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482" y="1457635"/>
            <a:ext cx="892608" cy="1154569"/>
          </a:xfrm>
          <a:prstGeom prst="rect">
            <a:avLst/>
          </a:prstGeom>
        </p:spPr>
      </p:pic>
      <p:pic>
        <p:nvPicPr>
          <p:cNvPr id="80" name="Picture 2" descr="Sustainable Development Goals">
            <a:extLst>
              <a:ext uri="{FF2B5EF4-FFF2-40B4-BE49-F238E27FC236}">
                <a16:creationId xmlns:a16="http://schemas.microsoft.com/office/drawing/2014/main" id="{C2F018D2-C97F-47CF-8C4F-8A0DBB9EC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843" y="4199737"/>
            <a:ext cx="954337" cy="81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49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706930"/>
          </a:xfrm>
        </p:spPr>
        <p:txBody>
          <a:bodyPr>
            <a:normAutofit/>
          </a:bodyPr>
          <a:lstStyle/>
          <a:p>
            <a:pPr algn="ctr"/>
            <a:r>
              <a:rPr lang="en-CA" sz="2800" b="1" dirty="0"/>
              <a:t>4.c.3 Percentage of Qualified Teachers in Primary Education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0916" y="6231264"/>
            <a:ext cx="899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Source: Compiled from </a:t>
            </a:r>
            <a:r>
              <a:rPr lang="en-US" sz="900" dirty="0">
                <a:hlinkClick r:id="rId3"/>
              </a:rPr>
              <a:t>UNESCO UIS</a:t>
            </a:r>
            <a:r>
              <a:rPr lang="en-US" sz="900" dirty="0"/>
              <a:t>, retrieved on 16 February 2022.</a:t>
            </a:r>
            <a:endParaRPr lang="en-CA" sz="9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3D8825E-B56C-427D-8498-96F64C085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446709"/>
              </p:ext>
            </p:extLst>
          </p:nvPr>
        </p:nvGraphicFramePr>
        <p:xfrm>
          <a:off x="840828" y="1492469"/>
          <a:ext cx="10436772" cy="4603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5682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67D2E0B-A205-4473-AE76-C2235ECDBF0D}"/>
              </a:ext>
            </a:extLst>
          </p:cNvPr>
          <p:cNvGrpSpPr/>
          <p:nvPr/>
        </p:nvGrpSpPr>
        <p:grpSpPr>
          <a:xfrm>
            <a:off x="1074911" y="865096"/>
            <a:ext cx="10447397" cy="5366410"/>
            <a:chOff x="1118454" y="565412"/>
            <a:chExt cx="10447397" cy="5366410"/>
          </a:xfrm>
          <a:solidFill>
            <a:srgbClr val="B3AA7E">
              <a:alpha val="52000"/>
            </a:srgbClr>
          </a:solidFill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0C2F498-8C41-447D-89FC-B8251453AED3}"/>
                </a:ext>
              </a:extLst>
            </p:cNvPr>
            <p:cNvGrpSpPr/>
            <p:nvPr/>
          </p:nvGrpSpPr>
          <p:grpSpPr>
            <a:xfrm>
              <a:off x="1118454" y="565412"/>
              <a:ext cx="2914373" cy="2230365"/>
              <a:chOff x="1118454" y="565412"/>
              <a:chExt cx="2914373" cy="2230365"/>
            </a:xfrm>
            <a:grpFill/>
          </p:grpSpPr>
          <p:sp>
            <p:nvSpPr>
              <p:cNvPr id="46" name="Freeform 184">
                <a:extLst>
                  <a:ext uri="{FF2B5EF4-FFF2-40B4-BE49-F238E27FC236}">
                    <a16:creationId xmlns:a16="http://schemas.microsoft.com/office/drawing/2014/main" id="{C91DA2D7-C1E3-4DE2-A272-94FD362A1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117" y="1472966"/>
                <a:ext cx="97710" cy="58251"/>
              </a:xfrm>
              <a:custGeom>
                <a:avLst/>
                <a:gdLst>
                  <a:gd name="T0" fmla="*/ 56 w 231"/>
                  <a:gd name="T1" fmla="*/ 96 h 135"/>
                  <a:gd name="T2" fmla="*/ 101 w 231"/>
                  <a:gd name="T3" fmla="*/ 122 h 135"/>
                  <a:gd name="T4" fmla="*/ 143 w 231"/>
                  <a:gd name="T5" fmla="*/ 134 h 135"/>
                  <a:gd name="T6" fmla="*/ 229 w 231"/>
                  <a:gd name="T7" fmla="*/ 94 h 135"/>
                  <a:gd name="T8" fmla="*/ 211 w 231"/>
                  <a:gd name="T9" fmla="*/ 75 h 135"/>
                  <a:gd name="T10" fmla="*/ 169 w 231"/>
                  <a:gd name="T11" fmla="*/ 41 h 135"/>
                  <a:gd name="T12" fmla="*/ 68 w 231"/>
                  <a:gd name="T13" fmla="*/ 0 h 135"/>
                  <a:gd name="T14" fmla="*/ 31 w 231"/>
                  <a:gd name="T15" fmla="*/ 13 h 135"/>
                  <a:gd name="T16" fmla="*/ 21 w 231"/>
                  <a:gd name="T17" fmla="*/ 27 h 135"/>
                  <a:gd name="T18" fmla="*/ 18 w 231"/>
                  <a:gd name="T19" fmla="*/ 73 h 135"/>
                  <a:gd name="T20" fmla="*/ 56 w 231"/>
                  <a:gd name="T21" fmla="*/ 9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35">
                    <a:moveTo>
                      <a:pt x="56" y="96"/>
                    </a:moveTo>
                    <a:cubicBezTo>
                      <a:pt x="69" y="101"/>
                      <a:pt x="84" y="106"/>
                      <a:pt x="101" y="122"/>
                    </a:cubicBezTo>
                    <a:cubicBezTo>
                      <a:pt x="110" y="130"/>
                      <a:pt x="125" y="134"/>
                      <a:pt x="143" y="134"/>
                    </a:cubicBezTo>
                    <a:cubicBezTo>
                      <a:pt x="184" y="134"/>
                      <a:pt x="228" y="114"/>
                      <a:pt x="229" y="94"/>
                    </a:cubicBezTo>
                    <a:cubicBezTo>
                      <a:pt x="230" y="81"/>
                      <a:pt x="224" y="79"/>
                      <a:pt x="211" y="75"/>
                    </a:cubicBezTo>
                    <a:cubicBezTo>
                      <a:pt x="199" y="70"/>
                      <a:pt x="181" y="64"/>
                      <a:pt x="169" y="41"/>
                    </a:cubicBezTo>
                    <a:cubicBezTo>
                      <a:pt x="156" y="16"/>
                      <a:pt x="106" y="0"/>
                      <a:pt x="68" y="0"/>
                    </a:cubicBezTo>
                    <a:cubicBezTo>
                      <a:pt x="48" y="0"/>
                      <a:pt x="33" y="5"/>
                      <a:pt x="31" y="13"/>
                    </a:cubicBezTo>
                    <a:cubicBezTo>
                      <a:pt x="29" y="18"/>
                      <a:pt x="26" y="22"/>
                      <a:pt x="21" y="27"/>
                    </a:cubicBezTo>
                    <a:cubicBezTo>
                      <a:pt x="11" y="40"/>
                      <a:pt x="0" y="53"/>
                      <a:pt x="18" y="73"/>
                    </a:cubicBezTo>
                    <a:cubicBezTo>
                      <a:pt x="32" y="88"/>
                      <a:pt x="43" y="92"/>
                      <a:pt x="56" y="9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7" name="Freeform 186">
                <a:extLst>
                  <a:ext uri="{FF2B5EF4-FFF2-40B4-BE49-F238E27FC236}">
                    <a16:creationId xmlns:a16="http://schemas.microsoft.com/office/drawing/2014/main" id="{61915866-B1C3-41B1-BBFB-76C0FE06D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251" y="1219302"/>
                <a:ext cx="223606" cy="202930"/>
              </a:xfrm>
              <a:custGeom>
                <a:avLst/>
                <a:gdLst>
                  <a:gd name="T0" fmla="*/ 274 w 526"/>
                  <a:gd name="T1" fmla="*/ 426 h 478"/>
                  <a:gd name="T2" fmla="*/ 410 w 526"/>
                  <a:gd name="T3" fmla="*/ 389 h 478"/>
                  <a:gd name="T4" fmla="*/ 511 w 526"/>
                  <a:gd name="T5" fmla="*/ 203 h 478"/>
                  <a:gd name="T6" fmla="*/ 464 w 526"/>
                  <a:gd name="T7" fmla="*/ 193 h 478"/>
                  <a:gd name="T8" fmla="*/ 454 w 526"/>
                  <a:gd name="T9" fmla="*/ 223 h 478"/>
                  <a:gd name="T10" fmla="*/ 359 w 526"/>
                  <a:gd name="T11" fmla="*/ 186 h 478"/>
                  <a:gd name="T12" fmla="*/ 457 w 526"/>
                  <a:gd name="T13" fmla="*/ 105 h 478"/>
                  <a:gd name="T14" fmla="*/ 403 w 526"/>
                  <a:gd name="T15" fmla="*/ 33 h 478"/>
                  <a:gd name="T16" fmla="*/ 305 w 526"/>
                  <a:gd name="T17" fmla="*/ 57 h 478"/>
                  <a:gd name="T18" fmla="*/ 261 w 526"/>
                  <a:gd name="T19" fmla="*/ 71 h 478"/>
                  <a:gd name="T20" fmla="*/ 129 w 526"/>
                  <a:gd name="T21" fmla="*/ 132 h 478"/>
                  <a:gd name="T22" fmla="*/ 214 w 526"/>
                  <a:gd name="T23" fmla="*/ 199 h 478"/>
                  <a:gd name="T24" fmla="*/ 61 w 526"/>
                  <a:gd name="T25" fmla="*/ 186 h 478"/>
                  <a:gd name="T26" fmla="*/ 119 w 526"/>
                  <a:gd name="T27" fmla="*/ 298 h 478"/>
                  <a:gd name="T28" fmla="*/ 274 w 526"/>
                  <a:gd name="T29" fmla="*/ 42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6" h="478">
                    <a:moveTo>
                      <a:pt x="274" y="426"/>
                    </a:moveTo>
                    <a:cubicBezTo>
                      <a:pt x="349" y="477"/>
                      <a:pt x="325" y="386"/>
                      <a:pt x="410" y="389"/>
                    </a:cubicBezTo>
                    <a:cubicBezTo>
                      <a:pt x="494" y="392"/>
                      <a:pt x="498" y="254"/>
                      <a:pt x="511" y="203"/>
                    </a:cubicBezTo>
                    <a:cubicBezTo>
                      <a:pt x="525" y="152"/>
                      <a:pt x="444" y="155"/>
                      <a:pt x="464" y="193"/>
                    </a:cubicBezTo>
                    <a:cubicBezTo>
                      <a:pt x="484" y="230"/>
                      <a:pt x="461" y="267"/>
                      <a:pt x="454" y="223"/>
                    </a:cubicBezTo>
                    <a:cubicBezTo>
                      <a:pt x="447" y="179"/>
                      <a:pt x="383" y="220"/>
                      <a:pt x="359" y="186"/>
                    </a:cubicBezTo>
                    <a:cubicBezTo>
                      <a:pt x="335" y="152"/>
                      <a:pt x="434" y="149"/>
                      <a:pt x="457" y="105"/>
                    </a:cubicBezTo>
                    <a:cubicBezTo>
                      <a:pt x="481" y="61"/>
                      <a:pt x="379" y="67"/>
                      <a:pt x="403" y="33"/>
                    </a:cubicBezTo>
                    <a:cubicBezTo>
                      <a:pt x="427" y="0"/>
                      <a:pt x="254" y="37"/>
                      <a:pt x="305" y="57"/>
                    </a:cubicBezTo>
                    <a:cubicBezTo>
                      <a:pt x="356" y="78"/>
                      <a:pt x="308" y="105"/>
                      <a:pt x="261" y="71"/>
                    </a:cubicBezTo>
                    <a:cubicBezTo>
                      <a:pt x="214" y="37"/>
                      <a:pt x="82" y="94"/>
                      <a:pt x="129" y="132"/>
                    </a:cubicBezTo>
                    <a:cubicBezTo>
                      <a:pt x="166" y="162"/>
                      <a:pt x="278" y="111"/>
                      <a:pt x="214" y="199"/>
                    </a:cubicBezTo>
                    <a:cubicBezTo>
                      <a:pt x="149" y="287"/>
                      <a:pt x="122" y="176"/>
                      <a:pt x="61" y="186"/>
                    </a:cubicBezTo>
                    <a:cubicBezTo>
                      <a:pt x="0" y="196"/>
                      <a:pt x="27" y="270"/>
                      <a:pt x="119" y="298"/>
                    </a:cubicBezTo>
                    <a:cubicBezTo>
                      <a:pt x="210" y="325"/>
                      <a:pt x="200" y="375"/>
                      <a:pt x="274" y="42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8" name="Freeform 187">
                <a:extLst>
                  <a:ext uri="{FF2B5EF4-FFF2-40B4-BE49-F238E27FC236}">
                    <a16:creationId xmlns:a16="http://schemas.microsoft.com/office/drawing/2014/main" id="{D0067039-D954-4F76-9923-5565438E6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574" y="899873"/>
                <a:ext cx="127772" cy="82675"/>
              </a:xfrm>
              <a:custGeom>
                <a:avLst/>
                <a:gdLst>
                  <a:gd name="T0" fmla="*/ 119 w 299"/>
                  <a:gd name="T1" fmla="*/ 193 h 194"/>
                  <a:gd name="T2" fmla="*/ 254 w 299"/>
                  <a:gd name="T3" fmla="*/ 169 h 194"/>
                  <a:gd name="T4" fmla="*/ 261 w 299"/>
                  <a:gd name="T5" fmla="*/ 112 h 194"/>
                  <a:gd name="T6" fmla="*/ 180 w 299"/>
                  <a:gd name="T7" fmla="*/ 81 h 194"/>
                  <a:gd name="T8" fmla="*/ 21 w 299"/>
                  <a:gd name="T9" fmla="*/ 31 h 194"/>
                  <a:gd name="T10" fmla="*/ 119 w 299"/>
                  <a:gd name="T11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94">
                    <a:moveTo>
                      <a:pt x="119" y="193"/>
                    </a:moveTo>
                    <a:cubicBezTo>
                      <a:pt x="169" y="193"/>
                      <a:pt x="210" y="186"/>
                      <a:pt x="254" y="169"/>
                    </a:cubicBezTo>
                    <a:cubicBezTo>
                      <a:pt x="298" y="153"/>
                      <a:pt x="230" y="153"/>
                      <a:pt x="261" y="112"/>
                    </a:cubicBezTo>
                    <a:cubicBezTo>
                      <a:pt x="291" y="71"/>
                      <a:pt x="186" y="68"/>
                      <a:pt x="180" y="81"/>
                    </a:cubicBezTo>
                    <a:cubicBezTo>
                      <a:pt x="173" y="95"/>
                      <a:pt x="41" y="0"/>
                      <a:pt x="21" y="31"/>
                    </a:cubicBezTo>
                    <a:cubicBezTo>
                      <a:pt x="0" y="61"/>
                      <a:pt x="68" y="193"/>
                      <a:pt x="119" y="1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9" name="Freeform 188">
                <a:extLst>
                  <a:ext uri="{FF2B5EF4-FFF2-40B4-BE49-F238E27FC236}">
                    <a16:creationId xmlns:a16="http://schemas.microsoft.com/office/drawing/2014/main" id="{D85C740C-1E2A-4859-82C4-0144BC244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049" y="809681"/>
                <a:ext cx="71402" cy="48854"/>
              </a:xfrm>
              <a:custGeom>
                <a:avLst/>
                <a:gdLst>
                  <a:gd name="T0" fmla="*/ 41 w 167"/>
                  <a:gd name="T1" fmla="*/ 35 h 114"/>
                  <a:gd name="T2" fmla="*/ 143 w 167"/>
                  <a:gd name="T3" fmla="*/ 72 h 114"/>
                  <a:gd name="T4" fmla="*/ 41 w 167"/>
                  <a:gd name="T5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114">
                    <a:moveTo>
                      <a:pt x="41" y="35"/>
                    </a:moveTo>
                    <a:cubicBezTo>
                      <a:pt x="65" y="56"/>
                      <a:pt x="119" y="113"/>
                      <a:pt x="143" y="72"/>
                    </a:cubicBezTo>
                    <a:cubicBezTo>
                      <a:pt x="166" y="32"/>
                      <a:pt x="0" y="0"/>
                      <a:pt x="41" y="3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0" name="Freeform 189">
                <a:extLst>
                  <a:ext uri="{FF2B5EF4-FFF2-40B4-BE49-F238E27FC236}">
                    <a16:creationId xmlns:a16="http://schemas.microsoft.com/office/drawing/2014/main" id="{6B4D3F62-763B-4228-93DE-191D7B663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200" y="2476348"/>
                <a:ext cx="95830" cy="56369"/>
              </a:xfrm>
              <a:custGeom>
                <a:avLst/>
                <a:gdLst>
                  <a:gd name="T0" fmla="*/ 6 w 223"/>
                  <a:gd name="T1" fmla="*/ 24 h 133"/>
                  <a:gd name="T2" fmla="*/ 216 w 223"/>
                  <a:gd name="T3" fmla="*/ 95 h 133"/>
                  <a:gd name="T4" fmla="*/ 6 w 223"/>
                  <a:gd name="T5" fmla="*/ 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133">
                    <a:moveTo>
                      <a:pt x="6" y="24"/>
                    </a:moveTo>
                    <a:cubicBezTo>
                      <a:pt x="12" y="51"/>
                      <a:pt x="209" y="132"/>
                      <a:pt x="216" y="95"/>
                    </a:cubicBezTo>
                    <a:cubicBezTo>
                      <a:pt x="222" y="57"/>
                      <a:pt x="0" y="0"/>
                      <a:pt x="6" y="2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1" name="Freeform 190">
                <a:extLst>
                  <a:ext uri="{FF2B5EF4-FFF2-40B4-BE49-F238E27FC236}">
                    <a16:creationId xmlns:a16="http://schemas.microsoft.com/office/drawing/2014/main" id="{2CDDE02C-EFA6-4BF7-8DA4-3D87F99EE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402" y="1239969"/>
                <a:ext cx="155959" cy="88313"/>
              </a:xfrm>
              <a:custGeom>
                <a:avLst/>
                <a:gdLst>
                  <a:gd name="T0" fmla="*/ 20 w 367"/>
                  <a:gd name="T1" fmla="*/ 44 h 208"/>
                  <a:gd name="T2" fmla="*/ 68 w 367"/>
                  <a:gd name="T3" fmla="*/ 139 h 208"/>
                  <a:gd name="T4" fmla="*/ 183 w 367"/>
                  <a:gd name="T5" fmla="*/ 176 h 208"/>
                  <a:gd name="T6" fmla="*/ 366 w 367"/>
                  <a:gd name="T7" fmla="*/ 146 h 208"/>
                  <a:gd name="T8" fmla="*/ 173 w 367"/>
                  <a:gd name="T9" fmla="*/ 51 h 208"/>
                  <a:gd name="T10" fmla="*/ 20 w 367"/>
                  <a:gd name="T11" fmla="*/ 4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08">
                    <a:moveTo>
                      <a:pt x="20" y="44"/>
                    </a:moveTo>
                    <a:cubicBezTo>
                      <a:pt x="0" y="88"/>
                      <a:pt x="64" y="88"/>
                      <a:pt x="68" y="139"/>
                    </a:cubicBezTo>
                    <a:cubicBezTo>
                      <a:pt x="71" y="190"/>
                      <a:pt x="135" y="207"/>
                      <a:pt x="183" y="176"/>
                    </a:cubicBezTo>
                    <a:cubicBezTo>
                      <a:pt x="230" y="146"/>
                      <a:pt x="366" y="185"/>
                      <a:pt x="366" y="146"/>
                    </a:cubicBezTo>
                    <a:cubicBezTo>
                      <a:pt x="366" y="108"/>
                      <a:pt x="223" y="41"/>
                      <a:pt x="173" y="51"/>
                    </a:cubicBezTo>
                    <a:cubicBezTo>
                      <a:pt x="122" y="61"/>
                      <a:pt x="41" y="0"/>
                      <a:pt x="20" y="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2" name="Freeform 191">
                <a:extLst>
                  <a:ext uri="{FF2B5EF4-FFF2-40B4-BE49-F238E27FC236}">
                    <a16:creationId xmlns:a16="http://schemas.microsoft.com/office/drawing/2014/main" id="{79BB38D7-3F9E-413D-B22B-F8839B874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204" y="2440648"/>
                <a:ext cx="187904" cy="107103"/>
              </a:xfrm>
              <a:custGeom>
                <a:avLst/>
                <a:gdLst>
                  <a:gd name="T0" fmla="*/ 418 w 441"/>
                  <a:gd name="T1" fmla="*/ 246 h 252"/>
                  <a:gd name="T2" fmla="*/ 421 w 441"/>
                  <a:gd name="T3" fmla="*/ 245 h 252"/>
                  <a:gd name="T4" fmla="*/ 428 w 441"/>
                  <a:gd name="T5" fmla="*/ 220 h 252"/>
                  <a:gd name="T6" fmla="*/ 381 w 441"/>
                  <a:gd name="T7" fmla="*/ 190 h 252"/>
                  <a:gd name="T8" fmla="*/ 293 w 441"/>
                  <a:gd name="T9" fmla="*/ 149 h 252"/>
                  <a:gd name="T10" fmla="*/ 203 w 441"/>
                  <a:gd name="T11" fmla="*/ 49 h 252"/>
                  <a:gd name="T12" fmla="*/ 103 w 441"/>
                  <a:gd name="T13" fmla="*/ 27 h 252"/>
                  <a:gd name="T14" fmla="*/ 24 w 441"/>
                  <a:gd name="T15" fmla="*/ 15 h 252"/>
                  <a:gd name="T16" fmla="*/ 47 w 441"/>
                  <a:gd name="T17" fmla="*/ 51 h 252"/>
                  <a:gd name="T18" fmla="*/ 83 w 441"/>
                  <a:gd name="T19" fmla="*/ 74 h 252"/>
                  <a:gd name="T20" fmla="*/ 135 w 441"/>
                  <a:gd name="T21" fmla="*/ 115 h 252"/>
                  <a:gd name="T22" fmla="*/ 186 w 441"/>
                  <a:gd name="T23" fmla="*/ 149 h 252"/>
                  <a:gd name="T24" fmla="*/ 227 w 441"/>
                  <a:gd name="T25" fmla="*/ 191 h 252"/>
                  <a:gd name="T26" fmla="*/ 266 w 441"/>
                  <a:gd name="T27" fmla="*/ 208 h 252"/>
                  <a:gd name="T28" fmla="*/ 296 w 441"/>
                  <a:gd name="T29" fmla="*/ 245 h 252"/>
                  <a:gd name="T30" fmla="*/ 300 w 441"/>
                  <a:gd name="T31" fmla="*/ 245 h 252"/>
                  <a:gd name="T32" fmla="*/ 373 w 441"/>
                  <a:gd name="T33" fmla="*/ 251 h 252"/>
                  <a:gd name="T34" fmla="*/ 418 w 441"/>
                  <a:gd name="T35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252">
                    <a:moveTo>
                      <a:pt x="418" y="246"/>
                    </a:moveTo>
                    <a:lnTo>
                      <a:pt x="421" y="245"/>
                    </a:lnTo>
                    <a:cubicBezTo>
                      <a:pt x="422" y="236"/>
                      <a:pt x="424" y="227"/>
                      <a:pt x="428" y="220"/>
                    </a:cubicBezTo>
                    <a:cubicBezTo>
                      <a:pt x="440" y="198"/>
                      <a:pt x="403" y="213"/>
                      <a:pt x="381" y="190"/>
                    </a:cubicBezTo>
                    <a:cubicBezTo>
                      <a:pt x="359" y="166"/>
                      <a:pt x="301" y="171"/>
                      <a:pt x="293" y="149"/>
                    </a:cubicBezTo>
                    <a:cubicBezTo>
                      <a:pt x="284" y="127"/>
                      <a:pt x="232" y="47"/>
                      <a:pt x="203" y="49"/>
                    </a:cubicBezTo>
                    <a:cubicBezTo>
                      <a:pt x="174" y="51"/>
                      <a:pt x="137" y="52"/>
                      <a:pt x="103" y="27"/>
                    </a:cubicBezTo>
                    <a:cubicBezTo>
                      <a:pt x="69" y="2"/>
                      <a:pt x="47" y="0"/>
                      <a:pt x="24" y="15"/>
                    </a:cubicBezTo>
                    <a:cubicBezTo>
                      <a:pt x="0" y="30"/>
                      <a:pt x="49" y="34"/>
                      <a:pt x="47" y="51"/>
                    </a:cubicBezTo>
                    <a:cubicBezTo>
                      <a:pt x="46" y="68"/>
                      <a:pt x="62" y="78"/>
                      <a:pt x="83" y="74"/>
                    </a:cubicBezTo>
                    <a:cubicBezTo>
                      <a:pt x="103" y="71"/>
                      <a:pt x="115" y="113"/>
                      <a:pt x="135" y="115"/>
                    </a:cubicBezTo>
                    <a:cubicBezTo>
                      <a:pt x="156" y="117"/>
                      <a:pt x="162" y="149"/>
                      <a:pt x="186" y="149"/>
                    </a:cubicBezTo>
                    <a:cubicBezTo>
                      <a:pt x="210" y="149"/>
                      <a:pt x="215" y="176"/>
                      <a:pt x="227" y="191"/>
                    </a:cubicBezTo>
                    <a:cubicBezTo>
                      <a:pt x="238" y="206"/>
                      <a:pt x="266" y="193"/>
                      <a:pt x="266" y="208"/>
                    </a:cubicBezTo>
                    <a:cubicBezTo>
                      <a:pt x="266" y="220"/>
                      <a:pt x="286" y="231"/>
                      <a:pt x="296" y="245"/>
                    </a:cubicBezTo>
                    <a:lnTo>
                      <a:pt x="300" y="245"/>
                    </a:lnTo>
                    <a:cubicBezTo>
                      <a:pt x="328" y="249"/>
                      <a:pt x="351" y="251"/>
                      <a:pt x="373" y="251"/>
                    </a:cubicBezTo>
                    <a:cubicBezTo>
                      <a:pt x="390" y="251"/>
                      <a:pt x="405" y="249"/>
                      <a:pt x="418" y="24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3" name="Freeform 192">
                <a:extLst>
                  <a:ext uri="{FF2B5EF4-FFF2-40B4-BE49-F238E27FC236}">
                    <a16:creationId xmlns:a16="http://schemas.microsoft.com/office/drawing/2014/main" id="{9EA52BEE-0AFD-44B1-8C6F-81F61866A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670" y="698820"/>
                <a:ext cx="385200" cy="272456"/>
              </a:xfrm>
              <a:custGeom>
                <a:avLst/>
                <a:gdLst>
                  <a:gd name="T0" fmla="*/ 54 w 902"/>
                  <a:gd name="T1" fmla="*/ 328 h 640"/>
                  <a:gd name="T2" fmla="*/ 129 w 902"/>
                  <a:gd name="T3" fmla="*/ 409 h 640"/>
                  <a:gd name="T4" fmla="*/ 352 w 902"/>
                  <a:gd name="T5" fmla="*/ 416 h 640"/>
                  <a:gd name="T6" fmla="*/ 217 w 902"/>
                  <a:gd name="T7" fmla="*/ 480 h 640"/>
                  <a:gd name="T8" fmla="*/ 325 w 902"/>
                  <a:gd name="T9" fmla="*/ 562 h 640"/>
                  <a:gd name="T10" fmla="*/ 505 w 902"/>
                  <a:gd name="T11" fmla="*/ 612 h 640"/>
                  <a:gd name="T12" fmla="*/ 613 w 902"/>
                  <a:gd name="T13" fmla="*/ 609 h 640"/>
                  <a:gd name="T14" fmla="*/ 691 w 902"/>
                  <a:gd name="T15" fmla="*/ 524 h 640"/>
                  <a:gd name="T16" fmla="*/ 769 w 902"/>
                  <a:gd name="T17" fmla="*/ 460 h 640"/>
                  <a:gd name="T18" fmla="*/ 897 w 902"/>
                  <a:gd name="T19" fmla="*/ 416 h 640"/>
                  <a:gd name="T20" fmla="*/ 823 w 902"/>
                  <a:gd name="T21" fmla="*/ 382 h 640"/>
                  <a:gd name="T22" fmla="*/ 748 w 902"/>
                  <a:gd name="T23" fmla="*/ 331 h 640"/>
                  <a:gd name="T24" fmla="*/ 714 w 902"/>
                  <a:gd name="T25" fmla="*/ 260 h 640"/>
                  <a:gd name="T26" fmla="*/ 660 w 902"/>
                  <a:gd name="T27" fmla="*/ 247 h 640"/>
                  <a:gd name="T28" fmla="*/ 589 w 902"/>
                  <a:gd name="T29" fmla="*/ 213 h 640"/>
                  <a:gd name="T30" fmla="*/ 349 w 902"/>
                  <a:gd name="T31" fmla="*/ 81 h 640"/>
                  <a:gd name="T32" fmla="*/ 217 w 902"/>
                  <a:gd name="T33" fmla="*/ 64 h 640"/>
                  <a:gd name="T34" fmla="*/ 224 w 902"/>
                  <a:gd name="T35" fmla="*/ 98 h 640"/>
                  <a:gd name="T36" fmla="*/ 173 w 902"/>
                  <a:gd name="T37" fmla="*/ 128 h 640"/>
                  <a:gd name="T38" fmla="*/ 109 w 902"/>
                  <a:gd name="T39" fmla="*/ 166 h 640"/>
                  <a:gd name="T40" fmla="*/ 122 w 902"/>
                  <a:gd name="T41" fmla="*/ 250 h 640"/>
                  <a:gd name="T42" fmla="*/ 81 w 902"/>
                  <a:gd name="T43" fmla="*/ 287 h 640"/>
                  <a:gd name="T44" fmla="*/ 54 w 902"/>
                  <a:gd name="T45" fmla="*/ 328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2" h="640">
                    <a:moveTo>
                      <a:pt x="54" y="328"/>
                    </a:moveTo>
                    <a:cubicBezTo>
                      <a:pt x="104" y="353"/>
                      <a:pt x="75" y="386"/>
                      <a:pt x="129" y="409"/>
                    </a:cubicBezTo>
                    <a:cubicBezTo>
                      <a:pt x="183" y="433"/>
                      <a:pt x="339" y="379"/>
                      <a:pt x="352" y="416"/>
                    </a:cubicBezTo>
                    <a:cubicBezTo>
                      <a:pt x="366" y="453"/>
                      <a:pt x="193" y="456"/>
                      <a:pt x="217" y="480"/>
                    </a:cubicBezTo>
                    <a:cubicBezTo>
                      <a:pt x="241" y="503"/>
                      <a:pt x="339" y="541"/>
                      <a:pt x="325" y="562"/>
                    </a:cubicBezTo>
                    <a:cubicBezTo>
                      <a:pt x="312" y="582"/>
                      <a:pt x="488" y="639"/>
                      <a:pt x="505" y="612"/>
                    </a:cubicBezTo>
                    <a:cubicBezTo>
                      <a:pt x="521" y="585"/>
                      <a:pt x="569" y="592"/>
                      <a:pt x="613" y="609"/>
                    </a:cubicBezTo>
                    <a:cubicBezTo>
                      <a:pt x="657" y="626"/>
                      <a:pt x="660" y="504"/>
                      <a:pt x="691" y="524"/>
                    </a:cubicBezTo>
                    <a:cubicBezTo>
                      <a:pt x="721" y="545"/>
                      <a:pt x="718" y="480"/>
                      <a:pt x="769" y="460"/>
                    </a:cubicBezTo>
                    <a:cubicBezTo>
                      <a:pt x="819" y="440"/>
                      <a:pt x="892" y="440"/>
                      <a:pt x="897" y="416"/>
                    </a:cubicBezTo>
                    <a:cubicBezTo>
                      <a:pt x="901" y="399"/>
                      <a:pt x="884" y="375"/>
                      <a:pt x="823" y="382"/>
                    </a:cubicBezTo>
                    <a:cubicBezTo>
                      <a:pt x="762" y="389"/>
                      <a:pt x="721" y="365"/>
                      <a:pt x="748" y="331"/>
                    </a:cubicBezTo>
                    <a:cubicBezTo>
                      <a:pt x="775" y="298"/>
                      <a:pt x="681" y="287"/>
                      <a:pt x="714" y="260"/>
                    </a:cubicBezTo>
                    <a:cubicBezTo>
                      <a:pt x="748" y="233"/>
                      <a:pt x="650" y="206"/>
                      <a:pt x="660" y="247"/>
                    </a:cubicBezTo>
                    <a:cubicBezTo>
                      <a:pt x="670" y="287"/>
                      <a:pt x="599" y="250"/>
                      <a:pt x="589" y="213"/>
                    </a:cubicBezTo>
                    <a:cubicBezTo>
                      <a:pt x="579" y="176"/>
                      <a:pt x="440" y="162"/>
                      <a:pt x="349" y="81"/>
                    </a:cubicBezTo>
                    <a:cubicBezTo>
                      <a:pt x="257" y="0"/>
                      <a:pt x="163" y="54"/>
                      <a:pt x="217" y="64"/>
                    </a:cubicBezTo>
                    <a:cubicBezTo>
                      <a:pt x="271" y="74"/>
                      <a:pt x="268" y="101"/>
                      <a:pt x="224" y="98"/>
                    </a:cubicBezTo>
                    <a:cubicBezTo>
                      <a:pt x="180" y="95"/>
                      <a:pt x="102" y="101"/>
                      <a:pt x="173" y="128"/>
                    </a:cubicBezTo>
                    <a:cubicBezTo>
                      <a:pt x="244" y="155"/>
                      <a:pt x="166" y="166"/>
                      <a:pt x="109" y="166"/>
                    </a:cubicBezTo>
                    <a:cubicBezTo>
                      <a:pt x="51" y="166"/>
                      <a:pt x="48" y="240"/>
                      <a:pt x="122" y="250"/>
                    </a:cubicBezTo>
                    <a:cubicBezTo>
                      <a:pt x="197" y="260"/>
                      <a:pt x="142" y="304"/>
                      <a:pt x="81" y="287"/>
                    </a:cubicBezTo>
                    <a:cubicBezTo>
                      <a:pt x="21" y="271"/>
                      <a:pt x="0" y="301"/>
                      <a:pt x="54" y="3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4" name="Freeform 193">
                <a:extLst>
                  <a:ext uri="{FF2B5EF4-FFF2-40B4-BE49-F238E27FC236}">
                    <a16:creationId xmlns:a16="http://schemas.microsoft.com/office/drawing/2014/main" id="{4F4DA841-0A43-4A6A-A36A-6A006506A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540" y="988185"/>
                <a:ext cx="84558" cy="46975"/>
              </a:xfrm>
              <a:custGeom>
                <a:avLst/>
                <a:gdLst>
                  <a:gd name="T0" fmla="*/ 138 w 200"/>
                  <a:gd name="T1" fmla="*/ 30 h 109"/>
                  <a:gd name="T2" fmla="*/ 63 w 200"/>
                  <a:gd name="T3" fmla="*/ 88 h 109"/>
                  <a:gd name="T4" fmla="*/ 138 w 200"/>
                  <a:gd name="T5" fmla="*/ 3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109">
                    <a:moveTo>
                      <a:pt x="138" y="30"/>
                    </a:moveTo>
                    <a:cubicBezTo>
                      <a:pt x="77" y="0"/>
                      <a:pt x="0" y="64"/>
                      <a:pt x="63" y="88"/>
                    </a:cubicBezTo>
                    <a:cubicBezTo>
                      <a:pt x="117" y="108"/>
                      <a:pt x="199" y="61"/>
                      <a:pt x="138" y="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5" name="Freeform 194">
                <a:extLst>
                  <a:ext uri="{FF2B5EF4-FFF2-40B4-BE49-F238E27FC236}">
                    <a16:creationId xmlns:a16="http://schemas.microsoft.com/office/drawing/2014/main" id="{48C1B58D-1668-4B1F-933C-95F1F88E6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243" y="1130989"/>
                <a:ext cx="48855" cy="48854"/>
              </a:xfrm>
              <a:custGeom>
                <a:avLst/>
                <a:gdLst>
                  <a:gd name="T0" fmla="*/ 91 w 116"/>
                  <a:gd name="T1" fmla="*/ 85 h 113"/>
                  <a:gd name="T2" fmla="*/ 20 w 116"/>
                  <a:gd name="T3" fmla="*/ 48 h 113"/>
                  <a:gd name="T4" fmla="*/ 91 w 116"/>
                  <a:gd name="T5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13">
                    <a:moveTo>
                      <a:pt x="91" y="85"/>
                    </a:moveTo>
                    <a:cubicBezTo>
                      <a:pt x="115" y="58"/>
                      <a:pt x="40" y="0"/>
                      <a:pt x="20" y="48"/>
                    </a:cubicBezTo>
                    <a:cubicBezTo>
                      <a:pt x="0" y="95"/>
                      <a:pt x="67" y="112"/>
                      <a:pt x="91" y="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6" name="Freeform 195">
                <a:extLst>
                  <a:ext uri="{FF2B5EF4-FFF2-40B4-BE49-F238E27FC236}">
                    <a16:creationId xmlns:a16="http://schemas.microsoft.com/office/drawing/2014/main" id="{F39D9CEF-72B4-4BAF-891C-D8FA27292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607" y="1247487"/>
                <a:ext cx="603168" cy="325068"/>
              </a:xfrm>
              <a:custGeom>
                <a:avLst/>
                <a:gdLst>
                  <a:gd name="T0" fmla="*/ 1304 w 1416"/>
                  <a:gd name="T1" fmla="*/ 579 h 763"/>
                  <a:gd name="T2" fmla="*/ 1412 w 1416"/>
                  <a:gd name="T3" fmla="*/ 575 h 763"/>
                  <a:gd name="T4" fmla="*/ 1277 w 1416"/>
                  <a:gd name="T5" fmla="*/ 474 h 763"/>
                  <a:gd name="T6" fmla="*/ 1155 w 1416"/>
                  <a:gd name="T7" fmla="*/ 413 h 763"/>
                  <a:gd name="T8" fmla="*/ 1124 w 1416"/>
                  <a:gd name="T9" fmla="*/ 305 h 763"/>
                  <a:gd name="T10" fmla="*/ 1094 w 1416"/>
                  <a:gd name="T11" fmla="*/ 132 h 763"/>
                  <a:gd name="T12" fmla="*/ 1104 w 1416"/>
                  <a:gd name="T13" fmla="*/ 24 h 763"/>
                  <a:gd name="T14" fmla="*/ 955 w 1416"/>
                  <a:gd name="T15" fmla="*/ 57 h 763"/>
                  <a:gd name="T16" fmla="*/ 1050 w 1416"/>
                  <a:gd name="T17" fmla="*/ 139 h 763"/>
                  <a:gd name="T18" fmla="*/ 945 w 1416"/>
                  <a:gd name="T19" fmla="*/ 98 h 763"/>
                  <a:gd name="T20" fmla="*/ 864 w 1416"/>
                  <a:gd name="T21" fmla="*/ 98 h 763"/>
                  <a:gd name="T22" fmla="*/ 914 w 1416"/>
                  <a:gd name="T23" fmla="*/ 284 h 763"/>
                  <a:gd name="T24" fmla="*/ 867 w 1416"/>
                  <a:gd name="T25" fmla="*/ 325 h 763"/>
                  <a:gd name="T26" fmla="*/ 809 w 1416"/>
                  <a:gd name="T27" fmla="*/ 193 h 763"/>
                  <a:gd name="T28" fmla="*/ 667 w 1416"/>
                  <a:gd name="T29" fmla="*/ 139 h 763"/>
                  <a:gd name="T30" fmla="*/ 725 w 1416"/>
                  <a:gd name="T31" fmla="*/ 203 h 763"/>
                  <a:gd name="T32" fmla="*/ 637 w 1416"/>
                  <a:gd name="T33" fmla="*/ 210 h 763"/>
                  <a:gd name="T34" fmla="*/ 613 w 1416"/>
                  <a:gd name="T35" fmla="*/ 190 h 763"/>
                  <a:gd name="T36" fmla="*/ 491 w 1416"/>
                  <a:gd name="T37" fmla="*/ 132 h 763"/>
                  <a:gd name="T38" fmla="*/ 440 w 1416"/>
                  <a:gd name="T39" fmla="*/ 203 h 763"/>
                  <a:gd name="T40" fmla="*/ 383 w 1416"/>
                  <a:gd name="T41" fmla="*/ 179 h 763"/>
                  <a:gd name="T42" fmla="*/ 396 w 1416"/>
                  <a:gd name="T43" fmla="*/ 91 h 763"/>
                  <a:gd name="T44" fmla="*/ 203 w 1416"/>
                  <a:gd name="T45" fmla="*/ 135 h 763"/>
                  <a:gd name="T46" fmla="*/ 65 w 1416"/>
                  <a:gd name="T47" fmla="*/ 217 h 763"/>
                  <a:gd name="T48" fmla="*/ 41 w 1416"/>
                  <a:gd name="T49" fmla="*/ 271 h 763"/>
                  <a:gd name="T50" fmla="*/ 78 w 1416"/>
                  <a:gd name="T51" fmla="*/ 335 h 763"/>
                  <a:gd name="T52" fmla="*/ 109 w 1416"/>
                  <a:gd name="T53" fmla="*/ 372 h 763"/>
                  <a:gd name="T54" fmla="*/ 288 w 1416"/>
                  <a:gd name="T55" fmla="*/ 349 h 763"/>
                  <a:gd name="T56" fmla="*/ 88 w 1416"/>
                  <a:gd name="T57" fmla="*/ 426 h 763"/>
                  <a:gd name="T58" fmla="*/ 312 w 1416"/>
                  <a:gd name="T59" fmla="*/ 474 h 763"/>
                  <a:gd name="T60" fmla="*/ 572 w 1416"/>
                  <a:gd name="T61" fmla="*/ 511 h 763"/>
                  <a:gd name="T62" fmla="*/ 376 w 1416"/>
                  <a:gd name="T63" fmla="*/ 525 h 763"/>
                  <a:gd name="T64" fmla="*/ 153 w 1416"/>
                  <a:gd name="T65" fmla="*/ 575 h 763"/>
                  <a:gd name="T66" fmla="*/ 258 w 1416"/>
                  <a:gd name="T67" fmla="*/ 646 h 763"/>
                  <a:gd name="T68" fmla="*/ 434 w 1416"/>
                  <a:gd name="T69" fmla="*/ 684 h 763"/>
                  <a:gd name="T70" fmla="*/ 600 w 1416"/>
                  <a:gd name="T71" fmla="*/ 758 h 763"/>
                  <a:gd name="T72" fmla="*/ 830 w 1416"/>
                  <a:gd name="T73" fmla="*/ 707 h 763"/>
                  <a:gd name="T74" fmla="*/ 941 w 1416"/>
                  <a:gd name="T75" fmla="*/ 660 h 763"/>
                  <a:gd name="T76" fmla="*/ 999 w 1416"/>
                  <a:gd name="T77" fmla="*/ 663 h 763"/>
                  <a:gd name="T78" fmla="*/ 1097 w 1416"/>
                  <a:gd name="T79" fmla="*/ 697 h 763"/>
                  <a:gd name="T80" fmla="*/ 1337 w 1416"/>
                  <a:gd name="T81" fmla="*/ 701 h 763"/>
                  <a:gd name="T82" fmla="*/ 1287 w 1416"/>
                  <a:gd name="T83" fmla="*/ 633 h 763"/>
                  <a:gd name="T84" fmla="*/ 1229 w 1416"/>
                  <a:gd name="T85" fmla="*/ 630 h 763"/>
                  <a:gd name="T86" fmla="*/ 1304 w 1416"/>
                  <a:gd name="T87" fmla="*/ 579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6" h="763">
                    <a:moveTo>
                      <a:pt x="1304" y="579"/>
                    </a:moveTo>
                    <a:cubicBezTo>
                      <a:pt x="1324" y="555"/>
                      <a:pt x="1409" y="626"/>
                      <a:pt x="1412" y="575"/>
                    </a:cubicBezTo>
                    <a:cubicBezTo>
                      <a:pt x="1415" y="525"/>
                      <a:pt x="1317" y="501"/>
                      <a:pt x="1277" y="474"/>
                    </a:cubicBezTo>
                    <a:cubicBezTo>
                      <a:pt x="1236" y="447"/>
                      <a:pt x="1219" y="460"/>
                      <a:pt x="1155" y="413"/>
                    </a:cubicBezTo>
                    <a:cubicBezTo>
                      <a:pt x="1090" y="366"/>
                      <a:pt x="1172" y="342"/>
                      <a:pt x="1124" y="305"/>
                    </a:cubicBezTo>
                    <a:cubicBezTo>
                      <a:pt x="1077" y="267"/>
                      <a:pt x="1060" y="166"/>
                      <a:pt x="1094" y="132"/>
                    </a:cubicBezTo>
                    <a:cubicBezTo>
                      <a:pt x="1128" y="98"/>
                      <a:pt x="1165" y="47"/>
                      <a:pt x="1104" y="24"/>
                    </a:cubicBezTo>
                    <a:cubicBezTo>
                      <a:pt x="1043" y="0"/>
                      <a:pt x="945" y="44"/>
                      <a:pt x="955" y="57"/>
                    </a:cubicBezTo>
                    <a:cubicBezTo>
                      <a:pt x="965" y="71"/>
                      <a:pt x="1050" y="118"/>
                      <a:pt x="1050" y="139"/>
                    </a:cubicBezTo>
                    <a:cubicBezTo>
                      <a:pt x="1050" y="159"/>
                      <a:pt x="972" y="81"/>
                      <a:pt x="945" y="98"/>
                    </a:cubicBezTo>
                    <a:cubicBezTo>
                      <a:pt x="918" y="115"/>
                      <a:pt x="887" y="64"/>
                      <a:pt x="864" y="98"/>
                    </a:cubicBezTo>
                    <a:cubicBezTo>
                      <a:pt x="840" y="132"/>
                      <a:pt x="894" y="250"/>
                      <a:pt x="914" y="284"/>
                    </a:cubicBezTo>
                    <a:cubicBezTo>
                      <a:pt x="935" y="318"/>
                      <a:pt x="894" y="318"/>
                      <a:pt x="867" y="325"/>
                    </a:cubicBezTo>
                    <a:cubicBezTo>
                      <a:pt x="840" y="332"/>
                      <a:pt x="836" y="230"/>
                      <a:pt x="809" y="193"/>
                    </a:cubicBezTo>
                    <a:cubicBezTo>
                      <a:pt x="782" y="156"/>
                      <a:pt x="674" y="112"/>
                      <a:pt x="667" y="139"/>
                    </a:cubicBezTo>
                    <a:cubicBezTo>
                      <a:pt x="660" y="166"/>
                      <a:pt x="735" y="166"/>
                      <a:pt x="725" y="203"/>
                    </a:cubicBezTo>
                    <a:cubicBezTo>
                      <a:pt x="715" y="240"/>
                      <a:pt x="674" y="179"/>
                      <a:pt x="637" y="210"/>
                    </a:cubicBezTo>
                    <a:cubicBezTo>
                      <a:pt x="600" y="240"/>
                      <a:pt x="606" y="220"/>
                      <a:pt x="613" y="190"/>
                    </a:cubicBezTo>
                    <a:cubicBezTo>
                      <a:pt x="620" y="159"/>
                      <a:pt x="559" y="125"/>
                      <a:pt x="491" y="132"/>
                    </a:cubicBezTo>
                    <a:cubicBezTo>
                      <a:pt x="423" y="139"/>
                      <a:pt x="461" y="186"/>
                      <a:pt x="440" y="203"/>
                    </a:cubicBezTo>
                    <a:cubicBezTo>
                      <a:pt x="420" y="220"/>
                      <a:pt x="319" y="193"/>
                      <a:pt x="383" y="179"/>
                    </a:cubicBezTo>
                    <a:cubicBezTo>
                      <a:pt x="447" y="166"/>
                      <a:pt x="419" y="128"/>
                      <a:pt x="396" y="91"/>
                    </a:cubicBezTo>
                    <a:cubicBezTo>
                      <a:pt x="372" y="53"/>
                      <a:pt x="308" y="98"/>
                      <a:pt x="203" y="135"/>
                    </a:cubicBezTo>
                    <a:cubicBezTo>
                      <a:pt x="99" y="173"/>
                      <a:pt x="51" y="213"/>
                      <a:pt x="65" y="217"/>
                    </a:cubicBezTo>
                    <a:cubicBezTo>
                      <a:pt x="78" y="220"/>
                      <a:pt x="82" y="237"/>
                      <a:pt x="41" y="271"/>
                    </a:cubicBezTo>
                    <a:cubicBezTo>
                      <a:pt x="0" y="305"/>
                      <a:pt x="41" y="335"/>
                      <a:pt x="78" y="335"/>
                    </a:cubicBezTo>
                    <a:cubicBezTo>
                      <a:pt x="115" y="335"/>
                      <a:pt x="83" y="365"/>
                      <a:pt x="109" y="372"/>
                    </a:cubicBezTo>
                    <a:cubicBezTo>
                      <a:pt x="132" y="379"/>
                      <a:pt x="254" y="325"/>
                      <a:pt x="288" y="349"/>
                    </a:cubicBezTo>
                    <a:cubicBezTo>
                      <a:pt x="322" y="372"/>
                      <a:pt x="88" y="386"/>
                      <a:pt x="88" y="426"/>
                    </a:cubicBezTo>
                    <a:cubicBezTo>
                      <a:pt x="88" y="467"/>
                      <a:pt x="217" y="491"/>
                      <a:pt x="312" y="474"/>
                    </a:cubicBezTo>
                    <a:cubicBezTo>
                      <a:pt x="407" y="457"/>
                      <a:pt x="572" y="487"/>
                      <a:pt x="572" y="511"/>
                    </a:cubicBezTo>
                    <a:cubicBezTo>
                      <a:pt x="572" y="535"/>
                      <a:pt x="461" y="528"/>
                      <a:pt x="376" y="525"/>
                    </a:cubicBezTo>
                    <a:cubicBezTo>
                      <a:pt x="292" y="521"/>
                      <a:pt x="146" y="548"/>
                      <a:pt x="153" y="575"/>
                    </a:cubicBezTo>
                    <a:cubicBezTo>
                      <a:pt x="160" y="606"/>
                      <a:pt x="170" y="606"/>
                      <a:pt x="258" y="646"/>
                    </a:cubicBezTo>
                    <a:cubicBezTo>
                      <a:pt x="346" y="687"/>
                      <a:pt x="437" y="626"/>
                      <a:pt x="434" y="684"/>
                    </a:cubicBezTo>
                    <a:cubicBezTo>
                      <a:pt x="430" y="741"/>
                      <a:pt x="481" y="755"/>
                      <a:pt x="600" y="758"/>
                    </a:cubicBezTo>
                    <a:cubicBezTo>
                      <a:pt x="718" y="762"/>
                      <a:pt x="772" y="704"/>
                      <a:pt x="830" y="707"/>
                    </a:cubicBezTo>
                    <a:cubicBezTo>
                      <a:pt x="887" y="711"/>
                      <a:pt x="914" y="701"/>
                      <a:pt x="941" y="660"/>
                    </a:cubicBezTo>
                    <a:cubicBezTo>
                      <a:pt x="968" y="619"/>
                      <a:pt x="992" y="643"/>
                      <a:pt x="999" y="663"/>
                    </a:cubicBezTo>
                    <a:cubicBezTo>
                      <a:pt x="1006" y="684"/>
                      <a:pt x="1080" y="680"/>
                      <a:pt x="1097" y="697"/>
                    </a:cubicBezTo>
                    <a:cubicBezTo>
                      <a:pt x="1140" y="740"/>
                      <a:pt x="1283" y="728"/>
                      <a:pt x="1337" y="701"/>
                    </a:cubicBezTo>
                    <a:cubicBezTo>
                      <a:pt x="1392" y="674"/>
                      <a:pt x="1314" y="599"/>
                      <a:pt x="1287" y="633"/>
                    </a:cubicBezTo>
                    <a:cubicBezTo>
                      <a:pt x="1260" y="667"/>
                      <a:pt x="1236" y="646"/>
                      <a:pt x="1229" y="630"/>
                    </a:cubicBezTo>
                    <a:cubicBezTo>
                      <a:pt x="1222" y="613"/>
                      <a:pt x="1283" y="602"/>
                      <a:pt x="1304" y="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7" name="Freeform 196">
                <a:extLst>
                  <a:ext uri="{FF2B5EF4-FFF2-40B4-BE49-F238E27FC236}">
                    <a16:creationId xmlns:a16="http://schemas.microsoft.com/office/drawing/2014/main" id="{F356A11C-EDAC-46AF-82B1-D27DF3A36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791" y="1123474"/>
                <a:ext cx="135292" cy="78917"/>
              </a:xfrm>
              <a:custGeom>
                <a:avLst/>
                <a:gdLst>
                  <a:gd name="T0" fmla="*/ 257 w 319"/>
                  <a:gd name="T1" fmla="*/ 179 h 184"/>
                  <a:gd name="T2" fmla="*/ 219 w 319"/>
                  <a:gd name="T3" fmla="*/ 51 h 184"/>
                  <a:gd name="T4" fmla="*/ 27 w 319"/>
                  <a:gd name="T5" fmla="*/ 125 h 184"/>
                  <a:gd name="T6" fmla="*/ 257 w 319"/>
                  <a:gd name="T7" fmla="*/ 17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184">
                    <a:moveTo>
                      <a:pt x="257" y="179"/>
                    </a:moveTo>
                    <a:cubicBezTo>
                      <a:pt x="318" y="176"/>
                      <a:pt x="287" y="101"/>
                      <a:pt x="219" y="51"/>
                    </a:cubicBezTo>
                    <a:cubicBezTo>
                      <a:pt x="152" y="0"/>
                      <a:pt x="0" y="104"/>
                      <a:pt x="27" y="125"/>
                    </a:cubicBezTo>
                    <a:cubicBezTo>
                      <a:pt x="57" y="149"/>
                      <a:pt x="196" y="183"/>
                      <a:pt x="257" y="1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8" name="Freeform 197">
                <a:extLst>
                  <a:ext uri="{FF2B5EF4-FFF2-40B4-BE49-F238E27FC236}">
                    <a16:creationId xmlns:a16="http://schemas.microsoft.com/office/drawing/2014/main" id="{0C8C47AC-B567-4A33-BD79-411096E95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0944" y="980669"/>
                <a:ext cx="114622" cy="46975"/>
              </a:xfrm>
              <a:custGeom>
                <a:avLst/>
                <a:gdLst>
                  <a:gd name="T0" fmla="*/ 263 w 271"/>
                  <a:gd name="T1" fmla="*/ 20 h 112"/>
                  <a:gd name="T2" fmla="*/ 40 w 271"/>
                  <a:gd name="T3" fmla="*/ 61 h 112"/>
                  <a:gd name="T4" fmla="*/ 263 w 271"/>
                  <a:gd name="T5" fmla="*/ 2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112">
                    <a:moveTo>
                      <a:pt x="263" y="20"/>
                    </a:moveTo>
                    <a:cubicBezTo>
                      <a:pt x="256" y="0"/>
                      <a:pt x="0" y="31"/>
                      <a:pt x="40" y="61"/>
                    </a:cubicBezTo>
                    <a:cubicBezTo>
                      <a:pt x="107" y="111"/>
                      <a:pt x="270" y="40"/>
                      <a:pt x="263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9" name="Freeform 198">
                <a:extLst>
                  <a:ext uri="{FF2B5EF4-FFF2-40B4-BE49-F238E27FC236}">
                    <a16:creationId xmlns:a16="http://schemas.microsoft.com/office/drawing/2014/main" id="{5D73A63D-B9DF-460E-ACF3-A80F1CF77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454" y="1226818"/>
                <a:ext cx="2797871" cy="1568959"/>
              </a:xfrm>
              <a:custGeom>
                <a:avLst/>
                <a:gdLst>
                  <a:gd name="T0" fmla="*/ 1223 w 6566"/>
                  <a:gd name="T1" fmla="*/ 2898 h 3680"/>
                  <a:gd name="T2" fmla="*/ 3534 w 6566"/>
                  <a:gd name="T3" fmla="*/ 2990 h 3680"/>
                  <a:gd name="T4" fmla="*/ 3680 w 6566"/>
                  <a:gd name="T5" fmla="*/ 3061 h 3680"/>
                  <a:gd name="T6" fmla="*/ 3946 w 6566"/>
                  <a:gd name="T7" fmla="*/ 3128 h 3680"/>
                  <a:gd name="T8" fmla="*/ 4382 w 6566"/>
                  <a:gd name="T9" fmla="*/ 3299 h 3680"/>
                  <a:gd name="T10" fmla="*/ 4492 w 6566"/>
                  <a:gd name="T11" fmla="*/ 3624 h 3680"/>
                  <a:gd name="T12" fmla="*/ 4739 w 6566"/>
                  <a:gd name="T13" fmla="*/ 3627 h 3680"/>
                  <a:gd name="T14" fmla="*/ 4959 w 6566"/>
                  <a:gd name="T15" fmla="*/ 3497 h 3680"/>
                  <a:gd name="T16" fmla="*/ 5626 w 6566"/>
                  <a:gd name="T17" fmla="*/ 3216 h 3680"/>
                  <a:gd name="T18" fmla="*/ 5928 w 6566"/>
                  <a:gd name="T19" fmla="*/ 3390 h 3680"/>
                  <a:gd name="T20" fmla="*/ 6128 w 6566"/>
                  <a:gd name="T21" fmla="*/ 3373 h 3680"/>
                  <a:gd name="T22" fmla="*/ 5940 w 6566"/>
                  <a:gd name="T23" fmla="*/ 3336 h 3680"/>
                  <a:gd name="T24" fmla="*/ 5385 w 6566"/>
                  <a:gd name="T25" fmla="*/ 3233 h 3680"/>
                  <a:gd name="T26" fmla="*/ 6326 w 6566"/>
                  <a:gd name="T27" fmla="*/ 2818 h 3680"/>
                  <a:gd name="T28" fmla="*/ 6433 w 6566"/>
                  <a:gd name="T29" fmla="*/ 2574 h 3680"/>
                  <a:gd name="T30" fmla="*/ 6416 w 6566"/>
                  <a:gd name="T31" fmla="*/ 2468 h 3680"/>
                  <a:gd name="T32" fmla="*/ 6115 w 6566"/>
                  <a:gd name="T33" fmla="*/ 2200 h 3680"/>
                  <a:gd name="T34" fmla="*/ 5876 w 6566"/>
                  <a:gd name="T35" fmla="*/ 1815 h 3680"/>
                  <a:gd name="T36" fmla="*/ 5632 w 6566"/>
                  <a:gd name="T37" fmla="*/ 2060 h 3680"/>
                  <a:gd name="T38" fmla="*/ 5453 w 6566"/>
                  <a:gd name="T39" fmla="*/ 1755 h 3680"/>
                  <a:gd name="T40" fmla="*/ 5084 w 6566"/>
                  <a:gd name="T41" fmla="*/ 1603 h 3680"/>
                  <a:gd name="T42" fmla="*/ 4827 w 6566"/>
                  <a:gd name="T43" fmla="*/ 1752 h 3680"/>
                  <a:gd name="T44" fmla="*/ 4935 w 6566"/>
                  <a:gd name="T45" fmla="*/ 2285 h 3680"/>
                  <a:gd name="T46" fmla="*/ 4777 w 6566"/>
                  <a:gd name="T47" fmla="*/ 2776 h 3680"/>
                  <a:gd name="T48" fmla="*/ 4498 w 6566"/>
                  <a:gd name="T49" fmla="*/ 2507 h 3680"/>
                  <a:gd name="T50" fmla="*/ 4014 w 6566"/>
                  <a:gd name="T51" fmla="*/ 2228 h 3680"/>
                  <a:gd name="T52" fmla="*/ 3552 w 6566"/>
                  <a:gd name="T53" fmla="*/ 1980 h 3680"/>
                  <a:gd name="T54" fmla="*/ 3772 w 6566"/>
                  <a:gd name="T55" fmla="*/ 1527 h 3680"/>
                  <a:gd name="T56" fmla="*/ 4026 w 6566"/>
                  <a:gd name="T57" fmla="*/ 1376 h 3680"/>
                  <a:gd name="T58" fmla="*/ 4172 w 6566"/>
                  <a:gd name="T59" fmla="*/ 1089 h 3680"/>
                  <a:gd name="T60" fmla="*/ 4451 w 6566"/>
                  <a:gd name="T61" fmla="*/ 1063 h 3680"/>
                  <a:gd name="T62" fmla="*/ 4559 w 6566"/>
                  <a:gd name="T63" fmla="*/ 740 h 3680"/>
                  <a:gd name="T64" fmla="*/ 4287 w 6566"/>
                  <a:gd name="T65" fmla="*/ 775 h 3680"/>
                  <a:gd name="T66" fmla="*/ 4089 w 6566"/>
                  <a:gd name="T67" fmla="*/ 948 h 3680"/>
                  <a:gd name="T68" fmla="*/ 3884 w 6566"/>
                  <a:gd name="T69" fmla="*/ 830 h 3680"/>
                  <a:gd name="T70" fmla="*/ 3801 w 6566"/>
                  <a:gd name="T71" fmla="*/ 579 h 3680"/>
                  <a:gd name="T72" fmla="*/ 3640 w 6566"/>
                  <a:gd name="T73" fmla="*/ 230 h 3680"/>
                  <a:gd name="T74" fmla="*/ 3530 w 6566"/>
                  <a:gd name="T75" fmla="*/ 75 h 3680"/>
                  <a:gd name="T76" fmla="*/ 3437 w 6566"/>
                  <a:gd name="T77" fmla="*/ 413 h 3680"/>
                  <a:gd name="T78" fmla="*/ 3606 w 6566"/>
                  <a:gd name="T79" fmla="*/ 747 h 3680"/>
                  <a:gd name="T80" fmla="*/ 3442 w 6566"/>
                  <a:gd name="T81" fmla="*/ 847 h 3680"/>
                  <a:gd name="T82" fmla="*/ 3498 w 6566"/>
                  <a:gd name="T83" fmla="*/ 692 h 3680"/>
                  <a:gd name="T84" fmla="*/ 3291 w 6566"/>
                  <a:gd name="T85" fmla="*/ 823 h 3680"/>
                  <a:gd name="T86" fmla="*/ 2767 w 6566"/>
                  <a:gd name="T87" fmla="*/ 828 h 3680"/>
                  <a:gd name="T88" fmla="*/ 2572 w 6566"/>
                  <a:gd name="T89" fmla="*/ 867 h 3680"/>
                  <a:gd name="T90" fmla="*/ 2349 w 6566"/>
                  <a:gd name="T91" fmla="*/ 890 h 3680"/>
                  <a:gd name="T92" fmla="*/ 1694 w 6566"/>
                  <a:gd name="T93" fmla="*/ 706 h 3680"/>
                  <a:gd name="T94" fmla="*/ 1044 w 6566"/>
                  <a:gd name="T95" fmla="*/ 542 h 3680"/>
                  <a:gd name="T96" fmla="*/ 599 w 6566"/>
                  <a:gd name="T97" fmla="*/ 782 h 3680"/>
                  <a:gd name="T98" fmla="*/ 560 w 6566"/>
                  <a:gd name="T99" fmla="*/ 691 h 3680"/>
                  <a:gd name="T100" fmla="*/ 135 w 6566"/>
                  <a:gd name="T101" fmla="*/ 669 h 3680"/>
                  <a:gd name="T102" fmla="*/ 102 w 6566"/>
                  <a:gd name="T103" fmla="*/ 1817 h 3680"/>
                  <a:gd name="T104" fmla="*/ 289 w 6566"/>
                  <a:gd name="T105" fmla="*/ 1970 h 3680"/>
                  <a:gd name="T106" fmla="*/ 667 w 6566"/>
                  <a:gd name="T107" fmla="*/ 2170 h 3680"/>
                  <a:gd name="T108" fmla="*/ 804 w 6566"/>
                  <a:gd name="T109" fmla="*/ 2467 h 3680"/>
                  <a:gd name="T110" fmla="*/ 1005 w 6566"/>
                  <a:gd name="T111" fmla="*/ 2695 h 3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66" h="3680">
                    <a:moveTo>
                      <a:pt x="1005" y="2695"/>
                    </a:moveTo>
                    <a:cubicBezTo>
                      <a:pt x="1020" y="2703"/>
                      <a:pt x="1035" y="2728"/>
                      <a:pt x="1010" y="2728"/>
                    </a:cubicBezTo>
                    <a:cubicBezTo>
                      <a:pt x="985" y="2728"/>
                      <a:pt x="988" y="2772"/>
                      <a:pt x="1007" y="2774"/>
                    </a:cubicBezTo>
                    <a:cubicBezTo>
                      <a:pt x="1025" y="2776"/>
                      <a:pt x="1024" y="2800"/>
                      <a:pt x="1024" y="2815"/>
                    </a:cubicBezTo>
                    <a:cubicBezTo>
                      <a:pt x="1024" y="2830"/>
                      <a:pt x="1083" y="2852"/>
                      <a:pt x="1105" y="2845"/>
                    </a:cubicBezTo>
                    <a:cubicBezTo>
                      <a:pt x="1127" y="2838"/>
                      <a:pt x="1147" y="2859"/>
                      <a:pt x="1157" y="2877"/>
                    </a:cubicBezTo>
                    <a:cubicBezTo>
                      <a:pt x="1167" y="2896"/>
                      <a:pt x="1208" y="2910"/>
                      <a:pt x="1223" y="2898"/>
                    </a:cubicBezTo>
                    <a:cubicBezTo>
                      <a:pt x="1239" y="2886"/>
                      <a:pt x="1249" y="2920"/>
                      <a:pt x="1252" y="2943"/>
                    </a:cubicBezTo>
                    <a:cubicBezTo>
                      <a:pt x="1255" y="2967"/>
                      <a:pt x="1289" y="2954"/>
                      <a:pt x="1310" y="2952"/>
                    </a:cubicBezTo>
                    <a:cubicBezTo>
                      <a:pt x="1330" y="2950"/>
                      <a:pt x="1342" y="2979"/>
                      <a:pt x="1355" y="2974"/>
                    </a:cubicBezTo>
                    <a:cubicBezTo>
                      <a:pt x="1383" y="2963"/>
                      <a:pt x="1393" y="3009"/>
                      <a:pt x="1410" y="3039"/>
                    </a:cubicBezTo>
                    <a:lnTo>
                      <a:pt x="1414" y="3039"/>
                    </a:lnTo>
                    <a:lnTo>
                      <a:pt x="3512" y="3028"/>
                    </a:lnTo>
                    <a:cubicBezTo>
                      <a:pt x="3513" y="3015"/>
                      <a:pt x="3517" y="2990"/>
                      <a:pt x="3534" y="2990"/>
                    </a:cubicBezTo>
                    <a:cubicBezTo>
                      <a:pt x="3538" y="2990"/>
                      <a:pt x="3543" y="2992"/>
                      <a:pt x="3547" y="2995"/>
                    </a:cubicBezTo>
                    <a:cubicBezTo>
                      <a:pt x="3561" y="3005"/>
                      <a:pt x="3562" y="3019"/>
                      <a:pt x="3564" y="3029"/>
                    </a:cubicBezTo>
                    <a:cubicBezTo>
                      <a:pt x="3565" y="3041"/>
                      <a:pt x="3565" y="3048"/>
                      <a:pt x="3577" y="3053"/>
                    </a:cubicBezTo>
                    <a:cubicBezTo>
                      <a:pt x="3588" y="3057"/>
                      <a:pt x="3597" y="3062"/>
                      <a:pt x="3605" y="3066"/>
                    </a:cubicBezTo>
                    <a:cubicBezTo>
                      <a:pt x="3619" y="3073"/>
                      <a:pt x="3631" y="3079"/>
                      <a:pt x="3638" y="3076"/>
                    </a:cubicBezTo>
                    <a:cubicBezTo>
                      <a:pt x="3641" y="3075"/>
                      <a:pt x="3643" y="3073"/>
                      <a:pt x="3646" y="3072"/>
                    </a:cubicBezTo>
                    <a:cubicBezTo>
                      <a:pt x="3655" y="3067"/>
                      <a:pt x="3667" y="3061"/>
                      <a:pt x="3680" y="3061"/>
                    </a:cubicBezTo>
                    <a:cubicBezTo>
                      <a:pt x="3693" y="3061"/>
                      <a:pt x="3705" y="3067"/>
                      <a:pt x="3715" y="3079"/>
                    </a:cubicBezTo>
                    <a:cubicBezTo>
                      <a:pt x="3729" y="3096"/>
                      <a:pt x="3740" y="3094"/>
                      <a:pt x="3750" y="3094"/>
                    </a:cubicBezTo>
                    <a:cubicBezTo>
                      <a:pt x="3759" y="3093"/>
                      <a:pt x="3769" y="3093"/>
                      <a:pt x="3779" y="3105"/>
                    </a:cubicBezTo>
                    <a:cubicBezTo>
                      <a:pt x="3789" y="3118"/>
                      <a:pt x="3803" y="3126"/>
                      <a:pt x="3815" y="3126"/>
                    </a:cubicBezTo>
                    <a:cubicBezTo>
                      <a:pt x="3822" y="3126"/>
                      <a:pt x="3829" y="3123"/>
                      <a:pt x="3835" y="3116"/>
                    </a:cubicBezTo>
                    <a:cubicBezTo>
                      <a:pt x="3840" y="3109"/>
                      <a:pt x="3849" y="3106"/>
                      <a:pt x="3862" y="3106"/>
                    </a:cubicBezTo>
                    <a:cubicBezTo>
                      <a:pt x="3887" y="3106"/>
                      <a:pt x="3922" y="3119"/>
                      <a:pt x="3946" y="3128"/>
                    </a:cubicBezTo>
                    <a:lnTo>
                      <a:pt x="3954" y="3130"/>
                    </a:lnTo>
                    <a:cubicBezTo>
                      <a:pt x="3988" y="3099"/>
                      <a:pt x="4016" y="3042"/>
                      <a:pt x="4048" y="3042"/>
                    </a:cubicBezTo>
                    <a:cubicBezTo>
                      <a:pt x="4092" y="3042"/>
                      <a:pt x="4204" y="3052"/>
                      <a:pt x="4211" y="3109"/>
                    </a:cubicBezTo>
                    <a:cubicBezTo>
                      <a:pt x="4217" y="3167"/>
                      <a:pt x="4285" y="3113"/>
                      <a:pt x="4292" y="3167"/>
                    </a:cubicBezTo>
                    <a:cubicBezTo>
                      <a:pt x="4297" y="3209"/>
                      <a:pt x="4335" y="3243"/>
                      <a:pt x="4335" y="3267"/>
                    </a:cubicBezTo>
                    <a:lnTo>
                      <a:pt x="4338" y="3268"/>
                    </a:lnTo>
                    <a:cubicBezTo>
                      <a:pt x="4349" y="3276"/>
                      <a:pt x="4366" y="3287"/>
                      <a:pt x="4382" y="3299"/>
                    </a:cubicBezTo>
                    <a:lnTo>
                      <a:pt x="4386" y="3302"/>
                    </a:lnTo>
                    <a:cubicBezTo>
                      <a:pt x="4411" y="3298"/>
                      <a:pt x="4461" y="3307"/>
                      <a:pt x="4495" y="3319"/>
                    </a:cubicBezTo>
                    <a:cubicBezTo>
                      <a:pt x="4542" y="3336"/>
                      <a:pt x="4613" y="3299"/>
                      <a:pt x="4637" y="3356"/>
                    </a:cubicBezTo>
                    <a:cubicBezTo>
                      <a:pt x="4661" y="3414"/>
                      <a:pt x="4716" y="3457"/>
                      <a:pt x="4664" y="3461"/>
                    </a:cubicBezTo>
                    <a:cubicBezTo>
                      <a:pt x="4620" y="3465"/>
                      <a:pt x="4563" y="3404"/>
                      <a:pt x="4566" y="3438"/>
                    </a:cubicBezTo>
                    <a:cubicBezTo>
                      <a:pt x="4569" y="3471"/>
                      <a:pt x="4542" y="3455"/>
                      <a:pt x="4542" y="3505"/>
                    </a:cubicBezTo>
                    <a:cubicBezTo>
                      <a:pt x="4542" y="3553"/>
                      <a:pt x="4513" y="3618"/>
                      <a:pt x="4492" y="3624"/>
                    </a:cubicBezTo>
                    <a:lnTo>
                      <a:pt x="4492" y="3624"/>
                    </a:lnTo>
                    <a:cubicBezTo>
                      <a:pt x="4489" y="3641"/>
                      <a:pt x="4488" y="3665"/>
                      <a:pt x="4503" y="3679"/>
                    </a:cubicBezTo>
                    <a:lnTo>
                      <a:pt x="4503" y="3679"/>
                    </a:lnTo>
                    <a:cubicBezTo>
                      <a:pt x="4529" y="3660"/>
                      <a:pt x="4563" y="3632"/>
                      <a:pt x="4593" y="3634"/>
                    </a:cubicBezTo>
                    <a:cubicBezTo>
                      <a:pt x="4644" y="3637"/>
                      <a:pt x="4657" y="3668"/>
                      <a:pt x="4691" y="3644"/>
                    </a:cubicBezTo>
                    <a:cubicBezTo>
                      <a:pt x="4725" y="3620"/>
                      <a:pt x="4732" y="3610"/>
                      <a:pt x="4739" y="3627"/>
                    </a:cubicBezTo>
                    <a:lnTo>
                      <a:pt x="4739" y="3627"/>
                    </a:lnTo>
                    <a:cubicBezTo>
                      <a:pt x="4753" y="3619"/>
                      <a:pt x="4754" y="3615"/>
                      <a:pt x="4754" y="3615"/>
                    </a:cubicBezTo>
                    <a:cubicBezTo>
                      <a:pt x="4755" y="3609"/>
                      <a:pt x="4753" y="3599"/>
                      <a:pt x="4750" y="3587"/>
                    </a:cubicBezTo>
                    <a:lnTo>
                      <a:pt x="4750" y="3586"/>
                    </a:lnTo>
                    <a:cubicBezTo>
                      <a:pt x="4721" y="3591"/>
                      <a:pt x="4710" y="3592"/>
                      <a:pt x="4701" y="3570"/>
                    </a:cubicBezTo>
                    <a:cubicBezTo>
                      <a:pt x="4688" y="3536"/>
                      <a:pt x="4803" y="3502"/>
                      <a:pt x="4857" y="3509"/>
                    </a:cubicBezTo>
                    <a:cubicBezTo>
                      <a:pt x="4904" y="3515"/>
                      <a:pt x="4939" y="3484"/>
                      <a:pt x="4958" y="3497"/>
                    </a:cubicBezTo>
                    <a:lnTo>
                      <a:pt x="4959" y="3497"/>
                    </a:lnTo>
                    <a:cubicBezTo>
                      <a:pt x="5046" y="3418"/>
                      <a:pt x="5060" y="3418"/>
                      <a:pt x="5065" y="3418"/>
                    </a:cubicBezTo>
                    <a:cubicBezTo>
                      <a:pt x="5084" y="3418"/>
                      <a:pt x="5303" y="3416"/>
                      <a:pt x="5325" y="3416"/>
                    </a:cubicBezTo>
                    <a:cubicBezTo>
                      <a:pt x="5335" y="3409"/>
                      <a:pt x="5406" y="3362"/>
                      <a:pt x="5415" y="3321"/>
                    </a:cubicBezTo>
                    <a:cubicBezTo>
                      <a:pt x="5424" y="3284"/>
                      <a:pt x="5470" y="3178"/>
                      <a:pt x="5508" y="3178"/>
                    </a:cubicBezTo>
                    <a:cubicBezTo>
                      <a:pt x="5513" y="3178"/>
                      <a:pt x="5518" y="3179"/>
                      <a:pt x="5522" y="3182"/>
                    </a:cubicBezTo>
                    <a:cubicBezTo>
                      <a:pt x="5536" y="3194"/>
                      <a:pt x="5560" y="3195"/>
                      <a:pt x="5581" y="3197"/>
                    </a:cubicBezTo>
                    <a:cubicBezTo>
                      <a:pt x="5604" y="3198"/>
                      <a:pt x="5624" y="3200"/>
                      <a:pt x="5626" y="3216"/>
                    </a:cubicBezTo>
                    <a:cubicBezTo>
                      <a:pt x="5626" y="3220"/>
                      <a:pt x="5626" y="3225"/>
                      <a:pt x="5625" y="3232"/>
                    </a:cubicBezTo>
                    <a:cubicBezTo>
                      <a:pt x="5623" y="3264"/>
                      <a:pt x="5618" y="3331"/>
                      <a:pt x="5689" y="3425"/>
                    </a:cubicBezTo>
                    <a:lnTo>
                      <a:pt x="5689" y="3426"/>
                    </a:lnTo>
                    <a:cubicBezTo>
                      <a:pt x="5718" y="3408"/>
                      <a:pt x="5747" y="3394"/>
                      <a:pt x="5764" y="3395"/>
                    </a:cubicBezTo>
                    <a:cubicBezTo>
                      <a:pt x="5795" y="3397"/>
                      <a:pt x="5840" y="3356"/>
                      <a:pt x="5854" y="3331"/>
                    </a:cubicBezTo>
                    <a:cubicBezTo>
                      <a:pt x="5867" y="3306"/>
                      <a:pt x="5886" y="3355"/>
                      <a:pt x="5859" y="3363"/>
                    </a:cubicBezTo>
                    <a:cubicBezTo>
                      <a:pt x="5832" y="3372"/>
                      <a:pt x="5881" y="3392"/>
                      <a:pt x="5928" y="3390"/>
                    </a:cubicBezTo>
                    <a:cubicBezTo>
                      <a:pt x="5976" y="3389"/>
                      <a:pt x="5906" y="3407"/>
                      <a:pt x="5871" y="3405"/>
                    </a:cubicBezTo>
                    <a:cubicBezTo>
                      <a:pt x="5835" y="3404"/>
                      <a:pt x="5820" y="3409"/>
                      <a:pt x="5773" y="3456"/>
                    </a:cubicBezTo>
                    <a:cubicBezTo>
                      <a:pt x="5725" y="3504"/>
                      <a:pt x="5737" y="3517"/>
                      <a:pt x="5764" y="3541"/>
                    </a:cubicBezTo>
                    <a:cubicBezTo>
                      <a:pt x="5791" y="3565"/>
                      <a:pt x="5827" y="3554"/>
                      <a:pt x="5864" y="3522"/>
                    </a:cubicBezTo>
                    <a:cubicBezTo>
                      <a:pt x="5901" y="3490"/>
                      <a:pt x="5900" y="3458"/>
                      <a:pt x="5937" y="3460"/>
                    </a:cubicBezTo>
                    <a:cubicBezTo>
                      <a:pt x="5974" y="3461"/>
                      <a:pt x="6071" y="3426"/>
                      <a:pt x="6113" y="3412"/>
                    </a:cubicBezTo>
                    <a:cubicBezTo>
                      <a:pt x="6155" y="3399"/>
                      <a:pt x="6128" y="3391"/>
                      <a:pt x="6128" y="3373"/>
                    </a:cubicBezTo>
                    <a:cubicBezTo>
                      <a:pt x="6128" y="3354"/>
                      <a:pt x="6203" y="3355"/>
                      <a:pt x="6230" y="3336"/>
                    </a:cubicBezTo>
                    <a:cubicBezTo>
                      <a:pt x="6257" y="3317"/>
                      <a:pt x="6225" y="3302"/>
                      <a:pt x="6201" y="3306"/>
                    </a:cubicBezTo>
                    <a:cubicBezTo>
                      <a:pt x="6177" y="3309"/>
                      <a:pt x="6196" y="3272"/>
                      <a:pt x="6199" y="3253"/>
                    </a:cubicBezTo>
                    <a:cubicBezTo>
                      <a:pt x="6203" y="3234"/>
                      <a:pt x="6148" y="3262"/>
                      <a:pt x="6147" y="3284"/>
                    </a:cubicBezTo>
                    <a:cubicBezTo>
                      <a:pt x="6145" y="3306"/>
                      <a:pt x="6108" y="3314"/>
                      <a:pt x="6108" y="3328"/>
                    </a:cubicBezTo>
                    <a:cubicBezTo>
                      <a:pt x="6108" y="3367"/>
                      <a:pt x="6103" y="3346"/>
                      <a:pt x="6076" y="3360"/>
                    </a:cubicBezTo>
                    <a:cubicBezTo>
                      <a:pt x="6049" y="3373"/>
                      <a:pt x="5944" y="3360"/>
                      <a:pt x="5940" y="3336"/>
                    </a:cubicBezTo>
                    <a:cubicBezTo>
                      <a:pt x="5937" y="3312"/>
                      <a:pt x="5861" y="3301"/>
                      <a:pt x="5857" y="3268"/>
                    </a:cubicBezTo>
                    <a:cubicBezTo>
                      <a:pt x="5854" y="3236"/>
                      <a:pt x="5817" y="3226"/>
                      <a:pt x="5847" y="3191"/>
                    </a:cubicBezTo>
                    <a:cubicBezTo>
                      <a:pt x="5878" y="3155"/>
                      <a:pt x="5842" y="3138"/>
                      <a:pt x="5813" y="3165"/>
                    </a:cubicBezTo>
                    <a:cubicBezTo>
                      <a:pt x="5785" y="3192"/>
                      <a:pt x="5768" y="3150"/>
                      <a:pt x="5807" y="3135"/>
                    </a:cubicBezTo>
                    <a:cubicBezTo>
                      <a:pt x="5845" y="3119"/>
                      <a:pt x="5918" y="3104"/>
                      <a:pt x="5881" y="3037"/>
                    </a:cubicBezTo>
                    <a:cubicBezTo>
                      <a:pt x="5844" y="2969"/>
                      <a:pt x="5610" y="3057"/>
                      <a:pt x="5551" y="3091"/>
                    </a:cubicBezTo>
                    <a:cubicBezTo>
                      <a:pt x="5492" y="3125"/>
                      <a:pt x="5417" y="3233"/>
                      <a:pt x="5385" y="3233"/>
                    </a:cubicBezTo>
                    <a:cubicBezTo>
                      <a:pt x="5353" y="3233"/>
                      <a:pt x="5441" y="3175"/>
                      <a:pt x="5455" y="3153"/>
                    </a:cubicBezTo>
                    <a:cubicBezTo>
                      <a:pt x="5468" y="3131"/>
                      <a:pt x="5451" y="3109"/>
                      <a:pt x="5470" y="3118"/>
                    </a:cubicBezTo>
                    <a:cubicBezTo>
                      <a:pt x="5488" y="3126"/>
                      <a:pt x="5541" y="3045"/>
                      <a:pt x="5576" y="3018"/>
                    </a:cubicBezTo>
                    <a:cubicBezTo>
                      <a:pt x="5612" y="2991"/>
                      <a:pt x="5651" y="3016"/>
                      <a:pt x="5656" y="2994"/>
                    </a:cubicBezTo>
                    <a:cubicBezTo>
                      <a:pt x="5661" y="2972"/>
                      <a:pt x="5678" y="2957"/>
                      <a:pt x="5712" y="2927"/>
                    </a:cubicBezTo>
                    <a:cubicBezTo>
                      <a:pt x="5746" y="2896"/>
                      <a:pt x="6150" y="2901"/>
                      <a:pt x="6189" y="2903"/>
                    </a:cubicBezTo>
                    <a:cubicBezTo>
                      <a:pt x="6228" y="2904"/>
                      <a:pt x="6304" y="2852"/>
                      <a:pt x="6326" y="2818"/>
                    </a:cubicBezTo>
                    <a:cubicBezTo>
                      <a:pt x="6348" y="2784"/>
                      <a:pt x="6377" y="2784"/>
                      <a:pt x="6431" y="2788"/>
                    </a:cubicBezTo>
                    <a:cubicBezTo>
                      <a:pt x="6485" y="2791"/>
                      <a:pt x="6511" y="2742"/>
                      <a:pt x="6538" y="2723"/>
                    </a:cubicBezTo>
                    <a:cubicBezTo>
                      <a:pt x="6565" y="2705"/>
                      <a:pt x="6555" y="2696"/>
                      <a:pt x="6531" y="2691"/>
                    </a:cubicBezTo>
                    <a:cubicBezTo>
                      <a:pt x="6507" y="2686"/>
                      <a:pt x="6485" y="2671"/>
                      <a:pt x="6509" y="2669"/>
                    </a:cubicBezTo>
                    <a:cubicBezTo>
                      <a:pt x="6533" y="2668"/>
                      <a:pt x="6544" y="2654"/>
                      <a:pt x="6555" y="2624"/>
                    </a:cubicBezTo>
                    <a:cubicBezTo>
                      <a:pt x="6565" y="2593"/>
                      <a:pt x="6546" y="2607"/>
                      <a:pt x="6514" y="2564"/>
                    </a:cubicBezTo>
                    <a:cubicBezTo>
                      <a:pt x="6482" y="2522"/>
                      <a:pt x="6465" y="2578"/>
                      <a:pt x="6433" y="2574"/>
                    </a:cubicBezTo>
                    <a:cubicBezTo>
                      <a:pt x="6401" y="2571"/>
                      <a:pt x="6455" y="2531"/>
                      <a:pt x="6428" y="2514"/>
                    </a:cubicBezTo>
                    <a:cubicBezTo>
                      <a:pt x="6401" y="2497"/>
                      <a:pt x="6350" y="2508"/>
                      <a:pt x="6309" y="2542"/>
                    </a:cubicBezTo>
                    <a:cubicBezTo>
                      <a:pt x="6269" y="2576"/>
                      <a:pt x="6272" y="2541"/>
                      <a:pt x="6236" y="2574"/>
                    </a:cubicBezTo>
                    <a:cubicBezTo>
                      <a:pt x="6201" y="2608"/>
                      <a:pt x="6201" y="2558"/>
                      <a:pt x="6218" y="2544"/>
                    </a:cubicBezTo>
                    <a:cubicBezTo>
                      <a:pt x="6235" y="2531"/>
                      <a:pt x="6247" y="2546"/>
                      <a:pt x="6262" y="2525"/>
                    </a:cubicBezTo>
                    <a:cubicBezTo>
                      <a:pt x="6277" y="2505"/>
                      <a:pt x="6292" y="2525"/>
                      <a:pt x="6331" y="2500"/>
                    </a:cubicBezTo>
                    <a:cubicBezTo>
                      <a:pt x="6370" y="2475"/>
                      <a:pt x="6404" y="2487"/>
                      <a:pt x="6416" y="2468"/>
                    </a:cubicBezTo>
                    <a:cubicBezTo>
                      <a:pt x="6428" y="2449"/>
                      <a:pt x="6397" y="2424"/>
                      <a:pt x="6360" y="2432"/>
                    </a:cubicBezTo>
                    <a:cubicBezTo>
                      <a:pt x="6323" y="2441"/>
                      <a:pt x="6297" y="2382"/>
                      <a:pt x="6274" y="2398"/>
                    </a:cubicBezTo>
                    <a:cubicBezTo>
                      <a:pt x="6250" y="2415"/>
                      <a:pt x="6255" y="2373"/>
                      <a:pt x="6228" y="2390"/>
                    </a:cubicBezTo>
                    <a:cubicBezTo>
                      <a:pt x="6201" y="2407"/>
                      <a:pt x="6186" y="2385"/>
                      <a:pt x="6174" y="2353"/>
                    </a:cubicBezTo>
                    <a:cubicBezTo>
                      <a:pt x="6162" y="2321"/>
                      <a:pt x="6089" y="2268"/>
                      <a:pt x="6045" y="2255"/>
                    </a:cubicBezTo>
                    <a:cubicBezTo>
                      <a:pt x="6001" y="2241"/>
                      <a:pt x="6030" y="2217"/>
                      <a:pt x="6054" y="2234"/>
                    </a:cubicBezTo>
                    <a:cubicBezTo>
                      <a:pt x="6077" y="2251"/>
                      <a:pt x="6104" y="2216"/>
                      <a:pt x="6115" y="2200"/>
                    </a:cubicBezTo>
                    <a:cubicBezTo>
                      <a:pt x="6125" y="2183"/>
                      <a:pt x="6098" y="2168"/>
                      <a:pt x="6084" y="2167"/>
                    </a:cubicBezTo>
                    <a:cubicBezTo>
                      <a:pt x="6071" y="2165"/>
                      <a:pt x="6071" y="2143"/>
                      <a:pt x="6074" y="2126"/>
                    </a:cubicBezTo>
                    <a:cubicBezTo>
                      <a:pt x="6077" y="2109"/>
                      <a:pt x="6027" y="2087"/>
                      <a:pt x="6025" y="2070"/>
                    </a:cubicBezTo>
                    <a:cubicBezTo>
                      <a:pt x="6023" y="2053"/>
                      <a:pt x="5994" y="2041"/>
                      <a:pt x="5996" y="2026"/>
                    </a:cubicBezTo>
                    <a:cubicBezTo>
                      <a:pt x="5998" y="2011"/>
                      <a:pt x="5967" y="1989"/>
                      <a:pt x="5967" y="1969"/>
                    </a:cubicBezTo>
                    <a:cubicBezTo>
                      <a:pt x="5967" y="1948"/>
                      <a:pt x="5917" y="1908"/>
                      <a:pt x="5915" y="1884"/>
                    </a:cubicBezTo>
                    <a:cubicBezTo>
                      <a:pt x="5913" y="1860"/>
                      <a:pt x="5886" y="1843"/>
                      <a:pt x="5876" y="1815"/>
                    </a:cubicBezTo>
                    <a:cubicBezTo>
                      <a:pt x="5866" y="1786"/>
                      <a:pt x="5852" y="1799"/>
                      <a:pt x="5842" y="1840"/>
                    </a:cubicBezTo>
                    <a:cubicBezTo>
                      <a:pt x="5832" y="1881"/>
                      <a:pt x="5796" y="1879"/>
                      <a:pt x="5807" y="1892"/>
                    </a:cubicBezTo>
                    <a:cubicBezTo>
                      <a:pt x="5827" y="1920"/>
                      <a:pt x="5812" y="1921"/>
                      <a:pt x="5796" y="1938"/>
                    </a:cubicBezTo>
                    <a:cubicBezTo>
                      <a:pt x="5781" y="1955"/>
                      <a:pt x="5807" y="1980"/>
                      <a:pt x="5781" y="1980"/>
                    </a:cubicBezTo>
                    <a:cubicBezTo>
                      <a:pt x="5756" y="1980"/>
                      <a:pt x="5768" y="2033"/>
                      <a:pt x="5754" y="2009"/>
                    </a:cubicBezTo>
                    <a:cubicBezTo>
                      <a:pt x="5741" y="1985"/>
                      <a:pt x="5708" y="1992"/>
                      <a:pt x="5708" y="2016"/>
                    </a:cubicBezTo>
                    <a:cubicBezTo>
                      <a:pt x="5708" y="2040"/>
                      <a:pt x="5654" y="2062"/>
                      <a:pt x="5632" y="2060"/>
                    </a:cubicBezTo>
                    <a:cubicBezTo>
                      <a:pt x="5610" y="2058"/>
                      <a:pt x="5610" y="2013"/>
                      <a:pt x="5592" y="2026"/>
                    </a:cubicBezTo>
                    <a:cubicBezTo>
                      <a:pt x="5573" y="2040"/>
                      <a:pt x="5576" y="1987"/>
                      <a:pt x="5548" y="1989"/>
                    </a:cubicBezTo>
                    <a:cubicBezTo>
                      <a:pt x="5519" y="1991"/>
                      <a:pt x="5499" y="1987"/>
                      <a:pt x="5507" y="1962"/>
                    </a:cubicBezTo>
                    <a:cubicBezTo>
                      <a:pt x="5515" y="1936"/>
                      <a:pt x="5458" y="1925"/>
                      <a:pt x="5477" y="1909"/>
                    </a:cubicBezTo>
                    <a:cubicBezTo>
                      <a:pt x="5495" y="1894"/>
                      <a:pt x="5471" y="1867"/>
                      <a:pt x="5468" y="1823"/>
                    </a:cubicBezTo>
                    <a:cubicBezTo>
                      <a:pt x="5465" y="1779"/>
                      <a:pt x="5493" y="1776"/>
                      <a:pt x="5493" y="1759"/>
                    </a:cubicBezTo>
                    <a:cubicBezTo>
                      <a:pt x="5493" y="1742"/>
                      <a:pt x="5473" y="1742"/>
                      <a:pt x="5453" y="1755"/>
                    </a:cubicBezTo>
                    <a:cubicBezTo>
                      <a:pt x="5433" y="1769"/>
                      <a:pt x="5433" y="1737"/>
                      <a:pt x="5410" y="1738"/>
                    </a:cubicBezTo>
                    <a:cubicBezTo>
                      <a:pt x="5389" y="1740"/>
                      <a:pt x="5322" y="1737"/>
                      <a:pt x="5319" y="1706"/>
                    </a:cubicBezTo>
                    <a:cubicBezTo>
                      <a:pt x="5316" y="1676"/>
                      <a:pt x="5294" y="1691"/>
                      <a:pt x="5284" y="1662"/>
                    </a:cubicBezTo>
                    <a:cubicBezTo>
                      <a:pt x="5273" y="1633"/>
                      <a:pt x="5246" y="1655"/>
                      <a:pt x="5246" y="1635"/>
                    </a:cubicBezTo>
                    <a:cubicBezTo>
                      <a:pt x="5246" y="1615"/>
                      <a:pt x="5234" y="1606"/>
                      <a:pt x="5214" y="1605"/>
                    </a:cubicBezTo>
                    <a:cubicBezTo>
                      <a:pt x="5194" y="1603"/>
                      <a:pt x="5187" y="1581"/>
                      <a:pt x="5160" y="1578"/>
                    </a:cubicBezTo>
                    <a:cubicBezTo>
                      <a:pt x="5133" y="1574"/>
                      <a:pt x="5099" y="1596"/>
                      <a:pt x="5084" y="1603"/>
                    </a:cubicBezTo>
                    <a:cubicBezTo>
                      <a:pt x="5069" y="1610"/>
                      <a:pt x="5030" y="1579"/>
                      <a:pt x="5014" y="1591"/>
                    </a:cubicBezTo>
                    <a:cubicBezTo>
                      <a:pt x="4999" y="1603"/>
                      <a:pt x="4996" y="1583"/>
                      <a:pt x="4954" y="1571"/>
                    </a:cubicBezTo>
                    <a:cubicBezTo>
                      <a:pt x="4911" y="1559"/>
                      <a:pt x="4855" y="1556"/>
                      <a:pt x="4852" y="1571"/>
                    </a:cubicBezTo>
                    <a:cubicBezTo>
                      <a:pt x="4849" y="1586"/>
                      <a:pt x="4815" y="1591"/>
                      <a:pt x="4820" y="1627"/>
                    </a:cubicBezTo>
                    <a:cubicBezTo>
                      <a:pt x="4825" y="1662"/>
                      <a:pt x="4860" y="1655"/>
                      <a:pt x="4869" y="1679"/>
                    </a:cubicBezTo>
                    <a:cubicBezTo>
                      <a:pt x="4877" y="1703"/>
                      <a:pt x="4852" y="1694"/>
                      <a:pt x="4850" y="1716"/>
                    </a:cubicBezTo>
                    <a:cubicBezTo>
                      <a:pt x="4849" y="1738"/>
                      <a:pt x="4827" y="1737"/>
                      <a:pt x="4827" y="1752"/>
                    </a:cubicBezTo>
                    <a:cubicBezTo>
                      <a:pt x="4827" y="1767"/>
                      <a:pt x="4842" y="1764"/>
                      <a:pt x="4850" y="1794"/>
                    </a:cubicBezTo>
                    <a:cubicBezTo>
                      <a:pt x="4859" y="1825"/>
                      <a:pt x="4876" y="1823"/>
                      <a:pt x="4881" y="1864"/>
                    </a:cubicBezTo>
                    <a:cubicBezTo>
                      <a:pt x="4886" y="1904"/>
                      <a:pt x="4867" y="1896"/>
                      <a:pt x="4850" y="1901"/>
                    </a:cubicBezTo>
                    <a:cubicBezTo>
                      <a:pt x="4833" y="1906"/>
                      <a:pt x="4852" y="1926"/>
                      <a:pt x="4828" y="1953"/>
                    </a:cubicBezTo>
                    <a:cubicBezTo>
                      <a:pt x="4805" y="1980"/>
                      <a:pt x="4784" y="2009"/>
                      <a:pt x="4803" y="2026"/>
                    </a:cubicBezTo>
                    <a:cubicBezTo>
                      <a:pt x="4821" y="2043"/>
                      <a:pt x="4891" y="2072"/>
                      <a:pt x="4918" y="2117"/>
                    </a:cubicBezTo>
                    <a:cubicBezTo>
                      <a:pt x="4945" y="2163"/>
                      <a:pt x="4943" y="2234"/>
                      <a:pt x="4935" y="2285"/>
                    </a:cubicBezTo>
                    <a:cubicBezTo>
                      <a:pt x="4926" y="2336"/>
                      <a:pt x="4869" y="2348"/>
                      <a:pt x="4827" y="2392"/>
                    </a:cubicBezTo>
                    <a:cubicBezTo>
                      <a:pt x="4784" y="2436"/>
                      <a:pt x="4740" y="2429"/>
                      <a:pt x="4720" y="2431"/>
                    </a:cubicBezTo>
                    <a:cubicBezTo>
                      <a:pt x="4700" y="2432"/>
                      <a:pt x="4711" y="2473"/>
                      <a:pt x="4740" y="2505"/>
                    </a:cubicBezTo>
                    <a:cubicBezTo>
                      <a:pt x="4769" y="2537"/>
                      <a:pt x="4745" y="2547"/>
                      <a:pt x="4761" y="2581"/>
                    </a:cubicBezTo>
                    <a:cubicBezTo>
                      <a:pt x="4776" y="2615"/>
                      <a:pt x="4761" y="2642"/>
                      <a:pt x="4783" y="2673"/>
                    </a:cubicBezTo>
                    <a:cubicBezTo>
                      <a:pt x="4805" y="2703"/>
                      <a:pt x="4791" y="2715"/>
                      <a:pt x="4766" y="2737"/>
                    </a:cubicBezTo>
                    <a:cubicBezTo>
                      <a:pt x="4740" y="2759"/>
                      <a:pt x="4776" y="2747"/>
                      <a:pt x="4777" y="2776"/>
                    </a:cubicBezTo>
                    <a:cubicBezTo>
                      <a:pt x="4779" y="2805"/>
                      <a:pt x="4766" y="2788"/>
                      <a:pt x="4744" y="2772"/>
                    </a:cubicBezTo>
                    <a:cubicBezTo>
                      <a:pt x="4722" y="2757"/>
                      <a:pt x="4701" y="2801"/>
                      <a:pt x="4701" y="2820"/>
                    </a:cubicBezTo>
                    <a:cubicBezTo>
                      <a:pt x="4701" y="2839"/>
                      <a:pt x="4649" y="2795"/>
                      <a:pt x="4637" y="2796"/>
                    </a:cubicBezTo>
                    <a:cubicBezTo>
                      <a:pt x="4625" y="2798"/>
                      <a:pt x="4640" y="2767"/>
                      <a:pt x="4610" y="2744"/>
                    </a:cubicBezTo>
                    <a:cubicBezTo>
                      <a:pt x="4579" y="2720"/>
                      <a:pt x="4556" y="2714"/>
                      <a:pt x="4556" y="2691"/>
                    </a:cubicBezTo>
                    <a:cubicBezTo>
                      <a:pt x="4556" y="2667"/>
                      <a:pt x="4503" y="2651"/>
                      <a:pt x="4503" y="2624"/>
                    </a:cubicBezTo>
                    <a:cubicBezTo>
                      <a:pt x="4503" y="2597"/>
                      <a:pt x="4510" y="2527"/>
                      <a:pt x="4498" y="2507"/>
                    </a:cubicBezTo>
                    <a:cubicBezTo>
                      <a:pt x="4486" y="2487"/>
                      <a:pt x="4497" y="2464"/>
                      <a:pt x="4507" y="2446"/>
                    </a:cubicBezTo>
                    <a:cubicBezTo>
                      <a:pt x="4517" y="2427"/>
                      <a:pt x="4494" y="2398"/>
                      <a:pt x="4464" y="2398"/>
                    </a:cubicBezTo>
                    <a:cubicBezTo>
                      <a:pt x="4433" y="2398"/>
                      <a:pt x="4392" y="2388"/>
                      <a:pt x="4349" y="2392"/>
                    </a:cubicBezTo>
                    <a:cubicBezTo>
                      <a:pt x="4307" y="2395"/>
                      <a:pt x="4283" y="2388"/>
                      <a:pt x="4270" y="2376"/>
                    </a:cubicBezTo>
                    <a:cubicBezTo>
                      <a:pt x="4256" y="2365"/>
                      <a:pt x="4217" y="2339"/>
                      <a:pt x="4165" y="2326"/>
                    </a:cubicBezTo>
                    <a:cubicBezTo>
                      <a:pt x="4112" y="2312"/>
                      <a:pt x="4089" y="2285"/>
                      <a:pt x="4084" y="2270"/>
                    </a:cubicBezTo>
                    <a:cubicBezTo>
                      <a:pt x="4079" y="2255"/>
                      <a:pt x="4026" y="2243"/>
                      <a:pt x="4014" y="2228"/>
                    </a:cubicBezTo>
                    <a:cubicBezTo>
                      <a:pt x="4002" y="2212"/>
                      <a:pt x="3951" y="2203"/>
                      <a:pt x="3931" y="2207"/>
                    </a:cubicBezTo>
                    <a:cubicBezTo>
                      <a:pt x="3910" y="2210"/>
                      <a:pt x="3860" y="2165"/>
                      <a:pt x="3830" y="2167"/>
                    </a:cubicBezTo>
                    <a:cubicBezTo>
                      <a:pt x="3799" y="2168"/>
                      <a:pt x="3728" y="2199"/>
                      <a:pt x="3716" y="2200"/>
                    </a:cubicBezTo>
                    <a:cubicBezTo>
                      <a:pt x="3704" y="2202"/>
                      <a:pt x="3718" y="2175"/>
                      <a:pt x="3726" y="2163"/>
                    </a:cubicBezTo>
                    <a:cubicBezTo>
                      <a:pt x="3735" y="2151"/>
                      <a:pt x="3701" y="2101"/>
                      <a:pt x="3693" y="2067"/>
                    </a:cubicBezTo>
                    <a:cubicBezTo>
                      <a:pt x="3684" y="2033"/>
                      <a:pt x="3672" y="1996"/>
                      <a:pt x="3637" y="2001"/>
                    </a:cubicBezTo>
                    <a:cubicBezTo>
                      <a:pt x="3601" y="2006"/>
                      <a:pt x="3562" y="1987"/>
                      <a:pt x="3552" y="1980"/>
                    </a:cubicBezTo>
                    <a:cubicBezTo>
                      <a:pt x="3542" y="1974"/>
                      <a:pt x="3540" y="1877"/>
                      <a:pt x="3549" y="1837"/>
                    </a:cubicBezTo>
                    <a:cubicBezTo>
                      <a:pt x="3557" y="1796"/>
                      <a:pt x="3601" y="1735"/>
                      <a:pt x="3601" y="1710"/>
                    </a:cubicBezTo>
                    <a:cubicBezTo>
                      <a:pt x="3601" y="1684"/>
                      <a:pt x="3630" y="1672"/>
                      <a:pt x="3655" y="1666"/>
                    </a:cubicBezTo>
                    <a:cubicBezTo>
                      <a:pt x="3681" y="1659"/>
                      <a:pt x="3660" y="1610"/>
                      <a:pt x="3686" y="1606"/>
                    </a:cubicBezTo>
                    <a:cubicBezTo>
                      <a:pt x="3711" y="1603"/>
                      <a:pt x="3713" y="1593"/>
                      <a:pt x="3718" y="1573"/>
                    </a:cubicBezTo>
                    <a:cubicBezTo>
                      <a:pt x="3723" y="1552"/>
                      <a:pt x="3754" y="1566"/>
                      <a:pt x="3737" y="1549"/>
                    </a:cubicBezTo>
                    <a:cubicBezTo>
                      <a:pt x="3720" y="1532"/>
                      <a:pt x="3733" y="1527"/>
                      <a:pt x="3772" y="1527"/>
                    </a:cubicBezTo>
                    <a:cubicBezTo>
                      <a:pt x="3811" y="1527"/>
                      <a:pt x="3869" y="1513"/>
                      <a:pt x="3860" y="1474"/>
                    </a:cubicBezTo>
                    <a:cubicBezTo>
                      <a:pt x="3852" y="1435"/>
                      <a:pt x="3750" y="1464"/>
                      <a:pt x="3750" y="1432"/>
                    </a:cubicBezTo>
                    <a:cubicBezTo>
                      <a:pt x="3750" y="1400"/>
                      <a:pt x="3622" y="1398"/>
                      <a:pt x="3630" y="1380"/>
                    </a:cubicBezTo>
                    <a:cubicBezTo>
                      <a:pt x="3638" y="1361"/>
                      <a:pt x="3759" y="1393"/>
                      <a:pt x="3803" y="1410"/>
                    </a:cubicBezTo>
                    <a:cubicBezTo>
                      <a:pt x="3847" y="1427"/>
                      <a:pt x="3858" y="1425"/>
                      <a:pt x="3894" y="1424"/>
                    </a:cubicBezTo>
                    <a:cubicBezTo>
                      <a:pt x="3930" y="1422"/>
                      <a:pt x="3906" y="1376"/>
                      <a:pt x="3913" y="1358"/>
                    </a:cubicBezTo>
                    <a:cubicBezTo>
                      <a:pt x="3919" y="1339"/>
                      <a:pt x="3987" y="1386"/>
                      <a:pt x="4026" y="1376"/>
                    </a:cubicBezTo>
                    <a:cubicBezTo>
                      <a:pt x="4065" y="1366"/>
                      <a:pt x="4102" y="1286"/>
                      <a:pt x="4134" y="1265"/>
                    </a:cubicBezTo>
                    <a:cubicBezTo>
                      <a:pt x="4167" y="1243"/>
                      <a:pt x="4138" y="1222"/>
                      <a:pt x="4075" y="1227"/>
                    </a:cubicBezTo>
                    <a:cubicBezTo>
                      <a:pt x="4013" y="1232"/>
                      <a:pt x="3977" y="1209"/>
                      <a:pt x="3943" y="1183"/>
                    </a:cubicBezTo>
                    <a:cubicBezTo>
                      <a:pt x="3909" y="1158"/>
                      <a:pt x="3913" y="1138"/>
                      <a:pt x="3948" y="1141"/>
                    </a:cubicBezTo>
                    <a:cubicBezTo>
                      <a:pt x="3984" y="1144"/>
                      <a:pt x="4068" y="1214"/>
                      <a:pt x="4101" y="1215"/>
                    </a:cubicBezTo>
                    <a:cubicBezTo>
                      <a:pt x="4133" y="1217"/>
                      <a:pt x="4189" y="1153"/>
                      <a:pt x="4216" y="1133"/>
                    </a:cubicBezTo>
                    <a:cubicBezTo>
                      <a:pt x="4243" y="1112"/>
                      <a:pt x="4190" y="1104"/>
                      <a:pt x="4172" y="1089"/>
                    </a:cubicBezTo>
                    <a:cubicBezTo>
                      <a:pt x="4153" y="1073"/>
                      <a:pt x="4204" y="1063"/>
                      <a:pt x="4231" y="1063"/>
                    </a:cubicBezTo>
                    <a:cubicBezTo>
                      <a:pt x="4258" y="1063"/>
                      <a:pt x="4270" y="1087"/>
                      <a:pt x="4280" y="1099"/>
                    </a:cubicBezTo>
                    <a:cubicBezTo>
                      <a:pt x="4290" y="1110"/>
                      <a:pt x="4337" y="1090"/>
                      <a:pt x="4361" y="1090"/>
                    </a:cubicBezTo>
                    <a:cubicBezTo>
                      <a:pt x="4385" y="1090"/>
                      <a:pt x="4358" y="1051"/>
                      <a:pt x="4319" y="1036"/>
                    </a:cubicBezTo>
                    <a:cubicBezTo>
                      <a:pt x="4280" y="1021"/>
                      <a:pt x="4321" y="992"/>
                      <a:pt x="4332" y="1016"/>
                    </a:cubicBezTo>
                    <a:cubicBezTo>
                      <a:pt x="4344" y="1039"/>
                      <a:pt x="4371" y="1034"/>
                      <a:pt x="4385" y="1061"/>
                    </a:cubicBezTo>
                    <a:cubicBezTo>
                      <a:pt x="4405" y="1101"/>
                      <a:pt x="4417" y="1075"/>
                      <a:pt x="4451" y="1063"/>
                    </a:cubicBezTo>
                    <a:cubicBezTo>
                      <a:pt x="4485" y="1051"/>
                      <a:pt x="4502" y="1031"/>
                      <a:pt x="4520" y="1011"/>
                    </a:cubicBezTo>
                    <a:cubicBezTo>
                      <a:pt x="4539" y="990"/>
                      <a:pt x="4542" y="1014"/>
                      <a:pt x="4564" y="982"/>
                    </a:cubicBezTo>
                    <a:cubicBezTo>
                      <a:pt x="4586" y="950"/>
                      <a:pt x="4554" y="919"/>
                      <a:pt x="4527" y="899"/>
                    </a:cubicBezTo>
                    <a:cubicBezTo>
                      <a:pt x="4500" y="879"/>
                      <a:pt x="4529" y="858"/>
                      <a:pt x="4502" y="845"/>
                    </a:cubicBezTo>
                    <a:cubicBezTo>
                      <a:pt x="4475" y="831"/>
                      <a:pt x="4469" y="806"/>
                      <a:pt x="4503" y="813"/>
                    </a:cubicBezTo>
                    <a:cubicBezTo>
                      <a:pt x="4537" y="819"/>
                      <a:pt x="4564" y="809"/>
                      <a:pt x="4579" y="786"/>
                    </a:cubicBezTo>
                    <a:cubicBezTo>
                      <a:pt x="4595" y="762"/>
                      <a:pt x="4529" y="757"/>
                      <a:pt x="4559" y="740"/>
                    </a:cubicBezTo>
                    <a:cubicBezTo>
                      <a:pt x="4590" y="723"/>
                      <a:pt x="4564" y="706"/>
                      <a:pt x="4534" y="706"/>
                    </a:cubicBezTo>
                    <a:cubicBezTo>
                      <a:pt x="4503" y="706"/>
                      <a:pt x="4478" y="691"/>
                      <a:pt x="4476" y="665"/>
                    </a:cubicBezTo>
                    <a:cubicBezTo>
                      <a:pt x="4475" y="640"/>
                      <a:pt x="4422" y="657"/>
                      <a:pt x="4390" y="642"/>
                    </a:cubicBezTo>
                    <a:cubicBezTo>
                      <a:pt x="4358" y="627"/>
                      <a:pt x="4287" y="630"/>
                      <a:pt x="4270" y="632"/>
                    </a:cubicBezTo>
                    <a:cubicBezTo>
                      <a:pt x="4253" y="633"/>
                      <a:pt x="4251" y="703"/>
                      <a:pt x="4277" y="704"/>
                    </a:cubicBezTo>
                    <a:cubicBezTo>
                      <a:pt x="4302" y="706"/>
                      <a:pt x="4322" y="733"/>
                      <a:pt x="4300" y="742"/>
                    </a:cubicBezTo>
                    <a:cubicBezTo>
                      <a:pt x="4278" y="750"/>
                      <a:pt x="4304" y="777"/>
                      <a:pt x="4287" y="775"/>
                    </a:cubicBezTo>
                    <a:cubicBezTo>
                      <a:pt x="4270" y="774"/>
                      <a:pt x="4243" y="765"/>
                      <a:pt x="4238" y="809"/>
                    </a:cubicBezTo>
                    <a:cubicBezTo>
                      <a:pt x="4232" y="853"/>
                      <a:pt x="4229" y="870"/>
                      <a:pt x="4200" y="885"/>
                    </a:cubicBezTo>
                    <a:cubicBezTo>
                      <a:pt x="4172" y="901"/>
                      <a:pt x="4194" y="836"/>
                      <a:pt x="4166" y="838"/>
                    </a:cubicBezTo>
                    <a:cubicBezTo>
                      <a:pt x="4139" y="840"/>
                      <a:pt x="4136" y="892"/>
                      <a:pt x="4156" y="897"/>
                    </a:cubicBezTo>
                    <a:cubicBezTo>
                      <a:pt x="4177" y="902"/>
                      <a:pt x="4180" y="919"/>
                      <a:pt x="4185" y="945"/>
                    </a:cubicBezTo>
                    <a:cubicBezTo>
                      <a:pt x="4190" y="970"/>
                      <a:pt x="4148" y="951"/>
                      <a:pt x="4131" y="982"/>
                    </a:cubicBezTo>
                    <a:cubicBezTo>
                      <a:pt x="4114" y="1012"/>
                      <a:pt x="4112" y="968"/>
                      <a:pt x="4089" y="948"/>
                    </a:cubicBezTo>
                    <a:cubicBezTo>
                      <a:pt x="4065" y="928"/>
                      <a:pt x="4036" y="894"/>
                      <a:pt x="4038" y="869"/>
                    </a:cubicBezTo>
                    <a:cubicBezTo>
                      <a:pt x="4039" y="846"/>
                      <a:pt x="4051" y="838"/>
                      <a:pt x="4070" y="835"/>
                    </a:cubicBezTo>
                    <a:cubicBezTo>
                      <a:pt x="4089" y="831"/>
                      <a:pt x="4070" y="814"/>
                      <a:pt x="4068" y="784"/>
                    </a:cubicBezTo>
                    <a:cubicBezTo>
                      <a:pt x="4067" y="753"/>
                      <a:pt x="4045" y="764"/>
                      <a:pt x="4018" y="731"/>
                    </a:cubicBezTo>
                    <a:cubicBezTo>
                      <a:pt x="3990" y="699"/>
                      <a:pt x="3962" y="699"/>
                      <a:pt x="3946" y="715"/>
                    </a:cubicBezTo>
                    <a:cubicBezTo>
                      <a:pt x="3931" y="730"/>
                      <a:pt x="3941" y="759"/>
                      <a:pt x="3918" y="769"/>
                    </a:cubicBezTo>
                    <a:cubicBezTo>
                      <a:pt x="3894" y="779"/>
                      <a:pt x="3904" y="826"/>
                      <a:pt x="3884" y="830"/>
                    </a:cubicBezTo>
                    <a:cubicBezTo>
                      <a:pt x="3864" y="833"/>
                      <a:pt x="3874" y="746"/>
                      <a:pt x="3858" y="738"/>
                    </a:cubicBezTo>
                    <a:cubicBezTo>
                      <a:pt x="3841" y="729"/>
                      <a:pt x="3843" y="709"/>
                      <a:pt x="3869" y="706"/>
                    </a:cubicBezTo>
                    <a:cubicBezTo>
                      <a:pt x="3894" y="703"/>
                      <a:pt x="3909" y="676"/>
                      <a:pt x="3887" y="676"/>
                    </a:cubicBezTo>
                    <a:cubicBezTo>
                      <a:pt x="3865" y="676"/>
                      <a:pt x="3826" y="652"/>
                      <a:pt x="3811" y="645"/>
                    </a:cubicBezTo>
                    <a:cubicBezTo>
                      <a:pt x="3796" y="638"/>
                      <a:pt x="3770" y="674"/>
                      <a:pt x="3754" y="660"/>
                    </a:cubicBezTo>
                    <a:cubicBezTo>
                      <a:pt x="3737" y="647"/>
                      <a:pt x="3755" y="613"/>
                      <a:pt x="3757" y="594"/>
                    </a:cubicBezTo>
                    <a:cubicBezTo>
                      <a:pt x="3759" y="576"/>
                      <a:pt x="3784" y="603"/>
                      <a:pt x="3801" y="579"/>
                    </a:cubicBezTo>
                    <a:cubicBezTo>
                      <a:pt x="3818" y="555"/>
                      <a:pt x="3754" y="555"/>
                      <a:pt x="3754" y="530"/>
                    </a:cubicBezTo>
                    <a:cubicBezTo>
                      <a:pt x="3754" y="505"/>
                      <a:pt x="3703" y="498"/>
                      <a:pt x="3686" y="489"/>
                    </a:cubicBezTo>
                    <a:cubicBezTo>
                      <a:pt x="3669" y="481"/>
                      <a:pt x="3697" y="439"/>
                      <a:pt x="3689" y="422"/>
                    </a:cubicBezTo>
                    <a:cubicBezTo>
                      <a:pt x="3680" y="405"/>
                      <a:pt x="3618" y="349"/>
                      <a:pt x="3591" y="354"/>
                    </a:cubicBezTo>
                    <a:cubicBezTo>
                      <a:pt x="3564" y="359"/>
                      <a:pt x="3557" y="318"/>
                      <a:pt x="3572" y="320"/>
                    </a:cubicBezTo>
                    <a:cubicBezTo>
                      <a:pt x="3588" y="322"/>
                      <a:pt x="3600" y="312"/>
                      <a:pt x="3628" y="280"/>
                    </a:cubicBezTo>
                    <a:cubicBezTo>
                      <a:pt x="3657" y="247"/>
                      <a:pt x="3660" y="237"/>
                      <a:pt x="3640" y="230"/>
                    </a:cubicBezTo>
                    <a:cubicBezTo>
                      <a:pt x="3620" y="224"/>
                      <a:pt x="3610" y="203"/>
                      <a:pt x="3645" y="205"/>
                    </a:cubicBezTo>
                    <a:cubicBezTo>
                      <a:pt x="3681" y="207"/>
                      <a:pt x="3743" y="230"/>
                      <a:pt x="3764" y="215"/>
                    </a:cubicBezTo>
                    <a:cubicBezTo>
                      <a:pt x="3784" y="200"/>
                      <a:pt x="3848" y="100"/>
                      <a:pt x="3874" y="65"/>
                    </a:cubicBezTo>
                    <a:cubicBezTo>
                      <a:pt x="3899" y="29"/>
                      <a:pt x="3855" y="26"/>
                      <a:pt x="3794" y="31"/>
                    </a:cubicBezTo>
                    <a:cubicBezTo>
                      <a:pt x="3733" y="36"/>
                      <a:pt x="3720" y="7"/>
                      <a:pt x="3669" y="4"/>
                    </a:cubicBezTo>
                    <a:cubicBezTo>
                      <a:pt x="3618" y="0"/>
                      <a:pt x="3523" y="14"/>
                      <a:pt x="3510" y="29"/>
                    </a:cubicBezTo>
                    <a:cubicBezTo>
                      <a:pt x="3496" y="44"/>
                      <a:pt x="3535" y="58"/>
                      <a:pt x="3530" y="75"/>
                    </a:cubicBezTo>
                    <a:cubicBezTo>
                      <a:pt x="3525" y="92"/>
                      <a:pt x="3495" y="63"/>
                      <a:pt x="3481" y="70"/>
                    </a:cubicBezTo>
                    <a:cubicBezTo>
                      <a:pt x="3468" y="76"/>
                      <a:pt x="3486" y="98"/>
                      <a:pt x="3481" y="158"/>
                    </a:cubicBezTo>
                    <a:cubicBezTo>
                      <a:pt x="3476" y="217"/>
                      <a:pt x="3493" y="220"/>
                      <a:pt x="3510" y="242"/>
                    </a:cubicBezTo>
                    <a:cubicBezTo>
                      <a:pt x="3527" y="264"/>
                      <a:pt x="3523" y="293"/>
                      <a:pt x="3523" y="330"/>
                    </a:cubicBezTo>
                    <a:cubicBezTo>
                      <a:pt x="3523" y="368"/>
                      <a:pt x="3488" y="365"/>
                      <a:pt x="3476" y="374"/>
                    </a:cubicBezTo>
                    <a:cubicBezTo>
                      <a:pt x="3464" y="382"/>
                      <a:pt x="3506" y="396"/>
                      <a:pt x="3500" y="420"/>
                    </a:cubicBezTo>
                    <a:cubicBezTo>
                      <a:pt x="3493" y="444"/>
                      <a:pt x="3457" y="406"/>
                      <a:pt x="3437" y="413"/>
                    </a:cubicBezTo>
                    <a:cubicBezTo>
                      <a:pt x="3417" y="420"/>
                      <a:pt x="3400" y="478"/>
                      <a:pt x="3422" y="496"/>
                    </a:cubicBezTo>
                    <a:cubicBezTo>
                      <a:pt x="3444" y="515"/>
                      <a:pt x="3452" y="511"/>
                      <a:pt x="3435" y="533"/>
                    </a:cubicBezTo>
                    <a:cubicBezTo>
                      <a:pt x="3418" y="555"/>
                      <a:pt x="3400" y="588"/>
                      <a:pt x="3440" y="620"/>
                    </a:cubicBezTo>
                    <a:cubicBezTo>
                      <a:pt x="3481" y="652"/>
                      <a:pt x="3556" y="649"/>
                      <a:pt x="3594" y="674"/>
                    </a:cubicBezTo>
                    <a:cubicBezTo>
                      <a:pt x="3633" y="699"/>
                      <a:pt x="3578" y="684"/>
                      <a:pt x="3593" y="713"/>
                    </a:cubicBezTo>
                    <a:cubicBezTo>
                      <a:pt x="3608" y="742"/>
                      <a:pt x="3567" y="752"/>
                      <a:pt x="3569" y="774"/>
                    </a:cubicBezTo>
                    <a:cubicBezTo>
                      <a:pt x="3571" y="796"/>
                      <a:pt x="3586" y="784"/>
                      <a:pt x="3606" y="747"/>
                    </a:cubicBezTo>
                    <a:cubicBezTo>
                      <a:pt x="3627" y="709"/>
                      <a:pt x="3642" y="757"/>
                      <a:pt x="3640" y="789"/>
                    </a:cubicBezTo>
                    <a:cubicBezTo>
                      <a:pt x="3638" y="821"/>
                      <a:pt x="3610" y="803"/>
                      <a:pt x="3588" y="835"/>
                    </a:cubicBezTo>
                    <a:cubicBezTo>
                      <a:pt x="3566" y="867"/>
                      <a:pt x="3545" y="872"/>
                      <a:pt x="3513" y="865"/>
                    </a:cubicBezTo>
                    <a:cubicBezTo>
                      <a:pt x="3481" y="858"/>
                      <a:pt x="3500" y="911"/>
                      <a:pt x="3513" y="940"/>
                    </a:cubicBezTo>
                    <a:cubicBezTo>
                      <a:pt x="3527" y="968"/>
                      <a:pt x="3510" y="979"/>
                      <a:pt x="3473" y="968"/>
                    </a:cubicBezTo>
                    <a:cubicBezTo>
                      <a:pt x="3435" y="958"/>
                      <a:pt x="3413" y="935"/>
                      <a:pt x="3432" y="906"/>
                    </a:cubicBezTo>
                    <a:cubicBezTo>
                      <a:pt x="3451" y="877"/>
                      <a:pt x="3464" y="843"/>
                      <a:pt x="3442" y="847"/>
                    </a:cubicBezTo>
                    <a:cubicBezTo>
                      <a:pt x="3420" y="850"/>
                      <a:pt x="3369" y="845"/>
                      <a:pt x="3354" y="821"/>
                    </a:cubicBezTo>
                    <a:cubicBezTo>
                      <a:pt x="3339" y="797"/>
                      <a:pt x="3364" y="808"/>
                      <a:pt x="3410" y="813"/>
                    </a:cubicBezTo>
                    <a:cubicBezTo>
                      <a:pt x="3456" y="818"/>
                      <a:pt x="3417" y="782"/>
                      <a:pt x="3451" y="782"/>
                    </a:cubicBezTo>
                    <a:cubicBezTo>
                      <a:pt x="3484" y="782"/>
                      <a:pt x="3510" y="801"/>
                      <a:pt x="3539" y="775"/>
                    </a:cubicBezTo>
                    <a:cubicBezTo>
                      <a:pt x="3567" y="750"/>
                      <a:pt x="3520" y="701"/>
                      <a:pt x="3496" y="709"/>
                    </a:cubicBezTo>
                    <a:cubicBezTo>
                      <a:pt x="3473" y="718"/>
                      <a:pt x="3435" y="727"/>
                      <a:pt x="3435" y="704"/>
                    </a:cubicBezTo>
                    <a:cubicBezTo>
                      <a:pt x="3435" y="680"/>
                      <a:pt x="3476" y="698"/>
                      <a:pt x="3498" y="692"/>
                    </a:cubicBezTo>
                    <a:cubicBezTo>
                      <a:pt x="3520" y="687"/>
                      <a:pt x="3486" y="657"/>
                      <a:pt x="3452" y="665"/>
                    </a:cubicBezTo>
                    <a:cubicBezTo>
                      <a:pt x="3418" y="674"/>
                      <a:pt x="3395" y="676"/>
                      <a:pt x="3368" y="647"/>
                    </a:cubicBezTo>
                    <a:cubicBezTo>
                      <a:pt x="3341" y="618"/>
                      <a:pt x="3291" y="601"/>
                      <a:pt x="3280" y="667"/>
                    </a:cubicBezTo>
                    <a:cubicBezTo>
                      <a:pt x="3268" y="733"/>
                      <a:pt x="3220" y="698"/>
                      <a:pt x="3202" y="720"/>
                    </a:cubicBezTo>
                    <a:cubicBezTo>
                      <a:pt x="3183" y="742"/>
                      <a:pt x="3223" y="757"/>
                      <a:pt x="3269" y="759"/>
                    </a:cubicBezTo>
                    <a:cubicBezTo>
                      <a:pt x="3314" y="760"/>
                      <a:pt x="3349" y="803"/>
                      <a:pt x="3327" y="803"/>
                    </a:cubicBezTo>
                    <a:cubicBezTo>
                      <a:pt x="3305" y="803"/>
                      <a:pt x="3315" y="835"/>
                      <a:pt x="3291" y="823"/>
                    </a:cubicBezTo>
                    <a:cubicBezTo>
                      <a:pt x="3268" y="811"/>
                      <a:pt x="3244" y="823"/>
                      <a:pt x="3261" y="843"/>
                    </a:cubicBezTo>
                    <a:cubicBezTo>
                      <a:pt x="3278" y="863"/>
                      <a:pt x="3254" y="872"/>
                      <a:pt x="3256" y="892"/>
                    </a:cubicBezTo>
                    <a:cubicBezTo>
                      <a:pt x="3258" y="913"/>
                      <a:pt x="3220" y="894"/>
                      <a:pt x="3185" y="891"/>
                    </a:cubicBezTo>
                    <a:cubicBezTo>
                      <a:pt x="3149" y="887"/>
                      <a:pt x="3083" y="899"/>
                      <a:pt x="3036" y="909"/>
                    </a:cubicBezTo>
                    <a:cubicBezTo>
                      <a:pt x="2988" y="919"/>
                      <a:pt x="2936" y="902"/>
                      <a:pt x="2916" y="880"/>
                    </a:cubicBezTo>
                    <a:cubicBezTo>
                      <a:pt x="2895" y="858"/>
                      <a:pt x="2868" y="862"/>
                      <a:pt x="2834" y="862"/>
                    </a:cubicBezTo>
                    <a:cubicBezTo>
                      <a:pt x="2801" y="862"/>
                      <a:pt x="2811" y="830"/>
                      <a:pt x="2767" y="828"/>
                    </a:cubicBezTo>
                    <a:cubicBezTo>
                      <a:pt x="2723" y="826"/>
                      <a:pt x="2733" y="789"/>
                      <a:pt x="2728" y="767"/>
                    </a:cubicBezTo>
                    <a:cubicBezTo>
                      <a:pt x="2723" y="745"/>
                      <a:pt x="2635" y="752"/>
                      <a:pt x="2603" y="772"/>
                    </a:cubicBezTo>
                    <a:cubicBezTo>
                      <a:pt x="2570" y="792"/>
                      <a:pt x="2508" y="784"/>
                      <a:pt x="2491" y="821"/>
                    </a:cubicBezTo>
                    <a:cubicBezTo>
                      <a:pt x="2474" y="858"/>
                      <a:pt x="2506" y="853"/>
                      <a:pt x="2525" y="853"/>
                    </a:cubicBezTo>
                    <a:cubicBezTo>
                      <a:pt x="2551" y="853"/>
                      <a:pt x="2548" y="823"/>
                      <a:pt x="2596" y="830"/>
                    </a:cubicBezTo>
                    <a:cubicBezTo>
                      <a:pt x="2643" y="836"/>
                      <a:pt x="2677" y="781"/>
                      <a:pt x="2697" y="801"/>
                    </a:cubicBezTo>
                    <a:cubicBezTo>
                      <a:pt x="2718" y="821"/>
                      <a:pt x="2616" y="860"/>
                      <a:pt x="2572" y="867"/>
                    </a:cubicBezTo>
                    <a:cubicBezTo>
                      <a:pt x="2528" y="874"/>
                      <a:pt x="2538" y="909"/>
                      <a:pt x="2581" y="972"/>
                    </a:cubicBezTo>
                    <a:cubicBezTo>
                      <a:pt x="2623" y="1034"/>
                      <a:pt x="2562" y="999"/>
                      <a:pt x="2562" y="1029"/>
                    </a:cubicBezTo>
                    <a:cubicBezTo>
                      <a:pt x="2562" y="1060"/>
                      <a:pt x="2482" y="1019"/>
                      <a:pt x="2515" y="1009"/>
                    </a:cubicBezTo>
                    <a:cubicBezTo>
                      <a:pt x="2547" y="999"/>
                      <a:pt x="2532" y="967"/>
                      <a:pt x="2506" y="946"/>
                    </a:cubicBezTo>
                    <a:cubicBezTo>
                      <a:pt x="2481" y="926"/>
                      <a:pt x="2464" y="946"/>
                      <a:pt x="2467" y="924"/>
                    </a:cubicBezTo>
                    <a:cubicBezTo>
                      <a:pt x="2471" y="902"/>
                      <a:pt x="2440" y="926"/>
                      <a:pt x="2416" y="907"/>
                    </a:cubicBezTo>
                    <a:cubicBezTo>
                      <a:pt x="2393" y="889"/>
                      <a:pt x="2381" y="874"/>
                      <a:pt x="2349" y="890"/>
                    </a:cubicBezTo>
                    <a:cubicBezTo>
                      <a:pt x="2317" y="907"/>
                      <a:pt x="2279" y="902"/>
                      <a:pt x="2208" y="914"/>
                    </a:cubicBezTo>
                    <a:cubicBezTo>
                      <a:pt x="2137" y="926"/>
                      <a:pt x="2007" y="923"/>
                      <a:pt x="1983" y="899"/>
                    </a:cubicBezTo>
                    <a:cubicBezTo>
                      <a:pt x="1959" y="875"/>
                      <a:pt x="2044" y="833"/>
                      <a:pt x="2069" y="840"/>
                    </a:cubicBezTo>
                    <a:cubicBezTo>
                      <a:pt x="2094" y="846"/>
                      <a:pt x="2080" y="813"/>
                      <a:pt x="2041" y="782"/>
                    </a:cubicBezTo>
                    <a:cubicBezTo>
                      <a:pt x="2002" y="752"/>
                      <a:pt x="1915" y="733"/>
                      <a:pt x="1917" y="752"/>
                    </a:cubicBezTo>
                    <a:cubicBezTo>
                      <a:pt x="1919" y="770"/>
                      <a:pt x="1868" y="753"/>
                      <a:pt x="1805" y="742"/>
                    </a:cubicBezTo>
                    <a:cubicBezTo>
                      <a:pt x="1743" y="730"/>
                      <a:pt x="1734" y="708"/>
                      <a:pt x="1694" y="706"/>
                    </a:cubicBezTo>
                    <a:cubicBezTo>
                      <a:pt x="1654" y="704"/>
                      <a:pt x="1592" y="692"/>
                      <a:pt x="1545" y="655"/>
                    </a:cubicBezTo>
                    <a:cubicBezTo>
                      <a:pt x="1497" y="618"/>
                      <a:pt x="1385" y="628"/>
                      <a:pt x="1372" y="662"/>
                    </a:cubicBezTo>
                    <a:cubicBezTo>
                      <a:pt x="1358" y="696"/>
                      <a:pt x="1321" y="694"/>
                      <a:pt x="1284" y="694"/>
                    </a:cubicBezTo>
                    <a:cubicBezTo>
                      <a:pt x="1247" y="694"/>
                      <a:pt x="1301" y="652"/>
                      <a:pt x="1288" y="645"/>
                    </a:cubicBezTo>
                    <a:cubicBezTo>
                      <a:pt x="1270" y="636"/>
                      <a:pt x="1289" y="589"/>
                      <a:pt x="1262" y="586"/>
                    </a:cubicBezTo>
                    <a:cubicBezTo>
                      <a:pt x="1235" y="582"/>
                      <a:pt x="1210" y="698"/>
                      <a:pt x="1159" y="694"/>
                    </a:cubicBezTo>
                    <a:cubicBezTo>
                      <a:pt x="1108" y="691"/>
                      <a:pt x="1086" y="572"/>
                      <a:pt x="1044" y="542"/>
                    </a:cubicBezTo>
                    <a:cubicBezTo>
                      <a:pt x="1001" y="511"/>
                      <a:pt x="963" y="510"/>
                      <a:pt x="998" y="555"/>
                    </a:cubicBezTo>
                    <a:cubicBezTo>
                      <a:pt x="1034" y="601"/>
                      <a:pt x="968" y="569"/>
                      <a:pt x="971" y="599"/>
                    </a:cubicBezTo>
                    <a:cubicBezTo>
                      <a:pt x="974" y="630"/>
                      <a:pt x="913" y="665"/>
                      <a:pt x="915" y="648"/>
                    </a:cubicBezTo>
                    <a:cubicBezTo>
                      <a:pt x="917" y="632"/>
                      <a:pt x="881" y="613"/>
                      <a:pt x="841" y="660"/>
                    </a:cubicBezTo>
                    <a:cubicBezTo>
                      <a:pt x="800" y="708"/>
                      <a:pt x="771" y="701"/>
                      <a:pt x="768" y="684"/>
                    </a:cubicBezTo>
                    <a:cubicBezTo>
                      <a:pt x="765" y="667"/>
                      <a:pt x="644" y="728"/>
                      <a:pt x="649" y="748"/>
                    </a:cubicBezTo>
                    <a:cubicBezTo>
                      <a:pt x="655" y="769"/>
                      <a:pt x="631" y="784"/>
                      <a:pt x="599" y="782"/>
                    </a:cubicBezTo>
                    <a:cubicBezTo>
                      <a:pt x="567" y="780"/>
                      <a:pt x="592" y="753"/>
                      <a:pt x="617" y="740"/>
                    </a:cubicBezTo>
                    <a:cubicBezTo>
                      <a:pt x="646" y="725"/>
                      <a:pt x="724" y="662"/>
                      <a:pt x="765" y="655"/>
                    </a:cubicBezTo>
                    <a:cubicBezTo>
                      <a:pt x="805" y="648"/>
                      <a:pt x="883" y="616"/>
                      <a:pt x="885" y="598"/>
                    </a:cubicBezTo>
                    <a:cubicBezTo>
                      <a:pt x="886" y="579"/>
                      <a:pt x="846" y="594"/>
                      <a:pt x="819" y="589"/>
                    </a:cubicBezTo>
                    <a:cubicBezTo>
                      <a:pt x="792" y="584"/>
                      <a:pt x="744" y="615"/>
                      <a:pt x="699" y="635"/>
                    </a:cubicBezTo>
                    <a:cubicBezTo>
                      <a:pt x="653" y="655"/>
                      <a:pt x="600" y="648"/>
                      <a:pt x="614" y="676"/>
                    </a:cubicBezTo>
                    <a:cubicBezTo>
                      <a:pt x="627" y="703"/>
                      <a:pt x="572" y="672"/>
                      <a:pt x="560" y="691"/>
                    </a:cubicBezTo>
                    <a:cubicBezTo>
                      <a:pt x="548" y="709"/>
                      <a:pt x="526" y="689"/>
                      <a:pt x="543" y="679"/>
                    </a:cubicBezTo>
                    <a:cubicBezTo>
                      <a:pt x="560" y="669"/>
                      <a:pt x="502" y="650"/>
                      <a:pt x="502" y="662"/>
                    </a:cubicBezTo>
                    <a:cubicBezTo>
                      <a:pt x="502" y="674"/>
                      <a:pt x="491" y="689"/>
                      <a:pt x="451" y="689"/>
                    </a:cubicBezTo>
                    <a:cubicBezTo>
                      <a:pt x="410" y="689"/>
                      <a:pt x="370" y="718"/>
                      <a:pt x="397" y="738"/>
                    </a:cubicBezTo>
                    <a:cubicBezTo>
                      <a:pt x="424" y="758"/>
                      <a:pt x="441" y="769"/>
                      <a:pt x="428" y="782"/>
                    </a:cubicBezTo>
                    <a:cubicBezTo>
                      <a:pt x="414" y="796"/>
                      <a:pt x="372" y="747"/>
                      <a:pt x="313" y="752"/>
                    </a:cubicBezTo>
                    <a:cubicBezTo>
                      <a:pt x="253" y="757"/>
                      <a:pt x="135" y="686"/>
                      <a:pt x="135" y="669"/>
                    </a:cubicBezTo>
                    <a:cubicBezTo>
                      <a:pt x="135" y="656"/>
                      <a:pt x="57" y="663"/>
                      <a:pt x="0" y="658"/>
                    </a:cubicBezTo>
                    <a:lnTo>
                      <a:pt x="0" y="1824"/>
                    </a:lnTo>
                    <a:cubicBezTo>
                      <a:pt x="6" y="1828"/>
                      <a:pt x="16" y="1834"/>
                      <a:pt x="24" y="1834"/>
                    </a:cubicBezTo>
                    <a:cubicBezTo>
                      <a:pt x="28" y="1834"/>
                      <a:pt x="29" y="1833"/>
                      <a:pt x="30" y="1832"/>
                    </a:cubicBezTo>
                    <a:cubicBezTo>
                      <a:pt x="36" y="1825"/>
                      <a:pt x="43" y="1824"/>
                      <a:pt x="49" y="1824"/>
                    </a:cubicBezTo>
                    <a:cubicBezTo>
                      <a:pt x="51" y="1824"/>
                      <a:pt x="54" y="1824"/>
                      <a:pt x="57" y="1824"/>
                    </a:cubicBezTo>
                    <a:cubicBezTo>
                      <a:pt x="67" y="1825"/>
                      <a:pt x="80" y="1827"/>
                      <a:pt x="102" y="1817"/>
                    </a:cubicBezTo>
                    <a:cubicBezTo>
                      <a:pt x="109" y="1813"/>
                      <a:pt x="116" y="1811"/>
                      <a:pt x="123" y="1811"/>
                    </a:cubicBezTo>
                    <a:cubicBezTo>
                      <a:pt x="150" y="1811"/>
                      <a:pt x="162" y="1840"/>
                      <a:pt x="162" y="1860"/>
                    </a:cubicBezTo>
                    <a:cubicBezTo>
                      <a:pt x="162" y="1868"/>
                      <a:pt x="181" y="1883"/>
                      <a:pt x="196" y="1895"/>
                    </a:cubicBezTo>
                    <a:cubicBezTo>
                      <a:pt x="211" y="1907"/>
                      <a:pt x="227" y="1920"/>
                      <a:pt x="238" y="1933"/>
                    </a:cubicBezTo>
                    <a:cubicBezTo>
                      <a:pt x="241" y="1938"/>
                      <a:pt x="245" y="1943"/>
                      <a:pt x="248" y="1947"/>
                    </a:cubicBezTo>
                    <a:cubicBezTo>
                      <a:pt x="259" y="1962"/>
                      <a:pt x="268" y="1974"/>
                      <a:pt x="277" y="1974"/>
                    </a:cubicBezTo>
                    <a:cubicBezTo>
                      <a:pt x="281" y="1974"/>
                      <a:pt x="284" y="1973"/>
                      <a:pt x="289" y="1970"/>
                    </a:cubicBezTo>
                    <a:cubicBezTo>
                      <a:pt x="296" y="1966"/>
                      <a:pt x="305" y="1962"/>
                      <a:pt x="314" y="1958"/>
                    </a:cubicBezTo>
                    <a:cubicBezTo>
                      <a:pt x="334" y="1948"/>
                      <a:pt x="356" y="1938"/>
                      <a:pt x="356" y="1921"/>
                    </a:cubicBezTo>
                    <a:cubicBezTo>
                      <a:pt x="356" y="1901"/>
                      <a:pt x="386" y="1892"/>
                      <a:pt x="414" y="1892"/>
                    </a:cubicBezTo>
                    <a:cubicBezTo>
                      <a:pt x="449" y="1892"/>
                      <a:pt x="471" y="1905"/>
                      <a:pt x="471" y="1926"/>
                    </a:cubicBezTo>
                    <a:cubicBezTo>
                      <a:pt x="471" y="1941"/>
                      <a:pt x="494" y="1959"/>
                      <a:pt x="521" y="1983"/>
                    </a:cubicBezTo>
                    <a:cubicBezTo>
                      <a:pt x="556" y="2013"/>
                      <a:pt x="603" y="2053"/>
                      <a:pt x="635" y="2110"/>
                    </a:cubicBezTo>
                    <a:cubicBezTo>
                      <a:pt x="649" y="2134"/>
                      <a:pt x="659" y="2154"/>
                      <a:pt x="667" y="2170"/>
                    </a:cubicBezTo>
                    <a:cubicBezTo>
                      <a:pt x="695" y="2224"/>
                      <a:pt x="704" y="2242"/>
                      <a:pt x="768" y="2268"/>
                    </a:cubicBezTo>
                    <a:cubicBezTo>
                      <a:pt x="854" y="2302"/>
                      <a:pt x="857" y="2322"/>
                      <a:pt x="843" y="2357"/>
                    </a:cubicBezTo>
                    <a:cubicBezTo>
                      <a:pt x="840" y="2366"/>
                      <a:pt x="846" y="2373"/>
                      <a:pt x="856" y="2384"/>
                    </a:cubicBezTo>
                    <a:cubicBezTo>
                      <a:pt x="864" y="2392"/>
                      <a:pt x="872" y="2400"/>
                      <a:pt x="871" y="2411"/>
                    </a:cubicBezTo>
                    <a:cubicBezTo>
                      <a:pt x="870" y="2417"/>
                      <a:pt x="866" y="2423"/>
                      <a:pt x="857" y="2429"/>
                    </a:cubicBezTo>
                    <a:cubicBezTo>
                      <a:pt x="843" y="2439"/>
                      <a:pt x="824" y="2453"/>
                      <a:pt x="805" y="2466"/>
                    </a:cubicBezTo>
                    <a:lnTo>
                      <a:pt x="804" y="2467"/>
                    </a:lnTo>
                    <a:cubicBezTo>
                      <a:pt x="808" y="2479"/>
                      <a:pt x="819" y="2488"/>
                      <a:pt x="834" y="2500"/>
                    </a:cubicBezTo>
                    <a:cubicBezTo>
                      <a:pt x="854" y="2517"/>
                      <a:pt x="797" y="2517"/>
                      <a:pt x="814" y="2532"/>
                    </a:cubicBezTo>
                    <a:cubicBezTo>
                      <a:pt x="831" y="2547"/>
                      <a:pt x="810" y="2571"/>
                      <a:pt x="827" y="2590"/>
                    </a:cubicBezTo>
                    <a:cubicBezTo>
                      <a:pt x="844" y="2608"/>
                      <a:pt x="875" y="2602"/>
                      <a:pt x="893" y="2586"/>
                    </a:cubicBezTo>
                    <a:cubicBezTo>
                      <a:pt x="912" y="2571"/>
                      <a:pt x="925" y="2605"/>
                      <a:pt x="910" y="2630"/>
                    </a:cubicBezTo>
                    <a:cubicBezTo>
                      <a:pt x="895" y="2656"/>
                      <a:pt x="927" y="2674"/>
                      <a:pt x="942" y="2656"/>
                    </a:cubicBezTo>
                    <a:cubicBezTo>
                      <a:pt x="958" y="2637"/>
                      <a:pt x="990" y="2686"/>
                      <a:pt x="1005" y="269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Gudea" panose="02000000000000000000" pitchFamily="50" charset="0"/>
                </a:endParaRPr>
              </a:p>
            </p:txBody>
          </p:sp>
          <p:sp>
            <p:nvSpPr>
              <p:cNvPr id="60" name="Freeform 199">
                <a:extLst>
                  <a:ext uri="{FF2B5EF4-FFF2-40B4-BE49-F238E27FC236}">
                    <a16:creationId xmlns:a16="http://schemas.microsoft.com/office/drawing/2014/main" id="{24C8E929-CC1C-4005-B327-B0FD75A97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971" y="1093408"/>
                <a:ext cx="65764" cy="48854"/>
              </a:xfrm>
              <a:custGeom>
                <a:avLst/>
                <a:gdLst>
                  <a:gd name="T0" fmla="*/ 30 w 153"/>
                  <a:gd name="T1" fmla="*/ 108 h 116"/>
                  <a:gd name="T2" fmla="*/ 149 w 153"/>
                  <a:gd name="T3" fmla="*/ 30 h 116"/>
                  <a:gd name="T4" fmla="*/ 30 w 153"/>
                  <a:gd name="T5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16">
                    <a:moveTo>
                      <a:pt x="30" y="108"/>
                    </a:moveTo>
                    <a:cubicBezTo>
                      <a:pt x="91" y="115"/>
                      <a:pt x="152" y="61"/>
                      <a:pt x="149" y="30"/>
                    </a:cubicBezTo>
                    <a:cubicBezTo>
                      <a:pt x="145" y="0"/>
                      <a:pt x="0" y="105"/>
                      <a:pt x="30" y="1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" name="Freeform 200">
                <a:extLst>
                  <a:ext uri="{FF2B5EF4-FFF2-40B4-BE49-F238E27FC236}">
                    <a16:creationId xmlns:a16="http://schemas.microsoft.com/office/drawing/2014/main" id="{555EA928-0204-4257-B91F-69EDA33EA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589" y="993824"/>
                <a:ext cx="257428" cy="129650"/>
              </a:xfrm>
              <a:custGeom>
                <a:avLst/>
                <a:gdLst>
                  <a:gd name="T0" fmla="*/ 23 w 603"/>
                  <a:gd name="T1" fmla="*/ 247 h 306"/>
                  <a:gd name="T2" fmla="*/ 50 w 603"/>
                  <a:gd name="T3" fmla="*/ 291 h 306"/>
                  <a:gd name="T4" fmla="*/ 105 w 603"/>
                  <a:gd name="T5" fmla="*/ 281 h 306"/>
                  <a:gd name="T6" fmla="*/ 166 w 603"/>
                  <a:gd name="T7" fmla="*/ 244 h 306"/>
                  <a:gd name="T8" fmla="*/ 220 w 603"/>
                  <a:gd name="T9" fmla="*/ 305 h 306"/>
                  <a:gd name="T10" fmla="*/ 284 w 603"/>
                  <a:gd name="T11" fmla="*/ 247 h 306"/>
                  <a:gd name="T12" fmla="*/ 335 w 603"/>
                  <a:gd name="T13" fmla="*/ 213 h 306"/>
                  <a:gd name="T14" fmla="*/ 379 w 603"/>
                  <a:gd name="T15" fmla="*/ 142 h 306"/>
                  <a:gd name="T16" fmla="*/ 402 w 603"/>
                  <a:gd name="T17" fmla="*/ 210 h 306"/>
                  <a:gd name="T18" fmla="*/ 474 w 603"/>
                  <a:gd name="T19" fmla="*/ 193 h 306"/>
                  <a:gd name="T20" fmla="*/ 534 w 603"/>
                  <a:gd name="T21" fmla="*/ 163 h 306"/>
                  <a:gd name="T22" fmla="*/ 534 w 603"/>
                  <a:gd name="T23" fmla="*/ 105 h 306"/>
                  <a:gd name="T24" fmla="*/ 582 w 603"/>
                  <a:gd name="T25" fmla="*/ 65 h 306"/>
                  <a:gd name="T26" fmla="*/ 521 w 603"/>
                  <a:gd name="T27" fmla="*/ 31 h 306"/>
                  <a:gd name="T28" fmla="*/ 474 w 603"/>
                  <a:gd name="T29" fmla="*/ 61 h 306"/>
                  <a:gd name="T30" fmla="*/ 372 w 603"/>
                  <a:gd name="T31" fmla="*/ 51 h 306"/>
                  <a:gd name="T32" fmla="*/ 233 w 603"/>
                  <a:gd name="T33" fmla="*/ 122 h 306"/>
                  <a:gd name="T34" fmla="*/ 125 w 603"/>
                  <a:gd name="T35" fmla="*/ 193 h 306"/>
                  <a:gd name="T36" fmla="*/ 23 w 603"/>
                  <a:gd name="T37" fmla="*/ 247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3" h="306">
                    <a:moveTo>
                      <a:pt x="23" y="247"/>
                    </a:moveTo>
                    <a:cubicBezTo>
                      <a:pt x="47" y="257"/>
                      <a:pt x="23" y="305"/>
                      <a:pt x="50" y="291"/>
                    </a:cubicBezTo>
                    <a:cubicBezTo>
                      <a:pt x="78" y="278"/>
                      <a:pt x="84" y="274"/>
                      <a:pt x="105" y="281"/>
                    </a:cubicBezTo>
                    <a:cubicBezTo>
                      <a:pt x="141" y="293"/>
                      <a:pt x="149" y="261"/>
                      <a:pt x="166" y="244"/>
                    </a:cubicBezTo>
                    <a:cubicBezTo>
                      <a:pt x="182" y="227"/>
                      <a:pt x="176" y="305"/>
                      <a:pt x="220" y="305"/>
                    </a:cubicBezTo>
                    <a:cubicBezTo>
                      <a:pt x="257" y="305"/>
                      <a:pt x="250" y="224"/>
                      <a:pt x="284" y="247"/>
                    </a:cubicBezTo>
                    <a:cubicBezTo>
                      <a:pt x="318" y="271"/>
                      <a:pt x="328" y="237"/>
                      <a:pt x="335" y="213"/>
                    </a:cubicBezTo>
                    <a:cubicBezTo>
                      <a:pt x="342" y="190"/>
                      <a:pt x="342" y="149"/>
                      <a:pt x="379" y="142"/>
                    </a:cubicBezTo>
                    <a:cubicBezTo>
                      <a:pt x="416" y="136"/>
                      <a:pt x="386" y="180"/>
                      <a:pt x="402" y="210"/>
                    </a:cubicBezTo>
                    <a:cubicBezTo>
                      <a:pt x="427" y="254"/>
                      <a:pt x="470" y="213"/>
                      <a:pt x="474" y="193"/>
                    </a:cubicBezTo>
                    <a:cubicBezTo>
                      <a:pt x="477" y="173"/>
                      <a:pt x="538" y="186"/>
                      <a:pt x="534" y="163"/>
                    </a:cubicBezTo>
                    <a:cubicBezTo>
                      <a:pt x="531" y="139"/>
                      <a:pt x="551" y="132"/>
                      <a:pt x="534" y="105"/>
                    </a:cubicBezTo>
                    <a:cubicBezTo>
                      <a:pt x="518" y="78"/>
                      <a:pt x="562" y="85"/>
                      <a:pt x="582" y="65"/>
                    </a:cubicBezTo>
                    <a:cubicBezTo>
                      <a:pt x="602" y="44"/>
                      <a:pt x="555" y="61"/>
                      <a:pt x="521" y="31"/>
                    </a:cubicBezTo>
                    <a:cubicBezTo>
                      <a:pt x="487" y="0"/>
                      <a:pt x="474" y="41"/>
                      <a:pt x="474" y="61"/>
                    </a:cubicBezTo>
                    <a:cubicBezTo>
                      <a:pt x="474" y="81"/>
                      <a:pt x="409" y="65"/>
                      <a:pt x="372" y="51"/>
                    </a:cubicBezTo>
                    <a:cubicBezTo>
                      <a:pt x="335" y="37"/>
                      <a:pt x="287" y="95"/>
                      <a:pt x="233" y="122"/>
                    </a:cubicBezTo>
                    <a:cubicBezTo>
                      <a:pt x="179" y="149"/>
                      <a:pt x="176" y="197"/>
                      <a:pt x="125" y="193"/>
                    </a:cubicBezTo>
                    <a:cubicBezTo>
                      <a:pt x="74" y="190"/>
                      <a:pt x="0" y="237"/>
                      <a:pt x="23" y="2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" name="Freeform 201">
                <a:extLst>
                  <a:ext uri="{FF2B5EF4-FFF2-40B4-BE49-F238E27FC236}">
                    <a16:creationId xmlns:a16="http://schemas.microsoft.com/office/drawing/2014/main" id="{58C870E4-1435-44AD-9FCB-4452DF0F1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244" y="1196755"/>
                <a:ext cx="364530" cy="231116"/>
              </a:xfrm>
              <a:custGeom>
                <a:avLst/>
                <a:gdLst>
                  <a:gd name="T0" fmla="*/ 143 w 855"/>
                  <a:gd name="T1" fmla="*/ 419 h 542"/>
                  <a:gd name="T2" fmla="*/ 251 w 855"/>
                  <a:gd name="T3" fmla="*/ 541 h 542"/>
                  <a:gd name="T4" fmla="*/ 302 w 855"/>
                  <a:gd name="T5" fmla="*/ 507 h 542"/>
                  <a:gd name="T6" fmla="*/ 377 w 855"/>
                  <a:gd name="T7" fmla="*/ 487 h 542"/>
                  <a:gd name="T8" fmla="*/ 451 w 855"/>
                  <a:gd name="T9" fmla="*/ 429 h 542"/>
                  <a:gd name="T10" fmla="*/ 522 w 855"/>
                  <a:gd name="T11" fmla="*/ 355 h 542"/>
                  <a:gd name="T12" fmla="*/ 583 w 855"/>
                  <a:gd name="T13" fmla="*/ 280 h 542"/>
                  <a:gd name="T14" fmla="*/ 827 w 855"/>
                  <a:gd name="T15" fmla="*/ 179 h 542"/>
                  <a:gd name="T16" fmla="*/ 732 w 855"/>
                  <a:gd name="T17" fmla="*/ 94 h 542"/>
                  <a:gd name="T18" fmla="*/ 576 w 855"/>
                  <a:gd name="T19" fmla="*/ 77 h 542"/>
                  <a:gd name="T20" fmla="*/ 529 w 855"/>
                  <a:gd name="T21" fmla="*/ 60 h 542"/>
                  <a:gd name="T22" fmla="*/ 377 w 855"/>
                  <a:gd name="T23" fmla="*/ 16 h 542"/>
                  <a:gd name="T24" fmla="*/ 136 w 855"/>
                  <a:gd name="T25" fmla="*/ 54 h 542"/>
                  <a:gd name="T26" fmla="*/ 170 w 855"/>
                  <a:gd name="T27" fmla="*/ 125 h 542"/>
                  <a:gd name="T28" fmla="*/ 116 w 855"/>
                  <a:gd name="T29" fmla="*/ 240 h 542"/>
                  <a:gd name="T30" fmla="*/ 48 w 855"/>
                  <a:gd name="T31" fmla="*/ 355 h 542"/>
                  <a:gd name="T32" fmla="*/ 143 w 855"/>
                  <a:gd name="T33" fmla="*/ 41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5" h="542">
                    <a:moveTo>
                      <a:pt x="143" y="419"/>
                    </a:moveTo>
                    <a:cubicBezTo>
                      <a:pt x="204" y="433"/>
                      <a:pt x="211" y="541"/>
                      <a:pt x="251" y="541"/>
                    </a:cubicBezTo>
                    <a:cubicBezTo>
                      <a:pt x="279" y="541"/>
                      <a:pt x="258" y="507"/>
                      <a:pt x="302" y="507"/>
                    </a:cubicBezTo>
                    <a:cubicBezTo>
                      <a:pt x="346" y="507"/>
                      <a:pt x="336" y="484"/>
                      <a:pt x="377" y="487"/>
                    </a:cubicBezTo>
                    <a:cubicBezTo>
                      <a:pt x="417" y="490"/>
                      <a:pt x="451" y="477"/>
                      <a:pt x="451" y="429"/>
                    </a:cubicBezTo>
                    <a:cubicBezTo>
                      <a:pt x="451" y="382"/>
                      <a:pt x="482" y="365"/>
                      <a:pt x="522" y="355"/>
                    </a:cubicBezTo>
                    <a:cubicBezTo>
                      <a:pt x="563" y="345"/>
                      <a:pt x="526" y="294"/>
                      <a:pt x="583" y="280"/>
                    </a:cubicBezTo>
                    <a:cubicBezTo>
                      <a:pt x="641" y="267"/>
                      <a:pt x="800" y="199"/>
                      <a:pt x="827" y="179"/>
                    </a:cubicBezTo>
                    <a:cubicBezTo>
                      <a:pt x="854" y="159"/>
                      <a:pt x="793" y="132"/>
                      <a:pt x="732" y="94"/>
                    </a:cubicBezTo>
                    <a:cubicBezTo>
                      <a:pt x="671" y="57"/>
                      <a:pt x="624" y="47"/>
                      <a:pt x="576" y="77"/>
                    </a:cubicBezTo>
                    <a:cubicBezTo>
                      <a:pt x="529" y="108"/>
                      <a:pt x="566" y="44"/>
                      <a:pt x="529" y="60"/>
                    </a:cubicBezTo>
                    <a:cubicBezTo>
                      <a:pt x="492" y="77"/>
                      <a:pt x="390" y="33"/>
                      <a:pt x="377" y="16"/>
                    </a:cubicBezTo>
                    <a:cubicBezTo>
                      <a:pt x="363" y="0"/>
                      <a:pt x="180" y="54"/>
                      <a:pt x="136" y="54"/>
                    </a:cubicBezTo>
                    <a:cubicBezTo>
                      <a:pt x="92" y="54"/>
                      <a:pt x="140" y="101"/>
                      <a:pt x="170" y="125"/>
                    </a:cubicBezTo>
                    <a:cubicBezTo>
                      <a:pt x="201" y="148"/>
                      <a:pt x="96" y="223"/>
                      <a:pt x="116" y="240"/>
                    </a:cubicBezTo>
                    <a:cubicBezTo>
                      <a:pt x="136" y="257"/>
                      <a:pt x="95" y="301"/>
                      <a:pt x="48" y="355"/>
                    </a:cubicBezTo>
                    <a:cubicBezTo>
                      <a:pt x="0" y="409"/>
                      <a:pt x="82" y="406"/>
                      <a:pt x="143" y="4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" name="Freeform 202">
                <a:extLst>
                  <a:ext uri="{FF2B5EF4-FFF2-40B4-BE49-F238E27FC236}">
                    <a16:creationId xmlns:a16="http://schemas.microsoft.com/office/drawing/2014/main" id="{E1F618EB-83E9-4D11-8416-9C2CB4098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8971" y="2294087"/>
                <a:ext cx="84555" cy="93950"/>
              </a:xfrm>
              <a:custGeom>
                <a:avLst/>
                <a:gdLst>
                  <a:gd name="T0" fmla="*/ 61 w 199"/>
                  <a:gd name="T1" fmla="*/ 33 h 220"/>
                  <a:gd name="T2" fmla="*/ 177 w 199"/>
                  <a:gd name="T3" fmla="*/ 200 h 220"/>
                  <a:gd name="T4" fmla="*/ 141 w 199"/>
                  <a:gd name="T5" fmla="*/ 82 h 220"/>
                  <a:gd name="T6" fmla="*/ 61 w 199"/>
                  <a:gd name="T7" fmla="*/ 33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220">
                    <a:moveTo>
                      <a:pt x="61" y="33"/>
                    </a:moveTo>
                    <a:cubicBezTo>
                      <a:pt x="0" y="65"/>
                      <a:pt x="147" y="219"/>
                      <a:pt x="177" y="200"/>
                    </a:cubicBezTo>
                    <a:cubicBezTo>
                      <a:pt x="198" y="187"/>
                      <a:pt x="141" y="122"/>
                      <a:pt x="141" y="82"/>
                    </a:cubicBezTo>
                    <a:cubicBezTo>
                      <a:pt x="141" y="42"/>
                      <a:pt x="122" y="0"/>
                      <a:pt x="61" y="3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" name="Freeform 203">
                <a:extLst>
                  <a:ext uri="{FF2B5EF4-FFF2-40B4-BE49-F238E27FC236}">
                    <a16:creationId xmlns:a16="http://schemas.microsoft.com/office/drawing/2014/main" id="{001A6D36-9D43-485B-B818-6F1C28A79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857" y="1052071"/>
                <a:ext cx="398353" cy="172868"/>
              </a:xfrm>
              <a:custGeom>
                <a:avLst/>
                <a:gdLst>
                  <a:gd name="T0" fmla="*/ 127 w 937"/>
                  <a:gd name="T1" fmla="*/ 91 h 404"/>
                  <a:gd name="T2" fmla="*/ 138 w 937"/>
                  <a:gd name="T3" fmla="*/ 142 h 404"/>
                  <a:gd name="T4" fmla="*/ 131 w 937"/>
                  <a:gd name="T5" fmla="*/ 156 h 404"/>
                  <a:gd name="T6" fmla="*/ 73 w 937"/>
                  <a:gd name="T7" fmla="*/ 206 h 404"/>
                  <a:gd name="T8" fmla="*/ 151 w 937"/>
                  <a:gd name="T9" fmla="*/ 206 h 404"/>
                  <a:gd name="T10" fmla="*/ 16 w 937"/>
                  <a:gd name="T11" fmla="*/ 251 h 404"/>
                  <a:gd name="T12" fmla="*/ 114 w 937"/>
                  <a:gd name="T13" fmla="*/ 278 h 404"/>
                  <a:gd name="T14" fmla="*/ 219 w 937"/>
                  <a:gd name="T15" fmla="*/ 267 h 404"/>
                  <a:gd name="T16" fmla="*/ 280 w 937"/>
                  <a:gd name="T17" fmla="*/ 244 h 404"/>
                  <a:gd name="T18" fmla="*/ 425 w 937"/>
                  <a:gd name="T19" fmla="*/ 254 h 404"/>
                  <a:gd name="T20" fmla="*/ 314 w 937"/>
                  <a:gd name="T21" fmla="*/ 315 h 404"/>
                  <a:gd name="T22" fmla="*/ 310 w 937"/>
                  <a:gd name="T23" fmla="*/ 386 h 404"/>
                  <a:gd name="T24" fmla="*/ 581 w 937"/>
                  <a:gd name="T25" fmla="*/ 301 h 404"/>
                  <a:gd name="T26" fmla="*/ 689 w 937"/>
                  <a:gd name="T27" fmla="*/ 294 h 404"/>
                  <a:gd name="T28" fmla="*/ 862 w 937"/>
                  <a:gd name="T29" fmla="*/ 284 h 404"/>
                  <a:gd name="T30" fmla="*/ 889 w 937"/>
                  <a:gd name="T31" fmla="*/ 129 h 404"/>
                  <a:gd name="T32" fmla="*/ 804 w 937"/>
                  <a:gd name="T33" fmla="*/ 159 h 404"/>
                  <a:gd name="T34" fmla="*/ 716 w 937"/>
                  <a:gd name="T35" fmla="*/ 88 h 404"/>
                  <a:gd name="T36" fmla="*/ 662 w 937"/>
                  <a:gd name="T37" fmla="*/ 7 h 404"/>
                  <a:gd name="T38" fmla="*/ 581 w 937"/>
                  <a:gd name="T39" fmla="*/ 91 h 404"/>
                  <a:gd name="T40" fmla="*/ 588 w 937"/>
                  <a:gd name="T41" fmla="*/ 142 h 404"/>
                  <a:gd name="T42" fmla="*/ 645 w 937"/>
                  <a:gd name="T43" fmla="*/ 200 h 404"/>
                  <a:gd name="T44" fmla="*/ 469 w 937"/>
                  <a:gd name="T45" fmla="*/ 169 h 404"/>
                  <a:gd name="T46" fmla="*/ 290 w 937"/>
                  <a:gd name="T47" fmla="*/ 88 h 404"/>
                  <a:gd name="T48" fmla="*/ 209 w 937"/>
                  <a:gd name="T49" fmla="*/ 44 h 404"/>
                  <a:gd name="T50" fmla="*/ 127 w 937"/>
                  <a:gd name="T51" fmla="*/ 9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7" h="404">
                    <a:moveTo>
                      <a:pt x="127" y="91"/>
                    </a:moveTo>
                    <a:cubicBezTo>
                      <a:pt x="80" y="95"/>
                      <a:pt x="83" y="142"/>
                      <a:pt x="138" y="142"/>
                    </a:cubicBezTo>
                    <a:cubicBezTo>
                      <a:pt x="192" y="142"/>
                      <a:pt x="209" y="159"/>
                      <a:pt x="131" y="156"/>
                    </a:cubicBezTo>
                    <a:cubicBezTo>
                      <a:pt x="53" y="152"/>
                      <a:pt x="19" y="220"/>
                      <a:pt x="73" y="206"/>
                    </a:cubicBezTo>
                    <a:cubicBezTo>
                      <a:pt x="127" y="193"/>
                      <a:pt x="192" y="193"/>
                      <a:pt x="151" y="206"/>
                    </a:cubicBezTo>
                    <a:cubicBezTo>
                      <a:pt x="110" y="220"/>
                      <a:pt x="0" y="229"/>
                      <a:pt x="16" y="251"/>
                    </a:cubicBezTo>
                    <a:cubicBezTo>
                      <a:pt x="26" y="264"/>
                      <a:pt x="70" y="261"/>
                      <a:pt x="114" y="278"/>
                    </a:cubicBezTo>
                    <a:cubicBezTo>
                      <a:pt x="158" y="295"/>
                      <a:pt x="185" y="305"/>
                      <a:pt x="219" y="267"/>
                    </a:cubicBezTo>
                    <a:cubicBezTo>
                      <a:pt x="253" y="230"/>
                      <a:pt x="297" y="193"/>
                      <a:pt x="280" y="244"/>
                    </a:cubicBezTo>
                    <a:cubicBezTo>
                      <a:pt x="263" y="295"/>
                      <a:pt x="334" y="257"/>
                      <a:pt x="425" y="254"/>
                    </a:cubicBezTo>
                    <a:cubicBezTo>
                      <a:pt x="517" y="251"/>
                      <a:pt x="408" y="308"/>
                      <a:pt x="314" y="315"/>
                    </a:cubicBezTo>
                    <a:cubicBezTo>
                      <a:pt x="219" y="322"/>
                      <a:pt x="236" y="369"/>
                      <a:pt x="310" y="386"/>
                    </a:cubicBezTo>
                    <a:cubicBezTo>
                      <a:pt x="385" y="403"/>
                      <a:pt x="544" y="339"/>
                      <a:pt x="581" y="301"/>
                    </a:cubicBezTo>
                    <a:cubicBezTo>
                      <a:pt x="618" y="264"/>
                      <a:pt x="651" y="321"/>
                      <a:pt x="689" y="294"/>
                    </a:cubicBezTo>
                    <a:cubicBezTo>
                      <a:pt x="726" y="266"/>
                      <a:pt x="798" y="298"/>
                      <a:pt x="862" y="284"/>
                    </a:cubicBezTo>
                    <a:cubicBezTo>
                      <a:pt x="926" y="271"/>
                      <a:pt x="936" y="149"/>
                      <a:pt x="889" y="129"/>
                    </a:cubicBezTo>
                    <a:cubicBezTo>
                      <a:pt x="842" y="108"/>
                      <a:pt x="842" y="152"/>
                      <a:pt x="804" y="159"/>
                    </a:cubicBezTo>
                    <a:cubicBezTo>
                      <a:pt x="767" y="166"/>
                      <a:pt x="747" y="118"/>
                      <a:pt x="716" y="88"/>
                    </a:cubicBezTo>
                    <a:cubicBezTo>
                      <a:pt x="686" y="58"/>
                      <a:pt x="706" y="0"/>
                      <a:pt x="662" y="7"/>
                    </a:cubicBezTo>
                    <a:cubicBezTo>
                      <a:pt x="619" y="13"/>
                      <a:pt x="523" y="85"/>
                      <a:pt x="581" y="91"/>
                    </a:cubicBezTo>
                    <a:cubicBezTo>
                      <a:pt x="639" y="98"/>
                      <a:pt x="618" y="129"/>
                      <a:pt x="588" y="142"/>
                    </a:cubicBezTo>
                    <a:cubicBezTo>
                      <a:pt x="557" y="156"/>
                      <a:pt x="659" y="179"/>
                      <a:pt x="645" y="200"/>
                    </a:cubicBezTo>
                    <a:cubicBezTo>
                      <a:pt x="632" y="220"/>
                      <a:pt x="476" y="203"/>
                      <a:pt x="469" y="169"/>
                    </a:cubicBezTo>
                    <a:cubicBezTo>
                      <a:pt x="462" y="135"/>
                      <a:pt x="341" y="74"/>
                      <a:pt x="290" y="88"/>
                    </a:cubicBezTo>
                    <a:cubicBezTo>
                      <a:pt x="239" y="102"/>
                      <a:pt x="259" y="47"/>
                      <a:pt x="209" y="44"/>
                    </a:cubicBezTo>
                    <a:cubicBezTo>
                      <a:pt x="158" y="41"/>
                      <a:pt x="175" y="88"/>
                      <a:pt x="127" y="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" name="Freeform 204">
                <a:extLst>
                  <a:ext uri="{FF2B5EF4-FFF2-40B4-BE49-F238E27FC236}">
                    <a16:creationId xmlns:a16="http://schemas.microsoft.com/office/drawing/2014/main" id="{DDE4362C-2DA9-4C63-A2EA-F8F5780D3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421" y="963757"/>
                <a:ext cx="122136" cy="62005"/>
              </a:xfrm>
              <a:custGeom>
                <a:avLst/>
                <a:gdLst>
                  <a:gd name="T0" fmla="*/ 240 w 285"/>
                  <a:gd name="T1" fmla="*/ 41 h 147"/>
                  <a:gd name="T2" fmla="*/ 193 w 285"/>
                  <a:gd name="T3" fmla="*/ 10 h 147"/>
                  <a:gd name="T4" fmla="*/ 0 w 285"/>
                  <a:gd name="T5" fmla="*/ 71 h 147"/>
                  <a:gd name="T6" fmla="*/ 102 w 285"/>
                  <a:gd name="T7" fmla="*/ 139 h 147"/>
                  <a:gd name="T8" fmla="*/ 210 w 285"/>
                  <a:gd name="T9" fmla="*/ 71 h 147"/>
                  <a:gd name="T10" fmla="*/ 240 w 285"/>
                  <a:gd name="T11" fmla="*/ 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7">
                    <a:moveTo>
                      <a:pt x="240" y="41"/>
                    </a:moveTo>
                    <a:cubicBezTo>
                      <a:pt x="284" y="34"/>
                      <a:pt x="264" y="0"/>
                      <a:pt x="193" y="10"/>
                    </a:cubicBezTo>
                    <a:cubicBezTo>
                      <a:pt x="122" y="20"/>
                      <a:pt x="0" y="20"/>
                      <a:pt x="0" y="71"/>
                    </a:cubicBezTo>
                    <a:cubicBezTo>
                      <a:pt x="0" y="112"/>
                      <a:pt x="24" y="132"/>
                      <a:pt x="102" y="139"/>
                    </a:cubicBezTo>
                    <a:cubicBezTo>
                      <a:pt x="179" y="146"/>
                      <a:pt x="247" y="71"/>
                      <a:pt x="210" y="71"/>
                    </a:cubicBezTo>
                    <a:cubicBezTo>
                      <a:pt x="173" y="71"/>
                      <a:pt x="196" y="48"/>
                      <a:pt x="240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" name="Freeform 205">
                <a:extLst>
                  <a:ext uri="{FF2B5EF4-FFF2-40B4-BE49-F238E27FC236}">
                    <a16:creationId xmlns:a16="http://schemas.microsoft.com/office/drawing/2014/main" id="{4319BE74-A48B-4B25-A296-AA883947A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653" y="969395"/>
                <a:ext cx="54493" cy="35702"/>
              </a:xfrm>
              <a:custGeom>
                <a:avLst/>
                <a:gdLst>
                  <a:gd name="T0" fmla="*/ 112 w 130"/>
                  <a:gd name="T1" fmla="*/ 41 h 82"/>
                  <a:gd name="T2" fmla="*/ 11 w 130"/>
                  <a:gd name="T3" fmla="*/ 20 h 82"/>
                  <a:gd name="T4" fmla="*/ 112 w 130"/>
                  <a:gd name="T5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82">
                    <a:moveTo>
                      <a:pt x="112" y="41"/>
                    </a:moveTo>
                    <a:cubicBezTo>
                      <a:pt x="129" y="0"/>
                      <a:pt x="0" y="7"/>
                      <a:pt x="11" y="20"/>
                    </a:cubicBezTo>
                    <a:cubicBezTo>
                      <a:pt x="35" y="51"/>
                      <a:pt x="95" y="81"/>
                      <a:pt x="112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7" name="Freeform 206">
                <a:extLst>
                  <a:ext uri="{FF2B5EF4-FFF2-40B4-BE49-F238E27FC236}">
                    <a16:creationId xmlns:a16="http://schemas.microsoft.com/office/drawing/2014/main" id="{2FFD8747-43EF-4B39-8491-3CD0EC832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866050"/>
                <a:ext cx="236758" cy="124013"/>
              </a:xfrm>
              <a:custGeom>
                <a:avLst/>
                <a:gdLst>
                  <a:gd name="T0" fmla="*/ 95 w 556"/>
                  <a:gd name="T1" fmla="*/ 99 h 292"/>
                  <a:gd name="T2" fmla="*/ 196 w 556"/>
                  <a:gd name="T3" fmla="*/ 146 h 292"/>
                  <a:gd name="T4" fmla="*/ 75 w 556"/>
                  <a:gd name="T5" fmla="*/ 166 h 292"/>
                  <a:gd name="T6" fmla="*/ 173 w 556"/>
                  <a:gd name="T7" fmla="*/ 193 h 292"/>
                  <a:gd name="T8" fmla="*/ 376 w 556"/>
                  <a:gd name="T9" fmla="*/ 231 h 292"/>
                  <a:gd name="T10" fmla="*/ 518 w 556"/>
                  <a:gd name="T11" fmla="*/ 247 h 292"/>
                  <a:gd name="T12" fmla="*/ 487 w 556"/>
                  <a:gd name="T13" fmla="*/ 163 h 292"/>
                  <a:gd name="T14" fmla="*/ 396 w 556"/>
                  <a:gd name="T15" fmla="*/ 109 h 292"/>
                  <a:gd name="T16" fmla="*/ 315 w 556"/>
                  <a:gd name="T17" fmla="*/ 55 h 292"/>
                  <a:gd name="T18" fmla="*/ 264 w 556"/>
                  <a:gd name="T19" fmla="*/ 48 h 292"/>
                  <a:gd name="T20" fmla="*/ 44 w 556"/>
                  <a:gd name="T21" fmla="*/ 17 h 292"/>
                  <a:gd name="T22" fmla="*/ 95 w 556"/>
                  <a:gd name="T23" fmla="*/ 9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6" h="292">
                    <a:moveTo>
                      <a:pt x="95" y="99"/>
                    </a:moveTo>
                    <a:cubicBezTo>
                      <a:pt x="135" y="71"/>
                      <a:pt x="210" y="115"/>
                      <a:pt x="196" y="146"/>
                    </a:cubicBezTo>
                    <a:cubicBezTo>
                      <a:pt x="183" y="176"/>
                      <a:pt x="66" y="140"/>
                      <a:pt x="75" y="166"/>
                    </a:cubicBezTo>
                    <a:cubicBezTo>
                      <a:pt x="78" y="176"/>
                      <a:pt x="91" y="217"/>
                      <a:pt x="173" y="193"/>
                    </a:cubicBezTo>
                    <a:cubicBezTo>
                      <a:pt x="254" y="170"/>
                      <a:pt x="322" y="187"/>
                      <a:pt x="376" y="231"/>
                    </a:cubicBezTo>
                    <a:cubicBezTo>
                      <a:pt x="430" y="275"/>
                      <a:pt x="481" y="291"/>
                      <a:pt x="518" y="247"/>
                    </a:cubicBezTo>
                    <a:cubicBezTo>
                      <a:pt x="555" y="203"/>
                      <a:pt x="470" y="197"/>
                      <a:pt x="487" y="163"/>
                    </a:cubicBezTo>
                    <a:cubicBezTo>
                      <a:pt x="503" y="129"/>
                      <a:pt x="433" y="109"/>
                      <a:pt x="396" y="109"/>
                    </a:cubicBezTo>
                    <a:cubicBezTo>
                      <a:pt x="359" y="109"/>
                      <a:pt x="345" y="41"/>
                      <a:pt x="315" y="55"/>
                    </a:cubicBezTo>
                    <a:cubicBezTo>
                      <a:pt x="284" y="68"/>
                      <a:pt x="264" y="92"/>
                      <a:pt x="264" y="48"/>
                    </a:cubicBezTo>
                    <a:cubicBezTo>
                      <a:pt x="264" y="4"/>
                      <a:pt x="88" y="0"/>
                      <a:pt x="44" y="17"/>
                    </a:cubicBezTo>
                    <a:cubicBezTo>
                      <a:pt x="0" y="34"/>
                      <a:pt x="54" y="126"/>
                      <a:pt x="95" y="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8" name="Freeform 207">
                <a:extLst>
                  <a:ext uri="{FF2B5EF4-FFF2-40B4-BE49-F238E27FC236}">
                    <a16:creationId xmlns:a16="http://schemas.microsoft.com/office/drawing/2014/main" id="{813632F4-D93E-4392-8BDB-15B8C8422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969395"/>
                <a:ext cx="63888" cy="77039"/>
              </a:xfrm>
              <a:custGeom>
                <a:avLst/>
                <a:gdLst>
                  <a:gd name="T0" fmla="*/ 122 w 150"/>
                  <a:gd name="T1" fmla="*/ 142 h 179"/>
                  <a:gd name="T2" fmla="*/ 6 w 150"/>
                  <a:gd name="T3" fmla="*/ 50 h 179"/>
                  <a:gd name="T4" fmla="*/ 122 w 150"/>
                  <a:gd name="T5" fmla="*/ 14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79">
                    <a:moveTo>
                      <a:pt x="122" y="142"/>
                    </a:moveTo>
                    <a:cubicBezTo>
                      <a:pt x="149" y="108"/>
                      <a:pt x="13" y="0"/>
                      <a:pt x="6" y="50"/>
                    </a:cubicBezTo>
                    <a:cubicBezTo>
                      <a:pt x="0" y="101"/>
                      <a:pt x="93" y="178"/>
                      <a:pt x="122" y="14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" name="Freeform 208">
                <a:extLst>
                  <a:ext uri="{FF2B5EF4-FFF2-40B4-BE49-F238E27FC236}">
                    <a16:creationId xmlns:a16="http://schemas.microsoft.com/office/drawing/2014/main" id="{05600F56-D635-48FB-82A8-EE8C532EE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10" y="1033281"/>
                <a:ext cx="573104" cy="176624"/>
              </a:xfrm>
              <a:custGeom>
                <a:avLst/>
                <a:gdLst>
                  <a:gd name="T0" fmla="*/ 378 w 1344"/>
                  <a:gd name="T1" fmla="*/ 322 h 414"/>
                  <a:gd name="T2" fmla="*/ 466 w 1344"/>
                  <a:gd name="T3" fmla="*/ 369 h 414"/>
                  <a:gd name="T4" fmla="*/ 591 w 1344"/>
                  <a:gd name="T5" fmla="*/ 386 h 414"/>
                  <a:gd name="T6" fmla="*/ 646 w 1344"/>
                  <a:gd name="T7" fmla="*/ 362 h 414"/>
                  <a:gd name="T8" fmla="*/ 899 w 1344"/>
                  <a:gd name="T9" fmla="*/ 410 h 414"/>
                  <a:gd name="T10" fmla="*/ 1069 w 1344"/>
                  <a:gd name="T11" fmla="*/ 369 h 414"/>
                  <a:gd name="T12" fmla="*/ 1272 w 1344"/>
                  <a:gd name="T13" fmla="*/ 386 h 414"/>
                  <a:gd name="T14" fmla="*/ 1339 w 1344"/>
                  <a:gd name="T15" fmla="*/ 264 h 414"/>
                  <a:gd name="T16" fmla="*/ 910 w 1344"/>
                  <a:gd name="T17" fmla="*/ 234 h 414"/>
                  <a:gd name="T18" fmla="*/ 693 w 1344"/>
                  <a:gd name="T19" fmla="*/ 244 h 414"/>
                  <a:gd name="T20" fmla="*/ 568 w 1344"/>
                  <a:gd name="T21" fmla="*/ 206 h 414"/>
                  <a:gd name="T22" fmla="*/ 591 w 1344"/>
                  <a:gd name="T23" fmla="*/ 135 h 414"/>
                  <a:gd name="T24" fmla="*/ 388 w 1344"/>
                  <a:gd name="T25" fmla="*/ 74 h 414"/>
                  <a:gd name="T26" fmla="*/ 226 w 1344"/>
                  <a:gd name="T27" fmla="*/ 27 h 414"/>
                  <a:gd name="T28" fmla="*/ 33 w 1344"/>
                  <a:gd name="T29" fmla="*/ 54 h 414"/>
                  <a:gd name="T30" fmla="*/ 273 w 1344"/>
                  <a:gd name="T31" fmla="*/ 125 h 414"/>
                  <a:gd name="T32" fmla="*/ 375 w 1344"/>
                  <a:gd name="T33" fmla="*/ 203 h 414"/>
                  <a:gd name="T34" fmla="*/ 378 w 1344"/>
                  <a:gd name="T35" fmla="*/ 3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4" h="414">
                    <a:moveTo>
                      <a:pt x="378" y="322"/>
                    </a:moveTo>
                    <a:cubicBezTo>
                      <a:pt x="402" y="389"/>
                      <a:pt x="429" y="342"/>
                      <a:pt x="466" y="369"/>
                    </a:cubicBezTo>
                    <a:cubicBezTo>
                      <a:pt x="503" y="396"/>
                      <a:pt x="561" y="413"/>
                      <a:pt x="591" y="386"/>
                    </a:cubicBezTo>
                    <a:cubicBezTo>
                      <a:pt x="622" y="359"/>
                      <a:pt x="635" y="339"/>
                      <a:pt x="646" y="362"/>
                    </a:cubicBezTo>
                    <a:cubicBezTo>
                      <a:pt x="662" y="401"/>
                      <a:pt x="737" y="406"/>
                      <a:pt x="899" y="410"/>
                    </a:cubicBezTo>
                    <a:cubicBezTo>
                      <a:pt x="1062" y="413"/>
                      <a:pt x="1021" y="342"/>
                      <a:pt x="1069" y="369"/>
                    </a:cubicBezTo>
                    <a:cubicBezTo>
                      <a:pt x="1116" y="396"/>
                      <a:pt x="1224" y="396"/>
                      <a:pt x="1272" y="386"/>
                    </a:cubicBezTo>
                    <a:cubicBezTo>
                      <a:pt x="1319" y="376"/>
                      <a:pt x="1343" y="301"/>
                      <a:pt x="1339" y="264"/>
                    </a:cubicBezTo>
                    <a:cubicBezTo>
                      <a:pt x="1336" y="227"/>
                      <a:pt x="974" y="196"/>
                      <a:pt x="910" y="234"/>
                    </a:cubicBezTo>
                    <a:cubicBezTo>
                      <a:pt x="845" y="271"/>
                      <a:pt x="744" y="217"/>
                      <a:pt x="693" y="244"/>
                    </a:cubicBezTo>
                    <a:cubicBezTo>
                      <a:pt x="642" y="271"/>
                      <a:pt x="659" y="210"/>
                      <a:pt x="568" y="206"/>
                    </a:cubicBezTo>
                    <a:cubicBezTo>
                      <a:pt x="476" y="203"/>
                      <a:pt x="575" y="156"/>
                      <a:pt x="591" y="135"/>
                    </a:cubicBezTo>
                    <a:cubicBezTo>
                      <a:pt x="608" y="115"/>
                      <a:pt x="452" y="60"/>
                      <a:pt x="388" y="74"/>
                    </a:cubicBezTo>
                    <a:cubicBezTo>
                      <a:pt x="323" y="87"/>
                      <a:pt x="287" y="54"/>
                      <a:pt x="226" y="27"/>
                    </a:cubicBezTo>
                    <a:cubicBezTo>
                      <a:pt x="165" y="0"/>
                      <a:pt x="0" y="6"/>
                      <a:pt x="33" y="54"/>
                    </a:cubicBezTo>
                    <a:cubicBezTo>
                      <a:pt x="57" y="88"/>
                      <a:pt x="253" y="159"/>
                      <a:pt x="273" y="125"/>
                    </a:cubicBezTo>
                    <a:cubicBezTo>
                      <a:pt x="294" y="91"/>
                      <a:pt x="344" y="166"/>
                      <a:pt x="375" y="203"/>
                    </a:cubicBezTo>
                    <a:cubicBezTo>
                      <a:pt x="405" y="240"/>
                      <a:pt x="354" y="254"/>
                      <a:pt x="378" y="3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" name="Freeform 209">
                <a:extLst>
                  <a:ext uri="{FF2B5EF4-FFF2-40B4-BE49-F238E27FC236}">
                    <a16:creationId xmlns:a16="http://schemas.microsoft.com/office/drawing/2014/main" id="{1B179842-930B-4CB9-9C6D-4B0D3CD5F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115" y="914904"/>
                <a:ext cx="152201" cy="50733"/>
              </a:xfrm>
              <a:custGeom>
                <a:avLst/>
                <a:gdLst>
                  <a:gd name="T0" fmla="*/ 44 w 357"/>
                  <a:gd name="T1" fmla="*/ 82 h 117"/>
                  <a:gd name="T2" fmla="*/ 136 w 357"/>
                  <a:gd name="T3" fmla="*/ 88 h 117"/>
                  <a:gd name="T4" fmla="*/ 227 w 357"/>
                  <a:gd name="T5" fmla="*/ 78 h 117"/>
                  <a:gd name="T6" fmla="*/ 356 w 357"/>
                  <a:gd name="T7" fmla="*/ 61 h 117"/>
                  <a:gd name="T8" fmla="*/ 190 w 357"/>
                  <a:gd name="T9" fmla="*/ 21 h 117"/>
                  <a:gd name="T10" fmla="*/ 44 w 357"/>
                  <a:gd name="T11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117">
                    <a:moveTo>
                      <a:pt x="44" y="82"/>
                    </a:moveTo>
                    <a:cubicBezTo>
                      <a:pt x="71" y="102"/>
                      <a:pt x="102" y="75"/>
                      <a:pt x="136" y="88"/>
                    </a:cubicBezTo>
                    <a:cubicBezTo>
                      <a:pt x="169" y="102"/>
                      <a:pt x="203" y="58"/>
                      <a:pt x="227" y="78"/>
                    </a:cubicBezTo>
                    <a:cubicBezTo>
                      <a:pt x="251" y="99"/>
                      <a:pt x="356" y="116"/>
                      <a:pt x="356" y="61"/>
                    </a:cubicBezTo>
                    <a:cubicBezTo>
                      <a:pt x="356" y="7"/>
                      <a:pt x="224" y="0"/>
                      <a:pt x="190" y="21"/>
                    </a:cubicBezTo>
                    <a:cubicBezTo>
                      <a:pt x="156" y="41"/>
                      <a:pt x="0" y="48"/>
                      <a:pt x="44" y="8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" name="Freeform 210">
                <a:extLst>
                  <a:ext uri="{FF2B5EF4-FFF2-40B4-BE49-F238E27FC236}">
                    <a16:creationId xmlns:a16="http://schemas.microsoft.com/office/drawing/2014/main" id="{C5584B79-FA7D-46D8-9025-22F695879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122" y="1044554"/>
                <a:ext cx="255548" cy="142804"/>
              </a:xfrm>
              <a:custGeom>
                <a:avLst/>
                <a:gdLst>
                  <a:gd name="T0" fmla="*/ 471 w 600"/>
                  <a:gd name="T1" fmla="*/ 54 h 336"/>
                  <a:gd name="T2" fmla="*/ 328 w 600"/>
                  <a:gd name="T3" fmla="*/ 23 h 336"/>
                  <a:gd name="T4" fmla="*/ 352 w 600"/>
                  <a:gd name="T5" fmla="*/ 111 h 336"/>
                  <a:gd name="T6" fmla="*/ 264 w 600"/>
                  <a:gd name="T7" fmla="*/ 88 h 336"/>
                  <a:gd name="T8" fmla="*/ 237 w 600"/>
                  <a:gd name="T9" fmla="*/ 142 h 336"/>
                  <a:gd name="T10" fmla="*/ 190 w 600"/>
                  <a:gd name="T11" fmla="*/ 145 h 336"/>
                  <a:gd name="T12" fmla="*/ 64 w 600"/>
                  <a:gd name="T13" fmla="*/ 30 h 336"/>
                  <a:gd name="T14" fmla="*/ 54 w 600"/>
                  <a:gd name="T15" fmla="*/ 125 h 336"/>
                  <a:gd name="T16" fmla="*/ 176 w 600"/>
                  <a:gd name="T17" fmla="*/ 210 h 336"/>
                  <a:gd name="T18" fmla="*/ 359 w 600"/>
                  <a:gd name="T19" fmla="*/ 206 h 336"/>
                  <a:gd name="T20" fmla="*/ 342 w 600"/>
                  <a:gd name="T21" fmla="*/ 301 h 336"/>
                  <a:gd name="T22" fmla="*/ 501 w 600"/>
                  <a:gd name="T23" fmla="*/ 308 h 336"/>
                  <a:gd name="T24" fmla="*/ 565 w 600"/>
                  <a:gd name="T25" fmla="*/ 247 h 336"/>
                  <a:gd name="T26" fmla="*/ 559 w 600"/>
                  <a:gd name="T27" fmla="*/ 169 h 336"/>
                  <a:gd name="T28" fmla="*/ 471 w 600"/>
                  <a:gd name="T29" fmla="*/ 5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0" h="336">
                    <a:moveTo>
                      <a:pt x="471" y="54"/>
                    </a:moveTo>
                    <a:cubicBezTo>
                      <a:pt x="467" y="88"/>
                      <a:pt x="389" y="47"/>
                      <a:pt x="328" y="23"/>
                    </a:cubicBezTo>
                    <a:cubicBezTo>
                      <a:pt x="267" y="0"/>
                      <a:pt x="305" y="71"/>
                      <a:pt x="352" y="111"/>
                    </a:cubicBezTo>
                    <a:cubicBezTo>
                      <a:pt x="399" y="152"/>
                      <a:pt x="328" y="132"/>
                      <a:pt x="264" y="88"/>
                    </a:cubicBezTo>
                    <a:cubicBezTo>
                      <a:pt x="200" y="44"/>
                      <a:pt x="207" y="118"/>
                      <a:pt x="237" y="142"/>
                    </a:cubicBezTo>
                    <a:cubicBezTo>
                      <a:pt x="267" y="166"/>
                      <a:pt x="230" y="199"/>
                      <a:pt x="190" y="145"/>
                    </a:cubicBezTo>
                    <a:cubicBezTo>
                      <a:pt x="149" y="91"/>
                      <a:pt x="129" y="34"/>
                      <a:pt x="64" y="30"/>
                    </a:cubicBezTo>
                    <a:cubicBezTo>
                      <a:pt x="0" y="27"/>
                      <a:pt x="29" y="93"/>
                      <a:pt x="54" y="125"/>
                    </a:cubicBezTo>
                    <a:cubicBezTo>
                      <a:pt x="88" y="169"/>
                      <a:pt x="122" y="179"/>
                      <a:pt x="176" y="210"/>
                    </a:cubicBezTo>
                    <a:cubicBezTo>
                      <a:pt x="230" y="240"/>
                      <a:pt x="318" y="196"/>
                      <a:pt x="359" y="206"/>
                    </a:cubicBezTo>
                    <a:cubicBezTo>
                      <a:pt x="399" y="216"/>
                      <a:pt x="315" y="267"/>
                      <a:pt x="342" y="301"/>
                    </a:cubicBezTo>
                    <a:cubicBezTo>
                      <a:pt x="369" y="335"/>
                      <a:pt x="443" y="311"/>
                      <a:pt x="501" y="308"/>
                    </a:cubicBezTo>
                    <a:cubicBezTo>
                      <a:pt x="559" y="304"/>
                      <a:pt x="532" y="271"/>
                      <a:pt x="565" y="247"/>
                    </a:cubicBezTo>
                    <a:cubicBezTo>
                      <a:pt x="599" y="223"/>
                      <a:pt x="532" y="227"/>
                      <a:pt x="559" y="169"/>
                    </a:cubicBezTo>
                    <a:cubicBezTo>
                      <a:pt x="586" y="111"/>
                      <a:pt x="474" y="20"/>
                      <a:pt x="471" y="5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" name="Freeform 211">
                <a:extLst>
                  <a:ext uri="{FF2B5EF4-FFF2-40B4-BE49-F238E27FC236}">
                    <a16:creationId xmlns:a16="http://schemas.microsoft.com/office/drawing/2014/main" id="{E635F26E-07EF-4849-9DEB-0AC26FC45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506" y="1578189"/>
                <a:ext cx="97710" cy="77039"/>
              </a:xfrm>
              <a:custGeom>
                <a:avLst/>
                <a:gdLst>
                  <a:gd name="T0" fmla="*/ 189 w 231"/>
                  <a:gd name="T1" fmla="*/ 129 h 181"/>
                  <a:gd name="T2" fmla="*/ 200 w 231"/>
                  <a:gd name="T3" fmla="*/ 28 h 181"/>
                  <a:gd name="T4" fmla="*/ 101 w 231"/>
                  <a:gd name="T5" fmla="*/ 4 h 181"/>
                  <a:gd name="T6" fmla="*/ 34 w 231"/>
                  <a:gd name="T7" fmla="*/ 122 h 181"/>
                  <a:gd name="T8" fmla="*/ 189 w 231"/>
                  <a:gd name="T9" fmla="*/ 12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81">
                    <a:moveTo>
                      <a:pt x="189" y="129"/>
                    </a:moveTo>
                    <a:cubicBezTo>
                      <a:pt x="230" y="122"/>
                      <a:pt x="223" y="60"/>
                      <a:pt x="200" y="28"/>
                    </a:cubicBezTo>
                    <a:cubicBezTo>
                      <a:pt x="183" y="4"/>
                      <a:pt x="139" y="0"/>
                      <a:pt x="101" y="4"/>
                    </a:cubicBezTo>
                    <a:cubicBezTo>
                      <a:pt x="64" y="7"/>
                      <a:pt x="0" y="65"/>
                      <a:pt x="34" y="122"/>
                    </a:cubicBezTo>
                    <a:cubicBezTo>
                      <a:pt x="68" y="180"/>
                      <a:pt x="149" y="136"/>
                      <a:pt x="189" y="12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" name="Freeform 212">
                <a:extLst>
                  <a:ext uri="{FF2B5EF4-FFF2-40B4-BE49-F238E27FC236}">
                    <a16:creationId xmlns:a16="http://schemas.microsoft.com/office/drawing/2014/main" id="{8BA5B9FE-536D-4C95-B10D-EA5C3156B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3878" y="1243730"/>
                <a:ext cx="969578" cy="695230"/>
              </a:xfrm>
              <a:custGeom>
                <a:avLst/>
                <a:gdLst>
                  <a:gd name="T0" fmla="*/ 1455 w 2275"/>
                  <a:gd name="T1" fmla="*/ 369 h 1632"/>
                  <a:gd name="T2" fmla="*/ 1252 w 2275"/>
                  <a:gd name="T3" fmla="*/ 301 h 1632"/>
                  <a:gd name="T4" fmla="*/ 995 w 2275"/>
                  <a:gd name="T5" fmla="*/ 183 h 1632"/>
                  <a:gd name="T6" fmla="*/ 863 w 2275"/>
                  <a:gd name="T7" fmla="*/ 230 h 1632"/>
                  <a:gd name="T8" fmla="*/ 741 w 2275"/>
                  <a:gd name="T9" fmla="*/ 142 h 1632"/>
                  <a:gd name="T10" fmla="*/ 538 w 2275"/>
                  <a:gd name="T11" fmla="*/ 51 h 1632"/>
                  <a:gd name="T12" fmla="*/ 399 w 2275"/>
                  <a:gd name="T13" fmla="*/ 227 h 1632"/>
                  <a:gd name="T14" fmla="*/ 440 w 2275"/>
                  <a:gd name="T15" fmla="*/ 356 h 1632"/>
                  <a:gd name="T16" fmla="*/ 294 w 2275"/>
                  <a:gd name="T17" fmla="*/ 207 h 1632"/>
                  <a:gd name="T18" fmla="*/ 413 w 2275"/>
                  <a:gd name="T19" fmla="*/ 31 h 1632"/>
                  <a:gd name="T20" fmla="*/ 40 w 2275"/>
                  <a:gd name="T21" fmla="*/ 369 h 1632"/>
                  <a:gd name="T22" fmla="*/ 186 w 2275"/>
                  <a:gd name="T23" fmla="*/ 433 h 1632"/>
                  <a:gd name="T24" fmla="*/ 220 w 2275"/>
                  <a:gd name="T25" fmla="*/ 518 h 1632"/>
                  <a:gd name="T26" fmla="*/ 450 w 2275"/>
                  <a:gd name="T27" fmla="*/ 559 h 1632"/>
                  <a:gd name="T28" fmla="*/ 697 w 2275"/>
                  <a:gd name="T29" fmla="*/ 555 h 1632"/>
                  <a:gd name="T30" fmla="*/ 859 w 2275"/>
                  <a:gd name="T31" fmla="*/ 532 h 1632"/>
                  <a:gd name="T32" fmla="*/ 968 w 2275"/>
                  <a:gd name="T33" fmla="*/ 552 h 1632"/>
                  <a:gd name="T34" fmla="*/ 1123 w 2275"/>
                  <a:gd name="T35" fmla="*/ 667 h 1632"/>
                  <a:gd name="T36" fmla="*/ 1167 w 2275"/>
                  <a:gd name="T37" fmla="*/ 697 h 1632"/>
                  <a:gd name="T38" fmla="*/ 1354 w 2275"/>
                  <a:gd name="T39" fmla="*/ 846 h 1632"/>
                  <a:gd name="T40" fmla="*/ 1479 w 2275"/>
                  <a:gd name="T41" fmla="*/ 968 h 1632"/>
                  <a:gd name="T42" fmla="*/ 1486 w 2275"/>
                  <a:gd name="T43" fmla="*/ 1080 h 1632"/>
                  <a:gd name="T44" fmla="*/ 1272 w 2275"/>
                  <a:gd name="T45" fmla="*/ 1137 h 1632"/>
                  <a:gd name="T46" fmla="*/ 991 w 2275"/>
                  <a:gd name="T47" fmla="*/ 1195 h 1632"/>
                  <a:gd name="T48" fmla="*/ 1117 w 2275"/>
                  <a:gd name="T49" fmla="*/ 1297 h 1632"/>
                  <a:gd name="T50" fmla="*/ 1306 w 2275"/>
                  <a:gd name="T51" fmla="*/ 1276 h 1632"/>
                  <a:gd name="T52" fmla="*/ 1438 w 2275"/>
                  <a:gd name="T53" fmla="*/ 1452 h 1632"/>
                  <a:gd name="T54" fmla="*/ 1858 w 2275"/>
                  <a:gd name="T55" fmla="*/ 1601 h 1632"/>
                  <a:gd name="T56" fmla="*/ 1773 w 2275"/>
                  <a:gd name="T57" fmla="*/ 1418 h 1632"/>
                  <a:gd name="T58" fmla="*/ 1939 w 2275"/>
                  <a:gd name="T59" fmla="*/ 1344 h 1632"/>
                  <a:gd name="T60" fmla="*/ 1736 w 2275"/>
                  <a:gd name="T61" fmla="*/ 1124 h 1632"/>
                  <a:gd name="T62" fmla="*/ 1865 w 2275"/>
                  <a:gd name="T63" fmla="*/ 1077 h 1632"/>
                  <a:gd name="T64" fmla="*/ 2058 w 2275"/>
                  <a:gd name="T65" fmla="*/ 1165 h 1632"/>
                  <a:gd name="T66" fmla="*/ 2234 w 2275"/>
                  <a:gd name="T67" fmla="*/ 1022 h 1632"/>
                  <a:gd name="T68" fmla="*/ 2081 w 2275"/>
                  <a:gd name="T69" fmla="*/ 911 h 1632"/>
                  <a:gd name="T70" fmla="*/ 1811 w 2275"/>
                  <a:gd name="T71" fmla="*/ 792 h 1632"/>
                  <a:gd name="T72" fmla="*/ 1814 w 2275"/>
                  <a:gd name="T73" fmla="*/ 684 h 1632"/>
                  <a:gd name="T74" fmla="*/ 1770 w 2275"/>
                  <a:gd name="T75" fmla="*/ 606 h 1632"/>
                  <a:gd name="T76" fmla="*/ 1675 w 2275"/>
                  <a:gd name="T77" fmla="*/ 569 h 1632"/>
                  <a:gd name="T78" fmla="*/ 1570 w 2275"/>
                  <a:gd name="T79" fmla="*/ 471 h 1632"/>
                  <a:gd name="T80" fmla="*/ 1418 w 2275"/>
                  <a:gd name="T81" fmla="*/ 454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75" h="1632">
                    <a:moveTo>
                      <a:pt x="1391" y="430"/>
                    </a:moveTo>
                    <a:cubicBezTo>
                      <a:pt x="1425" y="427"/>
                      <a:pt x="1465" y="400"/>
                      <a:pt x="1455" y="369"/>
                    </a:cubicBezTo>
                    <a:cubicBezTo>
                      <a:pt x="1445" y="339"/>
                      <a:pt x="1357" y="335"/>
                      <a:pt x="1340" y="373"/>
                    </a:cubicBezTo>
                    <a:cubicBezTo>
                      <a:pt x="1323" y="410"/>
                      <a:pt x="1252" y="332"/>
                      <a:pt x="1252" y="301"/>
                    </a:cubicBezTo>
                    <a:cubicBezTo>
                      <a:pt x="1252" y="271"/>
                      <a:pt x="1144" y="298"/>
                      <a:pt x="1157" y="247"/>
                    </a:cubicBezTo>
                    <a:cubicBezTo>
                      <a:pt x="1171" y="197"/>
                      <a:pt x="1032" y="183"/>
                      <a:pt x="995" y="183"/>
                    </a:cubicBezTo>
                    <a:cubicBezTo>
                      <a:pt x="958" y="183"/>
                      <a:pt x="903" y="213"/>
                      <a:pt x="910" y="247"/>
                    </a:cubicBezTo>
                    <a:cubicBezTo>
                      <a:pt x="917" y="281"/>
                      <a:pt x="870" y="268"/>
                      <a:pt x="863" y="230"/>
                    </a:cubicBezTo>
                    <a:cubicBezTo>
                      <a:pt x="856" y="193"/>
                      <a:pt x="765" y="271"/>
                      <a:pt x="737" y="271"/>
                    </a:cubicBezTo>
                    <a:cubicBezTo>
                      <a:pt x="710" y="271"/>
                      <a:pt x="754" y="173"/>
                      <a:pt x="741" y="142"/>
                    </a:cubicBezTo>
                    <a:cubicBezTo>
                      <a:pt x="727" y="112"/>
                      <a:pt x="707" y="102"/>
                      <a:pt x="687" y="51"/>
                    </a:cubicBezTo>
                    <a:cubicBezTo>
                      <a:pt x="666" y="0"/>
                      <a:pt x="565" y="21"/>
                      <a:pt x="538" y="51"/>
                    </a:cubicBezTo>
                    <a:cubicBezTo>
                      <a:pt x="511" y="81"/>
                      <a:pt x="423" y="68"/>
                      <a:pt x="375" y="115"/>
                    </a:cubicBezTo>
                    <a:cubicBezTo>
                      <a:pt x="328" y="163"/>
                      <a:pt x="379" y="210"/>
                      <a:pt x="399" y="227"/>
                    </a:cubicBezTo>
                    <a:cubicBezTo>
                      <a:pt x="419" y="244"/>
                      <a:pt x="328" y="271"/>
                      <a:pt x="358" y="298"/>
                    </a:cubicBezTo>
                    <a:cubicBezTo>
                      <a:pt x="389" y="325"/>
                      <a:pt x="436" y="312"/>
                      <a:pt x="440" y="356"/>
                    </a:cubicBezTo>
                    <a:cubicBezTo>
                      <a:pt x="443" y="400"/>
                      <a:pt x="328" y="342"/>
                      <a:pt x="311" y="305"/>
                    </a:cubicBezTo>
                    <a:cubicBezTo>
                      <a:pt x="294" y="268"/>
                      <a:pt x="318" y="234"/>
                      <a:pt x="294" y="207"/>
                    </a:cubicBezTo>
                    <a:cubicBezTo>
                      <a:pt x="270" y="180"/>
                      <a:pt x="291" y="146"/>
                      <a:pt x="335" y="98"/>
                    </a:cubicBezTo>
                    <a:cubicBezTo>
                      <a:pt x="379" y="51"/>
                      <a:pt x="413" y="58"/>
                      <a:pt x="413" y="31"/>
                    </a:cubicBezTo>
                    <a:cubicBezTo>
                      <a:pt x="413" y="4"/>
                      <a:pt x="223" y="4"/>
                      <a:pt x="111" y="105"/>
                    </a:cubicBezTo>
                    <a:cubicBezTo>
                      <a:pt x="0" y="207"/>
                      <a:pt x="33" y="342"/>
                      <a:pt x="40" y="369"/>
                    </a:cubicBezTo>
                    <a:cubicBezTo>
                      <a:pt x="47" y="396"/>
                      <a:pt x="145" y="383"/>
                      <a:pt x="203" y="400"/>
                    </a:cubicBezTo>
                    <a:cubicBezTo>
                      <a:pt x="260" y="417"/>
                      <a:pt x="230" y="439"/>
                      <a:pt x="186" y="433"/>
                    </a:cubicBezTo>
                    <a:cubicBezTo>
                      <a:pt x="142" y="426"/>
                      <a:pt x="67" y="413"/>
                      <a:pt x="71" y="444"/>
                    </a:cubicBezTo>
                    <a:cubicBezTo>
                      <a:pt x="74" y="474"/>
                      <a:pt x="165" y="531"/>
                      <a:pt x="220" y="518"/>
                    </a:cubicBezTo>
                    <a:cubicBezTo>
                      <a:pt x="274" y="504"/>
                      <a:pt x="274" y="505"/>
                      <a:pt x="297" y="535"/>
                    </a:cubicBezTo>
                    <a:cubicBezTo>
                      <a:pt x="321" y="565"/>
                      <a:pt x="385" y="555"/>
                      <a:pt x="450" y="559"/>
                    </a:cubicBezTo>
                    <a:cubicBezTo>
                      <a:pt x="514" y="562"/>
                      <a:pt x="589" y="586"/>
                      <a:pt x="619" y="589"/>
                    </a:cubicBezTo>
                    <a:cubicBezTo>
                      <a:pt x="649" y="593"/>
                      <a:pt x="687" y="572"/>
                      <a:pt x="697" y="555"/>
                    </a:cubicBezTo>
                    <a:cubicBezTo>
                      <a:pt x="707" y="538"/>
                      <a:pt x="832" y="582"/>
                      <a:pt x="869" y="579"/>
                    </a:cubicBezTo>
                    <a:cubicBezTo>
                      <a:pt x="907" y="576"/>
                      <a:pt x="882" y="542"/>
                      <a:pt x="859" y="532"/>
                    </a:cubicBezTo>
                    <a:cubicBezTo>
                      <a:pt x="835" y="521"/>
                      <a:pt x="846" y="477"/>
                      <a:pt x="876" y="494"/>
                    </a:cubicBezTo>
                    <a:cubicBezTo>
                      <a:pt x="907" y="511"/>
                      <a:pt x="957" y="521"/>
                      <a:pt x="968" y="552"/>
                    </a:cubicBezTo>
                    <a:cubicBezTo>
                      <a:pt x="976" y="578"/>
                      <a:pt x="1005" y="565"/>
                      <a:pt x="1008" y="589"/>
                    </a:cubicBezTo>
                    <a:cubicBezTo>
                      <a:pt x="1012" y="613"/>
                      <a:pt x="1120" y="640"/>
                      <a:pt x="1123" y="667"/>
                    </a:cubicBezTo>
                    <a:cubicBezTo>
                      <a:pt x="1127" y="694"/>
                      <a:pt x="1018" y="708"/>
                      <a:pt x="1049" y="731"/>
                    </a:cubicBezTo>
                    <a:cubicBezTo>
                      <a:pt x="1079" y="755"/>
                      <a:pt x="1127" y="701"/>
                      <a:pt x="1167" y="697"/>
                    </a:cubicBezTo>
                    <a:cubicBezTo>
                      <a:pt x="1208" y="694"/>
                      <a:pt x="1208" y="785"/>
                      <a:pt x="1238" y="772"/>
                    </a:cubicBezTo>
                    <a:cubicBezTo>
                      <a:pt x="1280" y="753"/>
                      <a:pt x="1313" y="789"/>
                      <a:pt x="1354" y="846"/>
                    </a:cubicBezTo>
                    <a:cubicBezTo>
                      <a:pt x="1394" y="904"/>
                      <a:pt x="1350" y="958"/>
                      <a:pt x="1354" y="978"/>
                    </a:cubicBezTo>
                    <a:cubicBezTo>
                      <a:pt x="1357" y="999"/>
                      <a:pt x="1435" y="992"/>
                      <a:pt x="1479" y="968"/>
                    </a:cubicBezTo>
                    <a:cubicBezTo>
                      <a:pt x="1523" y="945"/>
                      <a:pt x="1563" y="995"/>
                      <a:pt x="1597" y="1026"/>
                    </a:cubicBezTo>
                    <a:cubicBezTo>
                      <a:pt x="1631" y="1056"/>
                      <a:pt x="1472" y="1107"/>
                      <a:pt x="1486" y="1080"/>
                    </a:cubicBezTo>
                    <a:cubicBezTo>
                      <a:pt x="1499" y="1053"/>
                      <a:pt x="1391" y="972"/>
                      <a:pt x="1293" y="1009"/>
                    </a:cubicBezTo>
                    <a:cubicBezTo>
                      <a:pt x="1194" y="1046"/>
                      <a:pt x="1262" y="1104"/>
                      <a:pt x="1272" y="1137"/>
                    </a:cubicBezTo>
                    <a:cubicBezTo>
                      <a:pt x="1282" y="1171"/>
                      <a:pt x="1184" y="1205"/>
                      <a:pt x="1093" y="1175"/>
                    </a:cubicBezTo>
                    <a:cubicBezTo>
                      <a:pt x="1002" y="1144"/>
                      <a:pt x="1029" y="1195"/>
                      <a:pt x="991" y="1195"/>
                    </a:cubicBezTo>
                    <a:cubicBezTo>
                      <a:pt x="954" y="1195"/>
                      <a:pt x="914" y="1253"/>
                      <a:pt x="947" y="1290"/>
                    </a:cubicBezTo>
                    <a:cubicBezTo>
                      <a:pt x="981" y="1327"/>
                      <a:pt x="1056" y="1293"/>
                      <a:pt x="1117" y="1297"/>
                    </a:cubicBezTo>
                    <a:cubicBezTo>
                      <a:pt x="1178" y="1300"/>
                      <a:pt x="1184" y="1317"/>
                      <a:pt x="1191" y="1283"/>
                    </a:cubicBezTo>
                    <a:cubicBezTo>
                      <a:pt x="1198" y="1249"/>
                      <a:pt x="1262" y="1266"/>
                      <a:pt x="1306" y="1276"/>
                    </a:cubicBezTo>
                    <a:cubicBezTo>
                      <a:pt x="1350" y="1286"/>
                      <a:pt x="1340" y="1347"/>
                      <a:pt x="1394" y="1354"/>
                    </a:cubicBezTo>
                    <a:cubicBezTo>
                      <a:pt x="1448" y="1361"/>
                      <a:pt x="1404" y="1415"/>
                      <a:pt x="1438" y="1452"/>
                    </a:cubicBezTo>
                    <a:cubicBezTo>
                      <a:pt x="1472" y="1490"/>
                      <a:pt x="1580" y="1469"/>
                      <a:pt x="1621" y="1510"/>
                    </a:cubicBezTo>
                    <a:cubicBezTo>
                      <a:pt x="1662" y="1550"/>
                      <a:pt x="1834" y="1631"/>
                      <a:pt x="1858" y="1601"/>
                    </a:cubicBezTo>
                    <a:cubicBezTo>
                      <a:pt x="1885" y="1567"/>
                      <a:pt x="1709" y="1411"/>
                      <a:pt x="1658" y="1398"/>
                    </a:cubicBezTo>
                    <a:cubicBezTo>
                      <a:pt x="1607" y="1384"/>
                      <a:pt x="1709" y="1368"/>
                      <a:pt x="1773" y="1418"/>
                    </a:cubicBezTo>
                    <a:cubicBezTo>
                      <a:pt x="1838" y="1469"/>
                      <a:pt x="1932" y="1493"/>
                      <a:pt x="1980" y="1432"/>
                    </a:cubicBezTo>
                    <a:cubicBezTo>
                      <a:pt x="2027" y="1371"/>
                      <a:pt x="1939" y="1388"/>
                      <a:pt x="1939" y="1344"/>
                    </a:cubicBezTo>
                    <a:cubicBezTo>
                      <a:pt x="1939" y="1300"/>
                      <a:pt x="1908" y="1239"/>
                      <a:pt x="1861" y="1239"/>
                    </a:cubicBezTo>
                    <a:cubicBezTo>
                      <a:pt x="1813" y="1239"/>
                      <a:pt x="1692" y="1144"/>
                      <a:pt x="1736" y="1124"/>
                    </a:cubicBezTo>
                    <a:cubicBezTo>
                      <a:pt x="1780" y="1104"/>
                      <a:pt x="1723" y="1077"/>
                      <a:pt x="1756" y="1039"/>
                    </a:cubicBezTo>
                    <a:cubicBezTo>
                      <a:pt x="1790" y="1002"/>
                      <a:pt x="1824" y="1073"/>
                      <a:pt x="1865" y="1077"/>
                    </a:cubicBezTo>
                    <a:cubicBezTo>
                      <a:pt x="1905" y="1080"/>
                      <a:pt x="1912" y="1131"/>
                      <a:pt x="1976" y="1185"/>
                    </a:cubicBezTo>
                    <a:cubicBezTo>
                      <a:pt x="2041" y="1239"/>
                      <a:pt x="2047" y="1202"/>
                      <a:pt x="2058" y="1165"/>
                    </a:cubicBezTo>
                    <a:cubicBezTo>
                      <a:pt x="2068" y="1127"/>
                      <a:pt x="2139" y="1158"/>
                      <a:pt x="2135" y="1121"/>
                    </a:cubicBezTo>
                    <a:cubicBezTo>
                      <a:pt x="2132" y="1083"/>
                      <a:pt x="2193" y="1039"/>
                      <a:pt x="2234" y="1022"/>
                    </a:cubicBezTo>
                    <a:cubicBezTo>
                      <a:pt x="2274" y="1005"/>
                      <a:pt x="2200" y="965"/>
                      <a:pt x="2146" y="968"/>
                    </a:cubicBezTo>
                    <a:cubicBezTo>
                      <a:pt x="2091" y="972"/>
                      <a:pt x="2081" y="934"/>
                      <a:pt x="2081" y="911"/>
                    </a:cubicBezTo>
                    <a:cubicBezTo>
                      <a:pt x="2081" y="887"/>
                      <a:pt x="1980" y="829"/>
                      <a:pt x="1946" y="840"/>
                    </a:cubicBezTo>
                    <a:cubicBezTo>
                      <a:pt x="1912" y="850"/>
                      <a:pt x="1855" y="796"/>
                      <a:pt x="1811" y="792"/>
                    </a:cubicBezTo>
                    <a:cubicBezTo>
                      <a:pt x="1767" y="789"/>
                      <a:pt x="1702" y="755"/>
                      <a:pt x="1709" y="708"/>
                    </a:cubicBezTo>
                    <a:cubicBezTo>
                      <a:pt x="1716" y="660"/>
                      <a:pt x="1797" y="721"/>
                      <a:pt x="1814" y="684"/>
                    </a:cubicBezTo>
                    <a:cubicBezTo>
                      <a:pt x="1831" y="647"/>
                      <a:pt x="1729" y="667"/>
                      <a:pt x="1726" y="640"/>
                    </a:cubicBezTo>
                    <a:cubicBezTo>
                      <a:pt x="1723" y="613"/>
                      <a:pt x="1750" y="623"/>
                      <a:pt x="1770" y="606"/>
                    </a:cubicBezTo>
                    <a:cubicBezTo>
                      <a:pt x="1790" y="589"/>
                      <a:pt x="1753" y="555"/>
                      <a:pt x="1729" y="542"/>
                    </a:cubicBezTo>
                    <a:cubicBezTo>
                      <a:pt x="1706" y="528"/>
                      <a:pt x="1699" y="569"/>
                      <a:pt x="1675" y="569"/>
                    </a:cubicBezTo>
                    <a:cubicBezTo>
                      <a:pt x="1651" y="569"/>
                      <a:pt x="1672" y="532"/>
                      <a:pt x="1689" y="508"/>
                    </a:cubicBezTo>
                    <a:cubicBezTo>
                      <a:pt x="1706" y="484"/>
                      <a:pt x="1611" y="457"/>
                      <a:pt x="1570" y="471"/>
                    </a:cubicBezTo>
                    <a:cubicBezTo>
                      <a:pt x="1530" y="484"/>
                      <a:pt x="1516" y="460"/>
                      <a:pt x="1516" y="433"/>
                    </a:cubicBezTo>
                    <a:cubicBezTo>
                      <a:pt x="1516" y="405"/>
                      <a:pt x="1445" y="433"/>
                      <a:pt x="1418" y="454"/>
                    </a:cubicBezTo>
                    <a:cubicBezTo>
                      <a:pt x="1391" y="474"/>
                      <a:pt x="1357" y="433"/>
                      <a:pt x="1391" y="4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" name="Freeform 213">
                <a:extLst>
                  <a:ext uri="{FF2B5EF4-FFF2-40B4-BE49-F238E27FC236}">
                    <a16:creationId xmlns:a16="http://schemas.microsoft.com/office/drawing/2014/main" id="{4B23CE5F-A9E5-4AA3-AC23-F3BA1450A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8951" y="1903256"/>
                <a:ext cx="52612" cy="39458"/>
              </a:xfrm>
              <a:custGeom>
                <a:avLst/>
                <a:gdLst>
                  <a:gd name="T0" fmla="*/ 51 w 123"/>
                  <a:gd name="T1" fmla="*/ 88 h 94"/>
                  <a:gd name="T2" fmla="*/ 61 w 123"/>
                  <a:gd name="T3" fmla="*/ 3 h 94"/>
                  <a:gd name="T4" fmla="*/ 51 w 123"/>
                  <a:gd name="T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94">
                    <a:moveTo>
                      <a:pt x="51" y="88"/>
                    </a:moveTo>
                    <a:cubicBezTo>
                      <a:pt x="75" y="85"/>
                      <a:pt x="122" y="0"/>
                      <a:pt x="61" y="3"/>
                    </a:cubicBezTo>
                    <a:cubicBezTo>
                      <a:pt x="0" y="7"/>
                      <a:pt x="14" y="93"/>
                      <a:pt x="51" y="8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" name="Freeform 214">
                <a:extLst>
                  <a:ext uri="{FF2B5EF4-FFF2-40B4-BE49-F238E27FC236}">
                    <a16:creationId xmlns:a16="http://schemas.microsoft.com/office/drawing/2014/main" id="{771DC084-5D13-4711-93DB-ABC82198E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539" y="1861917"/>
                <a:ext cx="86436" cy="62005"/>
              </a:xfrm>
              <a:custGeom>
                <a:avLst/>
                <a:gdLst>
                  <a:gd name="T0" fmla="*/ 65 w 201"/>
                  <a:gd name="T1" fmla="*/ 112 h 146"/>
                  <a:gd name="T2" fmla="*/ 194 w 201"/>
                  <a:gd name="T3" fmla="*/ 27 h 146"/>
                  <a:gd name="T4" fmla="*/ 65 w 201"/>
                  <a:gd name="T5" fmla="*/ 11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46">
                    <a:moveTo>
                      <a:pt x="65" y="112"/>
                    </a:moveTo>
                    <a:cubicBezTo>
                      <a:pt x="119" y="145"/>
                      <a:pt x="200" y="54"/>
                      <a:pt x="194" y="27"/>
                    </a:cubicBezTo>
                    <a:cubicBezTo>
                      <a:pt x="187" y="0"/>
                      <a:pt x="0" y="71"/>
                      <a:pt x="65" y="11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6" name="Freeform 215">
                <a:extLst>
                  <a:ext uri="{FF2B5EF4-FFF2-40B4-BE49-F238E27FC236}">
                    <a16:creationId xmlns:a16="http://schemas.microsoft.com/office/drawing/2014/main" id="{11741A22-0623-4412-BA2D-FA02F928B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468" y="1707841"/>
                <a:ext cx="229241" cy="154077"/>
              </a:xfrm>
              <a:custGeom>
                <a:avLst/>
                <a:gdLst>
                  <a:gd name="T0" fmla="*/ 528 w 536"/>
                  <a:gd name="T1" fmla="*/ 284 h 360"/>
                  <a:gd name="T2" fmla="*/ 423 w 536"/>
                  <a:gd name="T3" fmla="*/ 200 h 360"/>
                  <a:gd name="T4" fmla="*/ 274 w 536"/>
                  <a:gd name="T5" fmla="*/ 112 h 360"/>
                  <a:gd name="T6" fmla="*/ 179 w 536"/>
                  <a:gd name="T7" fmla="*/ 41 h 360"/>
                  <a:gd name="T8" fmla="*/ 95 w 536"/>
                  <a:gd name="T9" fmla="*/ 91 h 360"/>
                  <a:gd name="T10" fmla="*/ 74 w 536"/>
                  <a:gd name="T11" fmla="*/ 196 h 360"/>
                  <a:gd name="T12" fmla="*/ 10 w 536"/>
                  <a:gd name="T13" fmla="*/ 298 h 360"/>
                  <a:gd name="T14" fmla="*/ 105 w 536"/>
                  <a:gd name="T15" fmla="*/ 295 h 360"/>
                  <a:gd name="T16" fmla="*/ 145 w 536"/>
                  <a:gd name="T17" fmla="*/ 355 h 360"/>
                  <a:gd name="T18" fmla="*/ 274 w 536"/>
                  <a:gd name="T19" fmla="*/ 284 h 360"/>
                  <a:gd name="T20" fmla="*/ 372 w 536"/>
                  <a:gd name="T21" fmla="*/ 281 h 360"/>
                  <a:gd name="T22" fmla="*/ 528 w 536"/>
                  <a:gd name="T23" fmla="*/ 284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6" h="360">
                    <a:moveTo>
                      <a:pt x="528" y="284"/>
                    </a:moveTo>
                    <a:cubicBezTo>
                      <a:pt x="535" y="251"/>
                      <a:pt x="416" y="237"/>
                      <a:pt x="423" y="200"/>
                    </a:cubicBezTo>
                    <a:cubicBezTo>
                      <a:pt x="430" y="163"/>
                      <a:pt x="311" y="132"/>
                      <a:pt x="274" y="112"/>
                    </a:cubicBezTo>
                    <a:cubicBezTo>
                      <a:pt x="237" y="91"/>
                      <a:pt x="179" y="81"/>
                      <a:pt x="179" y="41"/>
                    </a:cubicBezTo>
                    <a:cubicBezTo>
                      <a:pt x="179" y="0"/>
                      <a:pt x="98" y="31"/>
                      <a:pt x="95" y="91"/>
                    </a:cubicBezTo>
                    <a:cubicBezTo>
                      <a:pt x="91" y="152"/>
                      <a:pt x="57" y="139"/>
                      <a:pt x="74" y="196"/>
                    </a:cubicBezTo>
                    <a:cubicBezTo>
                      <a:pt x="91" y="254"/>
                      <a:pt x="0" y="268"/>
                      <a:pt x="10" y="298"/>
                    </a:cubicBezTo>
                    <a:cubicBezTo>
                      <a:pt x="20" y="328"/>
                      <a:pt x="64" y="295"/>
                      <a:pt x="105" y="295"/>
                    </a:cubicBezTo>
                    <a:cubicBezTo>
                      <a:pt x="145" y="295"/>
                      <a:pt x="94" y="351"/>
                      <a:pt x="145" y="355"/>
                    </a:cubicBezTo>
                    <a:cubicBezTo>
                      <a:pt x="186" y="359"/>
                      <a:pt x="257" y="312"/>
                      <a:pt x="274" y="284"/>
                    </a:cubicBezTo>
                    <a:cubicBezTo>
                      <a:pt x="291" y="257"/>
                      <a:pt x="325" y="247"/>
                      <a:pt x="372" y="281"/>
                    </a:cubicBezTo>
                    <a:cubicBezTo>
                      <a:pt x="419" y="315"/>
                      <a:pt x="521" y="318"/>
                      <a:pt x="528" y="28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7" name="Freeform 216">
                <a:extLst>
                  <a:ext uri="{FF2B5EF4-FFF2-40B4-BE49-F238E27FC236}">
                    <a16:creationId xmlns:a16="http://schemas.microsoft.com/office/drawing/2014/main" id="{BF54FB53-0592-4593-A964-2D4844398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038" y="2408706"/>
                <a:ext cx="234878" cy="208569"/>
              </a:xfrm>
              <a:custGeom>
                <a:avLst/>
                <a:gdLst>
                  <a:gd name="T0" fmla="*/ 303 w 550"/>
                  <a:gd name="T1" fmla="*/ 38 h 488"/>
                  <a:gd name="T2" fmla="*/ 266 w 550"/>
                  <a:gd name="T3" fmla="*/ 13 h 488"/>
                  <a:gd name="T4" fmla="*/ 142 w 550"/>
                  <a:gd name="T5" fmla="*/ 185 h 488"/>
                  <a:gd name="T6" fmla="*/ 108 w 550"/>
                  <a:gd name="T7" fmla="*/ 257 h 488"/>
                  <a:gd name="T8" fmla="*/ 66 w 550"/>
                  <a:gd name="T9" fmla="*/ 302 h 488"/>
                  <a:gd name="T10" fmla="*/ 43 w 550"/>
                  <a:gd name="T11" fmla="*/ 395 h 488"/>
                  <a:gd name="T12" fmla="*/ 160 w 550"/>
                  <a:gd name="T13" fmla="*/ 393 h 488"/>
                  <a:gd name="T14" fmla="*/ 269 w 550"/>
                  <a:gd name="T15" fmla="*/ 374 h 488"/>
                  <a:gd name="T16" fmla="*/ 339 w 550"/>
                  <a:gd name="T17" fmla="*/ 393 h 488"/>
                  <a:gd name="T18" fmla="*/ 321 w 550"/>
                  <a:gd name="T19" fmla="*/ 447 h 488"/>
                  <a:gd name="T20" fmla="*/ 386 w 550"/>
                  <a:gd name="T21" fmla="*/ 420 h 488"/>
                  <a:gd name="T22" fmla="*/ 433 w 550"/>
                  <a:gd name="T23" fmla="*/ 442 h 488"/>
                  <a:gd name="T24" fmla="*/ 528 w 550"/>
                  <a:gd name="T25" fmla="*/ 451 h 488"/>
                  <a:gd name="T26" fmla="*/ 494 w 550"/>
                  <a:gd name="T27" fmla="*/ 383 h 488"/>
                  <a:gd name="T28" fmla="*/ 490 w 550"/>
                  <a:gd name="T29" fmla="*/ 343 h 488"/>
                  <a:gd name="T30" fmla="*/ 458 w 550"/>
                  <a:gd name="T31" fmla="*/ 325 h 488"/>
                  <a:gd name="T32" fmla="*/ 463 w 550"/>
                  <a:gd name="T33" fmla="*/ 250 h 488"/>
                  <a:gd name="T34" fmla="*/ 402 w 550"/>
                  <a:gd name="T35" fmla="*/ 235 h 488"/>
                  <a:gd name="T36" fmla="*/ 334 w 550"/>
                  <a:gd name="T37" fmla="*/ 221 h 488"/>
                  <a:gd name="T38" fmla="*/ 300 w 550"/>
                  <a:gd name="T39" fmla="*/ 176 h 488"/>
                  <a:gd name="T40" fmla="*/ 242 w 550"/>
                  <a:gd name="T41" fmla="*/ 178 h 488"/>
                  <a:gd name="T42" fmla="*/ 248 w 550"/>
                  <a:gd name="T43" fmla="*/ 124 h 488"/>
                  <a:gd name="T44" fmla="*/ 303 w 550"/>
                  <a:gd name="T45" fmla="*/ 3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0" h="488">
                    <a:moveTo>
                      <a:pt x="303" y="38"/>
                    </a:moveTo>
                    <a:cubicBezTo>
                      <a:pt x="334" y="20"/>
                      <a:pt x="300" y="0"/>
                      <a:pt x="266" y="13"/>
                    </a:cubicBezTo>
                    <a:cubicBezTo>
                      <a:pt x="233" y="27"/>
                      <a:pt x="142" y="151"/>
                      <a:pt x="142" y="185"/>
                    </a:cubicBezTo>
                    <a:cubicBezTo>
                      <a:pt x="142" y="219"/>
                      <a:pt x="140" y="259"/>
                      <a:pt x="108" y="257"/>
                    </a:cubicBezTo>
                    <a:cubicBezTo>
                      <a:pt x="77" y="255"/>
                      <a:pt x="41" y="284"/>
                      <a:pt x="66" y="302"/>
                    </a:cubicBezTo>
                    <a:cubicBezTo>
                      <a:pt x="90" y="320"/>
                      <a:pt x="0" y="372"/>
                      <a:pt x="43" y="395"/>
                    </a:cubicBezTo>
                    <a:cubicBezTo>
                      <a:pt x="72" y="411"/>
                      <a:pt x="120" y="388"/>
                      <a:pt x="160" y="393"/>
                    </a:cubicBezTo>
                    <a:cubicBezTo>
                      <a:pt x="201" y="397"/>
                      <a:pt x="235" y="399"/>
                      <a:pt x="269" y="374"/>
                    </a:cubicBezTo>
                    <a:cubicBezTo>
                      <a:pt x="303" y="350"/>
                      <a:pt x="303" y="397"/>
                      <a:pt x="339" y="393"/>
                    </a:cubicBezTo>
                    <a:cubicBezTo>
                      <a:pt x="375" y="388"/>
                      <a:pt x="318" y="422"/>
                      <a:pt x="321" y="447"/>
                    </a:cubicBezTo>
                    <a:cubicBezTo>
                      <a:pt x="323" y="472"/>
                      <a:pt x="359" y="433"/>
                      <a:pt x="386" y="420"/>
                    </a:cubicBezTo>
                    <a:cubicBezTo>
                      <a:pt x="413" y="406"/>
                      <a:pt x="447" y="420"/>
                      <a:pt x="433" y="442"/>
                    </a:cubicBezTo>
                    <a:cubicBezTo>
                      <a:pt x="420" y="465"/>
                      <a:pt x="508" y="487"/>
                      <a:pt x="528" y="451"/>
                    </a:cubicBezTo>
                    <a:cubicBezTo>
                      <a:pt x="549" y="415"/>
                      <a:pt x="508" y="359"/>
                      <a:pt x="494" y="383"/>
                    </a:cubicBezTo>
                    <a:cubicBezTo>
                      <a:pt x="481" y="408"/>
                      <a:pt x="461" y="365"/>
                      <a:pt x="490" y="343"/>
                    </a:cubicBezTo>
                    <a:cubicBezTo>
                      <a:pt x="519" y="320"/>
                      <a:pt x="485" y="311"/>
                      <a:pt x="458" y="325"/>
                    </a:cubicBezTo>
                    <a:cubicBezTo>
                      <a:pt x="431" y="338"/>
                      <a:pt x="438" y="264"/>
                      <a:pt x="463" y="250"/>
                    </a:cubicBezTo>
                    <a:cubicBezTo>
                      <a:pt x="488" y="237"/>
                      <a:pt x="402" y="210"/>
                      <a:pt x="402" y="235"/>
                    </a:cubicBezTo>
                    <a:cubicBezTo>
                      <a:pt x="402" y="259"/>
                      <a:pt x="341" y="244"/>
                      <a:pt x="334" y="221"/>
                    </a:cubicBezTo>
                    <a:cubicBezTo>
                      <a:pt x="327" y="198"/>
                      <a:pt x="285" y="192"/>
                      <a:pt x="300" y="176"/>
                    </a:cubicBezTo>
                    <a:cubicBezTo>
                      <a:pt x="316" y="160"/>
                      <a:pt x="248" y="151"/>
                      <a:pt x="242" y="178"/>
                    </a:cubicBezTo>
                    <a:cubicBezTo>
                      <a:pt x="235" y="205"/>
                      <a:pt x="215" y="160"/>
                      <a:pt x="248" y="124"/>
                    </a:cubicBezTo>
                    <a:cubicBezTo>
                      <a:pt x="282" y="88"/>
                      <a:pt x="271" y="56"/>
                      <a:pt x="303" y="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8" name="Freeform 217">
                <a:extLst>
                  <a:ext uri="{FF2B5EF4-FFF2-40B4-BE49-F238E27FC236}">
                    <a16:creationId xmlns:a16="http://schemas.microsoft.com/office/drawing/2014/main" id="{97671405-C12E-42CB-8C52-12988D2A6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476" y="565412"/>
                <a:ext cx="1057893" cy="535513"/>
              </a:xfrm>
              <a:custGeom>
                <a:avLst/>
                <a:gdLst>
                  <a:gd name="T0" fmla="*/ 173 w 2483"/>
                  <a:gd name="T1" fmla="*/ 318 h 1257"/>
                  <a:gd name="T2" fmla="*/ 180 w 2483"/>
                  <a:gd name="T3" fmla="*/ 399 h 1257"/>
                  <a:gd name="T4" fmla="*/ 444 w 2483"/>
                  <a:gd name="T5" fmla="*/ 454 h 1257"/>
                  <a:gd name="T6" fmla="*/ 684 w 2483"/>
                  <a:gd name="T7" fmla="*/ 508 h 1257"/>
                  <a:gd name="T8" fmla="*/ 1009 w 2483"/>
                  <a:gd name="T9" fmla="*/ 420 h 1257"/>
                  <a:gd name="T10" fmla="*/ 759 w 2483"/>
                  <a:gd name="T11" fmla="*/ 538 h 1257"/>
                  <a:gd name="T12" fmla="*/ 725 w 2483"/>
                  <a:gd name="T13" fmla="*/ 602 h 1257"/>
                  <a:gd name="T14" fmla="*/ 488 w 2483"/>
                  <a:gd name="T15" fmla="*/ 670 h 1257"/>
                  <a:gd name="T16" fmla="*/ 779 w 2483"/>
                  <a:gd name="T17" fmla="*/ 853 h 1257"/>
                  <a:gd name="T18" fmla="*/ 376 w 2483"/>
                  <a:gd name="T19" fmla="*/ 900 h 1257"/>
                  <a:gd name="T20" fmla="*/ 542 w 2483"/>
                  <a:gd name="T21" fmla="*/ 951 h 1257"/>
                  <a:gd name="T22" fmla="*/ 528 w 2483"/>
                  <a:gd name="T23" fmla="*/ 1042 h 1257"/>
                  <a:gd name="T24" fmla="*/ 386 w 2483"/>
                  <a:gd name="T25" fmla="*/ 1049 h 1257"/>
                  <a:gd name="T26" fmla="*/ 227 w 2483"/>
                  <a:gd name="T27" fmla="*/ 1174 h 1257"/>
                  <a:gd name="T28" fmla="*/ 613 w 2483"/>
                  <a:gd name="T29" fmla="*/ 1208 h 1257"/>
                  <a:gd name="T30" fmla="*/ 884 w 2483"/>
                  <a:gd name="T31" fmla="*/ 1229 h 1257"/>
                  <a:gd name="T32" fmla="*/ 1090 w 2483"/>
                  <a:gd name="T33" fmla="*/ 1191 h 1257"/>
                  <a:gd name="T34" fmla="*/ 1033 w 2483"/>
                  <a:gd name="T35" fmla="*/ 1124 h 1257"/>
                  <a:gd name="T36" fmla="*/ 877 w 2483"/>
                  <a:gd name="T37" fmla="*/ 1049 h 1257"/>
                  <a:gd name="T38" fmla="*/ 1090 w 2483"/>
                  <a:gd name="T39" fmla="*/ 968 h 1257"/>
                  <a:gd name="T40" fmla="*/ 1385 w 2483"/>
                  <a:gd name="T41" fmla="*/ 802 h 1257"/>
                  <a:gd name="T42" fmla="*/ 1354 w 2483"/>
                  <a:gd name="T43" fmla="*/ 714 h 1257"/>
                  <a:gd name="T44" fmla="*/ 1598 w 2483"/>
                  <a:gd name="T45" fmla="*/ 653 h 1257"/>
                  <a:gd name="T46" fmla="*/ 1903 w 2483"/>
                  <a:gd name="T47" fmla="*/ 460 h 1257"/>
                  <a:gd name="T48" fmla="*/ 1930 w 2483"/>
                  <a:gd name="T49" fmla="*/ 338 h 1257"/>
                  <a:gd name="T50" fmla="*/ 2343 w 2483"/>
                  <a:gd name="T51" fmla="*/ 230 h 1257"/>
                  <a:gd name="T52" fmla="*/ 2245 w 2483"/>
                  <a:gd name="T53" fmla="*/ 108 h 1257"/>
                  <a:gd name="T54" fmla="*/ 1984 w 2483"/>
                  <a:gd name="T55" fmla="*/ 108 h 1257"/>
                  <a:gd name="T56" fmla="*/ 1747 w 2483"/>
                  <a:gd name="T57" fmla="*/ 30 h 1257"/>
                  <a:gd name="T58" fmla="*/ 1480 w 2483"/>
                  <a:gd name="T59" fmla="*/ 64 h 1257"/>
                  <a:gd name="T60" fmla="*/ 1232 w 2483"/>
                  <a:gd name="T61" fmla="*/ 54 h 1257"/>
                  <a:gd name="T62" fmla="*/ 975 w 2483"/>
                  <a:gd name="T63" fmla="*/ 71 h 1257"/>
                  <a:gd name="T64" fmla="*/ 887 w 2483"/>
                  <a:gd name="T65" fmla="*/ 129 h 1257"/>
                  <a:gd name="T66" fmla="*/ 671 w 2483"/>
                  <a:gd name="T67" fmla="*/ 179 h 1257"/>
                  <a:gd name="T68" fmla="*/ 464 w 2483"/>
                  <a:gd name="T69" fmla="*/ 210 h 1257"/>
                  <a:gd name="T70" fmla="*/ 295 w 2483"/>
                  <a:gd name="T71" fmla="*/ 230 h 1257"/>
                  <a:gd name="T72" fmla="*/ 71 w 2483"/>
                  <a:gd name="T73" fmla="*/ 291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3" h="1257">
                    <a:moveTo>
                      <a:pt x="129" y="308"/>
                    </a:moveTo>
                    <a:cubicBezTo>
                      <a:pt x="176" y="277"/>
                      <a:pt x="214" y="298"/>
                      <a:pt x="173" y="318"/>
                    </a:cubicBezTo>
                    <a:cubicBezTo>
                      <a:pt x="132" y="338"/>
                      <a:pt x="146" y="352"/>
                      <a:pt x="203" y="349"/>
                    </a:cubicBezTo>
                    <a:cubicBezTo>
                      <a:pt x="261" y="345"/>
                      <a:pt x="180" y="366"/>
                      <a:pt x="180" y="399"/>
                    </a:cubicBezTo>
                    <a:cubicBezTo>
                      <a:pt x="180" y="433"/>
                      <a:pt x="247" y="413"/>
                      <a:pt x="251" y="447"/>
                    </a:cubicBezTo>
                    <a:cubicBezTo>
                      <a:pt x="254" y="481"/>
                      <a:pt x="400" y="494"/>
                      <a:pt x="444" y="454"/>
                    </a:cubicBezTo>
                    <a:cubicBezTo>
                      <a:pt x="488" y="413"/>
                      <a:pt x="471" y="464"/>
                      <a:pt x="467" y="491"/>
                    </a:cubicBezTo>
                    <a:cubicBezTo>
                      <a:pt x="464" y="518"/>
                      <a:pt x="674" y="542"/>
                      <a:pt x="684" y="508"/>
                    </a:cubicBezTo>
                    <a:cubicBezTo>
                      <a:pt x="694" y="474"/>
                      <a:pt x="725" y="487"/>
                      <a:pt x="765" y="498"/>
                    </a:cubicBezTo>
                    <a:cubicBezTo>
                      <a:pt x="806" y="508"/>
                      <a:pt x="1006" y="460"/>
                      <a:pt x="1009" y="420"/>
                    </a:cubicBezTo>
                    <a:cubicBezTo>
                      <a:pt x="1012" y="379"/>
                      <a:pt x="1073" y="440"/>
                      <a:pt x="1009" y="484"/>
                    </a:cubicBezTo>
                    <a:cubicBezTo>
                      <a:pt x="945" y="528"/>
                      <a:pt x="816" y="521"/>
                      <a:pt x="759" y="538"/>
                    </a:cubicBezTo>
                    <a:cubicBezTo>
                      <a:pt x="701" y="555"/>
                      <a:pt x="796" y="596"/>
                      <a:pt x="853" y="640"/>
                    </a:cubicBezTo>
                    <a:cubicBezTo>
                      <a:pt x="911" y="684"/>
                      <a:pt x="779" y="659"/>
                      <a:pt x="725" y="602"/>
                    </a:cubicBezTo>
                    <a:cubicBezTo>
                      <a:pt x="671" y="544"/>
                      <a:pt x="549" y="545"/>
                      <a:pt x="484" y="548"/>
                    </a:cubicBezTo>
                    <a:cubicBezTo>
                      <a:pt x="420" y="552"/>
                      <a:pt x="440" y="670"/>
                      <a:pt x="488" y="670"/>
                    </a:cubicBezTo>
                    <a:cubicBezTo>
                      <a:pt x="535" y="670"/>
                      <a:pt x="583" y="687"/>
                      <a:pt x="630" y="762"/>
                    </a:cubicBezTo>
                    <a:cubicBezTo>
                      <a:pt x="677" y="836"/>
                      <a:pt x="779" y="819"/>
                      <a:pt x="779" y="853"/>
                    </a:cubicBezTo>
                    <a:cubicBezTo>
                      <a:pt x="779" y="887"/>
                      <a:pt x="647" y="826"/>
                      <a:pt x="572" y="812"/>
                    </a:cubicBezTo>
                    <a:cubicBezTo>
                      <a:pt x="498" y="799"/>
                      <a:pt x="379" y="846"/>
                      <a:pt x="376" y="900"/>
                    </a:cubicBezTo>
                    <a:cubicBezTo>
                      <a:pt x="373" y="954"/>
                      <a:pt x="484" y="948"/>
                      <a:pt x="559" y="904"/>
                    </a:cubicBezTo>
                    <a:cubicBezTo>
                      <a:pt x="633" y="860"/>
                      <a:pt x="579" y="917"/>
                      <a:pt x="542" y="951"/>
                    </a:cubicBezTo>
                    <a:cubicBezTo>
                      <a:pt x="505" y="985"/>
                      <a:pt x="630" y="1012"/>
                      <a:pt x="630" y="1053"/>
                    </a:cubicBezTo>
                    <a:cubicBezTo>
                      <a:pt x="630" y="1093"/>
                      <a:pt x="539" y="1080"/>
                      <a:pt x="528" y="1042"/>
                    </a:cubicBezTo>
                    <a:cubicBezTo>
                      <a:pt x="518" y="1005"/>
                      <a:pt x="484" y="968"/>
                      <a:pt x="396" y="975"/>
                    </a:cubicBezTo>
                    <a:cubicBezTo>
                      <a:pt x="308" y="982"/>
                      <a:pt x="332" y="1042"/>
                      <a:pt x="386" y="1049"/>
                    </a:cubicBezTo>
                    <a:cubicBezTo>
                      <a:pt x="440" y="1056"/>
                      <a:pt x="444" y="1097"/>
                      <a:pt x="383" y="1097"/>
                    </a:cubicBezTo>
                    <a:cubicBezTo>
                      <a:pt x="322" y="1097"/>
                      <a:pt x="184" y="1135"/>
                      <a:pt x="227" y="1174"/>
                    </a:cubicBezTo>
                    <a:cubicBezTo>
                      <a:pt x="274" y="1218"/>
                      <a:pt x="447" y="1174"/>
                      <a:pt x="478" y="1202"/>
                    </a:cubicBezTo>
                    <a:cubicBezTo>
                      <a:pt x="508" y="1229"/>
                      <a:pt x="593" y="1239"/>
                      <a:pt x="613" y="1208"/>
                    </a:cubicBezTo>
                    <a:cubicBezTo>
                      <a:pt x="633" y="1178"/>
                      <a:pt x="701" y="1191"/>
                      <a:pt x="769" y="1191"/>
                    </a:cubicBezTo>
                    <a:cubicBezTo>
                      <a:pt x="836" y="1191"/>
                      <a:pt x="853" y="1202"/>
                      <a:pt x="884" y="1229"/>
                    </a:cubicBezTo>
                    <a:cubicBezTo>
                      <a:pt x="914" y="1256"/>
                      <a:pt x="968" y="1246"/>
                      <a:pt x="1006" y="1218"/>
                    </a:cubicBezTo>
                    <a:cubicBezTo>
                      <a:pt x="1043" y="1191"/>
                      <a:pt x="1043" y="1191"/>
                      <a:pt x="1090" y="1191"/>
                    </a:cubicBezTo>
                    <a:cubicBezTo>
                      <a:pt x="1138" y="1191"/>
                      <a:pt x="1148" y="1161"/>
                      <a:pt x="1124" y="1124"/>
                    </a:cubicBezTo>
                    <a:cubicBezTo>
                      <a:pt x="1100" y="1086"/>
                      <a:pt x="1040" y="1151"/>
                      <a:pt x="1033" y="1124"/>
                    </a:cubicBezTo>
                    <a:cubicBezTo>
                      <a:pt x="1024" y="1090"/>
                      <a:pt x="968" y="1080"/>
                      <a:pt x="874" y="1093"/>
                    </a:cubicBezTo>
                    <a:cubicBezTo>
                      <a:pt x="779" y="1107"/>
                      <a:pt x="819" y="1032"/>
                      <a:pt x="877" y="1049"/>
                    </a:cubicBezTo>
                    <a:cubicBezTo>
                      <a:pt x="935" y="1066"/>
                      <a:pt x="1012" y="1059"/>
                      <a:pt x="1077" y="1042"/>
                    </a:cubicBezTo>
                    <a:cubicBezTo>
                      <a:pt x="1141" y="1026"/>
                      <a:pt x="1090" y="995"/>
                      <a:pt x="1090" y="968"/>
                    </a:cubicBezTo>
                    <a:cubicBezTo>
                      <a:pt x="1090" y="941"/>
                      <a:pt x="1172" y="958"/>
                      <a:pt x="1232" y="958"/>
                    </a:cubicBezTo>
                    <a:cubicBezTo>
                      <a:pt x="1293" y="958"/>
                      <a:pt x="1381" y="860"/>
                      <a:pt x="1385" y="802"/>
                    </a:cubicBezTo>
                    <a:cubicBezTo>
                      <a:pt x="1388" y="745"/>
                      <a:pt x="1249" y="758"/>
                      <a:pt x="1182" y="758"/>
                    </a:cubicBezTo>
                    <a:cubicBezTo>
                      <a:pt x="1114" y="758"/>
                      <a:pt x="1226" y="707"/>
                      <a:pt x="1354" y="714"/>
                    </a:cubicBezTo>
                    <a:cubicBezTo>
                      <a:pt x="1483" y="721"/>
                      <a:pt x="1425" y="663"/>
                      <a:pt x="1449" y="643"/>
                    </a:cubicBezTo>
                    <a:cubicBezTo>
                      <a:pt x="1473" y="623"/>
                      <a:pt x="1534" y="667"/>
                      <a:pt x="1598" y="653"/>
                    </a:cubicBezTo>
                    <a:cubicBezTo>
                      <a:pt x="1662" y="640"/>
                      <a:pt x="1618" y="586"/>
                      <a:pt x="1662" y="586"/>
                    </a:cubicBezTo>
                    <a:cubicBezTo>
                      <a:pt x="1694" y="586"/>
                      <a:pt x="1764" y="538"/>
                      <a:pt x="1903" y="460"/>
                    </a:cubicBezTo>
                    <a:cubicBezTo>
                      <a:pt x="2041" y="382"/>
                      <a:pt x="2150" y="396"/>
                      <a:pt x="2157" y="352"/>
                    </a:cubicBezTo>
                    <a:cubicBezTo>
                      <a:pt x="2163" y="308"/>
                      <a:pt x="1964" y="352"/>
                      <a:pt x="1930" y="338"/>
                    </a:cubicBezTo>
                    <a:cubicBezTo>
                      <a:pt x="1896" y="325"/>
                      <a:pt x="2069" y="288"/>
                      <a:pt x="2109" y="298"/>
                    </a:cubicBezTo>
                    <a:cubicBezTo>
                      <a:pt x="2150" y="308"/>
                      <a:pt x="2204" y="298"/>
                      <a:pt x="2343" y="230"/>
                    </a:cubicBezTo>
                    <a:cubicBezTo>
                      <a:pt x="2482" y="162"/>
                      <a:pt x="2421" y="145"/>
                      <a:pt x="2363" y="156"/>
                    </a:cubicBezTo>
                    <a:cubicBezTo>
                      <a:pt x="2306" y="166"/>
                      <a:pt x="2241" y="145"/>
                      <a:pt x="2245" y="108"/>
                    </a:cubicBezTo>
                    <a:cubicBezTo>
                      <a:pt x="2248" y="71"/>
                      <a:pt x="2160" y="105"/>
                      <a:pt x="2157" y="85"/>
                    </a:cubicBezTo>
                    <a:cubicBezTo>
                      <a:pt x="2153" y="64"/>
                      <a:pt x="2072" y="74"/>
                      <a:pt x="1984" y="108"/>
                    </a:cubicBezTo>
                    <a:cubicBezTo>
                      <a:pt x="1896" y="142"/>
                      <a:pt x="1977" y="74"/>
                      <a:pt x="2014" y="61"/>
                    </a:cubicBezTo>
                    <a:cubicBezTo>
                      <a:pt x="2052" y="47"/>
                      <a:pt x="1791" y="61"/>
                      <a:pt x="1747" y="30"/>
                    </a:cubicBezTo>
                    <a:cubicBezTo>
                      <a:pt x="1703" y="0"/>
                      <a:pt x="1652" y="81"/>
                      <a:pt x="1612" y="41"/>
                    </a:cubicBezTo>
                    <a:cubicBezTo>
                      <a:pt x="1571" y="0"/>
                      <a:pt x="1466" y="34"/>
                      <a:pt x="1480" y="64"/>
                    </a:cubicBezTo>
                    <a:cubicBezTo>
                      <a:pt x="1493" y="95"/>
                      <a:pt x="1463" y="95"/>
                      <a:pt x="1422" y="61"/>
                    </a:cubicBezTo>
                    <a:cubicBezTo>
                      <a:pt x="1381" y="27"/>
                      <a:pt x="1304" y="64"/>
                      <a:pt x="1232" y="54"/>
                    </a:cubicBezTo>
                    <a:cubicBezTo>
                      <a:pt x="1161" y="44"/>
                      <a:pt x="1192" y="112"/>
                      <a:pt x="1114" y="78"/>
                    </a:cubicBezTo>
                    <a:cubicBezTo>
                      <a:pt x="1036" y="44"/>
                      <a:pt x="951" y="61"/>
                      <a:pt x="975" y="71"/>
                    </a:cubicBezTo>
                    <a:cubicBezTo>
                      <a:pt x="999" y="81"/>
                      <a:pt x="968" y="101"/>
                      <a:pt x="935" y="91"/>
                    </a:cubicBezTo>
                    <a:cubicBezTo>
                      <a:pt x="901" y="81"/>
                      <a:pt x="870" y="95"/>
                      <a:pt x="887" y="129"/>
                    </a:cubicBezTo>
                    <a:cubicBezTo>
                      <a:pt x="904" y="162"/>
                      <a:pt x="762" y="118"/>
                      <a:pt x="762" y="156"/>
                    </a:cubicBezTo>
                    <a:cubicBezTo>
                      <a:pt x="762" y="193"/>
                      <a:pt x="711" y="213"/>
                      <a:pt x="671" y="179"/>
                    </a:cubicBezTo>
                    <a:cubicBezTo>
                      <a:pt x="630" y="145"/>
                      <a:pt x="501" y="135"/>
                      <a:pt x="539" y="166"/>
                    </a:cubicBezTo>
                    <a:cubicBezTo>
                      <a:pt x="576" y="196"/>
                      <a:pt x="423" y="179"/>
                      <a:pt x="464" y="210"/>
                    </a:cubicBezTo>
                    <a:cubicBezTo>
                      <a:pt x="505" y="240"/>
                      <a:pt x="413" y="264"/>
                      <a:pt x="413" y="247"/>
                    </a:cubicBezTo>
                    <a:cubicBezTo>
                      <a:pt x="413" y="230"/>
                      <a:pt x="329" y="200"/>
                      <a:pt x="295" y="230"/>
                    </a:cubicBezTo>
                    <a:cubicBezTo>
                      <a:pt x="261" y="261"/>
                      <a:pt x="251" y="298"/>
                      <a:pt x="234" y="278"/>
                    </a:cubicBezTo>
                    <a:cubicBezTo>
                      <a:pt x="217" y="257"/>
                      <a:pt x="142" y="264"/>
                      <a:pt x="71" y="291"/>
                    </a:cubicBezTo>
                    <a:cubicBezTo>
                      <a:pt x="0" y="318"/>
                      <a:pt x="82" y="338"/>
                      <a:pt x="129" y="3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0AB181-E68B-4FA4-B8EF-AD37F00B21EB}"/>
                </a:ext>
              </a:extLst>
            </p:cNvPr>
            <p:cNvGrpSpPr/>
            <p:nvPr/>
          </p:nvGrpSpPr>
          <p:grpSpPr>
            <a:xfrm>
              <a:off x="2813338" y="2076124"/>
              <a:ext cx="8752513" cy="3855698"/>
              <a:chOff x="2813338" y="2076124"/>
              <a:chExt cx="8752513" cy="3855698"/>
            </a:xfrm>
            <a:grpFill/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6130983A-4D13-46B0-881F-B7B09FBCA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2307" y="4834488"/>
                <a:ext cx="407750" cy="405863"/>
              </a:xfrm>
              <a:custGeom>
                <a:avLst/>
                <a:gdLst>
                  <a:gd name="T0" fmla="*/ 345 w 955"/>
                  <a:gd name="T1" fmla="*/ 921 h 951"/>
                  <a:gd name="T2" fmla="*/ 380 w 955"/>
                  <a:gd name="T3" fmla="*/ 883 h 951"/>
                  <a:gd name="T4" fmla="*/ 411 w 955"/>
                  <a:gd name="T5" fmla="*/ 921 h 951"/>
                  <a:gd name="T6" fmla="*/ 469 w 955"/>
                  <a:gd name="T7" fmla="*/ 948 h 951"/>
                  <a:gd name="T8" fmla="*/ 526 w 955"/>
                  <a:gd name="T9" fmla="*/ 947 h 951"/>
                  <a:gd name="T10" fmla="*/ 547 w 955"/>
                  <a:gd name="T11" fmla="*/ 930 h 951"/>
                  <a:gd name="T12" fmla="*/ 575 w 955"/>
                  <a:gd name="T13" fmla="*/ 625 h 951"/>
                  <a:gd name="T14" fmla="*/ 575 w 955"/>
                  <a:gd name="T15" fmla="*/ 397 h 951"/>
                  <a:gd name="T16" fmla="*/ 652 w 955"/>
                  <a:gd name="T17" fmla="*/ 367 h 951"/>
                  <a:gd name="T18" fmla="*/ 658 w 955"/>
                  <a:gd name="T19" fmla="*/ 100 h 951"/>
                  <a:gd name="T20" fmla="*/ 749 w 955"/>
                  <a:gd name="T21" fmla="*/ 83 h 951"/>
                  <a:gd name="T22" fmla="*/ 809 w 955"/>
                  <a:gd name="T23" fmla="*/ 64 h 951"/>
                  <a:gd name="T24" fmla="*/ 836 w 955"/>
                  <a:gd name="T25" fmla="*/ 83 h 951"/>
                  <a:gd name="T26" fmla="*/ 911 w 955"/>
                  <a:gd name="T27" fmla="*/ 61 h 951"/>
                  <a:gd name="T28" fmla="*/ 925 w 955"/>
                  <a:gd name="T29" fmla="*/ 59 h 951"/>
                  <a:gd name="T30" fmla="*/ 937 w 955"/>
                  <a:gd name="T31" fmla="*/ 57 h 951"/>
                  <a:gd name="T32" fmla="*/ 952 w 955"/>
                  <a:gd name="T33" fmla="*/ 54 h 951"/>
                  <a:gd name="T34" fmla="*/ 954 w 955"/>
                  <a:gd name="T35" fmla="*/ 53 h 951"/>
                  <a:gd name="T36" fmla="*/ 952 w 955"/>
                  <a:gd name="T37" fmla="*/ 48 h 951"/>
                  <a:gd name="T38" fmla="*/ 949 w 955"/>
                  <a:gd name="T39" fmla="*/ 40 h 951"/>
                  <a:gd name="T40" fmla="*/ 929 w 955"/>
                  <a:gd name="T41" fmla="*/ 38 h 951"/>
                  <a:gd name="T42" fmla="*/ 916 w 955"/>
                  <a:gd name="T43" fmla="*/ 39 h 951"/>
                  <a:gd name="T44" fmla="*/ 817 w 955"/>
                  <a:gd name="T45" fmla="*/ 52 h 951"/>
                  <a:gd name="T46" fmla="*/ 808 w 955"/>
                  <a:gd name="T47" fmla="*/ 54 h 951"/>
                  <a:gd name="T48" fmla="*/ 798 w 955"/>
                  <a:gd name="T49" fmla="*/ 57 h 951"/>
                  <a:gd name="T50" fmla="*/ 722 w 955"/>
                  <a:gd name="T51" fmla="*/ 69 h 951"/>
                  <a:gd name="T52" fmla="*/ 675 w 955"/>
                  <a:gd name="T53" fmla="*/ 64 h 951"/>
                  <a:gd name="T54" fmla="*/ 510 w 955"/>
                  <a:gd name="T55" fmla="*/ 65 h 951"/>
                  <a:gd name="T56" fmla="*/ 480 w 955"/>
                  <a:gd name="T57" fmla="*/ 38 h 951"/>
                  <a:gd name="T58" fmla="*/ 147 w 955"/>
                  <a:gd name="T59" fmla="*/ 18 h 951"/>
                  <a:gd name="T60" fmla="*/ 67 w 955"/>
                  <a:gd name="T61" fmla="*/ 18 h 951"/>
                  <a:gd name="T62" fmla="*/ 44 w 955"/>
                  <a:gd name="T63" fmla="*/ 0 h 951"/>
                  <a:gd name="T64" fmla="*/ 23 w 955"/>
                  <a:gd name="T65" fmla="*/ 18 h 951"/>
                  <a:gd name="T66" fmla="*/ 41 w 955"/>
                  <a:gd name="T67" fmla="*/ 115 h 951"/>
                  <a:gd name="T68" fmla="*/ 159 w 955"/>
                  <a:gd name="T69" fmla="*/ 361 h 951"/>
                  <a:gd name="T70" fmla="*/ 196 w 955"/>
                  <a:gd name="T71" fmla="*/ 506 h 951"/>
                  <a:gd name="T72" fmla="*/ 225 w 955"/>
                  <a:gd name="T73" fmla="*/ 681 h 951"/>
                  <a:gd name="T74" fmla="*/ 275 w 955"/>
                  <a:gd name="T75" fmla="*/ 863 h 951"/>
                  <a:gd name="T76" fmla="*/ 323 w 955"/>
                  <a:gd name="T77" fmla="*/ 922 h 951"/>
                  <a:gd name="T78" fmla="*/ 342 w 955"/>
                  <a:gd name="T79" fmla="*/ 923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55" h="951">
                    <a:moveTo>
                      <a:pt x="342" y="923"/>
                    </a:moveTo>
                    <a:cubicBezTo>
                      <a:pt x="344" y="923"/>
                      <a:pt x="345" y="922"/>
                      <a:pt x="345" y="921"/>
                    </a:cubicBezTo>
                    <a:cubicBezTo>
                      <a:pt x="345" y="921"/>
                      <a:pt x="345" y="921"/>
                      <a:pt x="345" y="920"/>
                    </a:cubicBezTo>
                    <a:cubicBezTo>
                      <a:pt x="345" y="905"/>
                      <a:pt x="363" y="883"/>
                      <a:pt x="380" y="883"/>
                    </a:cubicBezTo>
                    <a:cubicBezTo>
                      <a:pt x="385" y="883"/>
                      <a:pt x="393" y="885"/>
                      <a:pt x="399" y="894"/>
                    </a:cubicBezTo>
                    <a:cubicBezTo>
                      <a:pt x="405" y="903"/>
                      <a:pt x="408" y="912"/>
                      <a:pt x="411" y="921"/>
                    </a:cubicBezTo>
                    <a:cubicBezTo>
                      <a:pt x="416" y="938"/>
                      <a:pt x="419" y="946"/>
                      <a:pt x="435" y="946"/>
                    </a:cubicBezTo>
                    <a:cubicBezTo>
                      <a:pt x="445" y="946"/>
                      <a:pt x="456" y="947"/>
                      <a:pt x="469" y="948"/>
                    </a:cubicBezTo>
                    <a:cubicBezTo>
                      <a:pt x="482" y="949"/>
                      <a:pt x="495" y="950"/>
                      <a:pt x="505" y="950"/>
                    </a:cubicBezTo>
                    <a:cubicBezTo>
                      <a:pt x="521" y="950"/>
                      <a:pt x="525" y="948"/>
                      <a:pt x="526" y="947"/>
                    </a:cubicBezTo>
                    <a:cubicBezTo>
                      <a:pt x="527" y="946"/>
                      <a:pt x="527" y="946"/>
                      <a:pt x="527" y="946"/>
                    </a:cubicBezTo>
                    <a:cubicBezTo>
                      <a:pt x="531" y="940"/>
                      <a:pt x="538" y="935"/>
                      <a:pt x="547" y="930"/>
                    </a:cubicBezTo>
                    <a:cubicBezTo>
                      <a:pt x="560" y="922"/>
                      <a:pt x="575" y="912"/>
                      <a:pt x="575" y="900"/>
                    </a:cubicBezTo>
                    <a:lnTo>
                      <a:pt x="575" y="625"/>
                    </a:lnTo>
                    <a:lnTo>
                      <a:pt x="575" y="612"/>
                    </a:lnTo>
                    <a:lnTo>
                      <a:pt x="575" y="397"/>
                    </a:lnTo>
                    <a:cubicBezTo>
                      <a:pt x="575" y="383"/>
                      <a:pt x="593" y="382"/>
                      <a:pt x="612" y="381"/>
                    </a:cubicBezTo>
                    <a:cubicBezTo>
                      <a:pt x="634" y="379"/>
                      <a:pt x="652" y="377"/>
                      <a:pt x="652" y="367"/>
                    </a:cubicBezTo>
                    <a:lnTo>
                      <a:pt x="652" y="100"/>
                    </a:lnTo>
                    <a:lnTo>
                      <a:pt x="658" y="100"/>
                    </a:lnTo>
                    <a:cubicBezTo>
                      <a:pt x="658" y="99"/>
                      <a:pt x="714" y="95"/>
                      <a:pt x="729" y="91"/>
                    </a:cubicBezTo>
                    <a:cubicBezTo>
                      <a:pt x="733" y="90"/>
                      <a:pt x="740" y="86"/>
                      <a:pt x="749" y="83"/>
                    </a:cubicBezTo>
                    <a:cubicBezTo>
                      <a:pt x="751" y="82"/>
                      <a:pt x="754" y="81"/>
                      <a:pt x="756" y="80"/>
                    </a:cubicBezTo>
                    <a:cubicBezTo>
                      <a:pt x="775" y="72"/>
                      <a:pt x="795" y="64"/>
                      <a:pt x="809" y="64"/>
                    </a:cubicBezTo>
                    <a:cubicBezTo>
                      <a:pt x="813" y="64"/>
                      <a:pt x="817" y="65"/>
                      <a:pt x="819" y="67"/>
                    </a:cubicBezTo>
                    <a:cubicBezTo>
                      <a:pt x="825" y="70"/>
                      <a:pt x="830" y="76"/>
                      <a:pt x="836" y="83"/>
                    </a:cubicBezTo>
                    <a:cubicBezTo>
                      <a:pt x="840" y="88"/>
                      <a:pt x="849" y="97"/>
                      <a:pt x="852" y="97"/>
                    </a:cubicBezTo>
                    <a:cubicBezTo>
                      <a:pt x="855" y="93"/>
                      <a:pt x="882" y="61"/>
                      <a:pt x="911" y="61"/>
                    </a:cubicBezTo>
                    <a:cubicBezTo>
                      <a:pt x="913" y="61"/>
                      <a:pt x="916" y="61"/>
                      <a:pt x="919" y="60"/>
                    </a:cubicBezTo>
                    <a:cubicBezTo>
                      <a:pt x="921" y="60"/>
                      <a:pt x="923" y="60"/>
                      <a:pt x="925" y="59"/>
                    </a:cubicBezTo>
                    <a:cubicBezTo>
                      <a:pt x="927" y="59"/>
                      <a:pt x="928" y="59"/>
                      <a:pt x="930" y="59"/>
                    </a:cubicBezTo>
                    <a:cubicBezTo>
                      <a:pt x="932" y="58"/>
                      <a:pt x="935" y="58"/>
                      <a:pt x="937" y="57"/>
                    </a:cubicBezTo>
                    <a:cubicBezTo>
                      <a:pt x="939" y="57"/>
                      <a:pt x="940" y="56"/>
                      <a:pt x="941" y="56"/>
                    </a:cubicBezTo>
                    <a:cubicBezTo>
                      <a:pt x="945" y="55"/>
                      <a:pt x="948" y="54"/>
                      <a:pt x="952" y="54"/>
                    </a:cubicBezTo>
                    <a:cubicBezTo>
                      <a:pt x="952" y="53"/>
                      <a:pt x="953" y="53"/>
                      <a:pt x="953" y="53"/>
                    </a:cubicBezTo>
                    <a:lnTo>
                      <a:pt x="954" y="53"/>
                    </a:lnTo>
                    <a:cubicBezTo>
                      <a:pt x="953" y="52"/>
                      <a:pt x="953" y="51"/>
                      <a:pt x="952" y="51"/>
                    </a:cubicBezTo>
                    <a:cubicBezTo>
                      <a:pt x="952" y="50"/>
                      <a:pt x="952" y="49"/>
                      <a:pt x="952" y="48"/>
                    </a:cubicBezTo>
                    <a:cubicBezTo>
                      <a:pt x="951" y="45"/>
                      <a:pt x="950" y="42"/>
                      <a:pt x="950" y="40"/>
                    </a:cubicBezTo>
                    <a:cubicBezTo>
                      <a:pt x="950" y="40"/>
                      <a:pt x="950" y="40"/>
                      <a:pt x="949" y="40"/>
                    </a:cubicBezTo>
                    <a:cubicBezTo>
                      <a:pt x="948" y="40"/>
                      <a:pt x="947" y="40"/>
                      <a:pt x="946" y="39"/>
                    </a:cubicBezTo>
                    <a:cubicBezTo>
                      <a:pt x="942" y="39"/>
                      <a:pt x="937" y="38"/>
                      <a:pt x="929" y="38"/>
                    </a:cubicBezTo>
                    <a:cubicBezTo>
                      <a:pt x="925" y="38"/>
                      <a:pt x="921" y="38"/>
                      <a:pt x="916" y="39"/>
                    </a:cubicBezTo>
                    <a:lnTo>
                      <a:pt x="916" y="39"/>
                    </a:lnTo>
                    <a:cubicBezTo>
                      <a:pt x="884" y="40"/>
                      <a:pt x="841" y="47"/>
                      <a:pt x="818" y="52"/>
                    </a:cubicBezTo>
                    <a:lnTo>
                      <a:pt x="817" y="52"/>
                    </a:lnTo>
                    <a:cubicBezTo>
                      <a:pt x="815" y="53"/>
                      <a:pt x="812" y="53"/>
                      <a:pt x="811" y="53"/>
                    </a:cubicBezTo>
                    <a:cubicBezTo>
                      <a:pt x="810" y="54"/>
                      <a:pt x="809" y="54"/>
                      <a:pt x="808" y="54"/>
                    </a:cubicBezTo>
                    <a:cubicBezTo>
                      <a:pt x="807" y="54"/>
                      <a:pt x="806" y="54"/>
                      <a:pt x="805" y="55"/>
                    </a:cubicBezTo>
                    <a:cubicBezTo>
                      <a:pt x="801" y="56"/>
                      <a:pt x="799" y="56"/>
                      <a:pt x="798" y="57"/>
                    </a:cubicBezTo>
                    <a:cubicBezTo>
                      <a:pt x="787" y="60"/>
                      <a:pt x="766" y="65"/>
                      <a:pt x="744" y="67"/>
                    </a:cubicBezTo>
                    <a:cubicBezTo>
                      <a:pt x="737" y="68"/>
                      <a:pt x="729" y="69"/>
                      <a:pt x="722" y="69"/>
                    </a:cubicBezTo>
                    <a:cubicBezTo>
                      <a:pt x="717" y="69"/>
                      <a:pt x="713" y="70"/>
                      <a:pt x="709" y="70"/>
                    </a:cubicBezTo>
                    <a:cubicBezTo>
                      <a:pt x="694" y="70"/>
                      <a:pt x="682" y="68"/>
                      <a:pt x="675" y="64"/>
                    </a:cubicBezTo>
                    <a:cubicBezTo>
                      <a:pt x="671" y="62"/>
                      <a:pt x="660" y="60"/>
                      <a:pt x="624" y="60"/>
                    </a:cubicBezTo>
                    <a:cubicBezTo>
                      <a:pt x="575" y="60"/>
                      <a:pt x="511" y="65"/>
                      <a:pt x="510" y="65"/>
                    </a:cubicBezTo>
                    <a:lnTo>
                      <a:pt x="507" y="65"/>
                    </a:lnTo>
                    <a:lnTo>
                      <a:pt x="480" y="38"/>
                    </a:lnTo>
                    <a:lnTo>
                      <a:pt x="219" y="38"/>
                    </a:lnTo>
                    <a:cubicBezTo>
                      <a:pt x="194" y="38"/>
                      <a:pt x="173" y="35"/>
                      <a:pt x="147" y="18"/>
                    </a:cubicBezTo>
                    <a:cubicBezTo>
                      <a:pt x="127" y="4"/>
                      <a:pt x="107" y="3"/>
                      <a:pt x="81" y="15"/>
                    </a:cubicBezTo>
                    <a:cubicBezTo>
                      <a:pt x="75" y="17"/>
                      <a:pt x="71" y="18"/>
                      <a:pt x="67" y="18"/>
                    </a:cubicBezTo>
                    <a:cubicBezTo>
                      <a:pt x="58" y="18"/>
                      <a:pt x="54" y="11"/>
                      <a:pt x="52" y="6"/>
                    </a:cubicBezTo>
                    <a:cubicBezTo>
                      <a:pt x="49" y="2"/>
                      <a:pt x="48" y="0"/>
                      <a:pt x="44" y="0"/>
                    </a:cubicBezTo>
                    <a:cubicBezTo>
                      <a:pt x="29" y="0"/>
                      <a:pt x="24" y="15"/>
                      <a:pt x="24" y="15"/>
                    </a:cubicBezTo>
                    <a:lnTo>
                      <a:pt x="23" y="18"/>
                    </a:lnTo>
                    <a:lnTo>
                      <a:pt x="0" y="24"/>
                    </a:lnTo>
                    <a:cubicBezTo>
                      <a:pt x="0" y="45"/>
                      <a:pt x="17" y="82"/>
                      <a:pt x="41" y="115"/>
                    </a:cubicBezTo>
                    <a:cubicBezTo>
                      <a:pt x="68" y="151"/>
                      <a:pt x="100" y="218"/>
                      <a:pt x="116" y="273"/>
                    </a:cubicBezTo>
                    <a:cubicBezTo>
                      <a:pt x="125" y="302"/>
                      <a:pt x="143" y="332"/>
                      <a:pt x="159" y="361"/>
                    </a:cubicBezTo>
                    <a:cubicBezTo>
                      <a:pt x="174" y="387"/>
                      <a:pt x="188" y="412"/>
                      <a:pt x="194" y="432"/>
                    </a:cubicBezTo>
                    <a:cubicBezTo>
                      <a:pt x="201" y="455"/>
                      <a:pt x="198" y="482"/>
                      <a:pt x="196" y="506"/>
                    </a:cubicBezTo>
                    <a:cubicBezTo>
                      <a:pt x="194" y="528"/>
                      <a:pt x="192" y="548"/>
                      <a:pt x="197" y="560"/>
                    </a:cubicBezTo>
                    <a:cubicBezTo>
                      <a:pt x="211" y="589"/>
                      <a:pt x="219" y="638"/>
                      <a:pt x="225" y="681"/>
                    </a:cubicBezTo>
                    <a:cubicBezTo>
                      <a:pt x="226" y="689"/>
                      <a:pt x="227" y="699"/>
                      <a:pt x="228" y="709"/>
                    </a:cubicBezTo>
                    <a:cubicBezTo>
                      <a:pt x="234" y="757"/>
                      <a:pt x="242" y="831"/>
                      <a:pt x="275" y="863"/>
                    </a:cubicBezTo>
                    <a:cubicBezTo>
                      <a:pt x="290" y="877"/>
                      <a:pt x="306" y="898"/>
                      <a:pt x="322" y="922"/>
                    </a:cubicBezTo>
                    <a:lnTo>
                      <a:pt x="323" y="922"/>
                    </a:lnTo>
                    <a:cubicBezTo>
                      <a:pt x="328" y="923"/>
                      <a:pt x="333" y="923"/>
                      <a:pt x="337" y="923"/>
                    </a:cubicBezTo>
                    <a:cubicBezTo>
                      <a:pt x="339" y="923"/>
                      <a:pt x="341" y="923"/>
                      <a:pt x="342" y="92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DE9AD0F2-1C28-497B-8AB6-D05BADCE9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2216" y="4862674"/>
                <a:ext cx="285613" cy="306276"/>
              </a:xfrm>
              <a:custGeom>
                <a:avLst/>
                <a:gdLst>
                  <a:gd name="T0" fmla="*/ 46 w 670"/>
                  <a:gd name="T1" fmla="*/ 682 h 718"/>
                  <a:gd name="T2" fmla="*/ 45 w 670"/>
                  <a:gd name="T3" fmla="*/ 695 h 718"/>
                  <a:gd name="T4" fmla="*/ 53 w 670"/>
                  <a:gd name="T5" fmla="*/ 713 h 718"/>
                  <a:gd name="T6" fmla="*/ 102 w 670"/>
                  <a:gd name="T7" fmla="*/ 717 h 718"/>
                  <a:gd name="T8" fmla="*/ 147 w 670"/>
                  <a:gd name="T9" fmla="*/ 688 h 718"/>
                  <a:gd name="T10" fmla="*/ 183 w 670"/>
                  <a:gd name="T11" fmla="*/ 652 h 718"/>
                  <a:gd name="T12" fmla="*/ 231 w 670"/>
                  <a:gd name="T13" fmla="*/ 581 h 718"/>
                  <a:gd name="T14" fmla="*/ 264 w 670"/>
                  <a:gd name="T15" fmla="*/ 595 h 718"/>
                  <a:gd name="T16" fmla="*/ 306 w 670"/>
                  <a:gd name="T17" fmla="*/ 616 h 718"/>
                  <a:gd name="T18" fmla="*/ 408 w 670"/>
                  <a:gd name="T19" fmla="*/ 588 h 718"/>
                  <a:gd name="T20" fmla="*/ 443 w 670"/>
                  <a:gd name="T21" fmla="*/ 527 h 718"/>
                  <a:gd name="T22" fmla="*/ 540 w 670"/>
                  <a:gd name="T23" fmla="*/ 428 h 718"/>
                  <a:gd name="T24" fmla="*/ 626 w 670"/>
                  <a:gd name="T25" fmla="*/ 365 h 718"/>
                  <a:gd name="T26" fmla="*/ 648 w 670"/>
                  <a:gd name="T27" fmla="*/ 353 h 718"/>
                  <a:gd name="T28" fmla="*/ 654 w 670"/>
                  <a:gd name="T29" fmla="*/ 345 h 718"/>
                  <a:gd name="T30" fmla="*/ 661 w 670"/>
                  <a:gd name="T31" fmla="*/ 335 h 718"/>
                  <a:gd name="T32" fmla="*/ 669 w 670"/>
                  <a:gd name="T33" fmla="*/ 324 h 718"/>
                  <a:gd name="T34" fmla="*/ 621 w 670"/>
                  <a:gd name="T35" fmla="*/ 298 h 718"/>
                  <a:gd name="T36" fmla="*/ 581 w 670"/>
                  <a:gd name="T37" fmla="*/ 278 h 718"/>
                  <a:gd name="T38" fmla="*/ 545 w 670"/>
                  <a:gd name="T39" fmla="*/ 208 h 718"/>
                  <a:gd name="T40" fmla="*/ 458 w 670"/>
                  <a:gd name="T41" fmla="*/ 134 h 718"/>
                  <a:gd name="T42" fmla="*/ 417 w 670"/>
                  <a:gd name="T43" fmla="*/ 43 h 718"/>
                  <a:gd name="T44" fmla="*/ 369 w 670"/>
                  <a:gd name="T45" fmla="*/ 1 h 718"/>
                  <a:gd name="T46" fmla="*/ 274 w 670"/>
                  <a:gd name="T47" fmla="*/ 41 h 718"/>
                  <a:gd name="T48" fmla="*/ 240 w 670"/>
                  <a:gd name="T49" fmla="*/ 27 h 718"/>
                  <a:gd name="T50" fmla="*/ 222 w 670"/>
                  <a:gd name="T51" fmla="*/ 12 h 718"/>
                  <a:gd name="T52" fmla="*/ 145 w 670"/>
                  <a:gd name="T53" fmla="*/ 38 h 718"/>
                  <a:gd name="T54" fmla="*/ 77 w 670"/>
                  <a:gd name="T55" fmla="*/ 303 h 718"/>
                  <a:gd name="T56" fmla="*/ 0 w 670"/>
                  <a:gd name="T57" fmla="*/ 333 h 718"/>
                  <a:gd name="T58" fmla="*/ 6 w 670"/>
                  <a:gd name="T59" fmla="*/ 556 h 718"/>
                  <a:gd name="T60" fmla="*/ 19 w 670"/>
                  <a:gd name="T61" fmla="*/ 562 h 718"/>
                  <a:gd name="T62" fmla="*/ 29 w 670"/>
                  <a:gd name="T63" fmla="*/ 569 h 718"/>
                  <a:gd name="T64" fmla="*/ 36 w 670"/>
                  <a:gd name="T65" fmla="*/ 579 h 718"/>
                  <a:gd name="T66" fmla="*/ 61 w 670"/>
                  <a:gd name="T67" fmla="*/ 66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0" h="718">
                    <a:moveTo>
                      <a:pt x="48" y="681"/>
                    </a:moveTo>
                    <a:cubicBezTo>
                      <a:pt x="47" y="681"/>
                      <a:pt x="46" y="682"/>
                      <a:pt x="46" y="682"/>
                    </a:cubicBezTo>
                    <a:cubicBezTo>
                      <a:pt x="46" y="682"/>
                      <a:pt x="45" y="683"/>
                      <a:pt x="45" y="685"/>
                    </a:cubicBezTo>
                    <a:cubicBezTo>
                      <a:pt x="45" y="688"/>
                      <a:pt x="45" y="691"/>
                      <a:pt x="45" y="695"/>
                    </a:cubicBezTo>
                    <a:cubicBezTo>
                      <a:pt x="44" y="701"/>
                      <a:pt x="43" y="708"/>
                      <a:pt x="45" y="710"/>
                    </a:cubicBezTo>
                    <a:cubicBezTo>
                      <a:pt x="47" y="712"/>
                      <a:pt x="50" y="713"/>
                      <a:pt x="53" y="713"/>
                    </a:cubicBezTo>
                    <a:cubicBezTo>
                      <a:pt x="60" y="713"/>
                      <a:pt x="68" y="714"/>
                      <a:pt x="76" y="715"/>
                    </a:cubicBezTo>
                    <a:cubicBezTo>
                      <a:pt x="85" y="716"/>
                      <a:pt x="94" y="717"/>
                      <a:pt x="102" y="717"/>
                    </a:cubicBezTo>
                    <a:cubicBezTo>
                      <a:pt x="114" y="717"/>
                      <a:pt x="121" y="715"/>
                      <a:pt x="125" y="710"/>
                    </a:cubicBezTo>
                    <a:cubicBezTo>
                      <a:pt x="130" y="704"/>
                      <a:pt x="138" y="697"/>
                      <a:pt x="147" y="688"/>
                    </a:cubicBezTo>
                    <a:cubicBezTo>
                      <a:pt x="156" y="681"/>
                      <a:pt x="166" y="671"/>
                      <a:pt x="175" y="661"/>
                    </a:cubicBezTo>
                    <a:cubicBezTo>
                      <a:pt x="178" y="658"/>
                      <a:pt x="181" y="655"/>
                      <a:pt x="183" y="652"/>
                    </a:cubicBezTo>
                    <a:cubicBezTo>
                      <a:pt x="189" y="645"/>
                      <a:pt x="193" y="639"/>
                      <a:pt x="194" y="634"/>
                    </a:cubicBezTo>
                    <a:cubicBezTo>
                      <a:pt x="197" y="609"/>
                      <a:pt x="208" y="581"/>
                      <a:pt x="231" y="581"/>
                    </a:cubicBezTo>
                    <a:cubicBezTo>
                      <a:pt x="238" y="581"/>
                      <a:pt x="246" y="584"/>
                      <a:pt x="255" y="589"/>
                    </a:cubicBezTo>
                    <a:lnTo>
                      <a:pt x="264" y="595"/>
                    </a:lnTo>
                    <a:cubicBezTo>
                      <a:pt x="278" y="604"/>
                      <a:pt x="286" y="610"/>
                      <a:pt x="296" y="613"/>
                    </a:cubicBezTo>
                    <a:cubicBezTo>
                      <a:pt x="299" y="614"/>
                      <a:pt x="302" y="615"/>
                      <a:pt x="306" y="616"/>
                    </a:cubicBezTo>
                    <a:cubicBezTo>
                      <a:pt x="315" y="617"/>
                      <a:pt x="326" y="618"/>
                      <a:pt x="342" y="618"/>
                    </a:cubicBezTo>
                    <a:cubicBezTo>
                      <a:pt x="391" y="618"/>
                      <a:pt x="401" y="616"/>
                      <a:pt x="408" y="588"/>
                    </a:cubicBezTo>
                    <a:cubicBezTo>
                      <a:pt x="411" y="579"/>
                      <a:pt x="412" y="571"/>
                      <a:pt x="413" y="564"/>
                    </a:cubicBezTo>
                    <a:cubicBezTo>
                      <a:pt x="415" y="545"/>
                      <a:pt x="417" y="527"/>
                      <a:pt x="443" y="527"/>
                    </a:cubicBezTo>
                    <a:cubicBezTo>
                      <a:pt x="470" y="527"/>
                      <a:pt x="503" y="502"/>
                      <a:pt x="503" y="486"/>
                    </a:cubicBezTo>
                    <a:cubicBezTo>
                      <a:pt x="503" y="463"/>
                      <a:pt x="518" y="428"/>
                      <a:pt x="540" y="428"/>
                    </a:cubicBezTo>
                    <a:cubicBezTo>
                      <a:pt x="557" y="428"/>
                      <a:pt x="592" y="407"/>
                      <a:pt x="596" y="388"/>
                    </a:cubicBezTo>
                    <a:cubicBezTo>
                      <a:pt x="599" y="371"/>
                      <a:pt x="614" y="368"/>
                      <a:pt x="626" y="365"/>
                    </a:cubicBezTo>
                    <a:cubicBezTo>
                      <a:pt x="634" y="364"/>
                      <a:pt x="641" y="362"/>
                      <a:pt x="644" y="358"/>
                    </a:cubicBezTo>
                    <a:cubicBezTo>
                      <a:pt x="645" y="357"/>
                      <a:pt x="647" y="355"/>
                      <a:pt x="648" y="353"/>
                    </a:cubicBezTo>
                    <a:cubicBezTo>
                      <a:pt x="649" y="352"/>
                      <a:pt x="649" y="352"/>
                      <a:pt x="650" y="351"/>
                    </a:cubicBezTo>
                    <a:cubicBezTo>
                      <a:pt x="651" y="349"/>
                      <a:pt x="652" y="347"/>
                      <a:pt x="654" y="345"/>
                    </a:cubicBezTo>
                    <a:cubicBezTo>
                      <a:pt x="655" y="344"/>
                      <a:pt x="655" y="343"/>
                      <a:pt x="656" y="343"/>
                    </a:cubicBezTo>
                    <a:cubicBezTo>
                      <a:pt x="657" y="340"/>
                      <a:pt x="659" y="338"/>
                      <a:pt x="661" y="335"/>
                    </a:cubicBezTo>
                    <a:cubicBezTo>
                      <a:pt x="662" y="334"/>
                      <a:pt x="663" y="332"/>
                      <a:pt x="664" y="331"/>
                    </a:cubicBezTo>
                    <a:cubicBezTo>
                      <a:pt x="665" y="329"/>
                      <a:pt x="667" y="326"/>
                      <a:pt x="669" y="324"/>
                    </a:cubicBezTo>
                    <a:cubicBezTo>
                      <a:pt x="669" y="315"/>
                      <a:pt x="666" y="297"/>
                      <a:pt x="621" y="298"/>
                    </a:cubicBezTo>
                    <a:lnTo>
                      <a:pt x="621" y="298"/>
                    </a:lnTo>
                    <a:lnTo>
                      <a:pt x="621" y="298"/>
                    </a:lnTo>
                    <a:cubicBezTo>
                      <a:pt x="608" y="298"/>
                      <a:pt x="593" y="291"/>
                      <a:pt x="581" y="278"/>
                    </a:cubicBezTo>
                    <a:cubicBezTo>
                      <a:pt x="569" y="266"/>
                      <a:pt x="562" y="251"/>
                      <a:pt x="562" y="239"/>
                    </a:cubicBezTo>
                    <a:cubicBezTo>
                      <a:pt x="562" y="229"/>
                      <a:pt x="553" y="218"/>
                      <a:pt x="545" y="208"/>
                    </a:cubicBezTo>
                    <a:cubicBezTo>
                      <a:pt x="538" y="199"/>
                      <a:pt x="531" y="191"/>
                      <a:pt x="531" y="182"/>
                    </a:cubicBezTo>
                    <a:cubicBezTo>
                      <a:pt x="531" y="173"/>
                      <a:pt x="495" y="149"/>
                      <a:pt x="458" y="134"/>
                    </a:cubicBezTo>
                    <a:cubicBezTo>
                      <a:pt x="440" y="126"/>
                      <a:pt x="432" y="94"/>
                      <a:pt x="425" y="68"/>
                    </a:cubicBezTo>
                    <a:cubicBezTo>
                      <a:pt x="423" y="59"/>
                      <a:pt x="419" y="46"/>
                      <a:pt x="417" y="43"/>
                    </a:cubicBezTo>
                    <a:cubicBezTo>
                      <a:pt x="405" y="41"/>
                      <a:pt x="383" y="18"/>
                      <a:pt x="372" y="0"/>
                    </a:cubicBezTo>
                    <a:lnTo>
                      <a:pt x="369" y="1"/>
                    </a:lnTo>
                    <a:cubicBezTo>
                      <a:pt x="353" y="5"/>
                      <a:pt x="335" y="9"/>
                      <a:pt x="324" y="9"/>
                    </a:cubicBezTo>
                    <a:cubicBezTo>
                      <a:pt x="305" y="9"/>
                      <a:pt x="284" y="29"/>
                      <a:pt x="274" y="41"/>
                    </a:cubicBezTo>
                    <a:cubicBezTo>
                      <a:pt x="271" y="45"/>
                      <a:pt x="268" y="45"/>
                      <a:pt x="265" y="45"/>
                    </a:cubicBezTo>
                    <a:cubicBezTo>
                      <a:pt x="257" y="45"/>
                      <a:pt x="249" y="37"/>
                      <a:pt x="240" y="27"/>
                    </a:cubicBezTo>
                    <a:cubicBezTo>
                      <a:pt x="235" y="21"/>
                      <a:pt x="230" y="15"/>
                      <a:pt x="226" y="13"/>
                    </a:cubicBezTo>
                    <a:cubicBezTo>
                      <a:pt x="225" y="12"/>
                      <a:pt x="224" y="12"/>
                      <a:pt x="222" y="12"/>
                    </a:cubicBezTo>
                    <a:cubicBezTo>
                      <a:pt x="209" y="12"/>
                      <a:pt x="184" y="22"/>
                      <a:pt x="166" y="30"/>
                    </a:cubicBezTo>
                    <a:cubicBezTo>
                      <a:pt x="157" y="34"/>
                      <a:pt x="150" y="37"/>
                      <a:pt x="145" y="38"/>
                    </a:cubicBezTo>
                    <a:cubicBezTo>
                      <a:pt x="132" y="42"/>
                      <a:pt x="92" y="46"/>
                      <a:pt x="77" y="47"/>
                    </a:cubicBezTo>
                    <a:lnTo>
                      <a:pt x="77" y="303"/>
                    </a:lnTo>
                    <a:cubicBezTo>
                      <a:pt x="77" y="325"/>
                      <a:pt x="49" y="327"/>
                      <a:pt x="26" y="329"/>
                    </a:cubicBezTo>
                    <a:cubicBezTo>
                      <a:pt x="17" y="329"/>
                      <a:pt x="2" y="330"/>
                      <a:pt x="0" y="333"/>
                    </a:cubicBezTo>
                    <a:lnTo>
                      <a:pt x="0" y="553"/>
                    </a:lnTo>
                    <a:cubicBezTo>
                      <a:pt x="2" y="554"/>
                      <a:pt x="4" y="555"/>
                      <a:pt x="6" y="556"/>
                    </a:cubicBezTo>
                    <a:cubicBezTo>
                      <a:pt x="8" y="556"/>
                      <a:pt x="11" y="557"/>
                      <a:pt x="13" y="558"/>
                    </a:cubicBezTo>
                    <a:cubicBezTo>
                      <a:pt x="15" y="560"/>
                      <a:pt x="17" y="561"/>
                      <a:pt x="19" y="562"/>
                    </a:cubicBezTo>
                    <a:cubicBezTo>
                      <a:pt x="21" y="563"/>
                      <a:pt x="22" y="564"/>
                      <a:pt x="24" y="565"/>
                    </a:cubicBezTo>
                    <a:cubicBezTo>
                      <a:pt x="26" y="566"/>
                      <a:pt x="27" y="568"/>
                      <a:pt x="29" y="569"/>
                    </a:cubicBezTo>
                    <a:cubicBezTo>
                      <a:pt x="30" y="570"/>
                      <a:pt x="31" y="571"/>
                      <a:pt x="31" y="572"/>
                    </a:cubicBezTo>
                    <a:cubicBezTo>
                      <a:pt x="34" y="574"/>
                      <a:pt x="35" y="576"/>
                      <a:pt x="36" y="579"/>
                    </a:cubicBezTo>
                    <a:lnTo>
                      <a:pt x="37" y="581"/>
                    </a:lnTo>
                    <a:cubicBezTo>
                      <a:pt x="55" y="626"/>
                      <a:pt x="65" y="656"/>
                      <a:pt x="61" y="668"/>
                    </a:cubicBezTo>
                    <a:cubicBezTo>
                      <a:pt x="58" y="678"/>
                      <a:pt x="52" y="680"/>
                      <a:pt x="48" y="68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F5B489C7-0786-41D4-A82E-B6953B406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4200" y="5133248"/>
                <a:ext cx="39458" cy="48854"/>
              </a:xfrm>
              <a:custGeom>
                <a:avLst/>
                <a:gdLst>
                  <a:gd name="T0" fmla="*/ 84 w 92"/>
                  <a:gd name="T1" fmla="*/ 19 h 115"/>
                  <a:gd name="T2" fmla="*/ 81 w 92"/>
                  <a:gd name="T3" fmla="*/ 17 h 115"/>
                  <a:gd name="T4" fmla="*/ 46 w 92"/>
                  <a:gd name="T5" fmla="*/ 0 h 115"/>
                  <a:gd name="T6" fmla="*/ 0 w 92"/>
                  <a:gd name="T7" fmla="*/ 49 h 115"/>
                  <a:gd name="T8" fmla="*/ 42 w 92"/>
                  <a:gd name="T9" fmla="*/ 113 h 115"/>
                  <a:gd name="T10" fmla="*/ 54 w 92"/>
                  <a:gd name="T11" fmla="*/ 114 h 115"/>
                  <a:gd name="T12" fmla="*/ 78 w 92"/>
                  <a:gd name="T13" fmla="*/ 102 h 115"/>
                  <a:gd name="T14" fmla="*/ 79 w 92"/>
                  <a:gd name="T15" fmla="*/ 95 h 115"/>
                  <a:gd name="T16" fmla="*/ 80 w 92"/>
                  <a:gd name="T17" fmla="*/ 93 h 115"/>
                  <a:gd name="T18" fmla="*/ 82 w 92"/>
                  <a:gd name="T19" fmla="*/ 89 h 115"/>
                  <a:gd name="T20" fmla="*/ 84 w 92"/>
                  <a:gd name="T21" fmla="*/ 87 h 115"/>
                  <a:gd name="T22" fmla="*/ 86 w 92"/>
                  <a:gd name="T23" fmla="*/ 84 h 115"/>
                  <a:gd name="T24" fmla="*/ 88 w 92"/>
                  <a:gd name="T25" fmla="*/ 81 h 115"/>
                  <a:gd name="T26" fmla="*/ 91 w 92"/>
                  <a:gd name="T27" fmla="*/ 79 h 115"/>
                  <a:gd name="T28" fmla="*/ 90 w 92"/>
                  <a:gd name="T29" fmla="*/ 79 h 115"/>
                  <a:gd name="T30" fmla="*/ 84 w 92"/>
                  <a:gd name="T31" fmla="*/ 1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115">
                    <a:moveTo>
                      <a:pt x="84" y="19"/>
                    </a:moveTo>
                    <a:lnTo>
                      <a:pt x="81" y="17"/>
                    </a:lnTo>
                    <a:cubicBezTo>
                      <a:pt x="69" y="9"/>
                      <a:pt x="55" y="0"/>
                      <a:pt x="46" y="0"/>
                    </a:cubicBezTo>
                    <a:cubicBezTo>
                      <a:pt x="31" y="0"/>
                      <a:pt x="1" y="41"/>
                      <a:pt x="0" y="49"/>
                    </a:cubicBezTo>
                    <a:cubicBezTo>
                      <a:pt x="0" y="57"/>
                      <a:pt x="24" y="112"/>
                      <a:pt x="42" y="113"/>
                    </a:cubicBezTo>
                    <a:cubicBezTo>
                      <a:pt x="46" y="114"/>
                      <a:pt x="50" y="114"/>
                      <a:pt x="54" y="114"/>
                    </a:cubicBezTo>
                    <a:cubicBezTo>
                      <a:pt x="75" y="114"/>
                      <a:pt x="77" y="108"/>
                      <a:pt x="78" y="102"/>
                    </a:cubicBezTo>
                    <a:cubicBezTo>
                      <a:pt x="78" y="99"/>
                      <a:pt x="79" y="97"/>
                      <a:pt x="79" y="95"/>
                    </a:cubicBezTo>
                    <a:cubicBezTo>
                      <a:pt x="80" y="95"/>
                      <a:pt x="80" y="94"/>
                      <a:pt x="80" y="93"/>
                    </a:cubicBezTo>
                    <a:cubicBezTo>
                      <a:pt x="81" y="92"/>
                      <a:pt x="81" y="91"/>
                      <a:pt x="82" y="89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4" y="86"/>
                      <a:pt x="85" y="85"/>
                      <a:pt x="86" y="84"/>
                    </a:cubicBezTo>
                    <a:cubicBezTo>
                      <a:pt x="87" y="83"/>
                      <a:pt x="88" y="82"/>
                      <a:pt x="88" y="81"/>
                    </a:cubicBezTo>
                    <a:cubicBezTo>
                      <a:pt x="89" y="81"/>
                      <a:pt x="90" y="80"/>
                      <a:pt x="91" y="79"/>
                    </a:cubicBezTo>
                    <a:cubicBezTo>
                      <a:pt x="91" y="79"/>
                      <a:pt x="91" y="79"/>
                      <a:pt x="90" y="79"/>
                    </a:cubicBezTo>
                    <a:cubicBezTo>
                      <a:pt x="89" y="64"/>
                      <a:pt x="85" y="37"/>
                      <a:pt x="84" y="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ED849D67-D15B-4CDA-9893-88AF8189C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699" y="5230955"/>
                <a:ext cx="67646" cy="67645"/>
              </a:xfrm>
              <a:custGeom>
                <a:avLst/>
                <a:gdLst>
                  <a:gd name="T0" fmla="*/ 134 w 160"/>
                  <a:gd name="T1" fmla="*/ 28 h 160"/>
                  <a:gd name="T2" fmla="*/ 110 w 160"/>
                  <a:gd name="T3" fmla="*/ 2 h 160"/>
                  <a:gd name="T4" fmla="*/ 104 w 160"/>
                  <a:gd name="T5" fmla="*/ 0 h 160"/>
                  <a:gd name="T6" fmla="*/ 44 w 160"/>
                  <a:gd name="T7" fmla="*/ 33 h 160"/>
                  <a:gd name="T8" fmla="*/ 0 w 160"/>
                  <a:gd name="T9" fmla="*/ 98 h 160"/>
                  <a:gd name="T10" fmla="*/ 42 w 160"/>
                  <a:gd name="T11" fmla="*/ 156 h 160"/>
                  <a:gd name="T12" fmla="*/ 66 w 160"/>
                  <a:gd name="T13" fmla="*/ 159 h 160"/>
                  <a:gd name="T14" fmla="*/ 83 w 160"/>
                  <a:gd name="T15" fmla="*/ 123 h 160"/>
                  <a:gd name="T16" fmla="*/ 105 w 160"/>
                  <a:gd name="T17" fmla="*/ 112 h 160"/>
                  <a:gd name="T18" fmla="*/ 117 w 160"/>
                  <a:gd name="T19" fmla="*/ 113 h 160"/>
                  <a:gd name="T20" fmla="*/ 127 w 160"/>
                  <a:gd name="T21" fmla="*/ 113 h 160"/>
                  <a:gd name="T22" fmla="*/ 132 w 160"/>
                  <a:gd name="T23" fmla="*/ 113 h 160"/>
                  <a:gd name="T24" fmla="*/ 146 w 160"/>
                  <a:gd name="T25" fmla="*/ 81 h 160"/>
                  <a:gd name="T26" fmla="*/ 159 w 160"/>
                  <a:gd name="T27" fmla="*/ 58 h 160"/>
                  <a:gd name="T28" fmla="*/ 134 w 160"/>
                  <a:gd name="T29" fmla="*/ 2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0" h="160">
                    <a:moveTo>
                      <a:pt x="134" y="28"/>
                    </a:moveTo>
                    <a:cubicBezTo>
                      <a:pt x="124" y="19"/>
                      <a:pt x="114" y="10"/>
                      <a:pt x="110" y="2"/>
                    </a:cubicBezTo>
                    <a:cubicBezTo>
                      <a:pt x="109" y="0"/>
                      <a:pt x="106" y="0"/>
                      <a:pt x="104" y="0"/>
                    </a:cubicBezTo>
                    <a:cubicBezTo>
                      <a:pt x="85" y="0"/>
                      <a:pt x="50" y="21"/>
                      <a:pt x="44" y="33"/>
                    </a:cubicBezTo>
                    <a:cubicBezTo>
                      <a:pt x="36" y="49"/>
                      <a:pt x="9" y="87"/>
                      <a:pt x="0" y="98"/>
                    </a:cubicBezTo>
                    <a:lnTo>
                      <a:pt x="42" y="156"/>
                    </a:lnTo>
                    <a:lnTo>
                      <a:pt x="66" y="159"/>
                    </a:lnTo>
                    <a:cubicBezTo>
                      <a:pt x="69" y="152"/>
                      <a:pt x="76" y="136"/>
                      <a:pt x="83" y="123"/>
                    </a:cubicBezTo>
                    <a:cubicBezTo>
                      <a:pt x="88" y="112"/>
                      <a:pt x="101" y="112"/>
                      <a:pt x="105" y="112"/>
                    </a:cubicBezTo>
                    <a:cubicBezTo>
                      <a:pt x="109" y="112"/>
                      <a:pt x="113" y="112"/>
                      <a:pt x="117" y="113"/>
                    </a:cubicBezTo>
                    <a:cubicBezTo>
                      <a:pt x="120" y="113"/>
                      <a:pt x="124" y="113"/>
                      <a:pt x="127" y="113"/>
                    </a:cubicBezTo>
                    <a:cubicBezTo>
                      <a:pt x="131" y="113"/>
                      <a:pt x="132" y="113"/>
                      <a:pt x="132" y="113"/>
                    </a:cubicBezTo>
                    <a:cubicBezTo>
                      <a:pt x="132" y="101"/>
                      <a:pt x="139" y="91"/>
                      <a:pt x="146" y="81"/>
                    </a:cubicBezTo>
                    <a:cubicBezTo>
                      <a:pt x="152" y="73"/>
                      <a:pt x="159" y="65"/>
                      <a:pt x="159" y="58"/>
                    </a:cubicBezTo>
                    <a:cubicBezTo>
                      <a:pt x="159" y="50"/>
                      <a:pt x="145" y="38"/>
                      <a:pt x="134" y="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760D9C9A-732A-4034-8945-8139655D0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234" y="5005477"/>
                <a:ext cx="514853" cy="450960"/>
              </a:xfrm>
              <a:custGeom>
                <a:avLst/>
                <a:gdLst>
                  <a:gd name="T0" fmla="*/ 1190 w 1208"/>
                  <a:gd name="T1" fmla="*/ 394 h 1059"/>
                  <a:gd name="T2" fmla="*/ 1178 w 1208"/>
                  <a:gd name="T3" fmla="*/ 395 h 1059"/>
                  <a:gd name="T4" fmla="*/ 1168 w 1208"/>
                  <a:gd name="T5" fmla="*/ 396 h 1059"/>
                  <a:gd name="T6" fmla="*/ 1159 w 1208"/>
                  <a:gd name="T7" fmla="*/ 397 h 1059"/>
                  <a:gd name="T8" fmla="*/ 1152 w 1208"/>
                  <a:gd name="T9" fmla="*/ 398 h 1059"/>
                  <a:gd name="T10" fmla="*/ 1149 w 1208"/>
                  <a:gd name="T11" fmla="*/ 405 h 1059"/>
                  <a:gd name="T12" fmla="*/ 1047 w 1208"/>
                  <a:gd name="T13" fmla="*/ 351 h 1059"/>
                  <a:gd name="T14" fmla="*/ 1142 w 1208"/>
                  <a:gd name="T15" fmla="*/ 306 h 1059"/>
                  <a:gd name="T16" fmla="*/ 1142 w 1208"/>
                  <a:gd name="T17" fmla="*/ 303 h 1059"/>
                  <a:gd name="T18" fmla="*/ 1147 w 1208"/>
                  <a:gd name="T19" fmla="*/ 210 h 1059"/>
                  <a:gd name="T20" fmla="*/ 1146 w 1208"/>
                  <a:gd name="T21" fmla="*/ 195 h 1059"/>
                  <a:gd name="T22" fmla="*/ 1145 w 1208"/>
                  <a:gd name="T23" fmla="*/ 186 h 1059"/>
                  <a:gd name="T24" fmla="*/ 1143 w 1208"/>
                  <a:gd name="T25" fmla="*/ 177 h 1059"/>
                  <a:gd name="T26" fmla="*/ 1099 w 1208"/>
                  <a:gd name="T27" fmla="*/ 62 h 1059"/>
                  <a:gd name="T28" fmla="*/ 1052 w 1208"/>
                  <a:gd name="T29" fmla="*/ 20 h 1059"/>
                  <a:gd name="T30" fmla="*/ 933 w 1208"/>
                  <a:gd name="T31" fmla="*/ 0 h 1059"/>
                  <a:gd name="T32" fmla="*/ 864 w 1208"/>
                  <a:gd name="T33" fmla="*/ 56 h 1059"/>
                  <a:gd name="T34" fmla="*/ 700 w 1208"/>
                  <a:gd name="T35" fmla="*/ 205 h 1059"/>
                  <a:gd name="T36" fmla="*/ 599 w 1208"/>
                  <a:gd name="T37" fmla="*/ 296 h 1059"/>
                  <a:gd name="T38" fmla="*/ 488 w 1208"/>
                  <a:gd name="T39" fmla="*/ 259 h 1059"/>
                  <a:gd name="T40" fmla="*/ 391 w 1208"/>
                  <a:gd name="T41" fmla="*/ 384 h 1059"/>
                  <a:gd name="T42" fmla="*/ 310 w 1208"/>
                  <a:gd name="T43" fmla="*/ 390 h 1059"/>
                  <a:gd name="T44" fmla="*/ 291 w 1208"/>
                  <a:gd name="T45" fmla="*/ 351 h 1059"/>
                  <a:gd name="T46" fmla="*/ 307 w 1208"/>
                  <a:gd name="T47" fmla="*/ 325 h 1059"/>
                  <a:gd name="T48" fmla="*/ 257 w 1208"/>
                  <a:gd name="T49" fmla="*/ 232 h 1059"/>
                  <a:gd name="T50" fmla="*/ 207 w 1208"/>
                  <a:gd name="T51" fmla="*/ 555 h 1059"/>
                  <a:gd name="T52" fmla="*/ 105 w 1208"/>
                  <a:gd name="T53" fmla="*/ 560 h 1059"/>
                  <a:gd name="T54" fmla="*/ 50 w 1208"/>
                  <a:gd name="T55" fmla="*/ 497 h 1059"/>
                  <a:gd name="T56" fmla="*/ 0 w 1208"/>
                  <a:gd name="T57" fmla="*/ 537 h 1059"/>
                  <a:gd name="T58" fmla="*/ 125 w 1208"/>
                  <a:gd name="T59" fmla="*/ 801 h 1059"/>
                  <a:gd name="T60" fmla="*/ 120 w 1208"/>
                  <a:gd name="T61" fmla="*/ 880 h 1059"/>
                  <a:gd name="T62" fmla="*/ 140 w 1208"/>
                  <a:gd name="T63" fmla="*/ 982 h 1059"/>
                  <a:gd name="T64" fmla="*/ 177 w 1208"/>
                  <a:gd name="T65" fmla="*/ 1015 h 1059"/>
                  <a:gd name="T66" fmla="*/ 240 w 1208"/>
                  <a:gd name="T67" fmla="*/ 1058 h 1059"/>
                  <a:gd name="T68" fmla="*/ 392 w 1208"/>
                  <a:gd name="T69" fmla="*/ 1009 h 1059"/>
                  <a:gd name="T70" fmla="*/ 615 w 1208"/>
                  <a:gd name="T71" fmla="*/ 983 h 1059"/>
                  <a:gd name="T72" fmla="*/ 661 w 1208"/>
                  <a:gd name="T73" fmla="*/ 977 h 1059"/>
                  <a:gd name="T74" fmla="*/ 730 w 1208"/>
                  <a:gd name="T75" fmla="*/ 950 h 1059"/>
                  <a:gd name="T76" fmla="*/ 1168 w 1208"/>
                  <a:gd name="T77" fmla="*/ 514 h 1059"/>
                  <a:gd name="T78" fmla="*/ 1204 w 1208"/>
                  <a:gd name="T79" fmla="*/ 393 h 1059"/>
                  <a:gd name="T80" fmla="*/ 927 w 1208"/>
                  <a:gd name="T81" fmla="*/ 644 h 1059"/>
                  <a:gd name="T82" fmla="*/ 889 w 1208"/>
                  <a:gd name="T83" fmla="*/ 656 h 1059"/>
                  <a:gd name="T84" fmla="*/ 858 w 1208"/>
                  <a:gd name="T85" fmla="*/ 705 h 1059"/>
                  <a:gd name="T86" fmla="*/ 772 w 1208"/>
                  <a:gd name="T87" fmla="*/ 627 h 1059"/>
                  <a:gd name="T88" fmla="*/ 888 w 1208"/>
                  <a:gd name="T89" fmla="*/ 520 h 1059"/>
                  <a:gd name="T90" fmla="*/ 955 w 1208"/>
                  <a:gd name="T91" fmla="*/ 59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8" h="1059">
                    <a:moveTo>
                      <a:pt x="1199" y="394"/>
                    </a:moveTo>
                    <a:cubicBezTo>
                      <a:pt x="1198" y="394"/>
                      <a:pt x="1197" y="394"/>
                      <a:pt x="1195" y="394"/>
                    </a:cubicBezTo>
                    <a:cubicBezTo>
                      <a:pt x="1194" y="394"/>
                      <a:pt x="1192" y="394"/>
                      <a:pt x="1190" y="394"/>
                    </a:cubicBezTo>
                    <a:cubicBezTo>
                      <a:pt x="1189" y="394"/>
                      <a:pt x="1187" y="394"/>
                      <a:pt x="1186" y="394"/>
                    </a:cubicBezTo>
                    <a:cubicBezTo>
                      <a:pt x="1185" y="395"/>
                      <a:pt x="1183" y="395"/>
                      <a:pt x="1182" y="395"/>
                    </a:cubicBezTo>
                    <a:cubicBezTo>
                      <a:pt x="1180" y="395"/>
                      <a:pt x="1179" y="395"/>
                      <a:pt x="1178" y="395"/>
                    </a:cubicBezTo>
                    <a:cubicBezTo>
                      <a:pt x="1176" y="395"/>
                      <a:pt x="1175" y="395"/>
                      <a:pt x="1174" y="396"/>
                    </a:cubicBezTo>
                    <a:cubicBezTo>
                      <a:pt x="1173" y="396"/>
                      <a:pt x="1171" y="396"/>
                      <a:pt x="1170" y="396"/>
                    </a:cubicBezTo>
                    <a:cubicBezTo>
                      <a:pt x="1169" y="396"/>
                      <a:pt x="1168" y="396"/>
                      <a:pt x="1168" y="396"/>
                    </a:cubicBezTo>
                    <a:cubicBezTo>
                      <a:pt x="1166" y="396"/>
                      <a:pt x="1165" y="397"/>
                      <a:pt x="1164" y="397"/>
                    </a:cubicBezTo>
                    <a:cubicBezTo>
                      <a:pt x="1163" y="397"/>
                      <a:pt x="1163" y="397"/>
                      <a:pt x="1162" y="397"/>
                    </a:cubicBezTo>
                    <a:cubicBezTo>
                      <a:pt x="1161" y="397"/>
                      <a:pt x="1160" y="397"/>
                      <a:pt x="1159" y="397"/>
                    </a:cubicBezTo>
                    <a:lnTo>
                      <a:pt x="1159" y="397"/>
                    </a:lnTo>
                    <a:cubicBezTo>
                      <a:pt x="1158" y="397"/>
                      <a:pt x="1158" y="398"/>
                      <a:pt x="1158" y="398"/>
                    </a:cubicBezTo>
                    <a:lnTo>
                      <a:pt x="1152" y="398"/>
                    </a:lnTo>
                    <a:lnTo>
                      <a:pt x="1152" y="398"/>
                    </a:lnTo>
                    <a:lnTo>
                      <a:pt x="1152" y="397"/>
                    </a:lnTo>
                    <a:cubicBezTo>
                      <a:pt x="1150" y="400"/>
                      <a:pt x="1149" y="402"/>
                      <a:pt x="1149" y="405"/>
                    </a:cubicBezTo>
                    <a:cubicBezTo>
                      <a:pt x="1147" y="428"/>
                      <a:pt x="1122" y="428"/>
                      <a:pt x="1113" y="428"/>
                    </a:cubicBezTo>
                    <a:cubicBezTo>
                      <a:pt x="1109" y="428"/>
                      <a:pt x="1105" y="428"/>
                      <a:pt x="1100" y="427"/>
                    </a:cubicBezTo>
                    <a:cubicBezTo>
                      <a:pt x="1072" y="425"/>
                      <a:pt x="1047" y="361"/>
                      <a:pt x="1047" y="351"/>
                    </a:cubicBezTo>
                    <a:cubicBezTo>
                      <a:pt x="1047" y="338"/>
                      <a:pt x="1082" y="290"/>
                      <a:pt x="1105" y="290"/>
                    </a:cubicBezTo>
                    <a:cubicBezTo>
                      <a:pt x="1116" y="290"/>
                      <a:pt x="1130" y="298"/>
                      <a:pt x="1142" y="306"/>
                    </a:cubicBezTo>
                    <a:lnTo>
                      <a:pt x="1142" y="306"/>
                    </a:lnTo>
                    <a:cubicBezTo>
                      <a:pt x="1142" y="305"/>
                      <a:pt x="1142" y="304"/>
                      <a:pt x="1142" y="303"/>
                    </a:cubicBezTo>
                    <a:lnTo>
                      <a:pt x="1142" y="303"/>
                    </a:lnTo>
                    <a:lnTo>
                      <a:pt x="1142" y="303"/>
                    </a:lnTo>
                    <a:cubicBezTo>
                      <a:pt x="1143" y="301"/>
                      <a:pt x="1143" y="300"/>
                      <a:pt x="1143" y="298"/>
                    </a:cubicBezTo>
                    <a:cubicBezTo>
                      <a:pt x="1145" y="280"/>
                      <a:pt x="1148" y="242"/>
                      <a:pt x="1147" y="212"/>
                    </a:cubicBezTo>
                    <a:cubicBezTo>
                      <a:pt x="1147" y="211"/>
                      <a:pt x="1147" y="210"/>
                      <a:pt x="1147" y="210"/>
                    </a:cubicBezTo>
                    <a:cubicBezTo>
                      <a:pt x="1147" y="207"/>
                      <a:pt x="1147" y="205"/>
                      <a:pt x="1147" y="203"/>
                    </a:cubicBezTo>
                    <a:cubicBezTo>
                      <a:pt x="1147" y="202"/>
                      <a:pt x="1147" y="201"/>
                      <a:pt x="1147" y="200"/>
                    </a:cubicBezTo>
                    <a:cubicBezTo>
                      <a:pt x="1146" y="199"/>
                      <a:pt x="1146" y="197"/>
                      <a:pt x="1146" y="195"/>
                    </a:cubicBezTo>
                    <a:cubicBezTo>
                      <a:pt x="1146" y="194"/>
                      <a:pt x="1146" y="194"/>
                      <a:pt x="1146" y="193"/>
                    </a:cubicBezTo>
                    <a:cubicBezTo>
                      <a:pt x="1146" y="191"/>
                      <a:pt x="1146" y="190"/>
                      <a:pt x="1145" y="188"/>
                    </a:cubicBezTo>
                    <a:cubicBezTo>
                      <a:pt x="1145" y="187"/>
                      <a:pt x="1145" y="186"/>
                      <a:pt x="1145" y="186"/>
                    </a:cubicBezTo>
                    <a:cubicBezTo>
                      <a:pt x="1145" y="184"/>
                      <a:pt x="1144" y="183"/>
                      <a:pt x="1144" y="182"/>
                    </a:cubicBezTo>
                    <a:cubicBezTo>
                      <a:pt x="1144" y="181"/>
                      <a:pt x="1144" y="180"/>
                      <a:pt x="1143" y="179"/>
                    </a:cubicBezTo>
                    <a:cubicBezTo>
                      <a:pt x="1143" y="178"/>
                      <a:pt x="1143" y="177"/>
                      <a:pt x="1143" y="177"/>
                    </a:cubicBezTo>
                    <a:cubicBezTo>
                      <a:pt x="1142" y="175"/>
                      <a:pt x="1142" y="174"/>
                      <a:pt x="1141" y="173"/>
                    </a:cubicBezTo>
                    <a:cubicBezTo>
                      <a:pt x="1140" y="171"/>
                      <a:pt x="1139" y="171"/>
                      <a:pt x="1139" y="170"/>
                    </a:cubicBezTo>
                    <a:cubicBezTo>
                      <a:pt x="1124" y="161"/>
                      <a:pt x="1112" y="118"/>
                      <a:pt x="1099" y="62"/>
                    </a:cubicBezTo>
                    <a:cubicBezTo>
                      <a:pt x="1095" y="45"/>
                      <a:pt x="1091" y="29"/>
                      <a:pt x="1089" y="26"/>
                    </a:cubicBezTo>
                    <a:lnTo>
                      <a:pt x="1087" y="25"/>
                    </a:lnTo>
                    <a:cubicBezTo>
                      <a:pt x="1081" y="22"/>
                      <a:pt x="1063" y="21"/>
                      <a:pt x="1052" y="20"/>
                    </a:cubicBezTo>
                    <a:cubicBezTo>
                      <a:pt x="1023" y="18"/>
                      <a:pt x="1005" y="16"/>
                      <a:pt x="999" y="7"/>
                    </a:cubicBezTo>
                    <a:cubicBezTo>
                      <a:pt x="997" y="3"/>
                      <a:pt x="975" y="3"/>
                      <a:pt x="965" y="3"/>
                    </a:cubicBezTo>
                    <a:cubicBezTo>
                      <a:pt x="952" y="3"/>
                      <a:pt x="940" y="3"/>
                      <a:pt x="933" y="0"/>
                    </a:cubicBezTo>
                    <a:cubicBezTo>
                      <a:pt x="925" y="12"/>
                      <a:pt x="916" y="25"/>
                      <a:pt x="910" y="32"/>
                    </a:cubicBezTo>
                    <a:cubicBezTo>
                      <a:pt x="904" y="39"/>
                      <a:pt x="895" y="41"/>
                      <a:pt x="886" y="43"/>
                    </a:cubicBezTo>
                    <a:cubicBezTo>
                      <a:pt x="873" y="45"/>
                      <a:pt x="866" y="47"/>
                      <a:pt x="864" y="56"/>
                    </a:cubicBezTo>
                    <a:cubicBezTo>
                      <a:pt x="859" y="81"/>
                      <a:pt x="818" y="106"/>
                      <a:pt x="797" y="106"/>
                    </a:cubicBezTo>
                    <a:cubicBezTo>
                      <a:pt x="785" y="106"/>
                      <a:pt x="772" y="133"/>
                      <a:pt x="772" y="152"/>
                    </a:cubicBezTo>
                    <a:cubicBezTo>
                      <a:pt x="772" y="176"/>
                      <a:pt x="732" y="205"/>
                      <a:pt x="700" y="205"/>
                    </a:cubicBezTo>
                    <a:cubicBezTo>
                      <a:pt x="686" y="205"/>
                      <a:pt x="684" y="211"/>
                      <a:pt x="682" y="231"/>
                    </a:cubicBezTo>
                    <a:cubicBezTo>
                      <a:pt x="681" y="239"/>
                      <a:pt x="680" y="248"/>
                      <a:pt x="677" y="257"/>
                    </a:cubicBezTo>
                    <a:cubicBezTo>
                      <a:pt x="666" y="294"/>
                      <a:pt x="647" y="296"/>
                      <a:pt x="599" y="296"/>
                    </a:cubicBezTo>
                    <a:cubicBezTo>
                      <a:pt x="552" y="296"/>
                      <a:pt x="545" y="291"/>
                      <a:pt x="515" y="271"/>
                    </a:cubicBezTo>
                    <a:lnTo>
                      <a:pt x="505" y="265"/>
                    </a:lnTo>
                    <a:cubicBezTo>
                      <a:pt x="499" y="261"/>
                      <a:pt x="493" y="259"/>
                      <a:pt x="488" y="259"/>
                    </a:cubicBezTo>
                    <a:cubicBezTo>
                      <a:pt x="468" y="259"/>
                      <a:pt x="463" y="297"/>
                      <a:pt x="463" y="302"/>
                    </a:cubicBezTo>
                    <a:cubicBezTo>
                      <a:pt x="461" y="317"/>
                      <a:pt x="440" y="337"/>
                      <a:pt x="412" y="363"/>
                    </a:cubicBezTo>
                    <a:cubicBezTo>
                      <a:pt x="404" y="371"/>
                      <a:pt x="396" y="379"/>
                      <a:pt x="391" y="384"/>
                    </a:cubicBezTo>
                    <a:cubicBezTo>
                      <a:pt x="384" y="391"/>
                      <a:pt x="374" y="395"/>
                      <a:pt x="359" y="395"/>
                    </a:cubicBezTo>
                    <a:cubicBezTo>
                      <a:pt x="350" y="395"/>
                      <a:pt x="341" y="394"/>
                      <a:pt x="331" y="392"/>
                    </a:cubicBezTo>
                    <a:cubicBezTo>
                      <a:pt x="323" y="391"/>
                      <a:pt x="316" y="390"/>
                      <a:pt x="310" y="390"/>
                    </a:cubicBezTo>
                    <a:cubicBezTo>
                      <a:pt x="302" y="390"/>
                      <a:pt x="297" y="388"/>
                      <a:pt x="293" y="384"/>
                    </a:cubicBezTo>
                    <a:cubicBezTo>
                      <a:pt x="287" y="377"/>
                      <a:pt x="289" y="368"/>
                      <a:pt x="290" y="359"/>
                    </a:cubicBezTo>
                    <a:cubicBezTo>
                      <a:pt x="290" y="356"/>
                      <a:pt x="291" y="353"/>
                      <a:pt x="291" y="351"/>
                    </a:cubicBezTo>
                    <a:cubicBezTo>
                      <a:pt x="291" y="339"/>
                      <a:pt x="297" y="337"/>
                      <a:pt x="301" y="336"/>
                    </a:cubicBezTo>
                    <a:cubicBezTo>
                      <a:pt x="304" y="335"/>
                      <a:pt x="305" y="334"/>
                      <a:pt x="307" y="331"/>
                    </a:cubicBezTo>
                    <a:cubicBezTo>
                      <a:pt x="307" y="329"/>
                      <a:pt x="307" y="327"/>
                      <a:pt x="307" y="325"/>
                    </a:cubicBezTo>
                    <a:cubicBezTo>
                      <a:pt x="305" y="307"/>
                      <a:pt x="289" y="266"/>
                      <a:pt x="283" y="251"/>
                    </a:cubicBezTo>
                    <a:lnTo>
                      <a:pt x="282" y="249"/>
                    </a:lnTo>
                    <a:cubicBezTo>
                      <a:pt x="281" y="246"/>
                      <a:pt x="276" y="239"/>
                      <a:pt x="257" y="232"/>
                    </a:cubicBezTo>
                    <a:lnTo>
                      <a:pt x="257" y="502"/>
                    </a:lnTo>
                    <a:cubicBezTo>
                      <a:pt x="257" y="521"/>
                      <a:pt x="239" y="533"/>
                      <a:pt x="224" y="542"/>
                    </a:cubicBezTo>
                    <a:cubicBezTo>
                      <a:pt x="217" y="546"/>
                      <a:pt x="209" y="551"/>
                      <a:pt x="207" y="555"/>
                    </a:cubicBezTo>
                    <a:cubicBezTo>
                      <a:pt x="202" y="561"/>
                      <a:pt x="193" y="564"/>
                      <a:pt x="175" y="564"/>
                    </a:cubicBezTo>
                    <a:cubicBezTo>
                      <a:pt x="164" y="564"/>
                      <a:pt x="151" y="563"/>
                      <a:pt x="138" y="562"/>
                    </a:cubicBezTo>
                    <a:cubicBezTo>
                      <a:pt x="126" y="561"/>
                      <a:pt x="114" y="560"/>
                      <a:pt x="105" y="560"/>
                    </a:cubicBezTo>
                    <a:cubicBezTo>
                      <a:pt x="80" y="560"/>
                      <a:pt x="74" y="542"/>
                      <a:pt x="69" y="526"/>
                    </a:cubicBezTo>
                    <a:cubicBezTo>
                      <a:pt x="67" y="518"/>
                      <a:pt x="64" y="510"/>
                      <a:pt x="59" y="503"/>
                    </a:cubicBezTo>
                    <a:cubicBezTo>
                      <a:pt x="56" y="499"/>
                      <a:pt x="54" y="497"/>
                      <a:pt x="50" y="497"/>
                    </a:cubicBezTo>
                    <a:cubicBezTo>
                      <a:pt x="40" y="497"/>
                      <a:pt x="27" y="514"/>
                      <a:pt x="27" y="522"/>
                    </a:cubicBezTo>
                    <a:cubicBezTo>
                      <a:pt x="27" y="529"/>
                      <a:pt x="24" y="537"/>
                      <a:pt x="7" y="537"/>
                    </a:cubicBezTo>
                    <a:cubicBezTo>
                      <a:pt x="5" y="537"/>
                      <a:pt x="2" y="537"/>
                      <a:pt x="0" y="537"/>
                    </a:cubicBezTo>
                    <a:cubicBezTo>
                      <a:pt x="22" y="574"/>
                      <a:pt x="41" y="616"/>
                      <a:pt x="52" y="650"/>
                    </a:cubicBezTo>
                    <a:cubicBezTo>
                      <a:pt x="62" y="684"/>
                      <a:pt x="81" y="717"/>
                      <a:pt x="97" y="745"/>
                    </a:cubicBezTo>
                    <a:cubicBezTo>
                      <a:pt x="109" y="767"/>
                      <a:pt x="120" y="786"/>
                      <a:pt x="125" y="801"/>
                    </a:cubicBezTo>
                    <a:lnTo>
                      <a:pt x="127" y="808"/>
                    </a:lnTo>
                    <a:cubicBezTo>
                      <a:pt x="136" y="835"/>
                      <a:pt x="143" y="858"/>
                      <a:pt x="135" y="871"/>
                    </a:cubicBezTo>
                    <a:cubicBezTo>
                      <a:pt x="132" y="876"/>
                      <a:pt x="127" y="879"/>
                      <a:pt x="120" y="880"/>
                    </a:cubicBezTo>
                    <a:cubicBezTo>
                      <a:pt x="111" y="881"/>
                      <a:pt x="109" y="885"/>
                      <a:pt x="109" y="886"/>
                    </a:cubicBezTo>
                    <a:cubicBezTo>
                      <a:pt x="107" y="891"/>
                      <a:pt x="106" y="903"/>
                      <a:pt x="125" y="933"/>
                    </a:cubicBezTo>
                    <a:cubicBezTo>
                      <a:pt x="139" y="954"/>
                      <a:pt x="140" y="971"/>
                      <a:pt x="140" y="982"/>
                    </a:cubicBezTo>
                    <a:cubicBezTo>
                      <a:pt x="141" y="993"/>
                      <a:pt x="141" y="995"/>
                      <a:pt x="147" y="996"/>
                    </a:cubicBezTo>
                    <a:cubicBezTo>
                      <a:pt x="160" y="998"/>
                      <a:pt x="164" y="1005"/>
                      <a:pt x="168" y="1009"/>
                    </a:cubicBezTo>
                    <a:cubicBezTo>
                      <a:pt x="170" y="1013"/>
                      <a:pt x="172" y="1014"/>
                      <a:pt x="177" y="1015"/>
                    </a:cubicBezTo>
                    <a:cubicBezTo>
                      <a:pt x="196" y="1016"/>
                      <a:pt x="209" y="1033"/>
                      <a:pt x="221" y="1048"/>
                    </a:cubicBezTo>
                    <a:lnTo>
                      <a:pt x="222" y="1050"/>
                    </a:lnTo>
                    <a:cubicBezTo>
                      <a:pt x="226" y="1055"/>
                      <a:pt x="233" y="1058"/>
                      <a:pt x="240" y="1058"/>
                    </a:cubicBezTo>
                    <a:cubicBezTo>
                      <a:pt x="249" y="1058"/>
                      <a:pt x="257" y="1054"/>
                      <a:pt x="262" y="1047"/>
                    </a:cubicBezTo>
                    <a:cubicBezTo>
                      <a:pt x="274" y="1029"/>
                      <a:pt x="306" y="1020"/>
                      <a:pt x="357" y="1020"/>
                    </a:cubicBezTo>
                    <a:cubicBezTo>
                      <a:pt x="378" y="1020"/>
                      <a:pt x="384" y="1016"/>
                      <a:pt x="392" y="1009"/>
                    </a:cubicBezTo>
                    <a:cubicBezTo>
                      <a:pt x="399" y="1004"/>
                      <a:pt x="408" y="998"/>
                      <a:pt x="426" y="992"/>
                    </a:cubicBezTo>
                    <a:cubicBezTo>
                      <a:pt x="466" y="981"/>
                      <a:pt x="514" y="980"/>
                      <a:pt x="547" y="991"/>
                    </a:cubicBezTo>
                    <a:cubicBezTo>
                      <a:pt x="571" y="1000"/>
                      <a:pt x="593" y="997"/>
                      <a:pt x="615" y="983"/>
                    </a:cubicBezTo>
                    <a:cubicBezTo>
                      <a:pt x="622" y="978"/>
                      <a:pt x="634" y="980"/>
                      <a:pt x="644" y="982"/>
                    </a:cubicBezTo>
                    <a:cubicBezTo>
                      <a:pt x="648" y="983"/>
                      <a:pt x="652" y="984"/>
                      <a:pt x="655" y="984"/>
                    </a:cubicBezTo>
                    <a:cubicBezTo>
                      <a:pt x="658" y="984"/>
                      <a:pt x="660" y="984"/>
                      <a:pt x="661" y="977"/>
                    </a:cubicBezTo>
                    <a:cubicBezTo>
                      <a:pt x="663" y="950"/>
                      <a:pt x="692" y="950"/>
                      <a:pt x="707" y="950"/>
                    </a:cubicBezTo>
                    <a:cubicBezTo>
                      <a:pt x="711" y="950"/>
                      <a:pt x="715" y="950"/>
                      <a:pt x="718" y="950"/>
                    </a:cubicBezTo>
                    <a:cubicBezTo>
                      <a:pt x="722" y="950"/>
                      <a:pt x="726" y="950"/>
                      <a:pt x="730" y="950"/>
                    </a:cubicBezTo>
                    <a:cubicBezTo>
                      <a:pt x="756" y="950"/>
                      <a:pt x="826" y="906"/>
                      <a:pt x="882" y="853"/>
                    </a:cubicBezTo>
                    <a:cubicBezTo>
                      <a:pt x="940" y="799"/>
                      <a:pt x="1033" y="683"/>
                      <a:pt x="1063" y="632"/>
                    </a:cubicBezTo>
                    <a:cubicBezTo>
                      <a:pt x="1093" y="582"/>
                      <a:pt x="1140" y="539"/>
                      <a:pt x="1168" y="514"/>
                    </a:cubicBezTo>
                    <a:lnTo>
                      <a:pt x="1174" y="509"/>
                    </a:lnTo>
                    <a:cubicBezTo>
                      <a:pt x="1187" y="496"/>
                      <a:pt x="1199" y="454"/>
                      <a:pt x="1207" y="393"/>
                    </a:cubicBezTo>
                    <a:cubicBezTo>
                      <a:pt x="1206" y="393"/>
                      <a:pt x="1205" y="393"/>
                      <a:pt x="1204" y="393"/>
                    </a:cubicBezTo>
                    <a:cubicBezTo>
                      <a:pt x="1203" y="393"/>
                      <a:pt x="1201" y="394"/>
                      <a:pt x="1199" y="394"/>
                    </a:cubicBezTo>
                    <a:close/>
                    <a:moveTo>
                      <a:pt x="940" y="620"/>
                    </a:moveTo>
                    <a:cubicBezTo>
                      <a:pt x="934" y="629"/>
                      <a:pt x="927" y="637"/>
                      <a:pt x="927" y="644"/>
                    </a:cubicBezTo>
                    <a:cubicBezTo>
                      <a:pt x="927" y="649"/>
                      <a:pt x="925" y="657"/>
                      <a:pt x="911" y="657"/>
                    </a:cubicBezTo>
                    <a:cubicBezTo>
                      <a:pt x="907" y="657"/>
                      <a:pt x="904" y="657"/>
                      <a:pt x="900" y="657"/>
                    </a:cubicBezTo>
                    <a:cubicBezTo>
                      <a:pt x="896" y="656"/>
                      <a:pt x="892" y="656"/>
                      <a:pt x="889" y="656"/>
                    </a:cubicBezTo>
                    <a:cubicBezTo>
                      <a:pt x="880" y="656"/>
                      <a:pt x="878" y="658"/>
                      <a:pt x="877" y="660"/>
                    </a:cubicBezTo>
                    <a:cubicBezTo>
                      <a:pt x="868" y="678"/>
                      <a:pt x="859" y="700"/>
                      <a:pt x="859" y="700"/>
                    </a:cubicBezTo>
                    <a:lnTo>
                      <a:pt x="858" y="705"/>
                    </a:lnTo>
                    <a:lnTo>
                      <a:pt x="819" y="699"/>
                    </a:lnTo>
                    <a:lnTo>
                      <a:pt x="770" y="630"/>
                    </a:lnTo>
                    <a:lnTo>
                      <a:pt x="772" y="627"/>
                    </a:lnTo>
                    <a:cubicBezTo>
                      <a:pt x="773" y="626"/>
                      <a:pt x="808" y="577"/>
                      <a:pt x="817" y="560"/>
                    </a:cubicBezTo>
                    <a:cubicBezTo>
                      <a:pt x="824" y="545"/>
                      <a:pt x="857" y="525"/>
                      <a:pt x="879" y="521"/>
                    </a:cubicBezTo>
                    <a:cubicBezTo>
                      <a:pt x="882" y="520"/>
                      <a:pt x="885" y="520"/>
                      <a:pt x="888" y="520"/>
                    </a:cubicBezTo>
                    <a:cubicBezTo>
                      <a:pt x="898" y="520"/>
                      <a:pt x="902" y="524"/>
                      <a:pt x="904" y="528"/>
                    </a:cubicBezTo>
                    <a:cubicBezTo>
                      <a:pt x="908" y="535"/>
                      <a:pt x="917" y="543"/>
                      <a:pt x="926" y="552"/>
                    </a:cubicBezTo>
                    <a:cubicBezTo>
                      <a:pt x="941" y="565"/>
                      <a:pt x="955" y="577"/>
                      <a:pt x="955" y="590"/>
                    </a:cubicBezTo>
                    <a:cubicBezTo>
                      <a:pt x="955" y="601"/>
                      <a:pt x="947" y="611"/>
                      <a:pt x="940" y="6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6C67C3DE-6843-472C-80A9-D8EB7318F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6104" y="4541365"/>
                <a:ext cx="370168" cy="321308"/>
              </a:xfrm>
              <a:custGeom>
                <a:avLst/>
                <a:gdLst>
                  <a:gd name="T0" fmla="*/ 812 w 867"/>
                  <a:gd name="T1" fmla="*/ 337 h 755"/>
                  <a:gd name="T2" fmla="*/ 840 w 867"/>
                  <a:gd name="T3" fmla="*/ 190 h 755"/>
                  <a:gd name="T4" fmla="*/ 866 w 867"/>
                  <a:gd name="T5" fmla="*/ 177 h 755"/>
                  <a:gd name="T6" fmla="*/ 866 w 867"/>
                  <a:gd name="T7" fmla="*/ 177 h 755"/>
                  <a:gd name="T8" fmla="*/ 863 w 867"/>
                  <a:gd name="T9" fmla="*/ 162 h 755"/>
                  <a:gd name="T10" fmla="*/ 857 w 867"/>
                  <a:gd name="T11" fmla="*/ 147 h 755"/>
                  <a:gd name="T12" fmla="*/ 851 w 867"/>
                  <a:gd name="T13" fmla="*/ 131 h 755"/>
                  <a:gd name="T14" fmla="*/ 837 w 867"/>
                  <a:gd name="T15" fmla="*/ 105 h 755"/>
                  <a:gd name="T16" fmla="*/ 833 w 867"/>
                  <a:gd name="T17" fmla="*/ 98 h 755"/>
                  <a:gd name="T18" fmla="*/ 766 w 867"/>
                  <a:gd name="T19" fmla="*/ 66 h 755"/>
                  <a:gd name="T20" fmla="*/ 738 w 867"/>
                  <a:gd name="T21" fmla="*/ 58 h 755"/>
                  <a:gd name="T22" fmla="*/ 667 w 867"/>
                  <a:gd name="T23" fmla="*/ 30 h 755"/>
                  <a:gd name="T24" fmla="*/ 661 w 867"/>
                  <a:gd name="T25" fmla="*/ 29 h 755"/>
                  <a:gd name="T26" fmla="*/ 653 w 867"/>
                  <a:gd name="T27" fmla="*/ 25 h 755"/>
                  <a:gd name="T28" fmla="*/ 642 w 867"/>
                  <a:gd name="T29" fmla="*/ 19 h 755"/>
                  <a:gd name="T30" fmla="*/ 626 w 867"/>
                  <a:gd name="T31" fmla="*/ 8 h 755"/>
                  <a:gd name="T32" fmla="*/ 589 w 867"/>
                  <a:gd name="T33" fmla="*/ 10 h 755"/>
                  <a:gd name="T34" fmla="*/ 577 w 867"/>
                  <a:gd name="T35" fmla="*/ 11 h 755"/>
                  <a:gd name="T36" fmla="*/ 559 w 867"/>
                  <a:gd name="T37" fmla="*/ 13 h 755"/>
                  <a:gd name="T38" fmla="*/ 532 w 867"/>
                  <a:gd name="T39" fmla="*/ 13 h 755"/>
                  <a:gd name="T40" fmla="*/ 514 w 867"/>
                  <a:gd name="T41" fmla="*/ 30 h 755"/>
                  <a:gd name="T42" fmla="*/ 495 w 867"/>
                  <a:gd name="T43" fmla="*/ 93 h 755"/>
                  <a:gd name="T44" fmla="*/ 484 w 867"/>
                  <a:gd name="T45" fmla="*/ 220 h 755"/>
                  <a:gd name="T46" fmla="*/ 524 w 867"/>
                  <a:gd name="T47" fmla="*/ 309 h 755"/>
                  <a:gd name="T48" fmla="*/ 557 w 867"/>
                  <a:gd name="T49" fmla="*/ 299 h 755"/>
                  <a:gd name="T50" fmla="*/ 573 w 867"/>
                  <a:gd name="T51" fmla="*/ 390 h 755"/>
                  <a:gd name="T52" fmla="*/ 512 w 867"/>
                  <a:gd name="T53" fmla="*/ 390 h 755"/>
                  <a:gd name="T54" fmla="*/ 382 w 867"/>
                  <a:gd name="T55" fmla="*/ 267 h 755"/>
                  <a:gd name="T56" fmla="*/ 326 w 867"/>
                  <a:gd name="T57" fmla="*/ 294 h 755"/>
                  <a:gd name="T58" fmla="*/ 273 w 867"/>
                  <a:gd name="T59" fmla="*/ 273 h 755"/>
                  <a:gd name="T60" fmla="*/ 246 w 867"/>
                  <a:gd name="T61" fmla="*/ 269 h 755"/>
                  <a:gd name="T62" fmla="*/ 232 w 867"/>
                  <a:gd name="T63" fmla="*/ 230 h 755"/>
                  <a:gd name="T64" fmla="*/ 186 w 867"/>
                  <a:gd name="T65" fmla="*/ 241 h 755"/>
                  <a:gd name="T66" fmla="*/ 163 w 867"/>
                  <a:gd name="T67" fmla="*/ 216 h 755"/>
                  <a:gd name="T68" fmla="*/ 155 w 867"/>
                  <a:gd name="T69" fmla="*/ 207 h 755"/>
                  <a:gd name="T70" fmla="*/ 7 w 867"/>
                  <a:gd name="T71" fmla="*/ 370 h 755"/>
                  <a:gd name="T72" fmla="*/ 193 w 867"/>
                  <a:gd name="T73" fmla="*/ 717 h 755"/>
                  <a:gd name="T74" fmla="*/ 262 w 867"/>
                  <a:gd name="T75" fmla="*/ 736 h 755"/>
                  <a:gd name="T76" fmla="*/ 350 w 867"/>
                  <a:gd name="T77" fmla="*/ 754 h 755"/>
                  <a:gd name="T78" fmla="*/ 439 w 867"/>
                  <a:gd name="T79" fmla="*/ 667 h 755"/>
                  <a:gd name="T80" fmla="*/ 610 w 867"/>
                  <a:gd name="T81" fmla="*/ 572 h 755"/>
                  <a:gd name="T82" fmla="*/ 601 w 867"/>
                  <a:gd name="T83" fmla="*/ 517 h 755"/>
                  <a:gd name="T84" fmla="*/ 786 w 867"/>
                  <a:gd name="T85" fmla="*/ 449 h 755"/>
                  <a:gd name="T86" fmla="*/ 808 w 867"/>
                  <a:gd name="T87" fmla="*/ 434 h 755"/>
                  <a:gd name="T88" fmla="*/ 803 w 867"/>
                  <a:gd name="T89" fmla="*/ 406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" h="755">
                    <a:moveTo>
                      <a:pt x="803" y="406"/>
                    </a:moveTo>
                    <a:cubicBezTo>
                      <a:pt x="804" y="405"/>
                      <a:pt x="804" y="404"/>
                      <a:pt x="805" y="402"/>
                    </a:cubicBezTo>
                    <a:cubicBezTo>
                      <a:pt x="808" y="391"/>
                      <a:pt x="812" y="355"/>
                      <a:pt x="812" y="337"/>
                    </a:cubicBezTo>
                    <a:cubicBezTo>
                      <a:pt x="812" y="324"/>
                      <a:pt x="827" y="322"/>
                      <a:pt x="838" y="321"/>
                    </a:cubicBezTo>
                    <a:cubicBezTo>
                      <a:pt x="840" y="321"/>
                      <a:pt x="842" y="321"/>
                      <a:pt x="844" y="321"/>
                    </a:cubicBezTo>
                    <a:cubicBezTo>
                      <a:pt x="827" y="300"/>
                      <a:pt x="831" y="211"/>
                      <a:pt x="840" y="190"/>
                    </a:cubicBezTo>
                    <a:cubicBezTo>
                      <a:pt x="843" y="181"/>
                      <a:pt x="849" y="177"/>
                      <a:pt x="858" y="177"/>
                    </a:cubicBezTo>
                    <a:cubicBezTo>
                      <a:pt x="860" y="177"/>
                      <a:pt x="862" y="177"/>
                      <a:pt x="863" y="177"/>
                    </a:cubicBezTo>
                    <a:cubicBezTo>
                      <a:pt x="864" y="177"/>
                      <a:pt x="865" y="177"/>
                      <a:pt x="866" y="177"/>
                    </a:cubicBezTo>
                    <a:cubicBezTo>
                      <a:pt x="866" y="178"/>
                      <a:pt x="866" y="178"/>
                      <a:pt x="866" y="178"/>
                    </a:cubicBezTo>
                    <a:lnTo>
                      <a:pt x="866" y="178"/>
                    </a:lnTo>
                    <a:lnTo>
                      <a:pt x="866" y="177"/>
                    </a:lnTo>
                    <a:cubicBezTo>
                      <a:pt x="866" y="175"/>
                      <a:pt x="866" y="173"/>
                      <a:pt x="866" y="171"/>
                    </a:cubicBezTo>
                    <a:cubicBezTo>
                      <a:pt x="865" y="170"/>
                      <a:pt x="865" y="169"/>
                      <a:pt x="865" y="167"/>
                    </a:cubicBezTo>
                    <a:cubicBezTo>
                      <a:pt x="864" y="166"/>
                      <a:pt x="864" y="164"/>
                      <a:pt x="863" y="162"/>
                    </a:cubicBezTo>
                    <a:cubicBezTo>
                      <a:pt x="863" y="161"/>
                      <a:pt x="862" y="159"/>
                      <a:pt x="862" y="158"/>
                    </a:cubicBezTo>
                    <a:cubicBezTo>
                      <a:pt x="861" y="156"/>
                      <a:pt x="860" y="154"/>
                      <a:pt x="860" y="152"/>
                    </a:cubicBezTo>
                    <a:cubicBezTo>
                      <a:pt x="859" y="151"/>
                      <a:pt x="858" y="149"/>
                      <a:pt x="857" y="147"/>
                    </a:cubicBezTo>
                    <a:cubicBezTo>
                      <a:pt x="857" y="145"/>
                      <a:pt x="856" y="144"/>
                      <a:pt x="855" y="142"/>
                    </a:cubicBezTo>
                    <a:cubicBezTo>
                      <a:pt x="854" y="140"/>
                      <a:pt x="854" y="138"/>
                      <a:pt x="853" y="136"/>
                    </a:cubicBezTo>
                    <a:cubicBezTo>
                      <a:pt x="852" y="134"/>
                      <a:pt x="851" y="133"/>
                      <a:pt x="851" y="131"/>
                    </a:cubicBezTo>
                    <a:cubicBezTo>
                      <a:pt x="850" y="129"/>
                      <a:pt x="848" y="127"/>
                      <a:pt x="847" y="124"/>
                    </a:cubicBezTo>
                    <a:cubicBezTo>
                      <a:pt x="847" y="123"/>
                      <a:pt x="847" y="123"/>
                      <a:pt x="846" y="122"/>
                    </a:cubicBezTo>
                    <a:cubicBezTo>
                      <a:pt x="843" y="116"/>
                      <a:pt x="840" y="110"/>
                      <a:pt x="837" y="105"/>
                    </a:cubicBezTo>
                    <a:lnTo>
                      <a:pt x="837" y="105"/>
                    </a:lnTo>
                    <a:cubicBezTo>
                      <a:pt x="836" y="103"/>
                      <a:pt x="835" y="101"/>
                      <a:pt x="834" y="100"/>
                    </a:cubicBezTo>
                    <a:cubicBezTo>
                      <a:pt x="833" y="99"/>
                      <a:pt x="833" y="99"/>
                      <a:pt x="833" y="98"/>
                    </a:cubicBezTo>
                    <a:lnTo>
                      <a:pt x="833" y="98"/>
                    </a:lnTo>
                    <a:cubicBezTo>
                      <a:pt x="828" y="92"/>
                      <a:pt x="797" y="78"/>
                      <a:pt x="771" y="68"/>
                    </a:cubicBezTo>
                    <a:cubicBezTo>
                      <a:pt x="770" y="68"/>
                      <a:pt x="768" y="67"/>
                      <a:pt x="766" y="66"/>
                    </a:cubicBezTo>
                    <a:cubicBezTo>
                      <a:pt x="763" y="65"/>
                      <a:pt x="759" y="64"/>
                      <a:pt x="756" y="63"/>
                    </a:cubicBezTo>
                    <a:cubicBezTo>
                      <a:pt x="753" y="62"/>
                      <a:pt x="751" y="61"/>
                      <a:pt x="748" y="60"/>
                    </a:cubicBezTo>
                    <a:cubicBezTo>
                      <a:pt x="744" y="59"/>
                      <a:pt x="741" y="58"/>
                      <a:pt x="738" y="58"/>
                    </a:cubicBezTo>
                    <a:cubicBezTo>
                      <a:pt x="729" y="56"/>
                      <a:pt x="718" y="50"/>
                      <a:pt x="707" y="44"/>
                    </a:cubicBezTo>
                    <a:cubicBezTo>
                      <a:pt x="693" y="37"/>
                      <a:pt x="679" y="30"/>
                      <a:pt x="669" y="30"/>
                    </a:cubicBezTo>
                    <a:cubicBezTo>
                      <a:pt x="669" y="30"/>
                      <a:pt x="668" y="30"/>
                      <a:pt x="667" y="30"/>
                    </a:cubicBezTo>
                    <a:cubicBezTo>
                      <a:pt x="666" y="30"/>
                      <a:pt x="666" y="30"/>
                      <a:pt x="666" y="30"/>
                    </a:cubicBezTo>
                    <a:cubicBezTo>
                      <a:pt x="665" y="30"/>
                      <a:pt x="664" y="30"/>
                      <a:pt x="663" y="29"/>
                    </a:cubicBezTo>
                    <a:cubicBezTo>
                      <a:pt x="663" y="29"/>
                      <a:pt x="662" y="29"/>
                      <a:pt x="661" y="29"/>
                    </a:cubicBezTo>
                    <a:cubicBezTo>
                      <a:pt x="661" y="28"/>
                      <a:pt x="660" y="28"/>
                      <a:pt x="659" y="28"/>
                    </a:cubicBezTo>
                    <a:cubicBezTo>
                      <a:pt x="658" y="28"/>
                      <a:pt x="657" y="27"/>
                      <a:pt x="656" y="27"/>
                    </a:cubicBezTo>
                    <a:cubicBezTo>
                      <a:pt x="655" y="26"/>
                      <a:pt x="654" y="26"/>
                      <a:pt x="653" y="25"/>
                    </a:cubicBezTo>
                    <a:cubicBezTo>
                      <a:pt x="652" y="25"/>
                      <a:pt x="651" y="24"/>
                      <a:pt x="650" y="24"/>
                    </a:cubicBezTo>
                    <a:cubicBezTo>
                      <a:pt x="648" y="23"/>
                      <a:pt x="647" y="22"/>
                      <a:pt x="646" y="21"/>
                    </a:cubicBezTo>
                    <a:cubicBezTo>
                      <a:pt x="644" y="21"/>
                      <a:pt x="643" y="20"/>
                      <a:pt x="642" y="19"/>
                    </a:cubicBezTo>
                    <a:cubicBezTo>
                      <a:pt x="640" y="18"/>
                      <a:pt x="638" y="17"/>
                      <a:pt x="637" y="16"/>
                    </a:cubicBezTo>
                    <a:cubicBezTo>
                      <a:pt x="635" y="15"/>
                      <a:pt x="633" y="14"/>
                      <a:pt x="632" y="13"/>
                    </a:cubicBezTo>
                    <a:cubicBezTo>
                      <a:pt x="630" y="11"/>
                      <a:pt x="628" y="10"/>
                      <a:pt x="626" y="8"/>
                    </a:cubicBezTo>
                    <a:cubicBezTo>
                      <a:pt x="624" y="7"/>
                      <a:pt x="622" y="6"/>
                      <a:pt x="620" y="5"/>
                    </a:cubicBezTo>
                    <a:cubicBezTo>
                      <a:pt x="618" y="3"/>
                      <a:pt x="616" y="2"/>
                      <a:pt x="614" y="0"/>
                    </a:cubicBezTo>
                    <a:cubicBezTo>
                      <a:pt x="608" y="5"/>
                      <a:pt x="599" y="8"/>
                      <a:pt x="589" y="10"/>
                    </a:cubicBezTo>
                    <a:cubicBezTo>
                      <a:pt x="588" y="10"/>
                      <a:pt x="588" y="10"/>
                      <a:pt x="588" y="10"/>
                    </a:cubicBezTo>
                    <a:cubicBezTo>
                      <a:pt x="585" y="11"/>
                      <a:pt x="582" y="11"/>
                      <a:pt x="579" y="11"/>
                    </a:cubicBezTo>
                    <a:cubicBezTo>
                      <a:pt x="579" y="11"/>
                      <a:pt x="578" y="11"/>
                      <a:pt x="577" y="11"/>
                    </a:cubicBezTo>
                    <a:cubicBezTo>
                      <a:pt x="575" y="12"/>
                      <a:pt x="572" y="12"/>
                      <a:pt x="569" y="12"/>
                    </a:cubicBezTo>
                    <a:cubicBezTo>
                      <a:pt x="568" y="12"/>
                      <a:pt x="567" y="12"/>
                      <a:pt x="567" y="12"/>
                    </a:cubicBezTo>
                    <a:cubicBezTo>
                      <a:pt x="564" y="12"/>
                      <a:pt x="561" y="12"/>
                      <a:pt x="559" y="13"/>
                    </a:cubicBezTo>
                    <a:cubicBezTo>
                      <a:pt x="558" y="13"/>
                      <a:pt x="557" y="13"/>
                      <a:pt x="556" y="13"/>
                    </a:cubicBezTo>
                    <a:cubicBezTo>
                      <a:pt x="552" y="13"/>
                      <a:pt x="549" y="13"/>
                      <a:pt x="545" y="13"/>
                    </a:cubicBezTo>
                    <a:cubicBezTo>
                      <a:pt x="541" y="13"/>
                      <a:pt x="536" y="13"/>
                      <a:pt x="532" y="13"/>
                    </a:cubicBezTo>
                    <a:lnTo>
                      <a:pt x="522" y="13"/>
                    </a:lnTo>
                    <a:cubicBezTo>
                      <a:pt x="519" y="13"/>
                      <a:pt x="517" y="13"/>
                      <a:pt x="516" y="14"/>
                    </a:cubicBezTo>
                    <a:cubicBezTo>
                      <a:pt x="514" y="17"/>
                      <a:pt x="514" y="24"/>
                      <a:pt x="514" y="30"/>
                    </a:cubicBezTo>
                    <a:cubicBezTo>
                      <a:pt x="515" y="41"/>
                      <a:pt x="516" y="54"/>
                      <a:pt x="506" y="62"/>
                    </a:cubicBezTo>
                    <a:cubicBezTo>
                      <a:pt x="495" y="71"/>
                      <a:pt x="490" y="81"/>
                      <a:pt x="491" y="87"/>
                    </a:cubicBezTo>
                    <a:cubicBezTo>
                      <a:pt x="491" y="90"/>
                      <a:pt x="492" y="92"/>
                      <a:pt x="495" y="93"/>
                    </a:cubicBezTo>
                    <a:cubicBezTo>
                      <a:pt x="507" y="99"/>
                      <a:pt x="504" y="121"/>
                      <a:pt x="498" y="155"/>
                    </a:cubicBezTo>
                    <a:cubicBezTo>
                      <a:pt x="496" y="166"/>
                      <a:pt x="494" y="177"/>
                      <a:pt x="494" y="183"/>
                    </a:cubicBezTo>
                    <a:cubicBezTo>
                      <a:pt x="494" y="193"/>
                      <a:pt x="489" y="207"/>
                      <a:pt x="484" y="220"/>
                    </a:cubicBezTo>
                    <a:cubicBezTo>
                      <a:pt x="480" y="230"/>
                      <a:pt x="474" y="246"/>
                      <a:pt x="475" y="249"/>
                    </a:cubicBezTo>
                    <a:cubicBezTo>
                      <a:pt x="480" y="252"/>
                      <a:pt x="484" y="259"/>
                      <a:pt x="490" y="270"/>
                    </a:cubicBezTo>
                    <a:cubicBezTo>
                      <a:pt x="499" y="285"/>
                      <a:pt x="511" y="305"/>
                      <a:pt x="524" y="309"/>
                    </a:cubicBezTo>
                    <a:cubicBezTo>
                      <a:pt x="525" y="309"/>
                      <a:pt x="527" y="310"/>
                      <a:pt x="528" y="310"/>
                    </a:cubicBezTo>
                    <a:cubicBezTo>
                      <a:pt x="537" y="311"/>
                      <a:pt x="545" y="306"/>
                      <a:pt x="553" y="302"/>
                    </a:cubicBezTo>
                    <a:cubicBezTo>
                      <a:pt x="554" y="301"/>
                      <a:pt x="555" y="300"/>
                      <a:pt x="557" y="299"/>
                    </a:cubicBezTo>
                    <a:cubicBezTo>
                      <a:pt x="563" y="295"/>
                      <a:pt x="568" y="292"/>
                      <a:pt x="573" y="292"/>
                    </a:cubicBezTo>
                    <a:cubicBezTo>
                      <a:pt x="589" y="292"/>
                      <a:pt x="589" y="321"/>
                      <a:pt x="589" y="352"/>
                    </a:cubicBezTo>
                    <a:cubicBezTo>
                      <a:pt x="589" y="378"/>
                      <a:pt x="574" y="390"/>
                      <a:pt x="573" y="390"/>
                    </a:cubicBezTo>
                    <a:lnTo>
                      <a:pt x="572" y="391"/>
                    </a:lnTo>
                    <a:cubicBezTo>
                      <a:pt x="571" y="392"/>
                      <a:pt x="554" y="398"/>
                      <a:pt x="537" y="398"/>
                    </a:cubicBezTo>
                    <a:cubicBezTo>
                      <a:pt x="526" y="398"/>
                      <a:pt x="518" y="395"/>
                      <a:pt x="512" y="390"/>
                    </a:cubicBezTo>
                    <a:cubicBezTo>
                      <a:pt x="493" y="375"/>
                      <a:pt x="479" y="336"/>
                      <a:pt x="479" y="321"/>
                    </a:cubicBezTo>
                    <a:cubicBezTo>
                      <a:pt x="479" y="321"/>
                      <a:pt x="479" y="314"/>
                      <a:pt x="428" y="314"/>
                    </a:cubicBezTo>
                    <a:cubicBezTo>
                      <a:pt x="409" y="314"/>
                      <a:pt x="392" y="288"/>
                      <a:pt x="382" y="267"/>
                    </a:cubicBezTo>
                    <a:cubicBezTo>
                      <a:pt x="381" y="265"/>
                      <a:pt x="380" y="265"/>
                      <a:pt x="379" y="265"/>
                    </a:cubicBezTo>
                    <a:cubicBezTo>
                      <a:pt x="374" y="265"/>
                      <a:pt x="366" y="273"/>
                      <a:pt x="366" y="277"/>
                    </a:cubicBezTo>
                    <a:cubicBezTo>
                      <a:pt x="366" y="294"/>
                      <a:pt x="345" y="294"/>
                      <a:pt x="326" y="294"/>
                    </a:cubicBezTo>
                    <a:cubicBezTo>
                      <a:pt x="324" y="294"/>
                      <a:pt x="321" y="293"/>
                      <a:pt x="319" y="293"/>
                    </a:cubicBezTo>
                    <a:cubicBezTo>
                      <a:pt x="312" y="291"/>
                      <a:pt x="303" y="287"/>
                      <a:pt x="294" y="282"/>
                    </a:cubicBezTo>
                    <a:cubicBezTo>
                      <a:pt x="287" y="279"/>
                      <a:pt x="279" y="275"/>
                      <a:pt x="273" y="273"/>
                    </a:cubicBezTo>
                    <a:cubicBezTo>
                      <a:pt x="270" y="272"/>
                      <a:pt x="269" y="272"/>
                      <a:pt x="267" y="272"/>
                    </a:cubicBezTo>
                    <a:cubicBezTo>
                      <a:pt x="266" y="272"/>
                      <a:pt x="265" y="272"/>
                      <a:pt x="264" y="273"/>
                    </a:cubicBezTo>
                    <a:cubicBezTo>
                      <a:pt x="258" y="276"/>
                      <a:pt x="252" y="274"/>
                      <a:pt x="246" y="269"/>
                    </a:cubicBezTo>
                    <a:cubicBezTo>
                      <a:pt x="245" y="268"/>
                      <a:pt x="243" y="267"/>
                      <a:pt x="242" y="265"/>
                    </a:cubicBezTo>
                    <a:cubicBezTo>
                      <a:pt x="236" y="258"/>
                      <a:pt x="233" y="247"/>
                      <a:pt x="232" y="238"/>
                    </a:cubicBezTo>
                    <a:cubicBezTo>
                      <a:pt x="232" y="235"/>
                      <a:pt x="232" y="232"/>
                      <a:pt x="232" y="230"/>
                    </a:cubicBezTo>
                    <a:cubicBezTo>
                      <a:pt x="231" y="229"/>
                      <a:pt x="230" y="229"/>
                      <a:pt x="229" y="229"/>
                    </a:cubicBezTo>
                    <a:cubicBezTo>
                      <a:pt x="219" y="229"/>
                      <a:pt x="201" y="235"/>
                      <a:pt x="193" y="239"/>
                    </a:cubicBezTo>
                    <a:cubicBezTo>
                      <a:pt x="191" y="240"/>
                      <a:pt x="188" y="241"/>
                      <a:pt x="186" y="241"/>
                    </a:cubicBezTo>
                    <a:cubicBezTo>
                      <a:pt x="173" y="241"/>
                      <a:pt x="167" y="226"/>
                      <a:pt x="165" y="220"/>
                    </a:cubicBezTo>
                    <a:cubicBezTo>
                      <a:pt x="165" y="219"/>
                      <a:pt x="165" y="219"/>
                      <a:pt x="165" y="218"/>
                    </a:cubicBezTo>
                    <a:cubicBezTo>
                      <a:pt x="165" y="218"/>
                      <a:pt x="164" y="217"/>
                      <a:pt x="163" y="216"/>
                    </a:cubicBezTo>
                    <a:cubicBezTo>
                      <a:pt x="162" y="215"/>
                      <a:pt x="162" y="214"/>
                      <a:pt x="161" y="213"/>
                    </a:cubicBezTo>
                    <a:cubicBezTo>
                      <a:pt x="160" y="213"/>
                      <a:pt x="160" y="212"/>
                      <a:pt x="160" y="212"/>
                    </a:cubicBezTo>
                    <a:cubicBezTo>
                      <a:pt x="158" y="210"/>
                      <a:pt x="157" y="209"/>
                      <a:pt x="155" y="207"/>
                    </a:cubicBezTo>
                    <a:lnTo>
                      <a:pt x="140" y="351"/>
                    </a:lnTo>
                    <a:lnTo>
                      <a:pt x="117" y="374"/>
                    </a:lnTo>
                    <a:lnTo>
                      <a:pt x="7" y="370"/>
                    </a:lnTo>
                    <a:lnTo>
                      <a:pt x="0" y="616"/>
                    </a:lnTo>
                    <a:lnTo>
                      <a:pt x="83" y="731"/>
                    </a:lnTo>
                    <a:cubicBezTo>
                      <a:pt x="112" y="725"/>
                      <a:pt x="161" y="717"/>
                      <a:pt x="193" y="717"/>
                    </a:cubicBezTo>
                    <a:cubicBezTo>
                      <a:pt x="203" y="717"/>
                      <a:pt x="226" y="717"/>
                      <a:pt x="226" y="731"/>
                    </a:cubicBezTo>
                    <a:cubicBezTo>
                      <a:pt x="226" y="732"/>
                      <a:pt x="226" y="736"/>
                      <a:pt x="229" y="741"/>
                    </a:cubicBezTo>
                    <a:cubicBezTo>
                      <a:pt x="241" y="739"/>
                      <a:pt x="253" y="736"/>
                      <a:pt x="262" y="736"/>
                    </a:cubicBezTo>
                    <a:cubicBezTo>
                      <a:pt x="263" y="736"/>
                      <a:pt x="265" y="736"/>
                      <a:pt x="266" y="736"/>
                    </a:cubicBezTo>
                    <a:cubicBezTo>
                      <a:pt x="272" y="737"/>
                      <a:pt x="281" y="740"/>
                      <a:pt x="293" y="743"/>
                    </a:cubicBezTo>
                    <a:cubicBezTo>
                      <a:pt x="312" y="748"/>
                      <a:pt x="335" y="754"/>
                      <a:pt x="350" y="754"/>
                    </a:cubicBezTo>
                    <a:cubicBezTo>
                      <a:pt x="355" y="754"/>
                      <a:pt x="358" y="753"/>
                      <a:pt x="359" y="753"/>
                    </a:cubicBezTo>
                    <a:cubicBezTo>
                      <a:pt x="366" y="750"/>
                      <a:pt x="376" y="735"/>
                      <a:pt x="386" y="721"/>
                    </a:cubicBezTo>
                    <a:cubicBezTo>
                      <a:pt x="402" y="698"/>
                      <a:pt x="420" y="673"/>
                      <a:pt x="439" y="667"/>
                    </a:cubicBezTo>
                    <a:cubicBezTo>
                      <a:pt x="470" y="657"/>
                      <a:pt x="505" y="626"/>
                      <a:pt x="505" y="618"/>
                    </a:cubicBezTo>
                    <a:cubicBezTo>
                      <a:pt x="505" y="600"/>
                      <a:pt x="509" y="586"/>
                      <a:pt x="553" y="574"/>
                    </a:cubicBezTo>
                    <a:lnTo>
                      <a:pt x="610" y="572"/>
                    </a:lnTo>
                    <a:lnTo>
                      <a:pt x="610" y="572"/>
                    </a:lnTo>
                    <a:lnTo>
                      <a:pt x="616" y="572"/>
                    </a:lnTo>
                    <a:lnTo>
                      <a:pt x="601" y="517"/>
                    </a:lnTo>
                    <a:lnTo>
                      <a:pt x="606" y="516"/>
                    </a:lnTo>
                    <a:cubicBezTo>
                      <a:pt x="608" y="515"/>
                      <a:pt x="610" y="514"/>
                      <a:pt x="612" y="513"/>
                    </a:cubicBezTo>
                    <a:cubicBezTo>
                      <a:pt x="666" y="493"/>
                      <a:pt x="743" y="465"/>
                      <a:pt x="786" y="449"/>
                    </a:cubicBezTo>
                    <a:cubicBezTo>
                      <a:pt x="797" y="446"/>
                      <a:pt x="805" y="443"/>
                      <a:pt x="811" y="441"/>
                    </a:cubicBezTo>
                    <a:lnTo>
                      <a:pt x="811" y="441"/>
                    </a:lnTo>
                    <a:cubicBezTo>
                      <a:pt x="810" y="439"/>
                      <a:pt x="809" y="436"/>
                      <a:pt x="808" y="434"/>
                    </a:cubicBezTo>
                    <a:cubicBezTo>
                      <a:pt x="803" y="425"/>
                      <a:pt x="800" y="419"/>
                      <a:pt x="799" y="415"/>
                    </a:cubicBezTo>
                    <a:cubicBezTo>
                      <a:pt x="799" y="413"/>
                      <a:pt x="799" y="412"/>
                      <a:pt x="799" y="410"/>
                    </a:cubicBezTo>
                    <a:cubicBezTo>
                      <a:pt x="800" y="408"/>
                      <a:pt x="801" y="407"/>
                      <a:pt x="803" y="4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5" name="Freeform 28">
                <a:extLst>
                  <a:ext uri="{FF2B5EF4-FFF2-40B4-BE49-F238E27FC236}">
                    <a16:creationId xmlns:a16="http://schemas.microsoft.com/office/drawing/2014/main" id="{E5A2959E-3AF8-41BD-AB9C-4C3034064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1057" y="3816073"/>
                <a:ext cx="379564" cy="310033"/>
              </a:xfrm>
              <a:custGeom>
                <a:avLst/>
                <a:gdLst>
                  <a:gd name="T0" fmla="*/ 452 w 891"/>
                  <a:gd name="T1" fmla="*/ 644 h 726"/>
                  <a:gd name="T2" fmla="*/ 454 w 891"/>
                  <a:gd name="T3" fmla="*/ 634 h 726"/>
                  <a:gd name="T4" fmla="*/ 456 w 891"/>
                  <a:gd name="T5" fmla="*/ 626 h 726"/>
                  <a:gd name="T6" fmla="*/ 457 w 891"/>
                  <a:gd name="T7" fmla="*/ 620 h 726"/>
                  <a:gd name="T8" fmla="*/ 458 w 891"/>
                  <a:gd name="T9" fmla="*/ 615 h 726"/>
                  <a:gd name="T10" fmla="*/ 459 w 891"/>
                  <a:gd name="T11" fmla="*/ 612 h 726"/>
                  <a:gd name="T12" fmla="*/ 563 w 891"/>
                  <a:gd name="T13" fmla="*/ 527 h 726"/>
                  <a:gd name="T14" fmla="*/ 593 w 891"/>
                  <a:gd name="T15" fmla="*/ 521 h 726"/>
                  <a:gd name="T16" fmla="*/ 656 w 891"/>
                  <a:gd name="T17" fmla="*/ 563 h 726"/>
                  <a:gd name="T18" fmla="*/ 670 w 891"/>
                  <a:gd name="T19" fmla="*/ 540 h 726"/>
                  <a:gd name="T20" fmla="*/ 684 w 891"/>
                  <a:gd name="T21" fmla="*/ 515 h 726"/>
                  <a:gd name="T22" fmla="*/ 755 w 891"/>
                  <a:gd name="T23" fmla="*/ 381 h 726"/>
                  <a:gd name="T24" fmla="*/ 767 w 891"/>
                  <a:gd name="T25" fmla="*/ 363 h 726"/>
                  <a:gd name="T26" fmla="*/ 795 w 891"/>
                  <a:gd name="T27" fmla="*/ 279 h 726"/>
                  <a:gd name="T28" fmla="*/ 861 w 891"/>
                  <a:gd name="T29" fmla="*/ 182 h 726"/>
                  <a:gd name="T30" fmla="*/ 886 w 891"/>
                  <a:gd name="T31" fmla="*/ 157 h 726"/>
                  <a:gd name="T32" fmla="*/ 849 w 891"/>
                  <a:gd name="T33" fmla="*/ 91 h 726"/>
                  <a:gd name="T34" fmla="*/ 849 w 891"/>
                  <a:gd name="T35" fmla="*/ 81 h 726"/>
                  <a:gd name="T36" fmla="*/ 850 w 891"/>
                  <a:gd name="T37" fmla="*/ 70 h 726"/>
                  <a:gd name="T38" fmla="*/ 852 w 891"/>
                  <a:gd name="T39" fmla="*/ 58 h 726"/>
                  <a:gd name="T40" fmla="*/ 852 w 891"/>
                  <a:gd name="T41" fmla="*/ 54 h 726"/>
                  <a:gd name="T42" fmla="*/ 845 w 891"/>
                  <a:gd name="T43" fmla="*/ 50 h 726"/>
                  <a:gd name="T44" fmla="*/ 840 w 891"/>
                  <a:gd name="T45" fmla="*/ 45 h 726"/>
                  <a:gd name="T46" fmla="*/ 826 w 891"/>
                  <a:gd name="T47" fmla="*/ 23 h 726"/>
                  <a:gd name="T48" fmla="*/ 818 w 891"/>
                  <a:gd name="T49" fmla="*/ 14 h 726"/>
                  <a:gd name="T50" fmla="*/ 804 w 891"/>
                  <a:gd name="T51" fmla="*/ 8 h 726"/>
                  <a:gd name="T52" fmla="*/ 750 w 891"/>
                  <a:gd name="T53" fmla="*/ 58 h 726"/>
                  <a:gd name="T54" fmla="*/ 686 w 891"/>
                  <a:gd name="T55" fmla="*/ 43 h 726"/>
                  <a:gd name="T56" fmla="*/ 657 w 891"/>
                  <a:gd name="T57" fmla="*/ 39 h 726"/>
                  <a:gd name="T58" fmla="*/ 605 w 891"/>
                  <a:gd name="T59" fmla="*/ 41 h 726"/>
                  <a:gd name="T60" fmla="*/ 554 w 891"/>
                  <a:gd name="T61" fmla="*/ 61 h 726"/>
                  <a:gd name="T62" fmla="*/ 502 w 891"/>
                  <a:gd name="T63" fmla="*/ 82 h 726"/>
                  <a:gd name="T64" fmla="*/ 432 w 891"/>
                  <a:gd name="T65" fmla="*/ 62 h 726"/>
                  <a:gd name="T66" fmla="*/ 340 w 891"/>
                  <a:gd name="T67" fmla="*/ 62 h 726"/>
                  <a:gd name="T68" fmla="*/ 323 w 891"/>
                  <a:gd name="T69" fmla="*/ 65 h 726"/>
                  <a:gd name="T70" fmla="*/ 289 w 891"/>
                  <a:gd name="T71" fmla="*/ 20 h 726"/>
                  <a:gd name="T72" fmla="*/ 229 w 891"/>
                  <a:gd name="T73" fmla="*/ 3 h 726"/>
                  <a:gd name="T74" fmla="*/ 210 w 891"/>
                  <a:gd name="T75" fmla="*/ 9 h 726"/>
                  <a:gd name="T76" fmla="*/ 179 w 891"/>
                  <a:gd name="T77" fmla="*/ 19 h 726"/>
                  <a:gd name="T78" fmla="*/ 122 w 891"/>
                  <a:gd name="T79" fmla="*/ 19 h 726"/>
                  <a:gd name="T80" fmla="*/ 104 w 891"/>
                  <a:gd name="T81" fmla="*/ 79 h 726"/>
                  <a:gd name="T82" fmla="*/ 70 w 891"/>
                  <a:gd name="T83" fmla="*/ 139 h 726"/>
                  <a:gd name="T84" fmla="*/ 65 w 891"/>
                  <a:gd name="T85" fmla="*/ 147 h 726"/>
                  <a:gd name="T86" fmla="*/ 69 w 891"/>
                  <a:gd name="T87" fmla="*/ 175 h 726"/>
                  <a:gd name="T88" fmla="*/ 71 w 891"/>
                  <a:gd name="T89" fmla="*/ 187 h 726"/>
                  <a:gd name="T90" fmla="*/ 62 w 891"/>
                  <a:gd name="T91" fmla="*/ 308 h 726"/>
                  <a:gd name="T92" fmla="*/ 34 w 891"/>
                  <a:gd name="T93" fmla="*/ 352 h 726"/>
                  <a:gd name="T94" fmla="*/ 3 w 891"/>
                  <a:gd name="T95" fmla="*/ 405 h 726"/>
                  <a:gd name="T96" fmla="*/ 5 w 891"/>
                  <a:gd name="T97" fmla="*/ 493 h 726"/>
                  <a:gd name="T98" fmla="*/ 21 w 891"/>
                  <a:gd name="T99" fmla="*/ 536 h 726"/>
                  <a:gd name="T100" fmla="*/ 27 w 891"/>
                  <a:gd name="T101" fmla="*/ 550 h 726"/>
                  <a:gd name="T102" fmla="*/ 102 w 891"/>
                  <a:gd name="T103" fmla="*/ 572 h 726"/>
                  <a:gd name="T104" fmla="*/ 215 w 891"/>
                  <a:gd name="T105" fmla="*/ 662 h 726"/>
                  <a:gd name="T106" fmla="*/ 294 w 891"/>
                  <a:gd name="T107" fmla="*/ 713 h 726"/>
                  <a:gd name="T108" fmla="*/ 340 w 891"/>
                  <a:gd name="T109" fmla="*/ 704 h 726"/>
                  <a:gd name="T110" fmla="*/ 438 w 891"/>
                  <a:gd name="T111" fmla="*/ 690 h 726"/>
                  <a:gd name="T112" fmla="*/ 442 w 891"/>
                  <a:gd name="T113" fmla="*/ 678 h 726"/>
                  <a:gd name="T114" fmla="*/ 446 w 891"/>
                  <a:gd name="T115" fmla="*/ 664 h 726"/>
                  <a:gd name="T116" fmla="*/ 450 w 891"/>
                  <a:gd name="T117" fmla="*/ 65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726">
                    <a:moveTo>
                      <a:pt x="450" y="651"/>
                    </a:moveTo>
                    <a:cubicBezTo>
                      <a:pt x="451" y="648"/>
                      <a:pt x="451" y="646"/>
                      <a:pt x="452" y="644"/>
                    </a:cubicBezTo>
                    <a:cubicBezTo>
                      <a:pt x="452" y="643"/>
                      <a:pt x="453" y="641"/>
                      <a:pt x="453" y="639"/>
                    </a:cubicBezTo>
                    <a:cubicBezTo>
                      <a:pt x="453" y="637"/>
                      <a:pt x="454" y="636"/>
                      <a:pt x="454" y="634"/>
                    </a:cubicBezTo>
                    <a:cubicBezTo>
                      <a:pt x="454" y="632"/>
                      <a:pt x="455" y="631"/>
                      <a:pt x="455" y="629"/>
                    </a:cubicBezTo>
                    <a:cubicBezTo>
                      <a:pt x="455" y="628"/>
                      <a:pt x="456" y="627"/>
                      <a:pt x="456" y="626"/>
                    </a:cubicBezTo>
                    <a:cubicBezTo>
                      <a:pt x="456" y="624"/>
                      <a:pt x="456" y="623"/>
                      <a:pt x="457" y="622"/>
                    </a:cubicBezTo>
                    <a:cubicBezTo>
                      <a:pt x="457" y="621"/>
                      <a:pt x="457" y="621"/>
                      <a:pt x="457" y="620"/>
                    </a:cubicBezTo>
                    <a:cubicBezTo>
                      <a:pt x="457" y="618"/>
                      <a:pt x="457" y="617"/>
                      <a:pt x="458" y="616"/>
                    </a:cubicBezTo>
                    <a:lnTo>
                      <a:pt x="458" y="615"/>
                    </a:lnTo>
                    <a:lnTo>
                      <a:pt x="458" y="614"/>
                    </a:lnTo>
                    <a:lnTo>
                      <a:pt x="459" y="612"/>
                    </a:lnTo>
                    <a:cubicBezTo>
                      <a:pt x="489" y="582"/>
                      <a:pt x="540" y="530"/>
                      <a:pt x="550" y="527"/>
                    </a:cubicBezTo>
                    <a:cubicBezTo>
                      <a:pt x="553" y="526"/>
                      <a:pt x="557" y="526"/>
                      <a:pt x="563" y="527"/>
                    </a:cubicBezTo>
                    <a:cubicBezTo>
                      <a:pt x="566" y="527"/>
                      <a:pt x="568" y="527"/>
                      <a:pt x="571" y="527"/>
                    </a:cubicBezTo>
                    <a:cubicBezTo>
                      <a:pt x="581" y="527"/>
                      <a:pt x="587" y="525"/>
                      <a:pt x="593" y="521"/>
                    </a:cubicBezTo>
                    <a:cubicBezTo>
                      <a:pt x="596" y="519"/>
                      <a:pt x="600" y="518"/>
                      <a:pt x="605" y="518"/>
                    </a:cubicBezTo>
                    <a:cubicBezTo>
                      <a:pt x="625" y="518"/>
                      <a:pt x="652" y="542"/>
                      <a:pt x="656" y="563"/>
                    </a:cubicBezTo>
                    <a:cubicBezTo>
                      <a:pt x="656" y="564"/>
                      <a:pt x="656" y="564"/>
                      <a:pt x="656" y="565"/>
                    </a:cubicBezTo>
                    <a:cubicBezTo>
                      <a:pt x="660" y="560"/>
                      <a:pt x="666" y="548"/>
                      <a:pt x="670" y="540"/>
                    </a:cubicBezTo>
                    <a:cubicBezTo>
                      <a:pt x="672" y="536"/>
                      <a:pt x="675" y="532"/>
                      <a:pt x="677" y="528"/>
                    </a:cubicBezTo>
                    <a:lnTo>
                      <a:pt x="684" y="515"/>
                    </a:lnTo>
                    <a:cubicBezTo>
                      <a:pt x="698" y="489"/>
                      <a:pt x="731" y="427"/>
                      <a:pt x="731" y="413"/>
                    </a:cubicBezTo>
                    <a:cubicBezTo>
                      <a:pt x="731" y="401"/>
                      <a:pt x="744" y="390"/>
                      <a:pt x="755" y="381"/>
                    </a:cubicBezTo>
                    <a:cubicBezTo>
                      <a:pt x="759" y="377"/>
                      <a:pt x="767" y="371"/>
                      <a:pt x="767" y="368"/>
                    </a:cubicBezTo>
                    <a:lnTo>
                      <a:pt x="767" y="363"/>
                    </a:lnTo>
                    <a:cubicBezTo>
                      <a:pt x="767" y="349"/>
                      <a:pt x="767" y="328"/>
                      <a:pt x="780" y="322"/>
                    </a:cubicBezTo>
                    <a:cubicBezTo>
                      <a:pt x="788" y="319"/>
                      <a:pt x="797" y="289"/>
                      <a:pt x="795" y="279"/>
                    </a:cubicBezTo>
                    <a:cubicBezTo>
                      <a:pt x="791" y="263"/>
                      <a:pt x="840" y="192"/>
                      <a:pt x="841" y="191"/>
                    </a:cubicBezTo>
                    <a:cubicBezTo>
                      <a:pt x="845" y="186"/>
                      <a:pt x="852" y="184"/>
                      <a:pt x="861" y="182"/>
                    </a:cubicBezTo>
                    <a:cubicBezTo>
                      <a:pt x="875" y="179"/>
                      <a:pt x="884" y="177"/>
                      <a:pt x="885" y="169"/>
                    </a:cubicBezTo>
                    <a:cubicBezTo>
                      <a:pt x="885" y="165"/>
                      <a:pt x="886" y="161"/>
                      <a:pt x="886" y="157"/>
                    </a:cubicBezTo>
                    <a:cubicBezTo>
                      <a:pt x="889" y="141"/>
                      <a:pt x="890" y="130"/>
                      <a:pt x="884" y="128"/>
                    </a:cubicBezTo>
                    <a:cubicBezTo>
                      <a:pt x="870" y="123"/>
                      <a:pt x="849" y="106"/>
                      <a:pt x="849" y="91"/>
                    </a:cubicBezTo>
                    <a:cubicBezTo>
                      <a:pt x="849" y="89"/>
                      <a:pt x="849" y="86"/>
                      <a:pt x="849" y="84"/>
                    </a:cubicBezTo>
                    <a:cubicBezTo>
                      <a:pt x="849" y="83"/>
                      <a:pt x="849" y="82"/>
                      <a:pt x="849" y="81"/>
                    </a:cubicBezTo>
                    <a:cubicBezTo>
                      <a:pt x="849" y="79"/>
                      <a:pt x="849" y="76"/>
                      <a:pt x="850" y="74"/>
                    </a:cubicBezTo>
                    <a:cubicBezTo>
                      <a:pt x="850" y="73"/>
                      <a:pt x="850" y="71"/>
                      <a:pt x="850" y="70"/>
                    </a:cubicBezTo>
                    <a:cubicBezTo>
                      <a:pt x="850" y="67"/>
                      <a:pt x="851" y="65"/>
                      <a:pt x="851" y="63"/>
                    </a:cubicBezTo>
                    <a:cubicBezTo>
                      <a:pt x="851" y="61"/>
                      <a:pt x="851" y="60"/>
                      <a:pt x="852" y="58"/>
                    </a:cubicBezTo>
                    <a:cubicBezTo>
                      <a:pt x="852" y="57"/>
                      <a:pt x="852" y="55"/>
                      <a:pt x="852" y="54"/>
                    </a:cubicBezTo>
                    <a:lnTo>
                      <a:pt x="852" y="54"/>
                    </a:lnTo>
                    <a:cubicBezTo>
                      <a:pt x="850" y="53"/>
                      <a:pt x="849" y="52"/>
                      <a:pt x="847" y="51"/>
                    </a:cubicBezTo>
                    <a:cubicBezTo>
                      <a:pt x="846" y="51"/>
                      <a:pt x="846" y="50"/>
                      <a:pt x="845" y="50"/>
                    </a:cubicBezTo>
                    <a:cubicBezTo>
                      <a:pt x="844" y="49"/>
                      <a:pt x="842" y="47"/>
                      <a:pt x="841" y="46"/>
                    </a:cubicBezTo>
                    <a:cubicBezTo>
                      <a:pt x="841" y="45"/>
                      <a:pt x="840" y="45"/>
                      <a:pt x="840" y="45"/>
                    </a:cubicBezTo>
                    <a:cubicBezTo>
                      <a:pt x="837" y="41"/>
                      <a:pt x="835" y="38"/>
                      <a:pt x="833" y="34"/>
                    </a:cubicBezTo>
                    <a:cubicBezTo>
                      <a:pt x="831" y="30"/>
                      <a:pt x="829" y="26"/>
                      <a:pt x="826" y="23"/>
                    </a:cubicBezTo>
                    <a:cubicBezTo>
                      <a:pt x="823" y="20"/>
                      <a:pt x="822" y="18"/>
                      <a:pt x="820" y="16"/>
                    </a:cubicBezTo>
                    <a:cubicBezTo>
                      <a:pt x="819" y="16"/>
                      <a:pt x="819" y="15"/>
                      <a:pt x="818" y="14"/>
                    </a:cubicBezTo>
                    <a:cubicBezTo>
                      <a:pt x="815" y="11"/>
                      <a:pt x="814" y="9"/>
                      <a:pt x="812" y="8"/>
                    </a:cubicBezTo>
                    <a:cubicBezTo>
                      <a:pt x="809" y="7"/>
                      <a:pt x="807" y="8"/>
                      <a:pt x="804" y="8"/>
                    </a:cubicBezTo>
                    <a:cubicBezTo>
                      <a:pt x="799" y="10"/>
                      <a:pt x="791" y="20"/>
                      <a:pt x="783" y="29"/>
                    </a:cubicBezTo>
                    <a:cubicBezTo>
                      <a:pt x="773" y="41"/>
                      <a:pt x="763" y="54"/>
                      <a:pt x="750" y="58"/>
                    </a:cubicBezTo>
                    <a:cubicBezTo>
                      <a:pt x="747" y="59"/>
                      <a:pt x="742" y="60"/>
                      <a:pt x="738" y="60"/>
                    </a:cubicBezTo>
                    <a:cubicBezTo>
                      <a:pt x="719" y="60"/>
                      <a:pt x="699" y="49"/>
                      <a:pt x="686" y="43"/>
                    </a:cubicBezTo>
                    <a:lnTo>
                      <a:pt x="684" y="42"/>
                    </a:lnTo>
                    <a:cubicBezTo>
                      <a:pt x="681" y="41"/>
                      <a:pt x="675" y="39"/>
                      <a:pt x="657" y="39"/>
                    </a:cubicBezTo>
                    <a:cubicBezTo>
                      <a:pt x="648" y="39"/>
                      <a:pt x="637" y="40"/>
                      <a:pt x="627" y="40"/>
                    </a:cubicBezTo>
                    <a:cubicBezTo>
                      <a:pt x="619" y="40"/>
                      <a:pt x="612" y="41"/>
                      <a:pt x="605" y="41"/>
                    </a:cubicBezTo>
                    <a:cubicBezTo>
                      <a:pt x="598" y="41"/>
                      <a:pt x="593" y="41"/>
                      <a:pt x="589" y="40"/>
                    </a:cubicBezTo>
                    <a:cubicBezTo>
                      <a:pt x="577" y="39"/>
                      <a:pt x="565" y="51"/>
                      <a:pt x="554" y="61"/>
                    </a:cubicBezTo>
                    <a:cubicBezTo>
                      <a:pt x="548" y="67"/>
                      <a:pt x="542" y="72"/>
                      <a:pt x="536" y="76"/>
                    </a:cubicBezTo>
                    <a:cubicBezTo>
                      <a:pt x="529" y="80"/>
                      <a:pt x="517" y="82"/>
                      <a:pt x="502" y="82"/>
                    </a:cubicBezTo>
                    <a:cubicBezTo>
                      <a:pt x="483" y="82"/>
                      <a:pt x="465" y="79"/>
                      <a:pt x="457" y="76"/>
                    </a:cubicBezTo>
                    <a:cubicBezTo>
                      <a:pt x="450" y="74"/>
                      <a:pt x="442" y="68"/>
                      <a:pt x="432" y="62"/>
                    </a:cubicBezTo>
                    <a:cubicBezTo>
                      <a:pt x="421" y="55"/>
                      <a:pt x="406" y="45"/>
                      <a:pt x="400" y="45"/>
                    </a:cubicBezTo>
                    <a:cubicBezTo>
                      <a:pt x="389" y="45"/>
                      <a:pt x="362" y="48"/>
                      <a:pt x="340" y="62"/>
                    </a:cubicBezTo>
                    <a:cubicBezTo>
                      <a:pt x="336" y="64"/>
                      <a:pt x="332" y="66"/>
                      <a:pt x="328" y="66"/>
                    </a:cubicBezTo>
                    <a:cubicBezTo>
                      <a:pt x="326" y="66"/>
                      <a:pt x="324" y="65"/>
                      <a:pt x="323" y="65"/>
                    </a:cubicBezTo>
                    <a:cubicBezTo>
                      <a:pt x="312" y="62"/>
                      <a:pt x="306" y="50"/>
                      <a:pt x="299" y="37"/>
                    </a:cubicBezTo>
                    <a:cubicBezTo>
                      <a:pt x="296" y="31"/>
                      <a:pt x="293" y="24"/>
                      <a:pt x="289" y="20"/>
                    </a:cubicBezTo>
                    <a:cubicBezTo>
                      <a:pt x="284" y="14"/>
                      <a:pt x="275" y="14"/>
                      <a:pt x="265" y="13"/>
                    </a:cubicBezTo>
                    <a:cubicBezTo>
                      <a:pt x="253" y="13"/>
                      <a:pt x="239" y="12"/>
                      <a:pt x="229" y="3"/>
                    </a:cubicBezTo>
                    <a:cubicBezTo>
                      <a:pt x="227" y="1"/>
                      <a:pt x="225" y="0"/>
                      <a:pt x="223" y="0"/>
                    </a:cubicBezTo>
                    <a:cubicBezTo>
                      <a:pt x="219" y="0"/>
                      <a:pt x="215" y="4"/>
                      <a:pt x="210" y="9"/>
                    </a:cubicBezTo>
                    <a:cubicBezTo>
                      <a:pt x="204" y="14"/>
                      <a:pt x="196" y="21"/>
                      <a:pt x="187" y="20"/>
                    </a:cubicBezTo>
                    <a:cubicBezTo>
                      <a:pt x="185" y="20"/>
                      <a:pt x="182" y="19"/>
                      <a:pt x="179" y="19"/>
                    </a:cubicBezTo>
                    <a:cubicBezTo>
                      <a:pt x="168" y="17"/>
                      <a:pt x="154" y="14"/>
                      <a:pt x="141" y="14"/>
                    </a:cubicBezTo>
                    <a:cubicBezTo>
                      <a:pt x="129" y="14"/>
                      <a:pt x="124" y="17"/>
                      <a:pt x="122" y="19"/>
                    </a:cubicBezTo>
                    <a:cubicBezTo>
                      <a:pt x="115" y="24"/>
                      <a:pt x="113" y="41"/>
                      <a:pt x="111" y="54"/>
                    </a:cubicBezTo>
                    <a:cubicBezTo>
                      <a:pt x="109" y="67"/>
                      <a:pt x="108" y="75"/>
                      <a:pt x="104" y="79"/>
                    </a:cubicBezTo>
                    <a:cubicBezTo>
                      <a:pt x="95" y="88"/>
                      <a:pt x="72" y="117"/>
                      <a:pt x="72" y="129"/>
                    </a:cubicBezTo>
                    <a:cubicBezTo>
                      <a:pt x="72" y="133"/>
                      <a:pt x="71" y="136"/>
                      <a:pt x="70" y="139"/>
                    </a:cubicBezTo>
                    <a:lnTo>
                      <a:pt x="70" y="139"/>
                    </a:lnTo>
                    <a:cubicBezTo>
                      <a:pt x="69" y="142"/>
                      <a:pt x="67" y="145"/>
                      <a:pt x="65" y="147"/>
                    </a:cubicBezTo>
                    <a:cubicBezTo>
                      <a:pt x="66" y="155"/>
                      <a:pt x="68" y="162"/>
                      <a:pt x="69" y="169"/>
                    </a:cubicBezTo>
                    <a:cubicBezTo>
                      <a:pt x="69" y="171"/>
                      <a:pt x="69" y="173"/>
                      <a:pt x="69" y="175"/>
                    </a:cubicBezTo>
                    <a:cubicBezTo>
                      <a:pt x="70" y="177"/>
                      <a:pt x="70" y="179"/>
                      <a:pt x="70" y="180"/>
                    </a:cubicBezTo>
                    <a:cubicBezTo>
                      <a:pt x="71" y="183"/>
                      <a:pt x="71" y="185"/>
                      <a:pt x="71" y="187"/>
                    </a:cubicBezTo>
                    <a:cubicBezTo>
                      <a:pt x="72" y="190"/>
                      <a:pt x="72" y="193"/>
                      <a:pt x="72" y="195"/>
                    </a:cubicBezTo>
                    <a:cubicBezTo>
                      <a:pt x="74" y="210"/>
                      <a:pt x="82" y="289"/>
                      <a:pt x="62" y="308"/>
                    </a:cubicBezTo>
                    <a:cubicBezTo>
                      <a:pt x="46" y="324"/>
                      <a:pt x="35" y="350"/>
                      <a:pt x="35" y="350"/>
                    </a:cubicBezTo>
                    <a:lnTo>
                      <a:pt x="34" y="352"/>
                    </a:lnTo>
                    <a:lnTo>
                      <a:pt x="33" y="353"/>
                    </a:lnTo>
                    <a:cubicBezTo>
                      <a:pt x="32" y="353"/>
                      <a:pt x="8" y="371"/>
                      <a:pt x="3" y="405"/>
                    </a:cubicBezTo>
                    <a:cubicBezTo>
                      <a:pt x="0" y="428"/>
                      <a:pt x="1" y="446"/>
                      <a:pt x="3" y="463"/>
                    </a:cubicBezTo>
                    <a:cubicBezTo>
                      <a:pt x="4" y="473"/>
                      <a:pt x="5" y="483"/>
                      <a:pt x="5" y="493"/>
                    </a:cubicBezTo>
                    <a:cubicBezTo>
                      <a:pt x="5" y="504"/>
                      <a:pt x="10" y="513"/>
                      <a:pt x="15" y="524"/>
                    </a:cubicBezTo>
                    <a:cubicBezTo>
                      <a:pt x="17" y="528"/>
                      <a:pt x="19" y="532"/>
                      <a:pt x="21" y="536"/>
                    </a:cubicBezTo>
                    <a:cubicBezTo>
                      <a:pt x="22" y="538"/>
                      <a:pt x="22" y="540"/>
                      <a:pt x="23" y="541"/>
                    </a:cubicBezTo>
                    <a:cubicBezTo>
                      <a:pt x="24" y="545"/>
                      <a:pt x="26" y="547"/>
                      <a:pt x="27" y="550"/>
                    </a:cubicBezTo>
                    <a:lnTo>
                      <a:pt x="28" y="551"/>
                    </a:lnTo>
                    <a:cubicBezTo>
                      <a:pt x="36" y="562"/>
                      <a:pt x="73" y="567"/>
                      <a:pt x="102" y="572"/>
                    </a:cubicBezTo>
                    <a:cubicBezTo>
                      <a:pt x="115" y="574"/>
                      <a:pt x="128" y="576"/>
                      <a:pt x="138" y="578"/>
                    </a:cubicBezTo>
                    <a:cubicBezTo>
                      <a:pt x="176" y="586"/>
                      <a:pt x="216" y="639"/>
                      <a:pt x="215" y="662"/>
                    </a:cubicBezTo>
                    <a:cubicBezTo>
                      <a:pt x="214" y="679"/>
                      <a:pt x="238" y="714"/>
                      <a:pt x="253" y="722"/>
                    </a:cubicBezTo>
                    <a:cubicBezTo>
                      <a:pt x="259" y="725"/>
                      <a:pt x="278" y="719"/>
                      <a:pt x="294" y="713"/>
                    </a:cubicBezTo>
                    <a:cubicBezTo>
                      <a:pt x="307" y="709"/>
                      <a:pt x="319" y="704"/>
                      <a:pt x="328" y="704"/>
                    </a:cubicBezTo>
                    <a:lnTo>
                      <a:pt x="340" y="704"/>
                    </a:lnTo>
                    <a:cubicBezTo>
                      <a:pt x="405" y="704"/>
                      <a:pt x="421" y="698"/>
                      <a:pt x="425" y="694"/>
                    </a:cubicBezTo>
                    <a:cubicBezTo>
                      <a:pt x="429" y="691"/>
                      <a:pt x="433" y="690"/>
                      <a:pt x="438" y="690"/>
                    </a:cubicBezTo>
                    <a:cubicBezTo>
                      <a:pt x="438" y="689"/>
                      <a:pt x="439" y="687"/>
                      <a:pt x="440" y="685"/>
                    </a:cubicBezTo>
                    <a:cubicBezTo>
                      <a:pt x="441" y="682"/>
                      <a:pt x="441" y="680"/>
                      <a:pt x="442" y="678"/>
                    </a:cubicBezTo>
                    <a:cubicBezTo>
                      <a:pt x="443" y="675"/>
                      <a:pt x="444" y="673"/>
                      <a:pt x="445" y="670"/>
                    </a:cubicBezTo>
                    <a:cubicBezTo>
                      <a:pt x="445" y="668"/>
                      <a:pt x="446" y="666"/>
                      <a:pt x="446" y="664"/>
                    </a:cubicBezTo>
                    <a:cubicBezTo>
                      <a:pt x="447" y="661"/>
                      <a:pt x="448" y="659"/>
                      <a:pt x="448" y="656"/>
                    </a:cubicBezTo>
                    <a:cubicBezTo>
                      <a:pt x="449" y="654"/>
                      <a:pt x="450" y="652"/>
                      <a:pt x="450" y="65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6" name="Freeform 30">
                <a:extLst>
                  <a:ext uri="{FF2B5EF4-FFF2-40B4-BE49-F238E27FC236}">
                    <a16:creationId xmlns:a16="http://schemas.microsoft.com/office/drawing/2014/main" id="{76569622-6F2A-4A44-9894-3F8497882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985" y="3906266"/>
                <a:ext cx="54493" cy="163471"/>
              </a:xfrm>
              <a:custGeom>
                <a:avLst/>
                <a:gdLst>
                  <a:gd name="T0" fmla="*/ 121 w 130"/>
                  <a:gd name="T1" fmla="*/ 186 h 382"/>
                  <a:gd name="T2" fmla="*/ 112 w 130"/>
                  <a:gd name="T3" fmla="*/ 137 h 382"/>
                  <a:gd name="T4" fmla="*/ 109 w 130"/>
                  <a:gd name="T5" fmla="*/ 110 h 382"/>
                  <a:gd name="T6" fmla="*/ 98 w 130"/>
                  <a:gd name="T7" fmla="*/ 80 h 382"/>
                  <a:gd name="T8" fmla="*/ 87 w 130"/>
                  <a:gd name="T9" fmla="*/ 74 h 382"/>
                  <a:gd name="T10" fmla="*/ 54 w 130"/>
                  <a:gd name="T11" fmla="*/ 9 h 382"/>
                  <a:gd name="T12" fmla="*/ 45 w 130"/>
                  <a:gd name="T13" fmla="*/ 8 h 382"/>
                  <a:gd name="T14" fmla="*/ 42 w 130"/>
                  <a:gd name="T15" fmla="*/ 7 h 382"/>
                  <a:gd name="T16" fmla="*/ 36 w 130"/>
                  <a:gd name="T17" fmla="*/ 6 h 382"/>
                  <a:gd name="T18" fmla="*/ 29 w 130"/>
                  <a:gd name="T19" fmla="*/ 5 h 382"/>
                  <a:gd name="T20" fmla="*/ 1 w 130"/>
                  <a:gd name="T21" fmla="*/ 0 h 382"/>
                  <a:gd name="T22" fmla="*/ 0 w 130"/>
                  <a:gd name="T23" fmla="*/ 0 h 382"/>
                  <a:gd name="T24" fmla="*/ 0 w 130"/>
                  <a:gd name="T25" fmla="*/ 4 h 382"/>
                  <a:gd name="T26" fmla="*/ 2 w 130"/>
                  <a:gd name="T27" fmla="*/ 10 h 382"/>
                  <a:gd name="T28" fmla="*/ 3 w 130"/>
                  <a:gd name="T29" fmla="*/ 15 h 382"/>
                  <a:gd name="T30" fmla="*/ 4 w 130"/>
                  <a:gd name="T31" fmla="*/ 19 h 382"/>
                  <a:gd name="T32" fmla="*/ 5 w 130"/>
                  <a:gd name="T33" fmla="*/ 23 h 382"/>
                  <a:gd name="T34" fmla="*/ 6 w 130"/>
                  <a:gd name="T35" fmla="*/ 27 h 382"/>
                  <a:gd name="T36" fmla="*/ 7 w 130"/>
                  <a:gd name="T37" fmla="*/ 30 h 382"/>
                  <a:gd name="T38" fmla="*/ 7 w 130"/>
                  <a:gd name="T39" fmla="*/ 32 h 382"/>
                  <a:gd name="T40" fmla="*/ 8 w 130"/>
                  <a:gd name="T41" fmla="*/ 34 h 382"/>
                  <a:gd name="T42" fmla="*/ 9 w 130"/>
                  <a:gd name="T43" fmla="*/ 36 h 382"/>
                  <a:gd name="T44" fmla="*/ 10 w 130"/>
                  <a:gd name="T45" fmla="*/ 37 h 382"/>
                  <a:gd name="T46" fmla="*/ 10 w 130"/>
                  <a:gd name="T47" fmla="*/ 38 h 382"/>
                  <a:gd name="T48" fmla="*/ 11 w 130"/>
                  <a:gd name="T49" fmla="*/ 39 h 382"/>
                  <a:gd name="T50" fmla="*/ 11 w 130"/>
                  <a:gd name="T51" fmla="*/ 39 h 382"/>
                  <a:gd name="T52" fmla="*/ 11 w 130"/>
                  <a:gd name="T53" fmla="*/ 39 h 382"/>
                  <a:gd name="T54" fmla="*/ 33 w 130"/>
                  <a:gd name="T55" fmla="*/ 91 h 382"/>
                  <a:gd name="T56" fmla="*/ 32 w 130"/>
                  <a:gd name="T57" fmla="*/ 104 h 382"/>
                  <a:gd name="T58" fmla="*/ 34 w 130"/>
                  <a:gd name="T59" fmla="*/ 195 h 382"/>
                  <a:gd name="T60" fmla="*/ 55 w 130"/>
                  <a:gd name="T61" fmla="*/ 302 h 382"/>
                  <a:gd name="T62" fmla="*/ 57 w 130"/>
                  <a:gd name="T63" fmla="*/ 319 h 382"/>
                  <a:gd name="T64" fmla="*/ 57 w 130"/>
                  <a:gd name="T65" fmla="*/ 321 h 382"/>
                  <a:gd name="T66" fmla="*/ 62 w 130"/>
                  <a:gd name="T67" fmla="*/ 339 h 382"/>
                  <a:gd name="T68" fmla="*/ 63 w 130"/>
                  <a:gd name="T69" fmla="*/ 342 h 382"/>
                  <a:gd name="T70" fmla="*/ 70 w 130"/>
                  <a:gd name="T71" fmla="*/ 360 h 382"/>
                  <a:gd name="T72" fmla="*/ 71 w 130"/>
                  <a:gd name="T73" fmla="*/ 363 h 382"/>
                  <a:gd name="T74" fmla="*/ 79 w 130"/>
                  <a:gd name="T75" fmla="*/ 380 h 382"/>
                  <a:gd name="T76" fmla="*/ 79 w 130"/>
                  <a:gd name="T77" fmla="*/ 381 h 382"/>
                  <a:gd name="T78" fmla="*/ 88 w 130"/>
                  <a:gd name="T79" fmla="*/ 375 h 382"/>
                  <a:gd name="T80" fmla="*/ 129 w 130"/>
                  <a:gd name="T81" fmla="*/ 358 h 382"/>
                  <a:gd name="T82" fmla="*/ 122 w 130"/>
                  <a:gd name="T83" fmla="*/ 223 h 382"/>
                  <a:gd name="T84" fmla="*/ 121 w 130"/>
                  <a:gd name="T85" fmla="*/ 18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382">
                    <a:moveTo>
                      <a:pt x="121" y="186"/>
                    </a:moveTo>
                    <a:cubicBezTo>
                      <a:pt x="120" y="163"/>
                      <a:pt x="120" y="144"/>
                      <a:pt x="112" y="137"/>
                    </a:cubicBezTo>
                    <a:cubicBezTo>
                      <a:pt x="105" y="129"/>
                      <a:pt x="107" y="119"/>
                      <a:pt x="109" y="110"/>
                    </a:cubicBezTo>
                    <a:cubicBezTo>
                      <a:pt x="112" y="98"/>
                      <a:pt x="114" y="89"/>
                      <a:pt x="98" y="80"/>
                    </a:cubicBezTo>
                    <a:cubicBezTo>
                      <a:pt x="94" y="78"/>
                      <a:pt x="91" y="76"/>
                      <a:pt x="87" y="74"/>
                    </a:cubicBezTo>
                    <a:cubicBezTo>
                      <a:pt x="65" y="63"/>
                      <a:pt x="57" y="56"/>
                      <a:pt x="54" y="9"/>
                    </a:cubicBezTo>
                    <a:cubicBezTo>
                      <a:pt x="51" y="9"/>
                      <a:pt x="48" y="8"/>
                      <a:pt x="45" y="8"/>
                    </a:cubicBezTo>
                    <a:cubicBezTo>
                      <a:pt x="44" y="7"/>
                      <a:pt x="43" y="7"/>
                      <a:pt x="42" y="7"/>
                    </a:cubicBezTo>
                    <a:cubicBezTo>
                      <a:pt x="40" y="7"/>
                      <a:pt x="38" y="6"/>
                      <a:pt x="36" y="6"/>
                    </a:cubicBezTo>
                    <a:cubicBezTo>
                      <a:pt x="33" y="5"/>
                      <a:pt x="31" y="5"/>
                      <a:pt x="29" y="5"/>
                    </a:cubicBezTo>
                    <a:cubicBezTo>
                      <a:pt x="19" y="3"/>
                      <a:pt x="9" y="1"/>
                      <a:pt x="1" y="0"/>
                    </a:cubicBezTo>
                    <a:lnTo>
                      <a:pt x="0" y="0"/>
                    </a:ln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1" y="8"/>
                      <a:pt x="2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3" y="16"/>
                      <a:pt x="3" y="18"/>
                      <a:pt x="4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5" y="26"/>
                      <a:pt x="6" y="27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6"/>
                      <a:pt x="9" y="37"/>
                      <a:pt x="10" y="37"/>
                    </a:cubicBezTo>
                    <a:lnTo>
                      <a:pt x="10" y="38"/>
                    </a:lnTo>
                    <a:cubicBezTo>
                      <a:pt x="10" y="38"/>
                      <a:pt x="10" y="39"/>
                      <a:pt x="11" y="39"/>
                    </a:cubicBezTo>
                    <a:lnTo>
                      <a:pt x="11" y="39"/>
                    </a:lnTo>
                    <a:lnTo>
                      <a:pt x="11" y="39"/>
                    </a:lnTo>
                    <a:cubicBezTo>
                      <a:pt x="27" y="49"/>
                      <a:pt x="34" y="66"/>
                      <a:pt x="33" y="91"/>
                    </a:cubicBezTo>
                    <a:cubicBezTo>
                      <a:pt x="32" y="95"/>
                      <a:pt x="32" y="99"/>
                      <a:pt x="32" y="104"/>
                    </a:cubicBezTo>
                    <a:cubicBezTo>
                      <a:pt x="29" y="130"/>
                      <a:pt x="26" y="174"/>
                      <a:pt x="34" y="195"/>
                    </a:cubicBezTo>
                    <a:cubicBezTo>
                      <a:pt x="44" y="220"/>
                      <a:pt x="55" y="261"/>
                      <a:pt x="55" y="302"/>
                    </a:cubicBezTo>
                    <a:cubicBezTo>
                      <a:pt x="55" y="307"/>
                      <a:pt x="56" y="313"/>
                      <a:pt x="57" y="319"/>
                    </a:cubicBezTo>
                    <a:cubicBezTo>
                      <a:pt x="57" y="320"/>
                      <a:pt x="57" y="320"/>
                      <a:pt x="57" y="321"/>
                    </a:cubicBezTo>
                    <a:cubicBezTo>
                      <a:pt x="58" y="327"/>
                      <a:pt x="60" y="333"/>
                      <a:pt x="62" y="339"/>
                    </a:cubicBezTo>
                    <a:cubicBezTo>
                      <a:pt x="62" y="340"/>
                      <a:pt x="62" y="341"/>
                      <a:pt x="63" y="342"/>
                    </a:cubicBezTo>
                    <a:cubicBezTo>
                      <a:pt x="65" y="348"/>
                      <a:pt x="67" y="354"/>
                      <a:pt x="70" y="360"/>
                    </a:cubicBezTo>
                    <a:cubicBezTo>
                      <a:pt x="70" y="361"/>
                      <a:pt x="70" y="362"/>
                      <a:pt x="71" y="363"/>
                    </a:cubicBezTo>
                    <a:cubicBezTo>
                      <a:pt x="73" y="369"/>
                      <a:pt x="76" y="375"/>
                      <a:pt x="79" y="380"/>
                    </a:cubicBezTo>
                    <a:cubicBezTo>
                      <a:pt x="79" y="381"/>
                      <a:pt x="79" y="381"/>
                      <a:pt x="79" y="381"/>
                    </a:cubicBezTo>
                    <a:cubicBezTo>
                      <a:pt x="83" y="379"/>
                      <a:pt x="86" y="377"/>
                      <a:pt x="88" y="375"/>
                    </a:cubicBezTo>
                    <a:cubicBezTo>
                      <a:pt x="97" y="368"/>
                      <a:pt x="111" y="362"/>
                      <a:pt x="129" y="358"/>
                    </a:cubicBezTo>
                    <a:cubicBezTo>
                      <a:pt x="126" y="288"/>
                      <a:pt x="124" y="242"/>
                      <a:pt x="122" y="223"/>
                    </a:cubicBezTo>
                    <a:cubicBezTo>
                      <a:pt x="121" y="210"/>
                      <a:pt x="121" y="197"/>
                      <a:pt x="121" y="1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7" name="Freeform 32">
                <a:extLst>
                  <a:ext uri="{FF2B5EF4-FFF2-40B4-BE49-F238E27FC236}">
                    <a16:creationId xmlns:a16="http://schemas.microsoft.com/office/drawing/2014/main" id="{18767020-84FF-4051-862A-F486A223C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0837" y="3840500"/>
                <a:ext cx="234878" cy="368282"/>
              </a:xfrm>
              <a:custGeom>
                <a:avLst/>
                <a:gdLst>
                  <a:gd name="T0" fmla="*/ 64 w 551"/>
                  <a:gd name="T1" fmla="*/ 690 h 864"/>
                  <a:gd name="T2" fmla="*/ 111 w 551"/>
                  <a:gd name="T3" fmla="*/ 773 h 864"/>
                  <a:gd name="T4" fmla="*/ 95 w 551"/>
                  <a:gd name="T5" fmla="*/ 833 h 864"/>
                  <a:gd name="T6" fmla="*/ 213 w 551"/>
                  <a:gd name="T7" fmla="*/ 828 h 864"/>
                  <a:gd name="T8" fmla="*/ 229 w 551"/>
                  <a:gd name="T9" fmla="*/ 824 h 864"/>
                  <a:gd name="T10" fmla="*/ 230 w 551"/>
                  <a:gd name="T11" fmla="*/ 824 h 864"/>
                  <a:gd name="T12" fmla="*/ 231 w 551"/>
                  <a:gd name="T13" fmla="*/ 824 h 864"/>
                  <a:gd name="T14" fmla="*/ 265 w 551"/>
                  <a:gd name="T15" fmla="*/ 826 h 864"/>
                  <a:gd name="T16" fmla="*/ 272 w 551"/>
                  <a:gd name="T17" fmla="*/ 826 h 864"/>
                  <a:gd name="T18" fmla="*/ 282 w 551"/>
                  <a:gd name="T19" fmla="*/ 826 h 864"/>
                  <a:gd name="T20" fmla="*/ 295 w 551"/>
                  <a:gd name="T21" fmla="*/ 827 h 864"/>
                  <a:gd name="T22" fmla="*/ 350 w 551"/>
                  <a:gd name="T23" fmla="*/ 829 h 864"/>
                  <a:gd name="T24" fmla="*/ 362 w 551"/>
                  <a:gd name="T25" fmla="*/ 829 h 864"/>
                  <a:gd name="T26" fmla="*/ 376 w 551"/>
                  <a:gd name="T27" fmla="*/ 830 h 864"/>
                  <a:gd name="T28" fmla="*/ 389 w 551"/>
                  <a:gd name="T29" fmla="*/ 830 h 864"/>
                  <a:gd name="T30" fmla="*/ 401 w 551"/>
                  <a:gd name="T31" fmla="*/ 830 h 864"/>
                  <a:gd name="T32" fmla="*/ 427 w 551"/>
                  <a:gd name="T33" fmla="*/ 829 h 864"/>
                  <a:gd name="T34" fmla="*/ 435 w 551"/>
                  <a:gd name="T35" fmla="*/ 828 h 864"/>
                  <a:gd name="T36" fmla="*/ 534 w 551"/>
                  <a:gd name="T37" fmla="*/ 863 h 864"/>
                  <a:gd name="T38" fmla="*/ 539 w 551"/>
                  <a:gd name="T39" fmla="*/ 793 h 864"/>
                  <a:gd name="T40" fmla="*/ 491 w 551"/>
                  <a:gd name="T41" fmla="*/ 746 h 864"/>
                  <a:gd name="T42" fmla="*/ 473 w 551"/>
                  <a:gd name="T43" fmla="*/ 718 h 864"/>
                  <a:gd name="T44" fmla="*/ 462 w 551"/>
                  <a:gd name="T45" fmla="*/ 675 h 864"/>
                  <a:gd name="T46" fmla="*/ 433 w 551"/>
                  <a:gd name="T47" fmla="*/ 571 h 864"/>
                  <a:gd name="T48" fmla="*/ 444 w 551"/>
                  <a:gd name="T49" fmla="*/ 513 h 864"/>
                  <a:gd name="T50" fmla="*/ 473 w 551"/>
                  <a:gd name="T51" fmla="*/ 456 h 864"/>
                  <a:gd name="T52" fmla="*/ 503 w 551"/>
                  <a:gd name="T53" fmla="*/ 423 h 864"/>
                  <a:gd name="T54" fmla="*/ 497 w 551"/>
                  <a:gd name="T55" fmla="*/ 411 h 864"/>
                  <a:gd name="T56" fmla="*/ 491 w 551"/>
                  <a:gd name="T57" fmla="*/ 396 h 864"/>
                  <a:gd name="T58" fmla="*/ 486 w 551"/>
                  <a:gd name="T59" fmla="*/ 383 h 864"/>
                  <a:gd name="T60" fmla="*/ 482 w 551"/>
                  <a:gd name="T61" fmla="*/ 370 h 864"/>
                  <a:gd name="T62" fmla="*/ 421 w 551"/>
                  <a:gd name="T63" fmla="*/ 308 h 864"/>
                  <a:gd name="T64" fmla="*/ 401 w 551"/>
                  <a:gd name="T65" fmla="*/ 249 h 864"/>
                  <a:gd name="T66" fmla="*/ 473 w 551"/>
                  <a:gd name="T67" fmla="*/ 234 h 864"/>
                  <a:gd name="T68" fmla="*/ 467 w 551"/>
                  <a:gd name="T69" fmla="*/ 153 h 864"/>
                  <a:gd name="T70" fmla="*/ 461 w 551"/>
                  <a:gd name="T71" fmla="*/ 93 h 864"/>
                  <a:gd name="T72" fmla="*/ 433 w 551"/>
                  <a:gd name="T73" fmla="*/ 11 h 864"/>
                  <a:gd name="T74" fmla="*/ 427 w 551"/>
                  <a:gd name="T75" fmla="*/ 5 h 864"/>
                  <a:gd name="T76" fmla="*/ 422 w 551"/>
                  <a:gd name="T77" fmla="*/ 2 h 864"/>
                  <a:gd name="T78" fmla="*/ 418 w 551"/>
                  <a:gd name="T79" fmla="*/ 1 h 864"/>
                  <a:gd name="T80" fmla="*/ 413 w 551"/>
                  <a:gd name="T81" fmla="*/ 35 h 864"/>
                  <a:gd name="T82" fmla="*/ 440 w 551"/>
                  <a:gd name="T83" fmla="*/ 61 h 864"/>
                  <a:gd name="T84" fmla="*/ 449 w 551"/>
                  <a:gd name="T85" fmla="*/ 114 h 864"/>
                  <a:gd name="T86" fmla="*/ 402 w 551"/>
                  <a:gd name="T87" fmla="*/ 142 h 864"/>
                  <a:gd name="T88" fmla="*/ 337 w 551"/>
                  <a:gd name="T89" fmla="*/ 277 h 864"/>
                  <a:gd name="T90" fmla="*/ 331 w 551"/>
                  <a:gd name="T91" fmla="*/ 312 h 864"/>
                  <a:gd name="T92" fmla="*/ 295 w 551"/>
                  <a:gd name="T93" fmla="*/ 357 h 864"/>
                  <a:gd name="T94" fmla="*/ 239 w 551"/>
                  <a:gd name="T95" fmla="*/ 478 h 864"/>
                  <a:gd name="T96" fmla="*/ 213 w 551"/>
                  <a:gd name="T97" fmla="*/ 520 h 864"/>
                  <a:gd name="T98" fmla="*/ 196 w 551"/>
                  <a:gd name="T99" fmla="*/ 510 h 864"/>
                  <a:gd name="T100" fmla="*/ 152 w 551"/>
                  <a:gd name="T101" fmla="*/ 475 h 864"/>
                  <a:gd name="T102" fmla="*/ 114 w 551"/>
                  <a:gd name="T103" fmla="*/ 483 h 864"/>
                  <a:gd name="T104" fmla="*/ 21 w 551"/>
                  <a:gd name="T105" fmla="*/ 563 h 864"/>
                  <a:gd name="T106" fmla="*/ 21 w 551"/>
                  <a:gd name="T107" fmla="*/ 667 h 864"/>
                  <a:gd name="T108" fmla="*/ 52 w 551"/>
                  <a:gd name="T109" fmla="*/ 69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1" h="864">
                    <a:moveTo>
                      <a:pt x="52" y="691"/>
                    </a:moveTo>
                    <a:cubicBezTo>
                      <a:pt x="56" y="691"/>
                      <a:pt x="60" y="690"/>
                      <a:pt x="64" y="690"/>
                    </a:cubicBezTo>
                    <a:cubicBezTo>
                      <a:pt x="74" y="689"/>
                      <a:pt x="82" y="689"/>
                      <a:pt x="87" y="692"/>
                    </a:cubicBezTo>
                    <a:cubicBezTo>
                      <a:pt x="103" y="701"/>
                      <a:pt x="116" y="757"/>
                      <a:pt x="111" y="773"/>
                    </a:cubicBezTo>
                    <a:cubicBezTo>
                      <a:pt x="110" y="776"/>
                      <a:pt x="108" y="781"/>
                      <a:pt x="106" y="786"/>
                    </a:cubicBezTo>
                    <a:cubicBezTo>
                      <a:pt x="101" y="799"/>
                      <a:pt x="92" y="821"/>
                      <a:pt x="95" y="833"/>
                    </a:cubicBezTo>
                    <a:lnTo>
                      <a:pt x="196" y="833"/>
                    </a:lnTo>
                    <a:lnTo>
                      <a:pt x="213" y="828"/>
                    </a:lnTo>
                    <a:lnTo>
                      <a:pt x="228" y="824"/>
                    </a:lnTo>
                    <a:lnTo>
                      <a:pt x="229" y="824"/>
                    </a:lnTo>
                    <a:lnTo>
                      <a:pt x="229" y="824"/>
                    </a:lnTo>
                    <a:lnTo>
                      <a:pt x="230" y="824"/>
                    </a:lnTo>
                    <a:cubicBezTo>
                      <a:pt x="230" y="824"/>
                      <a:pt x="230" y="824"/>
                      <a:pt x="231" y="824"/>
                    </a:cubicBezTo>
                    <a:lnTo>
                      <a:pt x="231" y="824"/>
                    </a:lnTo>
                    <a:cubicBezTo>
                      <a:pt x="232" y="824"/>
                      <a:pt x="233" y="824"/>
                      <a:pt x="233" y="824"/>
                    </a:cubicBezTo>
                    <a:cubicBezTo>
                      <a:pt x="239" y="824"/>
                      <a:pt x="250" y="825"/>
                      <a:pt x="265" y="826"/>
                    </a:cubicBezTo>
                    <a:cubicBezTo>
                      <a:pt x="265" y="826"/>
                      <a:pt x="265" y="826"/>
                      <a:pt x="266" y="826"/>
                    </a:cubicBezTo>
                    <a:cubicBezTo>
                      <a:pt x="268" y="826"/>
                      <a:pt x="270" y="826"/>
                      <a:pt x="272" y="826"/>
                    </a:cubicBezTo>
                    <a:cubicBezTo>
                      <a:pt x="274" y="826"/>
                      <a:pt x="275" y="826"/>
                      <a:pt x="276" y="826"/>
                    </a:cubicBezTo>
                    <a:cubicBezTo>
                      <a:pt x="278" y="826"/>
                      <a:pt x="280" y="826"/>
                      <a:pt x="282" y="826"/>
                    </a:cubicBezTo>
                    <a:cubicBezTo>
                      <a:pt x="286" y="827"/>
                      <a:pt x="289" y="827"/>
                      <a:pt x="293" y="827"/>
                    </a:cubicBezTo>
                    <a:cubicBezTo>
                      <a:pt x="294" y="827"/>
                      <a:pt x="294" y="827"/>
                      <a:pt x="295" y="827"/>
                    </a:cubicBezTo>
                    <a:cubicBezTo>
                      <a:pt x="310" y="828"/>
                      <a:pt x="326" y="828"/>
                      <a:pt x="342" y="829"/>
                    </a:cubicBezTo>
                    <a:cubicBezTo>
                      <a:pt x="345" y="829"/>
                      <a:pt x="347" y="829"/>
                      <a:pt x="350" y="829"/>
                    </a:cubicBezTo>
                    <a:lnTo>
                      <a:pt x="350" y="829"/>
                    </a:lnTo>
                    <a:cubicBezTo>
                      <a:pt x="354" y="829"/>
                      <a:pt x="358" y="829"/>
                      <a:pt x="362" y="829"/>
                    </a:cubicBezTo>
                    <a:cubicBezTo>
                      <a:pt x="364" y="829"/>
                      <a:pt x="365" y="829"/>
                      <a:pt x="367" y="829"/>
                    </a:cubicBezTo>
                    <a:cubicBezTo>
                      <a:pt x="370" y="829"/>
                      <a:pt x="373" y="830"/>
                      <a:pt x="376" y="830"/>
                    </a:cubicBezTo>
                    <a:cubicBezTo>
                      <a:pt x="378" y="830"/>
                      <a:pt x="380" y="830"/>
                      <a:pt x="383" y="830"/>
                    </a:cubicBezTo>
                    <a:cubicBezTo>
                      <a:pt x="385" y="830"/>
                      <a:pt x="387" y="830"/>
                      <a:pt x="389" y="830"/>
                    </a:cubicBezTo>
                    <a:cubicBezTo>
                      <a:pt x="393" y="830"/>
                      <a:pt x="397" y="830"/>
                      <a:pt x="401" y="830"/>
                    </a:cubicBezTo>
                    <a:lnTo>
                      <a:pt x="401" y="830"/>
                    </a:lnTo>
                    <a:lnTo>
                      <a:pt x="401" y="830"/>
                    </a:lnTo>
                    <a:cubicBezTo>
                      <a:pt x="416" y="830"/>
                      <a:pt x="423" y="829"/>
                      <a:pt x="427" y="829"/>
                    </a:cubicBezTo>
                    <a:cubicBezTo>
                      <a:pt x="428" y="829"/>
                      <a:pt x="429" y="829"/>
                      <a:pt x="430" y="829"/>
                    </a:cubicBezTo>
                    <a:cubicBezTo>
                      <a:pt x="431" y="828"/>
                      <a:pt x="433" y="828"/>
                      <a:pt x="435" y="828"/>
                    </a:cubicBezTo>
                    <a:cubicBezTo>
                      <a:pt x="456" y="828"/>
                      <a:pt x="501" y="848"/>
                      <a:pt x="526" y="859"/>
                    </a:cubicBezTo>
                    <a:cubicBezTo>
                      <a:pt x="529" y="861"/>
                      <a:pt x="532" y="862"/>
                      <a:pt x="534" y="863"/>
                    </a:cubicBezTo>
                    <a:cubicBezTo>
                      <a:pt x="536" y="850"/>
                      <a:pt x="540" y="825"/>
                      <a:pt x="550" y="806"/>
                    </a:cubicBezTo>
                    <a:cubicBezTo>
                      <a:pt x="544" y="802"/>
                      <a:pt x="540" y="798"/>
                      <a:pt x="539" y="793"/>
                    </a:cubicBezTo>
                    <a:cubicBezTo>
                      <a:pt x="538" y="788"/>
                      <a:pt x="525" y="777"/>
                      <a:pt x="515" y="769"/>
                    </a:cubicBezTo>
                    <a:cubicBezTo>
                      <a:pt x="506" y="761"/>
                      <a:pt x="496" y="753"/>
                      <a:pt x="491" y="746"/>
                    </a:cubicBezTo>
                    <a:cubicBezTo>
                      <a:pt x="479" y="730"/>
                      <a:pt x="474" y="720"/>
                      <a:pt x="473" y="719"/>
                    </a:cubicBezTo>
                    <a:lnTo>
                      <a:pt x="473" y="718"/>
                    </a:lnTo>
                    <a:lnTo>
                      <a:pt x="473" y="716"/>
                    </a:lnTo>
                    <a:cubicBezTo>
                      <a:pt x="473" y="716"/>
                      <a:pt x="476" y="693"/>
                      <a:pt x="462" y="675"/>
                    </a:cubicBezTo>
                    <a:cubicBezTo>
                      <a:pt x="446" y="654"/>
                      <a:pt x="439" y="639"/>
                      <a:pt x="439" y="610"/>
                    </a:cubicBezTo>
                    <a:cubicBezTo>
                      <a:pt x="439" y="595"/>
                      <a:pt x="436" y="583"/>
                      <a:pt x="433" y="571"/>
                    </a:cubicBezTo>
                    <a:cubicBezTo>
                      <a:pt x="431" y="563"/>
                      <a:pt x="429" y="555"/>
                      <a:pt x="429" y="547"/>
                    </a:cubicBezTo>
                    <a:cubicBezTo>
                      <a:pt x="429" y="538"/>
                      <a:pt x="436" y="527"/>
                      <a:pt x="444" y="513"/>
                    </a:cubicBezTo>
                    <a:cubicBezTo>
                      <a:pt x="452" y="500"/>
                      <a:pt x="461" y="485"/>
                      <a:pt x="466" y="470"/>
                    </a:cubicBezTo>
                    <a:cubicBezTo>
                      <a:pt x="468" y="465"/>
                      <a:pt x="470" y="460"/>
                      <a:pt x="473" y="456"/>
                    </a:cubicBezTo>
                    <a:cubicBezTo>
                      <a:pt x="480" y="443"/>
                      <a:pt x="492" y="433"/>
                      <a:pt x="503" y="423"/>
                    </a:cubicBezTo>
                    <a:lnTo>
                      <a:pt x="503" y="423"/>
                    </a:lnTo>
                    <a:cubicBezTo>
                      <a:pt x="503" y="422"/>
                      <a:pt x="502" y="422"/>
                      <a:pt x="502" y="421"/>
                    </a:cubicBezTo>
                    <a:cubicBezTo>
                      <a:pt x="500" y="418"/>
                      <a:pt x="499" y="414"/>
                      <a:pt x="497" y="411"/>
                    </a:cubicBezTo>
                    <a:cubicBezTo>
                      <a:pt x="497" y="410"/>
                      <a:pt x="497" y="410"/>
                      <a:pt x="496" y="409"/>
                    </a:cubicBezTo>
                    <a:cubicBezTo>
                      <a:pt x="494" y="405"/>
                      <a:pt x="493" y="400"/>
                      <a:pt x="491" y="396"/>
                    </a:cubicBezTo>
                    <a:cubicBezTo>
                      <a:pt x="491" y="396"/>
                      <a:pt x="491" y="396"/>
                      <a:pt x="491" y="395"/>
                    </a:cubicBezTo>
                    <a:cubicBezTo>
                      <a:pt x="489" y="391"/>
                      <a:pt x="488" y="387"/>
                      <a:pt x="486" y="383"/>
                    </a:cubicBezTo>
                    <a:cubicBezTo>
                      <a:pt x="486" y="382"/>
                      <a:pt x="486" y="382"/>
                      <a:pt x="486" y="381"/>
                    </a:cubicBezTo>
                    <a:cubicBezTo>
                      <a:pt x="484" y="377"/>
                      <a:pt x="483" y="374"/>
                      <a:pt x="482" y="370"/>
                    </a:cubicBezTo>
                    <a:cubicBezTo>
                      <a:pt x="476" y="352"/>
                      <a:pt x="464" y="342"/>
                      <a:pt x="447" y="329"/>
                    </a:cubicBezTo>
                    <a:cubicBezTo>
                      <a:pt x="439" y="323"/>
                      <a:pt x="430" y="316"/>
                      <a:pt x="421" y="308"/>
                    </a:cubicBezTo>
                    <a:cubicBezTo>
                      <a:pt x="395" y="284"/>
                      <a:pt x="398" y="267"/>
                      <a:pt x="400" y="255"/>
                    </a:cubicBezTo>
                    <a:cubicBezTo>
                      <a:pt x="400" y="253"/>
                      <a:pt x="401" y="251"/>
                      <a:pt x="401" y="249"/>
                    </a:cubicBezTo>
                    <a:cubicBezTo>
                      <a:pt x="401" y="238"/>
                      <a:pt x="414" y="233"/>
                      <a:pt x="445" y="233"/>
                    </a:cubicBezTo>
                    <a:cubicBezTo>
                      <a:pt x="456" y="233"/>
                      <a:pt x="466" y="234"/>
                      <a:pt x="473" y="234"/>
                    </a:cubicBezTo>
                    <a:cubicBezTo>
                      <a:pt x="485" y="235"/>
                      <a:pt x="494" y="234"/>
                      <a:pt x="499" y="233"/>
                    </a:cubicBezTo>
                    <a:cubicBezTo>
                      <a:pt x="487" y="223"/>
                      <a:pt x="471" y="186"/>
                      <a:pt x="467" y="153"/>
                    </a:cubicBezTo>
                    <a:cubicBezTo>
                      <a:pt x="466" y="146"/>
                      <a:pt x="466" y="140"/>
                      <a:pt x="466" y="134"/>
                    </a:cubicBezTo>
                    <a:cubicBezTo>
                      <a:pt x="467" y="115"/>
                      <a:pt x="464" y="103"/>
                      <a:pt x="461" y="93"/>
                    </a:cubicBezTo>
                    <a:cubicBezTo>
                      <a:pt x="458" y="84"/>
                      <a:pt x="456" y="76"/>
                      <a:pt x="457" y="66"/>
                    </a:cubicBezTo>
                    <a:cubicBezTo>
                      <a:pt x="458" y="55"/>
                      <a:pt x="448" y="28"/>
                      <a:pt x="433" y="11"/>
                    </a:cubicBezTo>
                    <a:cubicBezTo>
                      <a:pt x="431" y="9"/>
                      <a:pt x="430" y="8"/>
                      <a:pt x="428" y="6"/>
                    </a:cubicBezTo>
                    <a:cubicBezTo>
                      <a:pt x="428" y="6"/>
                      <a:pt x="427" y="6"/>
                      <a:pt x="427" y="5"/>
                    </a:cubicBezTo>
                    <a:cubicBezTo>
                      <a:pt x="426" y="4"/>
                      <a:pt x="425" y="4"/>
                      <a:pt x="424" y="3"/>
                    </a:cubicBezTo>
                    <a:cubicBezTo>
                      <a:pt x="423" y="3"/>
                      <a:pt x="423" y="2"/>
                      <a:pt x="422" y="2"/>
                    </a:cubicBezTo>
                    <a:cubicBezTo>
                      <a:pt x="421" y="2"/>
                      <a:pt x="420" y="1"/>
                      <a:pt x="420" y="1"/>
                    </a:cubicBezTo>
                    <a:cubicBezTo>
                      <a:pt x="419" y="1"/>
                      <a:pt x="419" y="1"/>
                      <a:pt x="418" y="1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3" y="14"/>
                      <a:pt x="413" y="28"/>
                      <a:pt x="413" y="35"/>
                    </a:cubicBezTo>
                    <a:cubicBezTo>
                      <a:pt x="413" y="36"/>
                      <a:pt x="413" y="37"/>
                      <a:pt x="413" y="38"/>
                    </a:cubicBezTo>
                    <a:cubicBezTo>
                      <a:pt x="416" y="46"/>
                      <a:pt x="429" y="57"/>
                      <a:pt x="440" y="61"/>
                    </a:cubicBezTo>
                    <a:cubicBezTo>
                      <a:pt x="456" y="66"/>
                      <a:pt x="453" y="85"/>
                      <a:pt x="450" y="103"/>
                    </a:cubicBezTo>
                    <a:cubicBezTo>
                      <a:pt x="450" y="107"/>
                      <a:pt x="449" y="111"/>
                      <a:pt x="449" y="114"/>
                    </a:cubicBezTo>
                    <a:cubicBezTo>
                      <a:pt x="447" y="131"/>
                      <a:pt x="429" y="135"/>
                      <a:pt x="416" y="138"/>
                    </a:cubicBezTo>
                    <a:cubicBezTo>
                      <a:pt x="411" y="139"/>
                      <a:pt x="404" y="140"/>
                      <a:pt x="402" y="142"/>
                    </a:cubicBezTo>
                    <a:cubicBezTo>
                      <a:pt x="393" y="155"/>
                      <a:pt x="358" y="212"/>
                      <a:pt x="358" y="221"/>
                    </a:cubicBezTo>
                    <a:cubicBezTo>
                      <a:pt x="361" y="233"/>
                      <a:pt x="352" y="271"/>
                      <a:pt x="337" y="277"/>
                    </a:cubicBezTo>
                    <a:cubicBezTo>
                      <a:pt x="331" y="280"/>
                      <a:pt x="331" y="299"/>
                      <a:pt x="331" y="307"/>
                    </a:cubicBezTo>
                    <a:lnTo>
                      <a:pt x="331" y="312"/>
                    </a:lnTo>
                    <a:cubicBezTo>
                      <a:pt x="331" y="320"/>
                      <a:pt x="323" y="327"/>
                      <a:pt x="314" y="334"/>
                    </a:cubicBezTo>
                    <a:cubicBezTo>
                      <a:pt x="306" y="341"/>
                      <a:pt x="295" y="350"/>
                      <a:pt x="295" y="357"/>
                    </a:cubicBezTo>
                    <a:cubicBezTo>
                      <a:pt x="295" y="373"/>
                      <a:pt x="270" y="419"/>
                      <a:pt x="246" y="465"/>
                    </a:cubicBezTo>
                    <a:lnTo>
                      <a:pt x="239" y="478"/>
                    </a:lnTo>
                    <a:cubicBezTo>
                      <a:pt x="237" y="481"/>
                      <a:pt x="235" y="485"/>
                      <a:pt x="233" y="489"/>
                    </a:cubicBezTo>
                    <a:cubicBezTo>
                      <a:pt x="224" y="506"/>
                      <a:pt x="219" y="516"/>
                      <a:pt x="213" y="520"/>
                    </a:cubicBezTo>
                    <a:cubicBezTo>
                      <a:pt x="211" y="522"/>
                      <a:pt x="209" y="522"/>
                      <a:pt x="207" y="522"/>
                    </a:cubicBezTo>
                    <a:cubicBezTo>
                      <a:pt x="202" y="522"/>
                      <a:pt x="198" y="518"/>
                      <a:pt x="196" y="510"/>
                    </a:cubicBezTo>
                    <a:cubicBezTo>
                      <a:pt x="193" y="494"/>
                      <a:pt x="171" y="474"/>
                      <a:pt x="157" y="474"/>
                    </a:cubicBezTo>
                    <a:cubicBezTo>
                      <a:pt x="155" y="474"/>
                      <a:pt x="153" y="474"/>
                      <a:pt x="152" y="475"/>
                    </a:cubicBezTo>
                    <a:cubicBezTo>
                      <a:pt x="142" y="482"/>
                      <a:pt x="131" y="483"/>
                      <a:pt x="123" y="483"/>
                    </a:cubicBezTo>
                    <a:cubicBezTo>
                      <a:pt x="120" y="483"/>
                      <a:pt x="117" y="483"/>
                      <a:pt x="114" y="483"/>
                    </a:cubicBezTo>
                    <a:cubicBezTo>
                      <a:pt x="110" y="482"/>
                      <a:pt x="106" y="482"/>
                      <a:pt x="104" y="483"/>
                    </a:cubicBezTo>
                    <a:cubicBezTo>
                      <a:pt x="98" y="486"/>
                      <a:pt x="57" y="526"/>
                      <a:pt x="21" y="563"/>
                    </a:cubicBezTo>
                    <a:cubicBezTo>
                      <a:pt x="20" y="571"/>
                      <a:pt x="14" y="603"/>
                      <a:pt x="0" y="640"/>
                    </a:cubicBezTo>
                    <a:cubicBezTo>
                      <a:pt x="7" y="646"/>
                      <a:pt x="14" y="656"/>
                      <a:pt x="21" y="667"/>
                    </a:cubicBezTo>
                    <a:cubicBezTo>
                      <a:pt x="24" y="672"/>
                      <a:pt x="27" y="677"/>
                      <a:pt x="30" y="681"/>
                    </a:cubicBezTo>
                    <a:cubicBezTo>
                      <a:pt x="35" y="688"/>
                      <a:pt x="41" y="691"/>
                      <a:pt x="52" y="6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8" name="Freeform 40">
                <a:extLst>
                  <a:ext uri="{FF2B5EF4-FFF2-40B4-BE49-F238E27FC236}">
                    <a16:creationId xmlns:a16="http://schemas.microsoft.com/office/drawing/2014/main" id="{7872DA0C-C47B-47BD-96D7-9F9ADDF20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808" y="3943844"/>
                <a:ext cx="90194" cy="97707"/>
              </a:xfrm>
              <a:custGeom>
                <a:avLst/>
                <a:gdLst>
                  <a:gd name="T0" fmla="*/ 140 w 210"/>
                  <a:gd name="T1" fmla="*/ 206 h 229"/>
                  <a:gd name="T2" fmla="*/ 159 w 210"/>
                  <a:gd name="T3" fmla="*/ 193 h 229"/>
                  <a:gd name="T4" fmla="*/ 199 w 210"/>
                  <a:gd name="T5" fmla="*/ 159 h 229"/>
                  <a:gd name="T6" fmla="*/ 203 w 210"/>
                  <a:gd name="T7" fmla="*/ 146 h 229"/>
                  <a:gd name="T8" fmla="*/ 204 w 210"/>
                  <a:gd name="T9" fmla="*/ 120 h 229"/>
                  <a:gd name="T10" fmla="*/ 193 w 210"/>
                  <a:gd name="T11" fmla="*/ 71 h 229"/>
                  <a:gd name="T12" fmla="*/ 138 w 210"/>
                  <a:gd name="T13" fmla="*/ 0 h 229"/>
                  <a:gd name="T14" fmla="*/ 116 w 210"/>
                  <a:gd name="T15" fmla="*/ 6 h 229"/>
                  <a:gd name="T16" fmla="*/ 80 w 210"/>
                  <a:gd name="T17" fmla="*/ 12 h 229"/>
                  <a:gd name="T18" fmla="*/ 71 w 210"/>
                  <a:gd name="T19" fmla="*/ 10 h 229"/>
                  <a:gd name="T20" fmla="*/ 57 w 210"/>
                  <a:gd name="T21" fmla="*/ 8 h 229"/>
                  <a:gd name="T22" fmla="*/ 51 w 210"/>
                  <a:gd name="T23" fmla="*/ 15 h 229"/>
                  <a:gd name="T24" fmla="*/ 0 w 210"/>
                  <a:gd name="T25" fmla="*/ 73 h 229"/>
                  <a:gd name="T26" fmla="*/ 10 w 210"/>
                  <a:gd name="T27" fmla="*/ 98 h 229"/>
                  <a:gd name="T28" fmla="*/ 67 w 210"/>
                  <a:gd name="T29" fmla="*/ 189 h 229"/>
                  <a:gd name="T30" fmla="*/ 69 w 210"/>
                  <a:gd name="T31" fmla="*/ 191 h 229"/>
                  <a:gd name="T32" fmla="*/ 124 w 210"/>
                  <a:gd name="T33" fmla="*/ 228 h 229"/>
                  <a:gd name="T34" fmla="*/ 140 w 210"/>
                  <a:gd name="T35" fmla="*/ 20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229">
                    <a:moveTo>
                      <a:pt x="140" y="206"/>
                    </a:moveTo>
                    <a:cubicBezTo>
                      <a:pt x="145" y="202"/>
                      <a:pt x="152" y="198"/>
                      <a:pt x="159" y="193"/>
                    </a:cubicBezTo>
                    <a:cubicBezTo>
                      <a:pt x="174" y="183"/>
                      <a:pt x="197" y="168"/>
                      <a:pt x="199" y="159"/>
                    </a:cubicBezTo>
                    <a:cubicBezTo>
                      <a:pt x="200" y="155"/>
                      <a:pt x="201" y="150"/>
                      <a:pt x="203" y="146"/>
                    </a:cubicBezTo>
                    <a:cubicBezTo>
                      <a:pt x="206" y="136"/>
                      <a:pt x="209" y="127"/>
                      <a:pt x="204" y="120"/>
                    </a:cubicBezTo>
                    <a:cubicBezTo>
                      <a:pt x="195" y="104"/>
                      <a:pt x="193" y="87"/>
                      <a:pt x="193" y="71"/>
                    </a:cubicBezTo>
                    <a:cubicBezTo>
                      <a:pt x="193" y="55"/>
                      <a:pt x="151" y="0"/>
                      <a:pt x="138" y="0"/>
                    </a:cubicBezTo>
                    <a:cubicBezTo>
                      <a:pt x="132" y="0"/>
                      <a:pt x="124" y="3"/>
                      <a:pt x="116" y="6"/>
                    </a:cubicBezTo>
                    <a:cubicBezTo>
                      <a:pt x="104" y="10"/>
                      <a:pt x="92" y="14"/>
                      <a:pt x="80" y="12"/>
                    </a:cubicBezTo>
                    <a:cubicBezTo>
                      <a:pt x="77" y="12"/>
                      <a:pt x="74" y="11"/>
                      <a:pt x="71" y="10"/>
                    </a:cubicBezTo>
                    <a:cubicBezTo>
                      <a:pt x="66" y="9"/>
                      <a:pt x="61" y="8"/>
                      <a:pt x="57" y="8"/>
                    </a:cubicBezTo>
                    <a:cubicBezTo>
                      <a:pt x="54" y="8"/>
                      <a:pt x="52" y="9"/>
                      <a:pt x="51" y="15"/>
                    </a:cubicBezTo>
                    <a:cubicBezTo>
                      <a:pt x="50" y="27"/>
                      <a:pt x="35" y="44"/>
                      <a:pt x="0" y="73"/>
                    </a:cubicBezTo>
                    <a:cubicBezTo>
                      <a:pt x="5" y="83"/>
                      <a:pt x="8" y="90"/>
                      <a:pt x="10" y="98"/>
                    </a:cubicBezTo>
                    <a:cubicBezTo>
                      <a:pt x="27" y="157"/>
                      <a:pt x="43" y="170"/>
                      <a:pt x="67" y="189"/>
                    </a:cubicBezTo>
                    <a:lnTo>
                      <a:pt x="69" y="191"/>
                    </a:lnTo>
                    <a:cubicBezTo>
                      <a:pt x="79" y="200"/>
                      <a:pt x="100" y="213"/>
                      <a:pt x="124" y="228"/>
                    </a:cubicBezTo>
                    <a:cubicBezTo>
                      <a:pt x="130" y="217"/>
                      <a:pt x="135" y="210"/>
                      <a:pt x="140" y="2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" name="Freeform 66">
                <a:extLst>
                  <a:ext uri="{FF2B5EF4-FFF2-40B4-BE49-F238E27FC236}">
                    <a16:creationId xmlns:a16="http://schemas.microsoft.com/office/drawing/2014/main" id="{74C8F5F9-8A24-4485-8A7A-B176098F7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9994" y="3060718"/>
                <a:ext cx="898175" cy="950771"/>
              </a:xfrm>
              <a:custGeom>
                <a:avLst/>
                <a:gdLst>
                  <a:gd name="T0" fmla="*/ 1471 w 2106"/>
                  <a:gd name="T1" fmla="*/ 812 h 2230"/>
                  <a:gd name="T2" fmla="*/ 1546 w 2106"/>
                  <a:gd name="T3" fmla="*/ 789 h 2230"/>
                  <a:gd name="T4" fmla="*/ 1715 w 2106"/>
                  <a:gd name="T5" fmla="*/ 969 h 2230"/>
                  <a:gd name="T6" fmla="*/ 1765 w 2106"/>
                  <a:gd name="T7" fmla="*/ 980 h 2230"/>
                  <a:gd name="T8" fmla="*/ 1824 w 2106"/>
                  <a:gd name="T9" fmla="*/ 1041 h 2230"/>
                  <a:gd name="T10" fmla="*/ 1898 w 2106"/>
                  <a:gd name="T11" fmla="*/ 972 h 2230"/>
                  <a:gd name="T12" fmla="*/ 1983 w 2106"/>
                  <a:gd name="T13" fmla="*/ 734 h 2230"/>
                  <a:gd name="T14" fmla="*/ 2098 w 2106"/>
                  <a:gd name="T15" fmla="*/ 709 h 2230"/>
                  <a:gd name="T16" fmla="*/ 2097 w 2106"/>
                  <a:gd name="T17" fmla="*/ 635 h 2230"/>
                  <a:gd name="T18" fmla="*/ 2105 w 2106"/>
                  <a:gd name="T19" fmla="*/ 616 h 2230"/>
                  <a:gd name="T20" fmla="*/ 2083 w 2106"/>
                  <a:gd name="T21" fmla="*/ 609 h 2230"/>
                  <a:gd name="T22" fmla="*/ 2067 w 2106"/>
                  <a:gd name="T23" fmla="*/ 598 h 2230"/>
                  <a:gd name="T24" fmla="*/ 2047 w 2106"/>
                  <a:gd name="T25" fmla="*/ 567 h 2230"/>
                  <a:gd name="T26" fmla="*/ 1910 w 2106"/>
                  <a:gd name="T27" fmla="*/ 550 h 2230"/>
                  <a:gd name="T28" fmla="*/ 1836 w 2106"/>
                  <a:gd name="T29" fmla="*/ 593 h 2230"/>
                  <a:gd name="T30" fmla="*/ 1770 w 2106"/>
                  <a:gd name="T31" fmla="*/ 657 h 2230"/>
                  <a:gd name="T32" fmla="*/ 1751 w 2106"/>
                  <a:gd name="T33" fmla="*/ 665 h 2230"/>
                  <a:gd name="T34" fmla="*/ 1749 w 2106"/>
                  <a:gd name="T35" fmla="*/ 735 h 2230"/>
                  <a:gd name="T36" fmla="*/ 1647 w 2106"/>
                  <a:gd name="T37" fmla="*/ 749 h 2230"/>
                  <a:gd name="T38" fmla="*/ 1560 w 2106"/>
                  <a:gd name="T39" fmla="*/ 733 h 2230"/>
                  <a:gd name="T40" fmla="*/ 1536 w 2106"/>
                  <a:gd name="T41" fmla="*/ 727 h 2230"/>
                  <a:gd name="T42" fmla="*/ 1520 w 2106"/>
                  <a:gd name="T43" fmla="*/ 708 h 2230"/>
                  <a:gd name="T44" fmla="*/ 1516 w 2106"/>
                  <a:gd name="T45" fmla="*/ 694 h 2230"/>
                  <a:gd name="T46" fmla="*/ 1513 w 2106"/>
                  <a:gd name="T47" fmla="*/ 643 h 2230"/>
                  <a:gd name="T48" fmla="*/ 1477 w 2106"/>
                  <a:gd name="T49" fmla="*/ 655 h 2230"/>
                  <a:gd name="T50" fmla="*/ 1473 w 2106"/>
                  <a:gd name="T51" fmla="*/ 669 h 2230"/>
                  <a:gd name="T52" fmla="*/ 1444 w 2106"/>
                  <a:gd name="T53" fmla="*/ 763 h 2230"/>
                  <a:gd name="T54" fmla="*/ 1226 w 2106"/>
                  <a:gd name="T55" fmla="*/ 721 h 2230"/>
                  <a:gd name="T56" fmla="*/ 1053 w 2106"/>
                  <a:gd name="T57" fmla="*/ 659 h 2230"/>
                  <a:gd name="T58" fmla="*/ 892 w 2106"/>
                  <a:gd name="T59" fmla="*/ 563 h 2230"/>
                  <a:gd name="T60" fmla="*/ 934 w 2106"/>
                  <a:gd name="T61" fmla="*/ 465 h 2230"/>
                  <a:gd name="T62" fmla="*/ 939 w 2106"/>
                  <a:gd name="T63" fmla="*/ 459 h 2230"/>
                  <a:gd name="T64" fmla="*/ 909 w 2106"/>
                  <a:gd name="T65" fmla="*/ 430 h 2230"/>
                  <a:gd name="T66" fmla="*/ 803 w 2106"/>
                  <a:gd name="T67" fmla="*/ 346 h 2230"/>
                  <a:gd name="T68" fmla="*/ 815 w 2106"/>
                  <a:gd name="T69" fmla="*/ 248 h 2230"/>
                  <a:gd name="T70" fmla="*/ 795 w 2106"/>
                  <a:gd name="T71" fmla="*/ 135 h 2230"/>
                  <a:gd name="T72" fmla="*/ 798 w 2106"/>
                  <a:gd name="T73" fmla="*/ 93 h 2230"/>
                  <a:gd name="T74" fmla="*/ 739 w 2106"/>
                  <a:gd name="T75" fmla="*/ 21 h 2230"/>
                  <a:gd name="T76" fmla="*/ 730 w 2106"/>
                  <a:gd name="T77" fmla="*/ 10 h 2230"/>
                  <a:gd name="T78" fmla="*/ 694 w 2106"/>
                  <a:gd name="T79" fmla="*/ 2 h 2230"/>
                  <a:gd name="T80" fmla="*/ 675 w 2106"/>
                  <a:gd name="T81" fmla="*/ 43 h 2230"/>
                  <a:gd name="T82" fmla="*/ 662 w 2106"/>
                  <a:gd name="T83" fmla="*/ 56 h 2230"/>
                  <a:gd name="T84" fmla="*/ 576 w 2106"/>
                  <a:gd name="T85" fmla="*/ 90 h 2230"/>
                  <a:gd name="T86" fmla="*/ 480 w 2106"/>
                  <a:gd name="T87" fmla="*/ 67 h 2230"/>
                  <a:gd name="T88" fmla="*/ 486 w 2106"/>
                  <a:gd name="T89" fmla="*/ 241 h 2230"/>
                  <a:gd name="T90" fmla="*/ 490 w 2106"/>
                  <a:gd name="T91" fmla="*/ 358 h 2230"/>
                  <a:gd name="T92" fmla="*/ 384 w 2106"/>
                  <a:gd name="T93" fmla="*/ 503 h 2230"/>
                  <a:gd name="T94" fmla="*/ 341 w 2106"/>
                  <a:gd name="T95" fmla="*/ 568 h 2230"/>
                  <a:gd name="T96" fmla="*/ 219 w 2106"/>
                  <a:gd name="T97" fmla="*/ 650 h 2230"/>
                  <a:gd name="T98" fmla="*/ 141 w 2106"/>
                  <a:gd name="T99" fmla="*/ 658 h 2230"/>
                  <a:gd name="T100" fmla="*/ 200 w 2106"/>
                  <a:gd name="T101" fmla="*/ 924 h 2230"/>
                  <a:gd name="T102" fmla="*/ 65 w 2106"/>
                  <a:gd name="T103" fmla="*/ 945 h 2230"/>
                  <a:gd name="T104" fmla="*/ 0 w 2106"/>
                  <a:gd name="T105" fmla="*/ 992 h 2230"/>
                  <a:gd name="T106" fmla="*/ 151 w 2106"/>
                  <a:gd name="T107" fmla="*/ 1062 h 2230"/>
                  <a:gd name="T108" fmla="*/ 279 w 2106"/>
                  <a:gd name="T109" fmla="*/ 1156 h 2230"/>
                  <a:gd name="T110" fmla="*/ 328 w 2106"/>
                  <a:gd name="T111" fmla="*/ 1186 h 2230"/>
                  <a:gd name="T112" fmla="*/ 380 w 2106"/>
                  <a:gd name="T113" fmla="*/ 1526 h 2230"/>
                  <a:gd name="T114" fmla="*/ 670 w 2106"/>
                  <a:gd name="T115" fmla="*/ 2219 h 2230"/>
                  <a:gd name="T116" fmla="*/ 852 w 2106"/>
                  <a:gd name="T117" fmla="*/ 1999 h 2230"/>
                  <a:gd name="T118" fmla="*/ 926 w 2106"/>
                  <a:gd name="T119" fmla="*/ 1613 h 2230"/>
                  <a:gd name="T120" fmla="*/ 1302 w 2106"/>
                  <a:gd name="T121" fmla="*/ 1299 h 2230"/>
                  <a:gd name="T122" fmla="*/ 1530 w 2106"/>
                  <a:gd name="T123" fmla="*/ 1139 h 2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6" h="2230">
                    <a:moveTo>
                      <a:pt x="1485" y="889"/>
                    </a:moveTo>
                    <a:cubicBezTo>
                      <a:pt x="1488" y="874"/>
                      <a:pt x="1500" y="872"/>
                      <a:pt x="1508" y="871"/>
                    </a:cubicBezTo>
                    <a:cubicBezTo>
                      <a:pt x="1516" y="869"/>
                      <a:pt x="1523" y="868"/>
                      <a:pt x="1527" y="857"/>
                    </a:cubicBezTo>
                    <a:cubicBezTo>
                      <a:pt x="1529" y="850"/>
                      <a:pt x="1519" y="845"/>
                      <a:pt x="1504" y="838"/>
                    </a:cubicBezTo>
                    <a:cubicBezTo>
                      <a:pt x="1489" y="831"/>
                      <a:pt x="1474" y="825"/>
                      <a:pt x="1471" y="812"/>
                    </a:cubicBezTo>
                    <a:cubicBezTo>
                      <a:pt x="1470" y="806"/>
                      <a:pt x="1472" y="798"/>
                      <a:pt x="1477" y="791"/>
                    </a:cubicBezTo>
                    <a:cubicBezTo>
                      <a:pt x="1487" y="778"/>
                      <a:pt x="1495" y="772"/>
                      <a:pt x="1503" y="772"/>
                    </a:cubicBezTo>
                    <a:cubicBezTo>
                      <a:pt x="1504" y="772"/>
                      <a:pt x="1506" y="772"/>
                      <a:pt x="1507" y="773"/>
                    </a:cubicBezTo>
                    <a:cubicBezTo>
                      <a:pt x="1511" y="774"/>
                      <a:pt x="1515" y="776"/>
                      <a:pt x="1519" y="779"/>
                    </a:cubicBezTo>
                    <a:cubicBezTo>
                      <a:pt x="1526" y="783"/>
                      <a:pt x="1533" y="789"/>
                      <a:pt x="1546" y="789"/>
                    </a:cubicBezTo>
                    <a:cubicBezTo>
                      <a:pt x="1597" y="789"/>
                      <a:pt x="1602" y="821"/>
                      <a:pt x="1602" y="836"/>
                    </a:cubicBezTo>
                    <a:cubicBezTo>
                      <a:pt x="1602" y="850"/>
                      <a:pt x="1624" y="862"/>
                      <a:pt x="1634" y="866"/>
                    </a:cubicBezTo>
                    <a:cubicBezTo>
                      <a:pt x="1643" y="866"/>
                      <a:pt x="1694" y="862"/>
                      <a:pt x="1720" y="862"/>
                    </a:cubicBezTo>
                    <a:cubicBezTo>
                      <a:pt x="1748" y="862"/>
                      <a:pt x="1781" y="862"/>
                      <a:pt x="1781" y="886"/>
                    </a:cubicBezTo>
                    <a:cubicBezTo>
                      <a:pt x="1781" y="906"/>
                      <a:pt x="1747" y="969"/>
                      <a:pt x="1715" y="969"/>
                    </a:cubicBezTo>
                    <a:cubicBezTo>
                      <a:pt x="1707" y="969"/>
                      <a:pt x="1702" y="983"/>
                      <a:pt x="1700" y="996"/>
                    </a:cubicBezTo>
                    <a:cubicBezTo>
                      <a:pt x="1698" y="1019"/>
                      <a:pt x="1705" y="1038"/>
                      <a:pt x="1712" y="1039"/>
                    </a:cubicBezTo>
                    <a:lnTo>
                      <a:pt x="1712" y="1039"/>
                    </a:lnTo>
                    <a:cubicBezTo>
                      <a:pt x="1722" y="1039"/>
                      <a:pt x="1733" y="1020"/>
                      <a:pt x="1741" y="1007"/>
                    </a:cubicBezTo>
                    <a:cubicBezTo>
                      <a:pt x="1750" y="991"/>
                      <a:pt x="1756" y="980"/>
                      <a:pt x="1765" y="980"/>
                    </a:cubicBezTo>
                    <a:cubicBezTo>
                      <a:pt x="1777" y="980"/>
                      <a:pt x="1780" y="995"/>
                      <a:pt x="1792" y="1070"/>
                    </a:cubicBezTo>
                    <a:cubicBezTo>
                      <a:pt x="1794" y="1086"/>
                      <a:pt x="1797" y="1104"/>
                      <a:pt x="1800" y="1122"/>
                    </a:cubicBezTo>
                    <a:cubicBezTo>
                      <a:pt x="1803" y="1120"/>
                      <a:pt x="1805" y="1120"/>
                      <a:pt x="1807" y="1120"/>
                    </a:cubicBezTo>
                    <a:cubicBezTo>
                      <a:pt x="1812" y="1120"/>
                      <a:pt x="1814" y="1095"/>
                      <a:pt x="1815" y="1084"/>
                    </a:cubicBezTo>
                    <a:cubicBezTo>
                      <a:pt x="1816" y="1067"/>
                      <a:pt x="1818" y="1050"/>
                      <a:pt x="1824" y="1041"/>
                    </a:cubicBezTo>
                    <a:cubicBezTo>
                      <a:pt x="1829" y="1033"/>
                      <a:pt x="1830" y="1013"/>
                      <a:pt x="1832" y="997"/>
                    </a:cubicBezTo>
                    <a:cubicBezTo>
                      <a:pt x="1833" y="976"/>
                      <a:pt x="1834" y="963"/>
                      <a:pt x="1844" y="963"/>
                    </a:cubicBezTo>
                    <a:cubicBezTo>
                      <a:pt x="1847" y="963"/>
                      <a:pt x="1852" y="964"/>
                      <a:pt x="1861" y="966"/>
                    </a:cubicBezTo>
                    <a:cubicBezTo>
                      <a:pt x="1871" y="969"/>
                      <a:pt x="1886" y="972"/>
                      <a:pt x="1894" y="972"/>
                    </a:cubicBezTo>
                    <a:cubicBezTo>
                      <a:pt x="1896" y="972"/>
                      <a:pt x="1897" y="972"/>
                      <a:pt x="1898" y="972"/>
                    </a:cubicBezTo>
                    <a:cubicBezTo>
                      <a:pt x="1897" y="964"/>
                      <a:pt x="1902" y="953"/>
                      <a:pt x="1910" y="936"/>
                    </a:cubicBezTo>
                    <a:cubicBezTo>
                      <a:pt x="1918" y="917"/>
                      <a:pt x="1928" y="895"/>
                      <a:pt x="1925" y="881"/>
                    </a:cubicBezTo>
                    <a:cubicBezTo>
                      <a:pt x="1922" y="865"/>
                      <a:pt x="1928" y="848"/>
                      <a:pt x="1935" y="830"/>
                    </a:cubicBezTo>
                    <a:cubicBezTo>
                      <a:pt x="1941" y="815"/>
                      <a:pt x="1946" y="801"/>
                      <a:pt x="1946" y="786"/>
                    </a:cubicBezTo>
                    <a:cubicBezTo>
                      <a:pt x="1946" y="758"/>
                      <a:pt x="1965" y="746"/>
                      <a:pt x="1983" y="734"/>
                    </a:cubicBezTo>
                    <a:cubicBezTo>
                      <a:pt x="1989" y="730"/>
                      <a:pt x="1994" y="726"/>
                      <a:pt x="2000" y="721"/>
                    </a:cubicBezTo>
                    <a:cubicBezTo>
                      <a:pt x="2004" y="718"/>
                      <a:pt x="2039" y="688"/>
                      <a:pt x="2059" y="688"/>
                    </a:cubicBezTo>
                    <a:cubicBezTo>
                      <a:pt x="2065" y="688"/>
                      <a:pt x="2070" y="691"/>
                      <a:pt x="2072" y="697"/>
                    </a:cubicBezTo>
                    <a:cubicBezTo>
                      <a:pt x="2074" y="702"/>
                      <a:pt x="2088" y="709"/>
                      <a:pt x="2096" y="709"/>
                    </a:cubicBezTo>
                    <a:cubicBezTo>
                      <a:pt x="2097" y="709"/>
                      <a:pt x="2098" y="709"/>
                      <a:pt x="2098" y="709"/>
                    </a:cubicBezTo>
                    <a:cubicBezTo>
                      <a:pt x="2098" y="708"/>
                      <a:pt x="2098" y="706"/>
                      <a:pt x="2095" y="702"/>
                    </a:cubicBezTo>
                    <a:cubicBezTo>
                      <a:pt x="2082" y="683"/>
                      <a:pt x="2077" y="667"/>
                      <a:pt x="2080" y="656"/>
                    </a:cubicBezTo>
                    <a:cubicBezTo>
                      <a:pt x="2082" y="650"/>
                      <a:pt x="2086" y="645"/>
                      <a:pt x="2091" y="642"/>
                    </a:cubicBezTo>
                    <a:cubicBezTo>
                      <a:pt x="2093" y="642"/>
                      <a:pt x="2094" y="640"/>
                      <a:pt x="2095" y="638"/>
                    </a:cubicBezTo>
                    <a:cubicBezTo>
                      <a:pt x="2096" y="638"/>
                      <a:pt x="2096" y="636"/>
                      <a:pt x="2097" y="635"/>
                    </a:cubicBezTo>
                    <a:cubicBezTo>
                      <a:pt x="2098" y="634"/>
                      <a:pt x="2098" y="633"/>
                      <a:pt x="2099" y="632"/>
                    </a:cubicBezTo>
                    <a:cubicBezTo>
                      <a:pt x="2100" y="631"/>
                      <a:pt x="2100" y="629"/>
                      <a:pt x="2101" y="628"/>
                    </a:cubicBezTo>
                    <a:cubicBezTo>
                      <a:pt x="2101" y="627"/>
                      <a:pt x="2102" y="625"/>
                      <a:pt x="2102" y="624"/>
                    </a:cubicBezTo>
                    <a:cubicBezTo>
                      <a:pt x="2103" y="622"/>
                      <a:pt x="2103" y="620"/>
                      <a:pt x="2104" y="618"/>
                    </a:cubicBezTo>
                    <a:cubicBezTo>
                      <a:pt x="2104" y="617"/>
                      <a:pt x="2105" y="617"/>
                      <a:pt x="2105" y="616"/>
                    </a:cubicBezTo>
                    <a:lnTo>
                      <a:pt x="2105" y="616"/>
                    </a:lnTo>
                    <a:cubicBezTo>
                      <a:pt x="2102" y="615"/>
                      <a:pt x="2098" y="614"/>
                      <a:pt x="2093" y="613"/>
                    </a:cubicBezTo>
                    <a:cubicBezTo>
                      <a:pt x="2092" y="613"/>
                      <a:pt x="2091" y="612"/>
                      <a:pt x="2090" y="612"/>
                    </a:cubicBezTo>
                    <a:cubicBezTo>
                      <a:pt x="2089" y="611"/>
                      <a:pt x="2088" y="611"/>
                      <a:pt x="2086" y="611"/>
                    </a:cubicBezTo>
                    <a:cubicBezTo>
                      <a:pt x="2085" y="610"/>
                      <a:pt x="2084" y="609"/>
                      <a:pt x="2083" y="609"/>
                    </a:cubicBezTo>
                    <a:cubicBezTo>
                      <a:pt x="2082" y="608"/>
                      <a:pt x="2080" y="608"/>
                      <a:pt x="2079" y="607"/>
                    </a:cubicBezTo>
                    <a:cubicBezTo>
                      <a:pt x="2078" y="607"/>
                      <a:pt x="2077" y="606"/>
                      <a:pt x="2076" y="605"/>
                    </a:cubicBezTo>
                    <a:cubicBezTo>
                      <a:pt x="2075" y="605"/>
                      <a:pt x="2074" y="604"/>
                      <a:pt x="2073" y="603"/>
                    </a:cubicBezTo>
                    <a:cubicBezTo>
                      <a:pt x="2071" y="602"/>
                      <a:pt x="2070" y="602"/>
                      <a:pt x="2070" y="601"/>
                    </a:cubicBezTo>
                    <a:cubicBezTo>
                      <a:pt x="2068" y="600"/>
                      <a:pt x="2067" y="599"/>
                      <a:pt x="2067" y="598"/>
                    </a:cubicBezTo>
                    <a:cubicBezTo>
                      <a:pt x="2066" y="597"/>
                      <a:pt x="2065" y="596"/>
                      <a:pt x="2064" y="595"/>
                    </a:cubicBezTo>
                    <a:cubicBezTo>
                      <a:pt x="2063" y="594"/>
                      <a:pt x="2062" y="592"/>
                      <a:pt x="2061" y="590"/>
                    </a:cubicBezTo>
                    <a:cubicBezTo>
                      <a:pt x="2061" y="589"/>
                      <a:pt x="2061" y="589"/>
                      <a:pt x="2061" y="589"/>
                    </a:cubicBezTo>
                    <a:cubicBezTo>
                      <a:pt x="2059" y="584"/>
                      <a:pt x="2055" y="578"/>
                      <a:pt x="2051" y="572"/>
                    </a:cubicBezTo>
                    <a:cubicBezTo>
                      <a:pt x="2050" y="570"/>
                      <a:pt x="2048" y="569"/>
                      <a:pt x="2047" y="567"/>
                    </a:cubicBezTo>
                    <a:cubicBezTo>
                      <a:pt x="2038" y="556"/>
                      <a:pt x="2031" y="546"/>
                      <a:pt x="2031" y="536"/>
                    </a:cubicBezTo>
                    <a:cubicBezTo>
                      <a:pt x="2031" y="534"/>
                      <a:pt x="2030" y="533"/>
                      <a:pt x="2028" y="533"/>
                    </a:cubicBezTo>
                    <a:cubicBezTo>
                      <a:pt x="2023" y="533"/>
                      <a:pt x="2012" y="537"/>
                      <a:pt x="2001" y="547"/>
                    </a:cubicBezTo>
                    <a:cubicBezTo>
                      <a:pt x="1992" y="554"/>
                      <a:pt x="1979" y="552"/>
                      <a:pt x="1964" y="548"/>
                    </a:cubicBezTo>
                    <a:cubicBezTo>
                      <a:pt x="1947" y="544"/>
                      <a:pt x="1927" y="541"/>
                      <a:pt x="1910" y="550"/>
                    </a:cubicBezTo>
                    <a:cubicBezTo>
                      <a:pt x="1892" y="560"/>
                      <a:pt x="1881" y="570"/>
                      <a:pt x="1872" y="578"/>
                    </a:cubicBezTo>
                    <a:cubicBezTo>
                      <a:pt x="1862" y="587"/>
                      <a:pt x="1853" y="594"/>
                      <a:pt x="1842" y="593"/>
                    </a:cubicBezTo>
                    <a:cubicBezTo>
                      <a:pt x="1841" y="593"/>
                      <a:pt x="1840" y="593"/>
                      <a:pt x="1840" y="593"/>
                    </a:cubicBezTo>
                    <a:cubicBezTo>
                      <a:pt x="1839" y="593"/>
                      <a:pt x="1838" y="593"/>
                      <a:pt x="1838" y="593"/>
                    </a:cubicBezTo>
                    <a:cubicBezTo>
                      <a:pt x="1837" y="593"/>
                      <a:pt x="1836" y="593"/>
                      <a:pt x="1836" y="593"/>
                    </a:cubicBezTo>
                    <a:cubicBezTo>
                      <a:pt x="1833" y="593"/>
                      <a:pt x="1831" y="596"/>
                      <a:pt x="1827" y="603"/>
                    </a:cubicBezTo>
                    <a:cubicBezTo>
                      <a:pt x="1825" y="608"/>
                      <a:pt x="1821" y="615"/>
                      <a:pt x="1815" y="622"/>
                    </a:cubicBezTo>
                    <a:cubicBezTo>
                      <a:pt x="1810" y="626"/>
                      <a:pt x="1806" y="631"/>
                      <a:pt x="1802" y="635"/>
                    </a:cubicBezTo>
                    <a:cubicBezTo>
                      <a:pt x="1792" y="647"/>
                      <a:pt x="1783" y="656"/>
                      <a:pt x="1774" y="656"/>
                    </a:cubicBezTo>
                    <a:cubicBezTo>
                      <a:pt x="1773" y="656"/>
                      <a:pt x="1772" y="657"/>
                      <a:pt x="1770" y="657"/>
                    </a:cubicBezTo>
                    <a:lnTo>
                      <a:pt x="1769" y="658"/>
                    </a:lnTo>
                    <a:cubicBezTo>
                      <a:pt x="1767" y="658"/>
                      <a:pt x="1765" y="659"/>
                      <a:pt x="1763" y="660"/>
                    </a:cubicBezTo>
                    <a:cubicBezTo>
                      <a:pt x="1762" y="660"/>
                      <a:pt x="1762" y="660"/>
                      <a:pt x="1762" y="660"/>
                    </a:cubicBezTo>
                    <a:cubicBezTo>
                      <a:pt x="1760" y="661"/>
                      <a:pt x="1759" y="661"/>
                      <a:pt x="1758" y="662"/>
                    </a:cubicBezTo>
                    <a:cubicBezTo>
                      <a:pt x="1756" y="663"/>
                      <a:pt x="1754" y="664"/>
                      <a:pt x="1751" y="665"/>
                    </a:cubicBezTo>
                    <a:cubicBezTo>
                      <a:pt x="1751" y="665"/>
                      <a:pt x="1751" y="665"/>
                      <a:pt x="1750" y="665"/>
                    </a:cubicBezTo>
                    <a:lnTo>
                      <a:pt x="1750" y="665"/>
                    </a:lnTo>
                    <a:cubicBezTo>
                      <a:pt x="1748" y="666"/>
                      <a:pt x="1746" y="667"/>
                      <a:pt x="1745" y="668"/>
                    </a:cubicBezTo>
                    <a:cubicBezTo>
                      <a:pt x="1744" y="668"/>
                      <a:pt x="1743" y="668"/>
                      <a:pt x="1743" y="668"/>
                    </a:cubicBezTo>
                    <a:cubicBezTo>
                      <a:pt x="1749" y="682"/>
                      <a:pt x="1760" y="716"/>
                      <a:pt x="1749" y="735"/>
                    </a:cubicBezTo>
                    <a:cubicBezTo>
                      <a:pt x="1743" y="746"/>
                      <a:pt x="1732" y="748"/>
                      <a:pt x="1725" y="748"/>
                    </a:cubicBezTo>
                    <a:cubicBezTo>
                      <a:pt x="1720" y="748"/>
                      <a:pt x="1714" y="747"/>
                      <a:pt x="1708" y="746"/>
                    </a:cubicBezTo>
                    <a:cubicBezTo>
                      <a:pt x="1696" y="745"/>
                      <a:pt x="1682" y="744"/>
                      <a:pt x="1671" y="747"/>
                    </a:cubicBezTo>
                    <a:cubicBezTo>
                      <a:pt x="1664" y="748"/>
                      <a:pt x="1658" y="749"/>
                      <a:pt x="1653" y="749"/>
                    </a:cubicBezTo>
                    <a:cubicBezTo>
                      <a:pt x="1650" y="749"/>
                      <a:pt x="1649" y="749"/>
                      <a:pt x="1647" y="749"/>
                    </a:cubicBezTo>
                    <a:cubicBezTo>
                      <a:pt x="1646" y="748"/>
                      <a:pt x="1645" y="748"/>
                      <a:pt x="1644" y="748"/>
                    </a:cubicBezTo>
                    <a:cubicBezTo>
                      <a:pt x="1637" y="747"/>
                      <a:pt x="1630" y="746"/>
                      <a:pt x="1625" y="744"/>
                    </a:cubicBezTo>
                    <a:cubicBezTo>
                      <a:pt x="1615" y="741"/>
                      <a:pt x="1607" y="738"/>
                      <a:pt x="1598" y="741"/>
                    </a:cubicBezTo>
                    <a:cubicBezTo>
                      <a:pt x="1595" y="742"/>
                      <a:pt x="1591" y="742"/>
                      <a:pt x="1588" y="742"/>
                    </a:cubicBezTo>
                    <a:cubicBezTo>
                      <a:pt x="1576" y="742"/>
                      <a:pt x="1567" y="737"/>
                      <a:pt x="1560" y="733"/>
                    </a:cubicBezTo>
                    <a:cubicBezTo>
                      <a:pt x="1555" y="731"/>
                      <a:pt x="1551" y="728"/>
                      <a:pt x="1548" y="728"/>
                    </a:cubicBezTo>
                    <a:cubicBezTo>
                      <a:pt x="1546" y="729"/>
                      <a:pt x="1545" y="729"/>
                      <a:pt x="1544" y="729"/>
                    </a:cubicBezTo>
                    <a:cubicBezTo>
                      <a:pt x="1543" y="729"/>
                      <a:pt x="1543" y="729"/>
                      <a:pt x="1543" y="729"/>
                    </a:cubicBezTo>
                    <a:cubicBezTo>
                      <a:pt x="1541" y="729"/>
                      <a:pt x="1539" y="728"/>
                      <a:pt x="1537" y="727"/>
                    </a:cubicBezTo>
                    <a:lnTo>
                      <a:pt x="1536" y="727"/>
                    </a:lnTo>
                    <a:cubicBezTo>
                      <a:pt x="1532" y="725"/>
                      <a:pt x="1528" y="721"/>
                      <a:pt x="1525" y="716"/>
                    </a:cubicBezTo>
                    <a:lnTo>
                      <a:pt x="1525" y="716"/>
                    </a:lnTo>
                    <a:lnTo>
                      <a:pt x="1525" y="717"/>
                    </a:lnTo>
                    <a:lnTo>
                      <a:pt x="1521" y="709"/>
                    </a:lnTo>
                    <a:cubicBezTo>
                      <a:pt x="1521" y="709"/>
                      <a:pt x="1521" y="708"/>
                      <a:pt x="1520" y="708"/>
                    </a:cubicBezTo>
                    <a:lnTo>
                      <a:pt x="1520" y="708"/>
                    </a:lnTo>
                    <a:lnTo>
                      <a:pt x="1520" y="708"/>
                    </a:lnTo>
                    <a:cubicBezTo>
                      <a:pt x="1520" y="707"/>
                      <a:pt x="1519" y="705"/>
                      <a:pt x="1519" y="704"/>
                    </a:cubicBezTo>
                    <a:cubicBezTo>
                      <a:pt x="1518" y="702"/>
                      <a:pt x="1517" y="700"/>
                      <a:pt x="1517" y="698"/>
                    </a:cubicBezTo>
                    <a:cubicBezTo>
                      <a:pt x="1516" y="697"/>
                      <a:pt x="1516" y="695"/>
                      <a:pt x="1516" y="694"/>
                    </a:cubicBezTo>
                    <a:cubicBezTo>
                      <a:pt x="1515" y="691"/>
                      <a:pt x="1515" y="689"/>
                      <a:pt x="1514" y="686"/>
                    </a:cubicBezTo>
                    <a:cubicBezTo>
                      <a:pt x="1514" y="684"/>
                      <a:pt x="1514" y="683"/>
                      <a:pt x="1514" y="682"/>
                    </a:cubicBezTo>
                    <a:cubicBezTo>
                      <a:pt x="1514" y="678"/>
                      <a:pt x="1515" y="674"/>
                      <a:pt x="1515" y="670"/>
                    </a:cubicBezTo>
                    <a:cubicBezTo>
                      <a:pt x="1516" y="667"/>
                      <a:pt x="1517" y="664"/>
                      <a:pt x="1516" y="661"/>
                    </a:cubicBezTo>
                    <a:cubicBezTo>
                      <a:pt x="1516" y="655"/>
                      <a:pt x="1515" y="648"/>
                      <a:pt x="1513" y="643"/>
                    </a:cubicBezTo>
                    <a:cubicBezTo>
                      <a:pt x="1512" y="640"/>
                      <a:pt x="1510" y="638"/>
                      <a:pt x="1509" y="637"/>
                    </a:cubicBezTo>
                    <a:cubicBezTo>
                      <a:pt x="1505" y="631"/>
                      <a:pt x="1504" y="632"/>
                      <a:pt x="1502" y="636"/>
                    </a:cubicBezTo>
                    <a:cubicBezTo>
                      <a:pt x="1496" y="644"/>
                      <a:pt x="1489" y="648"/>
                      <a:pt x="1484" y="651"/>
                    </a:cubicBezTo>
                    <a:cubicBezTo>
                      <a:pt x="1481" y="652"/>
                      <a:pt x="1479" y="653"/>
                      <a:pt x="1477" y="655"/>
                    </a:cubicBezTo>
                    <a:lnTo>
                      <a:pt x="1477" y="655"/>
                    </a:lnTo>
                    <a:lnTo>
                      <a:pt x="1476" y="656"/>
                    </a:lnTo>
                    <a:cubicBezTo>
                      <a:pt x="1476" y="656"/>
                      <a:pt x="1476" y="656"/>
                      <a:pt x="1475" y="657"/>
                    </a:cubicBezTo>
                    <a:cubicBezTo>
                      <a:pt x="1475" y="658"/>
                      <a:pt x="1474" y="659"/>
                      <a:pt x="1474" y="660"/>
                    </a:cubicBezTo>
                    <a:cubicBezTo>
                      <a:pt x="1474" y="661"/>
                      <a:pt x="1474" y="662"/>
                      <a:pt x="1474" y="662"/>
                    </a:cubicBezTo>
                    <a:cubicBezTo>
                      <a:pt x="1473" y="664"/>
                      <a:pt x="1473" y="666"/>
                      <a:pt x="1473" y="669"/>
                    </a:cubicBezTo>
                    <a:cubicBezTo>
                      <a:pt x="1473" y="677"/>
                      <a:pt x="1474" y="686"/>
                      <a:pt x="1476" y="694"/>
                    </a:cubicBezTo>
                    <a:cubicBezTo>
                      <a:pt x="1477" y="700"/>
                      <a:pt x="1478" y="705"/>
                      <a:pt x="1478" y="710"/>
                    </a:cubicBezTo>
                    <a:cubicBezTo>
                      <a:pt x="1479" y="714"/>
                      <a:pt x="1479" y="718"/>
                      <a:pt x="1479" y="721"/>
                    </a:cubicBezTo>
                    <a:cubicBezTo>
                      <a:pt x="1479" y="733"/>
                      <a:pt x="1476" y="743"/>
                      <a:pt x="1468" y="751"/>
                    </a:cubicBezTo>
                    <a:cubicBezTo>
                      <a:pt x="1463" y="756"/>
                      <a:pt x="1454" y="760"/>
                      <a:pt x="1444" y="763"/>
                    </a:cubicBezTo>
                    <a:cubicBezTo>
                      <a:pt x="1422" y="770"/>
                      <a:pt x="1393" y="773"/>
                      <a:pt x="1373" y="773"/>
                    </a:cubicBezTo>
                    <a:lnTo>
                      <a:pt x="1373" y="773"/>
                    </a:lnTo>
                    <a:cubicBezTo>
                      <a:pt x="1357" y="773"/>
                      <a:pt x="1337" y="771"/>
                      <a:pt x="1328" y="764"/>
                    </a:cubicBezTo>
                    <a:cubicBezTo>
                      <a:pt x="1320" y="758"/>
                      <a:pt x="1299" y="752"/>
                      <a:pt x="1280" y="747"/>
                    </a:cubicBezTo>
                    <a:cubicBezTo>
                      <a:pt x="1247" y="738"/>
                      <a:pt x="1228" y="732"/>
                      <a:pt x="1226" y="721"/>
                    </a:cubicBezTo>
                    <a:cubicBezTo>
                      <a:pt x="1224" y="708"/>
                      <a:pt x="1201" y="684"/>
                      <a:pt x="1190" y="684"/>
                    </a:cubicBezTo>
                    <a:cubicBezTo>
                      <a:pt x="1185" y="684"/>
                      <a:pt x="1175" y="687"/>
                      <a:pt x="1165" y="690"/>
                    </a:cubicBezTo>
                    <a:cubicBezTo>
                      <a:pt x="1144" y="696"/>
                      <a:pt x="1123" y="701"/>
                      <a:pt x="1114" y="694"/>
                    </a:cubicBezTo>
                    <a:lnTo>
                      <a:pt x="1110" y="692"/>
                    </a:lnTo>
                    <a:cubicBezTo>
                      <a:pt x="1097" y="682"/>
                      <a:pt x="1071" y="662"/>
                      <a:pt x="1053" y="659"/>
                    </a:cubicBezTo>
                    <a:cubicBezTo>
                      <a:pt x="1034" y="657"/>
                      <a:pt x="995" y="641"/>
                      <a:pt x="991" y="625"/>
                    </a:cubicBezTo>
                    <a:cubicBezTo>
                      <a:pt x="990" y="621"/>
                      <a:pt x="974" y="616"/>
                      <a:pt x="965" y="613"/>
                    </a:cubicBezTo>
                    <a:cubicBezTo>
                      <a:pt x="951" y="609"/>
                      <a:pt x="937" y="604"/>
                      <a:pt x="932" y="597"/>
                    </a:cubicBezTo>
                    <a:cubicBezTo>
                      <a:pt x="929" y="593"/>
                      <a:pt x="922" y="590"/>
                      <a:pt x="915" y="587"/>
                    </a:cubicBezTo>
                    <a:cubicBezTo>
                      <a:pt x="904" y="582"/>
                      <a:pt x="892" y="576"/>
                      <a:pt x="892" y="563"/>
                    </a:cubicBezTo>
                    <a:cubicBezTo>
                      <a:pt x="892" y="555"/>
                      <a:pt x="894" y="546"/>
                      <a:pt x="897" y="535"/>
                    </a:cubicBezTo>
                    <a:cubicBezTo>
                      <a:pt x="900" y="525"/>
                      <a:pt x="904" y="515"/>
                      <a:pt x="904" y="506"/>
                    </a:cubicBezTo>
                    <a:cubicBezTo>
                      <a:pt x="904" y="493"/>
                      <a:pt x="916" y="482"/>
                      <a:pt x="926" y="473"/>
                    </a:cubicBezTo>
                    <a:cubicBezTo>
                      <a:pt x="928" y="471"/>
                      <a:pt x="931" y="469"/>
                      <a:pt x="933" y="467"/>
                    </a:cubicBezTo>
                    <a:cubicBezTo>
                      <a:pt x="933" y="466"/>
                      <a:pt x="934" y="466"/>
                      <a:pt x="934" y="465"/>
                    </a:cubicBezTo>
                    <a:cubicBezTo>
                      <a:pt x="935" y="465"/>
                      <a:pt x="935" y="464"/>
                      <a:pt x="936" y="463"/>
                    </a:cubicBezTo>
                    <a:lnTo>
                      <a:pt x="937" y="462"/>
                    </a:lnTo>
                    <a:cubicBezTo>
                      <a:pt x="938" y="461"/>
                      <a:pt x="938" y="461"/>
                      <a:pt x="939" y="460"/>
                    </a:cubicBezTo>
                    <a:cubicBezTo>
                      <a:pt x="939" y="460"/>
                      <a:pt x="939" y="460"/>
                      <a:pt x="939" y="459"/>
                    </a:cubicBezTo>
                    <a:lnTo>
                      <a:pt x="939" y="459"/>
                    </a:lnTo>
                    <a:cubicBezTo>
                      <a:pt x="940" y="458"/>
                      <a:pt x="940" y="458"/>
                      <a:pt x="940" y="458"/>
                    </a:cubicBezTo>
                    <a:lnTo>
                      <a:pt x="940" y="458"/>
                    </a:lnTo>
                    <a:lnTo>
                      <a:pt x="940" y="458"/>
                    </a:lnTo>
                    <a:lnTo>
                      <a:pt x="940" y="458"/>
                    </a:lnTo>
                    <a:cubicBezTo>
                      <a:pt x="940" y="453"/>
                      <a:pt x="926" y="440"/>
                      <a:pt x="909" y="430"/>
                    </a:cubicBezTo>
                    <a:lnTo>
                      <a:pt x="908" y="429"/>
                    </a:lnTo>
                    <a:lnTo>
                      <a:pt x="907" y="427"/>
                    </a:lnTo>
                    <a:cubicBezTo>
                      <a:pt x="902" y="417"/>
                      <a:pt x="884" y="391"/>
                      <a:pt x="867" y="391"/>
                    </a:cubicBezTo>
                    <a:cubicBezTo>
                      <a:pt x="852" y="391"/>
                      <a:pt x="840" y="378"/>
                      <a:pt x="828" y="366"/>
                    </a:cubicBezTo>
                    <a:cubicBezTo>
                      <a:pt x="820" y="357"/>
                      <a:pt x="811" y="347"/>
                      <a:pt x="803" y="346"/>
                    </a:cubicBezTo>
                    <a:cubicBezTo>
                      <a:pt x="786" y="344"/>
                      <a:pt x="783" y="325"/>
                      <a:pt x="780" y="308"/>
                    </a:cubicBezTo>
                    <a:cubicBezTo>
                      <a:pt x="778" y="298"/>
                      <a:pt x="776" y="289"/>
                      <a:pt x="772" y="284"/>
                    </a:cubicBezTo>
                    <a:cubicBezTo>
                      <a:pt x="764" y="273"/>
                      <a:pt x="764" y="257"/>
                      <a:pt x="769" y="247"/>
                    </a:cubicBezTo>
                    <a:cubicBezTo>
                      <a:pt x="775" y="235"/>
                      <a:pt x="787" y="232"/>
                      <a:pt x="799" y="242"/>
                    </a:cubicBezTo>
                    <a:cubicBezTo>
                      <a:pt x="805" y="247"/>
                      <a:pt x="811" y="248"/>
                      <a:pt x="815" y="248"/>
                    </a:cubicBezTo>
                    <a:cubicBezTo>
                      <a:pt x="824" y="248"/>
                      <a:pt x="832" y="244"/>
                      <a:pt x="836" y="238"/>
                    </a:cubicBezTo>
                    <a:cubicBezTo>
                      <a:pt x="839" y="234"/>
                      <a:pt x="838" y="228"/>
                      <a:pt x="835" y="223"/>
                    </a:cubicBezTo>
                    <a:cubicBezTo>
                      <a:pt x="829" y="212"/>
                      <a:pt x="821" y="201"/>
                      <a:pt x="813" y="191"/>
                    </a:cubicBezTo>
                    <a:cubicBezTo>
                      <a:pt x="801" y="176"/>
                      <a:pt x="792" y="164"/>
                      <a:pt x="792" y="154"/>
                    </a:cubicBezTo>
                    <a:cubicBezTo>
                      <a:pt x="792" y="149"/>
                      <a:pt x="793" y="143"/>
                      <a:pt x="795" y="135"/>
                    </a:cubicBezTo>
                    <a:cubicBezTo>
                      <a:pt x="796" y="132"/>
                      <a:pt x="796" y="129"/>
                      <a:pt x="797" y="125"/>
                    </a:cubicBezTo>
                    <a:lnTo>
                      <a:pt x="797" y="125"/>
                    </a:lnTo>
                    <a:cubicBezTo>
                      <a:pt x="798" y="118"/>
                      <a:pt x="799" y="110"/>
                      <a:pt x="799" y="103"/>
                    </a:cubicBezTo>
                    <a:lnTo>
                      <a:pt x="799" y="102"/>
                    </a:lnTo>
                    <a:cubicBezTo>
                      <a:pt x="799" y="99"/>
                      <a:pt x="798" y="96"/>
                      <a:pt x="798" y="93"/>
                    </a:cubicBezTo>
                    <a:cubicBezTo>
                      <a:pt x="797" y="93"/>
                      <a:pt x="797" y="92"/>
                      <a:pt x="797" y="92"/>
                    </a:cubicBezTo>
                    <a:cubicBezTo>
                      <a:pt x="796" y="90"/>
                      <a:pt x="794" y="88"/>
                      <a:pt x="792" y="86"/>
                    </a:cubicBezTo>
                    <a:cubicBezTo>
                      <a:pt x="768" y="72"/>
                      <a:pt x="750" y="52"/>
                      <a:pt x="744" y="32"/>
                    </a:cubicBezTo>
                    <a:cubicBezTo>
                      <a:pt x="744" y="30"/>
                      <a:pt x="743" y="28"/>
                      <a:pt x="742" y="26"/>
                    </a:cubicBezTo>
                    <a:cubicBezTo>
                      <a:pt x="741" y="25"/>
                      <a:pt x="740" y="23"/>
                      <a:pt x="739" y="21"/>
                    </a:cubicBezTo>
                    <a:cubicBezTo>
                      <a:pt x="738" y="19"/>
                      <a:pt x="736" y="17"/>
                      <a:pt x="735" y="15"/>
                    </a:cubicBezTo>
                    <a:cubicBezTo>
                      <a:pt x="734" y="14"/>
                      <a:pt x="733" y="13"/>
                      <a:pt x="733" y="13"/>
                    </a:cubicBezTo>
                    <a:lnTo>
                      <a:pt x="733" y="12"/>
                    </a:lnTo>
                    <a:cubicBezTo>
                      <a:pt x="732" y="12"/>
                      <a:pt x="732" y="12"/>
                      <a:pt x="732" y="12"/>
                    </a:cubicBezTo>
                    <a:cubicBezTo>
                      <a:pt x="731" y="11"/>
                      <a:pt x="731" y="11"/>
                      <a:pt x="730" y="10"/>
                    </a:cubicBezTo>
                    <a:cubicBezTo>
                      <a:pt x="728" y="8"/>
                      <a:pt x="726" y="6"/>
                      <a:pt x="724" y="5"/>
                    </a:cubicBezTo>
                    <a:cubicBezTo>
                      <a:pt x="724" y="4"/>
                      <a:pt x="723" y="4"/>
                      <a:pt x="722" y="3"/>
                    </a:cubicBezTo>
                    <a:cubicBezTo>
                      <a:pt x="721" y="2"/>
                      <a:pt x="720" y="1"/>
                      <a:pt x="719" y="0"/>
                    </a:cubicBezTo>
                    <a:lnTo>
                      <a:pt x="718" y="0"/>
                    </a:lnTo>
                    <a:lnTo>
                      <a:pt x="694" y="2"/>
                    </a:lnTo>
                    <a:lnTo>
                      <a:pt x="692" y="6"/>
                    </a:lnTo>
                    <a:lnTo>
                      <a:pt x="692" y="7"/>
                    </a:lnTo>
                    <a:cubicBezTo>
                      <a:pt x="691" y="9"/>
                      <a:pt x="690" y="11"/>
                      <a:pt x="689" y="13"/>
                    </a:cubicBezTo>
                    <a:cubicBezTo>
                      <a:pt x="685" y="22"/>
                      <a:pt x="682" y="30"/>
                      <a:pt x="678" y="37"/>
                    </a:cubicBezTo>
                    <a:cubicBezTo>
                      <a:pt x="677" y="39"/>
                      <a:pt x="676" y="41"/>
                      <a:pt x="675" y="43"/>
                    </a:cubicBezTo>
                    <a:cubicBezTo>
                      <a:pt x="674" y="44"/>
                      <a:pt x="673" y="46"/>
                      <a:pt x="672" y="47"/>
                    </a:cubicBezTo>
                    <a:cubicBezTo>
                      <a:pt x="671" y="47"/>
                      <a:pt x="671" y="48"/>
                      <a:pt x="671" y="48"/>
                    </a:cubicBezTo>
                    <a:cubicBezTo>
                      <a:pt x="669" y="50"/>
                      <a:pt x="668" y="51"/>
                      <a:pt x="667" y="52"/>
                    </a:cubicBezTo>
                    <a:cubicBezTo>
                      <a:pt x="667" y="52"/>
                      <a:pt x="667" y="53"/>
                      <a:pt x="666" y="53"/>
                    </a:cubicBezTo>
                    <a:cubicBezTo>
                      <a:pt x="665" y="55"/>
                      <a:pt x="663" y="56"/>
                      <a:pt x="662" y="56"/>
                    </a:cubicBezTo>
                    <a:lnTo>
                      <a:pt x="662" y="56"/>
                    </a:lnTo>
                    <a:cubicBezTo>
                      <a:pt x="658" y="59"/>
                      <a:pt x="650" y="61"/>
                      <a:pt x="641" y="64"/>
                    </a:cubicBezTo>
                    <a:cubicBezTo>
                      <a:pt x="624" y="69"/>
                      <a:pt x="601" y="77"/>
                      <a:pt x="588" y="86"/>
                    </a:cubicBezTo>
                    <a:cubicBezTo>
                      <a:pt x="586" y="87"/>
                      <a:pt x="584" y="88"/>
                      <a:pt x="581" y="89"/>
                    </a:cubicBezTo>
                    <a:cubicBezTo>
                      <a:pt x="580" y="90"/>
                      <a:pt x="578" y="90"/>
                      <a:pt x="576" y="90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3" y="90"/>
                      <a:pt x="572" y="91"/>
                      <a:pt x="570" y="91"/>
                    </a:cubicBezTo>
                    <a:cubicBezTo>
                      <a:pt x="556" y="91"/>
                      <a:pt x="538" y="85"/>
                      <a:pt x="520" y="79"/>
                    </a:cubicBezTo>
                    <a:cubicBezTo>
                      <a:pt x="519" y="78"/>
                      <a:pt x="519" y="78"/>
                      <a:pt x="518" y="78"/>
                    </a:cubicBezTo>
                    <a:cubicBezTo>
                      <a:pt x="505" y="74"/>
                      <a:pt x="492" y="69"/>
                      <a:pt x="480" y="67"/>
                    </a:cubicBezTo>
                    <a:cubicBezTo>
                      <a:pt x="476" y="66"/>
                      <a:pt x="473" y="66"/>
                      <a:pt x="470" y="66"/>
                    </a:cubicBezTo>
                    <a:cubicBezTo>
                      <a:pt x="449" y="66"/>
                      <a:pt x="435" y="80"/>
                      <a:pt x="432" y="90"/>
                    </a:cubicBezTo>
                    <a:cubicBezTo>
                      <a:pt x="430" y="95"/>
                      <a:pt x="433" y="97"/>
                      <a:pt x="434" y="97"/>
                    </a:cubicBezTo>
                    <a:cubicBezTo>
                      <a:pt x="450" y="107"/>
                      <a:pt x="449" y="157"/>
                      <a:pt x="448" y="174"/>
                    </a:cubicBezTo>
                    <a:cubicBezTo>
                      <a:pt x="455" y="203"/>
                      <a:pt x="472" y="245"/>
                      <a:pt x="486" y="241"/>
                    </a:cubicBezTo>
                    <a:cubicBezTo>
                      <a:pt x="507" y="237"/>
                      <a:pt x="536" y="253"/>
                      <a:pt x="538" y="270"/>
                    </a:cubicBezTo>
                    <a:cubicBezTo>
                      <a:pt x="538" y="272"/>
                      <a:pt x="538" y="280"/>
                      <a:pt x="530" y="284"/>
                    </a:cubicBezTo>
                    <a:cubicBezTo>
                      <a:pt x="528" y="285"/>
                      <a:pt x="527" y="285"/>
                      <a:pt x="525" y="286"/>
                    </a:cubicBezTo>
                    <a:cubicBezTo>
                      <a:pt x="504" y="291"/>
                      <a:pt x="493" y="316"/>
                      <a:pt x="491" y="338"/>
                    </a:cubicBezTo>
                    <a:cubicBezTo>
                      <a:pt x="490" y="344"/>
                      <a:pt x="490" y="351"/>
                      <a:pt x="490" y="358"/>
                    </a:cubicBezTo>
                    <a:cubicBezTo>
                      <a:pt x="489" y="377"/>
                      <a:pt x="489" y="397"/>
                      <a:pt x="471" y="400"/>
                    </a:cubicBezTo>
                    <a:cubicBezTo>
                      <a:pt x="454" y="403"/>
                      <a:pt x="439" y="408"/>
                      <a:pt x="439" y="437"/>
                    </a:cubicBezTo>
                    <a:cubicBezTo>
                      <a:pt x="439" y="463"/>
                      <a:pt x="419" y="468"/>
                      <a:pt x="406" y="471"/>
                    </a:cubicBezTo>
                    <a:cubicBezTo>
                      <a:pt x="401" y="472"/>
                      <a:pt x="395" y="474"/>
                      <a:pt x="394" y="476"/>
                    </a:cubicBezTo>
                    <a:cubicBezTo>
                      <a:pt x="392" y="480"/>
                      <a:pt x="388" y="491"/>
                      <a:pt x="384" y="503"/>
                    </a:cubicBezTo>
                    <a:cubicBezTo>
                      <a:pt x="382" y="511"/>
                      <a:pt x="380" y="517"/>
                      <a:pt x="378" y="523"/>
                    </a:cubicBezTo>
                    <a:cubicBezTo>
                      <a:pt x="377" y="527"/>
                      <a:pt x="376" y="529"/>
                      <a:pt x="375" y="532"/>
                    </a:cubicBezTo>
                    <a:cubicBezTo>
                      <a:pt x="370" y="545"/>
                      <a:pt x="366" y="555"/>
                      <a:pt x="362" y="558"/>
                    </a:cubicBezTo>
                    <a:cubicBezTo>
                      <a:pt x="359" y="561"/>
                      <a:pt x="354" y="564"/>
                      <a:pt x="348" y="566"/>
                    </a:cubicBezTo>
                    <a:cubicBezTo>
                      <a:pt x="345" y="566"/>
                      <a:pt x="343" y="567"/>
                      <a:pt x="341" y="568"/>
                    </a:cubicBezTo>
                    <a:cubicBezTo>
                      <a:pt x="324" y="573"/>
                      <a:pt x="302" y="580"/>
                      <a:pt x="301" y="594"/>
                    </a:cubicBezTo>
                    <a:cubicBezTo>
                      <a:pt x="300" y="600"/>
                      <a:pt x="298" y="606"/>
                      <a:pt x="296" y="613"/>
                    </a:cubicBezTo>
                    <a:cubicBezTo>
                      <a:pt x="287" y="636"/>
                      <a:pt x="267" y="660"/>
                      <a:pt x="252" y="656"/>
                    </a:cubicBezTo>
                    <a:cubicBezTo>
                      <a:pt x="249" y="656"/>
                      <a:pt x="245" y="655"/>
                      <a:pt x="242" y="654"/>
                    </a:cubicBezTo>
                    <a:cubicBezTo>
                      <a:pt x="234" y="652"/>
                      <a:pt x="226" y="650"/>
                      <a:pt x="219" y="650"/>
                    </a:cubicBezTo>
                    <a:cubicBezTo>
                      <a:pt x="211" y="650"/>
                      <a:pt x="208" y="653"/>
                      <a:pt x="207" y="656"/>
                    </a:cubicBezTo>
                    <a:cubicBezTo>
                      <a:pt x="205" y="660"/>
                      <a:pt x="200" y="665"/>
                      <a:pt x="192" y="665"/>
                    </a:cubicBezTo>
                    <a:cubicBezTo>
                      <a:pt x="184" y="665"/>
                      <a:pt x="175" y="661"/>
                      <a:pt x="166" y="658"/>
                    </a:cubicBezTo>
                    <a:cubicBezTo>
                      <a:pt x="159" y="655"/>
                      <a:pt x="152" y="652"/>
                      <a:pt x="149" y="652"/>
                    </a:cubicBezTo>
                    <a:cubicBezTo>
                      <a:pt x="147" y="653"/>
                      <a:pt x="144" y="656"/>
                      <a:pt x="141" y="658"/>
                    </a:cubicBezTo>
                    <a:cubicBezTo>
                      <a:pt x="128" y="670"/>
                      <a:pt x="93" y="702"/>
                      <a:pt x="93" y="720"/>
                    </a:cubicBezTo>
                    <a:cubicBezTo>
                      <a:pt x="93" y="727"/>
                      <a:pt x="100" y="732"/>
                      <a:pt x="112" y="738"/>
                    </a:cubicBezTo>
                    <a:cubicBezTo>
                      <a:pt x="126" y="746"/>
                      <a:pt x="143" y="755"/>
                      <a:pt x="141" y="775"/>
                    </a:cubicBezTo>
                    <a:cubicBezTo>
                      <a:pt x="138" y="803"/>
                      <a:pt x="158" y="834"/>
                      <a:pt x="173" y="848"/>
                    </a:cubicBezTo>
                    <a:cubicBezTo>
                      <a:pt x="188" y="864"/>
                      <a:pt x="215" y="903"/>
                      <a:pt x="200" y="924"/>
                    </a:cubicBezTo>
                    <a:cubicBezTo>
                      <a:pt x="191" y="938"/>
                      <a:pt x="178" y="945"/>
                      <a:pt x="160" y="945"/>
                    </a:cubicBezTo>
                    <a:cubicBezTo>
                      <a:pt x="154" y="945"/>
                      <a:pt x="146" y="944"/>
                      <a:pt x="137" y="942"/>
                    </a:cubicBezTo>
                    <a:cubicBezTo>
                      <a:pt x="127" y="940"/>
                      <a:pt x="122" y="941"/>
                      <a:pt x="115" y="943"/>
                    </a:cubicBezTo>
                    <a:cubicBezTo>
                      <a:pt x="109" y="945"/>
                      <a:pt x="102" y="947"/>
                      <a:pt x="90" y="947"/>
                    </a:cubicBezTo>
                    <a:cubicBezTo>
                      <a:pt x="83" y="947"/>
                      <a:pt x="74" y="947"/>
                      <a:pt x="65" y="945"/>
                    </a:cubicBezTo>
                    <a:cubicBezTo>
                      <a:pt x="60" y="944"/>
                      <a:pt x="56" y="943"/>
                      <a:pt x="52" y="943"/>
                    </a:cubicBezTo>
                    <a:cubicBezTo>
                      <a:pt x="49" y="943"/>
                      <a:pt x="47" y="944"/>
                      <a:pt x="44" y="944"/>
                    </a:cubicBezTo>
                    <a:cubicBezTo>
                      <a:pt x="28" y="947"/>
                      <a:pt x="21" y="959"/>
                      <a:pt x="13" y="972"/>
                    </a:cubicBezTo>
                    <a:cubicBezTo>
                      <a:pt x="10" y="979"/>
                      <a:pt x="6" y="985"/>
                      <a:pt x="1" y="991"/>
                    </a:cubicBezTo>
                    <a:lnTo>
                      <a:pt x="0" y="992"/>
                    </a:lnTo>
                    <a:cubicBezTo>
                      <a:pt x="7" y="998"/>
                      <a:pt x="12" y="1005"/>
                      <a:pt x="18" y="1013"/>
                    </a:cubicBezTo>
                    <a:cubicBezTo>
                      <a:pt x="30" y="1028"/>
                      <a:pt x="42" y="1043"/>
                      <a:pt x="64" y="1052"/>
                    </a:cubicBezTo>
                    <a:cubicBezTo>
                      <a:pt x="81" y="1058"/>
                      <a:pt x="103" y="1053"/>
                      <a:pt x="118" y="1048"/>
                    </a:cubicBezTo>
                    <a:cubicBezTo>
                      <a:pt x="125" y="1046"/>
                      <a:pt x="131" y="1044"/>
                      <a:pt x="137" y="1044"/>
                    </a:cubicBezTo>
                    <a:cubicBezTo>
                      <a:pt x="142" y="1044"/>
                      <a:pt x="151" y="1046"/>
                      <a:pt x="151" y="1062"/>
                    </a:cubicBezTo>
                    <a:cubicBezTo>
                      <a:pt x="151" y="1088"/>
                      <a:pt x="107" y="1093"/>
                      <a:pt x="72" y="1097"/>
                    </a:cubicBezTo>
                    <a:cubicBezTo>
                      <a:pt x="62" y="1098"/>
                      <a:pt x="50" y="1099"/>
                      <a:pt x="46" y="1101"/>
                    </a:cubicBezTo>
                    <a:cubicBezTo>
                      <a:pt x="55" y="1120"/>
                      <a:pt x="153" y="1233"/>
                      <a:pt x="201" y="1224"/>
                    </a:cubicBezTo>
                    <a:cubicBezTo>
                      <a:pt x="243" y="1216"/>
                      <a:pt x="276" y="1178"/>
                      <a:pt x="279" y="1160"/>
                    </a:cubicBezTo>
                    <a:cubicBezTo>
                      <a:pt x="280" y="1158"/>
                      <a:pt x="279" y="1156"/>
                      <a:pt x="279" y="1156"/>
                    </a:cubicBezTo>
                    <a:cubicBezTo>
                      <a:pt x="272" y="1152"/>
                      <a:pt x="269" y="1144"/>
                      <a:pt x="272" y="1134"/>
                    </a:cubicBezTo>
                    <a:cubicBezTo>
                      <a:pt x="276" y="1120"/>
                      <a:pt x="289" y="1105"/>
                      <a:pt x="302" y="1105"/>
                    </a:cubicBezTo>
                    <a:cubicBezTo>
                      <a:pt x="304" y="1105"/>
                      <a:pt x="306" y="1105"/>
                      <a:pt x="308" y="1106"/>
                    </a:cubicBezTo>
                    <a:cubicBezTo>
                      <a:pt x="318" y="1111"/>
                      <a:pt x="319" y="1127"/>
                      <a:pt x="320" y="1147"/>
                    </a:cubicBezTo>
                    <a:cubicBezTo>
                      <a:pt x="321" y="1162"/>
                      <a:pt x="322" y="1180"/>
                      <a:pt x="328" y="1186"/>
                    </a:cubicBezTo>
                    <a:cubicBezTo>
                      <a:pt x="349" y="1203"/>
                      <a:pt x="341" y="1233"/>
                      <a:pt x="330" y="1262"/>
                    </a:cubicBezTo>
                    <a:cubicBezTo>
                      <a:pt x="323" y="1282"/>
                      <a:pt x="331" y="1316"/>
                      <a:pt x="338" y="1347"/>
                    </a:cubicBezTo>
                    <a:cubicBezTo>
                      <a:pt x="341" y="1362"/>
                      <a:pt x="344" y="1377"/>
                      <a:pt x="345" y="1389"/>
                    </a:cubicBezTo>
                    <a:cubicBezTo>
                      <a:pt x="347" y="1405"/>
                      <a:pt x="353" y="1426"/>
                      <a:pt x="360" y="1448"/>
                    </a:cubicBezTo>
                    <a:cubicBezTo>
                      <a:pt x="368" y="1472"/>
                      <a:pt x="376" y="1499"/>
                      <a:pt x="380" y="1526"/>
                    </a:cubicBezTo>
                    <a:cubicBezTo>
                      <a:pt x="388" y="1578"/>
                      <a:pt x="421" y="1672"/>
                      <a:pt x="451" y="1728"/>
                    </a:cubicBezTo>
                    <a:cubicBezTo>
                      <a:pt x="466" y="1758"/>
                      <a:pt x="480" y="1802"/>
                      <a:pt x="493" y="1841"/>
                    </a:cubicBezTo>
                    <a:cubicBezTo>
                      <a:pt x="504" y="1877"/>
                      <a:pt x="515" y="1912"/>
                      <a:pt x="525" y="1925"/>
                    </a:cubicBezTo>
                    <a:cubicBezTo>
                      <a:pt x="544" y="1950"/>
                      <a:pt x="598" y="2035"/>
                      <a:pt x="598" y="2089"/>
                    </a:cubicBezTo>
                    <a:cubicBezTo>
                      <a:pt x="598" y="2137"/>
                      <a:pt x="652" y="2206"/>
                      <a:pt x="670" y="2219"/>
                    </a:cubicBezTo>
                    <a:cubicBezTo>
                      <a:pt x="684" y="2229"/>
                      <a:pt x="722" y="2205"/>
                      <a:pt x="732" y="2175"/>
                    </a:cubicBezTo>
                    <a:cubicBezTo>
                      <a:pt x="738" y="2157"/>
                      <a:pt x="756" y="2145"/>
                      <a:pt x="773" y="2134"/>
                    </a:cubicBezTo>
                    <a:cubicBezTo>
                      <a:pt x="788" y="2125"/>
                      <a:pt x="802" y="2116"/>
                      <a:pt x="803" y="2105"/>
                    </a:cubicBezTo>
                    <a:cubicBezTo>
                      <a:pt x="806" y="2079"/>
                      <a:pt x="812" y="2052"/>
                      <a:pt x="837" y="2048"/>
                    </a:cubicBezTo>
                    <a:cubicBezTo>
                      <a:pt x="852" y="2045"/>
                      <a:pt x="852" y="2029"/>
                      <a:pt x="852" y="1999"/>
                    </a:cubicBezTo>
                    <a:cubicBezTo>
                      <a:pt x="852" y="1969"/>
                      <a:pt x="855" y="1926"/>
                      <a:pt x="876" y="1899"/>
                    </a:cubicBezTo>
                    <a:cubicBezTo>
                      <a:pt x="895" y="1875"/>
                      <a:pt x="899" y="1807"/>
                      <a:pt x="887" y="1781"/>
                    </a:cubicBezTo>
                    <a:cubicBezTo>
                      <a:pt x="874" y="1750"/>
                      <a:pt x="881" y="1709"/>
                      <a:pt x="892" y="1680"/>
                    </a:cubicBezTo>
                    <a:cubicBezTo>
                      <a:pt x="896" y="1671"/>
                      <a:pt x="898" y="1661"/>
                      <a:pt x="900" y="1652"/>
                    </a:cubicBezTo>
                    <a:cubicBezTo>
                      <a:pt x="904" y="1633"/>
                      <a:pt x="907" y="1615"/>
                      <a:pt x="926" y="1613"/>
                    </a:cubicBezTo>
                    <a:cubicBezTo>
                      <a:pt x="944" y="1611"/>
                      <a:pt x="975" y="1594"/>
                      <a:pt x="997" y="1564"/>
                    </a:cubicBezTo>
                    <a:cubicBezTo>
                      <a:pt x="1013" y="1542"/>
                      <a:pt x="1051" y="1515"/>
                      <a:pt x="1082" y="1494"/>
                    </a:cubicBezTo>
                    <a:cubicBezTo>
                      <a:pt x="1095" y="1484"/>
                      <a:pt x="1107" y="1476"/>
                      <a:pt x="1114" y="1470"/>
                    </a:cubicBezTo>
                    <a:cubicBezTo>
                      <a:pt x="1145" y="1445"/>
                      <a:pt x="1215" y="1382"/>
                      <a:pt x="1236" y="1348"/>
                    </a:cubicBezTo>
                    <a:cubicBezTo>
                      <a:pt x="1249" y="1325"/>
                      <a:pt x="1276" y="1312"/>
                      <a:pt x="1302" y="1299"/>
                    </a:cubicBezTo>
                    <a:cubicBezTo>
                      <a:pt x="1322" y="1289"/>
                      <a:pt x="1341" y="1279"/>
                      <a:pt x="1353" y="1266"/>
                    </a:cubicBezTo>
                    <a:cubicBezTo>
                      <a:pt x="1372" y="1247"/>
                      <a:pt x="1372" y="1234"/>
                      <a:pt x="1373" y="1216"/>
                    </a:cubicBezTo>
                    <a:cubicBezTo>
                      <a:pt x="1373" y="1209"/>
                      <a:pt x="1373" y="1201"/>
                      <a:pt x="1375" y="1191"/>
                    </a:cubicBezTo>
                    <a:cubicBezTo>
                      <a:pt x="1382" y="1152"/>
                      <a:pt x="1483" y="1139"/>
                      <a:pt x="1517" y="1139"/>
                    </a:cubicBezTo>
                    <a:cubicBezTo>
                      <a:pt x="1522" y="1139"/>
                      <a:pt x="1526" y="1139"/>
                      <a:pt x="1530" y="1139"/>
                    </a:cubicBezTo>
                    <a:cubicBezTo>
                      <a:pt x="1529" y="1089"/>
                      <a:pt x="1514" y="1031"/>
                      <a:pt x="1504" y="1006"/>
                    </a:cubicBezTo>
                    <a:cubicBezTo>
                      <a:pt x="1490" y="973"/>
                      <a:pt x="1480" y="913"/>
                      <a:pt x="1485" y="8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" name="Freeform 81">
                <a:extLst>
                  <a:ext uri="{FF2B5EF4-FFF2-40B4-BE49-F238E27FC236}">
                    <a16:creationId xmlns:a16="http://schemas.microsoft.com/office/drawing/2014/main" id="{20CBA6DE-F25B-4ADD-8B99-0F381D66A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5197" y="3250495"/>
                <a:ext cx="242394" cy="135288"/>
              </a:xfrm>
              <a:custGeom>
                <a:avLst/>
                <a:gdLst>
                  <a:gd name="T0" fmla="*/ 557 w 568"/>
                  <a:gd name="T1" fmla="*/ 211 h 316"/>
                  <a:gd name="T2" fmla="*/ 552 w 568"/>
                  <a:gd name="T3" fmla="*/ 211 h 316"/>
                  <a:gd name="T4" fmla="*/ 547 w 568"/>
                  <a:gd name="T5" fmla="*/ 211 h 316"/>
                  <a:gd name="T6" fmla="*/ 531 w 568"/>
                  <a:gd name="T7" fmla="*/ 210 h 316"/>
                  <a:gd name="T8" fmla="*/ 490 w 568"/>
                  <a:gd name="T9" fmla="*/ 200 h 316"/>
                  <a:gd name="T10" fmla="*/ 480 w 568"/>
                  <a:gd name="T11" fmla="*/ 197 h 316"/>
                  <a:gd name="T12" fmla="*/ 452 w 568"/>
                  <a:gd name="T13" fmla="*/ 192 h 316"/>
                  <a:gd name="T14" fmla="*/ 320 w 568"/>
                  <a:gd name="T15" fmla="*/ 145 h 316"/>
                  <a:gd name="T16" fmla="*/ 301 w 568"/>
                  <a:gd name="T17" fmla="*/ 132 h 316"/>
                  <a:gd name="T18" fmla="*/ 232 w 568"/>
                  <a:gd name="T19" fmla="*/ 82 h 316"/>
                  <a:gd name="T20" fmla="*/ 192 w 568"/>
                  <a:gd name="T21" fmla="*/ 55 h 316"/>
                  <a:gd name="T22" fmla="*/ 145 w 568"/>
                  <a:gd name="T23" fmla="*/ 18 h 316"/>
                  <a:gd name="T24" fmla="*/ 121 w 568"/>
                  <a:gd name="T25" fmla="*/ 3 h 316"/>
                  <a:gd name="T26" fmla="*/ 114 w 568"/>
                  <a:gd name="T27" fmla="*/ 1 h 316"/>
                  <a:gd name="T28" fmla="*/ 105 w 568"/>
                  <a:gd name="T29" fmla="*/ 0 h 316"/>
                  <a:gd name="T30" fmla="*/ 94 w 568"/>
                  <a:gd name="T31" fmla="*/ 4 h 316"/>
                  <a:gd name="T32" fmla="*/ 47 w 568"/>
                  <a:gd name="T33" fmla="*/ 22 h 316"/>
                  <a:gd name="T34" fmla="*/ 45 w 568"/>
                  <a:gd name="T35" fmla="*/ 22 h 316"/>
                  <a:gd name="T36" fmla="*/ 31 w 568"/>
                  <a:gd name="T37" fmla="*/ 35 h 316"/>
                  <a:gd name="T38" fmla="*/ 13 w 568"/>
                  <a:gd name="T39" fmla="*/ 60 h 316"/>
                  <a:gd name="T40" fmla="*/ 6 w 568"/>
                  <a:gd name="T41" fmla="*/ 93 h 316"/>
                  <a:gd name="T42" fmla="*/ 0 w 568"/>
                  <a:gd name="T43" fmla="*/ 117 h 316"/>
                  <a:gd name="T44" fmla="*/ 17 w 568"/>
                  <a:gd name="T45" fmla="*/ 130 h 316"/>
                  <a:gd name="T46" fmla="*/ 38 w 568"/>
                  <a:gd name="T47" fmla="*/ 144 h 316"/>
                  <a:gd name="T48" fmla="*/ 66 w 568"/>
                  <a:gd name="T49" fmla="*/ 156 h 316"/>
                  <a:gd name="T50" fmla="*/ 100 w 568"/>
                  <a:gd name="T51" fmla="*/ 176 h 316"/>
                  <a:gd name="T52" fmla="*/ 152 w 568"/>
                  <a:gd name="T53" fmla="*/ 202 h 316"/>
                  <a:gd name="T54" fmla="*/ 214 w 568"/>
                  <a:gd name="T55" fmla="*/ 236 h 316"/>
                  <a:gd name="T56" fmla="*/ 218 w 568"/>
                  <a:gd name="T57" fmla="*/ 239 h 316"/>
                  <a:gd name="T58" fmla="*/ 224 w 568"/>
                  <a:gd name="T59" fmla="*/ 240 h 316"/>
                  <a:gd name="T60" fmla="*/ 259 w 568"/>
                  <a:gd name="T61" fmla="*/ 232 h 316"/>
                  <a:gd name="T62" fmla="*/ 287 w 568"/>
                  <a:gd name="T63" fmla="*/ 226 h 316"/>
                  <a:gd name="T64" fmla="*/ 335 w 568"/>
                  <a:gd name="T65" fmla="*/ 273 h 316"/>
                  <a:gd name="T66" fmla="*/ 380 w 568"/>
                  <a:gd name="T67" fmla="*/ 289 h 316"/>
                  <a:gd name="T68" fmla="*/ 432 w 568"/>
                  <a:gd name="T69" fmla="*/ 309 h 316"/>
                  <a:gd name="T70" fmla="*/ 470 w 568"/>
                  <a:gd name="T71" fmla="*/ 315 h 316"/>
                  <a:gd name="T72" fmla="*/ 470 w 568"/>
                  <a:gd name="T73" fmla="*/ 315 h 316"/>
                  <a:gd name="T74" fmla="*/ 552 w 568"/>
                  <a:gd name="T75" fmla="*/ 300 h 316"/>
                  <a:gd name="T76" fmla="*/ 557 w 568"/>
                  <a:gd name="T77" fmla="*/ 297 h 316"/>
                  <a:gd name="T78" fmla="*/ 561 w 568"/>
                  <a:gd name="T79" fmla="*/ 250 h 316"/>
                  <a:gd name="T80" fmla="*/ 558 w 568"/>
                  <a:gd name="T81" fmla="*/ 223 h 316"/>
                  <a:gd name="T82" fmla="*/ 560 w 568"/>
                  <a:gd name="T83" fmla="*/ 211 h 316"/>
                  <a:gd name="T84" fmla="*/ 557 w 568"/>
                  <a:gd name="T85" fmla="*/ 211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8" h="316">
                    <a:moveTo>
                      <a:pt x="557" y="211"/>
                    </a:moveTo>
                    <a:lnTo>
                      <a:pt x="552" y="211"/>
                    </a:lnTo>
                    <a:cubicBezTo>
                      <a:pt x="550" y="211"/>
                      <a:pt x="549" y="211"/>
                      <a:pt x="547" y="211"/>
                    </a:cubicBezTo>
                    <a:cubicBezTo>
                      <a:pt x="541" y="211"/>
                      <a:pt x="536" y="211"/>
                      <a:pt x="531" y="210"/>
                    </a:cubicBezTo>
                    <a:cubicBezTo>
                      <a:pt x="515" y="208"/>
                      <a:pt x="502" y="204"/>
                      <a:pt x="490" y="200"/>
                    </a:cubicBezTo>
                    <a:cubicBezTo>
                      <a:pt x="487" y="199"/>
                      <a:pt x="483" y="198"/>
                      <a:pt x="480" y="197"/>
                    </a:cubicBezTo>
                    <a:cubicBezTo>
                      <a:pt x="470" y="194"/>
                      <a:pt x="461" y="192"/>
                      <a:pt x="452" y="192"/>
                    </a:cubicBezTo>
                    <a:cubicBezTo>
                      <a:pt x="426" y="194"/>
                      <a:pt x="361" y="170"/>
                      <a:pt x="320" y="145"/>
                    </a:cubicBezTo>
                    <a:cubicBezTo>
                      <a:pt x="313" y="141"/>
                      <a:pt x="306" y="136"/>
                      <a:pt x="301" y="132"/>
                    </a:cubicBezTo>
                    <a:cubicBezTo>
                      <a:pt x="286" y="119"/>
                      <a:pt x="260" y="101"/>
                      <a:pt x="232" y="82"/>
                    </a:cubicBezTo>
                    <a:cubicBezTo>
                      <a:pt x="218" y="73"/>
                      <a:pt x="205" y="63"/>
                      <a:pt x="192" y="55"/>
                    </a:cubicBezTo>
                    <a:cubicBezTo>
                      <a:pt x="171" y="40"/>
                      <a:pt x="153" y="27"/>
                      <a:pt x="145" y="18"/>
                    </a:cubicBezTo>
                    <a:cubicBezTo>
                      <a:pt x="137" y="10"/>
                      <a:pt x="129" y="6"/>
                      <a:pt x="121" y="3"/>
                    </a:cubicBezTo>
                    <a:cubicBezTo>
                      <a:pt x="119" y="2"/>
                      <a:pt x="116" y="1"/>
                      <a:pt x="114" y="1"/>
                    </a:cubicBezTo>
                    <a:cubicBezTo>
                      <a:pt x="111" y="0"/>
                      <a:pt x="108" y="0"/>
                      <a:pt x="105" y="0"/>
                    </a:cubicBezTo>
                    <a:cubicBezTo>
                      <a:pt x="98" y="0"/>
                      <a:pt x="94" y="2"/>
                      <a:pt x="94" y="4"/>
                    </a:cubicBezTo>
                    <a:cubicBezTo>
                      <a:pt x="90" y="17"/>
                      <a:pt x="73" y="19"/>
                      <a:pt x="47" y="22"/>
                    </a:cubicBezTo>
                    <a:lnTo>
                      <a:pt x="45" y="22"/>
                    </a:lnTo>
                    <a:cubicBezTo>
                      <a:pt x="41" y="26"/>
                      <a:pt x="37" y="31"/>
                      <a:pt x="31" y="35"/>
                    </a:cubicBezTo>
                    <a:cubicBezTo>
                      <a:pt x="23" y="43"/>
                      <a:pt x="13" y="53"/>
                      <a:pt x="13" y="60"/>
                    </a:cubicBezTo>
                    <a:cubicBezTo>
                      <a:pt x="13" y="70"/>
                      <a:pt x="9" y="82"/>
                      <a:pt x="6" y="93"/>
                    </a:cubicBezTo>
                    <a:cubicBezTo>
                      <a:pt x="3" y="102"/>
                      <a:pt x="0" y="111"/>
                      <a:pt x="0" y="117"/>
                    </a:cubicBezTo>
                    <a:cubicBezTo>
                      <a:pt x="0" y="122"/>
                      <a:pt x="9" y="126"/>
                      <a:pt x="17" y="130"/>
                    </a:cubicBezTo>
                    <a:cubicBezTo>
                      <a:pt x="25" y="134"/>
                      <a:pt x="34" y="137"/>
                      <a:pt x="38" y="144"/>
                    </a:cubicBezTo>
                    <a:cubicBezTo>
                      <a:pt x="42" y="148"/>
                      <a:pt x="55" y="152"/>
                      <a:pt x="66" y="156"/>
                    </a:cubicBezTo>
                    <a:cubicBezTo>
                      <a:pt x="83" y="162"/>
                      <a:pt x="97" y="166"/>
                      <a:pt x="100" y="176"/>
                    </a:cubicBezTo>
                    <a:cubicBezTo>
                      <a:pt x="102" y="183"/>
                      <a:pt x="130" y="199"/>
                      <a:pt x="152" y="202"/>
                    </a:cubicBezTo>
                    <a:cubicBezTo>
                      <a:pt x="173" y="205"/>
                      <a:pt x="200" y="225"/>
                      <a:pt x="214" y="236"/>
                    </a:cubicBezTo>
                    <a:lnTo>
                      <a:pt x="218" y="239"/>
                    </a:lnTo>
                    <a:cubicBezTo>
                      <a:pt x="219" y="239"/>
                      <a:pt x="220" y="240"/>
                      <a:pt x="224" y="240"/>
                    </a:cubicBezTo>
                    <a:cubicBezTo>
                      <a:pt x="233" y="240"/>
                      <a:pt x="247" y="236"/>
                      <a:pt x="259" y="232"/>
                    </a:cubicBezTo>
                    <a:cubicBezTo>
                      <a:pt x="270" y="229"/>
                      <a:pt x="280" y="226"/>
                      <a:pt x="287" y="226"/>
                    </a:cubicBezTo>
                    <a:cubicBezTo>
                      <a:pt x="306" y="226"/>
                      <a:pt x="332" y="256"/>
                      <a:pt x="335" y="273"/>
                    </a:cubicBezTo>
                    <a:cubicBezTo>
                      <a:pt x="337" y="278"/>
                      <a:pt x="364" y="285"/>
                      <a:pt x="380" y="289"/>
                    </a:cubicBezTo>
                    <a:cubicBezTo>
                      <a:pt x="402" y="295"/>
                      <a:pt x="423" y="301"/>
                      <a:pt x="432" y="309"/>
                    </a:cubicBezTo>
                    <a:cubicBezTo>
                      <a:pt x="436" y="312"/>
                      <a:pt x="448" y="315"/>
                      <a:pt x="470" y="315"/>
                    </a:cubicBezTo>
                    <a:lnTo>
                      <a:pt x="470" y="315"/>
                    </a:lnTo>
                    <a:cubicBezTo>
                      <a:pt x="501" y="315"/>
                      <a:pt x="537" y="308"/>
                      <a:pt x="552" y="300"/>
                    </a:cubicBezTo>
                    <a:cubicBezTo>
                      <a:pt x="554" y="299"/>
                      <a:pt x="556" y="298"/>
                      <a:pt x="557" y="297"/>
                    </a:cubicBezTo>
                    <a:cubicBezTo>
                      <a:pt x="567" y="287"/>
                      <a:pt x="564" y="269"/>
                      <a:pt x="561" y="250"/>
                    </a:cubicBezTo>
                    <a:cubicBezTo>
                      <a:pt x="560" y="241"/>
                      <a:pt x="558" y="232"/>
                      <a:pt x="558" y="223"/>
                    </a:cubicBezTo>
                    <a:cubicBezTo>
                      <a:pt x="558" y="218"/>
                      <a:pt x="559" y="214"/>
                      <a:pt x="560" y="211"/>
                    </a:cubicBezTo>
                    <a:cubicBezTo>
                      <a:pt x="559" y="211"/>
                      <a:pt x="558" y="211"/>
                      <a:pt x="557" y="2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" name="Freeform 128">
                <a:extLst>
                  <a:ext uri="{FF2B5EF4-FFF2-40B4-BE49-F238E27FC236}">
                    <a16:creationId xmlns:a16="http://schemas.microsoft.com/office/drawing/2014/main" id="{FAA1467F-800A-4E4D-BAB8-9A8CB84BD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039" y="4056584"/>
                <a:ext cx="310040" cy="187900"/>
              </a:xfrm>
              <a:custGeom>
                <a:avLst/>
                <a:gdLst>
                  <a:gd name="T0" fmla="*/ 194 w 729"/>
                  <a:gd name="T1" fmla="*/ 297 h 442"/>
                  <a:gd name="T2" fmla="*/ 116 w 729"/>
                  <a:gd name="T3" fmla="*/ 355 h 442"/>
                  <a:gd name="T4" fmla="*/ 90 w 729"/>
                  <a:gd name="T5" fmla="*/ 403 h 442"/>
                  <a:gd name="T6" fmla="*/ 0 w 729"/>
                  <a:gd name="T7" fmla="*/ 369 h 442"/>
                  <a:gd name="T8" fmla="*/ 1 w 729"/>
                  <a:gd name="T9" fmla="*/ 376 h 442"/>
                  <a:gd name="T10" fmla="*/ 5 w 729"/>
                  <a:gd name="T11" fmla="*/ 385 h 442"/>
                  <a:gd name="T12" fmla="*/ 7 w 729"/>
                  <a:gd name="T13" fmla="*/ 393 h 442"/>
                  <a:gd name="T14" fmla="*/ 10 w 729"/>
                  <a:gd name="T15" fmla="*/ 397 h 442"/>
                  <a:gd name="T16" fmla="*/ 11 w 729"/>
                  <a:gd name="T17" fmla="*/ 401 h 442"/>
                  <a:gd name="T18" fmla="*/ 13 w 729"/>
                  <a:gd name="T19" fmla="*/ 402 h 442"/>
                  <a:gd name="T20" fmla="*/ 14 w 729"/>
                  <a:gd name="T21" fmla="*/ 403 h 442"/>
                  <a:gd name="T22" fmla="*/ 14 w 729"/>
                  <a:gd name="T23" fmla="*/ 403 h 442"/>
                  <a:gd name="T24" fmla="*/ 74 w 729"/>
                  <a:gd name="T25" fmla="*/ 436 h 442"/>
                  <a:gd name="T26" fmla="*/ 129 w 729"/>
                  <a:gd name="T27" fmla="*/ 429 h 442"/>
                  <a:gd name="T28" fmla="*/ 175 w 729"/>
                  <a:gd name="T29" fmla="*/ 426 h 442"/>
                  <a:gd name="T30" fmla="*/ 253 w 729"/>
                  <a:gd name="T31" fmla="*/ 394 h 442"/>
                  <a:gd name="T32" fmla="*/ 302 w 729"/>
                  <a:gd name="T33" fmla="*/ 415 h 442"/>
                  <a:gd name="T34" fmla="*/ 366 w 729"/>
                  <a:gd name="T35" fmla="*/ 395 h 442"/>
                  <a:gd name="T36" fmla="*/ 401 w 729"/>
                  <a:gd name="T37" fmla="*/ 324 h 442"/>
                  <a:gd name="T38" fmla="*/ 431 w 729"/>
                  <a:gd name="T39" fmla="*/ 270 h 442"/>
                  <a:gd name="T40" fmla="*/ 466 w 729"/>
                  <a:gd name="T41" fmla="*/ 194 h 442"/>
                  <a:gd name="T42" fmla="*/ 578 w 729"/>
                  <a:gd name="T43" fmla="*/ 173 h 442"/>
                  <a:gd name="T44" fmla="*/ 588 w 729"/>
                  <a:gd name="T45" fmla="*/ 175 h 442"/>
                  <a:gd name="T46" fmla="*/ 598 w 729"/>
                  <a:gd name="T47" fmla="*/ 178 h 442"/>
                  <a:gd name="T48" fmla="*/ 609 w 729"/>
                  <a:gd name="T49" fmla="*/ 182 h 442"/>
                  <a:gd name="T50" fmla="*/ 616 w 729"/>
                  <a:gd name="T51" fmla="*/ 184 h 442"/>
                  <a:gd name="T52" fmla="*/ 658 w 729"/>
                  <a:gd name="T53" fmla="*/ 150 h 442"/>
                  <a:gd name="T54" fmla="*/ 681 w 729"/>
                  <a:gd name="T55" fmla="*/ 128 h 442"/>
                  <a:gd name="T56" fmla="*/ 722 w 729"/>
                  <a:gd name="T57" fmla="*/ 95 h 442"/>
                  <a:gd name="T58" fmla="*/ 659 w 729"/>
                  <a:gd name="T59" fmla="*/ 79 h 442"/>
                  <a:gd name="T60" fmla="*/ 606 w 729"/>
                  <a:gd name="T61" fmla="*/ 53 h 442"/>
                  <a:gd name="T62" fmla="*/ 487 w 729"/>
                  <a:gd name="T63" fmla="*/ 71 h 442"/>
                  <a:gd name="T64" fmla="*/ 446 w 729"/>
                  <a:gd name="T65" fmla="*/ 122 h 442"/>
                  <a:gd name="T66" fmla="*/ 431 w 729"/>
                  <a:gd name="T67" fmla="*/ 149 h 442"/>
                  <a:gd name="T68" fmla="*/ 435 w 729"/>
                  <a:gd name="T69" fmla="*/ 165 h 442"/>
                  <a:gd name="T70" fmla="*/ 437 w 729"/>
                  <a:gd name="T71" fmla="*/ 177 h 442"/>
                  <a:gd name="T72" fmla="*/ 436 w 729"/>
                  <a:gd name="T73" fmla="*/ 185 h 442"/>
                  <a:gd name="T74" fmla="*/ 423 w 729"/>
                  <a:gd name="T75" fmla="*/ 194 h 442"/>
                  <a:gd name="T76" fmla="*/ 375 w 729"/>
                  <a:gd name="T77" fmla="*/ 212 h 442"/>
                  <a:gd name="T78" fmla="*/ 371 w 729"/>
                  <a:gd name="T79" fmla="*/ 211 h 442"/>
                  <a:gd name="T80" fmla="*/ 367 w 729"/>
                  <a:gd name="T81" fmla="*/ 209 h 442"/>
                  <a:gd name="T82" fmla="*/ 362 w 729"/>
                  <a:gd name="T83" fmla="*/ 206 h 442"/>
                  <a:gd name="T84" fmla="*/ 357 w 729"/>
                  <a:gd name="T85" fmla="*/ 200 h 442"/>
                  <a:gd name="T86" fmla="*/ 351 w 729"/>
                  <a:gd name="T87" fmla="*/ 192 h 442"/>
                  <a:gd name="T88" fmla="*/ 344 w 729"/>
                  <a:gd name="T89" fmla="*/ 181 h 442"/>
                  <a:gd name="T90" fmla="*/ 335 w 729"/>
                  <a:gd name="T91" fmla="*/ 167 h 442"/>
                  <a:gd name="T92" fmla="*/ 270 w 729"/>
                  <a:gd name="T93" fmla="*/ 25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9" h="442">
                    <a:moveTo>
                      <a:pt x="270" y="259"/>
                    </a:moveTo>
                    <a:cubicBezTo>
                      <a:pt x="263" y="297"/>
                      <a:pt x="233" y="297"/>
                      <a:pt x="194" y="297"/>
                    </a:cubicBezTo>
                    <a:cubicBezTo>
                      <a:pt x="183" y="297"/>
                      <a:pt x="169" y="297"/>
                      <a:pt x="155" y="298"/>
                    </a:cubicBezTo>
                    <a:cubicBezTo>
                      <a:pt x="118" y="301"/>
                      <a:pt x="117" y="326"/>
                      <a:pt x="116" y="355"/>
                    </a:cubicBezTo>
                    <a:cubicBezTo>
                      <a:pt x="115" y="368"/>
                      <a:pt x="114" y="381"/>
                      <a:pt x="110" y="391"/>
                    </a:cubicBezTo>
                    <a:cubicBezTo>
                      <a:pt x="107" y="397"/>
                      <a:pt x="102" y="403"/>
                      <a:pt x="90" y="403"/>
                    </a:cubicBezTo>
                    <a:cubicBezTo>
                      <a:pt x="75" y="403"/>
                      <a:pt x="53" y="393"/>
                      <a:pt x="32" y="383"/>
                    </a:cubicBezTo>
                    <a:cubicBezTo>
                      <a:pt x="21" y="378"/>
                      <a:pt x="9" y="372"/>
                      <a:pt x="0" y="369"/>
                    </a:cubicBezTo>
                    <a:cubicBezTo>
                      <a:pt x="0" y="370"/>
                      <a:pt x="0" y="371"/>
                      <a:pt x="0" y="371"/>
                    </a:cubicBezTo>
                    <a:cubicBezTo>
                      <a:pt x="1" y="373"/>
                      <a:pt x="1" y="374"/>
                      <a:pt x="1" y="376"/>
                    </a:cubicBezTo>
                    <a:cubicBezTo>
                      <a:pt x="2" y="378"/>
                      <a:pt x="3" y="380"/>
                      <a:pt x="3" y="382"/>
                    </a:cubicBezTo>
                    <a:cubicBezTo>
                      <a:pt x="4" y="383"/>
                      <a:pt x="4" y="384"/>
                      <a:pt x="5" y="385"/>
                    </a:cubicBezTo>
                    <a:cubicBezTo>
                      <a:pt x="5" y="387"/>
                      <a:pt x="6" y="388"/>
                      <a:pt x="6" y="390"/>
                    </a:cubicBezTo>
                    <a:cubicBezTo>
                      <a:pt x="6" y="391"/>
                      <a:pt x="7" y="392"/>
                      <a:pt x="7" y="393"/>
                    </a:cubicBezTo>
                    <a:cubicBezTo>
                      <a:pt x="8" y="394"/>
                      <a:pt x="8" y="395"/>
                      <a:pt x="9" y="396"/>
                    </a:cubicBezTo>
                    <a:cubicBezTo>
                      <a:pt x="9" y="396"/>
                      <a:pt x="9" y="397"/>
                      <a:pt x="10" y="397"/>
                    </a:cubicBezTo>
                    <a:cubicBezTo>
                      <a:pt x="10" y="398"/>
                      <a:pt x="10" y="399"/>
                      <a:pt x="11" y="399"/>
                    </a:cubicBezTo>
                    <a:cubicBezTo>
                      <a:pt x="11" y="400"/>
                      <a:pt x="11" y="400"/>
                      <a:pt x="11" y="401"/>
                    </a:cubicBezTo>
                    <a:cubicBezTo>
                      <a:pt x="12" y="401"/>
                      <a:pt x="12" y="401"/>
                      <a:pt x="12" y="40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13" y="403"/>
                      <a:pt x="13" y="403"/>
                      <a:pt x="14" y="403"/>
                    </a:cubicBezTo>
                    <a:lnTo>
                      <a:pt x="14" y="403"/>
                    </a:lnTo>
                    <a:lnTo>
                      <a:pt x="14" y="403"/>
                    </a:lnTo>
                    <a:lnTo>
                      <a:pt x="14" y="403"/>
                    </a:lnTo>
                    <a:cubicBezTo>
                      <a:pt x="24" y="403"/>
                      <a:pt x="34" y="412"/>
                      <a:pt x="44" y="421"/>
                    </a:cubicBezTo>
                    <a:cubicBezTo>
                      <a:pt x="55" y="430"/>
                      <a:pt x="67" y="441"/>
                      <a:pt x="74" y="436"/>
                    </a:cubicBezTo>
                    <a:cubicBezTo>
                      <a:pt x="83" y="429"/>
                      <a:pt x="98" y="428"/>
                      <a:pt x="111" y="428"/>
                    </a:cubicBezTo>
                    <a:cubicBezTo>
                      <a:pt x="117" y="428"/>
                      <a:pt x="123" y="429"/>
                      <a:pt x="129" y="429"/>
                    </a:cubicBezTo>
                    <a:cubicBezTo>
                      <a:pt x="135" y="429"/>
                      <a:pt x="141" y="429"/>
                      <a:pt x="147" y="429"/>
                    </a:cubicBezTo>
                    <a:cubicBezTo>
                      <a:pt x="155" y="429"/>
                      <a:pt x="166" y="429"/>
                      <a:pt x="175" y="426"/>
                    </a:cubicBezTo>
                    <a:cubicBezTo>
                      <a:pt x="184" y="423"/>
                      <a:pt x="190" y="418"/>
                      <a:pt x="197" y="414"/>
                    </a:cubicBezTo>
                    <a:cubicBezTo>
                      <a:pt x="209" y="405"/>
                      <a:pt x="223" y="394"/>
                      <a:pt x="253" y="394"/>
                    </a:cubicBezTo>
                    <a:cubicBezTo>
                      <a:pt x="276" y="394"/>
                      <a:pt x="285" y="403"/>
                      <a:pt x="291" y="409"/>
                    </a:cubicBezTo>
                    <a:cubicBezTo>
                      <a:pt x="296" y="413"/>
                      <a:pt x="298" y="415"/>
                      <a:pt x="302" y="415"/>
                    </a:cubicBezTo>
                    <a:cubicBezTo>
                      <a:pt x="307" y="415"/>
                      <a:pt x="314" y="413"/>
                      <a:pt x="323" y="408"/>
                    </a:cubicBezTo>
                    <a:cubicBezTo>
                      <a:pt x="340" y="400"/>
                      <a:pt x="355" y="397"/>
                      <a:pt x="366" y="395"/>
                    </a:cubicBezTo>
                    <a:cubicBezTo>
                      <a:pt x="385" y="391"/>
                      <a:pt x="390" y="390"/>
                      <a:pt x="387" y="369"/>
                    </a:cubicBezTo>
                    <a:cubicBezTo>
                      <a:pt x="385" y="346"/>
                      <a:pt x="394" y="334"/>
                      <a:pt x="401" y="324"/>
                    </a:cubicBezTo>
                    <a:cubicBezTo>
                      <a:pt x="407" y="316"/>
                      <a:pt x="412" y="310"/>
                      <a:pt x="410" y="297"/>
                    </a:cubicBezTo>
                    <a:cubicBezTo>
                      <a:pt x="407" y="279"/>
                      <a:pt x="420" y="274"/>
                      <a:pt x="431" y="270"/>
                    </a:cubicBezTo>
                    <a:cubicBezTo>
                      <a:pt x="444" y="264"/>
                      <a:pt x="457" y="259"/>
                      <a:pt x="455" y="229"/>
                    </a:cubicBezTo>
                    <a:cubicBezTo>
                      <a:pt x="454" y="215"/>
                      <a:pt x="458" y="203"/>
                      <a:pt x="466" y="194"/>
                    </a:cubicBezTo>
                    <a:cubicBezTo>
                      <a:pt x="488" y="171"/>
                      <a:pt x="535" y="172"/>
                      <a:pt x="565" y="173"/>
                    </a:cubicBezTo>
                    <a:cubicBezTo>
                      <a:pt x="570" y="173"/>
                      <a:pt x="574" y="173"/>
                      <a:pt x="578" y="173"/>
                    </a:cubicBezTo>
                    <a:cubicBezTo>
                      <a:pt x="580" y="173"/>
                      <a:pt x="583" y="173"/>
                      <a:pt x="585" y="174"/>
                    </a:cubicBezTo>
                    <a:cubicBezTo>
                      <a:pt x="586" y="174"/>
                      <a:pt x="587" y="174"/>
                      <a:pt x="588" y="175"/>
                    </a:cubicBezTo>
                    <a:cubicBezTo>
                      <a:pt x="590" y="175"/>
                      <a:pt x="592" y="176"/>
                      <a:pt x="594" y="176"/>
                    </a:cubicBezTo>
                    <a:cubicBezTo>
                      <a:pt x="595" y="177"/>
                      <a:pt x="597" y="177"/>
                      <a:pt x="598" y="178"/>
                    </a:cubicBezTo>
                    <a:cubicBezTo>
                      <a:pt x="600" y="179"/>
                      <a:pt x="602" y="179"/>
                      <a:pt x="604" y="180"/>
                    </a:cubicBezTo>
                    <a:cubicBezTo>
                      <a:pt x="606" y="181"/>
                      <a:pt x="607" y="182"/>
                      <a:pt x="609" y="182"/>
                    </a:cubicBezTo>
                    <a:cubicBezTo>
                      <a:pt x="611" y="183"/>
                      <a:pt x="612" y="184"/>
                      <a:pt x="614" y="185"/>
                    </a:cubicBezTo>
                    <a:lnTo>
                      <a:pt x="616" y="184"/>
                    </a:lnTo>
                    <a:cubicBezTo>
                      <a:pt x="632" y="176"/>
                      <a:pt x="659" y="163"/>
                      <a:pt x="660" y="154"/>
                    </a:cubicBezTo>
                    <a:cubicBezTo>
                      <a:pt x="660" y="154"/>
                      <a:pt x="661" y="152"/>
                      <a:pt x="658" y="150"/>
                    </a:cubicBezTo>
                    <a:cubicBezTo>
                      <a:pt x="653" y="146"/>
                      <a:pt x="652" y="142"/>
                      <a:pt x="653" y="138"/>
                    </a:cubicBezTo>
                    <a:cubicBezTo>
                      <a:pt x="655" y="131"/>
                      <a:pt x="665" y="130"/>
                      <a:pt x="681" y="128"/>
                    </a:cubicBezTo>
                    <a:cubicBezTo>
                      <a:pt x="698" y="127"/>
                      <a:pt x="722" y="125"/>
                      <a:pt x="726" y="114"/>
                    </a:cubicBezTo>
                    <a:cubicBezTo>
                      <a:pt x="728" y="108"/>
                      <a:pt x="727" y="102"/>
                      <a:pt x="722" y="95"/>
                    </a:cubicBezTo>
                    <a:cubicBezTo>
                      <a:pt x="713" y="82"/>
                      <a:pt x="691" y="74"/>
                      <a:pt x="681" y="77"/>
                    </a:cubicBezTo>
                    <a:cubicBezTo>
                      <a:pt x="675" y="78"/>
                      <a:pt x="667" y="79"/>
                      <a:pt x="659" y="79"/>
                    </a:cubicBezTo>
                    <a:cubicBezTo>
                      <a:pt x="651" y="79"/>
                      <a:pt x="637" y="78"/>
                      <a:pt x="625" y="74"/>
                    </a:cubicBezTo>
                    <a:cubicBezTo>
                      <a:pt x="609" y="68"/>
                      <a:pt x="606" y="59"/>
                      <a:pt x="606" y="53"/>
                    </a:cubicBezTo>
                    <a:cubicBezTo>
                      <a:pt x="606" y="36"/>
                      <a:pt x="566" y="0"/>
                      <a:pt x="542" y="0"/>
                    </a:cubicBezTo>
                    <a:cubicBezTo>
                      <a:pt x="519" y="0"/>
                      <a:pt x="489" y="50"/>
                      <a:pt x="487" y="71"/>
                    </a:cubicBezTo>
                    <a:cubicBezTo>
                      <a:pt x="486" y="84"/>
                      <a:pt x="475" y="91"/>
                      <a:pt x="465" y="96"/>
                    </a:cubicBezTo>
                    <a:cubicBezTo>
                      <a:pt x="452" y="104"/>
                      <a:pt x="445" y="109"/>
                      <a:pt x="446" y="122"/>
                    </a:cubicBezTo>
                    <a:cubicBezTo>
                      <a:pt x="449" y="138"/>
                      <a:pt x="438" y="144"/>
                      <a:pt x="431" y="148"/>
                    </a:cubicBezTo>
                    <a:lnTo>
                      <a:pt x="431" y="149"/>
                    </a:lnTo>
                    <a:cubicBezTo>
                      <a:pt x="433" y="154"/>
                      <a:pt x="434" y="158"/>
                      <a:pt x="434" y="162"/>
                    </a:cubicBezTo>
                    <a:cubicBezTo>
                      <a:pt x="435" y="163"/>
                      <a:pt x="435" y="164"/>
                      <a:pt x="435" y="165"/>
                    </a:cubicBezTo>
                    <a:cubicBezTo>
                      <a:pt x="436" y="169"/>
                      <a:pt x="436" y="172"/>
                      <a:pt x="436" y="175"/>
                    </a:cubicBezTo>
                    <a:cubicBezTo>
                      <a:pt x="437" y="176"/>
                      <a:pt x="437" y="176"/>
                      <a:pt x="437" y="177"/>
                    </a:cubicBezTo>
                    <a:cubicBezTo>
                      <a:pt x="437" y="180"/>
                      <a:pt x="437" y="182"/>
                      <a:pt x="436" y="184"/>
                    </a:cubicBezTo>
                    <a:cubicBezTo>
                      <a:pt x="436" y="185"/>
                      <a:pt x="436" y="185"/>
                      <a:pt x="436" y="185"/>
                    </a:cubicBezTo>
                    <a:cubicBezTo>
                      <a:pt x="436" y="187"/>
                      <a:pt x="435" y="189"/>
                      <a:pt x="434" y="191"/>
                    </a:cubicBezTo>
                    <a:cubicBezTo>
                      <a:pt x="432" y="194"/>
                      <a:pt x="428" y="195"/>
                      <a:pt x="423" y="194"/>
                    </a:cubicBezTo>
                    <a:cubicBezTo>
                      <a:pt x="418" y="193"/>
                      <a:pt x="414" y="195"/>
                      <a:pt x="407" y="200"/>
                    </a:cubicBezTo>
                    <a:cubicBezTo>
                      <a:pt x="400" y="205"/>
                      <a:pt x="391" y="212"/>
                      <a:pt x="375" y="212"/>
                    </a:cubicBezTo>
                    <a:cubicBezTo>
                      <a:pt x="374" y="212"/>
                      <a:pt x="373" y="212"/>
                      <a:pt x="372" y="212"/>
                    </a:cubicBezTo>
                    <a:cubicBezTo>
                      <a:pt x="372" y="212"/>
                      <a:pt x="371" y="212"/>
                      <a:pt x="371" y="211"/>
                    </a:cubicBezTo>
                    <a:cubicBezTo>
                      <a:pt x="370" y="211"/>
                      <a:pt x="369" y="211"/>
                      <a:pt x="368" y="210"/>
                    </a:cubicBezTo>
                    <a:cubicBezTo>
                      <a:pt x="368" y="210"/>
                      <a:pt x="367" y="210"/>
                      <a:pt x="367" y="209"/>
                    </a:cubicBezTo>
                    <a:cubicBezTo>
                      <a:pt x="366" y="209"/>
                      <a:pt x="365" y="208"/>
                      <a:pt x="364" y="208"/>
                    </a:cubicBezTo>
                    <a:cubicBezTo>
                      <a:pt x="364" y="207"/>
                      <a:pt x="363" y="206"/>
                      <a:pt x="362" y="206"/>
                    </a:cubicBezTo>
                    <a:cubicBezTo>
                      <a:pt x="361" y="205"/>
                      <a:pt x="360" y="204"/>
                      <a:pt x="359" y="203"/>
                    </a:cubicBezTo>
                    <a:cubicBezTo>
                      <a:pt x="359" y="202"/>
                      <a:pt x="358" y="201"/>
                      <a:pt x="357" y="200"/>
                    </a:cubicBezTo>
                    <a:cubicBezTo>
                      <a:pt x="356" y="199"/>
                      <a:pt x="355" y="197"/>
                      <a:pt x="353" y="196"/>
                    </a:cubicBezTo>
                    <a:cubicBezTo>
                      <a:pt x="353" y="195"/>
                      <a:pt x="352" y="193"/>
                      <a:pt x="351" y="192"/>
                    </a:cubicBezTo>
                    <a:cubicBezTo>
                      <a:pt x="349" y="190"/>
                      <a:pt x="348" y="188"/>
                      <a:pt x="347" y="186"/>
                    </a:cubicBezTo>
                    <a:cubicBezTo>
                      <a:pt x="346" y="185"/>
                      <a:pt x="345" y="183"/>
                      <a:pt x="344" y="181"/>
                    </a:cubicBezTo>
                    <a:cubicBezTo>
                      <a:pt x="342" y="179"/>
                      <a:pt x="340" y="176"/>
                      <a:pt x="339" y="173"/>
                    </a:cubicBezTo>
                    <a:cubicBezTo>
                      <a:pt x="338" y="171"/>
                      <a:pt x="336" y="169"/>
                      <a:pt x="335" y="167"/>
                    </a:cubicBezTo>
                    <a:cubicBezTo>
                      <a:pt x="334" y="164"/>
                      <a:pt x="332" y="162"/>
                      <a:pt x="330" y="159"/>
                    </a:cubicBezTo>
                    <a:cubicBezTo>
                      <a:pt x="315" y="164"/>
                      <a:pt x="279" y="218"/>
                      <a:pt x="270" y="2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" name="Freeform 129">
                <a:extLst>
                  <a:ext uri="{FF2B5EF4-FFF2-40B4-BE49-F238E27FC236}">
                    <a16:creationId xmlns:a16="http://schemas.microsoft.com/office/drawing/2014/main" id="{C820F779-69EC-49BC-B2CB-E01E9EF19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0244" y="4060342"/>
                <a:ext cx="133410" cy="169110"/>
              </a:xfrm>
              <a:custGeom>
                <a:avLst/>
                <a:gdLst>
                  <a:gd name="T0" fmla="*/ 67 w 315"/>
                  <a:gd name="T1" fmla="*/ 209 h 399"/>
                  <a:gd name="T2" fmla="*/ 96 w 315"/>
                  <a:gd name="T3" fmla="*/ 256 h 399"/>
                  <a:gd name="T4" fmla="*/ 148 w 315"/>
                  <a:gd name="T5" fmla="*/ 309 h 399"/>
                  <a:gd name="T6" fmla="*/ 167 w 315"/>
                  <a:gd name="T7" fmla="*/ 323 h 399"/>
                  <a:gd name="T8" fmla="*/ 306 w 315"/>
                  <a:gd name="T9" fmla="*/ 398 h 399"/>
                  <a:gd name="T10" fmla="*/ 308 w 315"/>
                  <a:gd name="T11" fmla="*/ 397 h 399"/>
                  <a:gd name="T12" fmla="*/ 255 w 315"/>
                  <a:gd name="T13" fmla="*/ 298 h 399"/>
                  <a:gd name="T14" fmla="*/ 247 w 315"/>
                  <a:gd name="T15" fmla="*/ 198 h 399"/>
                  <a:gd name="T16" fmla="*/ 253 w 315"/>
                  <a:gd name="T17" fmla="*/ 147 h 399"/>
                  <a:gd name="T18" fmla="*/ 224 w 315"/>
                  <a:gd name="T19" fmla="*/ 102 h 399"/>
                  <a:gd name="T20" fmla="*/ 194 w 315"/>
                  <a:gd name="T21" fmla="*/ 69 h 399"/>
                  <a:gd name="T22" fmla="*/ 176 w 315"/>
                  <a:gd name="T23" fmla="*/ 49 h 399"/>
                  <a:gd name="T24" fmla="*/ 157 w 315"/>
                  <a:gd name="T25" fmla="*/ 32 h 399"/>
                  <a:gd name="T26" fmla="*/ 154 w 315"/>
                  <a:gd name="T27" fmla="*/ 27 h 399"/>
                  <a:gd name="T28" fmla="*/ 143 w 315"/>
                  <a:gd name="T29" fmla="*/ 44 h 399"/>
                  <a:gd name="T30" fmla="*/ 134 w 315"/>
                  <a:gd name="T31" fmla="*/ 56 h 399"/>
                  <a:gd name="T32" fmla="*/ 102 w 315"/>
                  <a:gd name="T33" fmla="*/ 59 h 399"/>
                  <a:gd name="T34" fmla="*/ 80 w 315"/>
                  <a:gd name="T35" fmla="*/ 56 h 399"/>
                  <a:gd name="T36" fmla="*/ 67 w 315"/>
                  <a:gd name="T37" fmla="*/ 43 h 399"/>
                  <a:gd name="T38" fmla="*/ 35 w 315"/>
                  <a:gd name="T39" fmla="*/ 4 h 399"/>
                  <a:gd name="T40" fmla="*/ 1 w 315"/>
                  <a:gd name="T41" fmla="*/ 0 h 399"/>
                  <a:gd name="T42" fmla="*/ 0 w 315"/>
                  <a:gd name="T43" fmla="*/ 0 h 399"/>
                  <a:gd name="T44" fmla="*/ 19 w 315"/>
                  <a:gd name="T45" fmla="*/ 111 h 399"/>
                  <a:gd name="T46" fmla="*/ 67 w 315"/>
                  <a:gd name="T47" fmla="*/ 20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5" h="399">
                    <a:moveTo>
                      <a:pt x="67" y="209"/>
                    </a:moveTo>
                    <a:cubicBezTo>
                      <a:pt x="81" y="228"/>
                      <a:pt x="92" y="245"/>
                      <a:pt x="96" y="256"/>
                    </a:cubicBezTo>
                    <a:cubicBezTo>
                      <a:pt x="104" y="279"/>
                      <a:pt x="118" y="289"/>
                      <a:pt x="148" y="309"/>
                    </a:cubicBezTo>
                    <a:cubicBezTo>
                      <a:pt x="153" y="314"/>
                      <a:pt x="160" y="318"/>
                      <a:pt x="167" y="323"/>
                    </a:cubicBezTo>
                    <a:cubicBezTo>
                      <a:pt x="209" y="354"/>
                      <a:pt x="284" y="398"/>
                      <a:pt x="306" y="398"/>
                    </a:cubicBezTo>
                    <a:cubicBezTo>
                      <a:pt x="307" y="398"/>
                      <a:pt x="308" y="397"/>
                      <a:pt x="308" y="397"/>
                    </a:cubicBezTo>
                    <a:cubicBezTo>
                      <a:pt x="314" y="390"/>
                      <a:pt x="283" y="327"/>
                      <a:pt x="255" y="298"/>
                    </a:cubicBezTo>
                    <a:cubicBezTo>
                      <a:pt x="236" y="279"/>
                      <a:pt x="242" y="239"/>
                      <a:pt x="247" y="198"/>
                    </a:cubicBezTo>
                    <a:cubicBezTo>
                      <a:pt x="250" y="181"/>
                      <a:pt x="252" y="163"/>
                      <a:pt x="253" y="147"/>
                    </a:cubicBezTo>
                    <a:cubicBezTo>
                      <a:pt x="253" y="121"/>
                      <a:pt x="240" y="113"/>
                      <a:pt x="224" y="102"/>
                    </a:cubicBezTo>
                    <a:cubicBezTo>
                      <a:pt x="212" y="94"/>
                      <a:pt x="200" y="86"/>
                      <a:pt x="194" y="69"/>
                    </a:cubicBezTo>
                    <a:cubicBezTo>
                      <a:pt x="189" y="53"/>
                      <a:pt x="183" y="51"/>
                      <a:pt x="176" y="49"/>
                    </a:cubicBezTo>
                    <a:cubicBezTo>
                      <a:pt x="169" y="48"/>
                      <a:pt x="161" y="45"/>
                      <a:pt x="157" y="32"/>
                    </a:cubicBezTo>
                    <a:cubicBezTo>
                      <a:pt x="157" y="31"/>
                      <a:pt x="156" y="29"/>
                      <a:pt x="154" y="27"/>
                    </a:cubicBezTo>
                    <a:cubicBezTo>
                      <a:pt x="145" y="31"/>
                      <a:pt x="144" y="38"/>
                      <a:pt x="143" y="44"/>
                    </a:cubicBezTo>
                    <a:cubicBezTo>
                      <a:pt x="142" y="48"/>
                      <a:pt x="141" y="55"/>
                      <a:pt x="134" y="56"/>
                    </a:cubicBezTo>
                    <a:cubicBezTo>
                      <a:pt x="129" y="57"/>
                      <a:pt x="115" y="59"/>
                      <a:pt x="102" y="59"/>
                    </a:cubicBezTo>
                    <a:cubicBezTo>
                      <a:pt x="93" y="59"/>
                      <a:pt x="86" y="58"/>
                      <a:pt x="80" y="56"/>
                    </a:cubicBezTo>
                    <a:cubicBezTo>
                      <a:pt x="69" y="53"/>
                      <a:pt x="67" y="46"/>
                      <a:pt x="67" y="43"/>
                    </a:cubicBezTo>
                    <a:cubicBezTo>
                      <a:pt x="67" y="37"/>
                      <a:pt x="66" y="9"/>
                      <a:pt x="35" y="4"/>
                    </a:cubicBezTo>
                    <a:cubicBezTo>
                      <a:pt x="24" y="1"/>
                      <a:pt x="13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6" y="39"/>
                      <a:pt x="18" y="78"/>
                      <a:pt x="19" y="111"/>
                    </a:cubicBezTo>
                    <a:cubicBezTo>
                      <a:pt x="19" y="138"/>
                      <a:pt x="46" y="177"/>
                      <a:pt x="67" y="20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3" name="Freeform 148">
                <a:extLst>
                  <a:ext uri="{FF2B5EF4-FFF2-40B4-BE49-F238E27FC236}">
                    <a16:creationId xmlns:a16="http://schemas.microsoft.com/office/drawing/2014/main" id="{B1D386E7-994C-4677-A723-53FC89BB8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338" y="3661997"/>
                <a:ext cx="37582" cy="80796"/>
              </a:xfrm>
              <a:custGeom>
                <a:avLst/>
                <a:gdLst>
                  <a:gd name="T0" fmla="*/ 75 w 86"/>
                  <a:gd name="T1" fmla="*/ 20 h 191"/>
                  <a:gd name="T2" fmla="*/ 85 w 86"/>
                  <a:gd name="T3" fmla="*/ 16 h 191"/>
                  <a:gd name="T4" fmla="*/ 59 w 86"/>
                  <a:gd name="T5" fmla="*/ 0 h 191"/>
                  <a:gd name="T6" fmla="*/ 36 w 86"/>
                  <a:gd name="T7" fmla="*/ 17 h 191"/>
                  <a:gd name="T8" fmla="*/ 25 w 86"/>
                  <a:gd name="T9" fmla="*/ 32 h 191"/>
                  <a:gd name="T10" fmla="*/ 12 w 86"/>
                  <a:gd name="T11" fmla="*/ 47 h 191"/>
                  <a:gd name="T12" fmla="*/ 4 w 86"/>
                  <a:gd name="T13" fmla="*/ 48 h 191"/>
                  <a:gd name="T14" fmla="*/ 0 w 86"/>
                  <a:gd name="T15" fmla="*/ 190 h 191"/>
                  <a:gd name="T16" fmla="*/ 28 w 86"/>
                  <a:gd name="T17" fmla="*/ 186 h 191"/>
                  <a:gd name="T18" fmla="*/ 53 w 86"/>
                  <a:gd name="T19" fmla="*/ 148 h 191"/>
                  <a:gd name="T20" fmla="*/ 59 w 86"/>
                  <a:gd name="T21" fmla="*/ 86 h 191"/>
                  <a:gd name="T22" fmla="*/ 75 w 86"/>
                  <a:gd name="T23" fmla="*/ 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191">
                    <a:moveTo>
                      <a:pt x="75" y="20"/>
                    </a:moveTo>
                    <a:cubicBezTo>
                      <a:pt x="79" y="19"/>
                      <a:pt x="82" y="18"/>
                      <a:pt x="85" y="16"/>
                    </a:cubicBezTo>
                    <a:cubicBezTo>
                      <a:pt x="69" y="2"/>
                      <a:pt x="61" y="0"/>
                      <a:pt x="59" y="0"/>
                    </a:cubicBezTo>
                    <a:cubicBezTo>
                      <a:pt x="52" y="0"/>
                      <a:pt x="44" y="8"/>
                      <a:pt x="36" y="17"/>
                    </a:cubicBezTo>
                    <a:cubicBezTo>
                      <a:pt x="32" y="22"/>
                      <a:pt x="28" y="28"/>
                      <a:pt x="25" y="32"/>
                    </a:cubicBezTo>
                    <a:cubicBezTo>
                      <a:pt x="18" y="41"/>
                      <a:pt x="15" y="45"/>
                      <a:pt x="12" y="47"/>
                    </a:cubicBezTo>
                    <a:cubicBezTo>
                      <a:pt x="11" y="47"/>
                      <a:pt x="9" y="48"/>
                      <a:pt x="4" y="48"/>
                    </a:cubicBezTo>
                    <a:lnTo>
                      <a:pt x="0" y="190"/>
                    </a:lnTo>
                    <a:lnTo>
                      <a:pt x="28" y="186"/>
                    </a:lnTo>
                    <a:cubicBezTo>
                      <a:pt x="32" y="172"/>
                      <a:pt x="41" y="157"/>
                      <a:pt x="53" y="148"/>
                    </a:cubicBezTo>
                    <a:cubicBezTo>
                      <a:pt x="65" y="139"/>
                      <a:pt x="62" y="111"/>
                      <a:pt x="59" y="86"/>
                    </a:cubicBezTo>
                    <a:cubicBezTo>
                      <a:pt x="56" y="57"/>
                      <a:pt x="52" y="26"/>
                      <a:pt x="75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4" name="Freeform 174">
                <a:extLst>
                  <a:ext uri="{FF2B5EF4-FFF2-40B4-BE49-F238E27FC236}">
                    <a16:creationId xmlns:a16="http://schemas.microsoft.com/office/drawing/2014/main" id="{B41231E5-8448-4A7C-A58D-46D1524B9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8425" y="3996456"/>
                <a:ext cx="148442" cy="229236"/>
              </a:xfrm>
              <a:custGeom>
                <a:avLst/>
                <a:gdLst>
                  <a:gd name="T0" fmla="*/ 74 w 347"/>
                  <a:gd name="T1" fmla="*/ 238 h 539"/>
                  <a:gd name="T2" fmla="*/ 79 w 347"/>
                  <a:gd name="T3" fmla="*/ 239 h 539"/>
                  <a:gd name="T4" fmla="*/ 103 w 347"/>
                  <a:gd name="T5" fmla="*/ 276 h 539"/>
                  <a:gd name="T6" fmla="*/ 113 w 347"/>
                  <a:gd name="T7" fmla="*/ 303 h 539"/>
                  <a:gd name="T8" fmla="*/ 136 w 347"/>
                  <a:gd name="T9" fmla="*/ 337 h 539"/>
                  <a:gd name="T10" fmla="*/ 121 w 347"/>
                  <a:gd name="T11" fmla="*/ 377 h 539"/>
                  <a:gd name="T12" fmla="*/ 109 w 347"/>
                  <a:gd name="T13" fmla="*/ 410 h 539"/>
                  <a:gd name="T14" fmla="*/ 109 w 347"/>
                  <a:gd name="T15" fmla="*/ 421 h 539"/>
                  <a:gd name="T16" fmla="*/ 138 w 347"/>
                  <a:gd name="T17" fmla="*/ 504 h 539"/>
                  <a:gd name="T18" fmla="*/ 195 w 347"/>
                  <a:gd name="T19" fmla="*/ 538 h 539"/>
                  <a:gd name="T20" fmla="*/ 211 w 347"/>
                  <a:gd name="T21" fmla="*/ 532 h 539"/>
                  <a:gd name="T22" fmla="*/ 237 w 347"/>
                  <a:gd name="T23" fmla="*/ 523 h 539"/>
                  <a:gd name="T24" fmla="*/ 261 w 347"/>
                  <a:gd name="T25" fmla="*/ 514 h 539"/>
                  <a:gd name="T26" fmla="*/ 282 w 347"/>
                  <a:gd name="T27" fmla="*/ 503 h 539"/>
                  <a:gd name="T28" fmla="*/ 301 w 347"/>
                  <a:gd name="T29" fmla="*/ 495 h 539"/>
                  <a:gd name="T30" fmla="*/ 324 w 347"/>
                  <a:gd name="T31" fmla="*/ 486 h 539"/>
                  <a:gd name="T32" fmla="*/ 346 w 347"/>
                  <a:gd name="T33" fmla="*/ 489 h 539"/>
                  <a:gd name="T34" fmla="*/ 308 w 347"/>
                  <a:gd name="T35" fmla="*/ 415 h 539"/>
                  <a:gd name="T36" fmla="*/ 272 w 347"/>
                  <a:gd name="T37" fmla="*/ 374 h 539"/>
                  <a:gd name="T38" fmla="*/ 243 w 347"/>
                  <a:gd name="T39" fmla="*/ 338 h 539"/>
                  <a:gd name="T40" fmla="*/ 246 w 347"/>
                  <a:gd name="T41" fmla="*/ 329 h 539"/>
                  <a:gd name="T42" fmla="*/ 255 w 347"/>
                  <a:gd name="T43" fmla="*/ 302 h 539"/>
                  <a:gd name="T44" fmla="*/ 280 w 347"/>
                  <a:gd name="T45" fmla="*/ 262 h 539"/>
                  <a:gd name="T46" fmla="*/ 312 w 347"/>
                  <a:gd name="T47" fmla="*/ 247 h 539"/>
                  <a:gd name="T48" fmla="*/ 311 w 347"/>
                  <a:gd name="T49" fmla="*/ 235 h 539"/>
                  <a:gd name="T50" fmla="*/ 317 w 347"/>
                  <a:gd name="T51" fmla="*/ 187 h 539"/>
                  <a:gd name="T52" fmla="*/ 283 w 347"/>
                  <a:gd name="T53" fmla="*/ 154 h 539"/>
                  <a:gd name="T54" fmla="*/ 254 w 347"/>
                  <a:gd name="T55" fmla="*/ 126 h 539"/>
                  <a:gd name="T56" fmla="*/ 218 w 347"/>
                  <a:gd name="T57" fmla="*/ 109 h 539"/>
                  <a:gd name="T58" fmla="*/ 209 w 347"/>
                  <a:gd name="T59" fmla="*/ 73 h 539"/>
                  <a:gd name="T60" fmla="*/ 180 w 347"/>
                  <a:gd name="T61" fmla="*/ 45 h 539"/>
                  <a:gd name="T62" fmla="*/ 135 w 347"/>
                  <a:gd name="T63" fmla="*/ 14 h 539"/>
                  <a:gd name="T64" fmla="*/ 114 w 347"/>
                  <a:gd name="T65" fmla="*/ 0 h 539"/>
                  <a:gd name="T66" fmla="*/ 86 w 347"/>
                  <a:gd name="T67" fmla="*/ 34 h 539"/>
                  <a:gd name="T68" fmla="*/ 55 w 347"/>
                  <a:gd name="T69" fmla="*/ 70 h 539"/>
                  <a:gd name="T70" fmla="*/ 59 w 347"/>
                  <a:gd name="T71" fmla="*/ 76 h 539"/>
                  <a:gd name="T72" fmla="*/ 76 w 347"/>
                  <a:gd name="T73" fmla="*/ 108 h 539"/>
                  <a:gd name="T74" fmla="*/ 45 w 347"/>
                  <a:gd name="T75" fmla="*/ 128 h 539"/>
                  <a:gd name="T76" fmla="*/ 17 w 347"/>
                  <a:gd name="T77" fmla="*/ 137 h 539"/>
                  <a:gd name="T78" fmla="*/ 15 w 347"/>
                  <a:gd name="T79" fmla="*/ 157 h 539"/>
                  <a:gd name="T80" fmla="*/ 6 w 347"/>
                  <a:gd name="T81" fmla="*/ 182 h 539"/>
                  <a:gd name="T82" fmla="*/ 5 w 347"/>
                  <a:gd name="T83" fmla="*/ 194 h 539"/>
                  <a:gd name="T84" fmla="*/ 50 w 347"/>
                  <a:gd name="T85" fmla="*/ 250 h 539"/>
                  <a:gd name="T86" fmla="*/ 74 w 347"/>
                  <a:gd name="T87" fmla="*/ 23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47" h="539">
                    <a:moveTo>
                      <a:pt x="74" y="238"/>
                    </a:moveTo>
                    <a:cubicBezTo>
                      <a:pt x="75" y="238"/>
                      <a:pt x="77" y="238"/>
                      <a:pt x="79" y="239"/>
                    </a:cubicBezTo>
                    <a:cubicBezTo>
                      <a:pt x="101" y="242"/>
                      <a:pt x="102" y="261"/>
                      <a:pt x="103" y="276"/>
                    </a:cubicBezTo>
                    <a:cubicBezTo>
                      <a:pt x="104" y="291"/>
                      <a:pt x="105" y="300"/>
                      <a:pt x="113" y="303"/>
                    </a:cubicBezTo>
                    <a:cubicBezTo>
                      <a:pt x="126" y="309"/>
                      <a:pt x="134" y="321"/>
                      <a:pt x="136" y="337"/>
                    </a:cubicBezTo>
                    <a:cubicBezTo>
                      <a:pt x="138" y="354"/>
                      <a:pt x="132" y="369"/>
                      <a:pt x="121" y="377"/>
                    </a:cubicBezTo>
                    <a:cubicBezTo>
                      <a:pt x="117" y="381"/>
                      <a:pt x="111" y="391"/>
                      <a:pt x="109" y="410"/>
                    </a:cubicBezTo>
                    <a:cubicBezTo>
                      <a:pt x="109" y="413"/>
                      <a:pt x="109" y="417"/>
                      <a:pt x="109" y="421"/>
                    </a:cubicBezTo>
                    <a:cubicBezTo>
                      <a:pt x="109" y="447"/>
                      <a:pt x="116" y="480"/>
                      <a:pt x="138" y="504"/>
                    </a:cubicBezTo>
                    <a:cubicBezTo>
                      <a:pt x="164" y="533"/>
                      <a:pt x="185" y="538"/>
                      <a:pt x="195" y="538"/>
                    </a:cubicBezTo>
                    <a:cubicBezTo>
                      <a:pt x="203" y="538"/>
                      <a:pt x="209" y="535"/>
                      <a:pt x="211" y="532"/>
                    </a:cubicBezTo>
                    <a:cubicBezTo>
                      <a:pt x="217" y="525"/>
                      <a:pt x="227" y="524"/>
                      <a:pt x="237" y="523"/>
                    </a:cubicBezTo>
                    <a:cubicBezTo>
                      <a:pt x="249" y="522"/>
                      <a:pt x="258" y="521"/>
                      <a:pt x="261" y="514"/>
                    </a:cubicBezTo>
                    <a:cubicBezTo>
                      <a:pt x="267" y="502"/>
                      <a:pt x="275" y="502"/>
                      <a:pt x="282" y="503"/>
                    </a:cubicBezTo>
                    <a:cubicBezTo>
                      <a:pt x="287" y="503"/>
                      <a:pt x="292" y="504"/>
                      <a:pt x="301" y="495"/>
                    </a:cubicBezTo>
                    <a:cubicBezTo>
                      <a:pt x="306" y="489"/>
                      <a:pt x="313" y="486"/>
                      <a:pt x="324" y="486"/>
                    </a:cubicBezTo>
                    <a:cubicBezTo>
                      <a:pt x="331" y="486"/>
                      <a:pt x="338" y="487"/>
                      <a:pt x="346" y="489"/>
                    </a:cubicBezTo>
                    <a:cubicBezTo>
                      <a:pt x="331" y="462"/>
                      <a:pt x="314" y="431"/>
                      <a:pt x="308" y="415"/>
                    </a:cubicBezTo>
                    <a:cubicBezTo>
                      <a:pt x="303" y="402"/>
                      <a:pt x="286" y="387"/>
                      <a:pt x="272" y="374"/>
                    </a:cubicBezTo>
                    <a:cubicBezTo>
                      <a:pt x="256" y="360"/>
                      <a:pt x="243" y="348"/>
                      <a:pt x="243" y="338"/>
                    </a:cubicBezTo>
                    <a:cubicBezTo>
                      <a:pt x="242" y="335"/>
                      <a:pt x="244" y="332"/>
                      <a:pt x="246" y="329"/>
                    </a:cubicBezTo>
                    <a:cubicBezTo>
                      <a:pt x="251" y="325"/>
                      <a:pt x="253" y="313"/>
                      <a:pt x="255" y="302"/>
                    </a:cubicBezTo>
                    <a:cubicBezTo>
                      <a:pt x="259" y="284"/>
                      <a:pt x="263" y="264"/>
                      <a:pt x="280" y="262"/>
                    </a:cubicBezTo>
                    <a:cubicBezTo>
                      <a:pt x="295" y="260"/>
                      <a:pt x="308" y="254"/>
                      <a:pt x="312" y="247"/>
                    </a:cubicBezTo>
                    <a:cubicBezTo>
                      <a:pt x="314" y="244"/>
                      <a:pt x="313" y="239"/>
                      <a:pt x="311" y="235"/>
                    </a:cubicBezTo>
                    <a:cubicBezTo>
                      <a:pt x="305" y="222"/>
                      <a:pt x="310" y="206"/>
                      <a:pt x="317" y="187"/>
                    </a:cubicBezTo>
                    <a:cubicBezTo>
                      <a:pt x="306" y="182"/>
                      <a:pt x="295" y="168"/>
                      <a:pt x="283" y="154"/>
                    </a:cubicBezTo>
                    <a:cubicBezTo>
                      <a:pt x="273" y="142"/>
                      <a:pt x="260" y="126"/>
                      <a:pt x="254" y="126"/>
                    </a:cubicBezTo>
                    <a:cubicBezTo>
                      <a:pt x="241" y="126"/>
                      <a:pt x="227" y="120"/>
                      <a:pt x="218" y="109"/>
                    </a:cubicBezTo>
                    <a:cubicBezTo>
                      <a:pt x="213" y="102"/>
                      <a:pt x="206" y="91"/>
                      <a:pt x="209" y="73"/>
                    </a:cubicBezTo>
                    <a:cubicBezTo>
                      <a:pt x="212" y="62"/>
                      <a:pt x="200" y="55"/>
                      <a:pt x="180" y="45"/>
                    </a:cubicBezTo>
                    <a:cubicBezTo>
                      <a:pt x="165" y="37"/>
                      <a:pt x="148" y="29"/>
                      <a:pt x="135" y="14"/>
                    </a:cubicBezTo>
                    <a:cubicBezTo>
                      <a:pt x="130" y="9"/>
                      <a:pt x="123" y="4"/>
                      <a:pt x="114" y="0"/>
                    </a:cubicBezTo>
                    <a:cubicBezTo>
                      <a:pt x="104" y="17"/>
                      <a:pt x="94" y="29"/>
                      <a:pt x="86" y="34"/>
                    </a:cubicBezTo>
                    <a:cubicBezTo>
                      <a:pt x="72" y="42"/>
                      <a:pt x="55" y="60"/>
                      <a:pt x="55" y="70"/>
                    </a:cubicBezTo>
                    <a:cubicBezTo>
                      <a:pt x="55" y="72"/>
                      <a:pt x="55" y="74"/>
                      <a:pt x="59" y="76"/>
                    </a:cubicBezTo>
                    <a:cubicBezTo>
                      <a:pt x="72" y="83"/>
                      <a:pt x="79" y="97"/>
                      <a:pt x="76" y="108"/>
                    </a:cubicBezTo>
                    <a:cubicBezTo>
                      <a:pt x="75" y="115"/>
                      <a:pt x="69" y="126"/>
                      <a:pt x="45" y="128"/>
                    </a:cubicBezTo>
                    <a:cubicBezTo>
                      <a:pt x="30" y="129"/>
                      <a:pt x="21" y="132"/>
                      <a:pt x="17" y="137"/>
                    </a:cubicBezTo>
                    <a:cubicBezTo>
                      <a:pt x="14" y="141"/>
                      <a:pt x="13" y="147"/>
                      <a:pt x="15" y="157"/>
                    </a:cubicBezTo>
                    <a:cubicBezTo>
                      <a:pt x="17" y="168"/>
                      <a:pt x="10" y="176"/>
                      <a:pt x="6" y="182"/>
                    </a:cubicBezTo>
                    <a:cubicBezTo>
                      <a:pt x="0" y="190"/>
                      <a:pt x="0" y="191"/>
                      <a:pt x="5" y="194"/>
                    </a:cubicBezTo>
                    <a:cubicBezTo>
                      <a:pt x="13" y="201"/>
                      <a:pt x="28" y="220"/>
                      <a:pt x="50" y="250"/>
                    </a:cubicBezTo>
                    <a:cubicBezTo>
                      <a:pt x="55" y="244"/>
                      <a:pt x="62" y="238"/>
                      <a:pt x="74" y="2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5" name="Freeform 177">
                <a:extLst>
                  <a:ext uri="{FF2B5EF4-FFF2-40B4-BE49-F238E27FC236}">
                    <a16:creationId xmlns:a16="http://schemas.microsoft.com/office/drawing/2014/main" id="{C5CD2320-8A5C-4CB8-8579-6AA56DFDA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596" y="3660115"/>
                <a:ext cx="62006" cy="16912"/>
              </a:xfrm>
              <a:custGeom>
                <a:avLst/>
                <a:gdLst>
                  <a:gd name="T0" fmla="*/ 117 w 147"/>
                  <a:gd name="T1" fmla="*/ 40 h 41"/>
                  <a:gd name="T2" fmla="*/ 117 w 147"/>
                  <a:gd name="T3" fmla="*/ 40 h 41"/>
                  <a:gd name="T4" fmla="*/ 146 w 147"/>
                  <a:gd name="T5" fmla="*/ 32 h 41"/>
                  <a:gd name="T6" fmla="*/ 145 w 147"/>
                  <a:gd name="T7" fmla="*/ 29 h 41"/>
                  <a:gd name="T8" fmla="*/ 26 w 147"/>
                  <a:gd name="T9" fmla="*/ 0 h 41"/>
                  <a:gd name="T10" fmla="*/ 0 w 147"/>
                  <a:gd name="T11" fmla="*/ 4 h 41"/>
                  <a:gd name="T12" fmla="*/ 117 w 147"/>
                  <a:gd name="T13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1">
                    <a:moveTo>
                      <a:pt x="117" y="40"/>
                    </a:moveTo>
                    <a:lnTo>
                      <a:pt x="117" y="40"/>
                    </a:lnTo>
                    <a:cubicBezTo>
                      <a:pt x="133" y="40"/>
                      <a:pt x="143" y="37"/>
                      <a:pt x="146" y="32"/>
                    </a:cubicBezTo>
                    <a:cubicBezTo>
                      <a:pt x="146" y="31"/>
                      <a:pt x="146" y="31"/>
                      <a:pt x="145" y="29"/>
                    </a:cubicBezTo>
                    <a:cubicBezTo>
                      <a:pt x="137" y="16"/>
                      <a:pt x="72" y="0"/>
                      <a:pt x="26" y="0"/>
                    </a:cubicBezTo>
                    <a:cubicBezTo>
                      <a:pt x="7" y="0"/>
                      <a:pt x="1" y="3"/>
                      <a:pt x="0" y="4"/>
                    </a:cubicBezTo>
                    <a:cubicBezTo>
                      <a:pt x="9" y="18"/>
                      <a:pt x="74" y="40"/>
                      <a:pt x="117" y="4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6" name="Freeform 178">
                <a:extLst>
                  <a:ext uri="{FF2B5EF4-FFF2-40B4-BE49-F238E27FC236}">
                    <a16:creationId xmlns:a16="http://schemas.microsoft.com/office/drawing/2014/main" id="{58F3AF60-8797-4BC2-9682-A8E516D72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885" y="3656358"/>
                <a:ext cx="50734" cy="18790"/>
              </a:xfrm>
              <a:custGeom>
                <a:avLst/>
                <a:gdLst>
                  <a:gd name="T0" fmla="*/ 55 w 121"/>
                  <a:gd name="T1" fmla="*/ 45 h 46"/>
                  <a:gd name="T2" fmla="*/ 119 w 121"/>
                  <a:gd name="T3" fmla="*/ 23 h 46"/>
                  <a:gd name="T4" fmla="*/ 119 w 121"/>
                  <a:gd name="T5" fmla="*/ 18 h 46"/>
                  <a:gd name="T6" fmla="*/ 47 w 121"/>
                  <a:gd name="T7" fmla="*/ 0 h 46"/>
                  <a:gd name="T8" fmla="*/ 2 w 121"/>
                  <a:gd name="T9" fmla="*/ 11 h 46"/>
                  <a:gd name="T10" fmla="*/ 4 w 121"/>
                  <a:gd name="T11" fmla="*/ 22 h 46"/>
                  <a:gd name="T12" fmla="*/ 55 w 121"/>
                  <a:gd name="T13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6">
                    <a:moveTo>
                      <a:pt x="55" y="45"/>
                    </a:moveTo>
                    <a:cubicBezTo>
                      <a:pt x="87" y="45"/>
                      <a:pt x="116" y="30"/>
                      <a:pt x="119" y="23"/>
                    </a:cubicBezTo>
                    <a:cubicBezTo>
                      <a:pt x="120" y="21"/>
                      <a:pt x="120" y="20"/>
                      <a:pt x="119" y="18"/>
                    </a:cubicBezTo>
                    <a:cubicBezTo>
                      <a:pt x="112" y="8"/>
                      <a:pt x="79" y="0"/>
                      <a:pt x="47" y="0"/>
                    </a:cubicBezTo>
                    <a:cubicBezTo>
                      <a:pt x="19" y="0"/>
                      <a:pt x="5" y="6"/>
                      <a:pt x="2" y="11"/>
                    </a:cubicBezTo>
                    <a:cubicBezTo>
                      <a:pt x="2" y="12"/>
                      <a:pt x="0" y="15"/>
                      <a:pt x="4" y="22"/>
                    </a:cubicBezTo>
                    <a:cubicBezTo>
                      <a:pt x="17" y="41"/>
                      <a:pt x="39" y="45"/>
                      <a:pt x="55" y="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7" name="Freeform 239">
                <a:extLst>
                  <a:ext uri="{FF2B5EF4-FFF2-40B4-BE49-F238E27FC236}">
                    <a16:creationId xmlns:a16="http://schemas.microsoft.com/office/drawing/2014/main" id="{6267BA04-520E-437F-8816-552129EEF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017" y="2076124"/>
                <a:ext cx="274337" cy="400225"/>
              </a:xfrm>
              <a:custGeom>
                <a:avLst/>
                <a:gdLst>
                  <a:gd name="T0" fmla="*/ 57 w 643"/>
                  <a:gd name="T1" fmla="*/ 189 h 939"/>
                  <a:gd name="T2" fmla="*/ 34 w 643"/>
                  <a:gd name="T3" fmla="*/ 253 h 939"/>
                  <a:gd name="T4" fmla="*/ 39 w 643"/>
                  <a:gd name="T5" fmla="*/ 322 h 939"/>
                  <a:gd name="T6" fmla="*/ 41 w 643"/>
                  <a:gd name="T7" fmla="*/ 325 h 939"/>
                  <a:gd name="T8" fmla="*/ 72 w 643"/>
                  <a:gd name="T9" fmla="*/ 334 h 939"/>
                  <a:gd name="T10" fmla="*/ 134 w 643"/>
                  <a:gd name="T11" fmla="*/ 301 h 939"/>
                  <a:gd name="T12" fmla="*/ 145 w 643"/>
                  <a:gd name="T13" fmla="*/ 326 h 939"/>
                  <a:gd name="T14" fmla="*/ 120 w 643"/>
                  <a:gd name="T15" fmla="*/ 436 h 939"/>
                  <a:gd name="T16" fmla="*/ 256 w 643"/>
                  <a:gd name="T17" fmla="*/ 419 h 939"/>
                  <a:gd name="T18" fmla="*/ 258 w 643"/>
                  <a:gd name="T19" fmla="*/ 491 h 939"/>
                  <a:gd name="T20" fmla="*/ 281 w 643"/>
                  <a:gd name="T21" fmla="*/ 528 h 939"/>
                  <a:gd name="T22" fmla="*/ 228 w 643"/>
                  <a:gd name="T23" fmla="*/ 612 h 939"/>
                  <a:gd name="T24" fmla="*/ 173 w 643"/>
                  <a:gd name="T25" fmla="*/ 602 h 939"/>
                  <a:gd name="T26" fmla="*/ 151 w 643"/>
                  <a:gd name="T27" fmla="*/ 656 h 939"/>
                  <a:gd name="T28" fmla="*/ 119 w 643"/>
                  <a:gd name="T29" fmla="*/ 744 h 939"/>
                  <a:gd name="T30" fmla="*/ 143 w 643"/>
                  <a:gd name="T31" fmla="*/ 765 h 939"/>
                  <a:gd name="T32" fmla="*/ 225 w 643"/>
                  <a:gd name="T33" fmla="*/ 782 h 939"/>
                  <a:gd name="T34" fmla="*/ 302 w 643"/>
                  <a:gd name="T35" fmla="*/ 786 h 939"/>
                  <a:gd name="T36" fmla="*/ 230 w 643"/>
                  <a:gd name="T37" fmla="*/ 824 h 939"/>
                  <a:gd name="T38" fmla="*/ 101 w 643"/>
                  <a:gd name="T39" fmla="*/ 932 h 939"/>
                  <a:gd name="T40" fmla="*/ 115 w 643"/>
                  <a:gd name="T41" fmla="*/ 929 h 939"/>
                  <a:gd name="T42" fmla="*/ 197 w 643"/>
                  <a:gd name="T43" fmla="*/ 909 h 939"/>
                  <a:gd name="T44" fmla="*/ 242 w 643"/>
                  <a:gd name="T45" fmla="*/ 881 h 939"/>
                  <a:gd name="T46" fmla="*/ 300 w 643"/>
                  <a:gd name="T47" fmla="*/ 873 h 939"/>
                  <a:gd name="T48" fmla="*/ 415 w 643"/>
                  <a:gd name="T49" fmla="*/ 872 h 939"/>
                  <a:gd name="T50" fmla="*/ 607 w 643"/>
                  <a:gd name="T51" fmla="*/ 813 h 939"/>
                  <a:gd name="T52" fmla="*/ 580 w 643"/>
                  <a:gd name="T53" fmla="*/ 807 h 939"/>
                  <a:gd name="T54" fmla="*/ 602 w 643"/>
                  <a:gd name="T55" fmla="*/ 734 h 939"/>
                  <a:gd name="T56" fmla="*/ 582 w 643"/>
                  <a:gd name="T57" fmla="*/ 643 h 939"/>
                  <a:gd name="T58" fmla="*/ 525 w 643"/>
                  <a:gd name="T59" fmla="*/ 642 h 939"/>
                  <a:gd name="T60" fmla="*/ 506 w 643"/>
                  <a:gd name="T61" fmla="*/ 584 h 939"/>
                  <a:gd name="T62" fmla="*/ 445 w 643"/>
                  <a:gd name="T63" fmla="*/ 469 h 939"/>
                  <a:gd name="T64" fmla="*/ 371 w 643"/>
                  <a:gd name="T65" fmla="*/ 354 h 939"/>
                  <a:gd name="T66" fmla="*/ 289 w 643"/>
                  <a:gd name="T67" fmla="*/ 325 h 939"/>
                  <a:gd name="T68" fmla="*/ 264 w 643"/>
                  <a:gd name="T69" fmla="*/ 319 h 939"/>
                  <a:gd name="T70" fmla="*/ 291 w 643"/>
                  <a:gd name="T71" fmla="*/ 129 h 939"/>
                  <a:gd name="T72" fmla="*/ 182 w 643"/>
                  <a:gd name="T73" fmla="*/ 119 h 939"/>
                  <a:gd name="T74" fmla="*/ 256 w 643"/>
                  <a:gd name="T75" fmla="*/ 20 h 939"/>
                  <a:gd name="T76" fmla="*/ 248 w 643"/>
                  <a:gd name="T77" fmla="*/ 12 h 939"/>
                  <a:gd name="T78" fmla="*/ 123 w 643"/>
                  <a:gd name="T79" fmla="*/ 43 h 939"/>
                  <a:gd name="T80" fmla="*/ 72 w 643"/>
                  <a:gd name="T81" fmla="*/ 144 h 939"/>
                  <a:gd name="T82" fmla="*/ 36 w 643"/>
                  <a:gd name="T83" fmla="*/ 16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43" h="939">
                    <a:moveTo>
                      <a:pt x="5" y="155"/>
                    </a:moveTo>
                    <a:cubicBezTo>
                      <a:pt x="0" y="158"/>
                      <a:pt x="1" y="161"/>
                      <a:pt x="1" y="162"/>
                    </a:cubicBezTo>
                    <a:cubicBezTo>
                      <a:pt x="4" y="172"/>
                      <a:pt x="33" y="187"/>
                      <a:pt x="57" y="189"/>
                    </a:cubicBezTo>
                    <a:cubicBezTo>
                      <a:pt x="62" y="190"/>
                      <a:pt x="69" y="191"/>
                      <a:pt x="71" y="197"/>
                    </a:cubicBezTo>
                    <a:cubicBezTo>
                      <a:pt x="73" y="204"/>
                      <a:pt x="67" y="210"/>
                      <a:pt x="58" y="219"/>
                    </a:cubicBezTo>
                    <a:cubicBezTo>
                      <a:pt x="49" y="228"/>
                      <a:pt x="36" y="240"/>
                      <a:pt x="34" y="253"/>
                    </a:cubicBezTo>
                    <a:cubicBezTo>
                      <a:pt x="32" y="264"/>
                      <a:pt x="37" y="267"/>
                      <a:pt x="50" y="271"/>
                    </a:cubicBezTo>
                    <a:cubicBezTo>
                      <a:pt x="61" y="274"/>
                      <a:pt x="73" y="278"/>
                      <a:pt x="75" y="292"/>
                    </a:cubicBezTo>
                    <a:cubicBezTo>
                      <a:pt x="76" y="308"/>
                      <a:pt x="57" y="315"/>
                      <a:pt x="39" y="322"/>
                    </a:cubicBezTo>
                    <a:cubicBezTo>
                      <a:pt x="27" y="327"/>
                      <a:pt x="11" y="333"/>
                      <a:pt x="11" y="340"/>
                    </a:cubicBezTo>
                    <a:cubicBezTo>
                      <a:pt x="11" y="341"/>
                      <a:pt x="12" y="342"/>
                      <a:pt x="12" y="342"/>
                    </a:cubicBezTo>
                    <a:cubicBezTo>
                      <a:pt x="17" y="341"/>
                      <a:pt x="32" y="331"/>
                      <a:pt x="41" y="325"/>
                    </a:cubicBezTo>
                    <a:cubicBezTo>
                      <a:pt x="47" y="321"/>
                      <a:pt x="53" y="318"/>
                      <a:pt x="57" y="315"/>
                    </a:cubicBezTo>
                    <a:cubicBezTo>
                      <a:pt x="59" y="314"/>
                      <a:pt x="61" y="314"/>
                      <a:pt x="62" y="314"/>
                    </a:cubicBezTo>
                    <a:cubicBezTo>
                      <a:pt x="72" y="314"/>
                      <a:pt x="72" y="325"/>
                      <a:pt x="72" y="334"/>
                    </a:cubicBezTo>
                    <a:cubicBezTo>
                      <a:pt x="72" y="355"/>
                      <a:pt x="75" y="363"/>
                      <a:pt x="90" y="361"/>
                    </a:cubicBezTo>
                    <a:cubicBezTo>
                      <a:pt x="111" y="357"/>
                      <a:pt x="116" y="338"/>
                      <a:pt x="120" y="323"/>
                    </a:cubicBezTo>
                    <a:cubicBezTo>
                      <a:pt x="122" y="311"/>
                      <a:pt x="125" y="301"/>
                      <a:pt x="134" y="301"/>
                    </a:cubicBezTo>
                    <a:lnTo>
                      <a:pt x="136" y="301"/>
                    </a:lnTo>
                    <a:cubicBezTo>
                      <a:pt x="141" y="302"/>
                      <a:pt x="143" y="304"/>
                      <a:pt x="144" y="306"/>
                    </a:cubicBezTo>
                    <a:cubicBezTo>
                      <a:pt x="148" y="311"/>
                      <a:pt x="146" y="318"/>
                      <a:pt x="145" y="326"/>
                    </a:cubicBezTo>
                    <a:cubicBezTo>
                      <a:pt x="143" y="335"/>
                      <a:pt x="141" y="347"/>
                      <a:pt x="146" y="357"/>
                    </a:cubicBezTo>
                    <a:cubicBezTo>
                      <a:pt x="155" y="374"/>
                      <a:pt x="142" y="394"/>
                      <a:pt x="131" y="412"/>
                    </a:cubicBezTo>
                    <a:cubicBezTo>
                      <a:pt x="126" y="421"/>
                      <a:pt x="119" y="431"/>
                      <a:pt x="120" y="436"/>
                    </a:cubicBezTo>
                    <a:cubicBezTo>
                      <a:pt x="120" y="438"/>
                      <a:pt x="129" y="442"/>
                      <a:pt x="151" y="442"/>
                    </a:cubicBezTo>
                    <a:cubicBezTo>
                      <a:pt x="175" y="442"/>
                      <a:pt x="206" y="436"/>
                      <a:pt x="219" y="422"/>
                    </a:cubicBezTo>
                    <a:cubicBezTo>
                      <a:pt x="234" y="406"/>
                      <a:pt x="250" y="406"/>
                      <a:pt x="256" y="419"/>
                    </a:cubicBezTo>
                    <a:cubicBezTo>
                      <a:pt x="260" y="429"/>
                      <a:pt x="257" y="443"/>
                      <a:pt x="248" y="453"/>
                    </a:cubicBezTo>
                    <a:cubicBezTo>
                      <a:pt x="241" y="461"/>
                      <a:pt x="238" y="469"/>
                      <a:pt x="240" y="475"/>
                    </a:cubicBezTo>
                    <a:cubicBezTo>
                      <a:pt x="242" y="482"/>
                      <a:pt x="248" y="488"/>
                      <a:pt x="258" y="491"/>
                    </a:cubicBezTo>
                    <a:lnTo>
                      <a:pt x="259" y="492"/>
                    </a:lnTo>
                    <a:cubicBezTo>
                      <a:pt x="274" y="497"/>
                      <a:pt x="283" y="500"/>
                      <a:pt x="286" y="507"/>
                    </a:cubicBezTo>
                    <a:cubicBezTo>
                      <a:pt x="288" y="514"/>
                      <a:pt x="285" y="521"/>
                      <a:pt x="281" y="528"/>
                    </a:cubicBezTo>
                    <a:cubicBezTo>
                      <a:pt x="276" y="537"/>
                      <a:pt x="277" y="551"/>
                      <a:pt x="277" y="565"/>
                    </a:cubicBezTo>
                    <a:cubicBezTo>
                      <a:pt x="278" y="576"/>
                      <a:pt x="278" y="587"/>
                      <a:pt x="275" y="595"/>
                    </a:cubicBezTo>
                    <a:cubicBezTo>
                      <a:pt x="270" y="610"/>
                      <a:pt x="241" y="612"/>
                      <a:pt x="228" y="612"/>
                    </a:cubicBezTo>
                    <a:cubicBezTo>
                      <a:pt x="216" y="612"/>
                      <a:pt x="188" y="610"/>
                      <a:pt x="186" y="598"/>
                    </a:cubicBezTo>
                    <a:cubicBezTo>
                      <a:pt x="186" y="598"/>
                      <a:pt x="185" y="598"/>
                      <a:pt x="183" y="598"/>
                    </a:cubicBezTo>
                    <a:cubicBezTo>
                      <a:pt x="179" y="598"/>
                      <a:pt x="175" y="600"/>
                      <a:pt x="173" y="602"/>
                    </a:cubicBezTo>
                    <a:cubicBezTo>
                      <a:pt x="173" y="603"/>
                      <a:pt x="172" y="604"/>
                      <a:pt x="173" y="607"/>
                    </a:cubicBezTo>
                    <a:cubicBezTo>
                      <a:pt x="179" y="619"/>
                      <a:pt x="169" y="630"/>
                      <a:pt x="161" y="640"/>
                    </a:cubicBezTo>
                    <a:cubicBezTo>
                      <a:pt x="156" y="645"/>
                      <a:pt x="151" y="652"/>
                      <a:pt x="151" y="656"/>
                    </a:cubicBezTo>
                    <a:cubicBezTo>
                      <a:pt x="152" y="659"/>
                      <a:pt x="162" y="662"/>
                      <a:pt x="168" y="664"/>
                    </a:cubicBezTo>
                    <a:cubicBezTo>
                      <a:pt x="180" y="668"/>
                      <a:pt x="196" y="672"/>
                      <a:pt x="196" y="686"/>
                    </a:cubicBezTo>
                    <a:cubicBezTo>
                      <a:pt x="198" y="710"/>
                      <a:pt x="159" y="732"/>
                      <a:pt x="119" y="744"/>
                    </a:cubicBezTo>
                    <a:cubicBezTo>
                      <a:pt x="111" y="746"/>
                      <a:pt x="106" y="749"/>
                      <a:pt x="107" y="752"/>
                    </a:cubicBezTo>
                    <a:cubicBezTo>
                      <a:pt x="108" y="759"/>
                      <a:pt x="121" y="767"/>
                      <a:pt x="134" y="767"/>
                    </a:cubicBezTo>
                    <a:cubicBezTo>
                      <a:pt x="138" y="767"/>
                      <a:pt x="141" y="766"/>
                      <a:pt x="143" y="765"/>
                    </a:cubicBezTo>
                    <a:cubicBezTo>
                      <a:pt x="156" y="755"/>
                      <a:pt x="164" y="760"/>
                      <a:pt x="170" y="765"/>
                    </a:cubicBezTo>
                    <a:cubicBezTo>
                      <a:pt x="175" y="770"/>
                      <a:pt x="180" y="774"/>
                      <a:pt x="192" y="774"/>
                    </a:cubicBezTo>
                    <a:cubicBezTo>
                      <a:pt x="204" y="774"/>
                      <a:pt x="215" y="778"/>
                      <a:pt x="225" y="782"/>
                    </a:cubicBezTo>
                    <a:cubicBezTo>
                      <a:pt x="240" y="787"/>
                      <a:pt x="254" y="791"/>
                      <a:pt x="270" y="785"/>
                    </a:cubicBezTo>
                    <a:cubicBezTo>
                      <a:pt x="279" y="782"/>
                      <a:pt x="286" y="780"/>
                      <a:pt x="291" y="780"/>
                    </a:cubicBezTo>
                    <a:cubicBezTo>
                      <a:pt x="299" y="780"/>
                      <a:pt x="301" y="784"/>
                      <a:pt x="302" y="786"/>
                    </a:cubicBezTo>
                    <a:cubicBezTo>
                      <a:pt x="304" y="791"/>
                      <a:pt x="303" y="799"/>
                      <a:pt x="282" y="815"/>
                    </a:cubicBezTo>
                    <a:cubicBezTo>
                      <a:pt x="271" y="824"/>
                      <a:pt x="257" y="825"/>
                      <a:pt x="248" y="825"/>
                    </a:cubicBezTo>
                    <a:cubicBezTo>
                      <a:pt x="242" y="825"/>
                      <a:pt x="236" y="824"/>
                      <a:pt x="230" y="824"/>
                    </a:cubicBezTo>
                    <a:cubicBezTo>
                      <a:pt x="225" y="824"/>
                      <a:pt x="220" y="823"/>
                      <a:pt x="215" y="823"/>
                    </a:cubicBezTo>
                    <a:cubicBezTo>
                      <a:pt x="207" y="823"/>
                      <a:pt x="201" y="824"/>
                      <a:pt x="197" y="827"/>
                    </a:cubicBezTo>
                    <a:cubicBezTo>
                      <a:pt x="176" y="838"/>
                      <a:pt x="106" y="904"/>
                      <a:pt x="101" y="932"/>
                    </a:cubicBezTo>
                    <a:cubicBezTo>
                      <a:pt x="101" y="934"/>
                      <a:pt x="100" y="936"/>
                      <a:pt x="101" y="937"/>
                    </a:cubicBezTo>
                    <a:lnTo>
                      <a:pt x="102" y="938"/>
                    </a:lnTo>
                    <a:cubicBezTo>
                      <a:pt x="104" y="938"/>
                      <a:pt x="110" y="933"/>
                      <a:pt x="115" y="929"/>
                    </a:cubicBezTo>
                    <a:cubicBezTo>
                      <a:pt x="123" y="921"/>
                      <a:pt x="135" y="911"/>
                      <a:pt x="151" y="904"/>
                    </a:cubicBezTo>
                    <a:cubicBezTo>
                      <a:pt x="159" y="901"/>
                      <a:pt x="166" y="899"/>
                      <a:pt x="172" y="899"/>
                    </a:cubicBezTo>
                    <a:cubicBezTo>
                      <a:pt x="183" y="899"/>
                      <a:pt x="191" y="904"/>
                      <a:pt x="197" y="909"/>
                    </a:cubicBezTo>
                    <a:cubicBezTo>
                      <a:pt x="202" y="912"/>
                      <a:pt x="206" y="914"/>
                      <a:pt x="210" y="915"/>
                    </a:cubicBezTo>
                    <a:cubicBezTo>
                      <a:pt x="217" y="915"/>
                      <a:pt x="220" y="907"/>
                      <a:pt x="223" y="900"/>
                    </a:cubicBezTo>
                    <a:cubicBezTo>
                      <a:pt x="227" y="891"/>
                      <a:pt x="232" y="881"/>
                      <a:pt x="242" y="881"/>
                    </a:cubicBezTo>
                    <a:cubicBezTo>
                      <a:pt x="243" y="881"/>
                      <a:pt x="244" y="881"/>
                      <a:pt x="245" y="881"/>
                    </a:cubicBezTo>
                    <a:cubicBezTo>
                      <a:pt x="249" y="882"/>
                      <a:pt x="255" y="880"/>
                      <a:pt x="261" y="878"/>
                    </a:cubicBezTo>
                    <a:cubicBezTo>
                      <a:pt x="271" y="875"/>
                      <a:pt x="283" y="870"/>
                      <a:pt x="300" y="873"/>
                    </a:cubicBezTo>
                    <a:cubicBezTo>
                      <a:pt x="320" y="876"/>
                      <a:pt x="338" y="871"/>
                      <a:pt x="355" y="858"/>
                    </a:cubicBezTo>
                    <a:cubicBezTo>
                      <a:pt x="364" y="850"/>
                      <a:pt x="380" y="857"/>
                      <a:pt x="395" y="864"/>
                    </a:cubicBezTo>
                    <a:cubicBezTo>
                      <a:pt x="403" y="868"/>
                      <a:pt x="411" y="872"/>
                      <a:pt x="415" y="872"/>
                    </a:cubicBezTo>
                    <a:cubicBezTo>
                      <a:pt x="429" y="863"/>
                      <a:pt x="481" y="854"/>
                      <a:pt x="506" y="855"/>
                    </a:cubicBezTo>
                    <a:lnTo>
                      <a:pt x="506" y="855"/>
                    </a:lnTo>
                    <a:cubicBezTo>
                      <a:pt x="530" y="855"/>
                      <a:pt x="591" y="828"/>
                      <a:pt x="607" y="813"/>
                    </a:cubicBezTo>
                    <a:cubicBezTo>
                      <a:pt x="610" y="810"/>
                      <a:pt x="611" y="808"/>
                      <a:pt x="611" y="808"/>
                    </a:cubicBezTo>
                    <a:cubicBezTo>
                      <a:pt x="610" y="808"/>
                      <a:pt x="606" y="806"/>
                      <a:pt x="594" y="806"/>
                    </a:cubicBezTo>
                    <a:cubicBezTo>
                      <a:pt x="590" y="806"/>
                      <a:pt x="584" y="806"/>
                      <a:pt x="580" y="807"/>
                    </a:cubicBezTo>
                    <a:cubicBezTo>
                      <a:pt x="569" y="809"/>
                      <a:pt x="562" y="805"/>
                      <a:pt x="559" y="798"/>
                    </a:cubicBezTo>
                    <a:cubicBezTo>
                      <a:pt x="555" y="787"/>
                      <a:pt x="563" y="768"/>
                      <a:pt x="580" y="752"/>
                    </a:cubicBezTo>
                    <a:cubicBezTo>
                      <a:pt x="587" y="745"/>
                      <a:pt x="594" y="740"/>
                      <a:pt x="602" y="734"/>
                    </a:cubicBezTo>
                    <a:cubicBezTo>
                      <a:pt x="621" y="719"/>
                      <a:pt x="640" y="704"/>
                      <a:pt x="642" y="682"/>
                    </a:cubicBezTo>
                    <a:cubicBezTo>
                      <a:pt x="642" y="677"/>
                      <a:pt x="639" y="671"/>
                      <a:pt x="634" y="665"/>
                    </a:cubicBezTo>
                    <a:cubicBezTo>
                      <a:pt x="622" y="652"/>
                      <a:pt x="597" y="643"/>
                      <a:pt x="582" y="643"/>
                    </a:cubicBezTo>
                    <a:cubicBezTo>
                      <a:pt x="577" y="643"/>
                      <a:pt x="573" y="644"/>
                      <a:pt x="573" y="646"/>
                    </a:cubicBezTo>
                    <a:cubicBezTo>
                      <a:pt x="568" y="656"/>
                      <a:pt x="561" y="661"/>
                      <a:pt x="552" y="661"/>
                    </a:cubicBezTo>
                    <a:cubicBezTo>
                      <a:pt x="543" y="661"/>
                      <a:pt x="533" y="654"/>
                      <a:pt x="525" y="642"/>
                    </a:cubicBezTo>
                    <a:cubicBezTo>
                      <a:pt x="517" y="628"/>
                      <a:pt x="522" y="615"/>
                      <a:pt x="525" y="607"/>
                    </a:cubicBezTo>
                    <a:cubicBezTo>
                      <a:pt x="525" y="605"/>
                      <a:pt x="526" y="604"/>
                      <a:pt x="526" y="602"/>
                    </a:cubicBezTo>
                    <a:cubicBezTo>
                      <a:pt x="517" y="600"/>
                      <a:pt x="509" y="589"/>
                      <a:pt x="506" y="584"/>
                    </a:cubicBezTo>
                    <a:cubicBezTo>
                      <a:pt x="501" y="575"/>
                      <a:pt x="496" y="562"/>
                      <a:pt x="498" y="554"/>
                    </a:cubicBezTo>
                    <a:cubicBezTo>
                      <a:pt x="500" y="549"/>
                      <a:pt x="493" y="522"/>
                      <a:pt x="479" y="499"/>
                    </a:cubicBezTo>
                    <a:cubicBezTo>
                      <a:pt x="472" y="487"/>
                      <a:pt x="460" y="472"/>
                      <a:pt x="445" y="469"/>
                    </a:cubicBezTo>
                    <a:cubicBezTo>
                      <a:pt x="408" y="460"/>
                      <a:pt x="399" y="414"/>
                      <a:pt x="393" y="384"/>
                    </a:cubicBezTo>
                    <a:cubicBezTo>
                      <a:pt x="392" y="379"/>
                      <a:pt x="391" y="375"/>
                      <a:pt x="390" y="372"/>
                    </a:cubicBezTo>
                    <a:cubicBezTo>
                      <a:pt x="387" y="359"/>
                      <a:pt x="381" y="357"/>
                      <a:pt x="371" y="354"/>
                    </a:cubicBezTo>
                    <a:cubicBezTo>
                      <a:pt x="362" y="352"/>
                      <a:pt x="350" y="348"/>
                      <a:pt x="340" y="335"/>
                    </a:cubicBezTo>
                    <a:cubicBezTo>
                      <a:pt x="333" y="327"/>
                      <a:pt x="324" y="322"/>
                      <a:pt x="311" y="322"/>
                    </a:cubicBezTo>
                    <a:cubicBezTo>
                      <a:pt x="303" y="322"/>
                      <a:pt x="296" y="324"/>
                      <a:pt x="289" y="325"/>
                    </a:cubicBezTo>
                    <a:cubicBezTo>
                      <a:pt x="284" y="326"/>
                      <a:pt x="280" y="326"/>
                      <a:pt x="277" y="327"/>
                    </a:cubicBezTo>
                    <a:cubicBezTo>
                      <a:pt x="277" y="327"/>
                      <a:pt x="277" y="327"/>
                      <a:pt x="276" y="327"/>
                    </a:cubicBezTo>
                    <a:cubicBezTo>
                      <a:pt x="270" y="327"/>
                      <a:pt x="266" y="324"/>
                      <a:pt x="264" y="319"/>
                    </a:cubicBezTo>
                    <a:cubicBezTo>
                      <a:pt x="260" y="305"/>
                      <a:pt x="280" y="280"/>
                      <a:pt x="300" y="266"/>
                    </a:cubicBezTo>
                    <a:cubicBezTo>
                      <a:pt x="324" y="250"/>
                      <a:pt x="356" y="157"/>
                      <a:pt x="356" y="138"/>
                    </a:cubicBezTo>
                    <a:cubicBezTo>
                      <a:pt x="354" y="135"/>
                      <a:pt x="336" y="129"/>
                      <a:pt x="291" y="129"/>
                    </a:cubicBezTo>
                    <a:cubicBezTo>
                      <a:pt x="261" y="129"/>
                      <a:pt x="232" y="132"/>
                      <a:pt x="224" y="136"/>
                    </a:cubicBezTo>
                    <a:cubicBezTo>
                      <a:pt x="219" y="138"/>
                      <a:pt x="215" y="140"/>
                      <a:pt x="210" y="140"/>
                    </a:cubicBezTo>
                    <a:cubicBezTo>
                      <a:pt x="195" y="140"/>
                      <a:pt x="184" y="129"/>
                      <a:pt x="182" y="119"/>
                    </a:cubicBezTo>
                    <a:cubicBezTo>
                      <a:pt x="181" y="111"/>
                      <a:pt x="185" y="104"/>
                      <a:pt x="193" y="101"/>
                    </a:cubicBezTo>
                    <a:cubicBezTo>
                      <a:pt x="212" y="93"/>
                      <a:pt x="248" y="55"/>
                      <a:pt x="247" y="44"/>
                    </a:cubicBezTo>
                    <a:cubicBezTo>
                      <a:pt x="245" y="35"/>
                      <a:pt x="251" y="27"/>
                      <a:pt x="256" y="20"/>
                    </a:cubicBezTo>
                    <a:cubicBezTo>
                      <a:pt x="264" y="9"/>
                      <a:pt x="265" y="7"/>
                      <a:pt x="260" y="2"/>
                    </a:cubicBezTo>
                    <a:cubicBezTo>
                      <a:pt x="258" y="0"/>
                      <a:pt x="256" y="0"/>
                      <a:pt x="256" y="0"/>
                    </a:cubicBezTo>
                    <a:cubicBezTo>
                      <a:pt x="254" y="0"/>
                      <a:pt x="250" y="8"/>
                      <a:pt x="248" y="12"/>
                    </a:cubicBezTo>
                    <a:cubicBezTo>
                      <a:pt x="244" y="20"/>
                      <a:pt x="240" y="28"/>
                      <a:pt x="234" y="33"/>
                    </a:cubicBezTo>
                    <a:cubicBezTo>
                      <a:pt x="220" y="44"/>
                      <a:pt x="195" y="45"/>
                      <a:pt x="146" y="35"/>
                    </a:cubicBezTo>
                    <a:cubicBezTo>
                      <a:pt x="137" y="34"/>
                      <a:pt x="130" y="36"/>
                      <a:pt x="123" y="43"/>
                    </a:cubicBezTo>
                    <a:cubicBezTo>
                      <a:pt x="110" y="57"/>
                      <a:pt x="105" y="81"/>
                      <a:pt x="106" y="93"/>
                    </a:cubicBezTo>
                    <a:cubicBezTo>
                      <a:pt x="107" y="107"/>
                      <a:pt x="95" y="117"/>
                      <a:pt x="85" y="125"/>
                    </a:cubicBezTo>
                    <a:cubicBezTo>
                      <a:pt x="76" y="133"/>
                      <a:pt x="70" y="139"/>
                      <a:pt x="72" y="144"/>
                    </a:cubicBezTo>
                    <a:cubicBezTo>
                      <a:pt x="75" y="153"/>
                      <a:pt x="75" y="162"/>
                      <a:pt x="70" y="169"/>
                    </a:cubicBezTo>
                    <a:cubicBezTo>
                      <a:pt x="64" y="178"/>
                      <a:pt x="52" y="179"/>
                      <a:pt x="43" y="171"/>
                    </a:cubicBezTo>
                    <a:cubicBezTo>
                      <a:pt x="41" y="169"/>
                      <a:pt x="38" y="167"/>
                      <a:pt x="36" y="164"/>
                    </a:cubicBezTo>
                    <a:cubicBezTo>
                      <a:pt x="30" y="157"/>
                      <a:pt x="24" y="150"/>
                      <a:pt x="16" y="150"/>
                    </a:cubicBezTo>
                    <a:cubicBezTo>
                      <a:pt x="13" y="150"/>
                      <a:pt x="9" y="151"/>
                      <a:pt x="5" y="15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8" name="Freeform 248">
                <a:extLst>
                  <a:ext uri="{FF2B5EF4-FFF2-40B4-BE49-F238E27FC236}">
                    <a16:creationId xmlns:a16="http://schemas.microsoft.com/office/drawing/2014/main" id="{3067AFCA-E27A-404D-BF7E-BDC6649C2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426" y="4109196"/>
                <a:ext cx="253668" cy="311914"/>
              </a:xfrm>
              <a:custGeom>
                <a:avLst/>
                <a:gdLst>
                  <a:gd name="T0" fmla="*/ 566 w 595"/>
                  <a:gd name="T1" fmla="*/ 107 h 732"/>
                  <a:gd name="T2" fmla="*/ 572 w 595"/>
                  <a:gd name="T3" fmla="*/ 72 h 732"/>
                  <a:gd name="T4" fmla="*/ 520 w 595"/>
                  <a:gd name="T5" fmla="*/ 53 h 732"/>
                  <a:gd name="T6" fmla="*/ 440 w 595"/>
                  <a:gd name="T7" fmla="*/ 97 h 732"/>
                  <a:gd name="T8" fmla="*/ 412 w 595"/>
                  <a:gd name="T9" fmla="*/ 111 h 732"/>
                  <a:gd name="T10" fmla="*/ 235 w 595"/>
                  <a:gd name="T11" fmla="*/ 44 h 732"/>
                  <a:gd name="T12" fmla="*/ 159 w 595"/>
                  <a:gd name="T13" fmla="*/ 30 h 732"/>
                  <a:gd name="T14" fmla="*/ 113 w 595"/>
                  <a:gd name="T15" fmla="*/ 7 h 732"/>
                  <a:gd name="T16" fmla="*/ 73 w 595"/>
                  <a:gd name="T17" fmla="*/ 4 h 732"/>
                  <a:gd name="T18" fmla="*/ 10 w 595"/>
                  <a:gd name="T19" fmla="*/ 51 h 732"/>
                  <a:gd name="T20" fmla="*/ 49 w 595"/>
                  <a:gd name="T21" fmla="*/ 134 h 732"/>
                  <a:gd name="T22" fmla="*/ 81 w 595"/>
                  <a:gd name="T23" fmla="*/ 164 h 732"/>
                  <a:gd name="T24" fmla="*/ 24 w 595"/>
                  <a:gd name="T25" fmla="*/ 321 h 732"/>
                  <a:gd name="T26" fmla="*/ 23 w 595"/>
                  <a:gd name="T27" fmla="*/ 323 h 732"/>
                  <a:gd name="T28" fmla="*/ 21 w 595"/>
                  <a:gd name="T29" fmla="*/ 326 h 732"/>
                  <a:gd name="T30" fmla="*/ 19 w 595"/>
                  <a:gd name="T31" fmla="*/ 329 h 732"/>
                  <a:gd name="T32" fmla="*/ 17 w 595"/>
                  <a:gd name="T33" fmla="*/ 334 h 732"/>
                  <a:gd name="T34" fmla="*/ 14 w 595"/>
                  <a:gd name="T35" fmla="*/ 340 h 732"/>
                  <a:gd name="T36" fmla="*/ 10 w 595"/>
                  <a:gd name="T37" fmla="*/ 348 h 732"/>
                  <a:gd name="T38" fmla="*/ 7 w 595"/>
                  <a:gd name="T39" fmla="*/ 358 h 732"/>
                  <a:gd name="T40" fmla="*/ 54 w 595"/>
                  <a:gd name="T41" fmla="*/ 393 h 732"/>
                  <a:gd name="T42" fmla="*/ 0 w 595"/>
                  <a:gd name="T43" fmla="*/ 441 h 732"/>
                  <a:gd name="T44" fmla="*/ 288 w 595"/>
                  <a:gd name="T45" fmla="*/ 599 h 732"/>
                  <a:gd name="T46" fmla="*/ 301 w 595"/>
                  <a:gd name="T47" fmla="*/ 658 h 732"/>
                  <a:gd name="T48" fmla="*/ 314 w 595"/>
                  <a:gd name="T49" fmla="*/ 667 h 732"/>
                  <a:gd name="T50" fmla="*/ 329 w 595"/>
                  <a:gd name="T51" fmla="*/ 678 h 732"/>
                  <a:gd name="T52" fmla="*/ 346 w 595"/>
                  <a:gd name="T53" fmla="*/ 691 h 732"/>
                  <a:gd name="T54" fmla="*/ 365 w 595"/>
                  <a:gd name="T55" fmla="*/ 704 h 732"/>
                  <a:gd name="T56" fmla="*/ 385 w 595"/>
                  <a:gd name="T57" fmla="*/ 718 h 732"/>
                  <a:gd name="T58" fmla="*/ 403 w 595"/>
                  <a:gd name="T59" fmla="*/ 731 h 732"/>
                  <a:gd name="T60" fmla="*/ 506 w 595"/>
                  <a:gd name="T61" fmla="*/ 544 h 732"/>
                  <a:gd name="T62" fmla="*/ 545 w 595"/>
                  <a:gd name="T63" fmla="*/ 521 h 732"/>
                  <a:gd name="T64" fmla="*/ 566 w 595"/>
                  <a:gd name="T65" fmla="*/ 504 h 732"/>
                  <a:gd name="T66" fmla="*/ 534 w 595"/>
                  <a:gd name="T67" fmla="*/ 44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32">
                    <a:moveTo>
                      <a:pt x="530" y="163"/>
                    </a:moveTo>
                    <a:lnTo>
                      <a:pt x="566" y="107"/>
                    </a:lnTo>
                    <a:lnTo>
                      <a:pt x="594" y="66"/>
                    </a:lnTo>
                    <a:cubicBezTo>
                      <a:pt x="583" y="68"/>
                      <a:pt x="575" y="71"/>
                      <a:pt x="572" y="72"/>
                    </a:cubicBezTo>
                    <a:cubicBezTo>
                      <a:pt x="557" y="80"/>
                      <a:pt x="533" y="70"/>
                      <a:pt x="527" y="54"/>
                    </a:cubicBezTo>
                    <a:cubicBezTo>
                      <a:pt x="526" y="53"/>
                      <a:pt x="524" y="53"/>
                      <a:pt x="520" y="53"/>
                    </a:cubicBezTo>
                    <a:cubicBezTo>
                      <a:pt x="509" y="53"/>
                      <a:pt x="488" y="60"/>
                      <a:pt x="469" y="71"/>
                    </a:cubicBezTo>
                    <a:cubicBezTo>
                      <a:pt x="457" y="77"/>
                      <a:pt x="448" y="88"/>
                      <a:pt x="440" y="97"/>
                    </a:cubicBezTo>
                    <a:cubicBezTo>
                      <a:pt x="432" y="106"/>
                      <a:pt x="426" y="113"/>
                      <a:pt x="418" y="113"/>
                    </a:cubicBezTo>
                    <a:cubicBezTo>
                      <a:pt x="416" y="113"/>
                      <a:pt x="414" y="112"/>
                      <a:pt x="412" y="111"/>
                    </a:cubicBezTo>
                    <a:cubicBezTo>
                      <a:pt x="404" y="105"/>
                      <a:pt x="345" y="97"/>
                      <a:pt x="327" y="97"/>
                    </a:cubicBezTo>
                    <a:cubicBezTo>
                      <a:pt x="307" y="97"/>
                      <a:pt x="250" y="58"/>
                      <a:pt x="235" y="44"/>
                    </a:cubicBezTo>
                    <a:cubicBezTo>
                      <a:pt x="227" y="37"/>
                      <a:pt x="205" y="36"/>
                      <a:pt x="188" y="35"/>
                    </a:cubicBezTo>
                    <a:cubicBezTo>
                      <a:pt x="175" y="34"/>
                      <a:pt x="164" y="33"/>
                      <a:pt x="159" y="30"/>
                    </a:cubicBezTo>
                    <a:cubicBezTo>
                      <a:pt x="155" y="28"/>
                      <a:pt x="149" y="26"/>
                      <a:pt x="143" y="23"/>
                    </a:cubicBezTo>
                    <a:cubicBezTo>
                      <a:pt x="131" y="19"/>
                      <a:pt x="119" y="14"/>
                      <a:pt x="113" y="7"/>
                    </a:cubicBezTo>
                    <a:cubicBezTo>
                      <a:pt x="109" y="2"/>
                      <a:pt x="100" y="0"/>
                      <a:pt x="87" y="1"/>
                    </a:cubicBezTo>
                    <a:cubicBezTo>
                      <a:pt x="83" y="2"/>
                      <a:pt x="78" y="2"/>
                      <a:pt x="73" y="4"/>
                    </a:cubicBezTo>
                    <a:cubicBezTo>
                      <a:pt x="57" y="7"/>
                      <a:pt x="19" y="30"/>
                      <a:pt x="17" y="40"/>
                    </a:cubicBezTo>
                    <a:cubicBezTo>
                      <a:pt x="16" y="44"/>
                      <a:pt x="13" y="48"/>
                      <a:pt x="10" y="51"/>
                    </a:cubicBezTo>
                    <a:lnTo>
                      <a:pt x="41" y="79"/>
                    </a:lnTo>
                    <a:lnTo>
                      <a:pt x="49" y="134"/>
                    </a:lnTo>
                    <a:lnTo>
                      <a:pt x="81" y="162"/>
                    </a:lnTo>
                    <a:lnTo>
                      <a:pt x="81" y="164"/>
                    </a:lnTo>
                    <a:cubicBezTo>
                      <a:pt x="81" y="165"/>
                      <a:pt x="81" y="196"/>
                      <a:pt x="77" y="228"/>
                    </a:cubicBezTo>
                    <a:cubicBezTo>
                      <a:pt x="73" y="262"/>
                      <a:pt x="43" y="302"/>
                      <a:pt x="24" y="321"/>
                    </a:cubicBezTo>
                    <a:cubicBezTo>
                      <a:pt x="24" y="321"/>
                      <a:pt x="24" y="322"/>
                      <a:pt x="23" y="322"/>
                    </a:cubicBezTo>
                    <a:cubicBezTo>
                      <a:pt x="23" y="323"/>
                      <a:pt x="23" y="323"/>
                      <a:pt x="23" y="323"/>
                    </a:cubicBezTo>
                    <a:lnTo>
                      <a:pt x="22" y="324"/>
                    </a:lnTo>
                    <a:cubicBezTo>
                      <a:pt x="22" y="325"/>
                      <a:pt x="21" y="325"/>
                      <a:pt x="21" y="326"/>
                    </a:cubicBezTo>
                    <a:cubicBezTo>
                      <a:pt x="21" y="326"/>
                      <a:pt x="21" y="327"/>
                      <a:pt x="20" y="327"/>
                    </a:cubicBezTo>
                    <a:cubicBezTo>
                      <a:pt x="20" y="328"/>
                      <a:pt x="19" y="329"/>
                      <a:pt x="19" y="329"/>
                    </a:cubicBezTo>
                    <a:cubicBezTo>
                      <a:pt x="19" y="330"/>
                      <a:pt x="18" y="331"/>
                      <a:pt x="18" y="332"/>
                    </a:cubicBezTo>
                    <a:cubicBezTo>
                      <a:pt x="18" y="332"/>
                      <a:pt x="17" y="333"/>
                      <a:pt x="17" y="334"/>
                    </a:cubicBezTo>
                    <a:cubicBezTo>
                      <a:pt x="16" y="335"/>
                      <a:pt x="16" y="336"/>
                      <a:pt x="15" y="337"/>
                    </a:cubicBezTo>
                    <a:cubicBezTo>
                      <a:pt x="15" y="338"/>
                      <a:pt x="14" y="339"/>
                      <a:pt x="14" y="340"/>
                    </a:cubicBezTo>
                    <a:cubicBezTo>
                      <a:pt x="13" y="341"/>
                      <a:pt x="13" y="343"/>
                      <a:pt x="12" y="344"/>
                    </a:cubicBezTo>
                    <a:cubicBezTo>
                      <a:pt x="12" y="345"/>
                      <a:pt x="11" y="347"/>
                      <a:pt x="10" y="348"/>
                    </a:cubicBezTo>
                    <a:cubicBezTo>
                      <a:pt x="10" y="349"/>
                      <a:pt x="9" y="351"/>
                      <a:pt x="9" y="353"/>
                    </a:cubicBezTo>
                    <a:cubicBezTo>
                      <a:pt x="8" y="354"/>
                      <a:pt x="7" y="356"/>
                      <a:pt x="7" y="358"/>
                    </a:cubicBezTo>
                    <a:cubicBezTo>
                      <a:pt x="6" y="358"/>
                      <a:pt x="6" y="359"/>
                      <a:pt x="6" y="360"/>
                    </a:cubicBezTo>
                    <a:cubicBezTo>
                      <a:pt x="25" y="366"/>
                      <a:pt x="57" y="377"/>
                      <a:pt x="54" y="393"/>
                    </a:cubicBezTo>
                    <a:cubicBezTo>
                      <a:pt x="52" y="404"/>
                      <a:pt x="41" y="408"/>
                      <a:pt x="29" y="412"/>
                    </a:cubicBezTo>
                    <a:cubicBezTo>
                      <a:pt x="12" y="418"/>
                      <a:pt x="0" y="423"/>
                      <a:pt x="0" y="441"/>
                    </a:cubicBezTo>
                    <a:cubicBezTo>
                      <a:pt x="0" y="443"/>
                      <a:pt x="0" y="444"/>
                      <a:pt x="0" y="445"/>
                    </a:cubicBezTo>
                    <a:lnTo>
                      <a:pt x="288" y="599"/>
                    </a:lnTo>
                    <a:lnTo>
                      <a:pt x="284" y="646"/>
                    </a:lnTo>
                    <a:cubicBezTo>
                      <a:pt x="287" y="648"/>
                      <a:pt x="293" y="653"/>
                      <a:pt x="301" y="658"/>
                    </a:cubicBezTo>
                    <a:cubicBezTo>
                      <a:pt x="303" y="659"/>
                      <a:pt x="305" y="661"/>
                      <a:pt x="306" y="662"/>
                    </a:cubicBezTo>
                    <a:cubicBezTo>
                      <a:pt x="309" y="664"/>
                      <a:pt x="311" y="666"/>
                      <a:pt x="314" y="667"/>
                    </a:cubicBezTo>
                    <a:cubicBezTo>
                      <a:pt x="317" y="670"/>
                      <a:pt x="320" y="672"/>
                      <a:pt x="324" y="674"/>
                    </a:cubicBezTo>
                    <a:cubicBezTo>
                      <a:pt x="325" y="676"/>
                      <a:pt x="327" y="677"/>
                      <a:pt x="329" y="678"/>
                    </a:cubicBezTo>
                    <a:cubicBezTo>
                      <a:pt x="333" y="681"/>
                      <a:pt x="337" y="684"/>
                      <a:pt x="341" y="687"/>
                    </a:cubicBezTo>
                    <a:cubicBezTo>
                      <a:pt x="343" y="688"/>
                      <a:pt x="344" y="689"/>
                      <a:pt x="346" y="691"/>
                    </a:cubicBezTo>
                    <a:cubicBezTo>
                      <a:pt x="351" y="694"/>
                      <a:pt x="355" y="697"/>
                      <a:pt x="360" y="700"/>
                    </a:cubicBezTo>
                    <a:cubicBezTo>
                      <a:pt x="361" y="701"/>
                      <a:pt x="363" y="703"/>
                      <a:pt x="365" y="704"/>
                    </a:cubicBezTo>
                    <a:cubicBezTo>
                      <a:pt x="370" y="707"/>
                      <a:pt x="375" y="711"/>
                      <a:pt x="379" y="714"/>
                    </a:cubicBezTo>
                    <a:cubicBezTo>
                      <a:pt x="381" y="715"/>
                      <a:pt x="383" y="716"/>
                      <a:pt x="385" y="718"/>
                    </a:cubicBezTo>
                    <a:cubicBezTo>
                      <a:pt x="389" y="721"/>
                      <a:pt x="394" y="724"/>
                      <a:pt x="399" y="728"/>
                    </a:cubicBezTo>
                    <a:cubicBezTo>
                      <a:pt x="400" y="729"/>
                      <a:pt x="402" y="730"/>
                      <a:pt x="403" y="731"/>
                    </a:cubicBezTo>
                    <a:cubicBezTo>
                      <a:pt x="430" y="664"/>
                      <a:pt x="466" y="586"/>
                      <a:pt x="476" y="571"/>
                    </a:cubicBezTo>
                    <a:cubicBezTo>
                      <a:pt x="486" y="555"/>
                      <a:pt x="497" y="549"/>
                      <a:pt x="506" y="544"/>
                    </a:cubicBezTo>
                    <a:cubicBezTo>
                      <a:pt x="513" y="541"/>
                      <a:pt x="519" y="538"/>
                      <a:pt x="525" y="531"/>
                    </a:cubicBezTo>
                    <a:cubicBezTo>
                      <a:pt x="531" y="523"/>
                      <a:pt x="537" y="521"/>
                      <a:pt x="545" y="521"/>
                    </a:cubicBezTo>
                    <a:cubicBezTo>
                      <a:pt x="546" y="521"/>
                      <a:pt x="546" y="522"/>
                      <a:pt x="547" y="522"/>
                    </a:cubicBezTo>
                    <a:cubicBezTo>
                      <a:pt x="550" y="522"/>
                      <a:pt x="555" y="522"/>
                      <a:pt x="566" y="504"/>
                    </a:cubicBezTo>
                    <a:cubicBezTo>
                      <a:pt x="567" y="502"/>
                      <a:pt x="569" y="500"/>
                      <a:pt x="570" y="498"/>
                    </a:cubicBezTo>
                    <a:lnTo>
                      <a:pt x="534" y="440"/>
                    </a:lnTo>
                    <a:lnTo>
                      <a:pt x="530" y="16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" name="Freeform 249">
                <a:extLst>
                  <a:ext uri="{FF2B5EF4-FFF2-40B4-BE49-F238E27FC236}">
                    <a16:creationId xmlns:a16="http://schemas.microsoft.com/office/drawing/2014/main" id="{D2302136-4EF3-44FE-BF24-E9B9A87DD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133623"/>
                <a:ext cx="170992" cy="178506"/>
              </a:xfrm>
              <a:custGeom>
                <a:avLst/>
                <a:gdLst>
                  <a:gd name="T0" fmla="*/ 397 w 402"/>
                  <a:gd name="T1" fmla="*/ 167 h 417"/>
                  <a:gd name="T2" fmla="*/ 401 w 402"/>
                  <a:gd name="T3" fmla="*/ 108 h 417"/>
                  <a:gd name="T4" fmla="*/ 370 w 402"/>
                  <a:gd name="T5" fmla="*/ 81 h 417"/>
                  <a:gd name="T6" fmla="*/ 362 w 402"/>
                  <a:gd name="T7" fmla="*/ 26 h 417"/>
                  <a:gd name="T8" fmla="*/ 333 w 402"/>
                  <a:gd name="T9" fmla="*/ 0 h 417"/>
                  <a:gd name="T10" fmla="*/ 328 w 402"/>
                  <a:gd name="T11" fmla="*/ 3 h 417"/>
                  <a:gd name="T12" fmla="*/ 313 w 402"/>
                  <a:gd name="T13" fmla="*/ 17 h 417"/>
                  <a:gd name="T14" fmla="*/ 287 w 402"/>
                  <a:gd name="T15" fmla="*/ 31 h 417"/>
                  <a:gd name="T16" fmla="*/ 257 w 402"/>
                  <a:gd name="T17" fmla="*/ 25 h 417"/>
                  <a:gd name="T18" fmla="*/ 251 w 402"/>
                  <a:gd name="T19" fmla="*/ 24 h 417"/>
                  <a:gd name="T20" fmla="*/ 209 w 402"/>
                  <a:gd name="T21" fmla="*/ 42 h 417"/>
                  <a:gd name="T22" fmla="*/ 200 w 402"/>
                  <a:gd name="T23" fmla="*/ 47 h 417"/>
                  <a:gd name="T24" fmla="*/ 180 w 402"/>
                  <a:gd name="T25" fmla="*/ 38 h 417"/>
                  <a:gd name="T26" fmla="*/ 158 w 402"/>
                  <a:gd name="T27" fmla="*/ 28 h 417"/>
                  <a:gd name="T28" fmla="*/ 112 w 402"/>
                  <a:gd name="T29" fmla="*/ 40 h 417"/>
                  <a:gd name="T30" fmla="*/ 112 w 402"/>
                  <a:gd name="T31" fmla="*/ 41 h 417"/>
                  <a:gd name="T32" fmla="*/ 105 w 402"/>
                  <a:gd name="T33" fmla="*/ 43 h 417"/>
                  <a:gd name="T34" fmla="*/ 104 w 402"/>
                  <a:gd name="T35" fmla="*/ 45 h 417"/>
                  <a:gd name="T36" fmla="*/ 100 w 402"/>
                  <a:gd name="T37" fmla="*/ 84 h 417"/>
                  <a:gd name="T38" fmla="*/ 99 w 402"/>
                  <a:gd name="T39" fmla="*/ 90 h 417"/>
                  <a:gd name="T40" fmla="*/ 99 w 402"/>
                  <a:gd name="T41" fmla="*/ 90 h 417"/>
                  <a:gd name="T42" fmla="*/ 99 w 402"/>
                  <a:gd name="T43" fmla="*/ 98 h 417"/>
                  <a:gd name="T44" fmla="*/ 99 w 402"/>
                  <a:gd name="T45" fmla="*/ 98 h 417"/>
                  <a:gd name="T46" fmla="*/ 98 w 402"/>
                  <a:gd name="T47" fmla="*/ 105 h 417"/>
                  <a:gd name="T48" fmla="*/ 110 w 402"/>
                  <a:gd name="T49" fmla="*/ 121 h 417"/>
                  <a:gd name="T50" fmla="*/ 124 w 402"/>
                  <a:gd name="T51" fmla="*/ 142 h 417"/>
                  <a:gd name="T52" fmla="*/ 110 w 402"/>
                  <a:gd name="T53" fmla="*/ 170 h 417"/>
                  <a:gd name="T54" fmla="*/ 102 w 402"/>
                  <a:gd name="T55" fmla="*/ 182 h 417"/>
                  <a:gd name="T56" fmla="*/ 65 w 402"/>
                  <a:gd name="T57" fmla="*/ 208 h 417"/>
                  <a:gd name="T58" fmla="*/ 52 w 402"/>
                  <a:gd name="T59" fmla="*/ 227 h 417"/>
                  <a:gd name="T60" fmla="*/ 38 w 402"/>
                  <a:gd name="T61" fmla="*/ 250 h 417"/>
                  <a:gd name="T62" fmla="*/ 28 w 402"/>
                  <a:gd name="T63" fmla="*/ 276 h 417"/>
                  <a:gd name="T64" fmla="*/ 22 w 402"/>
                  <a:gd name="T65" fmla="*/ 302 h 417"/>
                  <a:gd name="T66" fmla="*/ 9 w 402"/>
                  <a:gd name="T67" fmla="*/ 365 h 417"/>
                  <a:gd name="T68" fmla="*/ 8 w 402"/>
                  <a:gd name="T69" fmla="*/ 379 h 417"/>
                  <a:gd name="T70" fmla="*/ 8 w 402"/>
                  <a:gd name="T71" fmla="*/ 383 h 417"/>
                  <a:gd name="T72" fmla="*/ 6 w 402"/>
                  <a:gd name="T73" fmla="*/ 394 h 417"/>
                  <a:gd name="T74" fmla="*/ 5 w 402"/>
                  <a:gd name="T75" fmla="*/ 399 h 417"/>
                  <a:gd name="T76" fmla="*/ 3 w 402"/>
                  <a:gd name="T77" fmla="*/ 408 h 417"/>
                  <a:gd name="T78" fmla="*/ 1 w 402"/>
                  <a:gd name="T79" fmla="*/ 413 h 417"/>
                  <a:gd name="T80" fmla="*/ 0 w 402"/>
                  <a:gd name="T81" fmla="*/ 415 h 417"/>
                  <a:gd name="T82" fmla="*/ 24 w 402"/>
                  <a:gd name="T83" fmla="*/ 409 h 417"/>
                  <a:gd name="T84" fmla="*/ 62 w 402"/>
                  <a:gd name="T85" fmla="*/ 396 h 417"/>
                  <a:gd name="T86" fmla="*/ 62 w 402"/>
                  <a:gd name="T87" fmla="*/ 396 h 417"/>
                  <a:gd name="T88" fmla="*/ 69 w 402"/>
                  <a:gd name="T89" fmla="*/ 394 h 417"/>
                  <a:gd name="T90" fmla="*/ 83 w 402"/>
                  <a:gd name="T91" fmla="*/ 391 h 417"/>
                  <a:gd name="T92" fmla="*/ 88 w 402"/>
                  <a:gd name="T93" fmla="*/ 389 h 417"/>
                  <a:gd name="T94" fmla="*/ 105 w 402"/>
                  <a:gd name="T95" fmla="*/ 385 h 417"/>
                  <a:gd name="T96" fmla="*/ 166 w 402"/>
                  <a:gd name="T97" fmla="*/ 380 h 417"/>
                  <a:gd name="T98" fmla="*/ 226 w 402"/>
                  <a:gd name="T99" fmla="*/ 297 h 417"/>
                  <a:gd name="T100" fmla="*/ 326 w 402"/>
                  <a:gd name="T101" fmla="*/ 298 h 417"/>
                  <a:gd name="T102" fmla="*/ 348 w 402"/>
                  <a:gd name="T103" fmla="*/ 254 h 417"/>
                  <a:gd name="T104" fmla="*/ 397 w 402"/>
                  <a:gd name="T105" fmla="*/ 16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02" h="417">
                    <a:moveTo>
                      <a:pt x="397" y="167"/>
                    </a:moveTo>
                    <a:cubicBezTo>
                      <a:pt x="400" y="142"/>
                      <a:pt x="401" y="116"/>
                      <a:pt x="401" y="108"/>
                    </a:cubicBezTo>
                    <a:lnTo>
                      <a:pt x="370" y="81"/>
                    </a:lnTo>
                    <a:lnTo>
                      <a:pt x="362" y="26"/>
                    </a:lnTo>
                    <a:lnTo>
                      <a:pt x="333" y="0"/>
                    </a:lnTo>
                    <a:cubicBezTo>
                      <a:pt x="331" y="1"/>
                      <a:pt x="330" y="2"/>
                      <a:pt x="328" y="3"/>
                    </a:cubicBezTo>
                    <a:cubicBezTo>
                      <a:pt x="322" y="8"/>
                      <a:pt x="314" y="14"/>
                      <a:pt x="313" y="17"/>
                    </a:cubicBezTo>
                    <a:cubicBezTo>
                      <a:pt x="312" y="23"/>
                      <a:pt x="308" y="31"/>
                      <a:pt x="287" y="31"/>
                    </a:cubicBezTo>
                    <a:cubicBezTo>
                      <a:pt x="276" y="31"/>
                      <a:pt x="265" y="29"/>
                      <a:pt x="257" y="25"/>
                    </a:cubicBezTo>
                    <a:cubicBezTo>
                      <a:pt x="256" y="25"/>
                      <a:pt x="254" y="24"/>
                      <a:pt x="251" y="24"/>
                    </a:cubicBezTo>
                    <a:cubicBezTo>
                      <a:pt x="236" y="24"/>
                      <a:pt x="213" y="36"/>
                      <a:pt x="209" y="42"/>
                    </a:cubicBezTo>
                    <a:cubicBezTo>
                      <a:pt x="207" y="45"/>
                      <a:pt x="204" y="47"/>
                      <a:pt x="200" y="47"/>
                    </a:cubicBezTo>
                    <a:cubicBezTo>
                      <a:pt x="194" y="47"/>
                      <a:pt x="188" y="42"/>
                      <a:pt x="180" y="38"/>
                    </a:cubicBezTo>
                    <a:cubicBezTo>
                      <a:pt x="173" y="33"/>
                      <a:pt x="164" y="28"/>
                      <a:pt x="158" y="28"/>
                    </a:cubicBezTo>
                    <a:cubicBezTo>
                      <a:pt x="147" y="29"/>
                      <a:pt x="125" y="36"/>
                      <a:pt x="112" y="40"/>
                    </a:cubicBezTo>
                    <a:lnTo>
                      <a:pt x="112" y="41"/>
                    </a:lnTo>
                    <a:lnTo>
                      <a:pt x="105" y="43"/>
                    </a:lnTo>
                    <a:cubicBezTo>
                      <a:pt x="104" y="44"/>
                      <a:pt x="104" y="45"/>
                      <a:pt x="104" y="45"/>
                    </a:cubicBezTo>
                    <a:cubicBezTo>
                      <a:pt x="103" y="54"/>
                      <a:pt x="101" y="70"/>
                      <a:pt x="100" y="84"/>
                    </a:cubicBezTo>
                    <a:cubicBezTo>
                      <a:pt x="99" y="86"/>
                      <a:pt x="99" y="88"/>
                      <a:pt x="99" y="90"/>
                    </a:cubicBezTo>
                    <a:lnTo>
                      <a:pt x="99" y="90"/>
                    </a:lnTo>
                    <a:cubicBezTo>
                      <a:pt x="99" y="93"/>
                      <a:pt x="99" y="95"/>
                      <a:pt x="99" y="98"/>
                    </a:cubicBezTo>
                    <a:lnTo>
                      <a:pt x="99" y="98"/>
                    </a:lnTo>
                    <a:cubicBezTo>
                      <a:pt x="98" y="100"/>
                      <a:pt x="98" y="103"/>
                      <a:pt x="98" y="105"/>
                    </a:cubicBezTo>
                    <a:cubicBezTo>
                      <a:pt x="98" y="111"/>
                      <a:pt x="103" y="115"/>
                      <a:pt x="110" y="121"/>
                    </a:cubicBezTo>
                    <a:cubicBezTo>
                      <a:pt x="116" y="126"/>
                      <a:pt x="124" y="132"/>
                      <a:pt x="124" y="142"/>
                    </a:cubicBezTo>
                    <a:cubicBezTo>
                      <a:pt x="124" y="153"/>
                      <a:pt x="116" y="162"/>
                      <a:pt x="110" y="170"/>
                    </a:cubicBezTo>
                    <a:cubicBezTo>
                      <a:pt x="106" y="174"/>
                      <a:pt x="102" y="179"/>
                      <a:pt x="102" y="182"/>
                    </a:cubicBezTo>
                    <a:cubicBezTo>
                      <a:pt x="99" y="197"/>
                      <a:pt x="80" y="204"/>
                      <a:pt x="65" y="208"/>
                    </a:cubicBezTo>
                    <a:cubicBezTo>
                      <a:pt x="59" y="210"/>
                      <a:pt x="56" y="217"/>
                      <a:pt x="52" y="227"/>
                    </a:cubicBezTo>
                    <a:cubicBezTo>
                      <a:pt x="49" y="235"/>
                      <a:pt x="46" y="244"/>
                      <a:pt x="38" y="250"/>
                    </a:cubicBezTo>
                    <a:cubicBezTo>
                      <a:pt x="32" y="254"/>
                      <a:pt x="30" y="265"/>
                      <a:pt x="28" y="276"/>
                    </a:cubicBezTo>
                    <a:cubicBezTo>
                      <a:pt x="27" y="285"/>
                      <a:pt x="25" y="294"/>
                      <a:pt x="22" y="302"/>
                    </a:cubicBezTo>
                    <a:cubicBezTo>
                      <a:pt x="14" y="319"/>
                      <a:pt x="9" y="344"/>
                      <a:pt x="9" y="365"/>
                    </a:cubicBezTo>
                    <a:cubicBezTo>
                      <a:pt x="9" y="370"/>
                      <a:pt x="8" y="374"/>
                      <a:pt x="8" y="379"/>
                    </a:cubicBezTo>
                    <a:cubicBezTo>
                      <a:pt x="8" y="381"/>
                      <a:pt x="8" y="382"/>
                      <a:pt x="8" y="383"/>
                    </a:cubicBezTo>
                    <a:cubicBezTo>
                      <a:pt x="7" y="387"/>
                      <a:pt x="7" y="390"/>
                      <a:pt x="6" y="394"/>
                    </a:cubicBezTo>
                    <a:cubicBezTo>
                      <a:pt x="6" y="396"/>
                      <a:pt x="6" y="397"/>
                      <a:pt x="5" y="399"/>
                    </a:cubicBezTo>
                    <a:cubicBezTo>
                      <a:pt x="5" y="402"/>
                      <a:pt x="4" y="405"/>
                      <a:pt x="3" y="408"/>
                    </a:cubicBezTo>
                    <a:cubicBezTo>
                      <a:pt x="2" y="410"/>
                      <a:pt x="2" y="412"/>
                      <a:pt x="1" y="413"/>
                    </a:cubicBezTo>
                    <a:cubicBezTo>
                      <a:pt x="1" y="414"/>
                      <a:pt x="0" y="415"/>
                      <a:pt x="0" y="415"/>
                    </a:cubicBezTo>
                    <a:cubicBezTo>
                      <a:pt x="12" y="416"/>
                      <a:pt x="16" y="413"/>
                      <a:pt x="24" y="409"/>
                    </a:cubicBezTo>
                    <a:cubicBezTo>
                      <a:pt x="32" y="406"/>
                      <a:pt x="47" y="401"/>
                      <a:pt x="62" y="396"/>
                    </a:cubicBezTo>
                    <a:lnTo>
                      <a:pt x="62" y="396"/>
                    </a:lnTo>
                    <a:lnTo>
                      <a:pt x="69" y="394"/>
                    </a:lnTo>
                    <a:cubicBezTo>
                      <a:pt x="74" y="393"/>
                      <a:pt x="78" y="392"/>
                      <a:pt x="83" y="391"/>
                    </a:cubicBezTo>
                    <a:cubicBezTo>
                      <a:pt x="85" y="390"/>
                      <a:pt x="87" y="390"/>
                      <a:pt x="88" y="389"/>
                    </a:cubicBezTo>
                    <a:cubicBezTo>
                      <a:pt x="98" y="387"/>
                      <a:pt x="105" y="385"/>
                      <a:pt x="105" y="385"/>
                    </a:cubicBezTo>
                    <a:lnTo>
                      <a:pt x="166" y="380"/>
                    </a:lnTo>
                    <a:cubicBezTo>
                      <a:pt x="175" y="355"/>
                      <a:pt x="196" y="306"/>
                      <a:pt x="226" y="297"/>
                    </a:cubicBezTo>
                    <a:cubicBezTo>
                      <a:pt x="252" y="289"/>
                      <a:pt x="290" y="290"/>
                      <a:pt x="326" y="298"/>
                    </a:cubicBezTo>
                    <a:cubicBezTo>
                      <a:pt x="338" y="266"/>
                      <a:pt x="344" y="257"/>
                      <a:pt x="348" y="254"/>
                    </a:cubicBezTo>
                    <a:cubicBezTo>
                      <a:pt x="369" y="232"/>
                      <a:pt x="394" y="195"/>
                      <a:pt x="397" y="16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0" name="Freeform 272">
                <a:extLst>
                  <a:ext uri="{FF2B5EF4-FFF2-40B4-BE49-F238E27FC236}">
                    <a16:creationId xmlns:a16="http://schemas.microsoft.com/office/drawing/2014/main" id="{CC851999-3556-4E84-987F-B819535E4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1869" y="4370377"/>
                <a:ext cx="306281" cy="257423"/>
              </a:xfrm>
              <a:custGeom>
                <a:avLst/>
                <a:gdLst>
                  <a:gd name="T0" fmla="*/ 486 w 720"/>
                  <a:gd name="T1" fmla="*/ 300 h 602"/>
                  <a:gd name="T2" fmla="*/ 515 w 720"/>
                  <a:gd name="T3" fmla="*/ 292 h 602"/>
                  <a:gd name="T4" fmla="*/ 498 w 720"/>
                  <a:gd name="T5" fmla="*/ 261 h 602"/>
                  <a:gd name="T6" fmla="*/ 434 w 720"/>
                  <a:gd name="T7" fmla="*/ 232 h 602"/>
                  <a:gd name="T8" fmla="*/ 345 w 720"/>
                  <a:gd name="T9" fmla="*/ 174 h 602"/>
                  <a:gd name="T10" fmla="*/ 49 w 720"/>
                  <a:gd name="T11" fmla="*/ 14 h 602"/>
                  <a:gd name="T12" fmla="*/ 0 w 720"/>
                  <a:gd name="T13" fmla="*/ 0 h 602"/>
                  <a:gd name="T14" fmla="*/ 0 w 720"/>
                  <a:gd name="T15" fmla="*/ 470 h 602"/>
                  <a:gd name="T16" fmla="*/ 76 w 720"/>
                  <a:gd name="T17" fmla="*/ 494 h 602"/>
                  <a:gd name="T18" fmla="*/ 153 w 720"/>
                  <a:gd name="T19" fmla="*/ 458 h 602"/>
                  <a:gd name="T20" fmla="*/ 168 w 720"/>
                  <a:gd name="T21" fmla="*/ 442 h 602"/>
                  <a:gd name="T22" fmla="*/ 189 w 720"/>
                  <a:gd name="T23" fmla="*/ 418 h 602"/>
                  <a:gd name="T24" fmla="*/ 209 w 720"/>
                  <a:gd name="T25" fmla="*/ 388 h 602"/>
                  <a:gd name="T26" fmla="*/ 247 w 720"/>
                  <a:gd name="T27" fmla="*/ 375 h 602"/>
                  <a:gd name="T28" fmla="*/ 377 w 720"/>
                  <a:gd name="T29" fmla="*/ 423 h 602"/>
                  <a:gd name="T30" fmla="*/ 436 w 720"/>
                  <a:gd name="T31" fmla="*/ 488 h 602"/>
                  <a:gd name="T32" fmla="*/ 539 w 720"/>
                  <a:gd name="T33" fmla="*/ 571 h 602"/>
                  <a:gd name="T34" fmla="*/ 559 w 720"/>
                  <a:gd name="T35" fmla="*/ 569 h 602"/>
                  <a:gd name="T36" fmla="*/ 633 w 720"/>
                  <a:gd name="T37" fmla="*/ 586 h 602"/>
                  <a:gd name="T38" fmla="*/ 700 w 720"/>
                  <a:gd name="T39" fmla="*/ 600 h 602"/>
                  <a:gd name="T40" fmla="*/ 717 w 720"/>
                  <a:gd name="T41" fmla="*/ 595 h 602"/>
                  <a:gd name="T42" fmla="*/ 687 w 720"/>
                  <a:gd name="T43" fmla="*/ 564 h 602"/>
                  <a:gd name="T44" fmla="*/ 629 w 720"/>
                  <a:gd name="T45" fmla="*/ 506 h 602"/>
                  <a:gd name="T46" fmla="*/ 603 w 720"/>
                  <a:gd name="T47" fmla="*/ 494 h 602"/>
                  <a:gd name="T48" fmla="*/ 555 w 720"/>
                  <a:gd name="T49" fmla="*/ 476 h 602"/>
                  <a:gd name="T50" fmla="*/ 527 w 720"/>
                  <a:gd name="T51" fmla="*/ 422 h 602"/>
                  <a:gd name="T52" fmla="*/ 502 w 720"/>
                  <a:gd name="T53" fmla="*/ 375 h 602"/>
                  <a:gd name="T54" fmla="*/ 460 w 720"/>
                  <a:gd name="T55" fmla="*/ 315 h 602"/>
                  <a:gd name="T56" fmla="*/ 486 w 720"/>
                  <a:gd name="T57" fmla="*/ 30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0" h="602">
                    <a:moveTo>
                      <a:pt x="486" y="300"/>
                    </a:moveTo>
                    <a:cubicBezTo>
                      <a:pt x="502" y="301"/>
                      <a:pt x="513" y="298"/>
                      <a:pt x="515" y="292"/>
                    </a:cubicBezTo>
                    <a:cubicBezTo>
                      <a:pt x="517" y="287"/>
                      <a:pt x="514" y="276"/>
                      <a:pt x="498" y="261"/>
                    </a:cubicBezTo>
                    <a:cubicBezTo>
                      <a:pt x="486" y="250"/>
                      <a:pt x="460" y="241"/>
                      <a:pt x="434" y="232"/>
                    </a:cubicBezTo>
                    <a:cubicBezTo>
                      <a:pt x="392" y="218"/>
                      <a:pt x="348" y="203"/>
                      <a:pt x="345" y="174"/>
                    </a:cubicBezTo>
                    <a:cubicBezTo>
                      <a:pt x="341" y="136"/>
                      <a:pt x="145" y="36"/>
                      <a:pt x="49" y="14"/>
                    </a:cubicBezTo>
                    <a:cubicBezTo>
                      <a:pt x="36" y="11"/>
                      <a:pt x="20" y="7"/>
                      <a:pt x="0" y="0"/>
                    </a:cubicBezTo>
                    <a:lnTo>
                      <a:pt x="0" y="470"/>
                    </a:lnTo>
                    <a:cubicBezTo>
                      <a:pt x="23" y="485"/>
                      <a:pt x="48" y="493"/>
                      <a:pt x="76" y="494"/>
                    </a:cubicBezTo>
                    <a:cubicBezTo>
                      <a:pt x="140" y="497"/>
                      <a:pt x="148" y="474"/>
                      <a:pt x="153" y="458"/>
                    </a:cubicBezTo>
                    <a:cubicBezTo>
                      <a:pt x="155" y="451"/>
                      <a:pt x="158" y="442"/>
                      <a:pt x="168" y="442"/>
                    </a:cubicBezTo>
                    <a:cubicBezTo>
                      <a:pt x="175" y="442"/>
                      <a:pt x="181" y="433"/>
                      <a:pt x="189" y="418"/>
                    </a:cubicBezTo>
                    <a:cubicBezTo>
                      <a:pt x="195" y="408"/>
                      <a:pt x="201" y="398"/>
                      <a:pt x="209" y="388"/>
                    </a:cubicBezTo>
                    <a:cubicBezTo>
                      <a:pt x="215" y="380"/>
                      <a:pt x="229" y="375"/>
                      <a:pt x="247" y="375"/>
                    </a:cubicBezTo>
                    <a:cubicBezTo>
                      <a:pt x="287" y="375"/>
                      <a:pt x="341" y="395"/>
                      <a:pt x="377" y="423"/>
                    </a:cubicBezTo>
                    <a:cubicBezTo>
                      <a:pt x="396" y="438"/>
                      <a:pt x="415" y="462"/>
                      <a:pt x="436" y="488"/>
                    </a:cubicBezTo>
                    <a:cubicBezTo>
                      <a:pt x="471" y="532"/>
                      <a:pt x="508" y="577"/>
                      <a:pt x="539" y="571"/>
                    </a:cubicBezTo>
                    <a:cubicBezTo>
                      <a:pt x="546" y="570"/>
                      <a:pt x="552" y="569"/>
                      <a:pt x="559" y="569"/>
                    </a:cubicBezTo>
                    <a:cubicBezTo>
                      <a:pt x="584" y="569"/>
                      <a:pt x="609" y="577"/>
                      <a:pt x="633" y="586"/>
                    </a:cubicBezTo>
                    <a:cubicBezTo>
                      <a:pt x="657" y="594"/>
                      <a:pt x="679" y="601"/>
                      <a:pt x="700" y="600"/>
                    </a:cubicBezTo>
                    <a:cubicBezTo>
                      <a:pt x="712" y="600"/>
                      <a:pt x="717" y="597"/>
                      <a:pt x="717" y="595"/>
                    </a:cubicBezTo>
                    <a:cubicBezTo>
                      <a:pt x="719" y="587"/>
                      <a:pt x="698" y="569"/>
                      <a:pt x="687" y="564"/>
                    </a:cubicBezTo>
                    <a:cubicBezTo>
                      <a:pt x="674" y="559"/>
                      <a:pt x="626" y="530"/>
                      <a:pt x="629" y="506"/>
                    </a:cubicBezTo>
                    <a:cubicBezTo>
                      <a:pt x="630" y="501"/>
                      <a:pt x="616" y="498"/>
                      <a:pt x="603" y="494"/>
                    </a:cubicBezTo>
                    <a:cubicBezTo>
                      <a:pt x="588" y="490"/>
                      <a:pt x="570" y="485"/>
                      <a:pt x="555" y="476"/>
                    </a:cubicBezTo>
                    <a:cubicBezTo>
                      <a:pt x="538" y="465"/>
                      <a:pt x="532" y="443"/>
                      <a:pt x="527" y="422"/>
                    </a:cubicBezTo>
                    <a:cubicBezTo>
                      <a:pt x="522" y="401"/>
                      <a:pt x="517" y="382"/>
                      <a:pt x="502" y="375"/>
                    </a:cubicBezTo>
                    <a:cubicBezTo>
                      <a:pt x="476" y="363"/>
                      <a:pt x="456" y="334"/>
                      <a:pt x="460" y="315"/>
                    </a:cubicBezTo>
                    <a:cubicBezTo>
                      <a:pt x="461" y="309"/>
                      <a:pt x="466" y="299"/>
                      <a:pt x="486" y="3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1" name="Freeform 273">
                <a:extLst>
                  <a:ext uri="{FF2B5EF4-FFF2-40B4-BE49-F238E27FC236}">
                    <a16:creationId xmlns:a16="http://schemas.microsoft.com/office/drawing/2014/main" id="{D4603B18-71DB-49E7-AD78-2F7522BFD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264" y="4421110"/>
                <a:ext cx="127772" cy="63887"/>
              </a:xfrm>
              <a:custGeom>
                <a:avLst/>
                <a:gdLst>
                  <a:gd name="T0" fmla="*/ 270 w 301"/>
                  <a:gd name="T1" fmla="*/ 76 h 151"/>
                  <a:gd name="T2" fmla="*/ 283 w 301"/>
                  <a:gd name="T3" fmla="*/ 47 h 151"/>
                  <a:gd name="T4" fmla="*/ 294 w 301"/>
                  <a:gd name="T5" fmla="*/ 13 h 151"/>
                  <a:gd name="T6" fmla="*/ 255 w 301"/>
                  <a:gd name="T7" fmla="*/ 38 h 151"/>
                  <a:gd name="T8" fmla="*/ 178 w 301"/>
                  <a:gd name="T9" fmla="*/ 90 h 151"/>
                  <a:gd name="T10" fmla="*/ 159 w 301"/>
                  <a:gd name="T11" fmla="*/ 98 h 151"/>
                  <a:gd name="T12" fmla="*/ 117 w 301"/>
                  <a:gd name="T13" fmla="*/ 104 h 151"/>
                  <a:gd name="T14" fmla="*/ 56 w 301"/>
                  <a:gd name="T15" fmla="*/ 98 h 151"/>
                  <a:gd name="T16" fmla="*/ 15 w 301"/>
                  <a:gd name="T17" fmla="*/ 93 h 151"/>
                  <a:gd name="T18" fmla="*/ 0 w 301"/>
                  <a:gd name="T19" fmla="*/ 100 h 151"/>
                  <a:gd name="T20" fmla="*/ 5 w 301"/>
                  <a:gd name="T21" fmla="*/ 109 h 151"/>
                  <a:gd name="T22" fmla="*/ 118 w 301"/>
                  <a:gd name="T23" fmla="*/ 150 h 151"/>
                  <a:gd name="T24" fmla="*/ 270 w 301"/>
                  <a:gd name="T25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151">
                    <a:moveTo>
                      <a:pt x="270" y="76"/>
                    </a:moveTo>
                    <a:cubicBezTo>
                      <a:pt x="270" y="68"/>
                      <a:pt x="276" y="58"/>
                      <a:pt x="283" y="47"/>
                    </a:cubicBezTo>
                    <a:cubicBezTo>
                      <a:pt x="293" y="31"/>
                      <a:pt x="300" y="20"/>
                      <a:pt x="294" y="13"/>
                    </a:cubicBezTo>
                    <a:cubicBezTo>
                      <a:pt x="283" y="0"/>
                      <a:pt x="255" y="22"/>
                      <a:pt x="255" y="38"/>
                    </a:cubicBezTo>
                    <a:cubicBezTo>
                      <a:pt x="255" y="60"/>
                      <a:pt x="226" y="71"/>
                      <a:pt x="178" y="90"/>
                    </a:cubicBezTo>
                    <a:lnTo>
                      <a:pt x="159" y="98"/>
                    </a:lnTo>
                    <a:cubicBezTo>
                      <a:pt x="147" y="102"/>
                      <a:pt x="134" y="104"/>
                      <a:pt x="117" y="104"/>
                    </a:cubicBezTo>
                    <a:cubicBezTo>
                      <a:pt x="97" y="104"/>
                      <a:pt x="75" y="101"/>
                      <a:pt x="56" y="98"/>
                    </a:cubicBezTo>
                    <a:cubicBezTo>
                      <a:pt x="40" y="96"/>
                      <a:pt x="26" y="93"/>
                      <a:pt x="15" y="93"/>
                    </a:cubicBezTo>
                    <a:cubicBezTo>
                      <a:pt x="0" y="93"/>
                      <a:pt x="0" y="98"/>
                      <a:pt x="0" y="100"/>
                    </a:cubicBezTo>
                    <a:cubicBezTo>
                      <a:pt x="0" y="101"/>
                      <a:pt x="0" y="104"/>
                      <a:pt x="5" y="109"/>
                    </a:cubicBezTo>
                    <a:cubicBezTo>
                      <a:pt x="22" y="128"/>
                      <a:pt x="73" y="150"/>
                      <a:pt x="118" y="150"/>
                    </a:cubicBezTo>
                    <a:cubicBezTo>
                      <a:pt x="179" y="150"/>
                      <a:pt x="269" y="89"/>
                      <a:pt x="270" y="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2" name="Freeform 280">
                <a:extLst>
                  <a:ext uri="{FF2B5EF4-FFF2-40B4-BE49-F238E27FC236}">
                    <a16:creationId xmlns:a16="http://schemas.microsoft.com/office/drawing/2014/main" id="{DA6A13EE-C775-4720-9EE4-461619857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6439" y="4622162"/>
                <a:ext cx="24427" cy="13153"/>
              </a:xfrm>
              <a:custGeom>
                <a:avLst/>
                <a:gdLst>
                  <a:gd name="T0" fmla="*/ 0 w 58"/>
                  <a:gd name="T1" fmla="*/ 0 h 30"/>
                  <a:gd name="T2" fmla="*/ 49 w 58"/>
                  <a:gd name="T3" fmla="*/ 29 h 30"/>
                  <a:gd name="T4" fmla="*/ 57 w 58"/>
                  <a:gd name="T5" fmla="*/ 27 h 30"/>
                  <a:gd name="T6" fmla="*/ 0 w 5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cubicBezTo>
                      <a:pt x="9" y="10"/>
                      <a:pt x="33" y="29"/>
                      <a:pt x="49" y="29"/>
                    </a:cubicBezTo>
                    <a:cubicBezTo>
                      <a:pt x="52" y="29"/>
                      <a:pt x="55" y="28"/>
                      <a:pt x="57" y="27"/>
                    </a:cubicBezTo>
                    <a:cubicBezTo>
                      <a:pt x="56" y="19"/>
                      <a:pt x="19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3" name="Freeform 281">
                <a:extLst>
                  <a:ext uri="{FF2B5EF4-FFF2-40B4-BE49-F238E27FC236}">
                    <a16:creationId xmlns:a16="http://schemas.microsoft.com/office/drawing/2014/main" id="{83000D3A-2AF1-4F0B-B076-F2DCC799A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739" y="4554517"/>
                <a:ext cx="30064" cy="45095"/>
              </a:xfrm>
              <a:custGeom>
                <a:avLst/>
                <a:gdLst>
                  <a:gd name="T0" fmla="*/ 20 w 72"/>
                  <a:gd name="T1" fmla="*/ 6 h 106"/>
                  <a:gd name="T2" fmla="*/ 20 w 72"/>
                  <a:gd name="T3" fmla="*/ 0 h 106"/>
                  <a:gd name="T4" fmla="*/ 15 w 72"/>
                  <a:gd name="T5" fmla="*/ 4 h 106"/>
                  <a:gd name="T6" fmla="*/ 71 w 72"/>
                  <a:gd name="T7" fmla="*/ 105 h 106"/>
                  <a:gd name="T8" fmla="*/ 20 w 72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6">
                    <a:moveTo>
                      <a:pt x="20" y="6"/>
                    </a:moveTo>
                    <a:lnTo>
                      <a:pt x="20" y="0"/>
                    </a:lnTo>
                    <a:cubicBezTo>
                      <a:pt x="18" y="0"/>
                      <a:pt x="16" y="1"/>
                      <a:pt x="15" y="4"/>
                    </a:cubicBezTo>
                    <a:cubicBezTo>
                      <a:pt x="0" y="38"/>
                      <a:pt x="53" y="93"/>
                      <a:pt x="71" y="105"/>
                    </a:cubicBezTo>
                    <a:cubicBezTo>
                      <a:pt x="70" y="88"/>
                      <a:pt x="32" y="8"/>
                      <a:pt x="20" y="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4" name="Freeform 284">
                <a:extLst>
                  <a:ext uri="{FF2B5EF4-FFF2-40B4-BE49-F238E27FC236}">
                    <a16:creationId xmlns:a16="http://schemas.microsoft.com/office/drawing/2014/main" id="{6F49EA9B-836A-49A5-90CC-417DC0074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0956" y="4462448"/>
                <a:ext cx="41340" cy="45095"/>
              </a:xfrm>
              <a:custGeom>
                <a:avLst/>
                <a:gdLst>
                  <a:gd name="T0" fmla="*/ 0 w 97"/>
                  <a:gd name="T1" fmla="*/ 0 h 104"/>
                  <a:gd name="T2" fmla="*/ 38 w 97"/>
                  <a:gd name="T3" fmla="*/ 67 h 104"/>
                  <a:gd name="T4" fmla="*/ 83 w 97"/>
                  <a:gd name="T5" fmla="*/ 103 h 104"/>
                  <a:gd name="T6" fmla="*/ 83 w 97"/>
                  <a:gd name="T7" fmla="*/ 103 h 104"/>
                  <a:gd name="T8" fmla="*/ 86 w 97"/>
                  <a:gd name="T9" fmla="*/ 102 h 104"/>
                  <a:gd name="T10" fmla="*/ 93 w 97"/>
                  <a:gd name="T11" fmla="*/ 82 h 104"/>
                  <a:gd name="T12" fmla="*/ 0 w 97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04">
                    <a:moveTo>
                      <a:pt x="0" y="0"/>
                    </a:moveTo>
                    <a:cubicBezTo>
                      <a:pt x="1" y="9"/>
                      <a:pt x="15" y="38"/>
                      <a:pt x="38" y="67"/>
                    </a:cubicBezTo>
                    <a:cubicBezTo>
                      <a:pt x="56" y="89"/>
                      <a:pt x="73" y="103"/>
                      <a:pt x="83" y="103"/>
                    </a:cubicBezTo>
                    <a:lnTo>
                      <a:pt x="83" y="103"/>
                    </a:lnTo>
                    <a:cubicBezTo>
                      <a:pt x="84" y="103"/>
                      <a:pt x="85" y="103"/>
                      <a:pt x="86" y="102"/>
                    </a:cubicBezTo>
                    <a:cubicBezTo>
                      <a:pt x="93" y="97"/>
                      <a:pt x="96" y="91"/>
                      <a:pt x="93" y="82"/>
                    </a:cubicBezTo>
                    <a:cubicBezTo>
                      <a:pt x="83" y="48"/>
                      <a:pt x="17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5" name="Freeform 285">
                <a:extLst>
                  <a:ext uri="{FF2B5EF4-FFF2-40B4-BE49-F238E27FC236}">
                    <a16:creationId xmlns:a16="http://schemas.microsoft.com/office/drawing/2014/main" id="{C91550B4-B987-4ACF-9A6A-A280D08FF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6852" y="4533851"/>
                <a:ext cx="41340" cy="22548"/>
              </a:xfrm>
              <a:custGeom>
                <a:avLst/>
                <a:gdLst>
                  <a:gd name="T0" fmla="*/ 1 w 97"/>
                  <a:gd name="T1" fmla="*/ 0 h 52"/>
                  <a:gd name="T2" fmla="*/ 0 w 97"/>
                  <a:gd name="T3" fmla="*/ 0 h 52"/>
                  <a:gd name="T4" fmla="*/ 5 w 97"/>
                  <a:gd name="T5" fmla="*/ 7 h 52"/>
                  <a:gd name="T6" fmla="*/ 93 w 97"/>
                  <a:gd name="T7" fmla="*/ 51 h 52"/>
                  <a:gd name="T8" fmla="*/ 96 w 97"/>
                  <a:gd name="T9" fmla="*/ 51 h 52"/>
                  <a:gd name="T10" fmla="*/ 1 w 97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5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5" y="7"/>
                    </a:cubicBezTo>
                    <a:cubicBezTo>
                      <a:pt x="23" y="26"/>
                      <a:pt x="72" y="51"/>
                      <a:pt x="93" y="51"/>
                    </a:cubicBezTo>
                    <a:cubicBezTo>
                      <a:pt x="94" y="51"/>
                      <a:pt x="96" y="51"/>
                      <a:pt x="96" y="51"/>
                    </a:cubicBezTo>
                    <a:cubicBezTo>
                      <a:pt x="89" y="38"/>
                      <a:pt x="23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6" name="Freeform 287">
                <a:extLst>
                  <a:ext uri="{FF2B5EF4-FFF2-40B4-BE49-F238E27FC236}">
                    <a16:creationId xmlns:a16="http://schemas.microsoft.com/office/drawing/2014/main" id="{748CC152-C2BD-4D1B-858C-CF889229C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70" y="5696946"/>
                <a:ext cx="116500" cy="110862"/>
              </a:xfrm>
              <a:custGeom>
                <a:avLst/>
                <a:gdLst>
                  <a:gd name="T0" fmla="*/ 242 w 273"/>
                  <a:gd name="T1" fmla="*/ 2 h 262"/>
                  <a:gd name="T2" fmla="*/ 191 w 273"/>
                  <a:gd name="T3" fmla="*/ 18 h 262"/>
                  <a:gd name="T4" fmla="*/ 128 w 273"/>
                  <a:gd name="T5" fmla="*/ 38 h 262"/>
                  <a:gd name="T6" fmla="*/ 35 w 273"/>
                  <a:gd name="T7" fmla="*/ 13 h 262"/>
                  <a:gd name="T8" fmla="*/ 0 w 273"/>
                  <a:gd name="T9" fmla="*/ 0 h 262"/>
                  <a:gd name="T10" fmla="*/ 16 w 273"/>
                  <a:gd name="T11" fmla="*/ 45 h 262"/>
                  <a:gd name="T12" fmla="*/ 37 w 273"/>
                  <a:gd name="T13" fmla="*/ 150 h 262"/>
                  <a:gd name="T14" fmla="*/ 38 w 273"/>
                  <a:gd name="T15" fmla="*/ 171 h 262"/>
                  <a:gd name="T16" fmla="*/ 135 w 273"/>
                  <a:gd name="T17" fmla="*/ 259 h 262"/>
                  <a:gd name="T18" fmla="*/ 155 w 273"/>
                  <a:gd name="T19" fmla="*/ 246 h 262"/>
                  <a:gd name="T20" fmla="*/ 175 w 273"/>
                  <a:gd name="T21" fmla="*/ 229 h 262"/>
                  <a:gd name="T22" fmla="*/ 179 w 273"/>
                  <a:gd name="T23" fmla="*/ 229 h 262"/>
                  <a:gd name="T24" fmla="*/ 187 w 273"/>
                  <a:gd name="T25" fmla="*/ 211 h 262"/>
                  <a:gd name="T26" fmla="*/ 188 w 273"/>
                  <a:gd name="T27" fmla="*/ 195 h 262"/>
                  <a:gd name="T28" fmla="*/ 198 w 273"/>
                  <a:gd name="T29" fmla="*/ 185 h 262"/>
                  <a:gd name="T30" fmla="*/ 212 w 273"/>
                  <a:gd name="T31" fmla="*/ 192 h 262"/>
                  <a:gd name="T32" fmla="*/ 230 w 273"/>
                  <a:gd name="T33" fmla="*/ 200 h 262"/>
                  <a:gd name="T34" fmla="*/ 230 w 273"/>
                  <a:gd name="T35" fmla="*/ 200 h 262"/>
                  <a:gd name="T36" fmla="*/ 235 w 273"/>
                  <a:gd name="T37" fmla="*/ 199 h 262"/>
                  <a:gd name="T38" fmla="*/ 239 w 273"/>
                  <a:gd name="T39" fmla="*/ 164 h 262"/>
                  <a:gd name="T40" fmla="*/ 247 w 273"/>
                  <a:gd name="T41" fmla="*/ 120 h 262"/>
                  <a:gd name="T42" fmla="*/ 260 w 273"/>
                  <a:gd name="T43" fmla="*/ 115 h 262"/>
                  <a:gd name="T44" fmla="*/ 263 w 273"/>
                  <a:gd name="T45" fmla="*/ 114 h 262"/>
                  <a:gd name="T46" fmla="*/ 250 w 273"/>
                  <a:gd name="T47" fmla="*/ 6 h 262"/>
                  <a:gd name="T48" fmla="*/ 242 w 273"/>
                  <a:gd name="T49" fmla="*/ 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62">
                    <a:moveTo>
                      <a:pt x="242" y="2"/>
                    </a:moveTo>
                    <a:cubicBezTo>
                      <a:pt x="230" y="2"/>
                      <a:pt x="211" y="9"/>
                      <a:pt x="191" y="18"/>
                    </a:cubicBezTo>
                    <a:cubicBezTo>
                      <a:pt x="169" y="26"/>
                      <a:pt x="147" y="35"/>
                      <a:pt x="128" y="38"/>
                    </a:cubicBezTo>
                    <a:cubicBezTo>
                      <a:pt x="100" y="41"/>
                      <a:pt x="63" y="25"/>
                      <a:pt x="35" y="13"/>
                    </a:cubicBezTo>
                    <a:cubicBezTo>
                      <a:pt x="20" y="6"/>
                      <a:pt x="6" y="0"/>
                      <a:pt x="0" y="0"/>
                    </a:cubicBezTo>
                    <a:cubicBezTo>
                      <a:pt x="0" y="7"/>
                      <a:pt x="9" y="29"/>
                      <a:pt x="16" y="45"/>
                    </a:cubicBezTo>
                    <a:cubicBezTo>
                      <a:pt x="34" y="85"/>
                      <a:pt x="53" y="130"/>
                      <a:pt x="37" y="150"/>
                    </a:cubicBezTo>
                    <a:cubicBezTo>
                      <a:pt x="34" y="155"/>
                      <a:pt x="34" y="162"/>
                      <a:pt x="38" y="171"/>
                    </a:cubicBezTo>
                    <a:cubicBezTo>
                      <a:pt x="52" y="207"/>
                      <a:pt x="113" y="256"/>
                      <a:pt x="135" y="259"/>
                    </a:cubicBezTo>
                    <a:cubicBezTo>
                      <a:pt x="147" y="261"/>
                      <a:pt x="150" y="257"/>
                      <a:pt x="155" y="246"/>
                    </a:cubicBezTo>
                    <a:cubicBezTo>
                      <a:pt x="158" y="239"/>
                      <a:pt x="162" y="229"/>
                      <a:pt x="175" y="229"/>
                    </a:cubicBezTo>
                    <a:lnTo>
                      <a:pt x="179" y="229"/>
                    </a:lnTo>
                    <a:cubicBezTo>
                      <a:pt x="185" y="229"/>
                      <a:pt x="187" y="226"/>
                      <a:pt x="187" y="211"/>
                    </a:cubicBezTo>
                    <a:cubicBezTo>
                      <a:pt x="187" y="205"/>
                      <a:pt x="187" y="200"/>
                      <a:pt x="188" y="195"/>
                    </a:cubicBezTo>
                    <a:cubicBezTo>
                      <a:pt x="189" y="186"/>
                      <a:pt x="195" y="185"/>
                      <a:pt x="198" y="185"/>
                    </a:cubicBezTo>
                    <a:cubicBezTo>
                      <a:pt x="202" y="185"/>
                      <a:pt x="207" y="188"/>
                      <a:pt x="212" y="192"/>
                    </a:cubicBezTo>
                    <a:cubicBezTo>
                      <a:pt x="218" y="196"/>
                      <a:pt x="225" y="200"/>
                      <a:pt x="230" y="200"/>
                    </a:cubicBezTo>
                    <a:lnTo>
                      <a:pt x="230" y="200"/>
                    </a:lnTo>
                    <a:cubicBezTo>
                      <a:pt x="232" y="200"/>
                      <a:pt x="233" y="200"/>
                      <a:pt x="235" y="199"/>
                    </a:cubicBezTo>
                    <a:cubicBezTo>
                      <a:pt x="240" y="196"/>
                      <a:pt x="240" y="178"/>
                      <a:pt x="239" y="164"/>
                    </a:cubicBezTo>
                    <a:cubicBezTo>
                      <a:pt x="239" y="146"/>
                      <a:pt x="239" y="129"/>
                      <a:pt x="247" y="120"/>
                    </a:cubicBezTo>
                    <a:cubicBezTo>
                      <a:pt x="250" y="117"/>
                      <a:pt x="255" y="115"/>
                      <a:pt x="260" y="115"/>
                    </a:cubicBezTo>
                    <a:cubicBezTo>
                      <a:pt x="261" y="115"/>
                      <a:pt x="262" y="115"/>
                      <a:pt x="263" y="114"/>
                    </a:cubicBezTo>
                    <a:cubicBezTo>
                      <a:pt x="272" y="102"/>
                      <a:pt x="263" y="51"/>
                      <a:pt x="250" y="6"/>
                    </a:cubicBezTo>
                    <a:cubicBezTo>
                      <a:pt x="250" y="4"/>
                      <a:pt x="249" y="2"/>
                      <a:pt x="242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7" name="Freeform 288">
                <a:extLst>
                  <a:ext uri="{FF2B5EF4-FFF2-40B4-BE49-F238E27FC236}">
                    <a16:creationId xmlns:a16="http://schemas.microsoft.com/office/drawing/2014/main" id="{3896F1F2-3812-4986-B88D-AF7553A0B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3025" y="4631558"/>
                <a:ext cx="1324715" cy="997746"/>
              </a:xfrm>
              <a:custGeom>
                <a:avLst/>
                <a:gdLst>
                  <a:gd name="T0" fmla="*/ 3078 w 3110"/>
                  <a:gd name="T1" fmla="*/ 1331 h 2343"/>
                  <a:gd name="T2" fmla="*/ 3007 w 3110"/>
                  <a:gd name="T3" fmla="*/ 1128 h 2343"/>
                  <a:gd name="T4" fmla="*/ 2895 w 3110"/>
                  <a:gd name="T5" fmla="*/ 1031 h 2343"/>
                  <a:gd name="T6" fmla="*/ 2854 w 3110"/>
                  <a:gd name="T7" fmla="*/ 932 h 2343"/>
                  <a:gd name="T8" fmla="*/ 2798 w 3110"/>
                  <a:gd name="T9" fmla="*/ 931 h 2343"/>
                  <a:gd name="T10" fmla="*/ 2545 w 3110"/>
                  <a:gd name="T11" fmla="*/ 633 h 2343"/>
                  <a:gd name="T12" fmla="*/ 2473 w 3110"/>
                  <a:gd name="T13" fmla="*/ 398 h 2343"/>
                  <a:gd name="T14" fmla="*/ 2392 w 3110"/>
                  <a:gd name="T15" fmla="*/ 287 h 2343"/>
                  <a:gd name="T16" fmla="*/ 2273 w 3110"/>
                  <a:gd name="T17" fmla="*/ 30 h 2343"/>
                  <a:gd name="T18" fmla="*/ 2203 w 3110"/>
                  <a:gd name="T19" fmla="*/ 117 h 2343"/>
                  <a:gd name="T20" fmla="*/ 2185 w 3110"/>
                  <a:gd name="T21" fmla="*/ 363 h 2343"/>
                  <a:gd name="T22" fmla="*/ 2005 w 3110"/>
                  <a:gd name="T23" fmla="*/ 522 h 2343"/>
                  <a:gd name="T24" fmla="*/ 1855 w 3110"/>
                  <a:gd name="T25" fmla="*/ 413 h 2343"/>
                  <a:gd name="T26" fmla="*/ 1735 w 3110"/>
                  <a:gd name="T27" fmla="*/ 334 h 2343"/>
                  <a:gd name="T28" fmla="*/ 1739 w 3110"/>
                  <a:gd name="T29" fmla="*/ 226 h 2343"/>
                  <a:gd name="T30" fmla="*/ 1816 w 3110"/>
                  <a:gd name="T31" fmla="*/ 131 h 2343"/>
                  <a:gd name="T32" fmla="*/ 1772 w 3110"/>
                  <a:gd name="T33" fmla="*/ 136 h 2343"/>
                  <a:gd name="T34" fmla="*/ 1682 w 3110"/>
                  <a:gd name="T35" fmla="*/ 116 h 2343"/>
                  <a:gd name="T36" fmla="*/ 1482 w 3110"/>
                  <a:gd name="T37" fmla="*/ 52 h 2343"/>
                  <a:gd name="T38" fmla="*/ 1371 w 3110"/>
                  <a:gd name="T39" fmla="*/ 113 h 2343"/>
                  <a:gd name="T40" fmla="*/ 1356 w 3110"/>
                  <a:gd name="T41" fmla="*/ 137 h 2343"/>
                  <a:gd name="T42" fmla="*/ 1260 w 3110"/>
                  <a:gd name="T43" fmla="*/ 279 h 2343"/>
                  <a:gd name="T44" fmla="*/ 1196 w 3110"/>
                  <a:gd name="T45" fmla="*/ 319 h 2343"/>
                  <a:gd name="T46" fmla="*/ 1139 w 3110"/>
                  <a:gd name="T47" fmla="*/ 297 h 2343"/>
                  <a:gd name="T48" fmla="*/ 996 w 3110"/>
                  <a:gd name="T49" fmla="*/ 269 h 2343"/>
                  <a:gd name="T50" fmla="*/ 923 w 3110"/>
                  <a:gd name="T51" fmla="*/ 304 h 2343"/>
                  <a:gd name="T52" fmla="*/ 879 w 3110"/>
                  <a:gd name="T53" fmla="*/ 360 h 2343"/>
                  <a:gd name="T54" fmla="*/ 840 w 3110"/>
                  <a:gd name="T55" fmla="*/ 437 h 2343"/>
                  <a:gd name="T56" fmla="*/ 810 w 3110"/>
                  <a:gd name="T57" fmla="*/ 518 h 2343"/>
                  <a:gd name="T58" fmla="*/ 759 w 3110"/>
                  <a:gd name="T59" fmla="*/ 458 h 2343"/>
                  <a:gd name="T60" fmla="*/ 507 w 3110"/>
                  <a:gd name="T61" fmla="*/ 725 h 2343"/>
                  <a:gd name="T62" fmla="*/ 321 w 3110"/>
                  <a:gd name="T63" fmla="*/ 797 h 2343"/>
                  <a:gd name="T64" fmla="*/ 101 w 3110"/>
                  <a:gd name="T65" fmla="*/ 897 h 2343"/>
                  <a:gd name="T66" fmla="*/ 48 w 3110"/>
                  <a:gd name="T67" fmla="*/ 959 h 2343"/>
                  <a:gd name="T68" fmla="*/ 55 w 3110"/>
                  <a:gd name="T69" fmla="*/ 1239 h 2343"/>
                  <a:gd name="T70" fmla="*/ 29 w 3110"/>
                  <a:gd name="T71" fmla="*/ 1271 h 2343"/>
                  <a:gd name="T72" fmla="*/ 204 w 3110"/>
                  <a:gd name="T73" fmla="*/ 1735 h 2343"/>
                  <a:gd name="T74" fmla="*/ 164 w 3110"/>
                  <a:gd name="T75" fmla="*/ 1907 h 2343"/>
                  <a:gd name="T76" fmla="*/ 368 w 3110"/>
                  <a:gd name="T77" fmla="*/ 1972 h 2343"/>
                  <a:gd name="T78" fmla="*/ 580 w 3110"/>
                  <a:gd name="T79" fmla="*/ 1872 h 2343"/>
                  <a:gd name="T80" fmla="*/ 890 w 3110"/>
                  <a:gd name="T81" fmla="*/ 1783 h 2343"/>
                  <a:gd name="T82" fmla="*/ 1219 w 3110"/>
                  <a:gd name="T83" fmla="*/ 1689 h 2343"/>
                  <a:gd name="T84" fmla="*/ 1474 w 3110"/>
                  <a:gd name="T85" fmla="*/ 1714 h 2343"/>
                  <a:gd name="T86" fmla="*/ 1630 w 3110"/>
                  <a:gd name="T87" fmla="*/ 1763 h 2343"/>
                  <a:gd name="T88" fmla="*/ 1701 w 3110"/>
                  <a:gd name="T89" fmla="*/ 1918 h 2343"/>
                  <a:gd name="T90" fmla="*/ 1833 w 3110"/>
                  <a:gd name="T91" fmla="*/ 1870 h 2343"/>
                  <a:gd name="T92" fmla="*/ 1835 w 3110"/>
                  <a:gd name="T93" fmla="*/ 1969 h 2343"/>
                  <a:gd name="T94" fmla="*/ 1911 w 3110"/>
                  <a:gd name="T95" fmla="*/ 1916 h 2343"/>
                  <a:gd name="T96" fmla="*/ 1957 w 3110"/>
                  <a:gd name="T97" fmla="*/ 2023 h 2343"/>
                  <a:gd name="T98" fmla="*/ 2090 w 3110"/>
                  <a:gd name="T99" fmla="*/ 2221 h 2343"/>
                  <a:gd name="T100" fmla="*/ 2410 w 3110"/>
                  <a:gd name="T101" fmla="*/ 2257 h 2343"/>
                  <a:gd name="T102" fmla="*/ 2455 w 3110"/>
                  <a:gd name="T103" fmla="*/ 2296 h 2343"/>
                  <a:gd name="T104" fmla="*/ 2538 w 3110"/>
                  <a:gd name="T105" fmla="*/ 2322 h 2343"/>
                  <a:gd name="T106" fmla="*/ 2822 w 3110"/>
                  <a:gd name="T107" fmla="*/ 2214 h 2343"/>
                  <a:gd name="T108" fmla="*/ 2986 w 3110"/>
                  <a:gd name="T109" fmla="*/ 1779 h 2343"/>
                  <a:gd name="T110" fmla="*/ 3087 w 3110"/>
                  <a:gd name="T111" fmla="*/ 1531 h 2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0" h="2343">
                    <a:moveTo>
                      <a:pt x="3101" y="1379"/>
                    </a:moveTo>
                    <a:cubicBezTo>
                      <a:pt x="3103" y="1377"/>
                      <a:pt x="3104" y="1372"/>
                      <a:pt x="3102" y="1362"/>
                    </a:cubicBezTo>
                    <a:cubicBezTo>
                      <a:pt x="3099" y="1346"/>
                      <a:pt x="3092" y="1334"/>
                      <a:pt x="3088" y="1333"/>
                    </a:cubicBezTo>
                    <a:cubicBezTo>
                      <a:pt x="3088" y="1334"/>
                      <a:pt x="3086" y="1334"/>
                      <a:pt x="3084" y="1334"/>
                    </a:cubicBezTo>
                    <a:cubicBezTo>
                      <a:pt x="3083" y="1334"/>
                      <a:pt x="3080" y="1334"/>
                      <a:pt x="3078" y="1331"/>
                    </a:cubicBezTo>
                    <a:cubicBezTo>
                      <a:pt x="3067" y="1318"/>
                      <a:pt x="3069" y="1236"/>
                      <a:pt x="3077" y="1200"/>
                    </a:cubicBezTo>
                    <a:cubicBezTo>
                      <a:pt x="3079" y="1188"/>
                      <a:pt x="3080" y="1182"/>
                      <a:pt x="3080" y="1178"/>
                    </a:cubicBezTo>
                    <a:cubicBezTo>
                      <a:pt x="3077" y="1181"/>
                      <a:pt x="3073" y="1185"/>
                      <a:pt x="3068" y="1190"/>
                    </a:cubicBezTo>
                    <a:cubicBezTo>
                      <a:pt x="3064" y="1194"/>
                      <a:pt x="3059" y="1196"/>
                      <a:pt x="3054" y="1196"/>
                    </a:cubicBezTo>
                    <a:cubicBezTo>
                      <a:pt x="3029" y="1196"/>
                      <a:pt x="3010" y="1135"/>
                      <a:pt x="3007" y="1128"/>
                    </a:cubicBezTo>
                    <a:cubicBezTo>
                      <a:pt x="3003" y="1112"/>
                      <a:pt x="2978" y="1069"/>
                      <a:pt x="2955" y="1074"/>
                    </a:cubicBezTo>
                    <a:cubicBezTo>
                      <a:pt x="2953" y="1075"/>
                      <a:pt x="2951" y="1075"/>
                      <a:pt x="2949" y="1075"/>
                    </a:cubicBezTo>
                    <a:cubicBezTo>
                      <a:pt x="2934" y="1075"/>
                      <a:pt x="2931" y="1061"/>
                      <a:pt x="2929" y="1052"/>
                    </a:cubicBezTo>
                    <a:cubicBezTo>
                      <a:pt x="2926" y="1039"/>
                      <a:pt x="2924" y="1038"/>
                      <a:pt x="2918" y="1039"/>
                    </a:cubicBezTo>
                    <a:cubicBezTo>
                      <a:pt x="2908" y="1041"/>
                      <a:pt x="2901" y="1038"/>
                      <a:pt x="2895" y="1031"/>
                    </a:cubicBezTo>
                    <a:cubicBezTo>
                      <a:pt x="2878" y="1012"/>
                      <a:pt x="2882" y="966"/>
                      <a:pt x="2884" y="953"/>
                    </a:cubicBezTo>
                    <a:cubicBezTo>
                      <a:pt x="2885" y="940"/>
                      <a:pt x="2883" y="938"/>
                      <a:pt x="2883" y="938"/>
                    </a:cubicBezTo>
                    <a:cubicBezTo>
                      <a:pt x="2881" y="938"/>
                      <a:pt x="2880" y="938"/>
                      <a:pt x="2878" y="939"/>
                    </a:cubicBezTo>
                    <a:cubicBezTo>
                      <a:pt x="2875" y="939"/>
                      <a:pt x="2872" y="940"/>
                      <a:pt x="2870" y="940"/>
                    </a:cubicBezTo>
                    <a:cubicBezTo>
                      <a:pt x="2863" y="940"/>
                      <a:pt x="2858" y="937"/>
                      <a:pt x="2854" y="932"/>
                    </a:cubicBezTo>
                    <a:cubicBezTo>
                      <a:pt x="2851" y="927"/>
                      <a:pt x="2848" y="926"/>
                      <a:pt x="2846" y="926"/>
                    </a:cubicBezTo>
                    <a:cubicBezTo>
                      <a:pt x="2842" y="926"/>
                      <a:pt x="2836" y="929"/>
                      <a:pt x="2830" y="932"/>
                    </a:cubicBezTo>
                    <a:cubicBezTo>
                      <a:pt x="2826" y="933"/>
                      <a:pt x="2822" y="936"/>
                      <a:pt x="2817" y="937"/>
                    </a:cubicBezTo>
                    <a:cubicBezTo>
                      <a:pt x="2815" y="938"/>
                      <a:pt x="2813" y="938"/>
                      <a:pt x="2811" y="938"/>
                    </a:cubicBezTo>
                    <a:cubicBezTo>
                      <a:pt x="2808" y="938"/>
                      <a:pt x="2802" y="937"/>
                      <a:pt x="2798" y="931"/>
                    </a:cubicBezTo>
                    <a:cubicBezTo>
                      <a:pt x="2788" y="918"/>
                      <a:pt x="2787" y="890"/>
                      <a:pt x="2791" y="877"/>
                    </a:cubicBezTo>
                    <a:cubicBezTo>
                      <a:pt x="2795" y="862"/>
                      <a:pt x="2786" y="844"/>
                      <a:pt x="2764" y="828"/>
                    </a:cubicBezTo>
                    <a:cubicBezTo>
                      <a:pt x="2736" y="807"/>
                      <a:pt x="2735" y="789"/>
                      <a:pt x="2736" y="767"/>
                    </a:cubicBezTo>
                    <a:cubicBezTo>
                      <a:pt x="2735" y="750"/>
                      <a:pt x="2601" y="678"/>
                      <a:pt x="2565" y="670"/>
                    </a:cubicBezTo>
                    <a:cubicBezTo>
                      <a:pt x="2541" y="665"/>
                      <a:pt x="2543" y="646"/>
                      <a:pt x="2545" y="633"/>
                    </a:cubicBezTo>
                    <a:cubicBezTo>
                      <a:pt x="2546" y="626"/>
                      <a:pt x="2547" y="619"/>
                      <a:pt x="2544" y="616"/>
                    </a:cubicBezTo>
                    <a:cubicBezTo>
                      <a:pt x="2525" y="599"/>
                      <a:pt x="2523" y="537"/>
                      <a:pt x="2523" y="519"/>
                    </a:cubicBezTo>
                    <a:cubicBezTo>
                      <a:pt x="2523" y="502"/>
                      <a:pt x="2512" y="491"/>
                      <a:pt x="2500" y="479"/>
                    </a:cubicBezTo>
                    <a:cubicBezTo>
                      <a:pt x="2489" y="468"/>
                      <a:pt x="2477" y="456"/>
                      <a:pt x="2477" y="439"/>
                    </a:cubicBezTo>
                    <a:cubicBezTo>
                      <a:pt x="2478" y="425"/>
                      <a:pt x="2475" y="412"/>
                      <a:pt x="2473" y="398"/>
                    </a:cubicBezTo>
                    <a:cubicBezTo>
                      <a:pt x="2469" y="382"/>
                      <a:pt x="2465" y="364"/>
                      <a:pt x="2467" y="345"/>
                    </a:cubicBezTo>
                    <a:cubicBezTo>
                      <a:pt x="2469" y="329"/>
                      <a:pt x="2454" y="320"/>
                      <a:pt x="2440" y="310"/>
                    </a:cubicBezTo>
                    <a:cubicBezTo>
                      <a:pt x="2428" y="303"/>
                      <a:pt x="2418" y="296"/>
                      <a:pt x="2417" y="286"/>
                    </a:cubicBezTo>
                    <a:cubicBezTo>
                      <a:pt x="2416" y="283"/>
                      <a:pt x="2416" y="282"/>
                      <a:pt x="2412" y="282"/>
                    </a:cubicBezTo>
                    <a:cubicBezTo>
                      <a:pt x="2407" y="282"/>
                      <a:pt x="2400" y="285"/>
                      <a:pt x="2392" y="287"/>
                    </a:cubicBezTo>
                    <a:cubicBezTo>
                      <a:pt x="2383" y="289"/>
                      <a:pt x="2374" y="292"/>
                      <a:pt x="2364" y="293"/>
                    </a:cubicBezTo>
                    <a:cubicBezTo>
                      <a:pt x="2355" y="294"/>
                      <a:pt x="2348" y="291"/>
                      <a:pt x="2342" y="285"/>
                    </a:cubicBezTo>
                    <a:cubicBezTo>
                      <a:pt x="2329" y="272"/>
                      <a:pt x="2331" y="242"/>
                      <a:pt x="2334" y="210"/>
                    </a:cubicBezTo>
                    <a:cubicBezTo>
                      <a:pt x="2337" y="173"/>
                      <a:pt x="2322" y="110"/>
                      <a:pt x="2300" y="94"/>
                    </a:cubicBezTo>
                    <a:cubicBezTo>
                      <a:pt x="2285" y="81"/>
                      <a:pt x="2278" y="54"/>
                      <a:pt x="2273" y="30"/>
                    </a:cubicBezTo>
                    <a:cubicBezTo>
                      <a:pt x="2270" y="18"/>
                      <a:pt x="2266" y="3"/>
                      <a:pt x="2263" y="0"/>
                    </a:cubicBezTo>
                    <a:lnTo>
                      <a:pt x="2263" y="0"/>
                    </a:lnTo>
                    <a:cubicBezTo>
                      <a:pt x="2259" y="0"/>
                      <a:pt x="2252" y="4"/>
                      <a:pt x="2243" y="14"/>
                    </a:cubicBezTo>
                    <a:cubicBezTo>
                      <a:pt x="2231" y="27"/>
                      <a:pt x="2223" y="42"/>
                      <a:pt x="2224" y="51"/>
                    </a:cubicBezTo>
                    <a:cubicBezTo>
                      <a:pt x="2225" y="73"/>
                      <a:pt x="2221" y="101"/>
                      <a:pt x="2203" y="117"/>
                    </a:cubicBezTo>
                    <a:cubicBezTo>
                      <a:pt x="2198" y="121"/>
                      <a:pt x="2200" y="136"/>
                      <a:pt x="2201" y="149"/>
                    </a:cubicBezTo>
                    <a:cubicBezTo>
                      <a:pt x="2204" y="168"/>
                      <a:pt x="2206" y="190"/>
                      <a:pt x="2193" y="202"/>
                    </a:cubicBezTo>
                    <a:cubicBezTo>
                      <a:pt x="2182" y="211"/>
                      <a:pt x="2185" y="245"/>
                      <a:pt x="2187" y="275"/>
                    </a:cubicBezTo>
                    <a:cubicBezTo>
                      <a:pt x="2189" y="295"/>
                      <a:pt x="2190" y="317"/>
                      <a:pt x="2188" y="333"/>
                    </a:cubicBezTo>
                    <a:cubicBezTo>
                      <a:pt x="2187" y="343"/>
                      <a:pt x="2186" y="353"/>
                      <a:pt x="2185" y="363"/>
                    </a:cubicBezTo>
                    <a:cubicBezTo>
                      <a:pt x="2182" y="397"/>
                      <a:pt x="2180" y="429"/>
                      <a:pt x="2163" y="453"/>
                    </a:cubicBezTo>
                    <a:cubicBezTo>
                      <a:pt x="2157" y="462"/>
                      <a:pt x="2153" y="472"/>
                      <a:pt x="2148" y="483"/>
                    </a:cubicBezTo>
                    <a:cubicBezTo>
                      <a:pt x="2138" y="507"/>
                      <a:pt x="2126" y="533"/>
                      <a:pt x="2096" y="545"/>
                    </a:cubicBezTo>
                    <a:cubicBezTo>
                      <a:pt x="2089" y="547"/>
                      <a:pt x="2080" y="549"/>
                      <a:pt x="2071" y="549"/>
                    </a:cubicBezTo>
                    <a:cubicBezTo>
                      <a:pt x="2043" y="549"/>
                      <a:pt x="2017" y="535"/>
                      <a:pt x="2005" y="522"/>
                    </a:cubicBezTo>
                    <a:cubicBezTo>
                      <a:pt x="1998" y="514"/>
                      <a:pt x="1995" y="507"/>
                      <a:pt x="1995" y="500"/>
                    </a:cubicBezTo>
                    <a:cubicBezTo>
                      <a:pt x="1995" y="497"/>
                      <a:pt x="1994" y="494"/>
                      <a:pt x="1991" y="490"/>
                    </a:cubicBezTo>
                    <a:cubicBezTo>
                      <a:pt x="1980" y="478"/>
                      <a:pt x="1951" y="472"/>
                      <a:pt x="1934" y="474"/>
                    </a:cubicBezTo>
                    <a:cubicBezTo>
                      <a:pt x="1917" y="476"/>
                      <a:pt x="1905" y="463"/>
                      <a:pt x="1889" y="446"/>
                    </a:cubicBezTo>
                    <a:cubicBezTo>
                      <a:pt x="1880" y="436"/>
                      <a:pt x="1869" y="424"/>
                      <a:pt x="1855" y="413"/>
                    </a:cubicBezTo>
                    <a:cubicBezTo>
                      <a:pt x="1843" y="404"/>
                      <a:pt x="1831" y="402"/>
                      <a:pt x="1823" y="402"/>
                    </a:cubicBezTo>
                    <a:cubicBezTo>
                      <a:pt x="1819" y="402"/>
                      <a:pt x="1815" y="403"/>
                      <a:pt x="1812" y="403"/>
                    </a:cubicBezTo>
                    <a:cubicBezTo>
                      <a:pt x="1808" y="403"/>
                      <a:pt x="1805" y="403"/>
                      <a:pt x="1802" y="403"/>
                    </a:cubicBezTo>
                    <a:cubicBezTo>
                      <a:pt x="1793" y="403"/>
                      <a:pt x="1782" y="401"/>
                      <a:pt x="1775" y="384"/>
                    </a:cubicBezTo>
                    <a:cubicBezTo>
                      <a:pt x="1765" y="355"/>
                      <a:pt x="1756" y="349"/>
                      <a:pt x="1735" y="334"/>
                    </a:cubicBezTo>
                    <a:lnTo>
                      <a:pt x="1727" y="329"/>
                    </a:lnTo>
                    <a:cubicBezTo>
                      <a:pt x="1714" y="320"/>
                      <a:pt x="1708" y="314"/>
                      <a:pt x="1708" y="307"/>
                    </a:cubicBezTo>
                    <a:cubicBezTo>
                      <a:pt x="1708" y="300"/>
                      <a:pt x="1714" y="296"/>
                      <a:pt x="1724" y="289"/>
                    </a:cubicBezTo>
                    <a:cubicBezTo>
                      <a:pt x="1727" y="287"/>
                      <a:pt x="1730" y="285"/>
                      <a:pt x="1734" y="282"/>
                    </a:cubicBezTo>
                    <a:cubicBezTo>
                      <a:pt x="1752" y="268"/>
                      <a:pt x="1754" y="250"/>
                      <a:pt x="1739" y="226"/>
                    </a:cubicBezTo>
                    <a:cubicBezTo>
                      <a:pt x="1736" y="221"/>
                      <a:pt x="1733" y="215"/>
                      <a:pt x="1735" y="209"/>
                    </a:cubicBezTo>
                    <a:cubicBezTo>
                      <a:pt x="1738" y="201"/>
                      <a:pt x="1747" y="198"/>
                      <a:pt x="1759" y="194"/>
                    </a:cubicBezTo>
                    <a:cubicBezTo>
                      <a:pt x="1768" y="192"/>
                      <a:pt x="1779" y="188"/>
                      <a:pt x="1790" y="182"/>
                    </a:cubicBezTo>
                    <a:cubicBezTo>
                      <a:pt x="1805" y="174"/>
                      <a:pt x="1804" y="166"/>
                      <a:pt x="1803" y="157"/>
                    </a:cubicBezTo>
                    <a:cubicBezTo>
                      <a:pt x="1802" y="149"/>
                      <a:pt x="1800" y="137"/>
                      <a:pt x="1816" y="131"/>
                    </a:cubicBezTo>
                    <a:cubicBezTo>
                      <a:pt x="1820" y="129"/>
                      <a:pt x="1826" y="126"/>
                      <a:pt x="1825" y="122"/>
                    </a:cubicBezTo>
                    <a:cubicBezTo>
                      <a:pt x="1825" y="116"/>
                      <a:pt x="1815" y="108"/>
                      <a:pt x="1800" y="105"/>
                    </a:cubicBezTo>
                    <a:cubicBezTo>
                      <a:pt x="1790" y="103"/>
                      <a:pt x="1788" y="107"/>
                      <a:pt x="1785" y="119"/>
                    </a:cubicBezTo>
                    <a:cubicBezTo>
                      <a:pt x="1783" y="125"/>
                      <a:pt x="1781" y="133"/>
                      <a:pt x="1774" y="135"/>
                    </a:cubicBezTo>
                    <a:lnTo>
                      <a:pt x="1772" y="136"/>
                    </a:lnTo>
                    <a:cubicBezTo>
                      <a:pt x="1763" y="136"/>
                      <a:pt x="1757" y="124"/>
                      <a:pt x="1751" y="110"/>
                    </a:cubicBezTo>
                    <a:cubicBezTo>
                      <a:pt x="1749" y="105"/>
                      <a:pt x="1746" y="98"/>
                      <a:pt x="1744" y="95"/>
                    </a:cubicBezTo>
                    <a:cubicBezTo>
                      <a:pt x="1742" y="97"/>
                      <a:pt x="1738" y="100"/>
                      <a:pt x="1736" y="103"/>
                    </a:cubicBezTo>
                    <a:cubicBezTo>
                      <a:pt x="1725" y="112"/>
                      <a:pt x="1711" y="125"/>
                      <a:pt x="1698" y="125"/>
                    </a:cubicBezTo>
                    <a:cubicBezTo>
                      <a:pt x="1692" y="125"/>
                      <a:pt x="1686" y="122"/>
                      <a:pt x="1682" y="116"/>
                    </a:cubicBezTo>
                    <a:cubicBezTo>
                      <a:pt x="1667" y="98"/>
                      <a:pt x="1580" y="79"/>
                      <a:pt x="1537" y="73"/>
                    </a:cubicBezTo>
                    <a:cubicBezTo>
                      <a:pt x="1515" y="70"/>
                      <a:pt x="1502" y="55"/>
                      <a:pt x="1491" y="43"/>
                    </a:cubicBezTo>
                    <a:cubicBezTo>
                      <a:pt x="1482" y="33"/>
                      <a:pt x="1476" y="26"/>
                      <a:pt x="1468" y="28"/>
                    </a:cubicBezTo>
                    <a:cubicBezTo>
                      <a:pt x="1464" y="30"/>
                      <a:pt x="1464" y="31"/>
                      <a:pt x="1464" y="31"/>
                    </a:cubicBezTo>
                    <a:cubicBezTo>
                      <a:pt x="1463" y="34"/>
                      <a:pt x="1474" y="45"/>
                      <a:pt x="1482" y="52"/>
                    </a:cubicBezTo>
                    <a:cubicBezTo>
                      <a:pt x="1487" y="57"/>
                      <a:pt x="1493" y="63"/>
                      <a:pt x="1499" y="70"/>
                    </a:cubicBezTo>
                    <a:cubicBezTo>
                      <a:pt x="1506" y="77"/>
                      <a:pt x="1505" y="84"/>
                      <a:pt x="1503" y="88"/>
                    </a:cubicBezTo>
                    <a:cubicBezTo>
                      <a:pt x="1494" y="109"/>
                      <a:pt x="1434" y="118"/>
                      <a:pt x="1403" y="118"/>
                    </a:cubicBezTo>
                    <a:cubicBezTo>
                      <a:pt x="1392" y="118"/>
                      <a:pt x="1383" y="117"/>
                      <a:pt x="1376" y="115"/>
                    </a:cubicBezTo>
                    <a:cubicBezTo>
                      <a:pt x="1374" y="114"/>
                      <a:pt x="1372" y="114"/>
                      <a:pt x="1371" y="113"/>
                    </a:cubicBezTo>
                    <a:cubicBezTo>
                      <a:pt x="1371" y="114"/>
                      <a:pt x="1371" y="115"/>
                      <a:pt x="1371" y="116"/>
                    </a:cubicBezTo>
                    <a:cubicBezTo>
                      <a:pt x="1373" y="121"/>
                      <a:pt x="1374" y="127"/>
                      <a:pt x="1370" y="132"/>
                    </a:cubicBezTo>
                    <a:cubicBezTo>
                      <a:pt x="1368" y="136"/>
                      <a:pt x="1364" y="137"/>
                      <a:pt x="1358" y="137"/>
                    </a:cubicBezTo>
                    <a:lnTo>
                      <a:pt x="1356" y="137"/>
                    </a:lnTo>
                    <a:lnTo>
                      <a:pt x="1356" y="137"/>
                    </a:lnTo>
                    <a:cubicBezTo>
                      <a:pt x="1343" y="137"/>
                      <a:pt x="1336" y="152"/>
                      <a:pt x="1328" y="169"/>
                    </a:cubicBezTo>
                    <a:cubicBezTo>
                      <a:pt x="1322" y="182"/>
                      <a:pt x="1316" y="195"/>
                      <a:pt x="1306" y="205"/>
                    </a:cubicBezTo>
                    <a:cubicBezTo>
                      <a:pt x="1297" y="215"/>
                      <a:pt x="1295" y="223"/>
                      <a:pt x="1294" y="232"/>
                    </a:cubicBezTo>
                    <a:cubicBezTo>
                      <a:pt x="1291" y="242"/>
                      <a:pt x="1289" y="252"/>
                      <a:pt x="1275" y="261"/>
                    </a:cubicBezTo>
                    <a:cubicBezTo>
                      <a:pt x="1265" y="267"/>
                      <a:pt x="1261" y="273"/>
                      <a:pt x="1260" y="279"/>
                    </a:cubicBezTo>
                    <a:cubicBezTo>
                      <a:pt x="1259" y="288"/>
                      <a:pt x="1265" y="301"/>
                      <a:pt x="1279" y="317"/>
                    </a:cubicBezTo>
                    <a:cubicBezTo>
                      <a:pt x="1289" y="328"/>
                      <a:pt x="1293" y="337"/>
                      <a:pt x="1289" y="344"/>
                    </a:cubicBezTo>
                    <a:cubicBezTo>
                      <a:pt x="1288" y="347"/>
                      <a:pt x="1284" y="353"/>
                      <a:pt x="1273" y="353"/>
                    </a:cubicBezTo>
                    <a:cubicBezTo>
                      <a:pt x="1262" y="353"/>
                      <a:pt x="1245" y="347"/>
                      <a:pt x="1232" y="333"/>
                    </a:cubicBezTo>
                    <a:cubicBezTo>
                      <a:pt x="1218" y="319"/>
                      <a:pt x="1202" y="313"/>
                      <a:pt x="1196" y="319"/>
                    </a:cubicBezTo>
                    <a:cubicBezTo>
                      <a:pt x="1194" y="321"/>
                      <a:pt x="1193" y="326"/>
                      <a:pt x="1193" y="332"/>
                    </a:cubicBezTo>
                    <a:cubicBezTo>
                      <a:pt x="1194" y="342"/>
                      <a:pt x="1191" y="347"/>
                      <a:pt x="1188" y="350"/>
                    </a:cubicBezTo>
                    <a:cubicBezTo>
                      <a:pt x="1182" y="357"/>
                      <a:pt x="1171" y="355"/>
                      <a:pt x="1163" y="346"/>
                    </a:cubicBezTo>
                    <a:cubicBezTo>
                      <a:pt x="1157" y="339"/>
                      <a:pt x="1154" y="327"/>
                      <a:pt x="1156" y="315"/>
                    </a:cubicBezTo>
                    <a:cubicBezTo>
                      <a:pt x="1158" y="302"/>
                      <a:pt x="1152" y="300"/>
                      <a:pt x="1139" y="297"/>
                    </a:cubicBezTo>
                    <a:cubicBezTo>
                      <a:pt x="1129" y="295"/>
                      <a:pt x="1118" y="293"/>
                      <a:pt x="1114" y="282"/>
                    </a:cubicBezTo>
                    <a:cubicBezTo>
                      <a:pt x="1108" y="265"/>
                      <a:pt x="1075" y="239"/>
                      <a:pt x="1057" y="239"/>
                    </a:cubicBezTo>
                    <a:cubicBezTo>
                      <a:pt x="1047" y="239"/>
                      <a:pt x="1043" y="244"/>
                      <a:pt x="1038" y="250"/>
                    </a:cubicBezTo>
                    <a:cubicBezTo>
                      <a:pt x="1032" y="256"/>
                      <a:pt x="1025" y="264"/>
                      <a:pt x="1011" y="264"/>
                    </a:cubicBezTo>
                    <a:cubicBezTo>
                      <a:pt x="1003" y="264"/>
                      <a:pt x="998" y="266"/>
                      <a:pt x="996" y="269"/>
                    </a:cubicBezTo>
                    <a:cubicBezTo>
                      <a:pt x="992" y="273"/>
                      <a:pt x="991" y="281"/>
                      <a:pt x="993" y="293"/>
                    </a:cubicBezTo>
                    <a:cubicBezTo>
                      <a:pt x="994" y="298"/>
                      <a:pt x="993" y="302"/>
                      <a:pt x="990" y="306"/>
                    </a:cubicBezTo>
                    <a:cubicBezTo>
                      <a:pt x="985" y="312"/>
                      <a:pt x="974" y="310"/>
                      <a:pt x="959" y="306"/>
                    </a:cubicBezTo>
                    <a:cubicBezTo>
                      <a:pt x="949" y="303"/>
                      <a:pt x="938" y="300"/>
                      <a:pt x="929" y="301"/>
                    </a:cubicBezTo>
                    <a:cubicBezTo>
                      <a:pt x="927" y="302"/>
                      <a:pt x="924" y="302"/>
                      <a:pt x="923" y="304"/>
                    </a:cubicBezTo>
                    <a:cubicBezTo>
                      <a:pt x="921" y="306"/>
                      <a:pt x="922" y="311"/>
                      <a:pt x="923" y="315"/>
                    </a:cubicBezTo>
                    <a:cubicBezTo>
                      <a:pt x="925" y="321"/>
                      <a:pt x="926" y="326"/>
                      <a:pt x="923" y="331"/>
                    </a:cubicBezTo>
                    <a:cubicBezTo>
                      <a:pt x="922" y="332"/>
                      <a:pt x="919" y="335"/>
                      <a:pt x="915" y="335"/>
                    </a:cubicBezTo>
                    <a:cubicBezTo>
                      <a:pt x="912" y="335"/>
                      <a:pt x="910" y="338"/>
                      <a:pt x="907" y="343"/>
                    </a:cubicBezTo>
                    <a:cubicBezTo>
                      <a:pt x="902" y="351"/>
                      <a:pt x="895" y="360"/>
                      <a:pt x="879" y="360"/>
                    </a:cubicBezTo>
                    <a:cubicBezTo>
                      <a:pt x="877" y="360"/>
                      <a:pt x="875" y="361"/>
                      <a:pt x="874" y="363"/>
                    </a:cubicBezTo>
                    <a:cubicBezTo>
                      <a:pt x="867" y="371"/>
                      <a:pt x="865" y="396"/>
                      <a:pt x="870" y="428"/>
                    </a:cubicBezTo>
                    <a:cubicBezTo>
                      <a:pt x="870" y="434"/>
                      <a:pt x="870" y="438"/>
                      <a:pt x="867" y="441"/>
                    </a:cubicBezTo>
                    <a:cubicBezTo>
                      <a:pt x="866" y="442"/>
                      <a:pt x="863" y="444"/>
                      <a:pt x="859" y="444"/>
                    </a:cubicBezTo>
                    <a:cubicBezTo>
                      <a:pt x="854" y="444"/>
                      <a:pt x="847" y="441"/>
                      <a:pt x="840" y="437"/>
                    </a:cubicBezTo>
                    <a:cubicBezTo>
                      <a:pt x="829" y="433"/>
                      <a:pt x="817" y="427"/>
                      <a:pt x="810" y="430"/>
                    </a:cubicBezTo>
                    <a:cubicBezTo>
                      <a:pt x="807" y="430"/>
                      <a:pt x="806" y="431"/>
                      <a:pt x="806" y="432"/>
                    </a:cubicBezTo>
                    <a:cubicBezTo>
                      <a:pt x="804" y="435"/>
                      <a:pt x="809" y="443"/>
                      <a:pt x="813" y="450"/>
                    </a:cubicBezTo>
                    <a:cubicBezTo>
                      <a:pt x="817" y="458"/>
                      <a:pt x="823" y="469"/>
                      <a:pt x="826" y="480"/>
                    </a:cubicBezTo>
                    <a:cubicBezTo>
                      <a:pt x="831" y="505"/>
                      <a:pt x="819" y="512"/>
                      <a:pt x="810" y="518"/>
                    </a:cubicBezTo>
                    <a:cubicBezTo>
                      <a:pt x="806" y="520"/>
                      <a:pt x="803" y="522"/>
                      <a:pt x="800" y="525"/>
                    </a:cubicBezTo>
                    <a:cubicBezTo>
                      <a:pt x="797" y="528"/>
                      <a:pt x="794" y="528"/>
                      <a:pt x="792" y="528"/>
                    </a:cubicBezTo>
                    <a:cubicBezTo>
                      <a:pt x="782" y="528"/>
                      <a:pt x="774" y="515"/>
                      <a:pt x="769" y="503"/>
                    </a:cubicBezTo>
                    <a:cubicBezTo>
                      <a:pt x="763" y="490"/>
                      <a:pt x="760" y="474"/>
                      <a:pt x="760" y="463"/>
                    </a:cubicBezTo>
                    <a:cubicBezTo>
                      <a:pt x="760" y="459"/>
                      <a:pt x="759" y="458"/>
                      <a:pt x="759" y="458"/>
                    </a:cubicBezTo>
                    <a:cubicBezTo>
                      <a:pt x="756" y="458"/>
                      <a:pt x="745" y="461"/>
                      <a:pt x="711" y="497"/>
                    </a:cubicBezTo>
                    <a:cubicBezTo>
                      <a:pt x="694" y="515"/>
                      <a:pt x="702" y="538"/>
                      <a:pt x="707" y="556"/>
                    </a:cubicBezTo>
                    <a:cubicBezTo>
                      <a:pt x="712" y="570"/>
                      <a:pt x="715" y="582"/>
                      <a:pt x="706" y="588"/>
                    </a:cubicBezTo>
                    <a:cubicBezTo>
                      <a:pt x="694" y="596"/>
                      <a:pt x="633" y="652"/>
                      <a:pt x="597" y="695"/>
                    </a:cubicBezTo>
                    <a:cubicBezTo>
                      <a:pt x="575" y="722"/>
                      <a:pt x="537" y="724"/>
                      <a:pt x="507" y="725"/>
                    </a:cubicBezTo>
                    <a:cubicBezTo>
                      <a:pt x="488" y="725"/>
                      <a:pt x="470" y="726"/>
                      <a:pt x="461" y="733"/>
                    </a:cubicBezTo>
                    <a:cubicBezTo>
                      <a:pt x="448" y="745"/>
                      <a:pt x="433" y="746"/>
                      <a:pt x="421" y="747"/>
                    </a:cubicBezTo>
                    <a:cubicBezTo>
                      <a:pt x="409" y="748"/>
                      <a:pt x="399" y="749"/>
                      <a:pt x="388" y="757"/>
                    </a:cubicBezTo>
                    <a:lnTo>
                      <a:pt x="386" y="759"/>
                    </a:lnTo>
                    <a:cubicBezTo>
                      <a:pt x="360" y="779"/>
                      <a:pt x="336" y="797"/>
                      <a:pt x="321" y="797"/>
                    </a:cubicBezTo>
                    <a:cubicBezTo>
                      <a:pt x="313" y="797"/>
                      <a:pt x="308" y="793"/>
                      <a:pt x="306" y="786"/>
                    </a:cubicBezTo>
                    <a:cubicBezTo>
                      <a:pt x="305" y="781"/>
                      <a:pt x="297" y="780"/>
                      <a:pt x="293" y="780"/>
                    </a:cubicBezTo>
                    <a:cubicBezTo>
                      <a:pt x="274" y="780"/>
                      <a:pt x="242" y="793"/>
                      <a:pt x="225" y="811"/>
                    </a:cubicBezTo>
                    <a:cubicBezTo>
                      <a:pt x="197" y="840"/>
                      <a:pt x="156" y="863"/>
                      <a:pt x="126" y="865"/>
                    </a:cubicBezTo>
                    <a:cubicBezTo>
                      <a:pt x="113" y="866"/>
                      <a:pt x="107" y="879"/>
                      <a:pt x="101" y="897"/>
                    </a:cubicBezTo>
                    <a:cubicBezTo>
                      <a:pt x="97" y="906"/>
                      <a:pt x="94" y="915"/>
                      <a:pt x="89" y="919"/>
                    </a:cubicBezTo>
                    <a:cubicBezTo>
                      <a:pt x="85" y="923"/>
                      <a:pt x="79" y="923"/>
                      <a:pt x="76" y="919"/>
                    </a:cubicBezTo>
                    <a:cubicBezTo>
                      <a:pt x="71" y="914"/>
                      <a:pt x="70" y="900"/>
                      <a:pt x="71" y="875"/>
                    </a:cubicBezTo>
                    <a:cubicBezTo>
                      <a:pt x="63" y="884"/>
                      <a:pt x="51" y="903"/>
                      <a:pt x="43" y="925"/>
                    </a:cubicBezTo>
                    <a:cubicBezTo>
                      <a:pt x="39" y="939"/>
                      <a:pt x="43" y="948"/>
                      <a:pt x="48" y="959"/>
                    </a:cubicBezTo>
                    <a:cubicBezTo>
                      <a:pt x="55" y="974"/>
                      <a:pt x="62" y="990"/>
                      <a:pt x="46" y="1013"/>
                    </a:cubicBezTo>
                    <a:cubicBezTo>
                      <a:pt x="18" y="1054"/>
                      <a:pt x="1" y="1086"/>
                      <a:pt x="32" y="1128"/>
                    </a:cubicBezTo>
                    <a:cubicBezTo>
                      <a:pt x="69" y="1177"/>
                      <a:pt x="90" y="1209"/>
                      <a:pt x="77" y="1236"/>
                    </a:cubicBezTo>
                    <a:cubicBezTo>
                      <a:pt x="74" y="1242"/>
                      <a:pt x="69" y="1244"/>
                      <a:pt x="66" y="1244"/>
                    </a:cubicBezTo>
                    <a:cubicBezTo>
                      <a:pt x="62" y="1244"/>
                      <a:pt x="59" y="1242"/>
                      <a:pt x="55" y="1239"/>
                    </a:cubicBezTo>
                    <a:cubicBezTo>
                      <a:pt x="56" y="1243"/>
                      <a:pt x="56" y="1248"/>
                      <a:pt x="53" y="1251"/>
                    </a:cubicBezTo>
                    <a:cubicBezTo>
                      <a:pt x="51" y="1255"/>
                      <a:pt x="48" y="1256"/>
                      <a:pt x="44" y="1256"/>
                    </a:cubicBezTo>
                    <a:cubicBezTo>
                      <a:pt x="36" y="1256"/>
                      <a:pt x="28" y="1246"/>
                      <a:pt x="15" y="1230"/>
                    </a:cubicBezTo>
                    <a:cubicBezTo>
                      <a:pt x="11" y="1225"/>
                      <a:pt x="4" y="1217"/>
                      <a:pt x="0" y="1213"/>
                    </a:cubicBezTo>
                    <a:cubicBezTo>
                      <a:pt x="2" y="1223"/>
                      <a:pt x="17" y="1249"/>
                      <a:pt x="29" y="1271"/>
                    </a:cubicBezTo>
                    <a:cubicBezTo>
                      <a:pt x="52" y="1311"/>
                      <a:pt x="77" y="1355"/>
                      <a:pt x="78" y="1380"/>
                    </a:cubicBezTo>
                    <a:cubicBezTo>
                      <a:pt x="78" y="1397"/>
                      <a:pt x="91" y="1414"/>
                      <a:pt x="105" y="1433"/>
                    </a:cubicBezTo>
                    <a:cubicBezTo>
                      <a:pt x="123" y="1459"/>
                      <a:pt x="144" y="1488"/>
                      <a:pt x="142" y="1524"/>
                    </a:cubicBezTo>
                    <a:cubicBezTo>
                      <a:pt x="138" y="1588"/>
                      <a:pt x="208" y="1694"/>
                      <a:pt x="209" y="1695"/>
                    </a:cubicBezTo>
                    <a:cubicBezTo>
                      <a:pt x="215" y="1704"/>
                      <a:pt x="210" y="1718"/>
                      <a:pt x="204" y="1735"/>
                    </a:cubicBezTo>
                    <a:cubicBezTo>
                      <a:pt x="197" y="1753"/>
                      <a:pt x="189" y="1775"/>
                      <a:pt x="193" y="1799"/>
                    </a:cubicBezTo>
                    <a:cubicBezTo>
                      <a:pt x="196" y="1823"/>
                      <a:pt x="193" y="1841"/>
                      <a:pt x="182" y="1853"/>
                    </a:cubicBezTo>
                    <a:cubicBezTo>
                      <a:pt x="173" y="1863"/>
                      <a:pt x="160" y="1868"/>
                      <a:pt x="143" y="1868"/>
                    </a:cubicBezTo>
                    <a:cubicBezTo>
                      <a:pt x="137" y="1868"/>
                      <a:pt x="134" y="1871"/>
                      <a:pt x="134" y="1876"/>
                    </a:cubicBezTo>
                    <a:cubicBezTo>
                      <a:pt x="133" y="1887"/>
                      <a:pt x="146" y="1906"/>
                      <a:pt x="164" y="1907"/>
                    </a:cubicBezTo>
                    <a:cubicBezTo>
                      <a:pt x="184" y="1910"/>
                      <a:pt x="190" y="1919"/>
                      <a:pt x="196" y="1930"/>
                    </a:cubicBezTo>
                    <a:cubicBezTo>
                      <a:pt x="201" y="1938"/>
                      <a:pt x="207" y="1947"/>
                      <a:pt x="222" y="1957"/>
                    </a:cubicBezTo>
                    <a:cubicBezTo>
                      <a:pt x="238" y="1968"/>
                      <a:pt x="267" y="1973"/>
                      <a:pt x="310" y="1973"/>
                    </a:cubicBezTo>
                    <a:cubicBezTo>
                      <a:pt x="324" y="1973"/>
                      <a:pt x="337" y="1973"/>
                      <a:pt x="348" y="1972"/>
                    </a:cubicBezTo>
                    <a:cubicBezTo>
                      <a:pt x="356" y="1972"/>
                      <a:pt x="363" y="1972"/>
                      <a:pt x="368" y="1972"/>
                    </a:cubicBezTo>
                    <a:cubicBezTo>
                      <a:pt x="379" y="1972"/>
                      <a:pt x="387" y="1963"/>
                      <a:pt x="396" y="1953"/>
                    </a:cubicBezTo>
                    <a:cubicBezTo>
                      <a:pt x="407" y="1941"/>
                      <a:pt x="421" y="1927"/>
                      <a:pt x="444" y="1926"/>
                    </a:cubicBezTo>
                    <a:cubicBezTo>
                      <a:pt x="471" y="1925"/>
                      <a:pt x="474" y="1919"/>
                      <a:pt x="483" y="1906"/>
                    </a:cubicBezTo>
                    <a:cubicBezTo>
                      <a:pt x="486" y="1901"/>
                      <a:pt x="489" y="1897"/>
                      <a:pt x="493" y="1891"/>
                    </a:cubicBezTo>
                    <a:cubicBezTo>
                      <a:pt x="504" y="1878"/>
                      <a:pt x="530" y="1872"/>
                      <a:pt x="580" y="1872"/>
                    </a:cubicBezTo>
                    <a:cubicBezTo>
                      <a:pt x="609" y="1872"/>
                      <a:pt x="642" y="1874"/>
                      <a:pt x="678" y="1876"/>
                    </a:cubicBezTo>
                    <a:lnTo>
                      <a:pt x="695" y="1877"/>
                    </a:lnTo>
                    <a:cubicBezTo>
                      <a:pt x="702" y="1877"/>
                      <a:pt x="709" y="1877"/>
                      <a:pt x="715" y="1877"/>
                    </a:cubicBezTo>
                    <a:cubicBezTo>
                      <a:pt x="779" y="1877"/>
                      <a:pt x="818" y="1859"/>
                      <a:pt x="831" y="1822"/>
                    </a:cubicBezTo>
                    <a:cubicBezTo>
                      <a:pt x="839" y="1801"/>
                      <a:pt x="865" y="1791"/>
                      <a:pt x="890" y="1783"/>
                    </a:cubicBezTo>
                    <a:cubicBezTo>
                      <a:pt x="907" y="1777"/>
                      <a:pt x="924" y="1771"/>
                      <a:pt x="934" y="1762"/>
                    </a:cubicBezTo>
                    <a:cubicBezTo>
                      <a:pt x="954" y="1743"/>
                      <a:pt x="973" y="1737"/>
                      <a:pt x="1011" y="1737"/>
                    </a:cubicBezTo>
                    <a:cubicBezTo>
                      <a:pt x="1022" y="1737"/>
                      <a:pt x="1034" y="1737"/>
                      <a:pt x="1052" y="1738"/>
                    </a:cubicBezTo>
                    <a:cubicBezTo>
                      <a:pt x="1103" y="1740"/>
                      <a:pt x="1152" y="1719"/>
                      <a:pt x="1191" y="1701"/>
                    </a:cubicBezTo>
                    <a:cubicBezTo>
                      <a:pt x="1201" y="1697"/>
                      <a:pt x="1210" y="1693"/>
                      <a:pt x="1219" y="1689"/>
                    </a:cubicBezTo>
                    <a:cubicBezTo>
                      <a:pt x="1244" y="1679"/>
                      <a:pt x="1280" y="1677"/>
                      <a:pt x="1315" y="1676"/>
                    </a:cubicBezTo>
                    <a:cubicBezTo>
                      <a:pt x="1340" y="1674"/>
                      <a:pt x="1363" y="1673"/>
                      <a:pt x="1380" y="1669"/>
                    </a:cubicBezTo>
                    <a:cubicBezTo>
                      <a:pt x="1384" y="1668"/>
                      <a:pt x="1387" y="1668"/>
                      <a:pt x="1390" y="1668"/>
                    </a:cubicBezTo>
                    <a:cubicBezTo>
                      <a:pt x="1408" y="1668"/>
                      <a:pt x="1420" y="1680"/>
                      <a:pt x="1431" y="1691"/>
                    </a:cubicBezTo>
                    <a:cubicBezTo>
                      <a:pt x="1443" y="1704"/>
                      <a:pt x="1454" y="1716"/>
                      <a:pt x="1474" y="1714"/>
                    </a:cubicBezTo>
                    <a:cubicBezTo>
                      <a:pt x="1502" y="1711"/>
                      <a:pt x="1521" y="1717"/>
                      <a:pt x="1537" y="1721"/>
                    </a:cubicBezTo>
                    <a:cubicBezTo>
                      <a:pt x="1547" y="1724"/>
                      <a:pt x="1555" y="1727"/>
                      <a:pt x="1564" y="1726"/>
                    </a:cubicBezTo>
                    <a:cubicBezTo>
                      <a:pt x="1580" y="1725"/>
                      <a:pt x="1586" y="1732"/>
                      <a:pt x="1592" y="1738"/>
                    </a:cubicBezTo>
                    <a:cubicBezTo>
                      <a:pt x="1596" y="1742"/>
                      <a:pt x="1600" y="1746"/>
                      <a:pt x="1610" y="1748"/>
                    </a:cubicBezTo>
                    <a:cubicBezTo>
                      <a:pt x="1623" y="1751"/>
                      <a:pt x="1628" y="1758"/>
                      <a:pt x="1630" y="1763"/>
                    </a:cubicBezTo>
                    <a:cubicBezTo>
                      <a:pt x="1634" y="1774"/>
                      <a:pt x="1630" y="1788"/>
                      <a:pt x="1618" y="1805"/>
                    </a:cubicBezTo>
                    <a:cubicBezTo>
                      <a:pt x="1618" y="1806"/>
                      <a:pt x="1616" y="1808"/>
                      <a:pt x="1617" y="1809"/>
                    </a:cubicBezTo>
                    <a:cubicBezTo>
                      <a:pt x="1617" y="1812"/>
                      <a:pt x="1626" y="1817"/>
                      <a:pt x="1634" y="1821"/>
                    </a:cubicBezTo>
                    <a:cubicBezTo>
                      <a:pt x="1649" y="1829"/>
                      <a:pt x="1670" y="1840"/>
                      <a:pt x="1686" y="1862"/>
                    </a:cubicBezTo>
                    <a:cubicBezTo>
                      <a:pt x="1706" y="1889"/>
                      <a:pt x="1703" y="1904"/>
                      <a:pt x="1701" y="1918"/>
                    </a:cubicBezTo>
                    <a:cubicBezTo>
                      <a:pt x="1700" y="1927"/>
                      <a:pt x="1699" y="1935"/>
                      <a:pt x="1705" y="1948"/>
                    </a:cubicBezTo>
                    <a:cubicBezTo>
                      <a:pt x="1711" y="1959"/>
                      <a:pt x="1716" y="1965"/>
                      <a:pt x="1720" y="1965"/>
                    </a:cubicBezTo>
                    <a:cubicBezTo>
                      <a:pt x="1728" y="1965"/>
                      <a:pt x="1744" y="1944"/>
                      <a:pt x="1758" y="1925"/>
                    </a:cubicBezTo>
                    <a:cubicBezTo>
                      <a:pt x="1776" y="1900"/>
                      <a:pt x="1796" y="1895"/>
                      <a:pt x="1810" y="1891"/>
                    </a:cubicBezTo>
                    <a:cubicBezTo>
                      <a:pt x="1824" y="1888"/>
                      <a:pt x="1831" y="1886"/>
                      <a:pt x="1833" y="1870"/>
                    </a:cubicBezTo>
                    <a:cubicBezTo>
                      <a:pt x="1837" y="1835"/>
                      <a:pt x="1864" y="1792"/>
                      <a:pt x="1890" y="1792"/>
                    </a:cubicBezTo>
                    <a:cubicBezTo>
                      <a:pt x="1896" y="1792"/>
                      <a:pt x="1902" y="1795"/>
                      <a:pt x="1907" y="1799"/>
                    </a:cubicBezTo>
                    <a:cubicBezTo>
                      <a:pt x="1923" y="1812"/>
                      <a:pt x="1915" y="1825"/>
                      <a:pt x="1906" y="1840"/>
                    </a:cubicBezTo>
                    <a:cubicBezTo>
                      <a:pt x="1897" y="1854"/>
                      <a:pt x="1884" y="1876"/>
                      <a:pt x="1877" y="1913"/>
                    </a:cubicBezTo>
                    <a:cubicBezTo>
                      <a:pt x="1867" y="1964"/>
                      <a:pt x="1851" y="1969"/>
                      <a:pt x="1835" y="1969"/>
                    </a:cubicBezTo>
                    <a:cubicBezTo>
                      <a:pt x="1830" y="1969"/>
                      <a:pt x="1830" y="1969"/>
                      <a:pt x="1829" y="1972"/>
                    </a:cubicBezTo>
                    <a:cubicBezTo>
                      <a:pt x="1829" y="1973"/>
                      <a:pt x="1829" y="1974"/>
                      <a:pt x="1830" y="1976"/>
                    </a:cubicBezTo>
                    <a:cubicBezTo>
                      <a:pt x="1834" y="1980"/>
                      <a:pt x="1845" y="1985"/>
                      <a:pt x="1859" y="1985"/>
                    </a:cubicBezTo>
                    <a:cubicBezTo>
                      <a:pt x="1866" y="1985"/>
                      <a:pt x="1889" y="1983"/>
                      <a:pt x="1889" y="1964"/>
                    </a:cubicBezTo>
                    <a:cubicBezTo>
                      <a:pt x="1889" y="1924"/>
                      <a:pt x="1901" y="1916"/>
                      <a:pt x="1911" y="1916"/>
                    </a:cubicBezTo>
                    <a:cubicBezTo>
                      <a:pt x="1920" y="1916"/>
                      <a:pt x="1930" y="1923"/>
                      <a:pt x="1942" y="1938"/>
                    </a:cubicBezTo>
                    <a:cubicBezTo>
                      <a:pt x="1962" y="1965"/>
                      <a:pt x="1948" y="1990"/>
                      <a:pt x="1939" y="2006"/>
                    </a:cubicBezTo>
                    <a:cubicBezTo>
                      <a:pt x="1935" y="2013"/>
                      <a:pt x="1931" y="2021"/>
                      <a:pt x="1932" y="2024"/>
                    </a:cubicBezTo>
                    <a:cubicBezTo>
                      <a:pt x="1933" y="2026"/>
                      <a:pt x="1933" y="2027"/>
                      <a:pt x="1937" y="2027"/>
                    </a:cubicBezTo>
                    <a:cubicBezTo>
                      <a:pt x="1943" y="2027"/>
                      <a:pt x="1950" y="2025"/>
                      <a:pt x="1957" y="2023"/>
                    </a:cubicBezTo>
                    <a:cubicBezTo>
                      <a:pt x="1966" y="2020"/>
                      <a:pt x="1976" y="2017"/>
                      <a:pt x="1983" y="2017"/>
                    </a:cubicBezTo>
                    <a:cubicBezTo>
                      <a:pt x="2001" y="2019"/>
                      <a:pt x="2017" y="2038"/>
                      <a:pt x="2026" y="2049"/>
                    </a:cubicBezTo>
                    <a:cubicBezTo>
                      <a:pt x="2042" y="2071"/>
                      <a:pt x="2057" y="2105"/>
                      <a:pt x="2053" y="2129"/>
                    </a:cubicBezTo>
                    <a:lnTo>
                      <a:pt x="2052" y="2135"/>
                    </a:lnTo>
                    <a:cubicBezTo>
                      <a:pt x="2045" y="2168"/>
                      <a:pt x="2040" y="2196"/>
                      <a:pt x="2090" y="2221"/>
                    </a:cubicBezTo>
                    <a:cubicBezTo>
                      <a:pt x="2114" y="2233"/>
                      <a:pt x="2124" y="2241"/>
                      <a:pt x="2131" y="2246"/>
                    </a:cubicBezTo>
                    <a:cubicBezTo>
                      <a:pt x="2140" y="2253"/>
                      <a:pt x="2142" y="2254"/>
                      <a:pt x="2165" y="2254"/>
                    </a:cubicBezTo>
                    <a:cubicBezTo>
                      <a:pt x="2208" y="2254"/>
                      <a:pt x="2298" y="2288"/>
                      <a:pt x="2323" y="2310"/>
                    </a:cubicBezTo>
                    <a:cubicBezTo>
                      <a:pt x="2327" y="2313"/>
                      <a:pt x="2331" y="2314"/>
                      <a:pt x="2337" y="2314"/>
                    </a:cubicBezTo>
                    <a:cubicBezTo>
                      <a:pt x="2362" y="2314"/>
                      <a:pt x="2401" y="2287"/>
                      <a:pt x="2410" y="2257"/>
                    </a:cubicBezTo>
                    <a:cubicBezTo>
                      <a:pt x="2416" y="2237"/>
                      <a:pt x="2429" y="2235"/>
                      <a:pt x="2434" y="2235"/>
                    </a:cubicBezTo>
                    <a:cubicBezTo>
                      <a:pt x="2445" y="2235"/>
                      <a:pt x="2457" y="2244"/>
                      <a:pt x="2460" y="2255"/>
                    </a:cubicBezTo>
                    <a:cubicBezTo>
                      <a:pt x="2462" y="2263"/>
                      <a:pt x="2459" y="2271"/>
                      <a:pt x="2451" y="2276"/>
                    </a:cubicBezTo>
                    <a:cubicBezTo>
                      <a:pt x="2446" y="2278"/>
                      <a:pt x="2445" y="2281"/>
                      <a:pt x="2446" y="2285"/>
                    </a:cubicBezTo>
                    <a:cubicBezTo>
                      <a:pt x="2448" y="2291"/>
                      <a:pt x="2453" y="2295"/>
                      <a:pt x="2455" y="2296"/>
                    </a:cubicBezTo>
                    <a:cubicBezTo>
                      <a:pt x="2455" y="2295"/>
                      <a:pt x="2455" y="2295"/>
                      <a:pt x="2456" y="2294"/>
                    </a:cubicBezTo>
                    <a:cubicBezTo>
                      <a:pt x="2457" y="2278"/>
                      <a:pt x="2462" y="2261"/>
                      <a:pt x="2473" y="2261"/>
                    </a:cubicBezTo>
                    <a:cubicBezTo>
                      <a:pt x="2482" y="2261"/>
                      <a:pt x="2486" y="2273"/>
                      <a:pt x="2487" y="2277"/>
                    </a:cubicBezTo>
                    <a:cubicBezTo>
                      <a:pt x="2491" y="2289"/>
                      <a:pt x="2501" y="2294"/>
                      <a:pt x="2512" y="2300"/>
                    </a:cubicBezTo>
                    <a:cubicBezTo>
                      <a:pt x="2522" y="2305"/>
                      <a:pt x="2532" y="2311"/>
                      <a:pt x="2538" y="2322"/>
                    </a:cubicBezTo>
                    <a:cubicBezTo>
                      <a:pt x="2544" y="2332"/>
                      <a:pt x="2549" y="2339"/>
                      <a:pt x="2552" y="2342"/>
                    </a:cubicBezTo>
                    <a:cubicBezTo>
                      <a:pt x="2552" y="2320"/>
                      <a:pt x="2564" y="2305"/>
                      <a:pt x="2590" y="2295"/>
                    </a:cubicBezTo>
                    <a:cubicBezTo>
                      <a:pt x="2610" y="2288"/>
                      <a:pt x="2624" y="2275"/>
                      <a:pt x="2642" y="2259"/>
                    </a:cubicBezTo>
                    <a:cubicBezTo>
                      <a:pt x="2648" y="2255"/>
                      <a:pt x="2654" y="2249"/>
                      <a:pt x="2661" y="2244"/>
                    </a:cubicBezTo>
                    <a:cubicBezTo>
                      <a:pt x="2691" y="2219"/>
                      <a:pt x="2807" y="2214"/>
                      <a:pt x="2822" y="2214"/>
                    </a:cubicBezTo>
                    <a:cubicBezTo>
                      <a:pt x="2828" y="2204"/>
                      <a:pt x="2834" y="2146"/>
                      <a:pt x="2838" y="2110"/>
                    </a:cubicBezTo>
                    <a:cubicBezTo>
                      <a:pt x="2840" y="2094"/>
                      <a:pt x="2841" y="2078"/>
                      <a:pt x="2843" y="2065"/>
                    </a:cubicBezTo>
                    <a:cubicBezTo>
                      <a:pt x="2847" y="2037"/>
                      <a:pt x="2860" y="2021"/>
                      <a:pt x="2872" y="2006"/>
                    </a:cubicBezTo>
                    <a:cubicBezTo>
                      <a:pt x="2885" y="1990"/>
                      <a:pt x="2897" y="1975"/>
                      <a:pt x="2901" y="1948"/>
                    </a:cubicBezTo>
                    <a:cubicBezTo>
                      <a:pt x="2908" y="1891"/>
                      <a:pt x="2967" y="1785"/>
                      <a:pt x="2986" y="1779"/>
                    </a:cubicBezTo>
                    <a:cubicBezTo>
                      <a:pt x="2995" y="1776"/>
                      <a:pt x="3026" y="1763"/>
                      <a:pt x="3028" y="1732"/>
                    </a:cubicBezTo>
                    <a:cubicBezTo>
                      <a:pt x="3028" y="1716"/>
                      <a:pt x="3038" y="1699"/>
                      <a:pt x="3047" y="1682"/>
                    </a:cubicBezTo>
                    <a:cubicBezTo>
                      <a:pt x="3058" y="1664"/>
                      <a:pt x="3068" y="1645"/>
                      <a:pt x="3068" y="1626"/>
                    </a:cubicBezTo>
                    <a:cubicBezTo>
                      <a:pt x="3068" y="1603"/>
                      <a:pt x="3075" y="1579"/>
                      <a:pt x="3081" y="1559"/>
                    </a:cubicBezTo>
                    <a:cubicBezTo>
                      <a:pt x="3084" y="1548"/>
                      <a:pt x="3088" y="1534"/>
                      <a:pt x="3087" y="1531"/>
                    </a:cubicBezTo>
                    <a:lnTo>
                      <a:pt x="3086" y="1528"/>
                    </a:lnTo>
                    <a:cubicBezTo>
                      <a:pt x="3082" y="1514"/>
                      <a:pt x="3071" y="1477"/>
                      <a:pt x="3097" y="1449"/>
                    </a:cubicBezTo>
                    <a:cubicBezTo>
                      <a:pt x="3109" y="1436"/>
                      <a:pt x="3104" y="1421"/>
                      <a:pt x="3100" y="1407"/>
                    </a:cubicBezTo>
                    <a:cubicBezTo>
                      <a:pt x="3096" y="1397"/>
                      <a:pt x="3092" y="1386"/>
                      <a:pt x="3101" y="13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8" name="Freeform 291">
                <a:extLst>
                  <a:ext uri="{FF2B5EF4-FFF2-40B4-BE49-F238E27FC236}">
                    <a16:creationId xmlns:a16="http://schemas.microsoft.com/office/drawing/2014/main" id="{7DF1803E-A5B7-4A0C-9072-583CC38A8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6609" y="5473346"/>
                <a:ext cx="180386" cy="253663"/>
              </a:xfrm>
              <a:custGeom>
                <a:avLst/>
                <a:gdLst>
                  <a:gd name="T0" fmla="*/ 405 w 422"/>
                  <a:gd name="T1" fmla="*/ 253 h 596"/>
                  <a:gd name="T2" fmla="*/ 355 w 422"/>
                  <a:gd name="T3" fmla="*/ 275 h 596"/>
                  <a:gd name="T4" fmla="*/ 334 w 422"/>
                  <a:gd name="T5" fmla="*/ 288 h 596"/>
                  <a:gd name="T6" fmla="*/ 306 w 422"/>
                  <a:gd name="T7" fmla="*/ 280 h 596"/>
                  <a:gd name="T8" fmla="*/ 275 w 422"/>
                  <a:gd name="T9" fmla="*/ 271 h 596"/>
                  <a:gd name="T10" fmla="*/ 224 w 422"/>
                  <a:gd name="T11" fmla="*/ 219 h 596"/>
                  <a:gd name="T12" fmla="*/ 198 w 422"/>
                  <a:gd name="T13" fmla="*/ 164 h 596"/>
                  <a:gd name="T14" fmla="*/ 191 w 422"/>
                  <a:gd name="T15" fmla="*/ 166 h 596"/>
                  <a:gd name="T16" fmla="*/ 196 w 422"/>
                  <a:gd name="T17" fmla="*/ 176 h 596"/>
                  <a:gd name="T18" fmla="*/ 199 w 422"/>
                  <a:gd name="T19" fmla="*/ 204 h 596"/>
                  <a:gd name="T20" fmla="*/ 189 w 422"/>
                  <a:gd name="T21" fmla="*/ 210 h 596"/>
                  <a:gd name="T22" fmla="*/ 174 w 422"/>
                  <a:gd name="T23" fmla="*/ 200 h 596"/>
                  <a:gd name="T24" fmla="*/ 164 w 422"/>
                  <a:gd name="T25" fmla="*/ 192 h 596"/>
                  <a:gd name="T26" fmla="*/ 129 w 422"/>
                  <a:gd name="T27" fmla="*/ 133 h 596"/>
                  <a:gd name="T28" fmla="*/ 117 w 422"/>
                  <a:gd name="T29" fmla="*/ 105 h 596"/>
                  <a:gd name="T30" fmla="*/ 100 w 422"/>
                  <a:gd name="T31" fmla="*/ 64 h 596"/>
                  <a:gd name="T32" fmla="*/ 11 w 422"/>
                  <a:gd name="T33" fmla="*/ 0 h 596"/>
                  <a:gd name="T34" fmla="*/ 5 w 422"/>
                  <a:gd name="T35" fmla="*/ 3 h 596"/>
                  <a:gd name="T36" fmla="*/ 40 w 422"/>
                  <a:gd name="T37" fmla="*/ 72 h 596"/>
                  <a:gd name="T38" fmla="*/ 65 w 422"/>
                  <a:gd name="T39" fmla="*/ 94 h 596"/>
                  <a:gd name="T40" fmla="*/ 93 w 422"/>
                  <a:gd name="T41" fmla="*/ 130 h 596"/>
                  <a:gd name="T42" fmla="*/ 135 w 422"/>
                  <a:gd name="T43" fmla="*/ 185 h 596"/>
                  <a:gd name="T44" fmla="*/ 138 w 422"/>
                  <a:gd name="T45" fmla="*/ 243 h 596"/>
                  <a:gd name="T46" fmla="*/ 127 w 422"/>
                  <a:gd name="T47" fmla="*/ 304 h 596"/>
                  <a:gd name="T48" fmla="*/ 92 w 422"/>
                  <a:gd name="T49" fmla="*/ 356 h 596"/>
                  <a:gd name="T50" fmla="*/ 63 w 422"/>
                  <a:gd name="T51" fmla="*/ 377 h 596"/>
                  <a:gd name="T52" fmla="*/ 60 w 422"/>
                  <a:gd name="T53" fmla="*/ 386 h 596"/>
                  <a:gd name="T54" fmla="*/ 118 w 422"/>
                  <a:gd name="T55" fmla="*/ 431 h 596"/>
                  <a:gd name="T56" fmla="*/ 164 w 422"/>
                  <a:gd name="T57" fmla="*/ 460 h 596"/>
                  <a:gd name="T58" fmla="*/ 156 w 422"/>
                  <a:gd name="T59" fmla="*/ 552 h 596"/>
                  <a:gd name="T60" fmla="*/ 143 w 422"/>
                  <a:gd name="T61" fmla="*/ 584 h 596"/>
                  <a:gd name="T62" fmla="*/ 179 w 422"/>
                  <a:gd name="T63" fmla="*/ 595 h 596"/>
                  <a:gd name="T64" fmla="*/ 206 w 422"/>
                  <a:gd name="T65" fmla="*/ 591 h 596"/>
                  <a:gd name="T66" fmla="*/ 256 w 422"/>
                  <a:gd name="T67" fmla="*/ 525 h 596"/>
                  <a:gd name="T68" fmla="*/ 288 w 422"/>
                  <a:gd name="T69" fmla="*/ 474 h 596"/>
                  <a:gd name="T70" fmla="*/ 304 w 422"/>
                  <a:gd name="T71" fmla="*/ 429 h 596"/>
                  <a:gd name="T72" fmla="*/ 311 w 422"/>
                  <a:gd name="T73" fmla="*/ 395 h 596"/>
                  <a:gd name="T74" fmla="*/ 358 w 422"/>
                  <a:gd name="T75" fmla="*/ 376 h 596"/>
                  <a:gd name="T76" fmla="*/ 367 w 422"/>
                  <a:gd name="T77" fmla="*/ 376 h 596"/>
                  <a:gd name="T78" fmla="*/ 375 w 422"/>
                  <a:gd name="T79" fmla="*/ 360 h 596"/>
                  <a:gd name="T80" fmla="*/ 399 w 422"/>
                  <a:gd name="T81" fmla="*/ 330 h 596"/>
                  <a:gd name="T82" fmla="*/ 411 w 422"/>
                  <a:gd name="T83" fmla="*/ 306 h 596"/>
                  <a:gd name="T84" fmla="*/ 419 w 422"/>
                  <a:gd name="T85" fmla="*/ 266 h 596"/>
                  <a:gd name="T86" fmla="*/ 419 w 422"/>
                  <a:gd name="T87" fmla="*/ 257 h 596"/>
                  <a:gd name="T88" fmla="*/ 405 w 422"/>
                  <a:gd name="T89" fmla="*/ 25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2" h="596">
                    <a:moveTo>
                      <a:pt x="405" y="253"/>
                    </a:moveTo>
                    <a:cubicBezTo>
                      <a:pt x="386" y="253"/>
                      <a:pt x="362" y="264"/>
                      <a:pt x="355" y="275"/>
                    </a:cubicBezTo>
                    <a:cubicBezTo>
                      <a:pt x="350" y="283"/>
                      <a:pt x="343" y="288"/>
                      <a:pt x="334" y="288"/>
                    </a:cubicBezTo>
                    <a:cubicBezTo>
                      <a:pt x="325" y="288"/>
                      <a:pt x="316" y="284"/>
                      <a:pt x="306" y="280"/>
                    </a:cubicBezTo>
                    <a:cubicBezTo>
                      <a:pt x="296" y="275"/>
                      <a:pt x="285" y="271"/>
                      <a:pt x="275" y="271"/>
                    </a:cubicBezTo>
                    <a:cubicBezTo>
                      <a:pt x="245" y="271"/>
                      <a:pt x="224" y="250"/>
                      <a:pt x="224" y="219"/>
                    </a:cubicBezTo>
                    <a:cubicBezTo>
                      <a:pt x="224" y="214"/>
                      <a:pt x="223" y="164"/>
                      <a:pt x="198" y="164"/>
                    </a:cubicBezTo>
                    <a:cubicBezTo>
                      <a:pt x="192" y="165"/>
                      <a:pt x="191" y="166"/>
                      <a:pt x="191" y="166"/>
                    </a:cubicBezTo>
                    <a:cubicBezTo>
                      <a:pt x="191" y="167"/>
                      <a:pt x="194" y="172"/>
                      <a:pt x="196" y="176"/>
                    </a:cubicBezTo>
                    <a:cubicBezTo>
                      <a:pt x="200" y="185"/>
                      <a:pt x="206" y="196"/>
                      <a:pt x="199" y="204"/>
                    </a:cubicBezTo>
                    <a:cubicBezTo>
                      <a:pt x="196" y="208"/>
                      <a:pt x="192" y="210"/>
                      <a:pt x="189" y="210"/>
                    </a:cubicBezTo>
                    <a:cubicBezTo>
                      <a:pt x="182" y="210"/>
                      <a:pt x="178" y="205"/>
                      <a:pt x="174" y="200"/>
                    </a:cubicBezTo>
                    <a:cubicBezTo>
                      <a:pt x="171" y="196"/>
                      <a:pt x="167" y="192"/>
                      <a:pt x="164" y="192"/>
                    </a:cubicBezTo>
                    <a:cubicBezTo>
                      <a:pt x="147" y="192"/>
                      <a:pt x="129" y="171"/>
                      <a:pt x="129" y="133"/>
                    </a:cubicBezTo>
                    <a:cubicBezTo>
                      <a:pt x="129" y="119"/>
                      <a:pt x="124" y="113"/>
                      <a:pt x="117" y="105"/>
                    </a:cubicBezTo>
                    <a:cubicBezTo>
                      <a:pt x="109" y="96"/>
                      <a:pt x="100" y="86"/>
                      <a:pt x="100" y="64"/>
                    </a:cubicBezTo>
                    <a:cubicBezTo>
                      <a:pt x="100" y="30"/>
                      <a:pt x="45" y="0"/>
                      <a:pt x="11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0" y="13"/>
                      <a:pt x="22" y="51"/>
                      <a:pt x="40" y="72"/>
                    </a:cubicBezTo>
                    <a:cubicBezTo>
                      <a:pt x="46" y="79"/>
                      <a:pt x="55" y="87"/>
                      <a:pt x="65" y="94"/>
                    </a:cubicBezTo>
                    <a:cubicBezTo>
                      <a:pt x="81" y="107"/>
                      <a:pt x="95" y="118"/>
                      <a:pt x="93" y="130"/>
                    </a:cubicBezTo>
                    <a:cubicBezTo>
                      <a:pt x="92" y="142"/>
                      <a:pt x="117" y="179"/>
                      <a:pt x="135" y="185"/>
                    </a:cubicBezTo>
                    <a:cubicBezTo>
                      <a:pt x="152" y="191"/>
                      <a:pt x="146" y="214"/>
                      <a:pt x="138" y="243"/>
                    </a:cubicBezTo>
                    <a:cubicBezTo>
                      <a:pt x="133" y="263"/>
                      <a:pt x="127" y="284"/>
                      <a:pt x="127" y="304"/>
                    </a:cubicBezTo>
                    <a:cubicBezTo>
                      <a:pt x="127" y="337"/>
                      <a:pt x="110" y="347"/>
                      <a:pt x="92" y="356"/>
                    </a:cubicBezTo>
                    <a:cubicBezTo>
                      <a:pt x="82" y="361"/>
                      <a:pt x="72" y="367"/>
                      <a:pt x="63" y="377"/>
                    </a:cubicBezTo>
                    <a:cubicBezTo>
                      <a:pt x="60" y="381"/>
                      <a:pt x="60" y="384"/>
                      <a:pt x="60" y="386"/>
                    </a:cubicBezTo>
                    <a:cubicBezTo>
                      <a:pt x="63" y="400"/>
                      <a:pt x="92" y="416"/>
                      <a:pt x="118" y="431"/>
                    </a:cubicBezTo>
                    <a:cubicBezTo>
                      <a:pt x="135" y="441"/>
                      <a:pt x="152" y="450"/>
                      <a:pt x="164" y="460"/>
                    </a:cubicBezTo>
                    <a:cubicBezTo>
                      <a:pt x="191" y="482"/>
                      <a:pt x="171" y="523"/>
                      <a:pt x="156" y="552"/>
                    </a:cubicBezTo>
                    <a:cubicBezTo>
                      <a:pt x="150" y="563"/>
                      <a:pt x="142" y="580"/>
                      <a:pt x="143" y="584"/>
                    </a:cubicBezTo>
                    <a:cubicBezTo>
                      <a:pt x="145" y="587"/>
                      <a:pt x="157" y="595"/>
                      <a:pt x="179" y="595"/>
                    </a:cubicBezTo>
                    <a:cubicBezTo>
                      <a:pt x="188" y="595"/>
                      <a:pt x="197" y="594"/>
                      <a:pt x="206" y="591"/>
                    </a:cubicBezTo>
                    <a:cubicBezTo>
                      <a:pt x="227" y="586"/>
                      <a:pt x="243" y="554"/>
                      <a:pt x="256" y="525"/>
                    </a:cubicBezTo>
                    <a:cubicBezTo>
                      <a:pt x="267" y="504"/>
                      <a:pt x="277" y="484"/>
                      <a:pt x="288" y="474"/>
                    </a:cubicBezTo>
                    <a:cubicBezTo>
                      <a:pt x="302" y="462"/>
                      <a:pt x="303" y="445"/>
                      <a:pt x="304" y="429"/>
                    </a:cubicBezTo>
                    <a:cubicBezTo>
                      <a:pt x="304" y="416"/>
                      <a:pt x="305" y="404"/>
                      <a:pt x="311" y="395"/>
                    </a:cubicBezTo>
                    <a:cubicBezTo>
                      <a:pt x="324" y="377"/>
                      <a:pt x="341" y="376"/>
                      <a:pt x="358" y="376"/>
                    </a:cubicBezTo>
                    <a:lnTo>
                      <a:pt x="367" y="376"/>
                    </a:lnTo>
                    <a:cubicBezTo>
                      <a:pt x="371" y="376"/>
                      <a:pt x="372" y="370"/>
                      <a:pt x="375" y="360"/>
                    </a:cubicBezTo>
                    <a:cubicBezTo>
                      <a:pt x="378" y="347"/>
                      <a:pt x="382" y="330"/>
                      <a:pt x="399" y="330"/>
                    </a:cubicBezTo>
                    <a:cubicBezTo>
                      <a:pt x="407" y="330"/>
                      <a:pt x="408" y="326"/>
                      <a:pt x="411" y="306"/>
                    </a:cubicBezTo>
                    <a:cubicBezTo>
                      <a:pt x="412" y="295"/>
                      <a:pt x="413" y="281"/>
                      <a:pt x="419" y="266"/>
                    </a:cubicBezTo>
                    <a:cubicBezTo>
                      <a:pt x="420" y="264"/>
                      <a:pt x="421" y="260"/>
                      <a:pt x="419" y="257"/>
                    </a:cubicBezTo>
                    <a:cubicBezTo>
                      <a:pt x="417" y="254"/>
                      <a:pt x="412" y="253"/>
                      <a:pt x="405" y="2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9" name="Freeform 292">
                <a:extLst>
                  <a:ext uri="{FF2B5EF4-FFF2-40B4-BE49-F238E27FC236}">
                    <a16:creationId xmlns:a16="http://schemas.microsoft.com/office/drawing/2014/main" id="{22A48963-C1C0-4DC7-A385-3A4218988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4277" y="5700704"/>
                <a:ext cx="249912" cy="231118"/>
              </a:xfrm>
              <a:custGeom>
                <a:avLst/>
                <a:gdLst>
                  <a:gd name="T0" fmla="*/ 575 w 585"/>
                  <a:gd name="T1" fmla="*/ 39 h 544"/>
                  <a:gd name="T2" fmla="*/ 569 w 585"/>
                  <a:gd name="T3" fmla="*/ 16 h 544"/>
                  <a:gd name="T4" fmla="*/ 536 w 585"/>
                  <a:gd name="T5" fmla="*/ 22 h 544"/>
                  <a:gd name="T6" fmla="*/ 515 w 585"/>
                  <a:gd name="T7" fmla="*/ 35 h 544"/>
                  <a:gd name="T8" fmla="*/ 506 w 585"/>
                  <a:gd name="T9" fmla="*/ 37 h 544"/>
                  <a:gd name="T10" fmla="*/ 477 w 585"/>
                  <a:gd name="T11" fmla="*/ 18 h 544"/>
                  <a:gd name="T12" fmla="*/ 452 w 585"/>
                  <a:gd name="T13" fmla="*/ 0 h 544"/>
                  <a:gd name="T14" fmla="*/ 441 w 585"/>
                  <a:gd name="T15" fmla="*/ 4 h 544"/>
                  <a:gd name="T16" fmla="*/ 425 w 585"/>
                  <a:gd name="T17" fmla="*/ 31 h 544"/>
                  <a:gd name="T18" fmla="*/ 403 w 585"/>
                  <a:gd name="T19" fmla="*/ 70 h 544"/>
                  <a:gd name="T20" fmla="*/ 374 w 585"/>
                  <a:gd name="T21" fmla="*/ 112 h 544"/>
                  <a:gd name="T22" fmla="*/ 341 w 585"/>
                  <a:gd name="T23" fmla="*/ 175 h 544"/>
                  <a:gd name="T24" fmla="*/ 206 w 585"/>
                  <a:gd name="T25" fmla="*/ 268 h 544"/>
                  <a:gd name="T26" fmla="*/ 131 w 585"/>
                  <a:gd name="T27" fmla="*/ 314 h 544"/>
                  <a:gd name="T28" fmla="*/ 78 w 585"/>
                  <a:gd name="T29" fmla="*/ 362 h 544"/>
                  <a:gd name="T30" fmla="*/ 36 w 585"/>
                  <a:gd name="T31" fmla="*/ 403 h 544"/>
                  <a:gd name="T32" fmla="*/ 21 w 585"/>
                  <a:gd name="T33" fmla="*/ 434 h 544"/>
                  <a:gd name="T34" fmla="*/ 14 w 585"/>
                  <a:gd name="T35" fmla="*/ 482 h 544"/>
                  <a:gd name="T36" fmla="*/ 47 w 585"/>
                  <a:gd name="T37" fmla="*/ 497 h 544"/>
                  <a:gd name="T38" fmla="*/ 83 w 585"/>
                  <a:gd name="T39" fmla="*/ 512 h 544"/>
                  <a:gd name="T40" fmla="*/ 112 w 585"/>
                  <a:gd name="T41" fmla="*/ 522 h 544"/>
                  <a:gd name="T42" fmla="*/ 138 w 585"/>
                  <a:gd name="T43" fmla="*/ 535 h 544"/>
                  <a:gd name="T44" fmla="*/ 167 w 585"/>
                  <a:gd name="T45" fmla="*/ 543 h 544"/>
                  <a:gd name="T46" fmla="*/ 269 w 585"/>
                  <a:gd name="T47" fmla="*/ 501 h 544"/>
                  <a:gd name="T48" fmla="*/ 307 w 585"/>
                  <a:gd name="T49" fmla="*/ 438 h 544"/>
                  <a:gd name="T50" fmla="*/ 321 w 585"/>
                  <a:gd name="T51" fmla="*/ 413 h 544"/>
                  <a:gd name="T52" fmla="*/ 346 w 585"/>
                  <a:gd name="T53" fmla="*/ 367 h 544"/>
                  <a:gd name="T54" fmla="*/ 358 w 585"/>
                  <a:gd name="T55" fmla="*/ 335 h 544"/>
                  <a:gd name="T56" fmla="*/ 360 w 585"/>
                  <a:gd name="T57" fmla="*/ 331 h 544"/>
                  <a:gd name="T58" fmla="*/ 448 w 585"/>
                  <a:gd name="T59" fmla="*/ 280 h 544"/>
                  <a:gd name="T60" fmla="*/ 479 w 585"/>
                  <a:gd name="T61" fmla="*/ 276 h 544"/>
                  <a:gd name="T62" fmla="*/ 475 w 585"/>
                  <a:gd name="T63" fmla="*/ 269 h 544"/>
                  <a:gd name="T64" fmla="*/ 467 w 585"/>
                  <a:gd name="T65" fmla="*/ 246 h 544"/>
                  <a:gd name="T66" fmla="*/ 492 w 585"/>
                  <a:gd name="T67" fmla="*/ 209 h 544"/>
                  <a:gd name="T68" fmla="*/ 518 w 585"/>
                  <a:gd name="T69" fmla="*/ 174 h 544"/>
                  <a:gd name="T70" fmla="*/ 553 w 585"/>
                  <a:gd name="T71" fmla="*/ 119 h 544"/>
                  <a:gd name="T72" fmla="*/ 578 w 585"/>
                  <a:gd name="T73" fmla="*/ 77 h 544"/>
                  <a:gd name="T74" fmla="*/ 575 w 585"/>
                  <a:gd name="T75" fmla="*/ 3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5" h="544">
                    <a:moveTo>
                      <a:pt x="575" y="39"/>
                    </a:moveTo>
                    <a:cubicBezTo>
                      <a:pt x="577" y="28"/>
                      <a:pt x="579" y="23"/>
                      <a:pt x="569" y="16"/>
                    </a:cubicBezTo>
                    <a:cubicBezTo>
                      <a:pt x="557" y="7"/>
                      <a:pt x="549" y="13"/>
                      <a:pt x="536" y="22"/>
                    </a:cubicBezTo>
                    <a:cubicBezTo>
                      <a:pt x="530" y="27"/>
                      <a:pt x="523" y="32"/>
                      <a:pt x="515" y="35"/>
                    </a:cubicBezTo>
                    <a:cubicBezTo>
                      <a:pt x="512" y="37"/>
                      <a:pt x="509" y="37"/>
                      <a:pt x="506" y="37"/>
                    </a:cubicBezTo>
                    <a:cubicBezTo>
                      <a:pt x="495" y="37"/>
                      <a:pt x="485" y="27"/>
                      <a:pt x="477" y="18"/>
                    </a:cubicBezTo>
                    <a:cubicBezTo>
                      <a:pt x="469" y="9"/>
                      <a:pt x="460" y="0"/>
                      <a:pt x="452" y="0"/>
                    </a:cubicBezTo>
                    <a:cubicBezTo>
                      <a:pt x="449" y="0"/>
                      <a:pt x="445" y="1"/>
                      <a:pt x="441" y="4"/>
                    </a:cubicBezTo>
                    <a:cubicBezTo>
                      <a:pt x="427" y="15"/>
                      <a:pt x="426" y="22"/>
                      <a:pt x="425" y="31"/>
                    </a:cubicBezTo>
                    <a:cubicBezTo>
                      <a:pt x="424" y="41"/>
                      <a:pt x="422" y="53"/>
                      <a:pt x="403" y="70"/>
                    </a:cubicBezTo>
                    <a:cubicBezTo>
                      <a:pt x="384" y="86"/>
                      <a:pt x="380" y="95"/>
                      <a:pt x="374" y="112"/>
                    </a:cubicBezTo>
                    <a:cubicBezTo>
                      <a:pt x="368" y="126"/>
                      <a:pt x="360" y="145"/>
                      <a:pt x="341" y="175"/>
                    </a:cubicBezTo>
                    <a:cubicBezTo>
                      <a:pt x="316" y="215"/>
                      <a:pt x="258" y="243"/>
                      <a:pt x="206" y="268"/>
                    </a:cubicBezTo>
                    <a:cubicBezTo>
                      <a:pt x="172" y="285"/>
                      <a:pt x="140" y="300"/>
                      <a:pt x="131" y="314"/>
                    </a:cubicBezTo>
                    <a:cubicBezTo>
                      <a:pt x="120" y="332"/>
                      <a:pt x="99" y="347"/>
                      <a:pt x="78" y="362"/>
                    </a:cubicBezTo>
                    <a:cubicBezTo>
                      <a:pt x="57" y="376"/>
                      <a:pt x="36" y="391"/>
                      <a:pt x="36" y="403"/>
                    </a:cubicBezTo>
                    <a:cubicBezTo>
                      <a:pt x="35" y="414"/>
                      <a:pt x="28" y="424"/>
                      <a:pt x="21" y="434"/>
                    </a:cubicBezTo>
                    <a:cubicBezTo>
                      <a:pt x="10" y="449"/>
                      <a:pt x="0" y="462"/>
                      <a:pt x="14" y="482"/>
                    </a:cubicBezTo>
                    <a:cubicBezTo>
                      <a:pt x="24" y="495"/>
                      <a:pt x="34" y="496"/>
                      <a:pt x="47" y="497"/>
                    </a:cubicBezTo>
                    <a:cubicBezTo>
                      <a:pt x="58" y="499"/>
                      <a:pt x="71" y="500"/>
                      <a:pt x="83" y="512"/>
                    </a:cubicBezTo>
                    <a:cubicBezTo>
                      <a:pt x="93" y="521"/>
                      <a:pt x="102" y="522"/>
                      <a:pt x="112" y="522"/>
                    </a:cubicBezTo>
                    <a:cubicBezTo>
                      <a:pt x="121" y="523"/>
                      <a:pt x="132" y="523"/>
                      <a:pt x="138" y="535"/>
                    </a:cubicBezTo>
                    <a:cubicBezTo>
                      <a:pt x="140" y="539"/>
                      <a:pt x="150" y="543"/>
                      <a:pt x="167" y="543"/>
                    </a:cubicBezTo>
                    <a:cubicBezTo>
                      <a:pt x="194" y="543"/>
                      <a:pt x="235" y="532"/>
                      <a:pt x="269" y="501"/>
                    </a:cubicBezTo>
                    <a:cubicBezTo>
                      <a:pt x="302" y="472"/>
                      <a:pt x="305" y="452"/>
                      <a:pt x="307" y="438"/>
                    </a:cubicBezTo>
                    <a:cubicBezTo>
                      <a:pt x="309" y="429"/>
                      <a:pt x="310" y="419"/>
                      <a:pt x="321" y="413"/>
                    </a:cubicBezTo>
                    <a:cubicBezTo>
                      <a:pt x="333" y="405"/>
                      <a:pt x="340" y="386"/>
                      <a:pt x="346" y="367"/>
                    </a:cubicBezTo>
                    <a:cubicBezTo>
                      <a:pt x="349" y="356"/>
                      <a:pt x="353" y="345"/>
                      <a:pt x="358" y="335"/>
                    </a:cubicBezTo>
                    <a:lnTo>
                      <a:pt x="360" y="331"/>
                    </a:lnTo>
                    <a:cubicBezTo>
                      <a:pt x="373" y="307"/>
                      <a:pt x="387" y="280"/>
                      <a:pt x="448" y="280"/>
                    </a:cubicBezTo>
                    <a:cubicBezTo>
                      <a:pt x="473" y="280"/>
                      <a:pt x="478" y="277"/>
                      <a:pt x="479" y="276"/>
                    </a:cubicBezTo>
                    <a:cubicBezTo>
                      <a:pt x="479" y="276"/>
                      <a:pt x="477" y="272"/>
                      <a:pt x="475" y="269"/>
                    </a:cubicBezTo>
                    <a:cubicBezTo>
                      <a:pt x="472" y="263"/>
                      <a:pt x="468" y="255"/>
                      <a:pt x="467" y="246"/>
                    </a:cubicBezTo>
                    <a:cubicBezTo>
                      <a:pt x="465" y="228"/>
                      <a:pt x="479" y="219"/>
                      <a:pt x="492" y="209"/>
                    </a:cubicBezTo>
                    <a:cubicBezTo>
                      <a:pt x="505" y="199"/>
                      <a:pt x="518" y="190"/>
                      <a:pt x="518" y="174"/>
                    </a:cubicBezTo>
                    <a:cubicBezTo>
                      <a:pt x="518" y="154"/>
                      <a:pt x="536" y="136"/>
                      <a:pt x="553" y="119"/>
                    </a:cubicBezTo>
                    <a:cubicBezTo>
                      <a:pt x="569" y="103"/>
                      <a:pt x="584" y="88"/>
                      <a:pt x="578" y="77"/>
                    </a:cubicBezTo>
                    <a:cubicBezTo>
                      <a:pt x="570" y="61"/>
                      <a:pt x="573" y="49"/>
                      <a:pt x="575" y="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0" name="Freeform 294">
                <a:extLst>
                  <a:ext uri="{FF2B5EF4-FFF2-40B4-BE49-F238E27FC236}">
                    <a16:creationId xmlns:a16="http://schemas.microsoft.com/office/drawing/2014/main" id="{91C27F0F-D857-4085-B276-9E0EE8955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9415" y="4858915"/>
                <a:ext cx="45096" cy="31945"/>
              </a:xfrm>
              <a:custGeom>
                <a:avLst/>
                <a:gdLst>
                  <a:gd name="T0" fmla="*/ 74 w 106"/>
                  <a:gd name="T1" fmla="*/ 0 h 75"/>
                  <a:gd name="T2" fmla="*/ 2 w 106"/>
                  <a:gd name="T3" fmla="*/ 36 h 75"/>
                  <a:gd name="T4" fmla="*/ 7 w 106"/>
                  <a:gd name="T5" fmla="*/ 55 h 75"/>
                  <a:gd name="T6" fmla="*/ 55 w 106"/>
                  <a:gd name="T7" fmla="*/ 74 h 75"/>
                  <a:gd name="T8" fmla="*/ 105 w 106"/>
                  <a:gd name="T9" fmla="*/ 27 h 75"/>
                  <a:gd name="T10" fmla="*/ 98 w 106"/>
                  <a:gd name="T11" fmla="*/ 8 h 75"/>
                  <a:gd name="T12" fmla="*/ 74 w 106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5">
                    <a:moveTo>
                      <a:pt x="74" y="0"/>
                    </a:moveTo>
                    <a:cubicBezTo>
                      <a:pt x="49" y="0"/>
                      <a:pt x="10" y="17"/>
                      <a:pt x="2" y="36"/>
                    </a:cubicBezTo>
                    <a:cubicBezTo>
                      <a:pt x="0" y="43"/>
                      <a:pt x="1" y="50"/>
                      <a:pt x="7" y="55"/>
                    </a:cubicBezTo>
                    <a:cubicBezTo>
                      <a:pt x="19" y="67"/>
                      <a:pt x="38" y="74"/>
                      <a:pt x="55" y="74"/>
                    </a:cubicBezTo>
                    <a:cubicBezTo>
                      <a:pt x="84" y="74"/>
                      <a:pt x="104" y="56"/>
                      <a:pt x="105" y="27"/>
                    </a:cubicBezTo>
                    <a:cubicBezTo>
                      <a:pt x="105" y="19"/>
                      <a:pt x="103" y="13"/>
                      <a:pt x="98" y="8"/>
                    </a:cubicBezTo>
                    <a:cubicBezTo>
                      <a:pt x="93" y="3"/>
                      <a:pt x="85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1" name="Freeform 295">
                <a:extLst>
                  <a:ext uri="{FF2B5EF4-FFF2-40B4-BE49-F238E27FC236}">
                    <a16:creationId xmlns:a16="http://schemas.microsoft.com/office/drawing/2014/main" id="{096B379C-6013-4A53-8A5B-1AA91E69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4511" y="4819456"/>
                <a:ext cx="41340" cy="28186"/>
              </a:xfrm>
              <a:custGeom>
                <a:avLst/>
                <a:gdLst>
                  <a:gd name="T0" fmla="*/ 81 w 98"/>
                  <a:gd name="T1" fmla="*/ 0 h 64"/>
                  <a:gd name="T2" fmla="*/ 1 w 98"/>
                  <a:gd name="T3" fmla="*/ 49 h 64"/>
                  <a:gd name="T4" fmla="*/ 10 w 98"/>
                  <a:gd name="T5" fmla="*/ 62 h 64"/>
                  <a:gd name="T6" fmla="*/ 21 w 98"/>
                  <a:gd name="T7" fmla="*/ 63 h 64"/>
                  <a:gd name="T8" fmla="*/ 68 w 98"/>
                  <a:gd name="T9" fmla="*/ 50 h 64"/>
                  <a:gd name="T10" fmla="*/ 97 w 98"/>
                  <a:gd name="T11" fmla="*/ 14 h 64"/>
                  <a:gd name="T12" fmla="*/ 81 w 98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4">
                    <a:moveTo>
                      <a:pt x="81" y="0"/>
                    </a:moveTo>
                    <a:cubicBezTo>
                      <a:pt x="58" y="0"/>
                      <a:pt x="5" y="30"/>
                      <a:pt x="1" y="49"/>
                    </a:cubicBezTo>
                    <a:cubicBezTo>
                      <a:pt x="0" y="54"/>
                      <a:pt x="3" y="59"/>
                      <a:pt x="10" y="62"/>
                    </a:cubicBezTo>
                    <a:cubicBezTo>
                      <a:pt x="13" y="63"/>
                      <a:pt x="17" y="63"/>
                      <a:pt x="21" y="63"/>
                    </a:cubicBezTo>
                    <a:cubicBezTo>
                      <a:pt x="35" y="63"/>
                      <a:pt x="53" y="58"/>
                      <a:pt x="68" y="50"/>
                    </a:cubicBezTo>
                    <a:cubicBezTo>
                      <a:pt x="87" y="40"/>
                      <a:pt x="97" y="27"/>
                      <a:pt x="97" y="14"/>
                    </a:cubicBezTo>
                    <a:cubicBezTo>
                      <a:pt x="97" y="7"/>
                      <a:pt x="93" y="0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2" name="Freeform 327">
                <a:extLst>
                  <a:ext uri="{FF2B5EF4-FFF2-40B4-BE49-F238E27FC236}">
                    <a16:creationId xmlns:a16="http://schemas.microsoft.com/office/drawing/2014/main" id="{CB58A12D-3FA0-4C83-902C-ABCE5F734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224" y="4347829"/>
                <a:ext cx="45096" cy="62007"/>
              </a:xfrm>
              <a:custGeom>
                <a:avLst/>
                <a:gdLst>
                  <a:gd name="T0" fmla="*/ 23 w 105"/>
                  <a:gd name="T1" fmla="*/ 144 h 146"/>
                  <a:gd name="T2" fmla="*/ 27 w 105"/>
                  <a:gd name="T3" fmla="*/ 141 h 146"/>
                  <a:gd name="T4" fmla="*/ 33 w 105"/>
                  <a:gd name="T5" fmla="*/ 138 h 146"/>
                  <a:gd name="T6" fmla="*/ 36 w 105"/>
                  <a:gd name="T7" fmla="*/ 136 h 146"/>
                  <a:gd name="T8" fmla="*/ 40 w 105"/>
                  <a:gd name="T9" fmla="*/ 133 h 146"/>
                  <a:gd name="T10" fmla="*/ 42 w 105"/>
                  <a:gd name="T11" fmla="*/ 132 h 146"/>
                  <a:gd name="T12" fmla="*/ 47 w 105"/>
                  <a:gd name="T13" fmla="*/ 130 h 146"/>
                  <a:gd name="T14" fmla="*/ 104 w 105"/>
                  <a:gd name="T15" fmla="*/ 48 h 146"/>
                  <a:gd name="T16" fmla="*/ 86 w 105"/>
                  <a:gd name="T17" fmla="*/ 37 h 146"/>
                  <a:gd name="T18" fmla="*/ 86 w 105"/>
                  <a:gd name="T19" fmla="*/ 33 h 146"/>
                  <a:gd name="T20" fmla="*/ 86 w 105"/>
                  <a:gd name="T21" fmla="*/ 29 h 146"/>
                  <a:gd name="T22" fmla="*/ 87 w 105"/>
                  <a:gd name="T23" fmla="*/ 28 h 146"/>
                  <a:gd name="T24" fmla="*/ 87 w 105"/>
                  <a:gd name="T25" fmla="*/ 25 h 146"/>
                  <a:gd name="T26" fmla="*/ 87 w 105"/>
                  <a:gd name="T27" fmla="*/ 23 h 146"/>
                  <a:gd name="T28" fmla="*/ 86 w 105"/>
                  <a:gd name="T29" fmla="*/ 21 h 146"/>
                  <a:gd name="T30" fmla="*/ 86 w 105"/>
                  <a:gd name="T31" fmla="*/ 18 h 146"/>
                  <a:gd name="T32" fmla="*/ 86 w 105"/>
                  <a:gd name="T33" fmla="*/ 15 h 146"/>
                  <a:gd name="T34" fmla="*/ 86 w 105"/>
                  <a:gd name="T35" fmla="*/ 12 h 146"/>
                  <a:gd name="T36" fmla="*/ 86 w 105"/>
                  <a:gd name="T37" fmla="*/ 9 h 146"/>
                  <a:gd name="T38" fmla="*/ 85 w 105"/>
                  <a:gd name="T39" fmla="*/ 5 h 146"/>
                  <a:gd name="T40" fmla="*/ 85 w 105"/>
                  <a:gd name="T41" fmla="*/ 2 h 146"/>
                  <a:gd name="T42" fmla="*/ 84 w 105"/>
                  <a:gd name="T43" fmla="*/ 0 h 146"/>
                  <a:gd name="T44" fmla="*/ 59 w 105"/>
                  <a:gd name="T45" fmla="*/ 1 h 146"/>
                  <a:gd name="T46" fmla="*/ 52 w 105"/>
                  <a:gd name="T47" fmla="*/ 16 h 146"/>
                  <a:gd name="T48" fmla="*/ 13 w 105"/>
                  <a:gd name="T49" fmla="*/ 24 h 146"/>
                  <a:gd name="T50" fmla="*/ 0 w 105"/>
                  <a:gd name="T51" fmla="*/ 23 h 146"/>
                  <a:gd name="T52" fmla="*/ 3 w 105"/>
                  <a:gd name="T53" fmla="*/ 74 h 146"/>
                  <a:gd name="T54" fmla="*/ 21 w 105"/>
                  <a:gd name="T55" fmla="*/ 145 h 146"/>
                  <a:gd name="T56" fmla="*/ 23 w 105"/>
                  <a:gd name="T57" fmla="*/ 1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146">
                    <a:moveTo>
                      <a:pt x="23" y="144"/>
                    </a:moveTo>
                    <a:cubicBezTo>
                      <a:pt x="24" y="143"/>
                      <a:pt x="26" y="142"/>
                      <a:pt x="27" y="141"/>
                    </a:cubicBezTo>
                    <a:cubicBezTo>
                      <a:pt x="29" y="140"/>
                      <a:pt x="31" y="139"/>
                      <a:pt x="33" y="138"/>
                    </a:cubicBezTo>
                    <a:cubicBezTo>
                      <a:pt x="34" y="137"/>
                      <a:pt x="35" y="137"/>
                      <a:pt x="36" y="136"/>
                    </a:cubicBezTo>
                    <a:cubicBezTo>
                      <a:pt x="37" y="135"/>
                      <a:pt x="39" y="134"/>
                      <a:pt x="40" y="133"/>
                    </a:cubicBezTo>
                    <a:cubicBezTo>
                      <a:pt x="41" y="133"/>
                      <a:pt x="42" y="133"/>
                      <a:pt x="42" y="132"/>
                    </a:cubicBezTo>
                    <a:cubicBezTo>
                      <a:pt x="44" y="131"/>
                      <a:pt x="46" y="131"/>
                      <a:pt x="47" y="130"/>
                    </a:cubicBezTo>
                    <a:cubicBezTo>
                      <a:pt x="59" y="125"/>
                      <a:pt x="87" y="79"/>
                      <a:pt x="104" y="48"/>
                    </a:cubicBezTo>
                    <a:lnTo>
                      <a:pt x="86" y="37"/>
                    </a:lnTo>
                    <a:lnTo>
                      <a:pt x="86" y="33"/>
                    </a:lnTo>
                    <a:cubicBezTo>
                      <a:pt x="86" y="33"/>
                      <a:pt x="86" y="31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7"/>
                      <a:pt x="87" y="26"/>
                      <a:pt x="87" y="25"/>
                    </a:cubicBezTo>
                    <a:cubicBezTo>
                      <a:pt x="87" y="25"/>
                      <a:pt x="87" y="24"/>
                      <a:pt x="87" y="23"/>
                    </a:cubicBezTo>
                    <a:cubicBezTo>
                      <a:pt x="87" y="22"/>
                      <a:pt x="87" y="22"/>
                      <a:pt x="86" y="21"/>
                    </a:cubicBezTo>
                    <a:cubicBezTo>
                      <a:pt x="86" y="20"/>
                      <a:pt x="86" y="19"/>
                      <a:pt x="86" y="18"/>
                    </a:cubicBezTo>
                    <a:cubicBezTo>
                      <a:pt x="86" y="17"/>
                      <a:pt x="86" y="16"/>
                      <a:pt x="86" y="15"/>
                    </a:cubicBezTo>
                    <a:cubicBezTo>
                      <a:pt x="86" y="14"/>
                      <a:pt x="86" y="13"/>
                      <a:pt x="86" y="12"/>
                    </a:cubicBezTo>
                    <a:cubicBezTo>
                      <a:pt x="86" y="11"/>
                      <a:pt x="86" y="10"/>
                      <a:pt x="86" y="9"/>
                    </a:cubicBezTo>
                    <a:cubicBezTo>
                      <a:pt x="85" y="8"/>
                      <a:pt x="85" y="6"/>
                      <a:pt x="85" y="5"/>
                    </a:cubicBezTo>
                    <a:cubicBezTo>
                      <a:pt x="85" y="4"/>
                      <a:pt x="85" y="3"/>
                      <a:pt x="85" y="2"/>
                    </a:cubicBezTo>
                    <a:cubicBezTo>
                      <a:pt x="84" y="1"/>
                      <a:pt x="84" y="1"/>
                      <a:pt x="84" y="0"/>
                    </a:cubicBezTo>
                    <a:cubicBezTo>
                      <a:pt x="74" y="1"/>
                      <a:pt x="64" y="1"/>
                      <a:pt x="59" y="1"/>
                    </a:cubicBezTo>
                    <a:cubicBezTo>
                      <a:pt x="58" y="5"/>
                      <a:pt x="57" y="11"/>
                      <a:pt x="52" y="16"/>
                    </a:cubicBezTo>
                    <a:cubicBezTo>
                      <a:pt x="45" y="25"/>
                      <a:pt x="31" y="28"/>
                      <a:pt x="13" y="24"/>
                    </a:cubicBezTo>
                    <a:cubicBezTo>
                      <a:pt x="9" y="24"/>
                      <a:pt x="5" y="23"/>
                      <a:pt x="0" y="23"/>
                    </a:cubicBezTo>
                    <a:lnTo>
                      <a:pt x="3" y="74"/>
                    </a:lnTo>
                    <a:cubicBezTo>
                      <a:pt x="9" y="87"/>
                      <a:pt x="14" y="114"/>
                      <a:pt x="21" y="145"/>
                    </a:cubicBezTo>
                    <a:cubicBezTo>
                      <a:pt x="21" y="145"/>
                      <a:pt x="22" y="144"/>
                      <a:pt x="23" y="1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3" name="Freeform 329">
                <a:extLst>
                  <a:ext uri="{FF2B5EF4-FFF2-40B4-BE49-F238E27FC236}">
                    <a16:creationId xmlns:a16="http://schemas.microsoft.com/office/drawing/2014/main" id="{9C817BF3-49CB-427C-ADC4-C62BB5C00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7288" y="4618404"/>
                <a:ext cx="340104" cy="550545"/>
              </a:xfrm>
              <a:custGeom>
                <a:avLst/>
                <a:gdLst>
                  <a:gd name="T0" fmla="*/ 768 w 800"/>
                  <a:gd name="T1" fmla="*/ 0 h 1293"/>
                  <a:gd name="T2" fmla="*/ 754 w 800"/>
                  <a:gd name="T3" fmla="*/ 7 h 1293"/>
                  <a:gd name="T4" fmla="*/ 743 w 800"/>
                  <a:gd name="T5" fmla="*/ 12 h 1293"/>
                  <a:gd name="T6" fmla="*/ 730 w 800"/>
                  <a:gd name="T7" fmla="*/ 18 h 1293"/>
                  <a:gd name="T8" fmla="*/ 721 w 800"/>
                  <a:gd name="T9" fmla="*/ 23 h 1293"/>
                  <a:gd name="T10" fmla="*/ 714 w 800"/>
                  <a:gd name="T11" fmla="*/ 27 h 1293"/>
                  <a:gd name="T12" fmla="*/ 708 w 800"/>
                  <a:gd name="T13" fmla="*/ 30 h 1293"/>
                  <a:gd name="T14" fmla="*/ 704 w 800"/>
                  <a:gd name="T15" fmla="*/ 33 h 1293"/>
                  <a:gd name="T16" fmla="*/ 701 w 800"/>
                  <a:gd name="T17" fmla="*/ 35 h 1293"/>
                  <a:gd name="T18" fmla="*/ 699 w 800"/>
                  <a:gd name="T19" fmla="*/ 36 h 1293"/>
                  <a:gd name="T20" fmla="*/ 698 w 800"/>
                  <a:gd name="T21" fmla="*/ 37 h 1293"/>
                  <a:gd name="T22" fmla="*/ 671 w 800"/>
                  <a:gd name="T23" fmla="*/ 46 h 1293"/>
                  <a:gd name="T24" fmla="*/ 602 w 800"/>
                  <a:gd name="T25" fmla="*/ 56 h 1293"/>
                  <a:gd name="T26" fmla="*/ 551 w 800"/>
                  <a:gd name="T27" fmla="*/ 89 h 1293"/>
                  <a:gd name="T28" fmla="*/ 520 w 800"/>
                  <a:gd name="T29" fmla="*/ 85 h 1293"/>
                  <a:gd name="T30" fmla="*/ 441 w 800"/>
                  <a:gd name="T31" fmla="*/ 82 h 1293"/>
                  <a:gd name="T32" fmla="*/ 388 w 800"/>
                  <a:gd name="T33" fmla="*/ 81 h 1293"/>
                  <a:gd name="T34" fmla="*/ 372 w 800"/>
                  <a:gd name="T35" fmla="*/ 80 h 1293"/>
                  <a:gd name="T36" fmla="*/ 346 w 800"/>
                  <a:gd name="T37" fmla="*/ 99 h 1293"/>
                  <a:gd name="T38" fmla="*/ 387 w 800"/>
                  <a:gd name="T39" fmla="*/ 262 h 1293"/>
                  <a:gd name="T40" fmla="*/ 406 w 800"/>
                  <a:gd name="T41" fmla="*/ 280 h 1293"/>
                  <a:gd name="T42" fmla="*/ 424 w 800"/>
                  <a:gd name="T43" fmla="*/ 299 h 1293"/>
                  <a:gd name="T44" fmla="*/ 401 w 800"/>
                  <a:gd name="T45" fmla="*/ 426 h 1293"/>
                  <a:gd name="T46" fmla="*/ 378 w 800"/>
                  <a:gd name="T47" fmla="*/ 502 h 1293"/>
                  <a:gd name="T48" fmla="*/ 300 w 800"/>
                  <a:gd name="T49" fmla="*/ 415 h 1293"/>
                  <a:gd name="T50" fmla="*/ 312 w 800"/>
                  <a:gd name="T51" fmla="*/ 309 h 1293"/>
                  <a:gd name="T52" fmla="*/ 258 w 800"/>
                  <a:gd name="T53" fmla="*/ 304 h 1293"/>
                  <a:gd name="T54" fmla="*/ 207 w 800"/>
                  <a:gd name="T55" fmla="*/ 270 h 1293"/>
                  <a:gd name="T56" fmla="*/ 17 w 800"/>
                  <a:gd name="T57" fmla="*/ 401 h 1293"/>
                  <a:gd name="T58" fmla="*/ 117 w 800"/>
                  <a:gd name="T59" fmla="*/ 439 h 1293"/>
                  <a:gd name="T60" fmla="*/ 211 w 800"/>
                  <a:gd name="T61" fmla="*/ 536 h 1293"/>
                  <a:gd name="T62" fmla="*/ 189 w 800"/>
                  <a:gd name="T63" fmla="*/ 656 h 1293"/>
                  <a:gd name="T64" fmla="*/ 217 w 800"/>
                  <a:gd name="T65" fmla="*/ 720 h 1293"/>
                  <a:gd name="T66" fmla="*/ 152 w 800"/>
                  <a:gd name="T67" fmla="*/ 854 h 1293"/>
                  <a:gd name="T68" fmla="*/ 89 w 800"/>
                  <a:gd name="T69" fmla="*/ 966 h 1293"/>
                  <a:gd name="T70" fmla="*/ 141 w 800"/>
                  <a:gd name="T71" fmla="*/ 1292 h 1293"/>
                  <a:gd name="T72" fmla="*/ 189 w 800"/>
                  <a:gd name="T73" fmla="*/ 1243 h 1293"/>
                  <a:gd name="T74" fmla="*/ 160 w 800"/>
                  <a:gd name="T75" fmla="*/ 1229 h 1293"/>
                  <a:gd name="T76" fmla="*/ 378 w 800"/>
                  <a:gd name="T77" fmla="*/ 1030 h 1293"/>
                  <a:gd name="T78" fmla="*/ 370 w 800"/>
                  <a:gd name="T79" fmla="*/ 874 h 1293"/>
                  <a:gd name="T80" fmla="*/ 333 w 800"/>
                  <a:gd name="T81" fmla="*/ 722 h 1293"/>
                  <a:gd name="T82" fmla="*/ 380 w 800"/>
                  <a:gd name="T83" fmla="*/ 675 h 1293"/>
                  <a:gd name="T84" fmla="*/ 475 w 800"/>
                  <a:gd name="T85" fmla="*/ 600 h 1293"/>
                  <a:gd name="T86" fmla="*/ 676 w 800"/>
                  <a:gd name="T87" fmla="*/ 480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00" h="1293">
                    <a:moveTo>
                      <a:pt x="775" y="176"/>
                    </a:moveTo>
                    <a:cubicBezTo>
                      <a:pt x="777" y="154"/>
                      <a:pt x="774" y="111"/>
                      <a:pt x="772" y="69"/>
                    </a:cubicBezTo>
                    <a:cubicBezTo>
                      <a:pt x="770" y="43"/>
                      <a:pt x="768" y="19"/>
                      <a:pt x="768" y="0"/>
                    </a:cubicBezTo>
                    <a:cubicBezTo>
                      <a:pt x="767" y="1"/>
                      <a:pt x="766" y="1"/>
                      <a:pt x="765" y="2"/>
                    </a:cubicBezTo>
                    <a:cubicBezTo>
                      <a:pt x="764" y="2"/>
                      <a:pt x="764" y="2"/>
                      <a:pt x="763" y="2"/>
                    </a:cubicBezTo>
                    <a:cubicBezTo>
                      <a:pt x="760" y="4"/>
                      <a:pt x="757" y="5"/>
                      <a:pt x="754" y="7"/>
                    </a:cubicBezTo>
                    <a:cubicBezTo>
                      <a:pt x="754" y="7"/>
                      <a:pt x="753" y="7"/>
                      <a:pt x="752" y="7"/>
                    </a:cubicBezTo>
                    <a:cubicBezTo>
                      <a:pt x="750" y="9"/>
                      <a:pt x="747" y="10"/>
                      <a:pt x="745" y="11"/>
                    </a:cubicBezTo>
                    <a:cubicBezTo>
                      <a:pt x="744" y="11"/>
                      <a:pt x="743" y="12"/>
                      <a:pt x="743" y="12"/>
                    </a:cubicBezTo>
                    <a:cubicBezTo>
                      <a:pt x="741" y="13"/>
                      <a:pt x="739" y="14"/>
                      <a:pt x="737" y="15"/>
                    </a:cubicBezTo>
                    <a:cubicBezTo>
                      <a:pt x="736" y="15"/>
                      <a:pt x="735" y="16"/>
                      <a:pt x="734" y="16"/>
                    </a:cubicBezTo>
                    <a:cubicBezTo>
                      <a:pt x="733" y="17"/>
                      <a:pt x="731" y="18"/>
                      <a:pt x="730" y="18"/>
                    </a:cubicBezTo>
                    <a:cubicBezTo>
                      <a:pt x="729" y="19"/>
                      <a:pt x="728" y="19"/>
                      <a:pt x="727" y="20"/>
                    </a:cubicBezTo>
                    <a:cubicBezTo>
                      <a:pt x="726" y="20"/>
                      <a:pt x="725" y="21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0" y="23"/>
                      <a:pt x="719" y="24"/>
                      <a:pt x="718" y="24"/>
                    </a:cubicBezTo>
                    <a:cubicBezTo>
                      <a:pt x="717" y="25"/>
                      <a:pt x="717" y="25"/>
                      <a:pt x="716" y="26"/>
                    </a:cubicBezTo>
                    <a:cubicBezTo>
                      <a:pt x="715" y="26"/>
                      <a:pt x="714" y="26"/>
                      <a:pt x="714" y="27"/>
                    </a:cubicBezTo>
                    <a:cubicBezTo>
                      <a:pt x="713" y="27"/>
                      <a:pt x="712" y="28"/>
                      <a:pt x="711" y="28"/>
                    </a:cubicBezTo>
                    <a:lnTo>
                      <a:pt x="710" y="29"/>
                    </a:lnTo>
                    <a:cubicBezTo>
                      <a:pt x="709" y="29"/>
                      <a:pt x="708" y="30"/>
                      <a:pt x="708" y="30"/>
                    </a:cubicBezTo>
                    <a:cubicBezTo>
                      <a:pt x="707" y="30"/>
                      <a:pt x="707" y="31"/>
                      <a:pt x="706" y="31"/>
                    </a:cubicBezTo>
                    <a:lnTo>
                      <a:pt x="705" y="32"/>
                    </a:lnTo>
                    <a:cubicBezTo>
                      <a:pt x="705" y="32"/>
                      <a:pt x="704" y="32"/>
                      <a:pt x="704" y="33"/>
                    </a:cubicBezTo>
                    <a:lnTo>
                      <a:pt x="703" y="33"/>
                    </a:lnTo>
                    <a:cubicBezTo>
                      <a:pt x="702" y="34"/>
                      <a:pt x="702" y="34"/>
                      <a:pt x="702" y="34"/>
                    </a:cubicBezTo>
                    <a:cubicBezTo>
                      <a:pt x="702" y="34"/>
                      <a:pt x="701" y="34"/>
                      <a:pt x="701" y="35"/>
                    </a:cubicBezTo>
                    <a:cubicBezTo>
                      <a:pt x="701" y="35"/>
                      <a:pt x="701" y="35"/>
                      <a:pt x="700" y="35"/>
                    </a:cubicBezTo>
                    <a:cubicBezTo>
                      <a:pt x="700" y="35"/>
                      <a:pt x="700" y="35"/>
                      <a:pt x="700" y="36"/>
                    </a:cubicBezTo>
                    <a:lnTo>
                      <a:pt x="699" y="36"/>
                    </a:lnTo>
                    <a:lnTo>
                      <a:pt x="699" y="36"/>
                    </a:lnTo>
                    <a:cubicBezTo>
                      <a:pt x="699" y="36"/>
                      <a:pt x="700" y="37"/>
                      <a:pt x="699" y="37"/>
                    </a:cubicBezTo>
                    <a:cubicBezTo>
                      <a:pt x="699" y="38"/>
                      <a:pt x="698" y="37"/>
                      <a:pt x="698" y="37"/>
                    </a:cubicBezTo>
                    <a:lnTo>
                      <a:pt x="698" y="37"/>
                    </a:lnTo>
                    <a:cubicBezTo>
                      <a:pt x="693" y="46"/>
                      <a:pt x="682" y="46"/>
                      <a:pt x="677" y="46"/>
                    </a:cubicBezTo>
                    <a:cubicBezTo>
                      <a:pt x="675" y="46"/>
                      <a:pt x="673" y="46"/>
                      <a:pt x="671" y="46"/>
                    </a:cubicBezTo>
                    <a:cubicBezTo>
                      <a:pt x="661" y="46"/>
                      <a:pt x="650" y="46"/>
                      <a:pt x="642" y="52"/>
                    </a:cubicBezTo>
                    <a:cubicBezTo>
                      <a:pt x="636" y="58"/>
                      <a:pt x="629" y="61"/>
                      <a:pt x="622" y="61"/>
                    </a:cubicBezTo>
                    <a:cubicBezTo>
                      <a:pt x="614" y="61"/>
                      <a:pt x="608" y="59"/>
                      <a:pt x="602" y="56"/>
                    </a:cubicBezTo>
                    <a:cubicBezTo>
                      <a:pt x="599" y="54"/>
                      <a:pt x="595" y="53"/>
                      <a:pt x="592" y="51"/>
                    </a:cubicBezTo>
                    <a:cubicBezTo>
                      <a:pt x="582" y="49"/>
                      <a:pt x="577" y="63"/>
                      <a:pt x="574" y="76"/>
                    </a:cubicBezTo>
                    <a:cubicBezTo>
                      <a:pt x="573" y="82"/>
                      <a:pt x="569" y="89"/>
                      <a:pt x="551" y="89"/>
                    </a:cubicBezTo>
                    <a:cubicBezTo>
                      <a:pt x="549" y="89"/>
                      <a:pt x="546" y="89"/>
                      <a:pt x="544" y="89"/>
                    </a:cubicBezTo>
                    <a:cubicBezTo>
                      <a:pt x="536" y="88"/>
                      <a:pt x="529" y="87"/>
                      <a:pt x="524" y="86"/>
                    </a:cubicBezTo>
                    <a:cubicBezTo>
                      <a:pt x="522" y="85"/>
                      <a:pt x="521" y="85"/>
                      <a:pt x="520" y="85"/>
                    </a:cubicBezTo>
                    <a:cubicBezTo>
                      <a:pt x="514" y="85"/>
                      <a:pt x="503" y="87"/>
                      <a:pt x="492" y="90"/>
                    </a:cubicBezTo>
                    <a:cubicBezTo>
                      <a:pt x="480" y="92"/>
                      <a:pt x="467" y="95"/>
                      <a:pt x="458" y="95"/>
                    </a:cubicBezTo>
                    <a:cubicBezTo>
                      <a:pt x="445" y="95"/>
                      <a:pt x="442" y="87"/>
                      <a:pt x="441" y="82"/>
                    </a:cubicBezTo>
                    <a:cubicBezTo>
                      <a:pt x="439" y="77"/>
                      <a:pt x="438" y="74"/>
                      <a:pt x="431" y="72"/>
                    </a:cubicBezTo>
                    <a:cubicBezTo>
                      <a:pt x="421" y="68"/>
                      <a:pt x="412" y="72"/>
                      <a:pt x="404" y="76"/>
                    </a:cubicBezTo>
                    <a:cubicBezTo>
                      <a:pt x="399" y="79"/>
                      <a:pt x="393" y="81"/>
                      <a:pt x="388" y="81"/>
                    </a:cubicBezTo>
                    <a:cubicBezTo>
                      <a:pt x="386" y="81"/>
                      <a:pt x="384" y="81"/>
                      <a:pt x="382" y="81"/>
                    </a:cubicBezTo>
                    <a:cubicBezTo>
                      <a:pt x="381" y="81"/>
                      <a:pt x="381" y="81"/>
                      <a:pt x="381" y="81"/>
                    </a:cubicBezTo>
                    <a:cubicBezTo>
                      <a:pt x="378" y="80"/>
                      <a:pt x="375" y="80"/>
                      <a:pt x="372" y="80"/>
                    </a:cubicBezTo>
                    <a:lnTo>
                      <a:pt x="371" y="80"/>
                    </a:lnTo>
                    <a:cubicBezTo>
                      <a:pt x="364" y="79"/>
                      <a:pt x="357" y="78"/>
                      <a:pt x="350" y="77"/>
                    </a:cubicBezTo>
                    <a:cubicBezTo>
                      <a:pt x="350" y="86"/>
                      <a:pt x="348" y="93"/>
                      <a:pt x="346" y="99"/>
                    </a:cubicBezTo>
                    <a:cubicBezTo>
                      <a:pt x="338" y="121"/>
                      <a:pt x="352" y="163"/>
                      <a:pt x="364" y="199"/>
                    </a:cubicBezTo>
                    <a:cubicBezTo>
                      <a:pt x="371" y="221"/>
                      <a:pt x="378" y="241"/>
                      <a:pt x="379" y="256"/>
                    </a:cubicBezTo>
                    <a:cubicBezTo>
                      <a:pt x="382" y="258"/>
                      <a:pt x="384" y="260"/>
                      <a:pt x="387" y="262"/>
                    </a:cubicBezTo>
                    <a:cubicBezTo>
                      <a:pt x="389" y="264"/>
                      <a:pt x="391" y="266"/>
                      <a:pt x="393" y="268"/>
                    </a:cubicBezTo>
                    <a:cubicBezTo>
                      <a:pt x="396" y="271"/>
                      <a:pt x="398" y="273"/>
                      <a:pt x="400" y="275"/>
                    </a:cubicBezTo>
                    <a:cubicBezTo>
                      <a:pt x="402" y="277"/>
                      <a:pt x="404" y="279"/>
                      <a:pt x="406" y="280"/>
                    </a:cubicBezTo>
                    <a:cubicBezTo>
                      <a:pt x="409" y="283"/>
                      <a:pt x="411" y="285"/>
                      <a:pt x="413" y="287"/>
                    </a:cubicBezTo>
                    <a:cubicBezTo>
                      <a:pt x="414" y="288"/>
                      <a:pt x="415" y="289"/>
                      <a:pt x="416" y="291"/>
                    </a:cubicBezTo>
                    <a:cubicBezTo>
                      <a:pt x="419" y="294"/>
                      <a:pt x="422" y="297"/>
                      <a:pt x="424" y="299"/>
                    </a:cubicBezTo>
                    <a:cubicBezTo>
                      <a:pt x="437" y="315"/>
                      <a:pt x="436" y="322"/>
                      <a:pt x="432" y="335"/>
                    </a:cubicBezTo>
                    <a:cubicBezTo>
                      <a:pt x="430" y="344"/>
                      <a:pt x="427" y="357"/>
                      <a:pt x="428" y="379"/>
                    </a:cubicBezTo>
                    <a:cubicBezTo>
                      <a:pt x="429" y="418"/>
                      <a:pt x="418" y="423"/>
                      <a:pt x="401" y="426"/>
                    </a:cubicBezTo>
                    <a:cubicBezTo>
                      <a:pt x="395" y="428"/>
                      <a:pt x="388" y="429"/>
                      <a:pt x="383" y="434"/>
                    </a:cubicBezTo>
                    <a:cubicBezTo>
                      <a:pt x="372" y="444"/>
                      <a:pt x="375" y="463"/>
                      <a:pt x="377" y="479"/>
                    </a:cubicBezTo>
                    <a:cubicBezTo>
                      <a:pt x="379" y="488"/>
                      <a:pt x="380" y="496"/>
                      <a:pt x="378" y="502"/>
                    </a:cubicBezTo>
                    <a:cubicBezTo>
                      <a:pt x="377" y="504"/>
                      <a:pt x="375" y="505"/>
                      <a:pt x="372" y="506"/>
                    </a:cubicBezTo>
                    <a:lnTo>
                      <a:pt x="371" y="506"/>
                    </a:lnTo>
                    <a:cubicBezTo>
                      <a:pt x="356" y="506"/>
                      <a:pt x="312" y="436"/>
                      <a:pt x="300" y="415"/>
                    </a:cubicBezTo>
                    <a:cubicBezTo>
                      <a:pt x="298" y="411"/>
                      <a:pt x="297" y="409"/>
                      <a:pt x="297" y="409"/>
                    </a:cubicBezTo>
                    <a:cubicBezTo>
                      <a:pt x="294" y="402"/>
                      <a:pt x="297" y="390"/>
                      <a:pt x="303" y="371"/>
                    </a:cubicBezTo>
                    <a:cubicBezTo>
                      <a:pt x="309" y="351"/>
                      <a:pt x="316" y="326"/>
                      <a:pt x="312" y="309"/>
                    </a:cubicBezTo>
                    <a:cubicBezTo>
                      <a:pt x="310" y="300"/>
                      <a:pt x="305" y="296"/>
                      <a:pt x="295" y="296"/>
                    </a:cubicBezTo>
                    <a:cubicBezTo>
                      <a:pt x="287" y="296"/>
                      <a:pt x="277" y="299"/>
                      <a:pt x="269" y="301"/>
                    </a:cubicBezTo>
                    <a:cubicBezTo>
                      <a:pt x="265" y="303"/>
                      <a:pt x="261" y="304"/>
                      <a:pt x="258" y="304"/>
                    </a:cubicBezTo>
                    <a:lnTo>
                      <a:pt x="256" y="304"/>
                    </a:lnTo>
                    <a:cubicBezTo>
                      <a:pt x="246" y="304"/>
                      <a:pt x="234" y="294"/>
                      <a:pt x="218" y="280"/>
                    </a:cubicBezTo>
                    <a:cubicBezTo>
                      <a:pt x="214" y="276"/>
                      <a:pt x="210" y="272"/>
                      <a:pt x="207" y="270"/>
                    </a:cubicBezTo>
                    <a:cubicBezTo>
                      <a:pt x="206" y="269"/>
                      <a:pt x="205" y="269"/>
                      <a:pt x="205" y="268"/>
                    </a:cubicBezTo>
                    <a:cubicBezTo>
                      <a:pt x="191" y="272"/>
                      <a:pt x="78" y="314"/>
                      <a:pt x="0" y="343"/>
                    </a:cubicBezTo>
                    <a:lnTo>
                      <a:pt x="17" y="401"/>
                    </a:lnTo>
                    <a:lnTo>
                      <a:pt x="13" y="401"/>
                    </a:lnTo>
                    <a:lnTo>
                      <a:pt x="20" y="415"/>
                    </a:lnTo>
                    <a:cubicBezTo>
                      <a:pt x="34" y="416"/>
                      <a:pt x="89" y="421"/>
                      <a:pt x="117" y="439"/>
                    </a:cubicBezTo>
                    <a:cubicBezTo>
                      <a:pt x="135" y="451"/>
                      <a:pt x="161" y="457"/>
                      <a:pt x="180" y="462"/>
                    </a:cubicBezTo>
                    <a:cubicBezTo>
                      <a:pt x="192" y="464"/>
                      <a:pt x="200" y="466"/>
                      <a:pt x="205" y="470"/>
                    </a:cubicBezTo>
                    <a:cubicBezTo>
                      <a:pt x="213" y="475"/>
                      <a:pt x="213" y="492"/>
                      <a:pt x="211" y="536"/>
                    </a:cubicBezTo>
                    <a:cubicBezTo>
                      <a:pt x="211" y="557"/>
                      <a:pt x="210" y="578"/>
                      <a:pt x="211" y="592"/>
                    </a:cubicBezTo>
                    <a:cubicBezTo>
                      <a:pt x="213" y="613"/>
                      <a:pt x="202" y="627"/>
                      <a:pt x="194" y="636"/>
                    </a:cubicBezTo>
                    <a:cubicBezTo>
                      <a:pt x="184" y="648"/>
                      <a:pt x="183" y="650"/>
                      <a:pt x="189" y="656"/>
                    </a:cubicBezTo>
                    <a:cubicBezTo>
                      <a:pt x="201" y="669"/>
                      <a:pt x="204" y="685"/>
                      <a:pt x="205" y="697"/>
                    </a:cubicBezTo>
                    <a:cubicBezTo>
                      <a:pt x="206" y="704"/>
                      <a:pt x="208" y="712"/>
                      <a:pt x="210" y="712"/>
                    </a:cubicBezTo>
                    <a:cubicBezTo>
                      <a:pt x="214" y="713"/>
                      <a:pt x="217" y="716"/>
                      <a:pt x="217" y="720"/>
                    </a:cubicBezTo>
                    <a:cubicBezTo>
                      <a:pt x="220" y="736"/>
                      <a:pt x="185" y="773"/>
                      <a:pt x="171" y="781"/>
                    </a:cubicBezTo>
                    <a:cubicBezTo>
                      <a:pt x="166" y="784"/>
                      <a:pt x="165" y="792"/>
                      <a:pt x="165" y="805"/>
                    </a:cubicBezTo>
                    <a:cubicBezTo>
                      <a:pt x="165" y="820"/>
                      <a:pt x="164" y="838"/>
                      <a:pt x="152" y="854"/>
                    </a:cubicBezTo>
                    <a:cubicBezTo>
                      <a:pt x="143" y="867"/>
                      <a:pt x="120" y="888"/>
                      <a:pt x="98" y="909"/>
                    </a:cubicBezTo>
                    <a:cubicBezTo>
                      <a:pt x="91" y="916"/>
                      <a:pt x="85" y="922"/>
                      <a:pt x="79" y="927"/>
                    </a:cubicBezTo>
                    <a:cubicBezTo>
                      <a:pt x="81" y="932"/>
                      <a:pt x="84" y="944"/>
                      <a:pt x="89" y="966"/>
                    </a:cubicBezTo>
                    <a:cubicBezTo>
                      <a:pt x="97" y="999"/>
                      <a:pt x="112" y="1060"/>
                      <a:pt x="124" y="1067"/>
                    </a:cubicBezTo>
                    <a:cubicBezTo>
                      <a:pt x="150" y="1082"/>
                      <a:pt x="133" y="1210"/>
                      <a:pt x="133" y="1212"/>
                    </a:cubicBezTo>
                    <a:cubicBezTo>
                      <a:pt x="132" y="1217"/>
                      <a:pt x="136" y="1256"/>
                      <a:pt x="141" y="1292"/>
                    </a:cubicBezTo>
                    <a:cubicBezTo>
                      <a:pt x="150" y="1291"/>
                      <a:pt x="169" y="1289"/>
                      <a:pt x="187" y="1288"/>
                    </a:cubicBezTo>
                    <a:cubicBezTo>
                      <a:pt x="189" y="1275"/>
                      <a:pt x="190" y="1264"/>
                      <a:pt x="190" y="1256"/>
                    </a:cubicBezTo>
                    <a:cubicBezTo>
                      <a:pt x="191" y="1246"/>
                      <a:pt x="189" y="1244"/>
                      <a:pt x="189" y="1243"/>
                    </a:cubicBezTo>
                    <a:cubicBezTo>
                      <a:pt x="188" y="1243"/>
                      <a:pt x="187" y="1243"/>
                      <a:pt x="185" y="1243"/>
                    </a:cubicBezTo>
                    <a:lnTo>
                      <a:pt x="180" y="1243"/>
                    </a:lnTo>
                    <a:cubicBezTo>
                      <a:pt x="176" y="1243"/>
                      <a:pt x="165" y="1243"/>
                      <a:pt x="160" y="1229"/>
                    </a:cubicBezTo>
                    <a:cubicBezTo>
                      <a:pt x="149" y="1198"/>
                      <a:pt x="226" y="1155"/>
                      <a:pt x="283" y="1134"/>
                    </a:cubicBezTo>
                    <a:cubicBezTo>
                      <a:pt x="349" y="1109"/>
                      <a:pt x="370" y="1097"/>
                      <a:pt x="376" y="1078"/>
                    </a:cubicBezTo>
                    <a:cubicBezTo>
                      <a:pt x="378" y="1068"/>
                      <a:pt x="378" y="1048"/>
                      <a:pt x="378" y="1030"/>
                    </a:cubicBezTo>
                    <a:cubicBezTo>
                      <a:pt x="378" y="1006"/>
                      <a:pt x="378" y="981"/>
                      <a:pt x="384" y="967"/>
                    </a:cubicBezTo>
                    <a:cubicBezTo>
                      <a:pt x="388" y="954"/>
                      <a:pt x="386" y="944"/>
                      <a:pt x="381" y="926"/>
                    </a:cubicBezTo>
                    <a:cubicBezTo>
                      <a:pt x="377" y="913"/>
                      <a:pt x="373" y="897"/>
                      <a:pt x="370" y="874"/>
                    </a:cubicBezTo>
                    <a:cubicBezTo>
                      <a:pt x="365" y="840"/>
                      <a:pt x="356" y="824"/>
                      <a:pt x="347" y="809"/>
                    </a:cubicBezTo>
                    <a:cubicBezTo>
                      <a:pt x="341" y="799"/>
                      <a:pt x="336" y="790"/>
                      <a:pt x="333" y="777"/>
                    </a:cubicBezTo>
                    <a:cubicBezTo>
                      <a:pt x="328" y="760"/>
                      <a:pt x="323" y="735"/>
                      <a:pt x="333" y="722"/>
                    </a:cubicBezTo>
                    <a:cubicBezTo>
                      <a:pt x="337" y="716"/>
                      <a:pt x="343" y="713"/>
                      <a:pt x="350" y="712"/>
                    </a:cubicBezTo>
                    <a:cubicBezTo>
                      <a:pt x="362" y="712"/>
                      <a:pt x="364" y="708"/>
                      <a:pt x="373" y="690"/>
                    </a:cubicBezTo>
                    <a:cubicBezTo>
                      <a:pt x="375" y="686"/>
                      <a:pt x="377" y="681"/>
                      <a:pt x="380" y="675"/>
                    </a:cubicBezTo>
                    <a:cubicBezTo>
                      <a:pt x="391" y="655"/>
                      <a:pt x="403" y="651"/>
                      <a:pt x="416" y="647"/>
                    </a:cubicBezTo>
                    <a:cubicBezTo>
                      <a:pt x="425" y="644"/>
                      <a:pt x="435" y="641"/>
                      <a:pt x="447" y="632"/>
                    </a:cubicBezTo>
                    <a:cubicBezTo>
                      <a:pt x="459" y="623"/>
                      <a:pt x="467" y="612"/>
                      <a:pt x="475" y="600"/>
                    </a:cubicBezTo>
                    <a:cubicBezTo>
                      <a:pt x="486" y="584"/>
                      <a:pt x="499" y="565"/>
                      <a:pt x="527" y="544"/>
                    </a:cubicBezTo>
                    <a:cubicBezTo>
                      <a:pt x="555" y="523"/>
                      <a:pt x="584" y="514"/>
                      <a:pt x="612" y="505"/>
                    </a:cubicBezTo>
                    <a:cubicBezTo>
                      <a:pt x="635" y="498"/>
                      <a:pt x="656" y="492"/>
                      <a:pt x="676" y="480"/>
                    </a:cubicBezTo>
                    <a:cubicBezTo>
                      <a:pt x="726" y="450"/>
                      <a:pt x="799" y="341"/>
                      <a:pt x="794" y="328"/>
                    </a:cubicBezTo>
                    <a:cubicBezTo>
                      <a:pt x="787" y="308"/>
                      <a:pt x="770" y="215"/>
                      <a:pt x="775" y="1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4" name="Freeform 331">
                <a:extLst>
                  <a:ext uri="{FF2B5EF4-FFF2-40B4-BE49-F238E27FC236}">
                    <a16:creationId xmlns:a16="http://schemas.microsoft.com/office/drawing/2014/main" id="{856CD25B-09F7-4B18-8A4E-0399FD5ED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300854"/>
                <a:ext cx="347619" cy="353252"/>
              </a:xfrm>
              <a:custGeom>
                <a:avLst/>
                <a:gdLst>
                  <a:gd name="T0" fmla="*/ 293 w 818"/>
                  <a:gd name="T1" fmla="*/ 75 h 830"/>
                  <a:gd name="T2" fmla="*/ 299 w 818"/>
                  <a:gd name="T3" fmla="*/ 92 h 830"/>
                  <a:gd name="T4" fmla="*/ 297 w 818"/>
                  <a:gd name="T5" fmla="*/ 123 h 830"/>
                  <a:gd name="T6" fmla="*/ 203 w 818"/>
                  <a:gd name="T7" fmla="*/ 111 h 830"/>
                  <a:gd name="T8" fmla="*/ 167 w 818"/>
                  <a:gd name="T9" fmla="*/ 117 h 830"/>
                  <a:gd name="T10" fmla="*/ 163 w 818"/>
                  <a:gd name="T11" fmla="*/ 0 h 830"/>
                  <a:gd name="T12" fmla="*/ 80 w 818"/>
                  <a:gd name="T13" fmla="*/ 12 h 830"/>
                  <a:gd name="T14" fmla="*/ 102 w 818"/>
                  <a:gd name="T15" fmla="*/ 93 h 830"/>
                  <a:gd name="T16" fmla="*/ 75 w 818"/>
                  <a:gd name="T17" fmla="*/ 144 h 830"/>
                  <a:gd name="T18" fmla="*/ 94 w 818"/>
                  <a:gd name="T19" fmla="*/ 161 h 830"/>
                  <a:gd name="T20" fmla="*/ 0 w 818"/>
                  <a:gd name="T21" fmla="*/ 271 h 830"/>
                  <a:gd name="T22" fmla="*/ 82 w 818"/>
                  <a:gd name="T23" fmla="*/ 489 h 830"/>
                  <a:gd name="T24" fmla="*/ 100 w 818"/>
                  <a:gd name="T25" fmla="*/ 534 h 830"/>
                  <a:gd name="T26" fmla="*/ 102 w 818"/>
                  <a:gd name="T27" fmla="*/ 579 h 830"/>
                  <a:gd name="T28" fmla="*/ 104 w 818"/>
                  <a:gd name="T29" fmla="*/ 582 h 830"/>
                  <a:gd name="T30" fmla="*/ 176 w 818"/>
                  <a:gd name="T31" fmla="*/ 610 h 830"/>
                  <a:gd name="T32" fmla="*/ 280 w 818"/>
                  <a:gd name="T33" fmla="*/ 660 h 830"/>
                  <a:gd name="T34" fmla="*/ 319 w 818"/>
                  <a:gd name="T35" fmla="*/ 660 h 830"/>
                  <a:gd name="T36" fmla="*/ 356 w 818"/>
                  <a:gd name="T37" fmla="*/ 664 h 830"/>
                  <a:gd name="T38" fmla="*/ 438 w 818"/>
                  <a:gd name="T39" fmla="*/ 815 h 830"/>
                  <a:gd name="T40" fmla="*/ 473 w 818"/>
                  <a:gd name="T41" fmla="*/ 805 h 830"/>
                  <a:gd name="T42" fmla="*/ 502 w 818"/>
                  <a:gd name="T43" fmla="*/ 824 h 830"/>
                  <a:gd name="T44" fmla="*/ 540 w 818"/>
                  <a:gd name="T45" fmla="*/ 824 h 830"/>
                  <a:gd name="T46" fmla="*/ 601 w 818"/>
                  <a:gd name="T47" fmla="*/ 823 h 830"/>
                  <a:gd name="T48" fmla="*/ 639 w 818"/>
                  <a:gd name="T49" fmla="*/ 785 h 830"/>
                  <a:gd name="T50" fmla="*/ 657 w 818"/>
                  <a:gd name="T51" fmla="*/ 791 h 830"/>
                  <a:gd name="T52" fmla="*/ 674 w 818"/>
                  <a:gd name="T53" fmla="*/ 795 h 830"/>
                  <a:gd name="T54" fmla="*/ 721 w 818"/>
                  <a:gd name="T55" fmla="*/ 781 h 830"/>
                  <a:gd name="T56" fmla="*/ 737 w 818"/>
                  <a:gd name="T57" fmla="*/ 778 h 830"/>
                  <a:gd name="T58" fmla="*/ 794 w 818"/>
                  <a:gd name="T59" fmla="*/ 709 h 830"/>
                  <a:gd name="T60" fmla="*/ 748 w 818"/>
                  <a:gd name="T61" fmla="*/ 625 h 830"/>
                  <a:gd name="T62" fmla="*/ 736 w 818"/>
                  <a:gd name="T63" fmla="*/ 581 h 830"/>
                  <a:gd name="T64" fmla="*/ 723 w 818"/>
                  <a:gd name="T65" fmla="*/ 524 h 830"/>
                  <a:gd name="T66" fmla="*/ 730 w 818"/>
                  <a:gd name="T67" fmla="*/ 442 h 830"/>
                  <a:gd name="T68" fmla="*/ 733 w 818"/>
                  <a:gd name="T69" fmla="*/ 291 h 830"/>
                  <a:gd name="T70" fmla="*/ 606 w 818"/>
                  <a:gd name="T71" fmla="*/ 201 h 830"/>
                  <a:gd name="T72" fmla="*/ 333 w 818"/>
                  <a:gd name="T73" fmla="*/ 7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8" h="830">
                    <a:moveTo>
                      <a:pt x="333" y="7"/>
                    </a:moveTo>
                    <a:cubicBezTo>
                      <a:pt x="329" y="40"/>
                      <a:pt x="314" y="65"/>
                      <a:pt x="293" y="75"/>
                    </a:cubicBezTo>
                    <a:cubicBezTo>
                      <a:pt x="292" y="76"/>
                      <a:pt x="291" y="76"/>
                      <a:pt x="291" y="77"/>
                    </a:cubicBezTo>
                    <a:cubicBezTo>
                      <a:pt x="290" y="79"/>
                      <a:pt x="296" y="87"/>
                      <a:pt x="299" y="92"/>
                    </a:cubicBezTo>
                    <a:cubicBezTo>
                      <a:pt x="305" y="100"/>
                      <a:pt x="311" y="108"/>
                      <a:pt x="308" y="115"/>
                    </a:cubicBezTo>
                    <a:cubicBezTo>
                      <a:pt x="307" y="119"/>
                      <a:pt x="303" y="122"/>
                      <a:pt x="297" y="123"/>
                    </a:cubicBezTo>
                    <a:cubicBezTo>
                      <a:pt x="286" y="125"/>
                      <a:pt x="270" y="122"/>
                      <a:pt x="253" y="118"/>
                    </a:cubicBezTo>
                    <a:cubicBezTo>
                      <a:pt x="237" y="115"/>
                      <a:pt x="219" y="111"/>
                      <a:pt x="203" y="111"/>
                    </a:cubicBezTo>
                    <a:cubicBezTo>
                      <a:pt x="192" y="111"/>
                      <a:pt x="182" y="112"/>
                      <a:pt x="174" y="116"/>
                    </a:cubicBezTo>
                    <a:cubicBezTo>
                      <a:pt x="172" y="117"/>
                      <a:pt x="169" y="117"/>
                      <a:pt x="167" y="117"/>
                    </a:cubicBezTo>
                    <a:cubicBezTo>
                      <a:pt x="162" y="117"/>
                      <a:pt x="157" y="115"/>
                      <a:pt x="154" y="111"/>
                    </a:cubicBezTo>
                    <a:cubicBezTo>
                      <a:pt x="142" y="93"/>
                      <a:pt x="149" y="43"/>
                      <a:pt x="163" y="0"/>
                    </a:cubicBezTo>
                    <a:lnTo>
                      <a:pt x="109" y="5"/>
                    </a:lnTo>
                    <a:cubicBezTo>
                      <a:pt x="109" y="5"/>
                      <a:pt x="96" y="8"/>
                      <a:pt x="80" y="12"/>
                    </a:cubicBezTo>
                    <a:lnTo>
                      <a:pt x="90" y="39"/>
                    </a:lnTo>
                    <a:cubicBezTo>
                      <a:pt x="91" y="40"/>
                      <a:pt x="107" y="72"/>
                      <a:pt x="102" y="93"/>
                    </a:cubicBezTo>
                    <a:cubicBezTo>
                      <a:pt x="100" y="103"/>
                      <a:pt x="91" y="109"/>
                      <a:pt x="73" y="112"/>
                    </a:cubicBezTo>
                    <a:cubicBezTo>
                      <a:pt x="76" y="126"/>
                      <a:pt x="76" y="138"/>
                      <a:pt x="75" y="144"/>
                    </a:cubicBezTo>
                    <a:lnTo>
                      <a:pt x="96" y="157"/>
                    </a:lnTo>
                    <a:lnTo>
                      <a:pt x="94" y="161"/>
                    </a:lnTo>
                    <a:cubicBezTo>
                      <a:pt x="87" y="175"/>
                      <a:pt x="49" y="246"/>
                      <a:pt x="28" y="254"/>
                    </a:cubicBezTo>
                    <a:cubicBezTo>
                      <a:pt x="25" y="255"/>
                      <a:pt x="18" y="259"/>
                      <a:pt x="0" y="271"/>
                    </a:cubicBezTo>
                    <a:cubicBezTo>
                      <a:pt x="10" y="320"/>
                      <a:pt x="25" y="391"/>
                      <a:pt x="44" y="409"/>
                    </a:cubicBezTo>
                    <a:cubicBezTo>
                      <a:pt x="74" y="436"/>
                      <a:pt x="78" y="465"/>
                      <a:pt x="82" y="489"/>
                    </a:cubicBezTo>
                    <a:cubicBezTo>
                      <a:pt x="83" y="498"/>
                      <a:pt x="84" y="505"/>
                      <a:pt x="86" y="511"/>
                    </a:cubicBezTo>
                    <a:cubicBezTo>
                      <a:pt x="89" y="518"/>
                      <a:pt x="94" y="526"/>
                      <a:pt x="100" y="534"/>
                    </a:cubicBezTo>
                    <a:cubicBezTo>
                      <a:pt x="108" y="546"/>
                      <a:pt x="116" y="558"/>
                      <a:pt x="113" y="568"/>
                    </a:cubicBezTo>
                    <a:cubicBezTo>
                      <a:pt x="112" y="573"/>
                      <a:pt x="108" y="577"/>
                      <a:pt x="102" y="579"/>
                    </a:cubicBezTo>
                    <a:cubicBezTo>
                      <a:pt x="100" y="580"/>
                      <a:pt x="99" y="580"/>
                      <a:pt x="98" y="581"/>
                    </a:cubicBezTo>
                    <a:cubicBezTo>
                      <a:pt x="101" y="582"/>
                      <a:pt x="103" y="582"/>
                      <a:pt x="104" y="582"/>
                    </a:cubicBezTo>
                    <a:cubicBezTo>
                      <a:pt x="117" y="582"/>
                      <a:pt x="132" y="590"/>
                      <a:pt x="147" y="598"/>
                    </a:cubicBezTo>
                    <a:cubicBezTo>
                      <a:pt x="157" y="603"/>
                      <a:pt x="168" y="608"/>
                      <a:pt x="176" y="610"/>
                    </a:cubicBezTo>
                    <a:cubicBezTo>
                      <a:pt x="194" y="614"/>
                      <a:pt x="267" y="642"/>
                      <a:pt x="277" y="655"/>
                    </a:cubicBezTo>
                    <a:cubicBezTo>
                      <a:pt x="278" y="656"/>
                      <a:pt x="279" y="658"/>
                      <a:pt x="280" y="660"/>
                    </a:cubicBezTo>
                    <a:cubicBezTo>
                      <a:pt x="293" y="660"/>
                      <a:pt x="307" y="659"/>
                      <a:pt x="319" y="660"/>
                    </a:cubicBezTo>
                    <a:lnTo>
                      <a:pt x="319" y="660"/>
                    </a:lnTo>
                    <a:cubicBezTo>
                      <a:pt x="322" y="660"/>
                      <a:pt x="325" y="660"/>
                      <a:pt x="327" y="660"/>
                    </a:cubicBezTo>
                    <a:cubicBezTo>
                      <a:pt x="335" y="654"/>
                      <a:pt x="346" y="654"/>
                      <a:pt x="356" y="664"/>
                    </a:cubicBezTo>
                    <a:cubicBezTo>
                      <a:pt x="378" y="687"/>
                      <a:pt x="400" y="761"/>
                      <a:pt x="401" y="811"/>
                    </a:cubicBezTo>
                    <a:cubicBezTo>
                      <a:pt x="420" y="814"/>
                      <a:pt x="433" y="815"/>
                      <a:pt x="438" y="815"/>
                    </a:cubicBezTo>
                    <a:cubicBezTo>
                      <a:pt x="441" y="815"/>
                      <a:pt x="445" y="813"/>
                      <a:pt x="449" y="811"/>
                    </a:cubicBezTo>
                    <a:cubicBezTo>
                      <a:pt x="455" y="808"/>
                      <a:pt x="463" y="805"/>
                      <a:pt x="473" y="805"/>
                    </a:cubicBezTo>
                    <a:cubicBezTo>
                      <a:pt x="477" y="805"/>
                      <a:pt x="481" y="805"/>
                      <a:pt x="485" y="807"/>
                    </a:cubicBezTo>
                    <a:cubicBezTo>
                      <a:pt x="498" y="811"/>
                      <a:pt x="500" y="819"/>
                      <a:pt x="502" y="824"/>
                    </a:cubicBezTo>
                    <a:cubicBezTo>
                      <a:pt x="503" y="829"/>
                      <a:pt x="503" y="829"/>
                      <a:pt x="508" y="829"/>
                    </a:cubicBezTo>
                    <a:cubicBezTo>
                      <a:pt x="516" y="829"/>
                      <a:pt x="528" y="826"/>
                      <a:pt x="540" y="824"/>
                    </a:cubicBezTo>
                    <a:cubicBezTo>
                      <a:pt x="554" y="821"/>
                      <a:pt x="568" y="818"/>
                      <a:pt x="574" y="820"/>
                    </a:cubicBezTo>
                    <a:cubicBezTo>
                      <a:pt x="582" y="821"/>
                      <a:pt x="592" y="823"/>
                      <a:pt x="601" y="823"/>
                    </a:cubicBezTo>
                    <a:cubicBezTo>
                      <a:pt x="608" y="823"/>
                      <a:pt x="612" y="822"/>
                      <a:pt x="613" y="820"/>
                    </a:cubicBezTo>
                    <a:cubicBezTo>
                      <a:pt x="614" y="810"/>
                      <a:pt x="620" y="785"/>
                      <a:pt x="639" y="785"/>
                    </a:cubicBezTo>
                    <a:cubicBezTo>
                      <a:pt x="641" y="785"/>
                      <a:pt x="643" y="786"/>
                      <a:pt x="645" y="786"/>
                    </a:cubicBezTo>
                    <a:cubicBezTo>
                      <a:pt x="649" y="787"/>
                      <a:pt x="653" y="789"/>
                      <a:pt x="657" y="791"/>
                    </a:cubicBezTo>
                    <a:cubicBezTo>
                      <a:pt x="662" y="793"/>
                      <a:pt x="667" y="796"/>
                      <a:pt x="671" y="796"/>
                    </a:cubicBezTo>
                    <a:cubicBezTo>
                      <a:pt x="672" y="796"/>
                      <a:pt x="673" y="796"/>
                      <a:pt x="674" y="795"/>
                    </a:cubicBezTo>
                    <a:cubicBezTo>
                      <a:pt x="676" y="795"/>
                      <a:pt x="680" y="794"/>
                      <a:pt x="684" y="790"/>
                    </a:cubicBezTo>
                    <a:cubicBezTo>
                      <a:pt x="696" y="780"/>
                      <a:pt x="710" y="780"/>
                      <a:pt x="721" y="781"/>
                    </a:cubicBezTo>
                    <a:cubicBezTo>
                      <a:pt x="723" y="781"/>
                      <a:pt x="725" y="781"/>
                      <a:pt x="727" y="781"/>
                    </a:cubicBezTo>
                    <a:cubicBezTo>
                      <a:pt x="735" y="781"/>
                      <a:pt x="737" y="779"/>
                      <a:pt x="737" y="778"/>
                    </a:cubicBezTo>
                    <a:cubicBezTo>
                      <a:pt x="739" y="774"/>
                      <a:pt x="742" y="768"/>
                      <a:pt x="817" y="733"/>
                    </a:cubicBezTo>
                    <a:cubicBezTo>
                      <a:pt x="815" y="719"/>
                      <a:pt x="806" y="714"/>
                      <a:pt x="794" y="709"/>
                    </a:cubicBezTo>
                    <a:cubicBezTo>
                      <a:pt x="781" y="702"/>
                      <a:pt x="765" y="694"/>
                      <a:pt x="764" y="668"/>
                    </a:cubicBezTo>
                    <a:cubicBezTo>
                      <a:pt x="763" y="645"/>
                      <a:pt x="755" y="635"/>
                      <a:pt x="748" y="625"/>
                    </a:cubicBezTo>
                    <a:cubicBezTo>
                      <a:pt x="742" y="616"/>
                      <a:pt x="735" y="606"/>
                      <a:pt x="736" y="590"/>
                    </a:cubicBezTo>
                    <a:lnTo>
                      <a:pt x="736" y="581"/>
                    </a:lnTo>
                    <a:cubicBezTo>
                      <a:pt x="737" y="562"/>
                      <a:pt x="738" y="534"/>
                      <a:pt x="732" y="532"/>
                    </a:cubicBezTo>
                    <a:cubicBezTo>
                      <a:pt x="728" y="531"/>
                      <a:pt x="725" y="528"/>
                      <a:pt x="723" y="524"/>
                    </a:cubicBezTo>
                    <a:cubicBezTo>
                      <a:pt x="718" y="510"/>
                      <a:pt x="730" y="484"/>
                      <a:pt x="742" y="466"/>
                    </a:cubicBezTo>
                    <a:cubicBezTo>
                      <a:pt x="748" y="457"/>
                      <a:pt x="745" y="453"/>
                      <a:pt x="730" y="442"/>
                    </a:cubicBezTo>
                    <a:cubicBezTo>
                      <a:pt x="719" y="434"/>
                      <a:pt x="705" y="424"/>
                      <a:pt x="701" y="406"/>
                    </a:cubicBezTo>
                    <a:cubicBezTo>
                      <a:pt x="699" y="401"/>
                      <a:pt x="696" y="386"/>
                      <a:pt x="733" y="291"/>
                    </a:cubicBezTo>
                    <a:cubicBezTo>
                      <a:pt x="671" y="249"/>
                      <a:pt x="609" y="203"/>
                      <a:pt x="609" y="203"/>
                    </a:cubicBezTo>
                    <a:lnTo>
                      <a:pt x="606" y="201"/>
                    </a:lnTo>
                    <a:lnTo>
                      <a:pt x="610" y="154"/>
                    </a:lnTo>
                    <a:lnTo>
                      <a:pt x="333" y="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5" name="Freeform 333">
                <a:extLst>
                  <a:ext uri="{FF2B5EF4-FFF2-40B4-BE49-F238E27FC236}">
                    <a16:creationId xmlns:a16="http://schemas.microsoft.com/office/drawing/2014/main" id="{12482EA4-D4AC-437C-87A2-055BCCC44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995" y="4960381"/>
                <a:ext cx="90194" cy="62007"/>
              </a:xfrm>
              <a:custGeom>
                <a:avLst/>
                <a:gdLst>
                  <a:gd name="T0" fmla="*/ 210 w 211"/>
                  <a:gd name="T1" fmla="*/ 145 h 146"/>
                  <a:gd name="T2" fmla="*/ 197 w 211"/>
                  <a:gd name="T3" fmla="*/ 130 h 146"/>
                  <a:gd name="T4" fmla="*/ 0 w 211"/>
                  <a:gd name="T5" fmla="*/ 0 h 146"/>
                  <a:gd name="T6" fmla="*/ 207 w 211"/>
                  <a:gd name="T7" fmla="*/ 145 h 146"/>
                  <a:gd name="T8" fmla="*/ 210 w 211"/>
                  <a:gd name="T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6">
                    <a:moveTo>
                      <a:pt x="210" y="145"/>
                    </a:moveTo>
                    <a:cubicBezTo>
                      <a:pt x="209" y="144"/>
                      <a:pt x="208" y="140"/>
                      <a:pt x="197" y="130"/>
                    </a:cubicBezTo>
                    <a:cubicBezTo>
                      <a:pt x="155" y="87"/>
                      <a:pt x="31" y="8"/>
                      <a:pt x="0" y="0"/>
                    </a:cubicBezTo>
                    <a:cubicBezTo>
                      <a:pt x="19" y="29"/>
                      <a:pt x="166" y="145"/>
                      <a:pt x="207" y="145"/>
                    </a:cubicBezTo>
                    <a:cubicBezTo>
                      <a:pt x="208" y="145"/>
                      <a:pt x="209" y="145"/>
                      <a:pt x="210" y="1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67ABB50-694B-4DA4-BEBE-32AC635BF829}"/>
              </a:ext>
            </a:extLst>
          </p:cNvPr>
          <p:cNvGrpSpPr/>
          <p:nvPr/>
        </p:nvGrpSpPr>
        <p:grpSpPr>
          <a:xfrm>
            <a:off x="197406" y="842548"/>
            <a:ext cx="11710101" cy="5772272"/>
            <a:chOff x="240949" y="542864"/>
            <a:chExt cx="11710101" cy="5772272"/>
          </a:xfrm>
          <a:solidFill>
            <a:schemeClr val="tx1">
              <a:alpha val="14000"/>
            </a:schemeClr>
          </a:solidFill>
        </p:grpSpPr>
        <p:sp>
          <p:nvSpPr>
            <p:cNvPr id="80" name="Freeform 1">
              <a:extLst>
                <a:ext uri="{FF2B5EF4-FFF2-40B4-BE49-F238E27FC236}">
                  <a16:creationId xmlns:a16="http://schemas.microsoft.com/office/drawing/2014/main" id="{B495C7C2-316C-42D7-B5A5-FE5AD316A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645" y="5973160"/>
              <a:ext cx="13153" cy="9394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" name="Freeform 2">
              <a:extLst>
                <a:ext uri="{FF2B5EF4-FFF2-40B4-BE49-F238E27FC236}">
                  <a16:creationId xmlns:a16="http://schemas.microsoft.com/office/drawing/2014/main" id="{1A48F4F0-39C4-4ACA-BD0D-0726037B5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8373" y="1739784"/>
              <a:ext cx="3758" cy="1879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" name="Freeform 3">
              <a:extLst>
                <a:ext uri="{FF2B5EF4-FFF2-40B4-BE49-F238E27FC236}">
                  <a16:creationId xmlns:a16="http://schemas.microsoft.com/office/drawing/2014/main" id="{8A8B2389-2DFB-4DBE-BE7A-3C4D21AC9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894" y="6187365"/>
              <a:ext cx="28186" cy="15033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" name="Freeform 4">
              <a:extLst>
                <a:ext uri="{FF2B5EF4-FFF2-40B4-BE49-F238E27FC236}">
                  <a16:creationId xmlns:a16="http://schemas.microsoft.com/office/drawing/2014/main" id="{772F5923-BFCB-4283-8DFC-E13804A6B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957" y="6177968"/>
              <a:ext cx="56370" cy="71401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" name="Freeform 6">
              <a:extLst>
                <a:ext uri="{FF2B5EF4-FFF2-40B4-BE49-F238E27FC236}">
                  <a16:creationId xmlns:a16="http://schemas.microsoft.com/office/drawing/2014/main" id="{8D217F61-2282-489B-AB35-BAED9C62B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692" y="4789393"/>
              <a:ext cx="249912" cy="221721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" name="Freeform 11">
              <a:extLst>
                <a:ext uri="{FF2B5EF4-FFF2-40B4-BE49-F238E27FC236}">
                  <a16:creationId xmlns:a16="http://schemas.microsoft.com/office/drawing/2014/main" id="{A485B939-E2FE-4535-8BA0-E7A1C4FE5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724" y="5167068"/>
              <a:ext cx="1879" cy="3758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" name="Freeform 12">
              <a:extLst>
                <a:ext uri="{FF2B5EF4-FFF2-40B4-BE49-F238E27FC236}">
                  <a16:creationId xmlns:a16="http://schemas.microsoft.com/office/drawing/2014/main" id="{F2E8E93E-54D2-4989-B18E-0DA674F76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2307" y="4464325"/>
              <a:ext cx="375806" cy="394588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" name="Freeform 13">
              <a:extLst>
                <a:ext uri="{FF2B5EF4-FFF2-40B4-BE49-F238E27FC236}">
                  <a16:creationId xmlns:a16="http://schemas.microsoft.com/office/drawing/2014/main" id="{05941265-FB0A-4E1B-A36E-54D5C06C8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096" y="4471842"/>
              <a:ext cx="1879" cy="187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id="{076842F1-D577-4528-B22D-66E9F72E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30" y="4306490"/>
              <a:ext cx="58249" cy="48854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id="{FC6D347E-4B53-4278-9697-606678EF0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546" y="3872443"/>
              <a:ext cx="330710" cy="443443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DB9A3689-9462-49DD-B8F3-CCAEFA4DF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828" y="3893111"/>
              <a:ext cx="1879" cy="1879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E5BAAB08-E765-438F-B642-094258AD0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081" y="3041927"/>
              <a:ext cx="381443" cy="298759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id="{91CA41E9-EF11-470C-BBAB-2435EAD56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050" y="3336929"/>
              <a:ext cx="5638" cy="3758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" name="Freeform 20">
              <a:extLst>
                <a:ext uri="{FF2B5EF4-FFF2-40B4-BE49-F238E27FC236}">
                  <a16:creationId xmlns:a16="http://schemas.microsoft.com/office/drawing/2014/main" id="{F3FCC394-49AF-4C53-9D77-8CB74EB5B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57" y="2991193"/>
              <a:ext cx="131531" cy="253665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8CC5208C-86B0-49DD-AE6C-7DCEEB501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251" y="2996831"/>
              <a:ext cx="672693" cy="644494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" name="Freeform 22">
              <a:extLst>
                <a:ext uri="{FF2B5EF4-FFF2-40B4-BE49-F238E27FC236}">
                  <a16:creationId xmlns:a16="http://schemas.microsoft.com/office/drawing/2014/main" id="{B1B981E3-5D84-42EB-A171-FDE4A108D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9025" y="3149029"/>
              <a:ext cx="486668" cy="465991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" name="Freeform 23">
              <a:extLst>
                <a:ext uri="{FF2B5EF4-FFF2-40B4-BE49-F238E27FC236}">
                  <a16:creationId xmlns:a16="http://schemas.microsoft.com/office/drawing/2014/main" id="{073CBC89-6675-4CCE-9FC9-1E34AA26C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823" y="3814194"/>
              <a:ext cx="82676" cy="22548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7" name="Freeform 24">
              <a:extLst>
                <a:ext uri="{FF2B5EF4-FFF2-40B4-BE49-F238E27FC236}">
                  <a16:creationId xmlns:a16="http://schemas.microsoft.com/office/drawing/2014/main" id="{EE835D14-4C11-41A0-8E6F-18E22C028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188" y="3840500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8" name="Freeform 25">
              <a:extLst>
                <a:ext uri="{FF2B5EF4-FFF2-40B4-BE49-F238E27FC236}">
                  <a16:creationId xmlns:a16="http://schemas.microsoft.com/office/drawing/2014/main" id="{593BA059-D258-43E7-8AFE-A5D0BC7A1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156" y="3724002"/>
              <a:ext cx="187904" cy="140925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9" name="Freeform 26">
              <a:extLst>
                <a:ext uri="{FF2B5EF4-FFF2-40B4-BE49-F238E27FC236}">
                  <a16:creationId xmlns:a16="http://schemas.microsoft.com/office/drawing/2014/main" id="{87291E0D-E30C-4D7E-8236-4EEECBD01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341" y="3855531"/>
              <a:ext cx="82676" cy="48854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0" name="Freeform 27">
              <a:extLst>
                <a:ext uri="{FF2B5EF4-FFF2-40B4-BE49-F238E27FC236}">
                  <a16:creationId xmlns:a16="http://schemas.microsoft.com/office/drawing/2014/main" id="{39F25797-68E8-40CF-92B0-6B95D552E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621" y="3906266"/>
              <a:ext cx="394595" cy="272455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1" name="Freeform 29">
              <a:extLst>
                <a:ext uri="{FF2B5EF4-FFF2-40B4-BE49-F238E27FC236}">
                  <a16:creationId xmlns:a16="http://schemas.microsoft.com/office/drawing/2014/main" id="{5059FE68-5148-434B-9204-EFCCC2052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169" y="3863048"/>
              <a:ext cx="92070" cy="195416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2" name="Freeform 31">
              <a:extLst>
                <a:ext uri="{FF2B5EF4-FFF2-40B4-BE49-F238E27FC236}">
                  <a16:creationId xmlns:a16="http://schemas.microsoft.com/office/drawing/2014/main" id="{816A50B0-4DED-4C39-8D2C-1A745F81B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927" y="4073494"/>
              <a:ext cx="3758" cy="1879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3" name="Freeform 33">
              <a:extLst>
                <a:ext uri="{FF2B5EF4-FFF2-40B4-BE49-F238E27FC236}">
                  <a16:creationId xmlns:a16="http://schemas.microsoft.com/office/drawing/2014/main" id="{95093BB7-7AA4-4D2D-8541-642955E3A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768" y="3921296"/>
              <a:ext cx="193540" cy="197294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4" name="Freeform 34">
              <a:extLst>
                <a:ext uri="{FF2B5EF4-FFF2-40B4-BE49-F238E27FC236}">
                  <a16:creationId xmlns:a16="http://schemas.microsoft.com/office/drawing/2014/main" id="{7F5E9561-6D8B-4A0F-9736-5CF56904F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317" y="4124229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5" name="Freeform 35">
              <a:extLst>
                <a:ext uri="{FF2B5EF4-FFF2-40B4-BE49-F238E27FC236}">
                  <a16:creationId xmlns:a16="http://schemas.microsoft.com/office/drawing/2014/main" id="{B3FA8A7B-6F69-47CE-9511-60B709F0D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9" y="3908143"/>
              <a:ext cx="133410" cy="202930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6" name="Freeform 36">
              <a:extLst>
                <a:ext uri="{FF2B5EF4-FFF2-40B4-BE49-F238E27FC236}">
                  <a16:creationId xmlns:a16="http://schemas.microsoft.com/office/drawing/2014/main" id="{0AC69473-1964-42FF-9203-A6726231D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558" y="3853653"/>
              <a:ext cx="238637" cy="176624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7" name="Freeform 37">
              <a:extLst>
                <a:ext uri="{FF2B5EF4-FFF2-40B4-BE49-F238E27FC236}">
                  <a16:creationId xmlns:a16="http://schemas.microsoft.com/office/drawing/2014/main" id="{CA870701-1E58-4FC6-8C65-BC99776BF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059" y="3994577"/>
              <a:ext cx="131531" cy="125893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8" name="Freeform 38">
              <a:extLst>
                <a:ext uri="{FF2B5EF4-FFF2-40B4-BE49-F238E27FC236}">
                  <a16:creationId xmlns:a16="http://schemas.microsoft.com/office/drawing/2014/main" id="{3DB0CE00-BD21-4F88-ADF4-F0DFE30F4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20" y="4045309"/>
              <a:ext cx="1879" cy="1879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9" name="Freeform 39">
              <a:extLst>
                <a:ext uri="{FF2B5EF4-FFF2-40B4-BE49-F238E27FC236}">
                  <a16:creationId xmlns:a16="http://schemas.microsoft.com/office/drawing/2014/main" id="{255B519F-A7C5-45FC-AB7E-7946EBD04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541" y="4045309"/>
              <a:ext cx="1879" cy="1879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0" name="Freeform 41">
              <a:extLst>
                <a:ext uri="{FF2B5EF4-FFF2-40B4-BE49-F238E27FC236}">
                  <a16:creationId xmlns:a16="http://schemas.microsoft.com/office/drawing/2014/main" id="{CBF9FC56-44B2-467F-AEB9-1958F70C5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42565"/>
              <a:ext cx="266822" cy="216085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1" name="Freeform 42">
              <a:extLst>
                <a:ext uri="{FF2B5EF4-FFF2-40B4-BE49-F238E27FC236}">
                  <a16:creationId xmlns:a16="http://schemas.microsoft.com/office/drawing/2014/main" id="{7EC0431C-6F44-444A-AF41-263F05CD6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34" y="3560528"/>
              <a:ext cx="1879" cy="375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2" name="Freeform 43">
              <a:extLst>
                <a:ext uri="{FF2B5EF4-FFF2-40B4-BE49-F238E27FC236}">
                  <a16:creationId xmlns:a16="http://schemas.microsoft.com/office/drawing/2014/main" id="{B05A441A-C4B2-4E42-BE55-6AB2568C5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57598"/>
              <a:ext cx="383322" cy="422773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3" name="Freeform 44">
              <a:extLst>
                <a:ext uri="{FF2B5EF4-FFF2-40B4-BE49-F238E27FC236}">
                  <a16:creationId xmlns:a16="http://schemas.microsoft.com/office/drawing/2014/main" id="{179129C9-8EE8-4CBD-83DA-E4792E041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8753" y="3434636"/>
              <a:ext cx="537401" cy="499814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4" name="Freeform 45">
              <a:extLst>
                <a:ext uri="{FF2B5EF4-FFF2-40B4-BE49-F238E27FC236}">
                  <a16:creationId xmlns:a16="http://schemas.microsoft.com/office/drawing/2014/main" id="{AAEF70C6-05F8-4E45-9DF9-AA25D5BA0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78" y="3774734"/>
              <a:ext cx="261183" cy="176624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5" name="Freeform 46">
              <a:extLst>
                <a:ext uri="{FF2B5EF4-FFF2-40B4-BE49-F238E27FC236}">
                  <a16:creationId xmlns:a16="http://schemas.microsoft.com/office/drawing/2014/main" id="{FB2D09D0-59D0-44F2-95DC-9FA4E346F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499" y="3487247"/>
              <a:ext cx="497944" cy="388951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6" name="Freeform 47">
              <a:extLst>
                <a:ext uri="{FF2B5EF4-FFF2-40B4-BE49-F238E27FC236}">
                  <a16:creationId xmlns:a16="http://schemas.microsoft.com/office/drawing/2014/main" id="{B43CD4C2-2B64-4DAF-AF0A-D380C3CEA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555" y="3487247"/>
              <a:ext cx="321313" cy="535513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7" name="Freeform 48">
              <a:extLst>
                <a:ext uri="{FF2B5EF4-FFF2-40B4-BE49-F238E27FC236}">
                  <a16:creationId xmlns:a16="http://schemas.microsoft.com/office/drawing/2014/main" id="{5F9462FE-BD20-4FD0-91A0-778ECA0A8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055" y="3190367"/>
              <a:ext cx="345740" cy="34761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8" name="Freeform 49">
              <a:extLst>
                <a:ext uri="{FF2B5EF4-FFF2-40B4-BE49-F238E27FC236}">
                  <a16:creationId xmlns:a16="http://schemas.microsoft.com/office/drawing/2014/main" id="{0935B9D4-1969-450D-9BEE-144E2E1AD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233" y="4195630"/>
              <a:ext cx="174749" cy="197294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9" name="Freeform 50">
              <a:extLst>
                <a:ext uri="{FF2B5EF4-FFF2-40B4-BE49-F238E27FC236}">
                  <a16:creationId xmlns:a16="http://schemas.microsoft.com/office/drawing/2014/main" id="{9FB4E17B-E2B5-4ACA-AB97-85617AA27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758" y="4398561"/>
              <a:ext cx="1879" cy="1879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0" name="Freeform 51">
              <a:extLst>
                <a:ext uri="{FF2B5EF4-FFF2-40B4-BE49-F238E27FC236}">
                  <a16:creationId xmlns:a16="http://schemas.microsoft.com/office/drawing/2014/main" id="{50F5BDAE-4C2A-48E8-BA6B-BFFE5F97B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144" y="4197507"/>
              <a:ext cx="63888" cy="39459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1" name="Freeform 52">
              <a:extLst>
                <a:ext uri="{FF2B5EF4-FFF2-40B4-BE49-F238E27FC236}">
                  <a16:creationId xmlns:a16="http://schemas.microsoft.com/office/drawing/2014/main" id="{4B66BE98-8AB8-4818-929A-16B14AC00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516" y="4150535"/>
              <a:ext cx="221725" cy="279969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2" name="Freeform 53">
              <a:extLst>
                <a:ext uri="{FF2B5EF4-FFF2-40B4-BE49-F238E27FC236}">
                  <a16:creationId xmlns:a16="http://schemas.microsoft.com/office/drawing/2014/main" id="{BD93E809-EA0A-4A58-A678-6B011D37F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983" y="3494764"/>
              <a:ext cx="528007" cy="653891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3" name="Freeform 54">
              <a:extLst>
                <a:ext uri="{FF2B5EF4-FFF2-40B4-BE49-F238E27FC236}">
                  <a16:creationId xmlns:a16="http://schemas.microsoft.com/office/drawing/2014/main" id="{80CA5534-B4AC-41F4-AE63-2921DE303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1628" y="3669511"/>
              <a:ext cx="1879" cy="1879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4" name="Freeform 55">
              <a:extLst>
                <a:ext uri="{FF2B5EF4-FFF2-40B4-BE49-F238E27FC236}">
                  <a16:creationId xmlns:a16="http://schemas.microsoft.com/office/drawing/2014/main" id="{54BBD195-8110-4C3F-895F-8B552F9E5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973" y="3853653"/>
              <a:ext cx="54492" cy="54490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5" name="Freeform 56">
              <a:extLst>
                <a:ext uri="{FF2B5EF4-FFF2-40B4-BE49-F238E27FC236}">
                  <a16:creationId xmlns:a16="http://schemas.microsoft.com/office/drawing/2014/main" id="{698A0B00-58B8-409C-98C2-A095150E0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2102" y="3675147"/>
              <a:ext cx="212329" cy="180382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6" name="Freeform 57">
              <a:extLst>
                <a:ext uri="{FF2B5EF4-FFF2-40B4-BE49-F238E27FC236}">
                  <a16:creationId xmlns:a16="http://schemas.microsoft.com/office/drawing/2014/main" id="{23B91B4B-01B2-45EC-B17F-2F9DFAABB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360" y="3780370"/>
              <a:ext cx="479150" cy="372040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7" name="Freeform 58">
              <a:extLst>
                <a:ext uri="{FF2B5EF4-FFF2-40B4-BE49-F238E27FC236}">
                  <a16:creationId xmlns:a16="http://schemas.microsoft.com/office/drawing/2014/main" id="{ED854553-11A9-41A0-AFAC-8AAF7E3E9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400" y="3083266"/>
              <a:ext cx="41340" cy="54490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8" name="Freeform 59">
              <a:extLst>
                <a:ext uri="{FF2B5EF4-FFF2-40B4-BE49-F238E27FC236}">
                  <a16:creationId xmlns:a16="http://schemas.microsoft.com/office/drawing/2014/main" id="{9CE9BF69-A73B-413D-95FE-541DA261A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2119"/>
              <a:ext cx="1879" cy="1879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9" name="Freeform 60">
              <a:extLst>
                <a:ext uri="{FF2B5EF4-FFF2-40B4-BE49-F238E27FC236}">
                  <a16:creationId xmlns:a16="http://schemas.microsoft.com/office/drawing/2014/main" id="{9D52F8C0-3A6F-4B12-A495-169A094BE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312" y="3077627"/>
              <a:ext cx="1879" cy="1879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0" name="Freeform 61">
              <a:extLst>
                <a:ext uri="{FF2B5EF4-FFF2-40B4-BE49-F238E27FC236}">
                  <a16:creationId xmlns:a16="http://schemas.microsoft.com/office/drawing/2014/main" id="{F453C9CB-4D5B-4891-BFF9-37E980E64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2991193"/>
              <a:ext cx="216088" cy="172868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1" name="Freeform 62">
              <a:extLst>
                <a:ext uri="{FF2B5EF4-FFF2-40B4-BE49-F238E27FC236}">
                  <a16:creationId xmlns:a16="http://schemas.microsoft.com/office/drawing/2014/main" id="{F7D30DA6-5271-4712-8CDB-F2867DA45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2717" y="2953614"/>
              <a:ext cx="110863" cy="144682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2" name="Freeform 63">
              <a:extLst>
                <a:ext uri="{FF2B5EF4-FFF2-40B4-BE49-F238E27FC236}">
                  <a16:creationId xmlns:a16="http://schemas.microsoft.com/office/drawing/2014/main" id="{35A6C629-5EB0-42AA-8455-03B6A88CE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1348" y="3395179"/>
              <a:ext cx="131531" cy="174746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3" name="Freeform 64">
              <a:extLst>
                <a:ext uri="{FF2B5EF4-FFF2-40B4-BE49-F238E27FC236}">
                  <a16:creationId xmlns:a16="http://schemas.microsoft.com/office/drawing/2014/main" id="{A09D4BAC-C625-4B24-9F86-A5BD256DF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2019" y="3551135"/>
              <a:ext cx="3758" cy="1879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4" name="Freeform 65">
              <a:extLst>
                <a:ext uri="{FF2B5EF4-FFF2-40B4-BE49-F238E27FC236}">
                  <a16:creationId xmlns:a16="http://schemas.microsoft.com/office/drawing/2014/main" id="{5F306019-9F8A-4783-9FD3-30D4F9538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2211" y="3575562"/>
              <a:ext cx="1879" cy="3758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5" name="Freeform 67">
              <a:extLst>
                <a:ext uri="{FF2B5EF4-FFF2-40B4-BE49-F238E27FC236}">
                  <a16:creationId xmlns:a16="http://schemas.microsoft.com/office/drawing/2014/main" id="{61992F81-5CE0-44CD-8D9D-211019CA6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711" y="2395553"/>
              <a:ext cx="1016553" cy="432169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6" name="Freeform 68">
              <a:extLst>
                <a:ext uri="{FF2B5EF4-FFF2-40B4-BE49-F238E27FC236}">
                  <a16:creationId xmlns:a16="http://schemas.microsoft.com/office/drawing/2014/main" id="{C20AE516-E23C-4610-8CD9-7B9D9D129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0764" y="3164061"/>
              <a:ext cx="11274" cy="37581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7" name="Freeform 69">
              <a:extLst>
                <a:ext uri="{FF2B5EF4-FFF2-40B4-BE49-F238E27FC236}">
                  <a16:creationId xmlns:a16="http://schemas.microsoft.com/office/drawing/2014/main" id="{07E2430F-18A7-4FC9-BFDC-75BE60DEE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458" y="3135878"/>
              <a:ext cx="41340" cy="124013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id="{6FC623D7-AD87-4446-8B74-93F2A4C8E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3137755"/>
              <a:ext cx="1879" cy="1879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9" name="Freeform 71">
              <a:extLst>
                <a:ext uri="{FF2B5EF4-FFF2-40B4-BE49-F238E27FC236}">
                  <a16:creationId xmlns:a16="http://schemas.microsoft.com/office/drawing/2014/main" id="{B22F77C1-BC33-4AD8-8639-E5626111A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5878"/>
              <a:ext cx="131531" cy="144682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0" name="Freeform 72">
              <a:extLst>
                <a:ext uri="{FF2B5EF4-FFF2-40B4-BE49-F238E27FC236}">
                  <a16:creationId xmlns:a16="http://schemas.microsoft.com/office/drawing/2014/main" id="{0E188FFB-C496-40EE-A6CA-8C0CC0592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697" y="2761956"/>
              <a:ext cx="349498" cy="146562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1" name="Freeform 73">
              <a:extLst>
                <a:ext uri="{FF2B5EF4-FFF2-40B4-BE49-F238E27FC236}">
                  <a16:creationId xmlns:a16="http://schemas.microsoft.com/office/drawing/2014/main" id="{76A220DB-D42B-46B9-B597-67FAAE654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4240" y="2743166"/>
              <a:ext cx="214210" cy="95829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2" name="Freeform 74">
              <a:extLst>
                <a:ext uri="{FF2B5EF4-FFF2-40B4-BE49-F238E27FC236}">
                  <a16:creationId xmlns:a16="http://schemas.microsoft.com/office/drawing/2014/main" id="{12EF9920-DA22-449B-AAEE-498E2DAF1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964" y="2748804"/>
              <a:ext cx="3758" cy="1879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3" name="Freeform 75">
              <a:extLst>
                <a:ext uri="{FF2B5EF4-FFF2-40B4-BE49-F238E27FC236}">
                  <a16:creationId xmlns:a16="http://schemas.microsoft.com/office/drawing/2014/main" id="{A596159B-62F8-4C3B-AD7F-AC904D8DF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154" y="2805173"/>
              <a:ext cx="601289" cy="231116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4" name="Freeform 76">
              <a:extLst>
                <a:ext uri="{FF2B5EF4-FFF2-40B4-BE49-F238E27FC236}">
                  <a16:creationId xmlns:a16="http://schemas.microsoft.com/office/drawing/2014/main" id="{E7437EE6-B1A3-47F6-9D72-7466DF30B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030" y="2805173"/>
              <a:ext cx="88316" cy="54490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5" name="Freeform 77">
              <a:extLst>
                <a:ext uri="{FF2B5EF4-FFF2-40B4-BE49-F238E27FC236}">
                  <a16:creationId xmlns:a16="http://schemas.microsoft.com/office/drawing/2014/main" id="{C4944F22-F0DE-49CB-8198-F4925E703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3402" y="2797658"/>
              <a:ext cx="1879" cy="375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6" name="Freeform 78">
              <a:extLst>
                <a:ext uri="{FF2B5EF4-FFF2-40B4-BE49-F238E27FC236}">
                  <a16:creationId xmlns:a16="http://schemas.microsoft.com/office/drawing/2014/main" id="{35EB449C-4746-4DE7-8DA7-CA6FD5549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1394" y="2854027"/>
              <a:ext cx="1879" cy="1879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7" name="Freeform 79">
              <a:extLst>
                <a:ext uri="{FF2B5EF4-FFF2-40B4-BE49-F238E27FC236}">
                  <a16:creationId xmlns:a16="http://schemas.microsoft.com/office/drawing/2014/main" id="{2FE99691-129C-4317-8DF8-B7534A32D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7551" y="3045685"/>
              <a:ext cx="69524" cy="65764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8" name="Freeform 80">
              <a:extLst>
                <a:ext uri="{FF2B5EF4-FFF2-40B4-BE49-F238E27FC236}">
                  <a16:creationId xmlns:a16="http://schemas.microsoft.com/office/drawing/2014/main" id="{14431218-5356-469F-8DE9-56B8C8D89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6950" y="2775110"/>
              <a:ext cx="214210" cy="206691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9" name="Freeform 82">
              <a:extLst>
                <a:ext uri="{FF2B5EF4-FFF2-40B4-BE49-F238E27FC236}">
                  <a16:creationId xmlns:a16="http://schemas.microsoft.com/office/drawing/2014/main" id="{C9F16190-AAF5-4278-8877-918428580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7848" y="3318138"/>
              <a:ext cx="270580" cy="603157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0" name="Freeform 83">
              <a:extLst>
                <a:ext uri="{FF2B5EF4-FFF2-40B4-BE49-F238E27FC236}">
                  <a16:creationId xmlns:a16="http://schemas.microsoft.com/office/drawing/2014/main" id="{66A66759-6CA7-41A8-B04C-73D6C3E51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9509" y="3923175"/>
              <a:ext cx="1879" cy="3758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1" name="Freeform 84">
              <a:extLst>
                <a:ext uri="{FF2B5EF4-FFF2-40B4-BE49-F238E27FC236}">
                  <a16:creationId xmlns:a16="http://schemas.microsoft.com/office/drawing/2014/main" id="{0FF256F1-86D3-40DA-9104-5F64631EC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3896" y="3325653"/>
              <a:ext cx="92072" cy="50733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2" name="Freeform 85">
              <a:extLst>
                <a:ext uri="{FF2B5EF4-FFF2-40B4-BE49-F238E27FC236}">
                  <a16:creationId xmlns:a16="http://schemas.microsoft.com/office/drawing/2014/main" id="{981F7257-75F2-4345-B2FE-FC499EEE0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45" y="3498523"/>
              <a:ext cx="231119" cy="488538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3" name="Freeform 86">
              <a:extLst>
                <a:ext uri="{FF2B5EF4-FFF2-40B4-BE49-F238E27FC236}">
                  <a16:creationId xmlns:a16="http://schemas.microsoft.com/office/drawing/2014/main" id="{0F1BB4C2-930E-45C6-8A64-B09490211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1169" y="3934450"/>
              <a:ext cx="1879" cy="3758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4" name="Freeform 87">
              <a:extLst>
                <a:ext uri="{FF2B5EF4-FFF2-40B4-BE49-F238E27FC236}">
                  <a16:creationId xmlns:a16="http://schemas.microsoft.com/office/drawing/2014/main" id="{CF440358-8B8D-423C-A7AC-92B95F83D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404" y="3799162"/>
              <a:ext cx="184145" cy="13341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5" name="Freeform 88">
              <a:extLst>
                <a:ext uri="{FF2B5EF4-FFF2-40B4-BE49-F238E27FC236}">
                  <a16:creationId xmlns:a16="http://schemas.microsoft.com/office/drawing/2014/main" id="{43F8BF64-F3BE-4DCB-8A86-BF1AD5AB6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921" y="3878079"/>
              <a:ext cx="1879" cy="1879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6" name="Freeform 89">
              <a:extLst>
                <a:ext uri="{FF2B5EF4-FFF2-40B4-BE49-F238E27FC236}">
                  <a16:creationId xmlns:a16="http://schemas.microsoft.com/office/drawing/2014/main" id="{07161B45-50AE-4015-B04C-1B874B317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38" y="3530465"/>
              <a:ext cx="233000" cy="283727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7" name="Freeform 90">
              <a:extLst>
                <a:ext uri="{FF2B5EF4-FFF2-40B4-BE49-F238E27FC236}">
                  <a16:creationId xmlns:a16="http://schemas.microsoft.com/office/drawing/2014/main" id="{FBEB7777-FBB9-442D-AB76-313EF71A4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202" y="3594352"/>
              <a:ext cx="255548" cy="486660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8" name="Freeform 91">
              <a:extLst>
                <a:ext uri="{FF2B5EF4-FFF2-40B4-BE49-F238E27FC236}">
                  <a16:creationId xmlns:a16="http://schemas.microsoft.com/office/drawing/2014/main" id="{9447F41C-E49B-43F9-9F95-056FB0811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9767" y="4067857"/>
              <a:ext cx="1879" cy="3758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9" name="Freeform 92">
              <a:extLst>
                <a:ext uri="{FF2B5EF4-FFF2-40B4-BE49-F238E27FC236}">
                  <a16:creationId xmlns:a16="http://schemas.microsoft.com/office/drawing/2014/main" id="{563E0AC0-B3A1-408F-A2EB-350285DAF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1225" y="2262144"/>
              <a:ext cx="306283" cy="248027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0" name="Freeform 93">
              <a:extLst>
                <a:ext uri="{FF2B5EF4-FFF2-40B4-BE49-F238E27FC236}">
                  <a16:creationId xmlns:a16="http://schemas.microsoft.com/office/drawing/2014/main" id="{ABB80DA2-40E8-446F-9896-00A9393E4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6322" y="2677403"/>
              <a:ext cx="110863" cy="103344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1" name="Freeform 94">
              <a:extLst>
                <a:ext uri="{FF2B5EF4-FFF2-40B4-BE49-F238E27FC236}">
                  <a16:creationId xmlns:a16="http://schemas.microsoft.com/office/drawing/2014/main" id="{FFEC658A-1D97-40E6-8699-02F298F27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4" y="2624791"/>
              <a:ext cx="167234" cy="142804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2" name="Freeform 95">
              <a:extLst>
                <a:ext uri="{FF2B5EF4-FFF2-40B4-BE49-F238E27FC236}">
                  <a16:creationId xmlns:a16="http://schemas.microsoft.com/office/drawing/2014/main" id="{1230B860-622E-43FE-B866-8DA3917D2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86" y="2782626"/>
              <a:ext cx="52612" cy="112740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3" name="Freeform 96">
              <a:extLst>
                <a:ext uri="{FF2B5EF4-FFF2-40B4-BE49-F238E27FC236}">
                  <a16:creationId xmlns:a16="http://schemas.microsoft.com/office/drawing/2014/main" id="{6F44A3E5-2762-4878-A21B-13AD41EA2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611" y="2901002"/>
              <a:ext cx="1879" cy="1879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4" name="Freeform 97">
              <a:extLst>
                <a:ext uri="{FF2B5EF4-FFF2-40B4-BE49-F238E27FC236}">
                  <a16:creationId xmlns:a16="http://schemas.microsoft.com/office/drawing/2014/main" id="{44506D8F-9A38-483B-B5FC-D4D6A6E71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540" y="2519568"/>
              <a:ext cx="233000" cy="103344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5" name="Freeform 98">
              <a:extLst>
                <a:ext uri="{FF2B5EF4-FFF2-40B4-BE49-F238E27FC236}">
                  <a16:creationId xmlns:a16="http://schemas.microsoft.com/office/drawing/2014/main" id="{192192F7-C3D8-4140-8E81-CB182A9A0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234" y="2534598"/>
              <a:ext cx="204812" cy="112740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6" name="Freeform 99">
              <a:extLst>
                <a:ext uri="{FF2B5EF4-FFF2-40B4-BE49-F238E27FC236}">
                  <a16:creationId xmlns:a16="http://schemas.microsoft.com/office/drawing/2014/main" id="{D1FE2A8F-C97C-4FFA-B383-69878FB1F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975" y="2435012"/>
              <a:ext cx="195418" cy="97707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7" name="Freeform 100">
              <a:extLst>
                <a:ext uri="{FF2B5EF4-FFF2-40B4-BE49-F238E27FC236}">
                  <a16:creationId xmlns:a16="http://schemas.microsoft.com/office/drawing/2014/main" id="{F6776F09-9783-413C-8CBF-5AAC916A3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5783" y="2497019"/>
              <a:ext cx="174749" cy="67645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8" name="Freeform 101">
              <a:extLst>
                <a:ext uri="{FF2B5EF4-FFF2-40B4-BE49-F238E27FC236}">
                  <a16:creationId xmlns:a16="http://schemas.microsoft.com/office/drawing/2014/main" id="{52A850B1-86D5-438B-877E-8943C8A3B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945" y="2803294"/>
              <a:ext cx="103346" cy="193536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9" name="Freeform 102">
              <a:extLst>
                <a:ext uri="{FF2B5EF4-FFF2-40B4-BE49-F238E27FC236}">
                  <a16:creationId xmlns:a16="http://schemas.microsoft.com/office/drawing/2014/main" id="{C01375B5-76FF-419F-8534-BED5C3FA7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7735" y="2807052"/>
              <a:ext cx="1879" cy="1879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F6F41B14-0987-467F-8EA4-1A9CB4A17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327911"/>
              <a:ext cx="125895" cy="107103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1" name="Freeform 104">
              <a:extLst>
                <a:ext uri="{FF2B5EF4-FFF2-40B4-BE49-F238E27FC236}">
                  <a16:creationId xmlns:a16="http://schemas.microsoft.com/office/drawing/2014/main" id="{F7A2AE7A-BA11-44D1-858A-A7A76FADE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645" y="2476348"/>
              <a:ext cx="16912" cy="22548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2" name="Freeform 105">
              <a:extLst>
                <a:ext uri="{FF2B5EF4-FFF2-40B4-BE49-F238E27FC236}">
                  <a16:creationId xmlns:a16="http://schemas.microsoft.com/office/drawing/2014/main" id="{E48F7426-EF85-4877-8565-DF6DB4D56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7299" y="2412464"/>
              <a:ext cx="118378" cy="84557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3" name="Freeform 106">
              <a:extLst>
                <a:ext uri="{FF2B5EF4-FFF2-40B4-BE49-F238E27FC236}">
                  <a16:creationId xmlns:a16="http://schemas.microsoft.com/office/drawing/2014/main" id="{A7D2B2FE-E718-4263-AED2-84BD0F251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644" y="2547751"/>
              <a:ext cx="289370" cy="186021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Gudea" panose="02000000000000000000" pitchFamily="50" charset="0"/>
              </a:endParaRPr>
            </a:p>
          </p:txBody>
        </p:sp>
        <p:sp>
          <p:nvSpPr>
            <p:cNvPr id="174" name="Freeform 107">
              <a:extLst>
                <a:ext uri="{FF2B5EF4-FFF2-40B4-BE49-F238E27FC236}">
                  <a16:creationId xmlns:a16="http://schemas.microsoft.com/office/drawing/2014/main" id="{0882C4D2-AB74-4106-905C-13E0608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5950" y="2735651"/>
              <a:ext cx="1879" cy="3758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5" name="Freeform 108">
              <a:extLst>
                <a:ext uri="{FF2B5EF4-FFF2-40B4-BE49-F238E27FC236}">
                  <a16:creationId xmlns:a16="http://schemas.microsoft.com/office/drawing/2014/main" id="{FB71081E-D64B-4A94-81BF-D7BE00453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1460" y="2540235"/>
              <a:ext cx="95830" cy="118376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6" name="Freeform 109">
              <a:extLst>
                <a:ext uri="{FF2B5EF4-FFF2-40B4-BE49-F238E27FC236}">
                  <a16:creationId xmlns:a16="http://schemas.microsoft.com/office/drawing/2014/main" id="{810A2A1C-CF2F-4049-AC3B-F90239B00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14" y="2720617"/>
              <a:ext cx="197298" cy="107104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7" name="Freeform 110">
              <a:extLst>
                <a:ext uri="{FF2B5EF4-FFF2-40B4-BE49-F238E27FC236}">
                  <a16:creationId xmlns:a16="http://schemas.microsoft.com/office/drawing/2014/main" id="{7B2870F6-F061-4D6D-8EAD-41DA37888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4766" y="2790143"/>
              <a:ext cx="84555" cy="56369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8" name="Freeform 111">
              <a:extLst>
                <a:ext uri="{FF2B5EF4-FFF2-40B4-BE49-F238E27FC236}">
                  <a16:creationId xmlns:a16="http://schemas.microsoft.com/office/drawing/2014/main" id="{EF6897EA-969E-426A-AF02-AAAC03567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136" y="2374883"/>
              <a:ext cx="574983" cy="328826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9" name="Freeform 112">
              <a:extLst>
                <a:ext uri="{FF2B5EF4-FFF2-40B4-BE49-F238E27FC236}">
                  <a16:creationId xmlns:a16="http://schemas.microsoft.com/office/drawing/2014/main" id="{28098EE2-BF29-4FC4-A4FE-D3D562928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59" y="2202015"/>
              <a:ext cx="300644" cy="212327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0" name="Freeform 113">
              <a:extLst>
                <a:ext uri="{FF2B5EF4-FFF2-40B4-BE49-F238E27FC236}">
                  <a16:creationId xmlns:a16="http://schemas.microsoft.com/office/drawing/2014/main" id="{78E19A38-B194-41FA-96F9-59E83C8EA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041" y="2113704"/>
              <a:ext cx="234877" cy="107103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1" name="Freeform 114">
              <a:extLst>
                <a:ext uri="{FF2B5EF4-FFF2-40B4-BE49-F238E27FC236}">
                  <a16:creationId xmlns:a16="http://schemas.microsoft.com/office/drawing/2014/main" id="{2208081A-B515-496A-BEB9-081A55243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9798" y="2188864"/>
              <a:ext cx="180386" cy="110859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2" name="Freeform 115">
              <a:extLst>
                <a:ext uri="{FF2B5EF4-FFF2-40B4-BE49-F238E27FC236}">
                  <a16:creationId xmlns:a16="http://schemas.microsoft.com/office/drawing/2014/main" id="{5381C44A-9B2E-4478-B844-9E7C1F843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917" y="2241475"/>
              <a:ext cx="3758" cy="1879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3" name="Freeform 116">
              <a:extLst>
                <a:ext uri="{FF2B5EF4-FFF2-40B4-BE49-F238E27FC236}">
                  <a16:creationId xmlns:a16="http://schemas.microsoft.com/office/drawing/2014/main" id="{85C27A0B-5E5C-499C-8EFD-5FEEDF8AF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799" y="2575936"/>
              <a:ext cx="139048" cy="73281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4" name="Freeform 117">
              <a:extLst>
                <a:ext uri="{FF2B5EF4-FFF2-40B4-BE49-F238E27FC236}">
                  <a16:creationId xmlns:a16="http://schemas.microsoft.com/office/drawing/2014/main" id="{69146D78-6DEC-4F1D-98A1-23F760BEF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040" y="2265902"/>
              <a:ext cx="285613" cy="321309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5" name="Freeform 118">
              <a:extLst>
                <a:ext uri="{FF2B5EF4-FFF2-40B4-BE49-F238E27FC236}">
                  <a16:creationId xmlns:a16="http://schemas.microsoft.com/office/drawing/2014/main" id="{FA6D0CD5-D1BD-45C8-89FC-6360CA41A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080" y="2260266"/>
              <a:ext cx="3758" cy="3758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6" name="Freeform 119">
              <a:extLst>
                <a:ext uri="{FF2B5EF4-FFF2-40B4-BE49-F238E27FC236}">
                  <a16:creationId xmlns:a16="http://schemas.microsoft.com/office/drawing/2014/main" id="{E8E5E885-EA99-4E16-915E-59D344225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5934" y="2262144"/>
              <a:ext cx="1879" cy="187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7" name="Freeform 120">
              <a:extLst>
                <a:ext uri="{FF2B5EF4-FFF2-40B4-BE49-F238E27FC236}">
                  <a16:creationId xmlns:a16="http://schemas.microsoft.com/office/drawing/2014/main" id="{AE6A7287-10DF-4349-A804-F0CC7BC42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5436" y="1478604"/>
              <a:ext cx="336346" cy="535513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8" name="Freeform 121">
              <a:extLst>
                <a:ext uri="{FF2B5EF4-FFF2-40B4-BE49-F238E27FC236}">
                  <a16:creationId xmlns:a16="http://schemas.microsoft.com/office/drawing/2014/main" id="{2A61F868-CFCC-46DF-B341-9EA524270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7160" y="1991567"/>
              <a:ext cx="1879" cy="1879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9" name="Freeform 122">
              <a:extLst>
                <a:ext uri="{FF2B5EF4-FFF2-40B4-BE49-F238E27FC236}">
                  <a16:creationId xmlns:a16="http://schemas.microsoft.com/office/drawing/2014/main" id="{F6104631-ECE5-4EC3-B0CB-7DAA1C3C7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1368" y="3180973"/>
              <a:ext cx="680208" cy="543028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0" name="Freeform 123">
              <a:extLst>
                <a:ext uri="{FF2B5EF4-FFF2-40B4-BE49-F238E27FC236}">
                  <a16:creationId xmlns:a16="http://schemas.microsoft.com/office/drawing/2014/main" id="{9BFDDAC4-022A-45FD-B3CC-4CD424D7E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3306866"/>
              <a:ext cx="1879" cy="1879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1" name="Freeform 124">
              <a:extLst>
                <a:ext uri="{FF2B5EF4-FFF2-40B4-BE49-F238E27FC236}">
                  <a16:creationId xmlns:a16="http://schemas.microsoft.com/office/drawing/2014/main" id="{60F8129A-337A-4010-ADA3-4410E907E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077" y="3434636"/>
              <a:ext cx="255548" cy="283729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2" name="Freeform 125">
              <a:extLst>
                <a:ext uri="{FF2B5EF4-FFF2-40B4-BE49-F238E27FC236}">
                  <a16:creationId xmlns:a16="http://schemas.microsoft.com/office/drawing/2014/main" id="{0251500D-5D77-4D42-84DB-2F79A9CD9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0" y="3724002"/>
              <a:ext cx="1879" cy="1879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3" name="Freeform 126">
              <a:extLst>
                <a:ext uri="{FF2B5EF4-FFF2-40B4-BE49-F238E27FC236}">
                  <a16:creationId xmlns:a16="http://schemas.microsoft.com/office/drawing/2014/main" id="{BBACAC28-9744-486C-93E7-19444E12D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737" y="3398936"/>
              <a:ext cx="30064" cy="48854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4" name="Freeform 127">
              <a:extLst>
                <a:ext uri="{FF2B5EF4-FFF2-40B4-BE49-F238E27FC236}">
                  <a16:creationId xmlns:a16="http://schemas.microsoft.com/office/drawing/2014/main" id="{8A043C2F-5DAF-445E-A1B2-07B1C3994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198" y="3393298"/>
              <a:ext cx="148442" cy="120256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5" name="Freeform 130">
              <a:extLst>
                <a:ext uri="{FF2B5EF4-FFF2-40B4-BE49-F238E27FC236}">
                  <a16:creationId xmlns:a16="http://schemas.microsoft.com/office/drawing/2014/main" id="{2A9B68AF-2C1D-40DD-BED5-8EC4C49CE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6525" y="4206903"/>
              <a:ext cx="3758" cy="1879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6" name="Freeform 131">
              <a:extLst>
                <a:ext uri="{FF2B5EF4-FFF2-40B4-BE49-F238E27FC236}">
                  <a16:creationId xmlns:a16="http://schemas.microsoft.com/office/drawing/2014/main" id="{56B9332D-DC16-4B63-99E6-0F1EB2F27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4967" y="4118590"/>
              <a:ext cx="3758" cy="1879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7" name="Freeform 132">
              <a:extLst>
                <a:ext uri="{FF2B5EF4-FFF2-40B4-BE49-F238E27FC236}">
                  <a16:creationId xmlns:a16="http://schemas.microsoft.com/office/drawing/2014/main" id="{D23CF932-128F-4860-9E6C-C441A200C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604" y="4120472"/>
              <a:ext cx="33822" cy="20669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8" name="Freeform 133">
              <a:extLst>
                <a:ext uri="{FF2B5EF4-FFF2-40B4-BE49-F238E27FC236}">
                  <a16:creationId xmlns:a16="http://schemas.microsoft.com/office/drawing/2014/main" id="{673BA4F6-55B0-4635-BE68-D1110212E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658" y="2983677"/>
              <a:ext cx="311919" cy="304398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9" name="Freeform 134">
              <a:extLst>
                <a:ext uri="{FF2B5EF4-FFF2-40B4-BE49-F238E27FC236}">
                  <a16:creationId xmlns:a16="http://schemas.microsoft.com/office/drawing/2014/main" id="{F7C3BB3D-4C6B-463C-92B0-2270FE359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3252374"/>
              <a:ext cx="54493" cy="54490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0" name="Freeform 135">
              <a:extLst>
                <a:ext uri="{FF2B5EF4-FFF2-40B4-BE49-F238E27FC236}">
                  <a16:creationId xmlns:a16="http://schemas.microsoft.com/office/drawing/2014/main" id="{9FFE7577-7A99-4BF6-84D7-850344201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903" y="2433133"/>
              <a:ext cx="419025" cy="353252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1" name="Freeform 136">
              <a:extLst>
                <a:ext uri="{FF2B5EF4-FFF2-40B4-BE49-F238E27FC236}">
                  <a16:creationId xmlns:a16="http://schemas.microsoft.com/office/drawing/2014/main" id="{98FEE180-1CED-408D-A458-3329E3363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719" y="2767594"/>
              <a:ext cx="28186" cy="56369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2" name="Freeform 137">
              <a:extLst>
                <a:ext uri="{FF2B5EF4-FFF2-40B4-BE49-F238E27FC236}">
                  <a16:creationId xmlns:a16="http://schemas.microsoft.com/office/drawing/2014/main" id="{89BE6F42-7024-4BD7-ACD1-B9151C3D4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788262"/>
              <a:ext cx="1879" cy="3758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3" name="Freeform 138">
              <a:extLst>
                <a:ext uri="{FF2B5EF4-FFF2-40B4-BE49-F238E27FC236}">
                  <a16:creationId xmlns:a16="http://schemas.microsoft.com/office/drawing/2014/main" id="{EA50D3B8-DFCF-4FF9-8784-8A691A083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911" y="3797282"/>
              <a:ext cx="69524" cy="37581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4" name="Freeform 139">
              <a:extLst>
                <a:ext uri="{FF2B5EF4-FFF2-40B4-BE49-F238E27FC236}">
                  <a16:creationId xmlns:a16="http://schemas.microsoft.com/office/drawing/2014/main" id="{74CB4E3D-B61D-4BB1-8504-26C4E4720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274" y="3814194"/>
              <a:ext cx="1879" cy="1879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5" name="Freeform 140">
              <a:extLst>
                <a:ext uri="{FF2B5EF4-FFF2-40B4-BE49-F238E27FC236}">
                  <a16:creationId xmlns:a16="http://schemas.microsoft.com/office/drawing/2014/main" id="{2681F084-F80E-4D80-801F-A7A892DDB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338" y="3742792"/>
              <a:ext cx="193540" cy="99587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6" name="Freeform 141">
              <a:extLst>
                <a:ext uri="{FF2B5EF4-FFF2-40B4-BE49-F238E27FC236}">
                  <a16:creationId xmlns:a16="http://schemas.microsoft.com/office/drawing/2014/main" id="{A2853340-6E1E-4EFC-99EB-E18A686FE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830" y="3844258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7" name="Freeform 142">
              <a:extLst>
                <a:ext uri="{FF2B5EF4-FFF2-40B4-BE49-F238E27FC236}">
                  <a16:creationId xmlns:a16="http://schemas.microsoft.com/office/drawing/2014/main" id="{E0673678-E061-415C-9D63-F9270C54E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636" y="3776614"/>
              <a:ext cx="1879" cy="1879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8" name="Freeform 143">
              <a:extLst>
                <a:ext uri="{FF2B5EF4-FFF2-40B4-BE49-F238E27FC236}">
                  <a16:creationId xmlns:a16="http://schemas.microsoft.com/office/drawing/2014/main" id="{75BC7686-535E-4503-91E1-0AF42C6AE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647" y="3162183"/>
              <a:ext cx="984611" cy="608794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9" name="Freeform 144">
              <a:extLst>
                <a:ext uri="{FF2B5EF4-FFF2-40B4-BE49-F238E27FC236}">
                  <a16:creationId xmlns:a16="http://schemas.microsoft.com/office/drawing/2014/main" id="{9472D45F-64E3-4DAF-A23B-2AF95E538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98" y="3671391"/>
              <a:ext cx="1879" cy="1879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0" name="Freeform 145">
              <a:extLst>
                <a:ext uri="{FF2B5EF4-FFF2-40B4-BE49-F238E27FC236}">
                  <a16:creationId xmlns:a16="http://schemas.microsoft.com/office/drawing/2014/main" id="{98151931-1844-46AC-A5AD-C7CC2E58B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154" y="3404573"/>
              <a:ext cx="1879" cy="1879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1" name="Freeform 146">
              <a:extLst>
                <a:ext uri="{FF2B5EF4-FFF2-40B4-BE49-F238E27FC236}">
                  <a16:creationId xmlns:a16="http://schemas.microsoft.com/office/drawing/2014/main" id="{4CEF78D6-4AC9-4C5B-8150-86EBAC906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133" y="3167820"/>
              <a:ext cx="1879" cy="3758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2" name="Freeform 147">
              <a:extLst>
                <a:ext uri="{FF2B5EF4-FFF2-40B4-BE49-F238E27FC236}">
                  <a16:creationId xmlns:a16="http://schemas.microsoft.com/office/drawing/2014/main" id="{C9C1D0ED-71FE-45D2-BA93-D30D3AF82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234" y="3682663"/>
              <a:ext cx="127772" cy="129652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3" name="Freeform 149">
              <a:extLst>
                <a:ext uri="{FF2B5EF4-FFF2-40B4-BE49-F238E27FC236}">
                  <a16:creationId xmlns:a16="http://schemas.microsoft.com/office/drawing/2014/main" id="{A7FEEA4C-173D-49EA-9527-50EA0A65B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3601867"/>
              <a:ext cx="88313" cy="71401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4" name="Freeform 150">
              <a:extLst>
                <a:ext uri="{FF2B5EF4-FFF2-40B4-BE49-F238E27FC236}">
                  <a16:creationId xmlns:a16="http://schemas.microsoft.com/office/drawing/2014/main" id="{FA56A0B5-04CB-45AB-8366-9C0156A94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806" y="3680785"/>
              <a:ext cx="1879" cy="1879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5" name="Freeform 151">
              <a:extLst>
                <a:ext uri="{FF2B5EF4-FFF2-40B4-BE49-F238E27FC236}">
                  <a16:creationId xmlns:a16="http://schemas.microsoft.com/office/drawing/2014/main" id="{4FB6F650-B39A-41DF-9C26-A5700D8C4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685" y="3616899"/>
              <a:ext cx="105225" cy="62005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6" name="Freeform 152">
              <a:extLst>
                <a:ext uri="{FF2B5EF4-FFF2-40B4-BE49-F238E27FC236}">
                  <a16:creationId xmlns:a16="http://schemas.microsoft.com/office/drawing/2014/main" id="{03DBE9AE-194F-410B-A220-1C1EB4F5E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590" y="3776614"/>
              <a:ext cx="133412" cy="137168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7" name="Freeform 153">
              <a:extLst>
                <a:ext uri="{FF2B5EF4-FFF2-40B4-BE49-F238E27FC236}">
                  <a16:creationId xmlns:a16="http://schemas.microsoft.com/office/drawing/2014/main" id="{2C960FDD-43F9-43E7-934A-E14B4EC13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160" y="4103560"/>
              <a:ext cx="1289013" cy="1315296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8" name="Freeform 154">
              <a:extLst>
                <a:ext uri="{FF2B5EF4-FFF2-40B4-BE49-F238E27FC236}">
                  <a16:creationId xmlns:a16="http://schemas.microsoft.com/office/drawing/2014/main" id="{C2909440-5BB1-43A7-B31C-FC26B3BD6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497" y="5292964"/>
              <a:ext cx="157839" cy="16911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19" name="Freeform 155">
              <a:extLst>
                <a:ext uri="{FF2B5EF4-FFF2-40B4-BE49-F238E27FC236}">
                  <a16:creationId xmlns:a16="http://schemas.microsoft.com/office/drawing/2014/main" id="{21A75286-18D9-47C3-84D2-31D108C05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0676" y="5003598"/>
              <a:ext cx="653901" cy="1159341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0" name="Freeform 156">
              <a:extLst>
                <a:ext uri="{FF2B5EF4-FFF2-40B4-BE49-F238E27FC236}">
                  <a16:creationId xmlns:a16="http://schemas.microsoft.com/office/drawing/2014/main" id="{10E1BDFD-E287-4E8C-86A6-03F94F433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394" y="6183607"/>
              <a:ext cx="9396" cy="20669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1" name="Freeform 157">
              <a:extLst>
                <a:ext uri="{FF2B5EF4-FFF2-40B4-BE49-F238E27FC236}">
                  <a16:creationId xmlns:a16="http://schemas.microsoft.com/office/drawing/2014/main" id="{9D00EAD1-4A99-4141-A3A0-D23AC40AD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14" y="6211790"/>
              <a:ext cx="112742" cy="7703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2" name="Freeform 158">
              <a:extLst>
                <a:ext uri="{FF2B5EF4-FFF2-40B4-BE49-F238E27FC236}">
                  <a16:creationId xmlns:a16="http://schemas.microsoft.com/office/drawing/2014/main" id="{FDCB591F-4818-438D-AEC8-6020560D6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4885" y="6290709"/>
              <a:ext cx="7516" cy="1879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3" name="Freeform 159">
              <a:extLst>
                <a:ext uri="{FF2B5EF4-FFF2-40B4-BE49-F238E27FC236}">
                  <a16:creationId xmlns:a16="http://schemas.microsoft.com/office/drawing/2014/main" id="{DB392F4B-A3D5-407F-A008-70D1070ED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35" y="6176090"/>
              <a:ext cx="1879" cy="1879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4" name="Freeform 160">
              <a:extLst>
                <a:ext uri="{FF2B5EF4-FFF2-40B4-BE49-F238E27FC236}">
                  <a16:creationId xmlns:a16="http://schemas.microsoft.com/office/drawing/2014/main" id="{A12A51FF-2447-4269-91FD-C184D2B7F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032" y="4857037"/>
              <a:ext cx="274337" cy="1458099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5" name="Freeform 161">
              <a:extLst>
                <a:ext uri="{FF2B5EF4-FFF2-40B4-BE49-F238E27FC236}">
                  <a16:creationId xmlns:a16="http://schemas.microsoft.com/office/drawing/2014/main" id="{BEB7279C-CC93-49AC-A57B-1F8393AC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5847266"/>
              <a:ext cx="18790" cy="22548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6" name="Freeform 162">
              <a:extLst>
                <a:ext uri="{FF2B5EF4-FFF2-40B4-BE49-F238E27FC236}">
                  <a16:creationId xmlns:a16="http://schemas.microsoft.com/office/drawing/2014/main" id="{7F13BEFB-FBF7-4719-9947-FD780E360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06" y="6286952"/>
              <a:ext cx="30064" cy="9396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7" name="Freeform 163">
              <a:extLst>
                <a:ext uri="{FF2B5EF4-FFF2-40B4-BE49-F238E27FC236}">
                  <a16:creationId xmlns:a16="http://schemas.microsoft.com/office/drawing/2014/main" id="{402055D6-B705-4EC9-AA9F-BD45F22D9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691" y="4917163"/>
              <a:ext cx="276217" cy="281850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8" name="Freeform 164">
              <a:extLst>
                <a:ext uri="{FF2B5EF4-FFF2-40B4-BE49-F238E27FC236}">
                  <a16:creationId xmlns:a16="http://schemas.microsoft.com/office/drawing/2014/main" id="{FEED1860-A06B-41F0-B6B4-19B4F3975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322" y="3910022"/>
              <a:ext cx="99588" cy="82675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9" name="Freeform 165">
              <a:extLst>
                <a:ext uri="{FF2B5EF4-FFF2-40B4-BE49-F238E27FC236}">
                  <a16:creationId xmlns:a16="http://schemas.microsoft.com/office/drawing/2014/main" id="{B81B8827-D4A1-4B22-9785-A556493AC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152" y="3953238"/>
              <a:ext cx="184145" cy="78917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0" name="Freeform 166">
              <a:extLst>
                <a:ext uri="{FF2B5EF4-FFF2-40B4-BE49-F238E27FC236}">
                  <a16:creationId xmlns:a16="http://schemas.microsoft.com/office/drawing/2014/main" id="{FB63AC20-7683-47B3-9CBF-31CCE8046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806" y="3861169"/>
              <a:ext cx="383322" cy="544908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1" name="Freeform 167">
              <a:extLst>
                <a:ext uri="{FF2B5EF4-FFF2-40B4-BE49-F238E27FC236}">
                  <a16:creationId xmlns:a16="http://schemas.microsoft.com/office/drawing/2014/main" id="{D96C3447-4EBF-4A47-B6E7-9B29A1914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168" y="4221936"/>
              <a:ext cx="1879" cy="1879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2" name="Freeform 168">
              <a:extLst>
                <a:ext uri="{FF2B5EF4-FFF2-40B4-BE49-F238E27FC236}">
                  <a16:creationId xmlns:a16="http://schemas.microsoft.com/office/drawing/2014/main" id="{2034812F-0F68-4FEC-A23A-9E9AF8BF6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088" y="4597734"/>
              <a:ext cx="390838" cy="437805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3" name="Freeform 169">
              <a:extLst>
                <a:ext uri="{FF2B5EF4-FFF2-40B4-BE49-F238E27FC236}">
                  <a16:creationId xmlns:a16="http://schemas.microsoft.com/office/drawing/2014/main" id="{2B335496-8C97-4CC7-A8E2-1F0EBFD6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886" y="4280184"/>
              <a:ext cx="413386" cy="601279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4" name="Freeform 170">
              <a:extLst>
                <a:ext uri="{FF2B5EF4-FFF2-40B4-BE49-F238E27FC236}">
                  <a16:creationId xmlns:a16="http://schemas.microsoft.com/office/drawing/2014/main" id="{4AE482A4-5C96-4AB3-99BA-712D6A972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950" y="3874321"/>
              <a:ext cx="441571" cy="372040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5" name="Freeform 171">
              <a:extLst>
                <a:ext uri="{FF2B5EF4-FFF2-40B4-BE49-F238E27FC236}">
                  <a16:creationId xmlns:a16="http://schemas.microsoft.com/office/drawing/2014/main" id="{96248645-2E30-4058-B77D-E7DC63D50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9" y="3990820"/>
              <a:ext cx="3758" cy="1879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6" name="Freeform 172">
              <a:extLst>
                <a:ext uri="{FF2B5EF4-FFF2-40B4-BE49-F238E27FC236}">
                  <a16:creationId xmlns:a16="http://schemas.microsoft.com/office/drawing/2014/main" id="{475BC44C-A4CD-4E94-AC65-EBAD45AC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408" y="4069737"/>
              <a:ext cx="129654" cy="140925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7" name="Freeform 173">
              <a:extLst>
                <a:ext uri="{FF2B5EF4-FFF2-40B4-BE49-F238E27FC236}">
                  <a16:creationId xmlns:a16="http://schemas.microsoft.com/office/drawing/2014/main" id="{5270FA19-3C10-46C9-9A03-B4DE7E85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819" y="4079133"/>
              <a:ext cx="1879" cy="1879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8" name="Freeform 175">
              <a:extLst>
                <a:ext uri="{FF2B5EF4-FFF2-40B4-BE49-F238E27FC236}">
                  <a16:creationId xmlns:a16="http://schemas.microsoft.com/office/drawing/2014/main" id="{C926149C-25F3-489B-8E84-CE7D5AFFE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907" y="4084769"/>
              <a:ext cx="95830" cy="116499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9" name="Freeform 176">
              <a:extLst>
                <a:ext uri="{FF2B5EF4-FFF2-40B4-BE49-F238E27FC236}">
                  <a16:creationId xmlns:a16="http://schemas.microsoft.com/office/drawing/2014/main" id="{02FC4D53-41D0-46AD-A727-A4663E415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7420" y="3500402"/>
              <a:ext cx="330710" cy="103344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0" name="Freeform 179">
              <a:extLst>
                <a:ext uri="{FF2B5EF4-FFF2-40B4-BE49-F238E27FC236}">
                  <a16:creationId xmlns:a16="http://schemas.microsoft.com/office/drawing/2014/main" id="{A7CF95AA-DBA2-441D-8005-AB43DBCC2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795" y="6129115"/>
              <a:ext cx="50734" cy="28186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1" name="Freeform 180">
              <a:extLst>
                <a:ext uri="{FF2B5EF4-FFF2-40B4-BE49-F238E27FC236}">
                  <a16:creationId xmlns:a16="http://schemas.microsoft.com/office/drawing/2014/main" id="{3723B216-0609-4C33-AE18-5A2DE96FE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699" y="6119720"/>
              <a:ext cx="41340" cy="33822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2" name="Freeform 181">
              <a:extLst>
                <a:ext uri="{FF2B5EF4-FFF2-40B4-BE49-F238E27FC236}">
                  <a16:creationId xmlns:a16="http://schemas.microsoft.com/office/drawing/2014/main" id="{789C340F-63C9-431A-ADD3-11181A8EB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298" y="4265152"/>
              <a:ext cx="24427" cy="37581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3" name="Freeform 182">
              <a:extLst>
                <a:ext uri="{FF2B5EF4-FFF2-40B4-BE49-F238E27FC236}">
                  <a16:creationId xmlns:a16="http://schemas.microsoft.com/office/drawing/2014/main" id="{9D34673F-3025-4E30-A71E-D82E461BF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0160" y="4227573"/>
              <a:ext cx="184145" cy="20481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4" name="Freeform 183">
              <a:extLst>
                <a:ext uri="{FF2B5EF4-FFF2-40B4-BE49-F238E27FC236}">
                  <a16:creationId xmlns:a16="http://schemas.microsoft.com/office/drawing/2014/main" id="{2F48D606-2089-42F2-9FD4-DED348593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378" y="542864"/>
              <a:ext cx="1986132" cy="1480648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5" name="Freeform 185">
              <a:extLst>
                <a:ext uri="{FF2B5EF4-FFF2-40B4-BE49-F238E27FC236}">
                  <a16:creationId xmlns:a16="http://schemas.microsoft.com/office/drawing/2014/main" id="{8573CD50-72B1-4BE7-BA97-6A6B342A3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068" y="6247491"/>
              <a:ext cx="62008" cy="3570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6" name="Freeform 218">
              <a:extLst>
                <a:ext uri="{FF2B5EF4-FFF2-40B4-BE49-F238E27FC236}">
                  <a16:creationId xmlns:a16="http://schemas.microsoft.com/office/drawing/2014/main" id="{19A2B350-A5DD-437D-9705-F5163AC59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59" y="2269660"/>
              <a:ext cx="46976" cy="18790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7" name="Freeform 219">
              <a:extLst>
                <a:ext uri="{FF2B5EF4-FFF2-40B4-BE49-F238E27FC236}">
                  <a16:creationId xmlns:a16="http://schemas.microsoft.com/office/drawing/2014/main" id="{6080A00F-7A89-4D63-8010-4849D69D6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19" y="2010359"/>
              <a:ext cx="52612" cy="26306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8" name="Freeform 220">
              <a:extLst>
                <a:ext uri="{FF2B5EF4-FFF2-40B4-BE49-F238E27FC236}">
                  <a16:creationId xmlns:a16="http://schemas.microsoft.com/office/drawing/2014/main" id="{CA9D9CD5-4287-4EEE-91AA-0C191CF64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61" y="2307238"/>
              <a:ext cx="28186" cy="26306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9" name="Freeform 221">
              <a:extLst>
                <a:ext uri="{FF2B5EF4-FFF2-40B4-BE49-F238E27FC236}">
                  <a16:creationId xmlns:a16="http://schemas.microsoft.com/office/drawing/2014/main" id="{4D080B5C-51F9-4648-A23F-D800D4E3E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13" y="3536101"/>
              <a:ext cx="16912" cy="9396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0" name="Freeform 222">
              <a:extLst>
                <a:ext uri="{FF2B5EF4-FFF2-40B4-BE49-F238E27FC236}">
                  <a16:creationId xmlns:a16="http://schemas.microsoft.com/office/drawing/2014/main" id="{ECD89D3A-A9B6-40E8-A350-0BD12327E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949" y="1410960"/>
              <a:ext cx="1243915" cy="862458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1" name="Freeform 223">
              <a:extLst>
                <a:ext uri="{FF2B5EF4-FFF2-40B4-BE49-F238E27FC236}">
                  <a16:creationId xmlns:a16="http://schemas.microsoft.com/office/drawing/2014/main" id="{52FE9502-B964-4A24-94AD-00EBE581D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87" y="3607504"/>
              <a:ext cx="31946" cy="35702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2" name="Freeform 224">
              <a:extLst>
                <a:ext uri="{FF2B5EF4-FFF2-40B4-BE49-F238E27FC236}">
                  <a16:creationId xmlns:a16="http://schemas.microsoft.com/office/drawing/2014/main" id="{FB8FE237-AA12-49A8-A639-2FF83349F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368" y="2096792"/>
              <a:ext cx="84558" cy="78917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3" name="Freeform 225">
              <a:extLst>
                <a:ext uri="{FF2B5EF4-FFF2-40B4-BE49-F238E27FC236}">
                  <a16:creationId xmlns:a16="http://schemas.microsoft.com/office/drawing/2014/main" id="{DF388DE1-FF0A-4E5A-A56B-356858FDC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747" y="3558651"/>
              <a:ext cx="16910" cy="13153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4" name="Freeform 226">
              <a:extLst>
                <a:ext uri="{FF2B5EF4-FFF2-40B4-BE49-F238E27FC236}">
                  <a16:creationId xmlns:a16="http://schemas.microsoft.com/office/drawing/2014/main" id="{A07E8E08-B863-485E-9ED9-B2290AA21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735" y="2506413"/>
              <a:ext cx="1880908" cy="924465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5" name="Freeform 227">
              <a:extLst>
                <a:ext uri="{FF2B5EF4-FFF2-40B4-BE49-F238E27FC236}">
                  <a16:creationId xmlns:a16="http://schemas.microsoft.com/office/drawing/2014/main" id="{526BE7C1-0FCC-41F5-A938-6539AEDFA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96" y="3581198"/>
              <a:ext cx="11274" cy="11274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6" name="Freeform 228">
              <a:extLst>
                <a:ext uri="{FF2B5EF4-FFF2-40B4-BE49-F238E27FC236}">
                  <a16:creationId xmlns:a16="http://schemas.microsoft.com/office/drawing/2014/main" id="{93E4CBD2-1AD0-400E-95AF-3BB8BD724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339" y="2739408"/>
              <a:ext cx="407750" cy="293123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7" name="Freeform 229">
              <a:extLst>
                <a:ext uri="{FF2B5EF4-FFF2-40B4-BE49-F238E27FC236}">
                  <a16:creationId xmlns:a16="http://schemas.microsoft.com/office/drawing/2014/main" id="{EF7A9257-3F86-413F-A850-DE6BE4044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1662" y="2889727"/>
              <a:ext cx="24427" cy="16912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8" name="Freeform 230">
              <a:extLst>
                <a:ext uri="{FF2B5EF4-FFF2-40B4-BE49-F238E27FC236}">
                  <a16:creationId xmlns:a16="http://schemas.microsoft.com/office/drawing/2014/main" id="{3C84BF80-F89F-4489-BBA6-B0A5C8DD7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9886" y="2609758"/>
              <a:ext cx="105225" cy="54490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9" name="Freeform 231">
              <a:extLst>
                <a:ext uri="{FF2B5EF4-FFF2-40B4-BE49-F238E27FC236}">
                  <a16:creationId xmlns:a16="http://schemas.microsoft.com/office/drawing/2014/main" id="{F416F50B-3B68-4CD2-A4AB-456310D34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70" y="2816449"/>
              <a:ext cx="201058" cy="195416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0" name="Freeform 232">
              <a:extLst>
                <a:ext uri="{FF2B5EF4-FFF2-40B4-BE49-F238E27FC236}">
                  <a16:creationId xmlns:a16="http://schemas.microsoft.com/office/drawing/2014/main" id="{73B41277-91BB-48B6-B0DA-C371F9B19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8717" y="3051321"/>
              <a:ext cx="86436" cy="18790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1" name="Freeform 233">
              <a:extLst>
                <a:ext uri="{FF2B5EF4-FFF2-40B4-BE49-F238E27FC236}">
                  <a16:creationId xmlns:a16="http://schemas.microsoft.com/office/drawing/2014/main" id="{A0167D91-B1DE-47C4-B328-FC25D9291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8215" y="3041927"/>
              <a:ext cx="7516" cy="3758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2" name="Freeform 234">
              <a:extLst>
                <a:ext uri="{FF2B5EF4-FFF2-40B4-BE49-F238E27FC236}">
                  <a16:creationId xmlns:a16="http://schemas.microsoft.com/office/drawing/2014/main" id="{67743A0C-664E-4E49-A387-95343749E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4330" y="3049442"/>
              <a:ext cx="60128" cy="31942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3" name="Freeform 235">
              <a:extLst>
                <a:ext uri="{FF2B5EF4-FFF2-40B4-BE49-F238E27FC236}">
                  <a16:creationId xmlns:a16="http://schemas.microsoft.com/office/drawing/2014/main" id="{1F89A40E-67BF-4147-A961-AB4A6AA3D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674" y="1683414"/>
              <a:ext cx="340104" cy="163474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4" name="Freeform 236">
              <a:extLst>
                <a:ext uri="{FF2B5EF4-FFF2-40B4-BE49-F238E27FC236}">
                  <a16:creationId xmlns:a16="http://schemas.microsoft.com/office/drawing/2014/main" id="{1018CAEC-A802-4E03-9A26-C6689FAD9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639" y="2252750"/>
              <a:ext cx="139048" cy="157837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5" name="Freeform 237">
              <a:extLst>
                <a:ext uri="{FF2B5EF4-FFF2-40B4-BE49-F238E27FC236}">
                  <a16:creationId xmlns:a16="http://schemas.microsoft.com/office/drawing/2014/main" id="{158776C1-96DA-4C0C-A5A3-D1A047162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865" y="2096792"/>
              <a:ext cx="28186" cy="3006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6" name="Freeform 238">
              <a:extLst>
                <a:ext uri="{FF2B5EF4-FFF2-40B4-BE49-F238E27FC236}">
                  <a16:creationId xmlns:a16="http://schemas.microsoft.com/office/drawing/2014/main" id="{CBD0A277-03C7-4BC6-BBB9-EAD856F39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799" y="2247112"/>
              <a:ext cx="77040" cy="50733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7" name="Freeform 240">
              <a:extLst>
                <a:ext uri="{FF2B5EF4-FFF2-40B4-BE49-F238E27FC236}">
                  <a16:creationId xmlns:a16="http://schemas.microsoft.com/office/drawing/2014/main" id="{69AD07A5-8062-4BFF-BB52-074166E45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887" y="1987810"/>
              <a:ext cx="13154" cy="3006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8" name="Freeform 241">
              <a:extLst>
                <a:ext uri="{FF2B5EF4-FFF2-40B4-BE49-F238E27FC236}">
                  <a16:creationId xmlns:a16="http://schemas.microsoft.com/office/drawing/2014/main" id="{00BD892D-832C-424E-A8DB-6182F8800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7273" y="2211412"/>
              <a:ext cx="43218" cy="58248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9" name="Freeform 242">
              <a:extLst>
                <a:ext uri="{FF2B5EF4-FFF2-40B4-BE49-F238E27FC236}">
                  <a16:creationId xmlns:a16="http://schemas.microsoft.com/office/drawing/2014/main" id="{DD358658-E755-419C-8C10-E9E0F6759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049" y="2132495"/>
              <a:ext cx="90194" cy="131529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0" name="Freeform 243">
              <a:extLst>
                <a:ext uri="{FF2B5EF4-FFF2-40B4-BE49-F238E27FC236}">
                  <a16:creationId xmlns:a16="http://schemas.microsoft.com/office/drawing/2014/main" id="{AA6EE4F1-1E3B-4142-8A87-7E174B307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2123098"/>
              <a:ext cx="30064" cy="43218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1" name="Freeform 244">
              <a:extLst>
                <a:ext uri="{FF2B5EF4-FFF2-40B4-BE49-F238E27FC236}">
                  <a16:creationId xmlns:a16="http://schemas.microsoft.com/office/drawing/2014/main" id="{A594EE52-CF38-4D4F-8C3F-B10E0ED63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53" y="1540611"/>
              <a:ext cx="400233" cy="697107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2" name="Freeform 245">
              <a:extLst>
                <a:ext uri="{FF2B5EF4-FFF2-40B4-BE49-F238E27FC236}">
                  <a16:creationId xmlns:a16="http://schemas.microsoft.com/office/drawing/2014/main" id="{C7BE5E05-C0A2-4D0B-BEFE-E3848B5A6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498" y="2085518"/>
              <a:ext cx="33822" cy="28186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3" name="Freeform 246">
              <a:extLst>
                <a:ext uri="{FF2B5EF4-FFF2-40B4-BE49-F238E27FC236}">
                  <a16:creationId xmlns:a16="http://schemas.microsoft.com/office/drawing/2014/main" id="{E641C0C8-53BF-42B4-924A-995A4C720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6838" y="2038544"/>
              <a:ext cx="150322" cy="93950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4" name="Freeform 247">
              <a:extLst>
                <a:ext uri="{FF2B5EF4-FFF2-40B4-BE49-F238E27FC236}">
                  <a16:creationId xmlns:a16="http://schemas.microsoft.com/office/drawing/2014/main" id="{98A2ED3C-B32E-49B9-8BB2-DF3C029E6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895" y="2068608"/>
              <a:ext cx="16910" cy="5636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4A433E48-68E5-480F-A6BF-5B948D6E6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247" y="2668006"/>
              <a:ext cx="559951" cy="328826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F09DC55E-2396-44C2-A0D6-71C126095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4340" y="1414718"/>
              <a:ext cx="832411" cy="695230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250AD9D2-BEF1-48C4-81F7-66CD9BBFC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846" y="909268"/>
              <a:ext cx="41340" cy="39459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ED41AFF4-8EA1-4E4B-9124-73841DDF1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122" y="819075"/>
              <a:ext cx="437813" cy="248027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818C8F6E-5633-4079-8CFA-76B83F71B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643" y="1593222"/>
              <a:ext cx="15033" cy="9396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77DE0BD3-9E99-46CD-9EC5-78DB64631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787133"/>
              <a:ext cx="298766" cy="93950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D8573B9C-B709-4DD8-8F81-841A69278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0506" y="1491757"/>
              <a:ext cx="1879" cy="1879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6E8D7F2B-96D5-47E4-84B8-D3C90C4C0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5220" y="1852523"/>
              <a:ext cx="95830" cy="26306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E16BAF8-4D7F-4601-8C82-3305DBB1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924" y="2677403"/>
              <a:ext cx="210452" cy="154077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A82189E7-A90D-4ED3-8BB9-722881BCA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918" y="2844633"/>
              <a:ext cx="364530" cy="283729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12EE05BC-03E5-4A4F-9EB2-73105CDEB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699" y="3128361"/>
              <a:ext cx="77040" cy="92069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F51FE001-823B-4E0D-AFC8-8B91C98A6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3772" y="3103933"/>
              <a:ext cx="71402" cy="56369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6898BEB8-7E35-45EF-B182-4370AE538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61" y="2333547"/>
              <a:ext cx="1942914" cy="1264563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7C807E5-DBDE-4313-AE2E-6431B48FC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6023" y="3434636"/>
              <a:ext cx="62008" cy="99587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9031AC5A-28EE-40A2-BAA6-C12FB8EB0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3975" y="3613142"/>
              <a:ext cx="73282" cy="54490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D13A21C6-8755-439F-B5E7-F682E7D61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4274" y="3953238"/>
              <a:ext cx="154080" cy="140925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7BCCF5EA-C372-4869-AC3D-2C56B9C86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507" y="3663874"/>
              <a:ext cx="189782" cy="279971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1BD399DB-5284-45C2-A8CE-8923D8385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0038" y="3949481"/>
              <a:ext cx="22549" cy="16912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520424A9-AFF2-4554-99EA-703A36442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9176" y="3836741"/>
              <a:ext cx="30064" cy="31945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5DBA94F-A4ED-445E-A62E-7FF01C28A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0515" y="3885596"/>
              <a:ext cx="67646" cy="93950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A74C0D7E-1E2E-4B53-8237-235B0C904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5830" y="3911902"/>
              <a:ext cx="73282" cy="88313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7AEC9E5B-AF07-4B76-9F44-92826310F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0158" y="4396683"/>
              <a:ext cx="30064" cy="35702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7" name="Freeform 274">
              <a:extLst>
                <a:ext uri="{FF2B5EF4-FFF2-40B4-BE49-F238E27FC236}">
                  <a16:creationId xmlns:a16="http://schemas.microsoft.com/office/drawing/2014/main" id="{0BBBA2F1-2167-471F-A34F-04AD0B119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4573307"/>
              <a:ext cx="1879" cy="1879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8" name="Freeform 275">
              <a:extLst>
                <a:ext uri="{FF2B5EF4-FFF2-40B4-BE49-F238E27FC236}">
                  <a16:creationId xmlns:a16="http://schemas.microsoft.com/office/drawing/2014/main" id="{B5D399B5-B13A-49F6-AA5C-601075B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6406" y="3958877"/>
              <a:ext cx="65764" cy="120256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9" name="Freeform 276">
              <a:extLst>
                <a:ext uri="{FF2B5EF4-FFF2-40B4-BE49-F238E27FC236}">
                  <a16:creationId xmlns:a16="http://schemas.microsoft.com/office/drawing/2014/main" id="{3B0A3C7E-C2CB-43B4-8843-9D337EA11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8191" y="4665379"/>
              <a:ext cx="234878" cy="456596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0" name="Freeform 277">
              <a:extLst>
                <a:ext uri="{FF2B5EF4-FFF2-40B4-BE49-F238E27FC236}">
                  <a16:creationId xmlns:a16="http://schemas.microsoft.com/office/drawing/2014/main" id="{288AA7AD-3A88-433C-8D18-50C5268CA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174" y="3857411"/>
              <a:ext cx="30064" cy="9394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1" name="Freeform 278">
              <a:extLst>
                <a:ext uri="{FF2B5EF4-FFF2-40B4-BE49-F238E27FC236}">
                  <a16:creationId xmlns:a16="http://schemas.microsoft.com/office/drawing/2014/main" id="{B5FC36F9-94FD-447D-B402-B5531CD2E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6916" y="3643205"/>
              <a:ext cx="341983" cy="204810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2" name="Freeform 279">
              <a:extLst>
                <a:ext uri="{FF2B5EF4-FFF2-40B4-BE49-F238E27FC236}">
                  <a16:creationId xmlns:a16="http://schemas.microsoft.com/office/drawing/2014/main" id="{7ECECBF8-272C-4E5E-822B-28ED11856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721" y="6020134"/>
              <a:ext cx="63888" cy="37581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3" name="Freeform 282">
              <a:extLst>
                <a:ext uri="{FF2B5EF4-FFF2-40B4-BE49-F238E27FC236}">
                  <a16:creationId xmlns:a16="http://schemas.microsoft.com/office/drawing/2014/main" id="{B492A4E8-4FF0-48D6-821D-5A4016610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0801" y="4597734"/>
              <a:ext cx="5636" cy="3758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4" name="Freeform 283">
              <a:extLst>
                <a:ext uri="{FF2B5EF4-FFF2-40B4-BE49-F238E27FC236}">
                  <a16:creationId xmlns:a16="http://schemas.microsoft.com/office/drawing/2014/main" id="{57A9BC04-9ECF-4B42-86BE-6514F8A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4844" y="4501906"/>
              <a:ext cx="22549" cy="18790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5" name="Freeform 286">
              <a:extLst>
                <a:ext uri="{FF2B5EF4-FFF2-40B4-BE49-F238E27FC236}">
                  <a16:creationId xmlns:a16="http://schemas.microsoft.com/office/drawing/2014/main" id="{80D75285-09EC-4DE0-ACCC-C04B88065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310" y="4586462"/>
              <a:ext cx="30064" cy="22548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6" name="Freeform 289">
              <a:extLst>
                <a:ext uri="{FF2B5EF4-FFF2-40B4-BE49-F238E27FC236}">
                  <a16:creationId xmlns:a16="http://schemas.microsoft.com/office/drawing/2014/main" id="{2ECD0EA3-EC0E-43E5-AEF0-CE3AFE28D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7790" y="5503412"/>
              <a:ext cx="33822" cy="9394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7" name="Freeform 290">
              <a:extLst>
                <a:ext uri="{FF2B5EF4-FFF2-40B4-BE49-F238E27FC236}">
                  <a16:creationId xmlns:a16="http://schemas.microsoft.com/office/drawing/2014/main" id="{B024397A-BFC8-4620-BF72-668E217ED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2974" y="4655982"/>
              <a:ext cx="39460" cy="11274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8" name="Freeform 293">
              <a:extLst>
                <a:ext uri="{FF2B5EF4-FFF2-40B4-BE49-F238E27FC236}">
                  <a16:creationId xmlns:a16="http://schemas.microsoft.com/office/drawing/2014/main" id="{EAE9AFE0-A036-48C5-9046-72FD86888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8100" y="5939338"/>
              <a:ext cx="15033" cy="13152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9" name="Freeform 296">
              <a:extLst>
                <a:ext uri="{FF2B5EF4-FFF2-40B4-BE49-F238E27FC236}">
                  <a16:creationId xmlns:a16="http://schemas.microsoft.com/office/drawing/2014/main" id="{FE08C295-1656-43D4-9FD3-5D2564A04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263" y="2784504"/>
              <a:ext cx="456605" cy="281850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0" name="Freeform 297">
              <a:extLst>
                <a:ext uri="{FF2B5EF4-FFF2-40B4-BE49-F238E27FC236}">
                  <a16:creationId xmlns:a16="http://schemas.microsoft.com/office/drawing/2014/main" id="{FEB8B072-44F4-4A12-9418-A971B34CE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9529" y="2891608"/>
              <a:ext cx="631353" cy="537392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1" name="Freeform 298">
              <a:extLst>
                <a:ext uri="{FF2B5EF4-FFF2-40B4-BE49-F238E27FC236}">
                  <a16:creationId xmlns:a16="http://schemas.microsoft.com/office/drawing/2014/main" id="{494826FF-9620-47A2-8A05-1557C855C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270" y="3432758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2" name="Freeform 299">
              <a:extLst>
                <a:ext uri="{FF2B5EF4-FFF2-40B4-BE49-F238E27FC236}">
                  <a16:creationId xmlns:a16="http://schemas.microsoft.com/office/drawing/2014/main" id="{C43C492F-B41E-46A9-945F-66376EFE0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2247112"/>
              <a:ext cx="1317199" cy="610673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3" name="Freeform 300">
              <a:extLst>
                <a:ext uri="{FF2B5EF4-FFF2-40B4-BE49-F238E27FC236}">
                  <a16:creationId xmlns:a16="http://schemas.microsoft.com/office/drawing/2014/main" id="{E3115674-7FF1-43E7-9756-6EC557ECC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8641" y="2637942"/>
              <a:ext cx="1879" cy="1879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4" name="Freeform 301">
              <a:extLst>
                <a:ext uri="{FF2B5EF4-FFF2-40B4-BE49-F238E27FC236}">
                  <a16:creationId xmlns:a16="http://schemas.microsoft.com/office/drawing/2014/main" id="{4158719C-69EB-4358-84DA-9BDFEB535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7978" y="819075"/>
              <a:ext cx="184145" cy="93950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5" name="Freeform 302">
              <a:extLst>
                <a:ext uri="{FF2B5EF4-FFF2-40B4-BE49-F238E27FC236}">
                  <a16:creationId xmlns:a16="http://schemas.microsoft.com/office/drawing/2014/main" id="{5F6EB79F-B00B-400B-98E2-65997B4D4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7090" y="869808"/>
              <a:ext cx="199176" cy="105223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6" name="Freeform 303">
              <a:extLst>
                <a:ext uri="{FF2B5EF4-FFF2-40B4-BE49-F238E27FC236}">
                  <a16:creationId xmlns:a16="http://schemas.microsoft.com/office/drawing/2014/main" id="{8D448734-1721-4CBD-9EE5-FB41A66FA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968" y="730764"/>
              <a:ext cx="176628" cy="125893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7" name="Freeform 304">
              <a:extLst>
                <a:ext uri="{FF2B5EF4-FFF2-40B4-BE49-F238E27FC236}">
                  <a16:creationId xmlns:a16="http://schemas.microsoft.com/office/drawing/2014/main" id="{BE072A47-BB92-4E78-A977-1AE9409E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9320" y="1230576"/>
              <a:ext cx="31943" cy="15033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8" name="Freeform 305">
              <a:extLst>
                <a:ext uri="{FF2B5EF4-FFF2-40B4-BE49-F238E27FC236}">
                  <a16:creationId xmlns:a16="http://schemas.microsoft.com/office/drawing/2014/main" id="{E310589A-F7F4-49C7-9DE0-7BABC1D41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615" y="1303856"/>
              <a:ext cx="24427" cy="16912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9" name="Freeform 306">
              <a:extLst>
                <a:ext uri="{FF2B5EF4-FFF2-40B4-BE49-F238E27FC236}">
                  <a16:creationId xmlns:a16="http://schemas.microsoft.com/office/drawing/2014/main" id="{E596840F-7182-4A37-8A4F-7484B6266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3881" y="1281307"/>
              <a:ext cx="52612" cy="22548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0" name="Freeform 307">
              <a:extLst>
                <a:ext uri="{FF2B5EF4-FFF2-40B4-BE49-F238E27FC236}">
                  <a16:creationId xmlns:a16="http://schemas.microsoft.com/office/drawing/2014/main" id="{9B41F6B4-6169-4639-AE06-EA43B7969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268" y="738280"/>
              <a:ext cx="41340" cy="13152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1" name="Freeform 308">
              <a:extLst>
                <a:ext uri="{FF2B5EF4-FFF2-40B4-BE49-F238E27FC236}">
                  <a16:creationId xmlns:a16="http://schemas.microsoft.com/office/drawing/2014/main" id="{B8762DD1-962F-4310-A0AB-B5A520003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054" y="2301605"/>
              <a:ext cx="86436" cy="351372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2" name="Freeform 309">
              <a:extLst>
                <a:ext uri="{FF2B5EF4-FFF2-40B4-BE49-F238E27FC236}">
                  <a16:creationId xmlns:a16="http://schemas.microsoft.com/office/drawing/2014/main" id="{1C376F3E-FFEE-4AC7-8294-E818E3769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0337" y="2243354"/>
              <a:ext cx="95830" cy="39459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3" name="Freeform 310">
              <a:extLst>
                <a:ext uri="{FF2B5EF4-FFF2-40B4-BE49-F238E27FC236}">
                  <a16:creationId xmlns:a16="http://schemas.microsoft.com/office/drawing/2014/main" id="{EA395BB0-5253-44A1-B641-D0EA4CA5A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1256881"/>
              <a:ext cx="97710" cy="37581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4" name="Freeform 311">
              <a:extLst>
                <a:ext uri="{FF2B5EF4-FFF2-40B4-BE49-F238E27FC236}">
                  <a16:creationId xmlns:a16="http://schemas.microsoft.com/office/drawing/2014/main" id="{154CDE30-E692-43FD-A37A-58ECBFAAD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005" y="743916"/>
              <a:ext cx="80796" cy="26306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5" name="Freeform 312">
              <a:extLst>
                <a:ext uri="{FF2B5EF4-FFF2-40B4-BE49-F238E27FC236}">
                  <a16:creationId xmlns:a16="http://schemas.microsoft.com/office/drawing/2014/main" id="{14AB1B5C-A919-4292-BDDE-FBAEEFB65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5443" y="1211788"/>
              <a:ext cx="54493" cy="22548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6" name="Freeform 313">
              <a:extLst>
                <a:ext uri="{FF2B5EF4-FFF2-40B4-BE49-F238E27FC236}">
                  <a16:creationId xmlns:a16="http://schemas.microsoft.com/office/drawing/2014/main" id="{C72FF9B6-1472-4AC3-BA6E-8BC2A9C47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421" y="1407202"/>
              <a:ext cx="122136" cy="37581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7" name="Freeform 314">
              <a:extLst>
                <a:ext uri="{FF2B5EF4-FFF2-40B4-BE49-F238E27FC236}">
                  <a16:creationId xmlns:a16="http://schemas.microsoft.com/office/drawing/2014/main" id="{FBE5A558-B4C3-4EB0-A1AD-A6E1D9651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1611" y="1099047"/>
              <a:ext cx="257425" cy="95829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8" name="Freeform 315">
              <a:extLst>
                <a:ext uri="{FF2B5EF4-FFF2-40B4-BE49-F238E27FC236}">
                  <a16:creationId xmlns:a16="http://schemas.microsoft.com/office/drawing/2014/main" id="{A0B6C6BF-CB6C-4020-AC59-E55BACA09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0376" y="1149779"/>
              <a:ext cx="155960" cy="48854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9" name="Freeform 316">
              <a:extLst>
                <a:ext uri="{FF2B5EF4-FFF2-40B4-BE49-F238E27FC236}">
                  <a16:creationId xmlns:a16="http://schemas.microsoft.com/office/drawing/2014/main" id="{311EB0A3-2A7C-4BC3-BC04-B2442C249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506" y="764585"/>
              <a:ext cx="103346" cy="24427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0" name="Freeform 317">
              <a:extLst>
                <a:ext uri="{FF2B5EF4-FFF2-40B4-BE49-F238E27FC236}">
                  <a16:creationId xmlns:a16="http://schemas.microsoft.com/office/drawing/2014/main" id="{A1AD31E2-2683-445B-B8CC-1D0389C07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4149" y="755188"/>
              <a:ext cx="135292" cy="58251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1" name="Freeform 318">
              <a:extLst>
                <a:ext uri="{FF2B5EF4-FFF2-40B4-BE49-F238E27FC236}">
                  <a16:creationId xmlns:a16="http://schemas.microsoft.com/office/drawing/2014/main" id="{F7B56062-6766-4508-9400-F354CDA41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5399" y="715732"/>
              <a:ext cx="97710" cy="22548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2" name="Freeform 319">
              <a:extLst>
                <a:ext uri="{FF2B5EF4-FFF2-40B4-BE49-F238E27FC236}">
                  <a16:creationId xmlns:a16="http://schemas.microsoft.com/office/drawing/2014/main" id="{48A6CB7E-7A95-4195-9DA7-8AECD9B2F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641" y="790891"/>
              <a:ext cx="105225" cy="31942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3" name="Freeform 320">
              <a:extLst>
                <a:ext uri="{FF2B5EF4-FFF2-40B4-BE49-F238E27FC236}">
                  <a16:creationId xmlns:a16="http://schemas.microsoft.com/office/drawing/2014/main" id="{67938C17-86AA-4ADB-8CAD-77B6D23FC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149" y="740158"/>
              <a:ext cx="110862" cy="37581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4" name="Freeform 321">
              <a:extLst>
                <a:ext uri="{FF2B5EF4-FFF2-40B4-BE49-F238E27FC236}">
                  <a16:creationId xmlns:a16="http://schemas.microsoft.com/office/drawing/2014/main" id="{0E4ACD13-DB07-43A3-AACC-E72A8E4D8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021" y="751431"/>
              <a:ext cx="92070" cy="39459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5" name="Freeform 322">
              <a:extLst>
                <a:ext uri="{FF2B5EF4-FFF2-40B4-BE49-F238E27FC236}">
                  <a16:creationId xmlns:a16="http://schemas.microsoft.com/office/drawing/2014/main" id="{6C5AF36E-D525-4315-BAEA-DA232DF7C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3" y="1050193"/>
              <a:ext cx="580621" cy="400225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6" name="Freeform 323">
              <a:extLst>
                <a:ext uri="{FF2B5EF4-FFF2-40B4-BE49-F238E27FC236}">
                  <a16:creationId xmlns:a16="http://schemas.microsoft.com/office/drawing/2014/main" id="{692EE3BB-83B9-46DE-85B0-76996A55E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141" y="800285"/>
              <a:ext cx="35702" cy="11274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7" name="Freeform 324">
              <a:extLst>
                <a:ext uri="{FF2B5EF4-FFF2-40B4-BE49-F238E27FC236}">
                  <a16:creationId xmlns:a16="http://schemas.microsoft.com/office/drawing/2014/main" id="{CA7A37FF-4B89-4406-ACA0-7F68F413D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1518062"/>
              <a:ext cx="67646" cy="39459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8" name="Freeform 325">
              <a:extLst>
                <a:ext uri="{FF2B5EF4-FFF2-40B4-BE49-F238E27FC236}">
                  <a16:creationId xmlns:a16="http://schemas.microsoft.com/office/drawing/2014/main" id="{458DE34F-9ECC-47F6-81AE-8CB2B90E7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0248" y="997581"/>
              <a:ext cx="5296978" cy="1835777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9" name="Freeform 326">
              <a:extLst>
                <a:ext uri="{FF2B5EF4-FFF2-40B4-BE49-F238E27FC236}">
                  <a16:creationId xmlns:a16="http://schemas.microsoft.com/office/drawing/2014/main" id="{925B30AC-6D63-4056-B3F8-6171862B0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459" y="4094163"/>
              <a:ext cx="591893" cy="610673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0" name="Freeform 328">
              <a:extLst>
                <a:ext uri="{FF2B5EF4-FFF2-40B4-BE49-F238E27FC236}">
                  <a16:creationId xmlns:a16="http://schemas.microsoft.com/office/drawing/2014/main" id="{66BF6C66-7528-4DF8-8C85-3D55F1585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0982" y="4415470"/>
              <a:ext cx="1879" cy="3758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1" name="Freeform 330">
              <a:extLst>
                <a:ext uri="{FF2B5EF4-FFF2-40B4-BE49-F238E27FC236}">
                  <a16:creationId xmlns:a16="http://schemas.microsoft.com/office/drawing/2014/main" id="{A6CC08D4-E271-4A9D-B62B-3528D6112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9877" y="4610887"/>
              <a:ext cx="1879" cy="3758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2" name="Freeform 332">
              <a:extLst>
                <a:ext uri="{FF2B5EF4-FFF2-40B4-BE49-F238E27FC236}">
                  <a16:creationId xmlns:a16="http://schemas.microsoft.com/office/drawing/2014/main" id="{4087BB3A-FD63-4DCE-AD5E-1254020D3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46" y="4586462"/>
              <a:ext cx="97710" cy="240511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3" name="Freeform 334">
              <a:extLst>
                <a:ext uri="{FF2B5EF4-FFF2-40B4-BE49-F238E27FC236}">
                  <a16:creationId xmlns:a16="http://schemas.microsoft.com/office/drawing/2014/main" id="{5FB5150D-4A10-4805-A44B-02AB045AB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5569" y="2855905"/>
              <a:ext cx="244274" cy="159715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4" name="Freeform 335">
              <a:extLst>
                <a:ext uri="{FF2B5EF4-FFF2-40B4-BE49-F238E27FC236}">
                  <a16:creationId xmlns:a16="http://schemas.microsoft.com/office/drawing/2014/main" id="{2B506349-1158-47FB-A34D-92AAC14D9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354" y="3429000"/>
              <a:ext cx="20670" cy="45095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5" name="Freeform 336">
              <a:extLst>
                <a:ext uri="{FF2B5EF4-FFF2-40B4-BE49-F238E27FC236}">
                  <a16:creationId xmlns:a16="http://schemas.microsoft.com/office/drawing/2014/main" id="{59618302-FB80-4356-8A9D-4081FE451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513" y="3919417"/>
              <a:ext cx="26306" cy="20669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6" name="Freeform 337">
              <a:extLst>
                <a:ext uri="{FF2B5EF4-FFF2-40B4-BE49-F238E27FC236}">
                  <a16:creationId xmlns:a16="http://schemas.microsoft.com/office/drawing/2014/main" id="{B8895F43-91A6-4B8E-8207-D0CAA6BDD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6979" y="2835238"/>
              <a:ext cx="101466" cy="88311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7" name="Freeform 338">
              <a:extLst>
                <a:ext uri="{FF2B5EF4-FFF2-40B4-BE49-F238E27FC236}">
                  <a16:creationId xmlns:a16="http://schemas.microsoft.com/office/drawing/2014/main" id="{3E9DB604-02AC-47A4-B9BC-264BF9DD1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3352" y="2814567"/>
              <a:ext cx="148442" cy="125893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8" name="Freeform 339">
              <a:extLst>
                <a:ext uri="{FF2B5EF4-FFF2-40B4-BE49-F238E27FC236}">
                  <a16:creationId xmlns:a16="http://schemas.microsoft.com/office/drawing/2014/main" id="{B6E1C228-2D66-4001-82A2-370FCE290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5835" y="2899123"/>
              <a:ext cx="31946" cy="24427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9" name="Freeform 340">
              <a:extLst>
                <a:ext uri="{FF2B5EF4-FFF2-40B4-BE49-F238E27FC236}">
                  <a16:creationId xmlns:a16="http://schemas.microsoft.com/office/drawing/2014/main" id="{2B8E38A6-509B-4518-A57D-B25D4BB68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4447" y="2949855"/>
              <a:ext cx="396476" cy="32694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0" name="Freeform 341">
              <a:extLst>
                <a:ext uri="{FF2B5EF4-FFF2-40B4-BE49-F238E27FC236}">
                  <a16:creationId xmlns:a16="http://schemas.microsoft.com/office/drawing/2014/main" id="{7E464F09-8B25-4257-84C7-45D422F78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800" y="2987434"/>
              <a:ext cx="58252" cy="22548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1" name="Freeform 342">
              <a:extLst>
                <a:ext uri="{FF2B5EF4-FFF2-40B4-BE49-F238E27FC236}">
                  <a16:creationId xmlns:a16="http://schemas.microsoft.com/office/drawing/2014/main" id="{55D01DFF-965A-4FCA-88E6-FCBB5A28E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1359" y="3002467"/>
              <a:ext cx="528005" cy="479144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2" name="Freeform 343">
              <a:extLst>
                <a:ext uri="{FF2B5EF4-FFF2-40B4-BE49-F238E27FC236}">
                  <a16:creationId xmlns:a16="http://schemas.microsoft.com/office/drawing/2014/main" id="{94CC8BBF-08CF-4ABD-87B4-AAD249630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284" y="4092284"/>
              <a:ext cx="370170" cy="373921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3" name="Freeform 344">
              <a:extLst>
                <a:ext uri="{FF2B5EF4-FFF2-40B4-BE49-F238E27FC236}">
                  <a16:creationId xmlns:a16="http://schemas.microsoft.com/office/drawing/2014/main" id="{9EB80208-9B4E-46B7-A9EF-754845F0C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4749" y="4548881"/>
              <a:ext cx="135292" cy="20669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4" name="Freeform 345">
              <a:extLst>
                <a:ext uri="{FF2B5EF4-FFF2-40B4-BE49-F238E27FC236}">
                  <a16:creationId xmlns:a16="http://schemas.microsoft.com/office/drawing/2014/main" id="{4575879E-A2C7-4C4A-BD32-1A3A724D4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266" y="4310248"/>
              <a:ext cx="13154" cy="18790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5" name="Freeform 346">
              <a:extLst>
                <a:ext uri="{FF2B5EF4-FFF2-40B4-BE49-F238E27FC236}">
                  <a16:creationId xmlns:a16="http://schemas.microsoft.com/office/drawing/2014/main" id="{5454E435-9121-4282-ABA2-D197A8263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0630" y="4471842"/>
              <a:ext cx="323192" cy="88313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6" name="Freeform 347">
              <a:extLst>
                <a:ext uri="{FF2B5EF4-FFF2-40B4-BE49-F238E27FC236}">
                  <a16:creationId xmlns:a16="http://schemas.microsoft.com/office/drawing/2014/main" id="{EEC42126-6C75-41A5-B5A1-E7E536EE6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0154" y="4368498"/>
              <a:ext cx="15033" cy="13152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7" name="Freeform 348">
              <a:extLst>
                <a:ext uri="{FF2B5EF4-FFF2-40B4-BE49-F238E27FC236}">
                  <a16:creationId xmlns:a16="http://schemas.microsoft.com/office/drawing/2014/main" id="{58361D0F-DF83-4DB5-A350-176078D03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2613" y="4545123"/>
              <a:ext cx="92070" cy="31942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8" name="Freeform 349">
              <a:extLst>
                <a:ext uri="{FF2B5EF4-FFF2-40B4-BE49-F238E27FC236}">
                  <a16:creationId xmlns:a16="http://schemas.microsoft.com/office/drawing/2014/main" id="{B0B7B7AE-D0A7-49D3-9EA7-8501959CD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9023" y="4214419"/>
              <a:ext cx="50734" cy="75160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9" name="Freeform 350">
              <a:extLst>
                <a:ext uri="{FF2B5EF4-FFF2-40B4-BE49-F238E27FC236}">
                  <a16:creationId xmlns:a16="http://schemas.microsoft.com/office/drawing/2014/main" id="{3BB5C51C-546F-4AEA-A1E7-7CA6E65B6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8443" y="4592098"/>
              <a:ext cx="54493" cy="22548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0" name="Freeform 351">
              <a:extLst>
                <a:ext uri="{FF2B5EF4-FFF2-40B4-BE49-F238E27FC236}">
                  <a16:creationId xmlns:a16="http://schemas.microsoft.com/office/drawing/2014/main" id="{573ED12C-FB12-495D-A482-5EBCE0A4A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5329" y="4370377"/>
              <a:ext cx="86436" cy="31945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1" name="Freeform 352">
              <a:extLst>
                <a:ext uri="{FF2B5EF4-FFF2-40B4-BE49-F238E27FC236}">
                  <a16:creationId xmlns:a16="http://schemas.microsoft.com/office/drawing/2014/main" id="{30D9D950-58D5-41AF-B6B4-7D80C8762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6292" y="4229452"/>
              <a:ext cx="20670" cy="26306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2" name="Freeform 353">
              <a:extLst>
                <a:ext uri="{FF2B5EF4-FFF2-40B4-BE49-F238E27FC236}">
                  <a16:creationId xmlns:a16="http://schemas.microsoft.com/office/drawing/2014/main" id="{3636334E-6F63-40FB-AF54-3CCD7B642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2096" y="4135502"/>
              <a:ext cx="328828" cy="27057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3" name="Freeform 354">
              <a:extLst>
                <a:ext uri="{FF2B5EF4-FFF2-40B4-BE49-F238E27FC236}">
                  <a16:creationId xmlns:a16="http://schemas.microsoft.com/office/drawing/2014/main" id="{631BFD15-A7FD-4DF3-95AB-3CDA55BA4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5007" y="4573307"/>
              <a:ext cx="52612" cy="4133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4" name="Freeform 355">
              <a:extLst>
                <a:ext uri="{FF2B5EF4-FFF2-40B4-BE49-F238E27FC236}">
                  <a16:creationId xmlns:a16="http://schemas.microsoft.com/office/drawing/2014/main" id="{447AA805-2722-4FA8-AAB1-D892220E6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1159" y="4291458"/>
              <a:ext cx="325071" cy="276214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5" name="Freeform 356">
              <a:extLst>
                <a:ext uri="{FF2B5EF4-FFF2-40B4-BE49-F238E27FC236}">
                  <a16:creationId xmlns:a16="http://schemas.microsoft.com/office/drawing/2014/main" id="{D88F8649-D0A0-467F-88A2-DC7432DC9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564" y="4379771"/>
              <a:ext cx="35700" cy="20669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6" name="Freeform 357">
              <a:extLst>
                <a:ext uri="{FF2B5EF4-FFF2-40B4-BE49-F238E27FC236}">
                  <a16:creationId xmlns:a16="http://schemas.microsoft.com/office/drawing/2014/main" id="{ABC5FCAD-B113-4E42-A893-AAA7F61B9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5289" y="4225695"/>
              <a:ext cx="208571" cy="238633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7" name="Freeform 358">
              <a:extLst>
                <a:ext uri="{FF2B5EF4-FFF2-40B4-BE49-F238E27FC236}">
                  <a16:creationId xmlns:a16="http://schemas.microsoft.com/office/drawing/2014/main" id="{F5A78276-8CCB-4ADB-8F24-9820C23C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797" y="4575187"/>
              <a:ext cx="1879" cy="1879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8" name="Freeform 359">
              <a:extLst>
                <a:ext uri="{FF2B5EF4-FFF2-40B4-BE49-F238E27FC236}">
                  <a16:creationId xmlns:a16="http://schemas.microsoft.com/office/drawing/2014/main" id="{8B9F32AD-2811-471D-9EBA-90665CF25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435" y="4578944"/>
              <a:ext cx="7516" cy="3758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9" name="Freeform 360">
              <a:extLst>
                <a:ext uri="{FF2B5EF4-FFF2-40B4-BE49-F238E27FC236}">
                  <a16:creationId xmlns:a16="http://schemas.microsoft.com/office/drawing/2014/main" id="{F1F03E6F-32E8-476B-8D56-8E8B0D7B8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861" y="4550759"/>
              <a:ext cx="73282" cy="3006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0" name="Freeform 361">
              <a:extLst>
                <a:ext uri="{FF2B5EF4-FFF2-40B4-BE49-F238E27FC236}">
                  <a16:creationId xmlns:a16="http://schemas.microsoft.com/office/drawing/2014/main" id="{238E2CE3-98F9-4242-8427-53CC2A90A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492" y="2955492"/>
              <a:ext cx="88313" cy="50733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1" name="Freeform 362">
              <a:extLst>
                <a:ext uri="{FF2B5EF4-FFF2-40B4-BE49-F238E27FC236}">
                  <a16:creationId xmlns:a16="http://schemas.microsoft.com/office/drawing/2014/main" id="{11D84A1D-8365-4F88-BC0B-E6F2DC3EF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710" y="2604122"/>
              <a:ext cx="366410" cy="353252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2" name="Freeform 363">
              <a:extLst>
                <a:ext uri="{FF2B5EF4-FFF2-40B4-BE49-F238E27FC236}">
                  <a16:creationId xmlns:a16="http://schemas.microsoft.com/office/drawing/2014/main" id="{F11292FF-073F-49C5-87B3-A53CD6F7F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807" y="2844633"/>
              <a:ext cx="50734" cy="80798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3" name="Freeform 364">
              <a:extLst>
                <a:ext uri="{FF2B5EF4-FFF2-40B4-BE49-F238E27FC236}">
                  <a16:creationId xmlns:a16="http://schemas.microsoft.com/office/drawing/2014/main" id="{D3963C08-62EF-44D6-ABD9-1B8F5651B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878" y="2754440"/>
              <a:ext cx="31943" cy="45095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4" name="Freeform 365">
              <a:extLst>
                <a:ext uri="{FF2B5EF4-FFF2-40B4-BE49-F238E27FC236}">
                  <a16:creationId xmlns:a16="http://schemas.microsoft.com/office/drawing/2014/main" id="{B1448E20-1F8F-4E3F-B736-4615F7672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53" y="2637942"/>
              <a:ext cx="125895" cy="157837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2E57D-697B-42E2-8172-9B81A6DD3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234" y="2345741"/>
            <a:ext cx="5491579" cy="3570042"/>
          </a:xfrm>
        </p:spPr>
        <p:txBody>
          <a:bodyPr>
            <a:normAutofit/>
          </a:bodyPr>
          <a:lstStyle/>
          <a:p>
            <a:r>
              <a:rPr lang="en-CA" sz="2000" b="1" dirty="0"/>
              <a:t>Commonwealth is lagging behind the world in all three selected indicators</a:t>
            </a:r>
          </a:p>
          <a:p>
            <a:r>
              <a:rPr lang="en-CA" sz="2000" b="1" dirty="0"/>
              <a:t>The gap is particularly wide in Gross Enrolment Ratio for Tertiary Education</a:t>
            </a:r>
          </a:p>
          <a:p>
            <a:r>
              <a:rPr lang="en-CA" sz="2000" b="1" dirty="0"/>
              <a:t>It is reasonably large in the percentage of qualified teachers</a:t>
            </a:r>
          </a:p>
        </p:txBody>
      </p:sp>
      <p:sp>
        <p:nvSpPr>
          <p:cNvPr id="375" name="Rectangle 374">
            <a:extLst>
              <a:ext uri="{FF2B5EF4-FFF2-40B4-BE49-F238E27FC236}">
                <a16:creationId xmlns:a16="http://schemas.microsoft.com/office/drawing/2014/main" id="{7BFE59A1-376F-497F-8E8E-65C1078B6A31}"/>
              </a:ext>
            </a:extLst>
          </p:cNvPr>
          <p:cNvSpPr/>
          <p:nvPr/>
        </p:nvSpPr>
        <p:spPr>
          <a:xfrm>
            <a:off x="3425574" y="365126"/>
            <a:ext cx="8766427" cy="1399646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E1EB4B-B4A8-496A-BDD4-ABB0624BC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399" y="406507"/>
            <a:ext cx="7054474" cy="1325563"/>
          </a:xfrm>
        </p:spPr>
        <p:txBody>
          <a:bodyPr>
            <a:normAutofit fontScale="90000"/>
          </a:bodyPr>
          <a:lstStyle/>
          <a:p>
            <a:r>
              <a:rPr lang="en-CA" sz="4000" dirty="0">
                <a:solidFill>
                  <a:schemeClr val="bg1"/>
                </a:solidFill>
              </a:rPr>
              <a:t>Gaps between Commonwealth Countries and World as a whole</a:t>
            </a:r>
          </a:p>
        </p:txBody>
      </p:sp>
    </p:spTree>
    <p:extLst>
      <p:ext uri="{BB962C8B-B14F-4D97-AF65-F5344CB8AC3E}">
        <p14:creationId xmlns:p14="http://schemas.microsoft.com/office/powerpoint/2010/main" val="16587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57681-A44B-4FBE-BE87-9597AB2F0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Also Noted: Gaps in Supply of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60C01-AB58-425D-846C-1160C91B3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each indicator, we have noted that data from some Commonwealth countries is missing</a:t>
            </a:r>
          </a:p>
          <a:p>
            <a:pPr lvl="1"/>
            <a:r>
              <a:rPr lang="en-CA" dirty="0"/>
              <a:t>Some of the countries are large</a:t>
            </a:r>
          </a:p>
          <a:p>
            <a:pPr lvl="1"/>
            <a:r>
              <a:rPr lang="en-CA" dirty="0"/>
              <a:t>Some are OECD countries </a:t>
            </a:r>
          </a:p>
          <a:p>
            <a:r>
              <a:rPr lang="en-CA" i="1" dirty="0"/>
              <a:t>Implication: the trend of gaps may not hold if all Commonwealth countries reported data for the indicators</a:t>
            </a:r>
            <a:endParaRPr lang="en-CA" dirty="0"/>
          </a:p>
          <a:p>
            <a:r>
              <a:rPr lang="en-CA" b="1" i="1" dirty="0"/>
              <a:t>General implication: for data-driven decision making this poses a challenge</a:t>
            </a:r>
          </a:p>
        </p:txBody>
      </p:sp>
    </p:spTree>
    <p:extLst>
      <p:ext uri="{BB962C8B-B14F-4D97-AF65-F5344CB8AC3E}">
        <p14:creationId xmlns:p14="http://schemas.microsoft.com/office/powerpoint/2010/main" val="30470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38C56C-BF5A-45AD-AECF-7EB8CCDCE1CB}"/>
              </a:ext>
            </a:extLst>
          </p:cNvPr>
          <p:cNvSpPr/>
          <p:nvPr/>
        </p:nvSpPr>
        <p:spPr>
          <a:xfrm>
            <a:off x="0" y="2019300"/>
            <a:ext cx="2984500" cy="7239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3B16AB-65F6-4C9E-8064-C5F029ADD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/>
              <a:t>Data Available in National Systems and Missing in UN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C14DD-1F50-4ACC-991C-4974DBE18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7099"/>
            <a:ext cx="10515600" cy="3979863"/>
          </a:xfrm>
        </p:spPr>
        <p:txBody>
          <a:bodyPr/>
          <a:lstStyle/>
          <a:p>
            <a:pPr marL="0" indent="0">
              <a:buNone/>
            </a:pPr>
            <a:r>
              <a:rPr lang="en-CA" b="1" dirty="0">
                <a:solidFill>
                  <a:schemeClr val="bg1"/>
                </a:solidFill>
              </a:rPr>
              <a:t>Example 1:</a:t>
            </a:r>
            <a:r>
              <a:rPr lang="en-CA" dirty="0"/>
              <a:t>   Data on teachers with qualifications</a:t>
            </a:r>
          </a:p>
          <a:p>
            <a:endParaRPr lang="en-CA" dirty="0"/>
          </a:p>
          <a:p>
            <a:r>
              <a:rPr lang="en-CA" dirty="0"/>
              <a:t>UK Government sources have the data</a:t>
            </a:r>
          </a:p>
          <a:p>
            <a:pPr lvl="1"/>
            <a:r>
              <a:rPr lang="en-CA" dirty="0"/>
              <a:t>It is missing in the IGO data</a:t>
            </a:r>
          </a:p>
        </p:txBody>
      </p:sp>
    </p:spTree>
    <p:extLst>
      <p:ext uri="{BB962C8B-B14F-4D97-AF65-F5344CB8AC3E}">
        <p14:creationId xmlns:p14="http://schemas.microsoft.com/office/powerpoint/2010/main" val="133531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&#10;&#10;Description automatically generated with medium confidence">
            <a:extLst>
              <a:ext uri="{FF2B5EF4-FFF2-40B4-BE49-F238E27FC236}">
                <a16:creationId xmlns:a16="http://schemas.microsoft.com/office/drawing/2014/main" id="{43D3BD0A-BD29-481F-A2F0-9F62EDA1294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269640" y="1064949"/>
            <a:ext cx="7468571" cy="5683330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AE5711A-B9EB-4EB6-9A36-11B2CE22D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238" y="1986516"/>
            <a:ext cx="5126888" cy="53825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944DCB1-5B02-46C9-A249-40C7E5544A46}"/>
              </a:ext>
            </a:extLst>
          </p:cNvPr>
          <p:cNvSpPr/>
          <p:nvPr/>
        </p:nvSpPr>
        <p:spPr>
          <a:xfrm>
            <a:off x="1651000" y="365126"/>
            <a:ext cx="10541001" cy="1399646"/>
          </a:xfrm>
          <a:prstGeom prst="rect">
            <a:avLst/>
          </a:prstGeom>
          <a:solidFill>
            <a:srgbClr val="D7D3B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E83F93-1C6C-496D-9EF1-A50FDB94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0" y="353078"/>
            <a:ext cx="7302500" cy="1325563"/>
          </a:xfrm>
        </p:spPr>
        <p:txBody>
          <a:bodyPr>
            <a:normAutofit/>
          </a:bodyPr>
          <a:lstStyle/>
          <a:p>
            <a:pPr algn="r"/>
            <a:r>
              <a:rPr lang="en-US" sz="3600" dirty="0"/>
              <a:t>Gap in Data in the UN Systems</a:t>
            </a:r>
            <a:br>
              <a:rPr lang="en-US" sz="3600" dirty="0"/>
            </a:br>
            <a:r>
              <a:rPr lang="en-US" sz="3600" b="1" dirty="0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251046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38C56C-BF5A-45AD-AECF-7EB8CCDCE1CB}"/>
              </a:ext>
            </a:extLst>
          </p:cNvPr>
          <p:cNvSpPr/>
          <p:nvPr/>
        </p:nvSpPr>
        <p:spPr>
          <a:xfrm>
            <a:off x="0" y="2019300"/>
            <a:ext cx="2984500" cy="7239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3B16AB-65F6-4C9E-8064-C5F029ADD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/>
              <a:t>Data Available in National Systems and Missing in UN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C14DD-1F50-4ACC-991C-4974DBE18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7099"/>
            <a:ext cx="10515600" cy="3979863"/>
          </a:xfrm>
        </p:spPr>
        <p:txBody>
          <a:bodyPr/>
          <a:lstStyle/>
          <a:p>
            <a:pPr marL="0" indent="0">
              <a:buNone/>
            </a:pPr>
            <a:r>
              <a:rPr lang="en-CA" b="1" dirty="0">
                <a:solidFill>
                  <a:schemeClr val="bg1"/>
                </a:solidFill>
              </a:rPr>
              <a:t>Example 2:</a:t>
            </a:r>
            <a:r>
              <a:rPr lang="en-CA" dirty="0"/>
              <a:t>   </a:t>
            </a:r>
            <a:r>
              <a:rPr lang="en-US" dirty="0"/>
              <a:t>Data on secondary school enrollment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Available in the national portal of Trinidad and Tobago</a:t>
            </a:r>
          </a:p>
          <a:p>
            <a:pPr lvl="1"/>
            <a:r>
              <a:rPr lang="en-US" dirty="0"/>
              <a:t>Missing in the UN systems data</a:t>
            </a:r>
          </a:p>
        </p:txBody>
      </p:sp>
    </p:spTree>
    <p:extLst>
      <p:ext uri="{BB962C8B-B14F-4D97-AF65-F5344CB8AC3E}">
        <p14:creationId xmlns:p14="http://schemas.microsoft.com/office/powerpoint/2010/main" val="314648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434217-7929-4E2A-A0FF-658D03BC11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56373" y="2008801"/>
            <a:ext cx="9536500" cy="48491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010C1B-78DF-4B4C-85B8-5AC5027DBD77}"/>
              </a:ext>
            </a:extLst>
          </p:cNvPr>
          <p:cNvSpPr/>
          <p:nvPr/>
        </p:nvSpPr>
        <p:spPr>
          <a:xfrm>
            <a:off x="1651000" y="365126"/>
            <a:ext cx="10541001" cy="1399646"/>
          </a:xfrm>
          <a:prstGeom prst="rect">
            <a:avLst/>
          </a:prstGeom>
          <a:solidFill>
            <a:srgbClr val="D7D3B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D9706DE-91F3-4495-B6FF-D105CD4A5648}"/>
              </a:ext>
            </a:extLst>
          </p:cNvPr>
          <p:cNvSpPr txBox="1">
            <a:spLocks/>
          </p:cNvSpPr>
          <p:nvPr/>
        </p:nvSpPr>
        <p:spPr>
          <a:xfrm>
            <a:off x="4343400" y="353078"/>
            <a:ext cx="7302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r"/>
            <a:r>
              <a:rPr lang="en-US" sz="3600" dirty="0"/>
              <a:t>Gap in Data in the UN Systems</a:t>
            </a:r>
            <a:br>
              <a:rPr lang="en-US" sz="3600" dirty="0"/>
            </a:br>
            <a:r>
              <a:rPr lang="en-US" sz="3600" b="1" dirty="0"/>
              <a:t>Example 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5AD2B8-5AD0-467B-9D95-992A2EA45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33" y="1776820"/>
            <a:ext cx="4793093" cy="461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0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>
            <a:extLst>
              <a:ext uri="{FF2B5EF4-FFF2-40B4-BE49-F238E27FC236}">
                <a16:creationId xmlns:a16="http://schemas.microsoft.com/office/drawing/2014/main" id="{98553D8D-77E5-4E86-9564-5503C3C59BF8}"/>
              </a:ext>
            </a:extLst>
          </p:cNvPr>
          <p:cNvSpPr/>
          <p:nvPr/>
        </p:nvSpPr>
        <p:spPr>
          <a:xfrm>
            <a:off x="5882785" y="624571"/>
            <a:ext cx="6320135" cy="2594957"/>
          </a:xfrm>
          <a:prstGeom prst="rect">
            <a:avLst/>
          </a:prstGeom>
          <a:solidFill>
            <a:srgbClr val="D7D3B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112019B-B246-4C19-BB94-FCDD9E512E6C}"/>
              </a:ext>
            </a:extLst>
          </p:cNvPr>
          <p:cNvGrpSpPr/>
          <p:nvPr/>
        </p:nvGrpSpPr>
        <p:grpSpPr>
          <a:xfrm>
            <a:off x="618096" y="1094380"/>
            <a:ext cx="10447397" cy="5366410"/>
            <a:chOff x="1118454" y="565412"/>
            <a:chExt cx="10447397" cy="5366410"/>
          </a:xfrm>
          <a:solidFill>
            <a:srgbClr val="B3AA7E">
              <a:alpha val="34000"/>
            </a:srgbClr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99DD0E1-69B2-4A7B-A541-298798EE6B7B}"/>
                </a:ext>
              </a:extLst>
            </p:cNvPr>
            <p:cNvGrpSpPr/>
            <p:nvPr/>
          </p:nvGrpSpPr>
          <p:grpSpPr>
            <a:xfrm>
              <a:off x="1118454" y="565412"/>
              <a:ext cx="2914373" cy="2230365"/>
              <a:chOff x="1118454" y="565412"/>
              <a:chExt cx="2914373" cy="2230365"/>
            </a:xfrm>
            <a:grpFill/>
          </p:grpSpPr>
          <p:sp>
            <p:nvSpPr>
              <p:cNvPr id="44" name="Freeform 184">
                <a:extLst>
                  <a:ext uri="{FF2B5EF4-FFF2-40B4-BE49-F238E27FC236}">
                    <a16:creationId xmlns:a16="http://schemas.microsoft.com/office/drawing/2014/main" id="{8A3723BC-ED83-4840-B5D4-2BC0BB6C9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117" y="1472966"/>
                <a:ext cx="97710" cy="58251"/>
              </a:xfrm>
              <a:custGeom>
                <a:avLst/>
                <a:gdLst>
                  <a:gd name="T0" fmla="*/ 56 w 231"/>
                  <a:gd name="T1" fmla="*/ 96 h 135"/>
                  <a:gd name="T2" fmla="*/ 101 w 231"/>
                  <a:gd name="T3" fmla="*/ 122 h 135"/>
                  <a:gd name="T4" fmla="*/ 143 w 231"/>
                  <a:gd name="T5" fmla="*/ 134 h 135"/>
                  <a:gd name="T6" fmla="*/ 229 w 231"/>
                  <a:gd name="T7" fmla="*/ 94 h 135"/>
                  <a:gd name="T8" fmla="*/ 211 w 231"/>
                  <a:gd name="T9" fmla="*/ 75 h 135"/>
                  <a:gd name="T10" fmla="*/ 169 w 231"/>
                  <a:gd name="T11" fmla="*/ 41 h 135"/>
                  <a:gd name="T12" fmla="*/ 68 w 231"/>
                  <a:gd name="T13" fmla="*/ 0 h 135"/>
                  <a:gd name="T14" fmla="*/ 31 w 231"/>
                  <a:gd name="T15" fmla="*/ 13 h 135"/>
                  <a:gd name="T16" fmla="*/ 21 w 231"/>
                  <a:gd name="T17" fmla="*/ 27 h 135"/>
                  <a:gd name="T18" fmla="*/ 18 w 231"/>
                  <a:gd name="T19" fmla="*/ 73 h 135"/>
                  <a:gd name="T20" fmla="*/ 56 w 231"/>
                  <a:gd name="T21" fmla="*/ 9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35">
                    <a:moveTo>
                      <a:pt x="56" y="96"/>
                    </a:moveTo>
                    <a:cubicBezTo>
                      <a:pt x="69" y="101"/>
                      <a:pt x="84" y="106"/>
                      <a:pt x="101" y="122"/>
                    </a:cubicBezTo>
                    <a:cubicBezTo>
                      <a:pt x="110" y="130"/>
                      <a:pt x="125" y="134"/>
                      <a:pt x="143" y="134"/>
                    </a:cubicBezTo>
                    <a:cubicBezTo>
                      <a:pt x="184" y="134"/>
                      <a:pt x="228" y="114"/>
                      <a:pt x="229" y="94"/>
                    </a:cubicBezTo>
                    <a:cubicBezTo>
                      <a:pt x="230" y="81"/>
                      <a:pt x="224" y="79"/>
                      <a:pt x="211" y="75"/>
                    </a:cubicBezTo>
                    <a:cubicBezTo>
                      <a:pt x="199" y="70"/>
                      <a:pt x="181" y="64"/>
                      <a:pt x="169" y="41"/>
                    </a:cubicBezTo>
                    <a:cubicBezTo>
                      <a:pt x="156" y="16"/>
                      <a:pt x="106" y="0"/>
                      <a:pt x="68" y="0"/>
                    </a:cubicBezTo>
                    <a:cubicBezTo>
                      <a:pt x="48" y="0"/>
                      <a:pt x="33" y="5"/>
                      <a:pt x="31" y="13"/>
                    </a:cubicBezTo>
                    <a:cubicBezTo>
                      <a:pt x="29" y="18"/>
                      <a:pt x="26" y="22"/>
                      <a:pt x="21" y="27"/>
                    </a:cubicBezTo>
                    <a:cubicBezTo>
                      <a:pt x="11" y="40"/>
                      <a:pt x="0" y="53"/>
                      <a:pt x="18" y="73"/>
                    </a:cubicBezTo>
                    <a:cubicBezTo>
                      <a:pt x="32" y="88"/>
                      <a:pt x="43" y="92"/>
                      <a:pt x="56" y="9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5" name="Freeform 186">
                <a:extLst>
                  <a:ext uri="{FF2B5EF4-FFF2-40B4-BE49-F238E27FC236}">
                    <a16:creationId xmlns:a16="http://schemas.microsoft.com/office/drawing/2014/main" id="{D490F9A1-703A-4AE4-BEB6-404FA1A3C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251" y="1219302"/>
                <a:ext cx="223606" cy="202930"/>
              </a:xfrm>
              <a:custGeom>
                <a:avLst/>
                <a:gdLst>
                  <a:gd name="T0" fmla="*/ 274 w 526"/>
                  <a:gd name="T1" fmla="*/ 426 h 478"/>
                  <a:gd name="T2" fmla="*/ 410 w 526"/>
                  <a:gd name="T3" fmla="*/ 389 h 478"/>
                  <a:gd name="T4" fmla="*/ 511 w 526"/>
                  <a:gd name="T5" fmla="*/ 203 h 478"/>
                  <a:gd name="T6" fmla="*/ 464 w 526"/>
                  <a:gd name="T7" fmla="*/ 193 h 478"/>
                  <a:gd name="T8" fmla="*/ 454 w 526"/>
                  <a:gd name="T9" fmla="*/ 223 h 478"/>
                  <a:gd name="T10" fmla="*/ 359 w 526"/>
                  <a:gd name="T11" fmla="*/ 186 h 478"/>
                  <a:gd name="T12" fmla="*/ 457 w 526"/>
                  <a:gd name="T13" fmla="*/ 105 h 478"/>
                  <a:gd name="T14" fmla="*/ 403 w 526"/>
                  <a:gd name="T15" fmla="*/ 33 h 478"/>
                  <a:gd name="T16" fmla="*/ 305 w 526"/>
                  <a:gd name="T17" fmla="*/ 57 h 478"/>
                  <a:gd name="T18" fmla="*/ 261 w 526"/>
                  <a:gd name="T19" fmla="*/ 71 h 478"/>
                  <a:gd name="T20" fmla="*/ 129 w 526"/>
                  <a:gd name="T21" fmla="*/ 132 h 478"/>
                  <a:gd name="T22" fmla="*/ 214 w 526"/>
                  <a:gd name="T23" fmla="*/ 199 h 478"/>
                  <a:gd name="T24" fmla="*/ 61 w 526"/>
                  <a:gd name="T25" fmla="*/ 186 h 478"/>
                  <a:gd name="T26" fmla="*/ 119 w 526"/>
                  <a:gd name="T27" fmla="*/ 298 h 478"/>
                  <a:gd name="T28" fmla="*/ 274 w 526"/>
                  <a:gd name="T29" fmla="*/ 42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6" h="478">
                    <a:moveTo>
                      <a:pt x="274" y="426"/>
                    </a:moveTo>
                    <a:cubicBezTo>
                      <a:pt x="349" y="477"/>
                      <a:pt x="325" y="386"/>
                      <a:pt x="410" y="389"/>
                    </a:cubicBezTo>
                    <a:cubicBezTo>
                      <a:pt x="494" y="392"/>
                      <a:pt x="498" y="254"/>
                      <a:pt x="511" y="203"/>
                    </a:cubicBezTo>
                    <a:cubicBezTo>
                      <a:pt x="525" y="152"/>
                      <a:pt x="444" y="155"/>
                      <a:pt x="464" y="193"/>
                    </a:cubicBezTo>
                    <a:cubicBezTo>
                      <a:pt x="484" y="230"/>
                      <a:pt x="461" y="267"/>
                      <a:pt x="454" y="223"/>
                    </a:cubicBezTo>
                    <a:cubicBezTo>
                      <a:pt x="447" y="179"/>
                      <a:pt x="383" y="220"/>
                      <a:pt x="359" y="186"/>
                    </a:cubicBezTo>
                    <a:cubicBezTo>
                      <a:pt x="335" y="152"/>
                      <a:pt x="434" y="149"/>
                      <a:pt x="457" y="105"/>
                    </a:cubicBezTo>
                    <a:cubicBezTo>
                      <a:pt x="481" y="61"/>
                      <a:pt x="379" y="67"/>
                      <a:pt x="403" y="33"/>
                    </a:cubicBezTo>
                    <a:cubicBezTo>
                      <a:pt x="427" y="0"/>
                      <a:pt x="254" y="37"/>
                      <a:pt x="305" y="57"/>
                    </a:cubicBezTo>
                    <a:cubicBezTo>
                      <a:pt x="356" y="78"/>
                      <a:pt x="308" y="105"/>
                      <a:pt x="261" y="71"/>
                    </a:cubicBezTo>
                    <a:cubicBezTo>
                      <a:pt x="214" y="37"/>
                      <a:pt x="82" y="94"/>
                      <a:pt x="129" y="132"/>
                    </a:cubicBezTo>
                    <a:cubicBezTo>
                      <a:pt x="166" y="162"/>
                      <a:pt x="278" y="111"/>
                      <a:pt x="214" y="199"/>
                    </a:cubicBezTo>
                    <a:cubicBezTo>
                      <a:pt x="149" y="287"/>
                      <a:pt x="122" y="176"/>
                      <a:pt x="61" y="186"/>
                    </a:cubicBezTo>
                    <a:cubicBezTo>
                      <a:pt x="0" y="196"/>
                      <a:pt x="27" y="270"/>
                      <a:pt x="119" y="298"/>
                    </a:cubicBezTo>
                    <a:cubicBezTo>
                      <a:pt x="210" y="325"/>
                      <a:pt x="200" y="375"/>
                      <a:pt x="274" y="42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6" name="Freeform 187">
                <a:extLst>
                  <a:ext uri="{FF2B5EF4-FFF2-40B4-BE49-F238E27FC236}">
                    <a16:creationId xmlns:a16="http://schemas.microsoft.com/office/drawing/2014/main" id="{FC383CAF-2BE9-4751-A120-979431CBE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574" y="899873"/>
                <a:ext cx="127772" cy="82675"/>
              </a:xfrm>
              <a:custGeom>
                <a:avLst/>
                <a:gdLst>
                  <a:gd name="T0" fmla="*/ 119 w 299"/>
                  <a:gd name="T1" fmla="*/ 193 h 194"/>
                  <a:gd name="T2" fmla="*/ 254 w 299"/>
                  <a:gd name="T3" fmla="*/ 169 h 194"/>
                  <a:gd name="T4" fmla="*/ 261 w 299"/>
                  <a:gd name="T5" fmla="*/ 112 h 194"/>
                  <a:gd name="T6" fmla="*/ 180 w 299"/>
                  <a:gd name="T7" fmla="*/ 81 h 194"/>
                  <a:gd name="T8" fmla="*/ 21 w 299"/>
                  <a:gd name="T9" fmla="*/ 31 h 194"/>
                  <a:gd name="T10" fmla="*/ 119 w 299"/>
                  <a:gd name="T11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94">
                    <a:moveTo>
                      <a:pt x="119" y="193"/>
                    </a:moveTo>
                    <a:cubicBezTo>
                      <a:pt x="169" y="193"/>
                      <a:pt x="210" y="186"/>
                      <a:pt x="254" y="169"/>
                    </a:cubicBezTo>
                    <a:cubicBezTo>
                      <a:pt x="298" y="153"/>
                      <a:pt x="230" y="153"/>
                      <a:pt x="261" y="112"/>
                    </a:cubicBezTo>
                    <a:cubicBezTo>
                      <a:pt x="291" y="71"/>
                      <a:pt x="186" y="68"/>
                      <a:pt x="180" y="81"/>
                    </a:cubicBezTo>
                    <a:cubicBezTo>
                      <a:pt x="173" y="95"/>
                      <a:pt x="41" y="0"/>
                      <a:pt x="21" y="31"/>
                    </a:cubicBezTo>
                    <a:cubicBezTo>
                      <a:pt x="0" y="61"/>
                      <a:pt x="68" y="193"/>
                      <a:pt x="119" y="1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7" name="Freeform 188">
                <a:extLst>
                  <a:ext uri="{FF2B5EF4-FFF2-40B4-BE49-F238E27FC236}">
                    <a16:creationId xmlns:a16="http://schemas.microsoft.com/office/drawing/2014/main" id="{F870E13B-0527-43BC-8A6A-A0012D50B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049" y="809681"/>
                <a:ext cx="71402" cy="48854"/>
              </a:xfrm>
              <a:custGeom>
                <a:avLst/>
                <a:gdLst>
                  <a:gd name="T0" fmla="*/ 41 w 167"/>
                  <a:gd name="T1" fmla="*/ 35 h 114"/>
                  <a:gd name="T2" fmla="*/ 143 w 167"/>
                  <a:gd name="T3" fmla="*/ 72 h 114"/>
                  <a:gd name="T4" fmla="*/ 41 w 167"/>
                  <a:gd name="T5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114">
                    <a:moveTo>
                      <a:pt x="41" y="35"/>
                    </a:moveTo>
                    <a:cubicBezTo>
                      <a:pt x="65" y="56"/>
                      <a:pt x="119" y="113"/>
                      <a:pt x="143" y="72"/>
                    </a:cubicBezTo>
                    <a:cubicBezTo>
                      <a:pt x="166" y="32"/>
                      <a:pt x="0" y="0"/>
                      <a:pt x="41" y="3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8" name="Freeform 189">
                <a:extLst>
                  <a:ext uri="{FF2B5EF4-FFF2-40B4-BE49-F238E27FC236}">
                    <a16:creationId xmlns:a16="http://schemas.microsoft.com/office/drawing/2014/main" id="{9559A498-3A91-40D8-B355-FDDF83F29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200" y="2476348"/>
                <a:ext cx="95830" cy="56369"/>
              </a:xfrm>
              <a:custGeom>
                <a:avLst/>
                <a:gdLst>
                  <a:gd name="T0" fmla="*/ 6 w 223"/>
                  <a:gd name="T1" fmla="*/ 24 h 133"/>
                  <a:gd name="T2" fmla="*/ 216 w 223"/>
                  <a:gd name="T3" fmla="*/ 95 h 133"/>
                  <a:gd name="T4" fmla="*/ 6 w 223"/>
                  <a:gd name="T5" fmla="*/ 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133">
                    <a:moveTo>
                      <a:pt x="6" y="24"/>
                    </a:moveTo>
                    <a:cubicBezTo>
                      <a:pt x="12" y="51"/>
                      <a:pt x="209" y="132"/>
                      <a:pt x="216" y="95"/>
                    </a:cubicBezTo>
                    <a:cubicBezTo>
                      <a:pt x="222" y="57"/>
                      <a:pt x="0" y="0"/>
                      <a:pt x="6" y="2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9" name="Freeform 190">
                <a:extLst>
                  <a:ext uri="{FF2B5EF4-FFF2-40B4-BE49-F238E27FC236}">
                    <a16:creationId xmlns:a16="http://schemas.microsoft.com/office/drawing/2014/main" id="{558469FC-EFC3-4298-9313-B4DE0A4AE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402" y="1239969"/>
                <a:ext cx="155959" cy="88313"/>
              </a:xfrm>
              <a:custGeom>
                <a:avLst/>
                <a:gdLst>
                  <a:gd name="T0" fmla="*/ 20 w 367"/>
                  <a:gd name="T1" fmla="*/ 44 h 208"/>
                  <a:gd name="T2" fmla="*/ 68 w 367"/>
                  <a:gd name="T3" fmla="*/ 139 h 208"/>
                  <a:gd name="T4" fmla="*/ 183 w 367"/>
                  <a:gd name="T5" fmla="*/ 176 h 208"/>
                  <a:gd name="T6" fmla="*/ 366 w 367"/>
                  <a:gd name="T7" fmla="*/ 146 h 208"/>
                  <a:gd name="T8" fmla="*/ 173 w 367"/>
                  <a:gd name="T9" fmla="*/ 51 h 208"/>
                  <a:gd name="T10" fmla="*/ 20 w 367"/>
                  <a:gd name="T11" fmla="*/ 4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08">
                    <a:moveTo>
                      <a:pt x="20" y="44"/>
                    </a:moveTo>
                    <a:cubicBezTo>
                      <a:pt x="0" y="88"/>
                      <a:pt x="64" y="88"/>
                      <a:pt x="68" y="139"/>
                    </a:cubicBezTo>
                    <a:cubicBezTo>
                      <a:pt x="71" y="190"/>
                      <a:pt x="135" y="207"/>
                      <a:pt x="183" y="176"/>
                    </a:cubicBezTo>
                    <a:cubicBezTo>
                      <a:pt x="230" y="146"/>
                      <a:pt x="366" y="185"/>
                      <a:pt x="366" y="146"/>
                    </a:cubicBezTo>
                    <a:cubicBezTo>
                      <a:pt x="366" y="108"/>
                      <a:pt x="223" y="41"/>
                      <a:pt x="173" y="51"/>
                    </a:cubicBezTo>
                    <a:cubicBezTo>
                      <a:pt x="122" y="61"/>
                      <a:pt x="41" y="0"/>
                      <a:pt x="20" y="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0" name="Freeform 191">
                <a:extLst>
                  <a:ext uri="{FF2B5EF4-FFF2-40B4-BE49-F238E27FC236}">
                    <a16:creationId xmlns:a16="http://schemas.microsoft.com/office/drawing/2014/main" id="{E05FF5C9-EAF0-4FAA-9F48-DAEEC93B0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204" y="2440648"/>
                <a:ext cx="187904" cy="107103"/>
              </a:xfrm>
              <a:custGeom>
                <a:avLst/>
                <a:gdLst>
                  <a:gd name="T0" fmla="*/ 418 w 441"/>
                  <a:gd name="T1" fmla="*/ 246 h 252"/>
                  <a:gd name="T2" fmla="*/ 421 w 441"/>
                  <a:gd name="T3" fmla="*/ 245 h 252"/>
                  <a:gd name="T4" fmla="*/ 428 w 441"/>
                  <a:gd name="T5" fmla="*/ 220 h 252"/>
                  <a:gd name="T6" fmla="*/ 381 w 441"/>
                  <a:gd name="T7" fmla="*/ 190 h 252"/>
                  <a:gd name="T8" fmla="*/ 293 w 441"/>
                  <a:gd name="T9" fmla="*/ 149 h 252"/>
                  <a:gd name="T10" fmla="*/ 203 w 441"/>
                  <a:gd name="T11" fmla="*/ 49 h 252"/>
                  <a:gd name="T12" fmla="*/ 103 w 441"/>
                  <a:gd name="T13" fmla="*/ 27 h 252"/>
                  <a:gd name="T14" fmla="*/ 24 w 441"/>
                  <a:gd name="T15" fmla="*/ 15 h 252"/>
                  <a:gd name="T16" fmla="*/ 47 w 441"/>
                  <a:gd name="T17" fmla="*/ 51 h 252"/>
                  <a:gd name="T18" fmla="*/ 83 w 441"/>
                  <a:gd name="T19" fmla="*/ 74 h 252"/>
                  <a:gd name="T20" fmla="*/ 135 w 441"/>
                  <a:gd name="T21" fmla="*/ 115 h 252"/>
                  <a:gd name="T22" fmla="*/ 186 w 441"/>
                  <a:gd name="T23" fmla="*/ 149 h 252"/>
                  <a:gd name="T24" fmla="*/ 227 w 441"/>
                  <a:gd name="T25" fmla="*/ 191 h 252"/>
                  <a:gd name="T26" fmla="*/ 266 w 441"/>
                  <a:gd name="T27" fmla="*/ 208 h 252"/>
                  <a:gd name="T28" fmla="*/ 296 w 441"/>
                  <a:gd name="T29" fmla="*/ 245 h 252"/>
                  <a:gd name="T30" fmla="*/ 300 w 441"/>
                  <a:gd name="T31" fmla="*/ 245 h 252"/>
                  <a:gd name="T32" fmla="*/ 373 w 441"/>
                  <a:gd name="T33" fmla="*/ 251 h 252"/>
                  <a:gd name="T34" fmla="*/ 418 w 441"/>
                  <a:gd name="T35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252">
                    <a:moveTo>
                      <a:pt x="418" y="246"/>
                    </a:moveTo>
                    <a:lnTo>
                      <a:pt x="421" y="245"/>
                    </a:lnTo>
                    <a:cubicBezTo>
                      <a:pt x="422" y="236"/>
                      <a:pt x="424" y="227"/>
                      <a:pt x="428" y="220"/>
                    </a:cubicBezTo>
                    <a:cubicBezTo>
                      <a:pt x="440" y="198"/>
                      <a:pt x="403" y="213"/>
                      <a:pt x="381" y="190"/>
                    </a:cubicBezTo>
                    <a:cubicBezTo>
                      <a:pt x="359" y="166"/>
                      <a:pt x="301" y="171"/>
                      <a:pt x="293" y="149"/>
                    </a:cubicBezTo>
                    <a:cubicBezTo>
                      <a:pt x="284" y="127"/>
                      <a:pt x="232" y="47"/>
                      <a:pt x="203" y="49"/>
                    </a:cubicBezTo>
                    <a:cubicBezTo>
                      <a:pt x="174" y="51"/>
                      <a:pt x="137" y="52"/>
                      <a:pt x="103" y="27"/>
                    </a:cubicBezTo>
                    <a:cubicBezTo>
                      <a:pt x="69" y="2"/>
                      <a:pt x="47" y="0"/>
                      <a:pt x="24" y="15"/>
                    </a:cubicBezTo>
                    <a:cubicBezTo>
                      <a:pt x="0" y="30"/>
                      <a:pt x="49" y="34"/>
                      <a:pt x="47" y="51"/>
                    </a:cubicBezTo>
                    <a:cubicBezTo>
                      <a:pt x="46" y="68"/>
                      <a:pt x="62" y="78"/>
                      <a:pt x="83" y="74"/>
                    </a:cubicBezTo>
                    <a:cubicBezTo>
                      <a:pt x="103" y="71"/>
                      <a:pt x="115" y="113"/>
                      <a:pt x="135" y="115"/>
                    </a:cubicBezTo>
                    <a:cubicBezTo>
                      <a:pt x="156" y="117"/>
                      <a:pt x="162" y="149"/>
                      <a:pt x="186" y="149"/>
                    </a:cubicBezTo>
                    <a:cubicBezTo>
                      <a:pt x="210" y="149"/>
                      <a:pt x="215" y="176"/>
                      <a:pt x="227" y="191"/>
                    </a:cubicBezTo>
                    <a:cubicBezTo>
                      <a:pt x="238" y="206"/>
                      <a:pt x="266" y="193"/>
                      <a:pt x="266" y="208"/>
                    </a:cubicBezTo>
                    <a:cubicBezTo>
                      <a:pt x="266" y="220"/>
                      <a:pt x="286" y="231"/>
                      <a:pt x="296" y="245"/>
                    </a:cubicBezTo>
                    <a:lnTo>
                      <a:pt x="300" y="245"/>
                    </a:lnTo>
                    <a:cubicBezTo>
                      <a:pt x="328" y="249"/>
                      <a:pt x="351" y="251"/>
                      <a:pt x="373" y="251"/>
                    </a:cubicBezTo>
                    <a:cubicBezTo>
                      <a:pt x="390" y="251"/>
                      <a:pt x="405" y="249"/>
                      <a:pt x="418" y="24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1" name="Freeform 192">
                <a:extLst>
                  <a:ext uri="{FF2B5EF4-FFF2-40B4-BE49-F238E27FC236}">
                    <a16:creationId xmlns:a16="http://schemas.microsoft.com/office/drawing/2014/main" id="{296F4455-9D63-48E8-8CB9-A0C1A2E5E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670" y="698820"/>
                <a:ext cx="385200" cy="272456"/>
              </a:xfrm>
              <a:custGeom>
                <a:avLst/>
                <a:gdLst>
                  <a:gd name="T0" fmla="*/ 54 w 902"/>
                  <a:gd name="T1" fmla="*/ 328 h 640"/>
                  <a:gd name="T2" fmla="*/ 129 w 902"/>
                  <a:gd name="T3" fmla="*/ 409 h 640"/>
                  <a:gd name="T4" fmla="*/ 352 w 902"/>
                  <a:gd name="T5" fmla="*/ 416 h 640"/>
                  <a:gd name="T6" fmla="*/ 217 w 902"/>
                  <a:gd name="T7" fmla="*/ 480 h 640"/>
                  <a:gd name="T8" fmla="*/ 325 w 902"/>
                  <a:gd name="T9" fmla="*/ 562 h 640"/>
                  <a:gd name="T10" fmla="*/ 505 w 902"/>
                  <a:gd name="T11" fmla="*/ 612 h 640"/>
                  <a:gd name="T12" fmla="*/ 613 w 902"/>
                  <a:gd name="T13" fmla="*/ 609 h 640"/>
                  <a:gd name="T14" fmla="*/ 691 w 902"/>
                  <a:gd name="T15" fmla="*/ 524 h 640"/>
                  <a:gd name="T16" fmla="*/ 769 w 902"/>
                  <a:gd name="T17" fmla="*/ 460 h 640"/>
                  <a:gd name="T18" fmla="*/ 897 w 902"/>
                  <a:gd name="T19" fmla="*/ 416 h 640"/>
                  <a:gd name="T20" fmla="*/ 823 w 902"/>
                  <a:gd name="T21" fmla="*/ 382 h 640"/>
                  <a:gd name="T22" fmla="*/ 748 w 902"/>
                  <a:gd name="T23" fmla="*/ 331 h 640"/>
                  <a:gd name="T24" fmla="*/ 714 w 902"/>
                  <a:gd name="T25" fmla="*/ 260 h 640"/>
                  <a:gd name="T26" fmla="*/ 660 w 902"/>
                  <a:gd name="T27" fmla="*/ 247 h 640"/>
                  <a:gd name="T28" fmla="*/ 589 w 902"/>
                  <a:gd name="T29" fmla="*/ 213 h 640"/>
                  <a:gd name="T30" fmla="*/ 349 w 902"/>
                  <a:gd name="T31" fmla="*/ 81 h 640"/>
                  <a:gd name="T32" fmla="*/ 217 w 902"/>
                  <a:gd name="T33" fmla="*/ 64 h 640"/>
                  <a:gd name="T34" fmla="*/ 224 w 902"/>
                  <a:gd name="T35" fmla="*/ 98 h 640"/>
                  <a:gd name="T36" fmla="*/ 173 w 902"/>
                  <a:gd name="T37" fmla="*/ 128 h 640"/>
                  <a:gd name="T38" fmla="*/ 109 w 902"/>
                  <a:gd name="T39" fmla="*/ 166 h 640"/>
                  <a:gd name="T40" fmla="*/ 122 w 902"/>
                  <a:gd name="T41" fmla="*/ 250 h 640"/>
                  <a:gd name="T42" fmla="*/ 81 w 902"/>
                  <a:gd name="T43" fmla="*/ 287 h 640"/>
                  <a:gd name="T44" fmla="*/ 54 w 902"/>
                  <a:gd name="T45" fmla="*/ 328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2" h="640">
                    <a:moveTo>
                      <a:pt x="54" y="328"/>
                    </a:moveTo>
                    <a:cubicBezTo>
                      <a:pt x="104" y="353"/>
                      <a:pt x="75" y="386"/>
                      <a:pt x="129" y="409"/>
                    </a:cubicBezTo>
                    <a:cubicBezTo>
                      <a:pt x="183" y="433"/>
                      <a:pt x="339" y="379"/>
                      <a:pt x="352" y="416"/>
                    </a:cubicBezTo>
                    <a:cubicBezTo>
                      <a:pt x="366" y="453"/>
                      <a:pt x="193" y="456"/>
                      <a:pt x="217" y="480"/>
                    </a:cubicBezTo>
                    <a:cubicBezTo>
                      <a:pt x="241" y="503"/>
                      <a:pt x="339" y="541"/>
                      <a:pt x="325" y="562"/>
                    </a:cubicBezTo>
                    <a:cubicBezTo>
                      <a:pt x="312" y="582"/>
                      <a:pt x="488" y="639"/>
                      <a:pt x="505" y="612"/>
                    </a:cubicBezTo>
                    <a:cubicBezTo>
                      <a:pt x="521" y="585"/>
                      <a:pt x="569" y="592"/>
                      <a:pt x="613" y="609"/>
                    </a:cubicBezTo>
                    <a:cubicBezTo>
                      <a:pt x="657" y="626"/>
                      <a:pt x="660" y="504"/>
                      <a:pt x="691" y="524"/>
                    </a:cubicBezTo>
                    <a:cubicBezTo>
                      <a:pt x="721" y="545"/>
                      <a:pt x="718" y="480"/>
                      <a:pt x="769" y="460"/>
                    </a:cubicBezTo>
                    <a:cubicBezTo>
                      <a:pt x="819" y="440"/>
                      <a:pt x="892" y="440"/>
                      <a:pt x="897" y="416"/>
                    </a:cubicBezTo>
                    <a:cubicBezTo>
                      <a:pt x="901" y="399"/>
                      <a:pt x="884" y="375"/>
                      <a:pt x="823" y="382"/>
                    </a:cubicBezTo>
                    <a:cubicBezTo>
                      <a:pt x="762" y="389"/>
                      <a:pt x="721" y="365"/>
                      <a:pt x="748" y="331"/>
                    </a:cubicBezTo>
                    <a:cubicBezTo>
                      <a:pt x="775" y="298"/>
                      <a:pt x="681" y="287"/>
                      <a:pt x="714" y="260"/>
                    </a:cubicBezTo>
                    <a:cubicBezTo>
                      <a:pt x="748" y="233"/>
                      <a:pt x="650" y="206"/>
                      <a:pt x="660" y="247"/>
                    </a:cubicBezTo>
                    <a:cubicBezTo>
                      <a:pt x="670" y="287"/>
                      <a:pt x="599" y="250"/>
                      <a:pt x="589" y="213"/>
                    </a:cubicBezTo>
                    <a:cubicBezTo>
                      <a:pt x="579" y="176"/>
                      <a:pt x="440" y="162"/>
                      <a:pt x="349" y="81"/>
                    </a:cubicBezTo>
                    <a:cubicBezTo>
                      <a:pt x="257" y="0"/>
                      <a:pt x="163" y="54"/>
                      <a:pt x="217" y="64"/>
                    </a:cubicBezTo>
                    <a:cubicBezTo>
                      <a:pt x="271" y="74"/>
                      <a:pt x="268" y="101"/>
                      <a:pt x="224" y="98"/>
                    </a:cubicBezTo>
                    <a:cubicBezTo>
                      <a:pt x="180" y="95"/>
                      <a:pt x="102" y="101"/>
                      <a:pt x="173" y="128"/>
                    </a:cubicBezTo>
                    <a:cubicBezTo>
                      <a:pt x="244" y="155"/>
                      <a:pt x="166" y="166"/>
                      <a:pt x="109" y="166"/>
                    </a:cubicBezTo>
                    <a:cubicBezTo>
                      <a:pt x="51" y="166"/>
                      <a:pt x="48" y="240"/>
                      <a:pt x="122" y="250"/>
                    </a:cubicBezTo>
                    <a:cubicBezTo>
                      <a:pt x="197" y="260"/>
                      <a:pt x="142" y="304"/>
                      <a:pt x="81" y="287"/>
                    </a:cubicBezTo>
                    <a:cubicBezTo>
                      <a:pt x="21" y="271"/>
                      <a:pt x="0" y="301"/>
                      <a:pt x="54" y="3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2" name="Freeform 193">
                <a:extLst>
                  <a:ext uri="{FF2B5EF4-FFF2-40B4-BE49-F238E27FC236}">
                    <a16:creationId xmlns:a16="http://schemas.microsoft.com/office/drawing/2014/main" id="{7F8CD1E0-AC44-4375-8DEF-0BA595CE6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540" y="988185"/>
                <a:ext cx="84558" cy="46975"/>
              </a:xfrm>
              <a:custGeom>
                <a:avLst/>
                <a:gdLst>
                  <a:gd name="T0" fmla="*/ 138 w 200"/>
                  <a:gd name="T1" fmla="*/ 30 h 109"/>
                  <a:gd name="T2" fmla="*/ 63 w 200"/>
                  <a:gd name="T3" fmla="*/ 88 h 109"/>
                  <a:gd name="T4" fmla="*/ 138 w 200"/>
                  <a:gd name="T5" fmla="*/ 3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109">
                    <a:moveTo>
                      <a:pt x="138" y="30"/>
                    </a:moveTo>
                    <a:cubicBezTo>
                      <a:pt x="77" y="0"/>
                      <a:pt x="0" y="64"/>
                      <a:pt x="63" y="88"/>
                    </a:cubicBezTo>
                    <a:cubicBezTo>
                      <a:pt x="117" y="108"/>
                      <a:pt x="199" y="61"/>
                      <a:pt x="138" y="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3" name="Freeform 194">
                <a:extLst>
                  <a:ext uri="{FF2B5EF4-FFF2-40B4-BE49-F238E27FC236}">
                    <a16:creationId xmlns:a16="http://schemas.microsoft.com/office/drawing/2014/main" id="{ABA8539C-B20B-4769-B334-755124216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243" y="1130989"/>
                <a:ext cx="48855" cy="48854"/>
              </a:xfrm>
              <a:custGeom>
                <a:avLst/>
                <a:gdLst>
                  <a:gd name="T0" fmla="*/ 91 w 116"/>
                  <a:gd name="T1" fmla="*/ 85 h 113"/>
                  <a:gd name="T2" fmla="*/ 20 w 116"/>
                  <a:gd name="T3" fmla="*/ 48 h 113"/>
                  <a:gd name="T4" fmla="*/ 91 w 116"/>
                  <a:gd name="T5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13">
                    <a:moveTo>
                      <a:pt x="91" y="85"/>
                    </a:moveTo>
                    <a:cubicBezTo>
                      <a:pt x="115" y="58"/>
                      <a:pt x="40" y="0"/>
                      <a:pt x="20" y="48"/>
                    </a:cubicBezTo>
                    <a:cubicBezTo>
                      <a:pt x="0" y="95"/>
                      <a:pt x="67" y="112"/>
                      <a:pt x="91" y="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4" name="Freeform 195">
                <a:extLst>
                  <a:ext uri="{FF2B5EF4-FFF2-40B4-BE49-F238E27FC236}">
                    <a16:creationId xmlns:a16="http://schemas.microsoft.com/office/drawing/2014/main" id="{09E1E922-3545-4E61-B135-515B02DEE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607" y="1247487"/>
                <a:ext cx="603168" cy="325068"/>
              </a:xfrm>
              <a:custGeom>
                <a:avLst/>
                <a:gdLst>
                  <a:gd name="T0" fmla="*/ 1304 w 1416"/>
                  <a:gd name="T1" fmla="*/ 579 h 763"/>
                  <a:gd name="T2" fmla="*/ 1412 w 1416"/>
                  <a:gd name="T3" fmla="*/ 575 h 763"/>
                  <a:gd name="T4" fmla="*/ 1277 w 1416"/>
                  <a:gd name="T5" fmla="*/ 474 h 763"/>
                  <a:gd name="T6" fmla="*/ 1155 w 1416"/>
                  <a:gd name="T7" fmla="*/ 413 h 763"/>
                  <a:gd name="T8" fmla="*/ 1124 w 1416"/>
                  <a:gd name="T9" fmla="*/ 305 h 763"/>
                  <a:gd name="T10" fmla="*/ 1094 w 1416"/>
                  <a:gd name="T11" fmla="*/ 132 h 763"/>
                  <a:gd name="T12" fmla="*/ 1104 w 1416"/>
                  <a:gd name="T13" fmla="*/ 24 h 763"/>
                  <a:gd name="T14" fmla="*/ 955 w 1416"/>
                  <a:gd name="T15" fmla="*/ 57 h 763"/>
                  <a:gd name="T16" fmla="*/ 1050 w 1416"/>
                  <a:gd name="T17" fmla="*/ 139 h 763"/>
                  <a:gd name="T18" fmla="*/ 945 w 1416"/>
                  <a:gd name="T19" fmla="*/ 98 h 763"/>
                  <a:gd name="T20" fmla="*/ 864 w 1416"/>
                  <a:gd name="T21" fmla="*/ 98 h 763"/>
                  <a:gd name="T22" fmla="*/ 914 w 1416"/>
                  <a:gd name="T23" fmla="*/ 284 h 763"/>
                  <a:gd name="T24" fmla="*/ 867 w 1416"/>
                  <a:gd name="T25" fmla="*/ 325 h 763"/>
                  <a:gd name="T26" fmla="*/ 809 w 1416"/>
                  <a:gd name="T27" fmla="*/ 193 h 763"/>
                  <a:gd name="T28" fmla="*/ 667 w 1416"/>
                  <a:gd name="T29" fmla="*/ 139 h 763"/>
                  <a:gd name="T30" fmla="*/ 725 w 1416"/>
                  <a:gd name="T31" fmla="*/ 203 h 763"/>
                  <a:gd name="T32" fmla="*/ 637 w 1416"/>
                  <a:gd name="T33" fmla="*/ 210 h 763"/>
                  <a:gd name="T34" fmla="*/ 613 w 1416"/>
                  <a:gd name="T35" fmla="*/ 190 h 763"/>
                  <a:gd name="T36" fmla="*/ 491 w 1416"/>
                  <a:gd name="T37" fmla="*/ 132 h 763"/>
                  <a:gd name="T38" fmla="*/ 440 w 1416"/>
                  <a:gd name="T39" fmla="*/ 203 h 763"/>
                  <a:gd name="T40" fmla="*/ 383 w 1416"/>
                  <a:gd name="T41" fmla="*/ 179 h 763"/>
                  <a:gd name="T42" fmla="*/ 396 w 1416"/>
                  <a:gd name="T43" fmla="*/ 91 h 763"/>
                  <a:gd name="T44" fmla="*/ 203 w 1416"/>
                  <a:gd name="T45" fmla="*/ 135 h 763"/>
                  <a:gd name="T46" fmla="*/ 65 w 1416"/>
                  <a:gd name="T47" fmla="*/ 217 h 763"/>
                  <a:gd name="T48" fmla="*/ 41 w 1416"/>
                  <a:gd name="T49" fmla="*/ 271 h 763"/>
                  <a:gd name="T50" fmla="*/ 78 w 1416"/>
                  <a:gd name="T51" fmla="*/ 335 h 763"/>
                  <a:gd name="T52" fmla="*/ 109 w 1416"/>
                  <a:gd name="T53" fmla="*/ 372 h 763"/>
                  <a:gd name="T54" fmla="*/ 288 w 1416"/>
                  <a:gd name="T55" fmla="*/ 349 h 763"/>
                  <a:gd name="T56" fmla="*/ 88 w 1416"/>
                  <a:gd name="T57" fmla="*/ 426 h 763"/>
                  <a:gd name="T58" fmla="*/ 312 w 1416"/>
                  <a:gd name="T59" fmla="*/ 474 h 763"/>
                  <a:gd name="T60" fmla="*/ 572 w 1416"/>
                  <a:gd name="T61" fmla="*/ 511 h 763"/>
                  <a:gd name="T62" fmla="*/ 376 w 1416"/>
                  <a:gd name="T63" fmla="*/ 525 h 763"/>
                  <a:gd name="T64" fmla="*/ 153 w 1416"/>
                  <a:gd name="T65" fmla="*/ 575 h 763"/>
                  <a:gd name="T66" fmla="*/ 258 w 1416"/>
                  <a:gd name="T67" fmla="*/ 646 h 763"/>
                  <a:gd name="T68" fmla="*/ 434 w 1416"/>
                  <a:gd name="T69" fmla="*/ 684 h 763"/>
                  <a:gd name="T70" fmla="*/ 600 w 1416"/>
                  <a:gd name="T71" fmla="*/ 758 h 763"/>
                  <a:gd name="T72" fmla="*/ 830 w 1416"/>
                  <a:gd name="T73" fmla="*/ 707 h 763"/>
                  <a:gd name="T74" fmla="*/ 941 w 1416"/>
                  <a:gd name="T75" fmla="*/ 660 h 763"/>
                  <a:gd name="T76" fmla="*/ 999 w 1416"/>
                  <a:gd name="T77" fmla="*/ 663 h 763"/>
                  <a:gd name="T78" fmla="*/ 1097 w 1416"/>
                  <a:gd name="T79" fmla="*/ 697 h 763"/>
                  <a:gd name="T80" fmla="*/ 1337 w 1416"/>
                  <a:gd name="T81" fmla="*/ 701 h 763"/>
                  <a:gd name="T82" fmla="*/ 1287 w 1416"/>
                  <a:gd name="T83" fmla="*/ 633 h 763"/>
                  <a:gd name="T84" fmla="*/ 1229 w 1416"/>
                  <a:gd name="T85" fmla="*/ 630 h 763"/>
                  <a:gd name="T86" fmla="*/ 1304 w 1416"/>
                  <a:gd name="T87" fmla="*/ 579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6" h="763">
                    <a:moveTo>
                      <a:pt x="1304" y="579"/>
                    </a:moveTo>
                    <a:cubicBezTo>
                      <a:pt x="1324" y="555"/>
                      <a:pt x="1409" y="626"/>
                      <a:pt x="1412" y="575"/>
                    </a:cubicBezTo>
                    <a:cubicBezTo>
                      <a:pt x="1415" y="525"/>
                      <a:pt x="1317" y="501"/>
                      <a:pt x="1277" y="474"/>
                    </a:cubicBezTo>
                    <a:cubicBezTo>
                      <a:pt x="1236" y="447"/>
                      <a:pt x="1219" y="460"/>
                      <a:pt x="1155" y="413"/>
                    </a:cubicBezTo>
                    <a:cubicBezTo>
                      <a:pt x="1090" y="366"/>
                      <a:pt x="1172" y="342"/>
                      <a:pt x="1124" y="305"/>
                    </a:cubicBezTo>
                    <a:cubicBezTo>
                      <a:pt x="1077" y="267"/>
                      <a:pt x="1060" y="166"/>
                      <a:pt x="1094" y="132"/>
                    </a:cubicBezTo>
                    <a:cubicBezTo>
                      <a:pt x="1128" y="98"/>
                      <a:pt x="1165" y="47"/>
                      <a:pt x="1104" y="24"/>
                    </a:cubicBezTo>
                    <a:cubicBezTo>
                      <a:pt x="1043" y="0"/>
                      <a:pt x="945" y="44"/>
                      <a:pt x="955" y="57"/>
                    </a:cubicBezTo>
                    <a:cubicBezTo>
                      <a:pt x="965" y="71"/>
                      <a:pt x="1050" y="118"/>
                      <a:pt x="1050" y="139"/>
                    </a:cubicBezTo>
                    <a:cubicBezTo>
                      <a:pt x="1050" y="159"/>
                      <a:pt x="972" y="81"/>
                      <a:pt x="945" y="98"/>
                    </a:cubicBezTo>
                    <a:cubicBezTo>
                      <a:pt x="918" y="115"/>
                      <a:pt x="887" y="64"/>
                      <a:pt x="864" y="98"/>
                    </a:cubicBezTo>
                    <a:cubicBezTo>
                      <a:pt x="840" y="132"/>
                      <a:pt x="894" y="250"/>
                      <a:pt x="914" y="284"/>
                    </a:cubicBezTo>
                    <a:cubicBezTo>
                      <a:pt x="935" y="318"/>
                      <a:pt x="894" y="318"/>
                      <a:pt x="867" y="325"/>
                    </a:cubicBezTo>
                    <a:cubicBezTo>
                      <a:pt x="840" y="332"/>
                      <a:pt x="836" y="230"/>
                      <a:pt x="809" y="193"/>
                    </a:cubicBezTo>
                    <a:cubicBezTo>
                      <a:pt x="782" y="156"/>
                      <a:pt x="674" y="112"/>
                      <a:pt x="667" y="139"/>
                    </a:cubicBezTo>
                    <a:cubicBezTo>
                      <a:pt x="660" y="166"/>
                      <a:pt x="735" y="166"/>
                      <a:pt x="725" y="203"/>
                    </a:cubicBezTo>
                    <a:cubicBezTo>
                      <a:pt x="715" y="240"/>
                      <a:pt x="674" y="179"/>
                      <a:pt x="637" y="210"/>
                    </a:cubicBezTo>
                    <a:cubicBezTo>
                      <a:pt x="600" y="240"/>
                      <a:pt x="606" y="220"/>
                      <a:pt x="613" y="190"/>
                    </a:cubicBezTo>
                    <a:cubicBezTo>
                      <a:pt x="620" y="159"/>
                      <a:pt x="559" y="125"/>
                      <a:pt x="491" y="132"/>
                    </a:cubicBezTo>
                    <a:cubicBezTo>
                      <a:pt x="423" y="139"/>
                      <a:pt x="461" y="186"/>
                      <a:pt x="440" y="203"/>
                    </a:cubicBezTo>
                    <a:cubicBezTo>
                      <a:pt x="420" y="220"/>
                      <a:pt x="319" y="193"/>
                      <a:pt x="383" y="179"/>
                    </a:cubicBezTo>
                    <a:cubicBezTo>
                      <a:pt x="447" y="166"/>
                      <a:pt x="419" y="128"/>
                      <a:pt x="396" y="91"/>
                    </a:cubicBezTo>
                    <a:cubicBezTo>
                      <a:pt x="372" y="53"/>
                      <a:pt x="308" y="98"/>
                      <a:pt x="203" y="135"/>
                    </a:cubicBezTo>
                    <a:cubicBezTo>
                      <a:pt x="99" y="173"/>
                      <a:pt x="51" y="213"/>
                      <a:pt x="65" y="217"/>
                    </a:cubicBezTo>
                    <a:cubicBezTo>
                      <a:pt x="78" y="220"/>
                      <a:pt x="82" y="237"/>
                      <a:pt x="41" y="271"/>
                    </a:cubicBezTo>
                    <a:cubicBezTo>
                      <a:pt x="0" y="305"/>
                      <a:pt x="41" y="335"/>
                      <a:pt x="78" y="335"/>
                    </a:cubicBezTo>
                    <a:cubicBezTo>
                      <a:pt x="115" y="335"/>
                      <a:pt x="83" y="365"/>
                      <a:pt x="109" y="372"/>
                    </a:cubicBezTo>
                    <a:cubicBezTo>
                      <a:pt x="132" y="379"/>
                      <a:pt x="254" y="325"/>
                      <a:pt x="288" y="349"/>
                    </a:cubicBezTo>
                    <a:cubicBezTo>
                      <a:pt x="322" y="372"/>
                      <a:pt x="88" y="386"/>
                      <a:pt x="88" y="426"/>
                    </a:cubicBezTo>
                    <a:cubicBezTo>
                      <a:pt x="88" y="467"/>
                      <a:pt x="217" y="491"/>
                      <a:pt x="312" y="474"/>
                    </a:cubicBezTo>
                    <a:cubicBezTo>
                      <a:pt x="407" y="457"/>
                      <a:pt x="572" y="487"/>
                      <a:pt x="572" y="511"/>
                    </a:cubicBezTo>
                    <a:cubicBezTo>
                      <a:pt x="572" y="535"/>
                      <a:pt x="461" y="528"/>
                      <a:pt x="376" y="525"/>
                    </a:cubicBezTo>
                    <a:cubicBezTo>
                      <a:pt x="292" y="521"/>
                      <a:pt x="146" y="548"/>
                      <a:pt x="153" y="575"/>
                    </a:cubicBezTo>
                    <a:cubicBezTo>
                      <a:pt x="160" y="606"/>
                      <a:pt x="170" y="606"/>
                      <a:pt x="258" y="646"/>
                    </a:cubicBezTo>
                    <a:cubicBezTo>
                      <a:pt x="346" y="687"/>
                      <a:pt x="437" y="626"/>
                      <a:pt x="434" y="684"/>
                    </a:cubicBezTo>
                    <a:cubicBezTo>
                      <a:pt x="430" y="741"/>
                      <a:pt x="481" y="755"/>
                      <a:pt x="600" y="758"/>
                    </a:cubicBezTo>
                    <a:cubicBezTo>
                      <a:pt x="718" y="762"/>
                      <a:pt x="772" y="704"/>
                      <a:pt x="830" y="707"/>
                    </a:cubicBezTo>
                    <a:cubicBezTo>
                      <a:pt x="887" y="711"/>
                      <a:pt x="914" y="701"/>
                      <a:pt x="941" y="660"/>
                    </a:cubicBezTo>
                    <a:cubicBezTo>
                      <a:pt x="968" y="619"/>
                      <a:pt x="992" y="643"/>
                      <a:pt x="999" y="663"/>
                    </a:cubicBezTo>
                    <a:cubicBezTo>
                      <a:pt x="1006" y="684"/>
                      <a:pt x="1080" y="680"/>
                      <a:pt x="1097" y="697"/>
                    </a:cubicBezTo>
                    <a:cubicBezTo>
                      <a:pt x="1140" y="740"/>
                      <a:pt x="1283" y="728"/>
                      <a:pt x="1337" y="701"/>
                    </a:cubicBezTo>
                    <a:cubicBezTo>
                      <a:pt x="1392" y="674"/>
                      <a:pt x="1314" y="599"/>
                      <a:pt x="1287" y="633"/>
                    </a:cubicBezTo>
                    <a:cubicBezTo>
                      <a:pt x="1260" y="667"/>
                      <a:pt x="1236" y="646"/>
                      <a:pt x="1229" y="630"/>
                    </a:cubicBezTo>
                    <a:cubicBezTo>
                      <a:pt x="1222" y="613"/>
                      <a:pt x="1283" y="602"/>
                      <a:pt x="1304" y="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5" name="Freeform 196">
                <a:extLst>
                  <a:ext uri="{FF2B5EF4-FFF2-40B4-BE49-F238E27FC236}">
                    <a16:creationId xmlns:a16="http://schemas.microsoft.com/office/drawing/2014/main" id="{964E53BB-2D22-4790-9B31-9EE4323CC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791" y="1123474"/>
                <a:ext cx="135292" cy="78917"/>
              </a:xfrm>
              <a:custGeom>
                <a:avLst/>
                <a:gdLst>
                  <a:gd name="T0" fmla="*/ 257 w 319"/>
                  <a:gd name="T1" fmla="*/ 179 h 184"/>
                  <a:gd name="T2" fmla="*/ 219 w 319"/>
                  <a:gd name="T3" fmla="*/ 51 h 184"/>
                  <a:gd name="T4" fmla="*/ 27 w 319"/>
                  <a:gd name="T5" fmla="*/ 125 h 184"/>
                  <a:gd name="T6" fmla="*/ 257 w 319"/>
                  <a:gd name="T7" fmla="*/ 17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184">
                    <a:moveTo>
                      <a:pt x="257" y="179"/>
                    </a:moveTo>
                    <a:cubicBezTo>
                      <a:pt x="318" y="176"/>
                      <a:pt x="287" y="101"/>
                      <a:pt x="219" y="51"/>
                    </a:cubicBezTo>
                    <a:cubicBezTo>
                      <a:pt x="152" y="0"/>
                      <a:pt x="0" y="104"/>
                      <a:pt x="27" y="125"/>
                    </a:cubicBezTo>
                    <a:cubicBezTo>
                      <a:pt x="57" y="149"/>
                      <a:pt x="196" y="183"/>
                      <a:pt x="257" y="1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6" name="Freeform 197">
                <a:extLst>
                  <a:ext uri="{FF2B5EF4-FFF2-40B4-BE49-F238E27FC236}">
                    <a16:creationId xmlns:a16="http://schemas.microsoft.com/office/drawing/2014/main" id="{C5C4D0FC-0D79-4E0F-B5F0-D5D2D9AD3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0944" y="980669"/>
                <a:ext cx="114622" cy="46975"/>
              </a:xfrm>
              <a:custGeom>
                <a:avLst/>
                <a:gdLst>
                  <a:gd name="T0" fmla="*/ 263 w 271"/>
                  <a:gd name="T1" fmla="*/ 20 h 112"/>
                  <a:gd name="T2" fmla="*/ 40 w 271"/>
                  <a:gd name="T3" fmla="*/ 61 h 112"/>
                  <a:gd name="T4" fmla="*/ 263 w 271"/>
                  <a:gd name="T5" fmla="*/ 2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112">
                    <a:moveTo>
                      <a:pt x="263" y="20"/>
                    </a:moveTo>
                    <a:cubicBezTo>
                      <a:pt x="256" y="0"/>
                      <a:pt x="0" y="31"/>
                      <a:pt x="40" y="61"/>
                    </a:cubicBezTo>
                    <a:cubicBezTo>
                      <a:pt x="107" y="111"/>
                      <a:pt x="270" y="40"/>
                      <a:pt x="263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7" name="Freeform 198">
                <a:extLst>
                  <a:ext uri="{FF2B5EF4-FFF2-40B4-BE49-F238E27FC236}">
                    <a16:creationId xmlns:a16="http://schemas.microsoft.com/office/drawing/2014/main" id="{FDE43915-4078-4037-A464-3ED131CCE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454" y="1226818"/>
                <a:ext cx="2797871" cy="1568959"/>
              </a:xfrm>
              <a:custGeom>
                <a:avLst/>
                <a:gdLst>
                  <a:gd name="T0" fmla="*/ 1223 w 6566"/>
                  <a:gd name="T1" fmla="*/ 2898 h 3680"/>
                  <a:gd name="T2" fmla="*/ 3534 w 6566"/>
                  <a:gd name="T3" fmla="*/ 2990 h 3680"/>
                  <a:gd name="T4" fmla="*/ 3680 w 6566"/>
                  <a:gd name="T5" fmla="*/ 3061 h 3680"/>
                  <a:gd name="T6" fmla="*/ 3946 w 6566"/>
                  <a:gd name="T7" fmla="*/ 3128 h 3680"/>
                  <a:gd name="T8" fmla="*/ 4382 w 6566"/>
                  <a:gd name="T9" fmla="*/ 3299 h 3680"/>
                  <a:gd name="T10" fmla="*/ 4492 w 6566"/>
                  <a:gd name="T11" fmla="*/ 3624 h 3680"/>
                  <a:gd name="T12" fmla="*/ 4739 w 6566"/>
                  <a:gd name="T13" fmla="*/ 3627 h 3680"/>
                  <a:gd name="T14" fmla="*/ 4959 w 6566"/>
                  <a:gd name="T15" fmla="*/ 3497 h 3680"/>
                  <a:gd name="T16" fmla="*/ 5626 w 6566"/>
                  <a:gd name="T17" fmla="*/ 3216 h 3680"/>
                  <a:gd name="T18" fmla="*/ 5928 w 6566"/>
                  <a:gd name="T19" fmla="*/ 3390 h 3680"/>
                  <a:gd name="T20" fmla="*/ 6128 w 6566"/>
                  <a:gd name="T21" fmla="*/ 3373 h 3680"/>
                  <a:gd name="T22" fmla="*/ 5940 w 6566"/>
                  <a:gd name="T23" fmla="*/ 3336 h 3680"/>
                  <a:gd name="T24" fmla="*/ 5385 w 6566"/>
                  <a:gd name="T25" fmla="*/ 3233 h 3680"/>
                  <a:gd name="T26" fmla="*/ 6326 w 6566"/>
                  <a:gd name="T27" fmla="*/ 2818 h 3680"/>
                  <a:gd name="T28" fmla="*/ 6433 w 6566"/>
                  <a:gd name="T29" fmla="*/ 2574 h 3680"/>
                  <a:gd name="T30" fmla="*/ 6416 w 6566"/>
                  <a:gd name="T31" fmla="*/ 2468 h 3680"/>
                  <a:gd name="T32" fmla="*/ 6115 w 6566"/>
                  <a:gd name="T33" fmla="*/ 2200 h 3680"/>
                  <a:gd name="T34" fmla="*/ 5876 w 6566"/>
                  <a:gd name="T35" fmla="*/ 1815 h 3680"/>
                  <a:gd name="T36" fmla="*/ 5632 w 6566"/>
                  <a:gd name="T37" fmla="*/ 2060 h 3680"/>
                  <a:gd name="T38" fmla="*/ 5453 w 6566"/>
                  <a:gd name="T39" fmla="*/ 1755 h 3680"/>
                  <a:gd name="T40" fmla="*/ 5084 w 6566"/>
                  <a:gd name="T41" fmla="*/ 1603 h 3680"/>
                  <a:gd name="T42" fmla="*/ 4827 w 6566"/>
                  <a:gd name="T43" fmla="*/ 1752 h 3680"/>
                  <a:gd name="T44" fmla="*/ 4935 w 6566"/>
                  <a:gd name="T45" fmla="*/ 2285 h 3680"/>
                  <a:gd name="T46" fmla="*/ 4777 w 6566"/>
                  <a:gd name="T47" fmla="*/ 2776 h 3680"/>
                  <a:gd name="T48" fmla="*/ 4498 w 6566"/>
                  <a:gd name="T49" fmla="*/ 2507 h 3680"/>
                  <a:gd name="T50" fmla="*/ 4014 w 6566"/>
                  <a:gd name="T51" fmla="*/ 2228 h 3680"/>
                  <a:gd name="T52" fmla="*/ 3552 w 6566"/>
                  <a:gd name="T53" fmla="*/ 1980 h 3680"/>
                  <a:gd name="T54" fmla="*/ 3772 w 6566"/>
                  <a:gd name="T55" fmla="*/ 1527 h 3680"/>
                  <a:gd name="T56" fmla="*/ 4026 w 6566"/>
                  <a:gd name="T57" fmla="*/ 1376 h 3680"/>
                  <a:gd name="T58" fmla="*/ 4172 w 6566"/>
                  <a:gd name="T59" fmla="*/ 1089 h 3680"/>
                  <a:gd name="T60" fmla="*/ 4451 w 6566"/>
                  <a:gd name="T61" fmla="*/ 1063 h 3680"/>
                  <a:gd name="T62" fmla="*/ 4559 w 6566"/>
                  <a:gd name="T63" fmla="*/ 740 h 3680"/>
                  <a:gd name="T64" fmla="*/ 4287 w 6566"/>
                  <a:gd name="T65" fmla="*/ 775 h 3680"/>
                  <a:gd name="T66" fmla="*/ 4089 w 6566"/>
                  <a:gd name="T67" fmla="*/ 948 h 3680"/>
                  <a:gd name="T68" fmla="*/ 3884 w 6566"/>
                  <a:gd name="T69" fmla="*/ 830 h 3680"/>
                  <a:gd name="T70" fmla="*/ 3801 w 6566"/>
                  <a:gd name="T71" fmla="*/ 579 h 3680"/>
                  <a:gd name="T72" fmla="*/ 3640 w 6566"/>
                  <a:gd name="T73" fmla="*/ 230 h 3680"/>
                  <a:gd name="T74" fmla="*/ 3530 w 6566"/>
                  <a:gd name="T75" fmla="*/ 75 h 3680"/>
                  <a:gd name="T76" fmla="*/ 3437 w 6566"/>
                  <a:gd name="T77" fmla="*/ 413 h 3680"/>
                  <a:gd name="T78" fmla="*/ 3606 w 6566"/>
                  <a:gd name="T79" fmla="*/ 747 h 3680"/>
                  <a:gd name="T80" fmla="*/ 3442 w 6566"/>
                  <a:gd name="T81" fmla="*/ 847 h 3680"/>
                  <a:gd name="T82" fmla="*/ 3498 w 6566"/>
                  <a:gd name="T83" fmla="*/ 692 h 3680"/>
                  <a:gd name="T84" fmla="*/ 3291 w 6566"/>
                  <a:gd name="T85" fmla="*/ 823 h 3680"/>
                  <a:gd name="T86" fmla="*/ 2767 w 6566"/>
                  <a:gd name="T87" fmla="*/ 828 h 3680"/>
                  <a:gd name="T88" fmla="*/ 2572 w 6566"/>
                  <a:gd name="T89" fmla="*/ 867 h 3680"/>
                  <a:gd name="T90" fmla="*/ 2349 w 6566"/>
                  <a:gd name="T91" fmla="*/ 890 h 3680"/>
                  <a:gd name="T92" fmla="*/ 1694 w 6566"/>
                  <a:gd name="T93" fmla="*/ 706 h 3680"/>
                  <a:gd name="T94" fmla="*/ 1044 w 6566"/>
                  <a:gd name="T95" fmla="*/ 542 h 3680"/>
                  <a:gd name="T96" fmla="*/ 599 w 6566"/>
                  <a:gd name="T97" fmla="*/ 782 h 3680"/>
                  <a:gd name="T98" fmla="*/ 560 w 6566"/>
                  <a:gd name="T99" fmla="*/ 691 h 3680"/>
                  <a:gd name="T100" fmla="*/ 135 w 6566"/>
                  <a:gd name="T101" fmla="*/ 669 h 3680"/>
                  <a:gd name="T102" fmla="*/ 102 w 6566"/>
                  <a:gd name="T103" fmla="*/ 1817 h 3680"/>
                  <a:gd name="T104" fmla="*/ 289 w 6566"/>
                  <a:gd name="T105" fmla="*/ 1970 h 3680"/>
                  <a:gd name="T106" fmla="*/ 667 w 6566"/>
                  <a:gd name="T107" fmla="*/ 2170 h 3680"/>
                  <a:gd name="T108" fmla="*/ 804 w 6566"/>
                  <a:gd name="T109" fmla="*/ 2467 h 3680"/>
                  <a:gd name="T110" fmla="*/ 1005 w 6566"/>
                  <a:gd name="T111" fmla="*/ 2695 h 3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66" h="3680">
                    <a:moveTo>
                      <a:pt x="1005" y="2695"/>
                    </a:moveTo>
                    <a:cubicBezTo>
                      <a:pt x="1020" y="2703"/>
                      <a:pt x="1035" y="2728"/>
                      <a:pt x="1010" y="2728"/>
                    </a:cubicBezTo>
                    <a:cubicBezTo>
                      <a:pt x="985" y="2728"/>
                      <a:pt x="988" y="2772"/>
                      <a:pt x="1007" y="2774"/>
                    </a:cubicBezTo>
                    <a:cubicBezTo>
                      <a:pt x="1025" y="2776"/>
                      <a:pt x="1024" y="2800"/>
                      <a:pt x="1024" y="2815"/>
                    </a:cubicBezTo>
                    <a:cubicBezTo>
                      <a:pt x="1024" y="2830"/>
                      <a:pt x="1083" y="2852"/>
                      <a:pt x="1105" y="2845"/>
                    </a:cubicBezTo>
                    <a:cubicBezTo>
                      <a:pt x="1127" y="2838"/>
                      <a:pt x="1147" y="2859"/>
                      <a:pt x="1157" y="2877"/>
                    </a:cubicBezTo>
                    <a:cubicBezTo>
                      <a:pt x="1167" y="2896"/>
                      <a:pt x="1208" y="2910"/>
                      <a:pt x="1223" y="2898"/>
                    </a:cubicBezTo>
                    <a:cubicBezTo>
                      <a:pt x="1239" y="2886"/>
                      <a:pt x="1249" y="2920"/>
                      <a:pt x="1252" y="2943"/>
                    </a:cubicBezTo>
                    <a:cubicBezTo>
                      <a:pt x="1255" y="2967"/>
                      <a:pt x="1289" y="2954"/>
                      <a:pt x="1310" y="2952"/>
                    </a:cubicBezTo>
                    <a:cubicBezTo>
                      <a:pt x="1330" y="2950"/>
                      <a:pt x="1342" y="2979"/>
                      <a:pt x="1355" y="2974"/>
                    </a:cubicBezTo>
                    <a:cubicBezTo>
                      <a:pt x="1383" y="2963"/>
                      <a:pt x="1393" y="3009"/>
                      <a:pt x="1410" y="3039"/>
                    </a:cubicBezTo>
                    <a:lnTo>
                      <a:pt x="1414" y="3039"/>
                    </a:lnTo>
                    <a:lnTo>
                      <a:pt x="3512" y="3028"/>
                    </a:lnTo>
                    <a:cubicBezTo>
                      <a:pt x="3513" y="3015"/>
                      <a:pt x="3517" y="2990"/>
                      <a:pt x="3534" y="2990"/>
                    </a:cubicBezTo>
                    <a:cubicBezTo>
                      <a:pt x="3538" y="2990"/>
                      <a:pt x="3543" y="2992"/>
                      <a:pt x="3547" y="2995"/>
                    </a:cubicBezTo>
                    <a:cubicBezTo>
                      <a:pt x="3561" y="3005"/>
                      <a:pt x="3562" y="3019"/>
                      <a:pt x="3564" y="3029"/>
                    </a:cubicBezTo>
                    <a:cubicBezTo>
                      <a:pt x="3565" y="3041"/>
                      <a:pt x="3565" y="3048"/>
                      <a:pt x="3577" y="3053"/>
                    </a:cubicBezTo>
                    <a:cubicBezTo>
                      <a:pt x="3588" y="3057"/>
                      <a:pt x="3597" y="3062"/>
                      <a:pt x="3605" y="3066"/>
                    </a:cubicBezTo>
                    <a:cubicBezTo>
                      <a:pt x="3619" y="3073"/>
                      <a:pt x="3631" y="3079"/>
                      <a:pt x="3638" y="3076"/>
                    </a:cubicBezTo>
                    <a:cubicBezTo>
                      <a:pt x="3641" y="3075"/>
                      <a:pt x="3643" y="3073"/>
                      <a:pt x="3646" y="3072"/>
                    </a:cubicBezTo>
                    <a:cubicBezTo>
                      <a:pt x="3655" y="3067"/>
                      <a:pt x="3667" y="3061"/>
                      <a:pt x="3680" y="3061"/>
                    </a:cubicBezTo>
                    <a:cubicBezTo>
                      <a:pt x="3693" y="3061"/>
                      <a:pt x="3705" y="3067"/>
                      <a:pt x="3715" y="3079"/>
                    </a:cubicBezTo>
                    <a:cubicBezTo>
                      <a:pt x="3729" y="3096"/>
                      <a:pt x="3740" y="3094"/>
                      <a:pt x="3750" y="3094"/>
                    </a:cubicBezTo>
                    <a:cubicBezTo>
                      <a:pt x="3759" y="3093"/>
                      <a:pt x="3769" y="3093"/>
                      <a:pt x="3779" y="3105"/>
                    </a:cubicBezTo>
                    <a:cubicBezTo>
                      <a:pt x="3789" y="3118"/>
                      <a:pt x="3803" y="3126"/>
                      <a:pt x="3815" y="3126"/>
                    </a:cubicBezTo>
                    <a:cubicBezTo>
                      <a:pt x="3822" y="3126"/>
                      <a:pt x="3829" y="3123"/>
                      <a:pt x="3835" y="3116"/>
                    </a:cubicBezTo>
                    <a:cubicBezTo>
                      <a:pt x="3840" y="3109"/>
                      <a:pt x="3849" y="3106"/>
                      <a:pt x="3862" y="3106"/>
                    </a:cubicBezTo>
                    <a:cubicBezTo>
                      <a:pt x="3887" y="3106"/>
                      <a:pt x="3922" y="3119"/>
                      <a:pt x="3946" y="3128"/>
                    </a:cubicBezTo>
                    <a:lnTo>
                      <a:pt x="3954" y="3130"/>
                    </a:lnTo>
                    <a:cubicBezTo>
                      <a:pt x="3988" y="3099"/>
                      <a:pt x="4016" y="3042"/>
                      <a:pt x="4048" y="3042"/>
                    </a:cubicBezTo>
                    <a:cubicBezTo>
                      <a:pt x="4092" y="3042"/>
                      <a:pt x="4204" y="3052"/>
                      <a:pt x="4211" y="3109"/>
                    </a:cubicBezTo>
                    <a:cubicBezTo>
                      <a:pt x="4217" y="3167"/>
                      <a:pt x="4285" y="3113"/>
                      <a:pt x="4292" y="3167"/>
                    </a:cubicBezTo>
                    <a:cubicBezTo>
                      <a:pt x="4297" y="3209"/>
                      <a:pt x="4335" y="3243"/>
                      <a:pt x="4335" y="3267"/>
                    </a:cubicBezTo>
                    <a:lnTo>
                      <a:pt x="4338" y="3268"/>
                    </a:lnTo>
                    <a:cubicBezTo>
                      <a:pt x="4349" y="3276"/>
                      <a:pt x="4366" y="3287"/>
                      <a:pt x="4382" y="3299"/>
                    </a:cubicBezTo>
                    <a:lnTo>
                      <a:pt x="4386" y="3302"/>
                    </a:lnTo>
                    <a:cubicBezTo>
                      <a:pt x="4411" y="3298"/>
                      <a:pt x="4461" y="3307"/>
                      <a:pt x="4495" y="3319"/>
                    </a:cubicBezTo>
                    <a:cubicBezTo>
                      <a:pt x="4542" y="3336"/>
                      <a:pt x="4613" y="3299"/>
                      <a:pt x="4637" y="3356"/>
                    </a:cubicBezTo>
                    <a:cubicBezTo>
                      <a:pt x="4661" y="3414"/>
                      <a:pt x="4716" y="3457"/>
                      <a:pt x="4664" y="3461"/>
                    </a:cubicBezTo>
                    <a:cubicBezTo>
                      <a:pt x="4620" y="3465"/>
                      <a:pt x="4563" y="3404"/>
                      <a:pt x="4566" y="3438"/>
                    </a:cubicBezTo>
                    <a:cubicBezTo>
                      <a:pt x="4569" y="3471"/>
                      <a:pt x="4542" y="3455"/>
                      <a:pt x="4542" y="3505"/>
                    </a:cubicBezTo>
                    <a:cubicBezTo>
                      <a:pt x="4542" y="3553"/>
                      <a:pt x="4513" y="3618"/>
                      <a:pt x="4492" y="3624"/>
                    </a:cubicBezTo>
                    <a:lnTo>
                      <a:pt x="4492" y="3624"/>
                    </a:lnTo>
                    <a:cubicBezTo>
                      <a:pt x="4489" y="3641"/>
                      <a:pt x="4488" y="3665"/>
                      <a:pt x="4503" y="3679"/>
                    </a:cubicBezTo>
                    <a:lnTo>
                      <a:pt x="4503" y="3679"/>
                    </a:lnTo>
                    <a:cubicBezTo>
                      <a:pt x="4529" y="3660"/>
                      <a:pt x="4563" y="3632"/>
                      <a:pt x="4593" y="3634"/>
                    </a:cubicBezTo>
                    <a:cubicBezTo>
                      <a:pt x="4644" y="3637"/>
                      <a:pt x="4657" y="3668"/>
                      <a:pt x="4691" y="3644"/>
                    </a:cubicBezTo>
                    <a:cubicBezTo>
                      <a:pt x="4725" y="3620"/>
                      <a:pt x="4732" y="3610"/>
                      <a:pt x="4739" y="3627"/>
                    </a:cubicBezTo>
                    <a:lnTo>
                      <a:pt x="4739" y="3627"/>
                    </a:lnTo>
                    <a:cubicBezTo>
                      <a:pt x="4753" y="3619"/>
                      <a:pt x="4754" y="3615"/>
                      <a:pt x="4754" y="3615"/>
                    </a:cubicBezTo>
                    <a:cubicBezTo>
                      <a:pt x="4755" y="3609"/>
                      <a:pt x="4753" y="3599"/>
                      <a:pt x="4750" y="3587"/>
                    </a:cubicBezTo>
                    <a:lnTo>
                      <a:pt x="4750" y="3586"/>
                    </a:lnTo>
                    <a:cubicBezTo>
                      <a:pt x="4721" y="3591"/>
                      <a:pt x="4710" y="3592"/>
                      <a:pt x="4701" y="3570"/>
                    </a:cubicBezTo>
                    <a:cubicBezTo>
                      <a:pt x="4688" y="3536"/>
                      <a:pt x="4803" y="3502"/>
                      <a:pt x="4857" y="3509"/>
                    </a:cubicBezTo>
                    <a:cubicBezTo>
                      <a:pt x="4904" y="3515"/>
                      <a:pt x="4939" y="3484"/>
                      <a:pt x="4958" y="3497"/>
                    </a:cubicBezTo>
                    <a:lnTo>
                      <a:pt x="4959" y="3497"/>
                    </a:lnTo>
                    <a:cubicBezTo>
                      <a:pt x="5046" y="3418"/>
                      <a:pt x="5060" y="3418"/>
                      <a:pt x="5065" y="3418"/>
                    </a:cubicBezTo>
                    <a:cubicBezTo>
                      <a:pt x="5084" y="3418"/>
                      <a:pt x="5303" y="3416"/>
                      <a:pt x="5325" y="3416"/>
                    </a:cubicBezTo>
                    <a:cubicBezTo>
                      <a:pt x="5335" y="3409"/>
                      <a:pt x="5406" y="3362"/>
                      <a:pt x="5415" y="3321"/>
                    </a:cubicBezTo>
                    <a:cubicBezTo>
                      <a:pt x="5424" y="3284"/>
                      <a:pt x="5470" y="3178"/>
                      <a:pt x="5508" y="3178"/>
                    </a:cubicBezTo>
                    <a:cubicBezTo>
                      <a:pt x="5513" y="3178"/>
                      <a:pt x="5518" y="3179"/>
                      <a:pt x="5522" y="3182"/>
                    </a:cubicBezTo>
                    <a:cubicBezTo>
                      <a:pt x="5536" y="3194"/>
                      <a:pt x="5560" y="3195"/>
                      <a:pt x="5581" y="3197"/>
                    </a:cubicBezTo>
                    <a:cubicBezTo>
                      <a:pt x="5604" y="3198"/>
                      <a:pt x="5624" y="3200"/>
                      <a:pt x="5626" y="3216"/>
                    </a:cubicBezTo>
                    <a:cubicBezTo>
                      <a:pt x="5626" y="3220"/>
                      <a:pt x="5626" y="3225"/>
                      <a:pt x="5625" y="3232"/>
                    </a:cubicBezTo>
                    <a:cubicBezTo>
                      <a:pt x="5623" y="3264"/>
                      <a:pt x="5618" y="3331"/>
                      <a:pt x="5689" y="3425"/>
                    </a:cubicBezTo>
                    <a:lnTo>
                      <a:pt x="5689" y="3426"/>
                    </a:lnTo>
                    <a:cubicBezTo>
                      <a:pt x="5718" y="3408"/>
                      <a:pt x="5747" y="3394"/>
                      <a:pt x="5764" y="3395"/>
                    </a:cubicBezTo>
                    <a:cubicBezTo>
                      <a:pt x="5795" y="3397"/>
                      <a:pt x="5840" y="3356"/>
                      <a:pt x="5854" y="3331"/>
                    </a:cubicBezTo>
                    <a:cubicBezTo>
                      <a:pt x="5867" y="3306"/>
                      <a:pt x="5886" y="3355"/>
                      <a:pt x="5859" y="3363"/>
                    </a:cubicBezTo>
                    <a:cubicBezTo>
                      <a:pt x="5832" y="3372"/>
                      <a:pt x="5881" y="3392"/>
                      <a:pt x="5928" y="3390"/>
                    </a:cubicBezTo>
                    <a:cubicBezTo>
                      <a:pt x="5976" y="3389"/>
                      <a:pt x="5906" y="3407"/>
                      <a:pt x="5871" y="3405"/>
                    </a:cubicBezTo>
                    <a:cubicBezTo>
                      <a:pt x="5835" y="3404"/>
                      <a:pt x="5820" y="3409"/>
                      <a:pt x="5773" y="3456"/>
                    </a:cubicBezTo>
                    <a:cubicBezTo>
                      <a:pt x="5725" y="3504"/>
                      <a:pt x="5737" y="3517"/>
                      <a:pt x="5764" y="3541"/>
                    </a:cubicBezTo>
                    <a:cubicBezTo>
                      <a:pt x="5791" y="3565"/>
                      <a:pt x="5827" y="3554"/>
                      <a:pt x="5864" y="3522"/>
                    </a:cubicBezTo>
                    <a:cubicBezTo>
                      <a:pt x="5901" y="3490"/>
                      <a:pt x="5900" y="3458"/>
                      <a:pt x="5937" y="3460"/>
                    </a:cubicBezTo>
                    <a:cubicBezTo>
                      <a:pt x="5974" y="3461"/>
                      <a:pt x="6071" y="3426"/>
                      <a:pt x="6113" y="3412"/>
                    </a:cubicBezTo>
                    <a:cubicBezTo>
                      <a:pt x="6155" y="3399"/>
                      <a:pt x="6128" y="3391"/>
                      <a:pt x="6128" y="3373"/>
                    </a:cubicBezTo>
                    <a:cubicBezTo>
                      <a:pt x="6128" y="3354"/>
                      <a:pt x="6203" y="3355"/>
                      <a:pt x="6230" y="3336"/>
                    </a:cubicBezTo>
                    <a:cubicBezTo>
                      <a:pt x="6257" y="3317"/>
                      <a:pt x="6225" y="3302"/>
                      <a:pt x="6201" y="3306"/>
                    </a:cubicBezTo>
                    <a:cubicBezTo>
                      <a:pt x="6177" y="3309"/>
                      <a:pt x="6196" y="3272"/>
                      <a:pt x="6199" y="3253"/>
                    </a:cubicBezTo>
                    <a:cubicBezTo>
                      <a:pt x="6203" y="3234"/>
                      <a:pt x="6148" y="3262"/>
                      <a:pt x="6147" y="3284"/>
                    </a:cubicBezTo>
                    <a:cubicBezTo>
                      <a:pt x="6145" y="3306"/>
                      <a:pt x="6108" y="3314"/>
                      <a:pt x="6108" y="3328"/>
                    </a:cubicBezTo>
                    <a:cubicBezTo>
                      <a:pt x="6108" y="3367"/>
                      <a:pt x="6103" y="3346"/>
                      <a:pt x="6076" y="3360"/>
                    </a:cubicBezTo>
                    <a:cubicBezTo>
                      <a:pt x="6049" y="3373"/>
                      <a:pt x="5944" y="3360"/>
                      <a:pt x="5940" y="3336"/>
                    </a:cubicBezTo>
                    <a:cubicBezTo>
                      <a:pt x="5937" y="3312"/>
                      <a:pt x="5861" y="3301"/>
                      <a:pt x="5857" y="3268"/>
                    </a:cubicBezTo>
                    <a:cubicBezTo>
                      <a:pt x="5854" y="3236"/>
                      <a:pt x="5817" y="3226"/>
                      <a:pt x="5847" y="3191"/>
                    </a:cubicBezTo>
                    <a:cubicBezTo>
                      <a:pt x="5878" y="3155"/>
                      <a:pt x="5842" y="3138"/>
                      <a:pt x="5813" y="3165"/>
                    </a:cubicBezTo>
                    <a:cubicBezTo>
                      <a:pt x="5785" y="3192"/>
                      <a:pt x="5768" y="3150"/>
                      <a:pt x="5807" y="3135"/>
                    </a:cubicBezTo>
                    <a:cubicBezTo>
                      <a:pt x="5845" y="3119"/>
                      <a:pt x="5918" y="3104"/>
                      <a:pt x="5881" y="3037"/>
                    </a:cubicBezTo>
                    <a:cubicBezTo>
                      <a:pt x="5844" y="2969"/>
                      <a:pt x="5610" y="3057"/>
                      <a:pt x="5551" y="3091"/>
                    </a:cubicBezTo>
                    <a:cubicBezTo>
                      <a:pt x="5492" y="3125"/>
                      <a:pt x="5417" y="3233"/>
                      <a:pt x="5385" y="3233"/>
                    </a:cubicBezTo>
                    <a:cubicBezTo>
                      <a:pt x="5353" y="3233"/>
                      <a:pt x="5441" y="3175"/>
                      <a:pt x="5455" y="3153"/>
                    </a:cubicBezTo>
                    <a:cubicBezTo>
                      <a:pt x="5468" y="3131"/>
                      <a:pt x="5451" y="3109"/>
                      <a:pt x="5470" y="3118"/>
                    </a:cubicBezTo>
                    <a:cubicBezTo>
                      <a:pt x="5488" y="3126"/>
                      <a:pt x="5541" y="3045"/>
                      <a:pt x="5576" y="3018"/>
                    </a:cubicBezTo>
                    <a:cubicBezTo>
                      <a:pt x="5612" y="2991"/>
                      <a:pt x="5651" y="3016"/>
                      <a:pt x="5656" y="2994"/>
                    </a:cubicBezTo>
                    <a:cubicBezTo>
                      <a:pt x="5661" y="2972"/>
                      <a:pt x="5678" y="2957"/>
                      <a:pt x="5712" y="2927"/>
                    </a:cubicBezTo>
                    <a:cubicBezTo>
                      <a:pt x="5746" y="2896"/>
                      <a:pt x="6150" y="2901"/>
                      <a:pt x="6189" y="2903"/>
                    </a:cubicBezTo>
                    <a:cubicBezTo>
                      <a:pt x="6228" y="2904"/>
                      <a:pt x="6304" y="2852"/>
                      <a:pt x="6326" y="2818"/>
                    </a:cubicBezTo>
                    <a:cubicBezTo>
                      <a:pt x="6348" y="2784"/>
                      <a:pt x="6377" y="2784"/>
                      <a:pt x="6431" y="2788"/>
                    </a:cubicBezTo>
                    <a:cubicBezTo>
                      <a:pt x="6485" y="2791"/>
                      <a:pt x="6511" y="2742"/>
                      <a:pt x="6538" y="2723"/>
                    </a:cubicBezTo>
                    <a:cubicBezTo>
                      <a:pt x="6565" y="2705"/>
                      <a:pt x="6555" y="2696"/>
                      <a:pt x="6531" y="2691"/>
                    </a:cubicBezTo>
                    <a:cubicBezTo>
                      <a:pt x="6507" y="2686"/>
                      <a:pt x="6485" y="2671"/>
                      <a:pt x="6509" y="2669"/>
                    </a:cubicBezTo>
                    <a:cubicBezTo>
                      <a:pt x="6533" y="2668"/>
                      <a:pt x="6544" y="2654"/>
                      <a:pt x="6555" y="2624"/>
                    </a:cubicBezTo>
                    <a:cubicBezTo>
                      <a:pt x="6565" y="2593"/>
                      <a:pt x="6546" y="2607"/>
                      <a:pt x="6514" y="2564"/>
                    </a:cubicBezTo>
                    <a:cubicBezTo>
                      <a:pt x="6482" y="2522"/>
                      <a:pt x="6465" y="2578"/>
                      <a:pt x="6433" y="2574"/>
                    </a:cubicBezTo>
                    <a:cubicBezTo>
                      <a:pt x="6401" y="2571"/>
                      <a:pt x="6455" y="2531"/>
                      <a:pt x="6428" y="2514"/>
                    </a:cubicBezTo>
                    <a:cubicBezTo>
                      <a:pt x="6401" y="2497"/>
                      <a:pt x="6350" y="2508"/>
                      <a:pt x="6309" y="2542"/>
                    </a:cubicBezTo>
                    <a:cubicBezTo>
                      <a:pt x="6269" y="2576"/>
                      <a:pt x="6272" y="2541"/>
                      <a:pt x="6236" y="2574"/>
                    </a:cubicBezTo>
                    <a:cubicBezTo>
                      <a:pt x="6201" y="2608"/>
                      <a:pt x="6201" y="2558"/>
                      <a:pt x="6218" y="2544"/>
                    </a:cubicBezTo>
                    <a:cubicBezTo>
                      <a:pt x="6235" y="2531"/>
                      <a:pt x="6247" y="2546"/>
                      <a:pt x="6262" y="2525"/>
                    </a:cubicBezTo>
                    <a:cubicBezTo>
                      <a:pt x="6277" y="2505"/>
                      <a:pt x="6292" y="2525"/>
                      <a:pt x="6331" y="2500"/>
                    </a:cubicBezTo>
                    <a:cubicBezTo>
                      <a:pt x="6370" y="2475"/>
                      <a:pt x="6404" y="2487"/>
                      <a:pt x="6416" y="2468"/>
                    </a:cubicBezTo>
                    <a:cubicBezTo>
                      <a:pt x="6428" y="2449"/>
                      <a:pt x="6397" y="2424"/>
                      <a:pt x="6360" y="2432"/>
                    </a:cubicBezTo>
                    <a:cubicBezTo>
                      <a:pt x="6323" y="2441"/>
                      <a:pt x="6297" y="2382"/>
                      <a:pt x="6274" y="2398"/>
                    </a:cubicBezTo>
                    <a:cubicBezTo>
                      <a:pt x="6250" y="2415"/>
                      <a:pt x="6255" y="2373"/>
                      <a:pt x="6228" y="2390"/>
                    </a:cubicBezTo>
                    <a:cubicBezTo>
                      <a:pt x="6201" y="2407"/>
                      <a:pt x="6186" y="2385"/>
                      <a:pt x="6174" y="2353"/>
                    </a:cubicBezTo>
                    <a:cubicBezTo>
                      <a:pt x="6162" y="2321"/>
                      <a:pt x="6089" y="2268"/>
                      <a:pt x="6045" y="2255"/>
                    </a:cubicBezTo>
                    <a:cubicBezTo>
                      <a:pt x="6001" y="2241"/>
                      <a:pt x="6030" y="2217"/>
                      <a:pt x="6054" y="2234"/>
                    </a:cubicBezTo>
                    <a:cubicBezTo>
                      <a:pt x="6077" y="2251"/>
                      <a:pt x="6104" y="2216"/>
                      <a:pt x="6115" y="2200"/>
                    </a:cubicBezTo>
                    <a:cubicBezTo>
                      <a:pt x="6125" y="2183"/>
                      <a:pt x="6098" y="2168"/>
                      <a:pt x="6084" y="2167"/>
                    </a:cubicBezTo>
                    <a:cubicBezTo>
                      <a:pt x="6071" y="2165"/>
                      <a:pt x="6071" y="2143"/>
                      <a:pt x="6074" y="2126"/>
                    </a:cubicBezTo>
                    <a:cubicBezTo>
                      <a:pt x="6077" y="2109"/>
                      <a:pt x="6027" y="2087"/>
                      <a:pt x="6025" y="2070"/>
                    </a:cubicBezTo>
                    <a:cubicBezTo>
                      <a:pt x="6023" y="2053"/>
                      <a:pt x="5994" y="2041"/>
                      <a:pt x="5996" y="2026"/>
                    </a:cubicBezTo>
                    <a:cubicBezTo>
                      <a:pt x="5998" y="2011"/>
                      <a:pt x="5967" y="1989"/>
                      <a:pt x="5967" y="1969"/>
                    </a:cubicBezTo>
                    <a:cubicBezTo>
                      <a:pt x="5967" y="1948"/>
                      <a:pt x="5917" y="1908"/>
                      <a:pt x="5915" y="1884"/>
                    </a:cubicBezTo>
                    <a:cubicBezTo>
                      <a:pt x="5913" y="1860"/>
                      <a:pt x="5886" y="1843"/>
                      <a:pt x="5876" y="1815"/>
                    </a:cubicBezTo>
                    <a:cubicBezTo>
                      <a:pt x="5866" y="1786"/>
                      <a:pt x="5852" y="1799"/>
                      <a:pt x="5842" y="1840"/>
                    </a:cubicBezTo>
                    <a:cubicBezTo>
                      <a:pt x="5832" y="1881"/>
                      <a:pt x="5796" y="1879"/>
                      <a:pt x="5807" y="1892"/>
                    </a:cubicBezTo>
                    <a:cubicBezTo>
                      <a:pt x="5827" y="1920"/>
                      <a:pt x="5812" y="1921"/>
                      <a:pt x="5796" y="1938"/>
                    </a:cubicBezTo>
                    <a:cubicBezTo>
                      <a:pt x="5781" y="1955"/>
                      <a:pt x="5807" y="1980"/>
                      <a:pt x="5781" y="1980"/>
                    </a:cubicBezTo>
                    <a:cubicBezTo>
                      <a:pt x="5756" y="1980"/>
                      <a:pt x="5768" y="2033"/>
                      <a:pt x="5754" y="2009"/>
                    </a:cubicBezTo>
                    <a:cubicBezTo>
                      <a:pt x="5741" y="1985"/>
                      <a:pt x="5708" y="1992"/>
                      <a:pt x="5708" y="2016"/>
                    </a:cubicBezTo>
                    <a:cubicBezTo>
                      <a:pt x="5708" y="2040"/>
                      <a:pt x="5654" y="2062"/>
                      <a:pt x="5632" y="2060"/>
                    </a:cubicBezTo>
                    <a:cubicBezTo>
                      <a:pt x="5610" y="2058"/>
                      <a:pt x="5610" y="2013"/>
                      <a:pt x="5592" y="2026"/>
                    </a:cubicBezTo>
                    <a:cubicBezTo>
                      <a:pt x="5573" y="2040"/>
                      <a:pt x="5576" y="1987"/>
                      <a:pt x="5548" y="1989"/>
                    </a:cubicBezTo>
                    <a:cubicBezTo>
                      <a:pt x="5519" y="1991"/>
                      <a:pt x="5499" y="1987"/>
                      <a:pt x="5507" y="1962"/>
                    </a:cubicBezTo>
                    <a:cubicBezTo>
                      <a:pt x="5515" y="1936"/>
                      <a:pt x="5458" y="1925"/>
                      <a:pt x="5477" y="1909"/>
                    </a:cubicBezTo>
                    <a:cubicBezTo>
                      <a:pt x="5495" y="1894"/>
                      <a:pt x="5471" y="1867"/>
                      <a:pt x="5468" y="1823"/>
                    </a:cubicBezTo>
                    <a:cubicBezTo>
                      <a:pt x="5465" y="1779"/>
                      <a:pt x="5493" y="1776"/>
                      <a:pt x="5493" y="1759"/>
                    </a:cubicBezTo>
                    <a:cubicBezTo>
                      <a:pt x="5493" y="1742"/>
                      <a:pt x="5473" y="1742"/>
                      <a:pt x="5453" y="1755"/>
                    </a:cubicBezTo>
                    <a:cubicBezTo>
                      <a:pt x="5433" y="1769"/>
                      <a:pt x="5433" y="1737"/>
                      <a:pt x="5410" y="1738"/>
                    </a:cubicBezTo>
                    <a:cubicBezTo>
                      <a:pt x="5389" y="1740"/>
                      <a:pt x="5322" y="1737"/>
                      <a:pt x="5319" y="1706"/>
                    </a:cubicBezTo>
                    <a:cubicBezTo>
                      <a:pt x="5316" y="1676"/>
                      <a:pt x="5294" y="1691"/>
                      <a:pt x="5284" y="1662"/>
                    </a:cubicBezTo>
                    <a:cubicBezTo>
                      <a:pt x="5273" y="1633"/>
                      <a:pt x="5246" y="1655"/>
                      <a:pt x="5246" y="1635"/>
                    </a:cubicBezTo>
                    <a:cubicBezTo>
                      <a:pt x="5246" y="1615"/>
                      <a:pt x="5234" y="1606"/>
                      <a:pt x="5214" y="1605"/>
                    </a:cubicBezTo>
                    <a:cubicBezTo>
                      <a:pt x="5194" y="1603"/>
                      <a:pt x="5187" y="1581"/>
                      <a:pt x="5160" y="1578"/>
                    </a:cubicBezTo>
                    <a:cubicBezTo>
                      <a:pt x="5133" y="1574"/>
                      <a:pt x="5099" y="1596"/>
                      <a:pt x="5084" y="1603"/>
                    </a:cubicBezTo>
                    <a:cubicBezTo>
                      <a:pt x="5069" y="1610"/>
                      <a:pt x="5030" y="1579"/>
                      <a:pt x="5014" y="1591"/>
                    </a:cubicBezTo>
                    <a:cubicBezTo>
                      <a:pt x="4999" y="1603"/>
                      <a:pt x="4996" y="1583"/>
                      <a:pt x="4954" y="1571"/>
                    </a:cubicBezTo>
                    <a:cubicBezTo>
                      <a:pt x="4911" y="1559"/>
                      <a:pt x="4855" y="1556"/>
                      <a:pt x="4852" y="1571"/>
                    </a:cubicBezTo>
                    <a:cubicBezTo>
                      <a:pt x="4849" y="1586"/>
                      <a:pt x="4815" y="1591"/>
                      <a:pt x="4820" y="1627"/>
                    </a:cubicBezTo>
                    <a:cubicBezTo>
                      <a:pt x="4825" y="1662"/>
                      <a:pt x="4860" y="1655"/>
                      <a:pt x="4869" y="1679"/>
                    </a:cubicBezTo>
                    <a:cubicBezTo>
                      <a:pt x="4877" y="1703"/>
                      <a:pt x="4852" y="1694"/>
                      <a:pt x="4850" y="1716"/>
                    </a:cubicBezTo>
                    <a:cubicBezTo>
                      <a:pt x="4849" y="1738"/>
                      <a:pt x="4827" y="1737"/>
                      <a:pt x="4827" y="1752"/>
                    </a:cubicBezTo>
                    <a:cubicBezTo>
                      <a:pt x="4827" y="1767"/>
                      <a:pt x="4842" y="1764"/>
                      <a:pt x="4850" y="1794"/>
                    </a:cubicBezTo>
                    <a:cubicBezTo>
                      <a:pt x="4859" y="1825"/>
                      <a:pt x="4876" y="1823"/>
                      <a:pt x="4881" y="1864"/>
                    </a:cubicBezTo>
                    <a:cubicBezTo>
                      <a:pt x="4886" y="1904"/>
                      <a:pt x="4867" y="1896"/>
                      <a:pt x="4850" y="1901"/>
                    </a:cubicBezTo>
                    <a:cubicBezTo>
                      <a:pt x="4833" y="1906"/>
                      <a:pt x="4852" y="1926"/>
                      <a:pt x="4828" y="1953"/>
                    </a:cubicBezTo>
                    <a:cubicBezTo>
                      <a:pt x="4805" y="1980"/>
                      <a:pt x="4784" y="2009"/>
                      <a:pt x="4803" y="2026"/>
                    </a:cubicBezTo>
                    <a:cubicBezTo>
                      <a:pt x="4821" y="2043"/>
                      <a:pt x="4891" y="2072"/>
                      <a:pt x="4918" y="2117"/>
                    </a:cubicBezTo>
                    <a:cubicBezTo>
                      <a:pt x="4945" y="2163"/>
                      <a:pt x="4943" y="2234"/>
                      <a:pt x="4935" y="2285"/>
                    </a:cubicBezTo>
                    <a:cubicBezTo>
                      <a:pt x="4926" y="2336"/>
                      <a:pt x="4869" y="2348"/>
                      <a:pt x="4827" y="2392"/>
                    </a:cubicBezTo>
                    <a:cubicBezTo>
                      <a:pt x="4784" y="2436"/>
                      <a:pt x="4740" y="2429"/>
                      <a:pt x="4720" y="2431"/>
                    </a:cubicBezTo>
                    <a:cubicBezTo>
                      <a:pt x="4700" y="2432"/>
                      <a:pt x="4711" y="2473"/>
                      <a:pt x="4740" y="2505"/>
                    </a:cubicBezTo>
                    <a:cubicBezTo>
                      <a:pt x="4769" y="2537"/>
                      <a:pt x="4745" y="2547"/>
                      <a:pt x="4761" y="2581"/>
                    </a:cubicBezTo>
                    <a:cubicBezTo>
                      <a:pt x="4776" y="2615"/>
                      <a:pt x="4761" y="2642"/>
                      <a:pt x="4783" y="2673"/>
                    </a:cubicBezTo>
                    <a:cubicBezTo>
                      <a:pt x="4805" y="2703"/>
                      <a:pt x="4791" y="2715"/>
                      <a:pt x="4766" y="2737"/>
                    </a:cubicBezTo>
                    <a:cubicBezTo>
                      <a:pt x="4740" y="2759"/>
                      <a:pt x="4776" y="2747"/>
                      <a:pt x="4777" y="2776"/>
                    </a:cubicBezTo>
                    <a:cubicBezTo>
                      <a:pt x="4779" y="2805"/>
                      <a:pt x="4766" y="2788"/>
                      <a:pt x="4744" y="2772"/>
                    </a:cubicBezTo>
                    <a:cubicBezTo>
                      <a:pt x="4722" y="2757"/>
                      <a:pt x="4701" y="2801"/>
                      <a:pt x="4701" y="2820"/>
                    </a:cubicBezTo>
                    <a:cubicBezTo>
                      <a:pt x="4701" y="2839"/>
                      <a:pt x="4649" y="2795"/>
                      <a:pt x="4637" y="2796"/>
                    </a:cubicBezTo>
                    <a:cubicBezTo>
                      <a:pt x="4625" y="2798"/>
                      <a:pt x="4640" y="2767"/>
                      <a:pt x="4610" y="2744"/>
                    </a:cubicBezTo>
                    <a:cubicBezTo>
                      <a:pt x="4579" y="2720"/>
                      <a:pt x="4556" y="2714"/>
                      <a:pt x="4556" y="2691"/>
                    </a:cubicBezTo>
                    <a:cubicBezTo>
                      <a:pt x="4556" y="2667"/>
                      <a:pt x="4503" y="2651"/>
                      <a:pt x="4503" y="2624"/>
                    </a:cubicBezTo>
                    <a:cubicBezTo>
                      <a:pt x="4503" y="2597"/>
                      <a:pt x="4510" y="2527"/>
                      <a:pt x="4498" y="2507"/>
                    </a:cubicBezTo>
                    <a:cubicBezTo>
                      <a:pt x="4486" y="2487"/>
                      <a:pt x="4497" y="2464"/>
                      <a:pt x="4507" y="2446"/>
                    </a:cubicBezTo>
                    <a:cubicBezTo>
                      <a:pt x="4517" y="2427"/>
                      <a:pt x="4494" y="2398"/>
                      <a:pt x="4464" y="2398"/>
                    </a:cubicBezTo>
                    <a:cubicBezTo>
                      <a:pt x="4433" y="2398"/>
                      <a:pt x="4392" y="2388"/>
                      <a:pt x="4349" y="2392"/>
                    </a:cubicBezTo>
                    <a:cubicBezTo>
                      <a:pt x="4307" y="2395"/>
                      <a:pt x="4283" y="2388"/>
                      <a:pt x="4270" y="2376"/>
                    </a:cubicBezTo>
                    <a:cubicBezTo>
                      <a:pt x="4256" y="2365"/>
                      <a:pt x="4217" y="2339"/>
                      <a:pt x="4165" y="2326"/>
                    </a:cubicBezTo>
                    <a:cubicBezTo>
                      <a:pt x="4112" y="2312"/>
                      <a:pt x="4089" y="2285"/>
                      <a:pt x="4084" y="2270"/>
                    </a:cubicBezTo>
                    <a:cubicBezTo>
                      <a:pt x="4079" y="2255"/>
                      <a:pt x="4026" y="2243"/>
                      <a:pt x="4014" y="2228"/>
                    </a:cubicBezTo>
                    <a:cubicBezTo>
                      <a:pt x="4002" y="2212"/>
                      <a:pt x="3951" y="2203"/>
                      <a:pt x="3931" y="2207"/>
                    </a:cubicBezTo>
                    <a:cubicBezTo>
                      <a:pt x="3910" y="2210"/>
                      <a:pt x="3860" y="2165"/>
                      <a:pt x="3830" y="2167"/>
                    </a:cubicBezTo>
                    <a:cubicBezTo>
                      <a:pt x="3799" y="2168"/>
                      <a:pt x="3728" y="2199"/>
                      <a:pt x="3716" y="2200"/>
                    </a:cubicBezTo>
                    <a:cubicBezTo>
                      <a:pt x="3704" y="2202"/>
                      <a:pt x="3718" y="2175"/>
                      <a:pt x="3726" y="2163"/>
                    </a:cubicBezTo>
                    <a:cubicBezTo>
                      <a:pt x="3735" y="2151"/>
                      <a:pt x="3701" y="2101"/>
                      <a:pt x="3693" y="2067"/>
                    </a:cubicBezTo>
                    <a:cubicBezTo>
                      <a:pt x="3684" y="2033"/>
                      <a:pt x="3672" y="1996"/>
                      <a:pt x="3637" y="2001"/>
                    </a:cubicBezTo>
                    <a:cubicBezTo>
                      <a:pt x="3601" y="2006"/>
                      <a:pt x="3562" y="1987"/>
                      <a:pt x="3552" y="1980"/>
                    </a:cubicBezTo>
                    <a:cubicBezTo>
                      <a:pt x="3542" y="1974"/>
                      <a:pt x="3540" y="1877"/>
                      <a:pt x="3549" y="1837"/>
                    </a:cubicBezTo>
                    <a:cubicBezTo>
                      <a:pt x="3557" y="1796"/>
                      <a:pt x="3601" y="1735"/>
                      <a:pt x="3601" y="1710"/>
                    </a:cubicBezTo>
                    <a:cubicBezTo>
                      <a:pt x="3601" y="1684"/>
                      <a:pt x="3630" y="1672"/>
                      <a:pt x="3655" y="1666"/>
                    </a:cubicBezTo>
                    <a:cubicBezTo>
                      <a:pt x="3681" y="1659"/>
                      <a:pt x="3660" y="1610"/>
                      <a:pt x="3686" y="1606"/>
                    </a:cubicBezTo>
                    <a:cubicBezTo>
                      <a:pt x="3711" y="1603"/>
                      <a:pt x="3713" y="1593"/>
                      <a:pt x="3718" y="1573"/>
                    </a:cubicBezTo>
                    <a:cubicBezTo>
                      <a:pt x="3723" y="1552"/>
                      <a:pt x="3754" y="1566"/>
                      <a:pt x="3737" y="1549"/>
                    </a:cubicBezTo>
                    <a:cubicBezTo>
                      <a:pt x="3720" y="1532"/>
                      <a:pt x="3733" y="1527"/>
                      <a:pt x="3772" y="1527"/>
                    </a:cubicBezTo>
                    <a:cubicBezTo>
                      <a:pt x="3811" y="1527"/>
                      <a:pt x="3869" y="1513"/>
                      <a:pt x="3860" y="1474"/>
                    </a:cubicBezTo>
                    <a:cubicBezTo>
                      <a:pt x="3852" y="1435"/>
                      <a:pt x="3750" y="1464"/>
                      <a:pt x="3750" y="1432"/>
                    </a:cubicBezTo>
                    <a:cubicBezTo>
                      <a:pt x="3750" y="1400"/>
                      <a:pt x="3622" y="1398"/>
                      <a:pt x="3630" y="1380"/>
                    </a:cubicBezTo>
                    <a:cubicBezTo>
                      <a:pt x="3638" y="1361"/>
                      <a:pt x="3759" y="1393"/>
                      <a:pt x="3803" y="1410"/>
                    </a:cubicBezTo>
                    <a:cubicBezTo>
                      <a:pt x="3847" y="1427"/>
                      <a:pt x="3858" y="1425"/>
                      <a:pt x="3894" y="1424"/>
                    </a:cubicBezTo>
                    <a:cubicBezTo>
                      <a:pt x="3930" y="1422"/>
                      <a:pt x="3906" y="1376"/>
                      <a:pt x="3913" y="1358"/>
                    </a:cubicBezTo>
                    <a:cubicBezTo>
                      <a:pt x="3919" y="1339"/>
                      <a:pt x="3987" y="1386"/>
                      <a:pt x="4026" y="1376"/>
                    </a:cubicBezTo>
                    <a:cubicBezTo>
                      <a:pt x="4065" y="1366"/>
                      <a:pt x="4102" y="1286"/>
                      <a:pt x="4134" y="1265"/>
                    </a:cubicBezTo>
                    <a:cubicBezTo>
                      <a:pt x="4167" y="1243"/>
                      <a:pt x="4138" y="1222"/>
                      <a:pt x="4075" y="1227"/>
                    </a:cubicBezTo>
                    <a:cubicBezTo>
                      <a:pt x="4013" y="1232"/>
                      <a:pt x="3977" y="1209"/>
                      <a:pt x="3943" y="1183"/>
                    </a:cubicBezTo>
                    <a:cubicBezTo>
                      <a:pt x="3909" y="1158"/>
                      <a:pt x="3913" y="1138"/>
                      <a:pt x="3948" y="1141"/>
                    </a:cubicBezTo>
                    <a:cubicBezTo>
                      <a:pt x="3984" y="1144"/>
                      <a:pt x="4068" y="1214"/>
                      <a:pt x="4101" y="1215"/>
                    </a:cubicBezTo>
                    <a:cubicBezTo>
                      <a:pt x="4133" y="1217"/>
                      <a:pt x="4189" y="1153"/>
                      <a:pt x="4216" y="1133"/>
                    </a:cubicBezTo>
                    <a:cubicBezTo>
                      <a:pt x="4243" y="1112"/>
                      <a:pt x="4190" y="1104"/>
                      <a:pt x="4172" y="1089"/>
                    </a:cubicBezTo>
                    <a:cubicBezTo>
                      <a:pt x="4153" y="1073"/>
                      <a:pt x="4204" y="1063"/>
                      <a:pt x="4231" y="1063"/>
                    </a:cubicBezTo>
                    <a:cubicBezTo>
                      <a:pt x="4258" y="1063"/>
                      <a:pt x="4270" y="1087"/>
                      <a:pt x="4280" y="1099"/>
                    </a:cubicBezTo>
                    <a:cubicBezTo>
                      <a:pt x="4290" y="1110"/>
                      <a:pt x="4337" y="1090"/>
                      <a:pt x="4361" y="1090"/>
                    </a:cubicBezTo>
                    <a:cubicBezTo>
                      <a:pt x="4385" y="1090"/>
                      <a:pt x="4358" y="1051"/>
                      <a:pt x="4319" y="1036"/>
                    </a:cubicBezTo>
                    <a:cubicBezTo>
                      <a:pt x="4280" y="1021"/>
                      <a:pt x="4321" y="992"/>
                      <a:pt x="4332" y="1016"/>
                    </a:cubicBezTo>
                    <a:cubicBezTo>
                      <a:pt x="4344" y="1039"/>
                      <a:pt x="4371" y="1034"/>
                      <a:pt x="4385" y="1061"/>
                    </a:cubicBezTo>
                    <a:cubicBezTo>
                      <a:pt x="4405" y="1101"/>
                      <a:pt x="4417" y="1075"/>
                      <a:pt x="4451" y="1063"/>
                    </a:cubicBezTo>
                    <a:cubicBezTo>
                      <a:pt x="4485" y="1051"/>
                      <a:pt x="4502" y="1031"/>
                      <a:pt x="4520" y="1011"/>
                    </a:cubicBezTo>
                    <a:cubicBezTo>
                      <a:pt x="4539" y="990"/>
                      <a:pt x="4542" y="1014"/>
                      <a:pt x="4564" y="982"/>
                    </a:cubicBezTo>
                    <a:cubicBezTo>
                      <a:pt x="4586" y="950"/>
                      <a:pt x="4554" y="919"/>
                      <a:pt x="4527" y="899"/>
                    </a:cubicBezTo>
                    <a:cubicBezTo>
                      <a:pt x="4500" y="879"/>
                      <a:pt x="4529" y="858"/>
                      <a:pt x="4502" y="845"/>
                    </a:cubicBezTo>
                    <a:cubicBezTo>
                      <a:pt x="4475" y="831"/>
                      <a:pt x="4469" y="806"/>
                      <a:pt x="4503" y="813"/>
                    </a:cubicBezTo>
                    <a:cubicBezTo>
                      <a:pt x="4537" y="819"/>
                      <a:pt x="4564" y="809"/>
                      <a:pt x="4579" y="786"/>
                    </a:cubicBezTo>
                    <a:cubicBezTo>
                      <a:pt x="4595" y="762"/>
                      <a:pt x="4529" y="757"/>
                      <a:pt x="4559" y="740"/>
                    </a:cubicBezTo>
                    <a:cubicBezTo>
                      <a:pt x="4590" y="723"/>
                      <a:pt x="4564" y="706"/>
                      <a:pt x="4534" y="706"/>
                    </a:cubicBezTo>
                    <a:cubicBezTo>
                      <a:pt x="4503" y="706"/>
                      <a:pt x="4478" y="691"/>
                      <a:pt x="4476" y="665"/>
                    </a:cubicBezTo>
                    <a:cubicBezTo>
                      <a:pt x="4475" y="640"/>
                      <a:pt x="4422" y="657"/>
                      <a:pt x="4390" y="642"/>
                    </a:cubicBezTo>
                    <a:cubicBezTo>
                      <a:pt x="4358" y="627"/>
                      <a:pt x="4287" y="630"/>
                      <a:pt x="4270" y="632"/>
                    </a:cubicBezTo>
                    <a:cubicBezTo>
                      <a:pt x="4253" y="633"/>
                      <a:pt x="4251" y="703"/>
                      <a:pt x="4277" y="704"/>
                    </a:cubicBezTo>
                    <a:cubicBezTo>
                      <a:pt x="4302" y="706"/>
                      <a:pt x="4322" y="733"/>
                      <a:pt x="4300" y="742"/>
                    </a:cubicBezTo>
                    <a:cubicBezTo>
                      <a:pt x="4278" y="750"/>
                      <a:pt x="4304" y="777"/>
                      <a:pt x="4287" y="775"/>
                    </a:cubicBezTo>
                    <a:cubicBezTo>
                      <a:pt x="4270" y="774"/>
                      <a:pt x="4243" y="765"/>
                      <a:pt x="4238" y="809"/>
                    </a:cubicBezTo>
                    <a:cubicBezTo>
                      <a:pt x="4232" y="853"/>
                      <a:pt x="4229" y="870"/>
                      <a:pt x="4200" y="885"/>
                    </a:cubicBezTo>
                    <a:cubicBezTo>
                      <a:pt x="4172" y="901"/>
                      <a:pt x="4194" y="836"/>
                      <a:pt x="4166" y="838"/>
                    </a:cubicBezTo>
                    <a:cubicBezTo>
                      <a:pt x="4139" y="840"/>
                      <a:pt x="4136" y="892"/>
                      <a:pt x="4156" y="897"/>
                    </a:cubicBezTo>
                    <a:cubicBezTo>
                      <a:pt x="4177" y="902"/>
                      <a:pt x="4180" y="919"/>
                      <a:pt x="4185" y="945"/>
                    </a:cubicBezTo>
                    <a:cubicBezTo>
                      <a:pt x="4190" y="970"/>
                      <a:pt x="4148" y="951"/>
                      <a:pt x="4131" y="982"/>
                    </a:cubicBezTo>
                    <a:cubicBezTo>
                      <a:pt x="4114" y="1012"/>
                      <a:pt x="4112" y="968"/>
                      <a:pt x="4089" y="948"/>
                    </a:cubicBezTo>
                    <a:cubicBezTo>
                      <a:pt x="4065" y="928"/>
                      <a:pt x="4036" y="894"/>
                      <a:pt x="4038" y="869"/>
                    </a:cubicBezTo>
                    <a:cubicBezTo>
                      <a:pt x="4039" y="846"/>
                      <a:pt x="4051" y="838"/>
                      <a:pt x="4070" y="835"/>
                    </a:cubicBezTo>
                    <a:cubicBezTo>
                      <a:pt x="4089" y="831"/>
                      <a:pt x="4070" y="814"/>
                      <a:pt x="4068" y="784"/>
                    </a:cubicBezTo>
                    <a:cubicBezTo>
                      <a:pt x="4067" y="753"/>
                      <a:pt x="4045" y="764"/>
                      <a:pt x="4018" y="731"/>
                    </a:cubicBezTo>
                    <a:cubicBezTo>
                      <a:pt x="3990" y="699"/>
                      <a:pt x="3962" y="699"/>
                      <a:pt x="3946" y="715"/>
                    </a:cubicBezTo>
                    <a:cubicBezTo>
                      <a:pt x="3931" y="730"/>
                      <a:pt x="3941" y="759"/>
                      <a:pt x="3918" y="769"/>
                    </a:cubicBezTo>
                    <a:cubicBezTo>
                      <a:pt x="3894" y="779"/>
                      <a:pt x="3904" y="826"/>
                      <a:pt x="3884" y="830"/>
                    </a:cubicBezTo>
                    <a:cubicBezTo>
                      <a:pt x="3864" y="833"/>
                      <a:pt x="3874" y="746"/>
                      <a:pt x="3858" y="738"/>
                    </a:cubicBezTo>
                    <a:cubicBezTo>
                      <a:pt x="3841" y="729"/>
                      <a:pt x="3843" y="709"/>
                      <a:pt x="3869" y="706"/>
                    </a:cubicBezTo>
                    <a:cubicBezTo>
                      <a:pt x="3894" y="703"/>
                      <a:pt x="3909" y="676"/>
                      <a:pt x="3887" y="676"/>
                    </a:cubicBezTo>
                    <a:cubicBezTo>
                      <a:pt x="3865" y="676"/>
                      <a:pt x="3826" y="652"/>
                      <a:pt x="3811" y="645"/>
                    </a:cubicBezTo>
                    <a:cubicBezTo>
                      <a:pt x="3796" y="638"/>
                      <a:pt x="3770" y="674"/>
                      <a:pt x="3754" y="660"/>
                    </a:cubicBezTo>
                    <a:cubicBezTo>
                      <a:pt x="3737" y="647"/>
                      <a:pt x="3755" y="613"/>
                      <a:pt x="3757" y="594"/>
                    </a:cubicBezTo>
                    <a:cubicBezTo>
                      <a:pt x="3759" y="576"/>
                      <a:pt x="3784" y="603"/>
                      <a:pt x="3801" y="579"/>
                    </a:cubicBezTo>
                    <a:cubicBezTo>
                      <a:pt x="3818" y="555"/>
                      <a:pt x="3754" y="555"/>
                      <a:pt x="3754" y="530"/>
                    </a:cubicBezTo>
                    <a:cubicBezTo>
                      <a:pt x="3754" y="505"/>
                      <a:pt x="3703" y="498"/>
                      <a:pt x="3686" y="489"/>
                    </a:cubicBezTo>
                    <a:cubicBezTo>
                      <a:pt x="3669" y="481"/>
                      <a:pt x="3697" y="439"/>
                      <a:pt x="3689" y="422"/>
                    </a:cubicBezTo>
                    <a:cubicBezTo>
                      <a:pt x="3680" y="405"/>
                      <a:pt x="3618" y="349"/>
                      <a:pt x="3591" y="354"/>
                    </a:cubicBezTo>
                    <a:cubicBezTo>
                      <a:pt x="3564" y="359"/>
                      <a:pt x="3557" y="318"/>
                      <a:pt x="3572" y="320"/>
                    </a:cubicBezTo>
                    <a:cubicBezTo>
                      <a:pt x="3588" y="322"/>
                      <a:pt x="3600" y="312"/>
                      <a:pt x="3628" y="280"/>
                    </a:cubicBezTo>
                    <a:cubicBezTo>
                      <a:pt x="3657" y="247"/>
                      <a:pt x="3660" y="237"/>
                      <a:pt x="3640" y="230"/>
                    </a:cubicBezTo>
                    <a:cubicBezTo>
                      <a:pt x="3620" y="224"/>
                      <a:pt x="3610" y="203"/>
                      <a:pt x="3645" y="205"/>
                    </a:cubicBezTo>
                    <a:cubicBezTo>
                      <a:pt x="3681" y="207"/>
                      <a:pt x="3743" y="230"/>
                      <a:pt x="3764" y="215"/>
                    </a:cubicBezTo>
                    <a:cubicBezTo>
                      <a:pt x="3784" y="200"/>
                      <a:pt x="3848" y="100"/>
                      <a:pt x="3874" y="65"/>
                    </a:cubicBezTo>
                    <a:cubicBezTo>
                      <a:pt x="3899" y="29"/>
                      <a:pt x="3855" y="26"/>
                      <a:pt x="3794" y="31"/>
                    </a:cubicBezTo>
                    <a:cubicBezTo>
                      <a:pt x="3733" y="36"/>
                      <a:pt x="3720" y="7"/>
                      <a:pt x="3669" y="4"/>
                    </a:cubicBezTo>
                    <a:cubicBezTo>
                      <a:pt x="3618" y="0"/>
                      <a:pt x="3523" y="14"/>
                      <a:pt x="3510" y="29"/>
                    </a:cubicBezTo>
                    <a:cubicBezTo>
                      <a:pt x="3496" y="44"/>
                      <a:pt x="3535" y="58"/>
                      <a:pt x="3530" y="75"/>
                    </a:cubicBezTo>
                    <a:cubicBezTo>
                      <a:pt x="3525" y="92"/>
                      <a:pt x="3495" y="63"/>
                      <a:pt x="3481" y="70"/>
                    </a:cubicBezTo>
                    <a:cubicBezTo>
                      <a:pt x="3468" y="76"/>
                      <a:pt x="3486" y="98"/>
                      <a:pt x="3481" y="158"/>
                    </a:cubicBezTo>
                    <a:cubicBezTo>
                      <a:pt x="3476" y="217"/>
                      <a:pt x="3493" y="220"/>
                      <a:pt x="3510" y="242"/>
                    </a:cubicBezTo>
                    <a:cubicBezTo>
                      <a:pt x="3527" y="264"/>
                      <a:pt x="3523" y="293"/>
                      <a:pt x="3523" y="330"/>
                    </a:cubicBezTo>
                    <a:cubicBezTo>
                      <a:pt x="3523" y="368"/>
                      <a:pt x="3488" y="365"/>
                      <a:pt x="3476" y="374"/>
                    </a:cubicBezTo>
                    <a:cubicBezTo>
                      <a:pt x="3464" y="382"/>
                      <a:pt x="3506" y="396"/>
                      <a:pt x="3500" y="420"/>
                    </a:cubicBezTo>
                    <a:cubicBezTo>
                      <a:pt x="3493" y="444"/>
                      <a:pt x="3457" y="406"/>
                      <a:pt x="3437" y="413"/>
                    </a:cubicBezTo>
                    <a:cubicBezTo>
                      <a:pt x="3417" y="420"/>
                      <a:pt x="3400" y="478"/>
                      <a:pt x="3422" y="496"/>
                    </a:cubicBezTo>
                    <a:cubicBezTo>
                      <a:pt x="3444" y="515"/>
                      <a:pt x="3452" y="511"/>
                      <a:pt x="3435" y="533"/>
                    </a:cubicBezTo>
                    <a:cubicBezTo>
                      <a:pt x="3418" y="555"/>
                      <a:pt x="3400" y="588"/>
                      <a:pt x="3440" y="620"/>
                    </a:cubicBezTo>
                    <a:cubicBezTo>
                      <a:pt x="3481" y="652"/>
                      <a:pt x="3556" y="649"/>
                      <a:pt x="3594" y="674"/>
                    </a:cubicBezTo>
                    <a:cubicBezTo>
                      <a:pt x="3633" y="699"/>
                      <a:pt x="3578" y="684"/>
                      <a:pt x="3593" y="713"/>
                    </a:cubicBezTo>
                    <a:cubicBezTo>
                      <a:pt x="3608" y="742"/>
                      <a:pt x="3567" y="752"/>
                      <a:pt x="3569" y="774"/>
                    </a:cubicBezTo>
                    <a:cubicBezTo>
                      <a:pt x="3571" y="796"/>
                      <a:pt x="3586" y="784"/>
                      <a:pt x="3606" y="747"/>
                    </a:cubicBezTo>
                    <a:cubicBezTo>
                      <a:pt x="3627" y="709"/>
                      <a:pt x="3642" y="757"/>
                      <a:pt x="3640" y="789"/>
                    </a:cubicBezTo>
                    <a:cubicBezTo>
                      <a:pt x="3638" y="821"/>
                      <a:pt x="3610" y="803"/>
                      <a:pt x="3588" y="835"/>
                    </a:cubicBezTo>
                    <a:cubicBezTo>
                      <a:pt x="3566" y="867"/>
                      <a:pt x="3545" y="872"/>
                      <a:pt x="3513" y="865"/>
                    </a:cubicBezTo>
                    <a:cubicBezTo>
                      <a:pt x="3481" y="858"/>
                      <a:pt x="3500" y="911"/>
                      <a:pt x="3513" y="940"/>
                    </a:cubicBezTo>
                    <a:cubicBezTo>
                      <a:pt x="3527" y="968"/>
                      <a:pt x="3510" y="979"/>
                      <a:pt x="3473" y="968"/>
                    </a:cubicBezTo>
                    <a:cubicBezTo>
                      <a:pt x="3435" y="958"/>
                      <a:pt x="3413" y="935"/>
                      <a:pt x="3432" y="906"/>
                    </a:cubicBezTo>
                    <a:cubicBezTo>
                      <a:pt x="3451" y="877"/>
                      <a:pt x="3464" y="843"/>
                      <a:pt x="3442" y="847"/>
                    </a:cubicBezTo>
                    <a:cubicBezTo>
                      <a:pt x="3420" y="850"/>
                      <a:pt x="3369" y="845"/>
                      <a:pt x="3354" y="821"/>
                    </a:cubicBezTo>
                    <a:cubicBezTo>
                      <a:pt x="3339" y="797"/>
                      <a:pt x="3364" y="808"/>
                      <a:pt x="3410" y="813"/>
                    </a:cubicBezTo>
                    <a:cubicBezTo>
                      <a:pt x="3456" y="818"/>
                      <a:pt x="3417" y="782"/>
                      <a:pt x="3451" y="782"/>
                    </a:cubicBezTo>
                    <a:cubicBezTo>
                      <a:pt x="3484" y="782"/>
                      <a:pt x="3510" y="801"/>
                      <a:pt x="3539" y="775"/>
                    </a:cubicBezTo>
                    <a:cubicBezTo>
                      <a:pt x="3567" y="750"/>
                      <a:pt x="3520" y="701"/>
                      <a:pt x="3496" y="709"/>
                    </a:cubicBezTo>
                    <a:cubicBezTo>
                      <a:pt x="3473" y="718"/>
                      <a:pt x="3435" y="727"/>
                      <a:pt x="3435" y="704"/>
                    </a:cubicBezTo>
                    <a:cubicBezTo>
                      <a:pt x="3435" y="680"/>
                      <a:pt x="3476" y="698"/>
                      <a:pt x="3498" y="692"/>
                    </a:cubicBezTo>
                    <a:cubicBezTo>
                      <a:pt x="3520" y="687"/>
                      <a:pt x="3486" y="657"/>
                      <a:pt x="3452" y="665"/>
                    </a:cubicBezTo>
                    <a:cubicBezTo>
                      <a:pt x="3418" y="674"/>
                      <a:pt x="3395" y="676"/>
                      <a:pt x="3368" y="647"/>
                    </a:cubicBezTo>
                    <a:cubicBezTo>
                      <a:pt x="3341" y="618"/>
                      <a:pt x="3291" y="601"/>
                      <a:pt x="3280" y="667"/>
                    </a:cubicBezTo>
                    <a:cubicBezTo>
                      <a:pt x="3268" y="733"/>
                      <a:pt x="3220" y="698"/>
                      <a:pt x="3202" y="720"/>
                    </a:cubicBezTo>
                    <a:cubicBezTo>
                      <a:pt x="3183" y="742"/>
                      <a:pt x="3223" y="757"/>
                      <a:pt x="3269" y="759"/>
                    </a:cubicBezTo>
                    <a:cubicBezTo>
                      <a:pt x="3314" y="760"/>
                      <a:pt x="3349" y="803"/>
                      <a:pt x="3327" y="803"/>
                    </a:cubicBezTo>
                    <a:cubicBezTo>
                      <a:pt x="3305" y="803"/>
                      <a:pt x="3315" y="835"/>
                      <a:pt x="3291" y="823"/>
                    </a:cubicBezTo>
                    <a:cubicBezTo>
                      <a:pt x="3268" y="811"/>
                      <a:pt x="3244" y="823"/>
                      <a:pt x="3261" y="843"/>
                    </a:cubicBezTo>
                    <a:cubicBezTo>
                      <a:pt x="3278" y="863"/>
                      <a:pt x="3254" y="872"/>
                      <a:pt x="3256" y="892"/>
                    </a:cubicBezTo>
                    <a:cubicBezTo>
                      <a:pt x="3258" y="913"/>
                      <a:pt x="3220" y="894"/>
                      <a:pt x="3185" y="891"/>
                    </a:cubicBezTo>
                    <a:cubicBezTo>
                      <a:pt x="3149" y="887"/>
                      <a:pt x="3083" y="899"/>
                      <a:pt x="3036" y="909"/>
                    </a:cubicBezTo>
                    <a:cubicBezTo>
                      <a:pt x="2988" y="919"/>
                      <a:pt x="2936" y="902"/>
                      <a:pt x="2916" y="880"/>
                    </a:cubicBezTo>
                    <a:cubicBezTo>
                      <a:pt x="2895" y="858"/>
                      <a:pt x="2868" y="862"/>
                      <a:pt x="2834" y="862"/>
                    </a:cubicBezTo>
                    <a:cubicBezTo>
                      <a:pt x="2801" y="862"/>
                      <a:pt x="2811" y="830"/>
                      <a:pt x="2767" y="828"/>
                    </a:cubicBezTo>
                    <a:cubicBezTo>
                      <a:pt x="2723" y="826"/>
                      <a:pt x="2733" y="789"/>
                      <a:pt x="2728" y="767"/>
                    </a:cubicBezTo>
                    <a:cubicBezTo>
                      <a:pt x="2723" y="745"/>
                      <a:pt x="2635" y="752"/>
                      <a:pt x="2603" y="772"/>
                    </a:cubicBezTo>
                    <a:cubicBezTo>
                      <a:pt x="2570" y="792"/>
                      <a:pt x="2508" y="784"/>
                      <a:pt x="2491" y="821"/>
                    </a:cubicBezTo>
                    <a:cubicBezTo>
                      <a:pt x="2474" y="858"/>
                      <a:pt x="2506" y="853"/>
                      <a:pt x="2525" y="853"/>
                    </a:cubicBezTo>
                    <a:cubicBezTo>
                      <a:pt x="2551" y="853"/>
                      <a:pt x="2548" y="823"/>
                      <a:pt x="2596" y="830"/>
                    </a:cubicBezTo>
                    <a:cubicBezTo>
                      <a:pt x="2643" y="836"/>
                      <a:pt x="2677" y="781"/>
                      <a:pt x="2697" y="801"/>
                    </a:cubicBezTo>
                    <a:cubicBezTo>
                      <a:pt x="2718" y="821"/>
                      <a:pt x="2616" y="860"/>
                      <a:pt x="2572" y="867"/>
                    </a:cubicBezTo>
                    <a:cubicBezTo>
                      <a:pt x="2528" y="874"/>
                      <a:pt x="2538" y="909"/>
                      <a:pt x="2581" y="972"/>
                    </a:cubicBezTo>
                    <a:cubicBezTo>
                      <a:pt x="2623" y="1034"/>
                      <a:pt x="2562" y="999"/>
                      <a:pt x="2562" y="1029"/>
                    </a:cubicBezTo>
                    <a:cubicBezTo>
                      <a:pt x="2562" y="1060"/>
                      <a:pt x="2482" y="1019"/>
                      <a:pt x="2515" y="1009"/>
                    </a:cubicBezTo>
                    <a:cubicBezTo>
                      <a:pt x="2547" y="999"/>
                      <a:pt x="2532" y="967"/>
                      <a:pt x="2506" y="946"/>
                    </a:cubicBezTo>
                    <a:cubicBezTo>
                      <a:pt x="2481" y="926"/>
                      <a:pt x="2464" y="946"/>
                      <a:pt x="2467" y="924"/>
                    </a:cubicBezTo>
                    <a:cubicBezTo>
                      <a:pt x="2471" y="902"/>
                      <a:pt x="2440" y="926"/>
                      <a:pt x="2416" y="907"/>
                    </a:cubicBezTo>
                    <a:cubicBezTo>
                      <a:pt x="2393" y="889"/>
                      <a:pt x="2381" y="874"/>
                      <a:pt x="2349" y="890"/>
                    </a:cubicBezTo>
                    <a:cubicBezTo>
                      <a:pt x="2317" y="907"/>
                      <a:pt x="2279" y="902"/>
                      <a:pt x="2208" y="914"/>
                    </a:cubicBezTo>
                    <a:cubicBezTo>
                      <a:pt x="2137" y="926"/>
                      <a:pt x="2007" y="923"/>
                      <a:pt x="1983" y="899"/>
                    </a:cubicBezTo>
                    <a:cubicBezTo>
                      <a:pt x="1959" y="875"/>
                      <a:pt x="2044" y="833"/>
                      <a:pt x="2069" y="840"/>
                    </a:cubicBezTo>
                    <a:cubicBezTo>
                      <a:pt x="2094" y="846"/>
                      <a:pt x="2080" y="813"/>
                      <a:pt x="2041" y="782"/>
                    </a:cubicBezTo>
                    <a:cubicBezTo>
                      <a:pt x="2002" y="752"/>
                      <a:pt x="1915" y="733"/>
                      <a:pt x="1917" y="752"/>
                    </a:cubicBezTo>
                    <a:cubicBezTo>
                      <a:pt x="1919" y="770"/>
                      <a:pt x="1868" y="753"/>
                      <a:pt x="1805" y="742"/>
                    </a:cubicBezTo>
                    <a:cubicBezTo>
                      <a:pt x="1743" y="730"/>
                      <a:pt x="1734" y="708"/>
                      <a:pt x="1694" y="706"/>
                    </a:cubicBezTo>
                    <a:cubicBezTo>
                      <a:pt x="1654" y="704"/>
                      <a:pt x="1592" y="692"/>
                      <a:pt x="1545" y="655"/>
                    </a:cubicBezTo>
                    <a:cubicBezTo>
                      <a:pt x="1497" y="618"/>
                      <a:pt x="1385" y="628"/>
                      <a:pt x="1372" y="662"/>
                    </a:cubicBezTo>
                    <a:cubicBezTo>
                      <a:pt x="1358" y="696"/>
                      <a:pt x="1321" y="694"/>
                      <a:pt x="1284" y="694"/>
                    </a:cubicBezTo>
                    <a:cubicBezTo>
                      <a:pt x="1247" y="694"/>
                      <a:pt x="1301" y="652"/>
                      <a:pt x="1288" y="645"/>
                    </a:cubicBezTo>
                    <a:cubicBezTo>
                      <a:pt x="1270" y="636"/>
                      <a:pt x="1289" y="589"/>
                      <a:pt x="1262" y="586"/>
                    </a:cubicBezTo>
                    <a:cubicBezTo>
                      <a:pt x="1235" y="582"/>
                      <a:pt x="1210" y="698"/>
                      <a:pt x="1159" y="694"/>
                    </a:cubicBezTo>
                    <a:cubicBezTo>
                      <a:pt x="1108" y="691"/>
                      <a:pt x="1086" y="572"/>
                      <a:pt x="1044" y="542"/>
                    </a:cubicBezTo>
                    <a:cubicBezTo>
                      <a:pt x="1001" y="511"/>
                      <a:pt x="963" y="510"/>
                      <a:pt x="998" y="555"/>
                    </a:cubicBezTo>
                    <a:cubicBezTo>
                      <a:pt x="1034" y="601"/>
                      <a:pt x="968" y="569"/>
                      <a:pt x="971" y="599"/>
                    </a:cubicBezTo>
                    <a:cubicBezTo>
                      <a:pt x="974" y="630"/>
                      <a:pt x="913" y="665"/>
                      <a:pt x="915" y="648"/>
                    </a:cubicBezTo>
                    <a:cubicBezTo>
                      <a:pt x="917" y="632"/>
                      <a:pt x="881" y="613"/>
                      <a:pt x="841" y="660"/>
                    </a:cubicBezTo>
                    <a:cubicBezTo>
                      <a:pt x="800" y="708"/>
                      <a:pt x="771" y="701"/>
                      <a:pt x="768" y="684"/>
                    </a:cubicBezTo>
                    <a:cubicBezTo>
                      <a:pt x="765" y="667"/>
                      <a:pt x="644" y="728"/>
                      <a:pt x="649" y="748"/>
                    </a:cubicBezTo>
                    <a:cubicBezTo>
                      <a:pt x="655" y="769"/>
                      <a:pt x="631" y="784"/>
                      <a:pt x="599" y="782"/>
                    </a:cubicBezTo>
                    <a:cubicBezTo>
                      <a:pt x="567" y="780"/>
                      <a:pt x="592" y="753"/>
                      <a:pt x="617" y="740"/>
                    </a:cubicBezTo>
                    <a:cubicBezTo>
                      <a:pt x="646" y="725"/>
                      <a:pt x="724" y="662"/>
                      <a:pt x="765" y="655"/>
                    </a:cubicBezTo>
                    <a:cubicBezTo>
                      <a:pt x="805" y="648"/>
                      <a:pt x="883" y="616"/>
                      <a:pt x="885" y="598"/>
                    </a:cubicBezTo>
                    <a:cubicBezTo>
                      <a:pt x="886" y="579"/>
                      <a:pt x="846" y="594"/>
                      <a:pt x="819" y="589"/>
                    </a:cubicBezTo>
                    <a:cubicBezTo>
                      <a:pt x="792" y="584"/>
                      <a:pt x="744" y="615"/>
                      <a:pt x="699" y="635"/>
                    </a:cubicBezTo>
                    <a:cubicBezTo>
                      <a:pt x="653" y="655"/>
                      <a:pt x="600" y="648"/>
                      <a:pt x="614" y="676"/>
                    </a:cubicBezTo>
                    <a:cubicBezTo>
                      <a:pt x="627" y="703"/>
                      <a:pt x="572" y="672"/>
                      <a:pt x="560" y="691"/>
                    </a:cubicBezTo>
                    <a:cubicBezTo>
                      <a:pt x="548" y="709"/>
                      <a:pt x="526" y="689"/>
                      <a:pt x="543" y="679"/>
                    </a:cubicBezTo>
                    <a:cubicBezTo>
                      <a:pt x="560" y="669"/>
                      <a:pt x="502" y="650"/>
                      <a:pt x="502" y="662"/>
                    </a:cubicBezTo>
                    <a:cubicBezTo>
                      <a:pt x="502" y="674"/>
                      <a:pt x="491" y="689"/>
                      <a:pt x="451" y="689"/>
                    </a:cubicBezTo>
                    <a:cubicBezTo>
                      <a:pt x="410" y="689"/>
                      <a:pt x="370" y="718"/>
                      <a:pt x="397" y="738"/>
                    </a:cubicBezTo>
                    <a:cubicBezTo>
                      <a:pt x="424" y="758"/>
                      <a:pt x="441" y="769"/>
                      <a:pt x="428" y="782"/>
                    </a:cubicBezTo>
                    <a:cubicBezTo>
                      <a:pt x="414" y="796"/>
                      <a:pt x="372" y="747"/>
                      <a:pt x="313" y="752"/>
                    </a:cubicBezTo>
                    <a:cubicBezTo>
                      <a:pt x="253" y="757"/>
                      <a:pt x="135" y="686"/>
                      <a:pt x="135" y="669"/>
                    </a:cubicBezTo>
                    <a:cubicBezTo>
                      <a:pt x="135" y="656"/>
                      <a:pt x="57" y="663"/>
                      <a:pt x="0" y="658"/>
                    </a:cubicBezTo>
                    <a:lnTo>
                      <a:pt x="0" y="1824"/>
                    </a:lnTo>
                    <a:cubicBezTo>
                      <a:pt x="6" y="1828"/>
                      <a:pt x="16" y="1834"/>
                      <a:pt x="24" y="1834"/>
                    </a:cubicBezTo>
                    <a:cubicBezTo>
                      <a:pt x="28" y="1834"/>
                      <a:pt x="29" y="1833"/>
                      <a:pt x="30" y="1832"/>
                    </a:cubicBezTo>
                    <a:cubicBezTo>
                      <a:pt x="36" y="1825"/>
                      <a:pt x="43" y="1824"/>
                      <a:pt x="49" y="1824"/>
                    </a:cubicBezTo>
                    <a:cubicBezTo>
                      <a:pt x="51" y="1824"/>
                      <a:pt x="54" y="1824"/>
                      <a:pt x="57" y="1824"/>
                    </a:cubicBezTo>
                    <a:cubicBezTo>
                      <a:pt x="67" y="1825"/>
                      <a:pt x="80" y="1827"/>
                      <a:pt x="102" y="1817"/>
                    </a:cubicBezTo>
                    <a:cubicBezTo>
                      <a:pt x="109" y="1813"/>
                      <a:pt x="116" y="1811"/>
                      <a:pt x="123" y="1811"/>
                    </a:cubicBezTo>
                    <a:cubicBezTo>
                      <a:pt x="150" y="1811"/>
                      <a:pt x="162" y="1840"/>
                      <a:pt x="162" y="1860"/>
                    </a:cubicBezTo>
                    <a:cubicBezTo>
                      <a:pt x="162" y="1868"/>
                      <a:pt x="181" y="1883"/>
                      <a:pt x="196" y="1895"/>
                    </a:cubicBezTo>
                    <a:cubicBezTo>
                      <a:pt x="211" y="1907"/>
                      <a:pt x="227" y="1920"/>
                      <a:pt x="238" y="1933"/>
                    </a:cubicBezTo>
                    <a:cubicBezTo>
                      <a:pt x="241" y="1938"/>
                      <a:pt x="245" y="1943"/>
                      <a:pt x="248" y="1947"/>
                    </a:cubicBezTo>
                    <a:cubicBezTo>
                      <a:pt x="259" y="1962"/>
                      <a:pt x="268" y="1974"/>
                      <a:pt x="277" y="1974"/>
                    </a:cubicBezTo>
                    <a:cubicBezTo>
                      <a:pt x="281" y="1974"/>
                      <a:pt x="284" y="1973"/>
                      <a:pt x="289" y="1970"/>
                    </a:cubicBezTo>
                    <a:cubicBezTo>
                      <a:pt x="296" y="1966"/>
                      <a:pt x="305" y="1962"/>
                      <a:pt x="314" y="1958"/>
                    </a:cubicBezTo>
                    <a:cubicBezTo>
                      <a:pt x="334" y="1948"/>
                      <a:pt x="356" y="1938"/>
                      <a:pt x="356" y="1921"/>
                    </a:cubicBezTo>
                    <a:cubicBezTo>
                      <a:pt x="356" y="1901"/>
                      <a:pt x="386" y="1892"/>
                      <a:pt x="414" y="1892"/>
                    </a:cubicBezTo>
                    <a:cubicBezTo>
                      <a:pt x="449" y="1892"/>
                      <a:pt x="471" y="1905"/>
                      <a:pt x="471" y="1926"/>
                    </a:cubicBezTo>
                    <a:cubicBezTo>
                      <a:pt x="471" y="1941"/>
                      <a:pt x="494" y="1959"/>
                      <a:pt x="521" y="1983"/>
                    </a:cubicBezTo>
                    <a:cubicBezTo>
                      <a:pt x="556" y="2013"/>
                      <a:pt x="603" y="2053"/>
                      <a:pt x="635" y="2110"/>
                    </a:cubicBezTo>
                    <a:cubicBezTo>
                      <a:pt x="649" y="2134"/>
                      <a:pt x="659" y="2154"/>
                      <a:pt x="667" y="2170"/>
                    </a:cubicBezTo>
                    <a:cubicBezTo>
                      <a:pt x="695" y="2224"/>
                      <a:pt x="704" y="2242"/>
                      <a:pt x="768" y="2268"/>
                    </a:cubicBezTo>
                    <a:cubicBezTo>
                      <a:pt x="854" y="2302"/>
                      <a:pt x="857" y="2322"/>
                      <a:pt x="843" y="2357"/>
                    </a:cubicBezTo>
                    <a:cubicBezTo>
                      <a:pt x="840" y="2366"/>
                      <a:pt x="846" y="2373"/>
                      <a:pt x="856" y="2384"/>
                    </a:cubicBezTo>
                    <a:cubicBezTo>
                      <a:pt x="864" y="2392"/>
                      <a:pt x="872" y="2400"/>
                      <a:pt x="871" y="2411"/>
                    </a:cubicBezTo>
                    <a:cubicBezTo>
                      <a:pt x="870" y="2417"/>
                      <a:pt x="866" y="2423"/>
                      <a:pt x="857" y="2429"/>
                    </a:cubicBezTo>
                    <a:cubicBezTo>
                      <a:pt x="843" y="2439"/>
                      <a:pt x="824" y="2453"/>
                      <a:pt x="805" y="2466"/>
                    </a:cubicBezTo>
                    <a:lnTo>
                      <a:pt x="804" y="2467"/>
                    </a:lnTo>
                    <a:cubicBezTo>
                      <a:pt x="808" y="2479"/>
                      <a:pt x="819" y="2488"/>
                      <a:pt x="834" y="2500"/>
                    </a:cubicBezTo>
                    <a:cubicBezTo>
                      <a:pt x="854" y="2517"/>
                      <a:pt x="797" y="2517"/>
                      <a:pt x="814" y="2532"/>
                    </a:cubicBezTo>
                    <a:cubicBezTo>
                      <a:pt x="831" y="2547"/>
                      <a:pt x="810" y="2571"/>
                      <a:pt x="827" y="2590"/>
                    </a:cubicBezTo>
                    <a:cubicBezTo>
                      <a:pt x="844" y="2608"/>
                      <a:pt x="875" y="2602"/>
                      <a:pt x="893" y="2586"/>
                    </a:cubicBezTo>
                    <a:cubicBezTo>
                      <a:pt x="912" y="2571"/>
                      <a:pt x="925" y="2605"/>
                      <a:pt x="910" y="2630"/>
                    </a:cubicBezTo>
                    <a:cubicBezTo>
                      <a:pt x="895" y="2656"/>
                      <a:pt x="927" y="2674"/>
                      <a:pt x="942" y="2656"/>
                    </a:cubicBezTo>
                    <a:cubicBezTo>
                      <a:pt x="958" y="2637"/>
                      <a:pt x="990" y="2686"/>
                      <a:pt x="1005" y="269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Gudea" panose="02000000000000000000" pitchFamily="50" charset="0"/>
                </a:endParaRPr>
              </a:p>
            </p:txBody>
          </p:sp>
          <p:sp>
            <p:nvSpPr>
              <p:cNvPr id="58" name="Freeform 199">
                <a:extLst>
                  <a:ext uri="{FF2B5EF4-FFF2-40B4-BE49-F238E27FC236}">
                    <a16:creationId xmlns:a16="http://schemas.microsoft.com/office/drawing/2014/main" id="{979925FE-6E2F-43B9-A5C3-77B18CE2C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971" y="1093408"/>
                <a:ext cx="65764" cy="48854"/>
              </a:xfrm>
              <a:custGeom>
                <a:avLst/>
                <a:gdLst>
                  <a:gd name="T0" fmla="*/ 30 w 153"/>
                  <a:gd name="T1" fmla="*/ 108 h 116"/>
                  <a:gd name="T2" fmla="*/ 149 w 153"/>
                  <a:gd name="T3" fmla="*/ 30 h 116"/>
                  <a:gd name="T4" fmla="*/ 30 w 153"/>
                  <a:gd name="T5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16">
                    <a:moveTo>
                      <a:pt x="30" y="108"/>
                    </a:moveTo>
                    <a:cubicBezTo>
                      <a:pt x="91" y="115"/>
                      <a:pt x="152" y="61"/>
                      <a:pt x="149" y="30"/>
                    </a:cubicBezTo>
                    <a:cubicBezTo>
                      <a:pt x="145" y="0"/>
                      <a:pt x="0" y="105"/>
                      <a:pt x="30" y="1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59" name="Freeform 200">
                <a:extLst>
                  <a:ext uri="{FF2B5EF4-FFF2-40B4-BE49-F238E27FC236}">
                    <a16:creationId xmlns:a16="http://schemas.microsoft.com/office/drawing/2014/main" id="{7E9332AD-2586-4BD3-9E31-B6F74A99C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589" y="993824"/>
                <a:ext cx="257428" cy="129650"/>
              </a:xfrm>
              <a:custGeom>
                <a:avLst/>
                <a:gdLst>
                  <a:gd name="T0" fmla="*/ 23 w 603"/>
                  <a:gd name="T1" fmla="*/ 247 h 306"/>
                  <a:gd name="T2" fmla="*/ 50 w 603"/>
                  <a:gd name="T3" fmla="*/ 291 h 306"/>
                  <a:gd name="T4" fmla="*/ 105 w 603"/>
                  <a:gd name="T5" fmla="*/ 281 h 306"/>
                  <a:gd name="T6" fmla="*/ 166 w 603"/>
                  <a:gd name="T7" fmla="*/ 244 h 306"/>
                  <a:gd name="T8" fmla="*/ 220 w 603"/>
                  <a:gd name="T9" fmla="*/ 305 h 306"/>
                  <a:gd name="T10" fmla="*/ 284 w 603"/>
                  <a:gd name="T11" fmla="*/ 247 h 306"/>
                  <a:gd name="T12" fmla="*/ 335 w 603"/>
                  <a:gd name="T13" fmla="*/ 213 h 306"/>
                  <a:gd name="T14" fmla="*/ 379 w 603"/>
                  <a:gd name="T15" fmla="*/ 142 h 306"/>
                  <a:gd name="T16" fmla="*/ 402 w 603"/>
                  <a:gd name="T17" fmla="*/ 210 h 306"/>
                  <a:gd name="T18" fmla="*/ 474 w 603"/>
                  <a:gd name="T19" fmla="*/ 193 h 306"/>
                  <a:gd name="T20" fmla="*/ 534 w 603"/>
                  <a:gd name="T21" fmla="*/ 163 h 306"/>
                  <a:gd name="T22" fmla="*/ 534 w 603"/>
                  <a:gd name="T23" fmla="*/ 105 h 306"/>
                  <a:gd name="T24" fmla="*/ 582 w 603"/>
                  <a:gd name="T25" fmla="*/ 65 h 306"/>
                  <a:gd name="T26" fmla="*/ 521 w 603"/>
                  <a:gd name="T27" fmla="*/ 31 h 306"/>
                  <a:gd name="T28" fmla="*/ 474 w 603"/>
                  <a:gd name="T29" fmla="*/ 61 h 306"/>
                  <a:gd name="T30" fmla="*/ 372 w 603"/>
                  <a:gd name="T31" fmla="*/ 51 h 306"/>
                  <a:gd name="T32" fmla="*/ 233 w 603"/>
                  <a:gd name="T33" fmla="*/ 122 h 306"/>
                  <a:gd name="T34" fmla="*/ 125 w 603"/>
                  <a:gd name="T35" fmla="*/ 193 h 306"/>
                  <a:gd name="T36" fmla="*/ 23 w 603"/>
                  <a:gd name="T37" fmla="*/ 247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3" h="306">
                    <a:moveTo>
                      <a:pt x="23" y="247"/>
                    </a:moveTo>
                    <a:cubicBezTo>
                      <a:pt x="47" y="257"/>
                      <a:pt x="23" y="305"/>
                      <a:pt x="50" y="291"/>
                    </a:cubicBezTo>
                    <a:cubicBezTo>
                      <a:pt x="78" y="278"/>
                      <a:pt x="84" y="274"/>
                      <a:pt x="105" y="281"/>
                    </a:cubicBezTo>
                    <a:cubicBezTo>
                      <a:pt x="141" y="293"/>
                      <a:pt x="149" y="261"/>
                      <a:pt x="166" y="244"/>
                    </a:cubicBezTo>
                    <a:cubicBezTo>
                      <a:pt x="182" y="227"/>
                      <a:pt x="176" y="305"/>
                      <a:pt x="220" y="305"/>
                    </a:cubicBezTo>
                    <a:cubicBezTo>
                      <a:pt x="257" y="305"/>
                      <a:pt x="250" y="224"/>
                      <a:pt x="284" y="247"/>
                    </a:cubicBezTo>
                    <a:cubicBezTo>
                      <a:pt x="318" y="271"/>
                      <a:pt x="328" y="237"/>
                      <a:pt x="335" y="213"/>
                    </a:cubicBezTo>
                    <a:cubicBezTo>
                      <a:pt x="342" y="190"/>
                      <a:pt x="342" y="149"/>
                      <a:pt x="379" y="142"/>
                    </a:cubicBezTo>
                    <a:cubicBezTo>
                      <a:pt x="416" y="136"/>
                      <a:pt x="386" y="180"/>
                      <a:pt x="402" y="210"/>
                    </a:cubicBezTo>
                    <a:cubicBezTo>
                      <a:pt x="427" y="254"/>
                      <a:pt x="470" y="213"/>
                      <a:pt x="474" y="193"/>
                    </a:cubicBezTo>
                    <a:cubicBezTo>
                      <a:pt x="477" y="173"/>
                      <a:pt x="538" y="186"/>
                      <a:pt x="534" y="163"/>
                    </a:cubicBezTo>
                    <a:cubicBezTo>
                      <a:pt x="531" y="139"/>
                      <a:pt x="551" y="132"/>
                      <a:pt x="534" y="105"/>
                    </a:cubicBezTo>
                    <a:cubicBezTo>
                      <a:pt x="518" y="78"/>
                      <a:pt x="562" y="85"/>
                      <a:pt x="582" y="65"/>
                    </a:cubicBezTo>
                    <a:cubicBezTo>
                      <a:pt x="602" y="44"/>
                      <a:pt x="555" y="61"/>
                      <a:pt x="521" y="31"/>
                    </a:cubicBezTo>
                    <a:cubicBezTo>
                      <a:pt x="487" y="0"/>
                      <a:pt x="474" y="41"/>
                      <a:pt x="474" y="61"/>
                    </a:cubicBezTo>
                    <a:cubicBezTo>
                      <a:pt x="474" y="81"/>
                      <a:pt x="409" y="65"/>
                      <a:pt x="372" y="51"/>
                    </a:cubicBezTo>
                    <a:cubicBezTo>
                      <a:pt x="335" y="37"/>
                      <a:pt x="287" y="95"/>
                      <a:pt x="233" y="122"/>
                    </a:cubicBezTo>
                    <a:cubicBezTo>
                      <a:pt x="179" y="149"/>
                      <a:pt x="176" y="197"/>
                      <a:pt x="125" y="193"/>
                    </a:cubicBezTo>
                    <a:cubicBezTo>
                      <a:pt x="74" y="190"/>
                      <a:pt x="0" y="237"/>
                      <a:pt x="23" y="2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" name="Freeform 201">
                <a:extLst>
                  <a:ext uri="{FF2B5EF4-FFF2-40B4-BE49-F238E27FC236}">
                    <a16:creationId xmlns:a16="http://schemas.microsoft.com/office/drawing/2014/main" id="{CC28F31D-588C-4F82-AFFB-6D8C494E0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244" y="1196755"/>
                <a:ext cx="364530" cy="231116"/>
              </a:xfrm>
              <a:custGeom>
                <a:avLst/>
                <a:gdLst>
                  <a:gd name="T0" fmla="*/ 143 w 855"/>
                  <a:gd name="T1" fmla="*/ 419 h 542"/>
                  <a:gd name="T2" fmla="*/ 251 w 855"/>
                  <a:gd name="T3" fmla="*/ 541 h 542"/>
                  <a:gd name="T4" fmla="*/ 302 w 855"/>
                  <a:gd name="T5" fmla="*/ 507 h 542"/>
                  <a:gd name="T6" fmla="*/ 377 w 855"/>
                  <a:gd name="T7" fmla="*/ 487 h 542"/>
                  <a:gd name="T8" fmla="*/ 451 w 855"/>
                  <a:gd name="T9" fmla="*/ 429 h 542"/>
                  <a:gd name="T10" fmla="*/ 522 w 855"/>
                  <a:gd name="T11" fmla="*/ 355 h 542"/>
                  <a:gd name="T12" fmla="*/ 583 w 855"/>
                  <a:gd name="T13" fmla="*/ 280 h 542"/>
                  <a:gd name="T14" fmla="*/ 827 w 855"/>
                  <a:gd name="T15" fmla="*/ 179 h 542"/>
                  <a:gd name="T16" fmla="*/ 732 w 855"/>
                  <a:gd name="T17" fmla="*/ 94 h 542"/>
                  <a:gd name="T18" fmla="*/ 576 w 855"/>
                  <a:gd name="T19" fmla="*/ 77 h 542"/>
                  <a:gd name="T20" fmla="*/ 529 w 855"/>
                  <a:gd name="T21" fmla="*/ 60 h 542"/>
                  <a:gd name="T22" fmla="*/ 377 w 855"/>
                  <a:gd name="T23" fmla="*/ 16 h 542"/>
                  <a:gd name="T24" fmla="*/ 136 w 855"/>
                  <a:gd name="T25" fmla="*/ 54 h 542"/>
                  <a:gd name="T26" fmla="*/ 170 w 855"/>
                  <a:gd name="T27" fmla="*/ 125 h 542"/>
                  <a:gd name="T28" fmla="*/ 116 w 855"/>
                  <a:gd name="T29" fmla="*/ 240 h 542"/>
                  <a:gd name="T30" fmla="*/ 48 w 855"/>
                  <a:gd name="T31" fmla="*/ 355 h 542"/>
                  <a:gd name="T32" fmla="*/ 143 w 855"/>
                  <a:gd name="T33" fmla="*/ 41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5" h="542">
                    <a:moveTo>
                      <a:pt x="143" y="419"/>
                    </a:moveTo>
                    <a:cubicBezTo>
                      <a:pt x="204" y="433"/>
                      <a:pt x="211" y="541"/>
                      <a:pt x="251" y="541"/>
                    </a:cubicBezTo>
                    <a:cubicBezTo>
                      <a:pt x="279" y="541"/>
                      <a:pt x="258" y="507"/>
                      <a:pt x="302" y="507"/>
                    </a:cubicBezTo>
                    <a:cubicBezTo>
                      <a:pt x="346" y="507"/>
                      <a:pt x="336" y="484"/>
                      <a:pt x="377" y="487"/>
                    </a:cubicBezTo>
                    <a:cubicBezTo>
                      <a:pt x="417" y="490"/>
                      <a:pt x="451" y="477"/>
                      <a:pt x="451" y="429"/>
                    </a:cubicBezTo>
                    <a:cubicBezTo>
                      <a:pt x="451" y="382"/>
                      <a:pt x="482" y="365"/>
                      <a:pt x="522" y="355"/>
                    </a:cubicBezTo>
                    <a:cubicBezTo>
                      <a:pt x="563" y="345"/>
                      <a:pt x="526" y="294"/>
                      <a:pt x="583" y="280"/>
                    </a:cubicBezTo>
                    <a:cubicBezTo>
                      <a:pt x="641" y="267"/>
                      <a:pt x="800" y="199"/>
                      <a:pt x="827" y="179"/>
                    </a:cubicBezTo>
                    <a:cubicBezTo>
                      <a:pt x="854" y="159"/>
                      <a:pt x="793" y="132"/>
                      <a:pt x="732" y="94"/>
                    </a:cubicBezTo>
                    <a:cubicBezTo>
                      <a:pt x="671" y="57"/>
                      <a:pt x="624" y="47"/>
                      <a:pt x="576" y="77"/>
                    </a:cubicBezTo>
                    <a:cubicBezTo>
                      <a:pt x="529" y="108"/>
                      <a:pt x="566" y="44"/>
                      <a:pt x="529" y="60"/>
                    </a:cubicBezTo>
                    <a:cubicBezTo>
                      <a:pt x="492" y="77"/>
                      <a:pt x="390" y="33"/>
                      <a:pt x="377" y="16"/>
                    </a:cubicBezTo>
                    <a:cubicBezTo>
                      <a:pt x="363" y="0"/>
                      <a:pt x="180" y="54"/>
                      <a:pt x="136" y="54"/>
                    </a:cubicBezTo>
                    <a:cubicBezTo>
                      <a:pt x="92" y="54"/>
                      <a:pt x="140" y="101"/>
                      <a:pt x="170" y="125"/>
                    </a:cubicBezTo>
                    <a:cubicBezTo>
                      <a:pt x="201" y="148"/>
                      <a:pt x="96" y="223"/>
                      <a:pt x="116" y="240"/>
                    </a:cubicBezTo>
                    <a:cubicBezTo>
                      <a:pt x="136" y="257"/>
                      <a:pt x="95" y="301"/>
                      <a:pt x="48" y="355"/>
                    </a:cubicBezTo>
                    <a:cubicBezTo>
                      <a:pt x="0" y="409"/>
                      <a:pt x="82" y="406"/>
                      <a:pt x="143" y="4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" name="Freeform 202">
                <a:extLst>
                  <a:ext uri="{FF2B5EF4-FFF2-40B4-BE49-F238E27FC236}">
                    <a16:creationId xmlns:a16="http://schemas.microsoft.com/office/drawing/2014/main" id="{D21D1284-E077-4982-88BD-99DF5C66D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8971" y="2294087"/>
                <a:ext cx="84555" cy="93950"/>
              </a:xfrm>
              <a:custGeom>
                <a:avLst/>
                <a:gdLst>
                  <a:gd name="T0" fmla="*/ 61 w 199"/>
                  <a:gd name="T1" fmla="*/ 33 h 220"/>
                  <a:gd name="T2" fmla="*/ 177 w 199"/>
                  <a:gd name="T3" fmla="*/ 200 h 220"/>
                  <a:gd name="T4" fmla="*/ 141 w 199"/>
                  <a:gd name="T5" fmla="*/ 82 h 220"/>
                  <a:gd name="T6" fmla="*/ 61 w 199"/>
                  <a:gd name="T7" fmla="*/ 33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220">
                    <a:moveTo>
                      <a:pt x="61" y="33"/>
                    </a:moveTo>
                    <a:cubicBezTo>
                      <a:pt x="0" y="65"/>
                      <a:pt x="147" y="219"/>
                      <a:pt x="177" y="200"/>
                    </a:cubicBezTo>
                    <a:cubicBezTo>
                      <a:pt x="198" y="187"/>
                      <a:pt x="141" y="122"/>
                      <a:pt x="141" y="82"/>
                    </a:cubicBezTo>
                    <a:cubicBezTo>
                      <a:pt x="141" y="42"/>
                      <a:pt x="122" y="0"/>
                      <a:pt x="61" y="3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" name="Freeform 203">
                <a:extLst>
                  <a:ext uri="{FF2B5EF4-FFF2-40B4-BE49-F238E27FC236}">
                    <a16:creationId xmlns:a16="http://schemas.microsoft.com/office/drawing/2014/main" id="{C532602D-D02E-4C0D-8942-D014BD37C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857" y="1052071"/>
                <a:ext cx="398353" cy="172868"/>
              </a:xfrm>
              <a:custGeom>
                <a:avLst/>
                <a:gdLst>
                  <a:gd name="T0" fmla="*/ 127 w 937"/>
                  <a:gd name="T1" fmla="*/ 91 h 404"/>
                  <a:gd name="T2" fmla="*/ 138 w 937"/>
                  <a:gd name="T3" fmla="*/ 142 h 404"/>
                  <a:gd name="T4" fmla="*/ 131 w 937"/>
                  <a:gd name="T5" fmla="*/ 156 h 404"/>
                  <a:gd name="T6" fmla="*/ 73 w 937"/>
                  <a:gd name="T7" fmla="*/ 206 h 404"/>
                  <a:gd name="T8" fmla="*/ 151 w 937"/>
                  <a:gd name="T9" fmla="*/ 206 h 404"/>
                  <a:gd name="T10" fmla="*/ 16 w 937"/>
                  <a:gd name="T11" fmla="*/ 251 h 404"/>
                  <a:gd name="T12" fmla="*/ 114 w 937"/>
                  <a:gd name="T13" fmla="*/ 278 h 404"/>
                  <a:gd name="T14" fmla="*/ 219 w 937"/>
                  <a:gd name="T15" fmla="*/ 267 h 404"/>
                  <a:gd name="T16" fmla="*/ 280 w 937"/>
                  <a:gd name="T17" fmla="*/ 244 h 404"/>
                  <a:gd name="T18" fmla="*/ 425 w 937"/>
                  <a:gd name="T19" fmla="*/ 254 h 404"/>
                  <a:gd name="T20" fmla="*/ 314 w 937"/>
                  <a:gd name="T21" fmla="*/ 315 h 404"/>
                  <a:gd name="T22" fmla="*/ 310 w 937"/>
                  <a:gd name="T23" fmla="*/ 386 h 404"/>
                  <a:gd name="T24" fmla="*/ 581 w 937"/>
                  <a:gd name="T25" fmla="*/ 301 h 404"/>
                  <a:gd name="T26" fmla="*/ 689 w 937"/>
                  <a:gd name="T27" fmla="*/ 294 h 404"/>
                  <a:gd name="T28" fmla="*/ 862 w 937"/>
                  <a:gd name="T29" fmla="*/ 284 h 404"/>
                  <a:gd name="T30" fmla="*/ 889 w 937"/>
                  <a:gd name="T31" fmla="*/ 129 h 404"/>
                  <a:gd name="T32" fmla="*/ 804 w 937"/>
                  <a:gd name="T33" fmla="*/ 159 h 404"/>
                  <a:gd name="T34" fmla="*/ 716 w 937"/>
                  <a:gd name="T35" fmla="*/ 88 h 404"/>
                  <a:gd name="T36" fmla="*/ 662 w 937"/>
                  <a:gd name="T37" fmla="*/ 7 h 404"/>
                  <a:gd name="T38" fmla="*/ 581 w 937"/>
                  <a:gd name="T39" fmla="*/ 91 h 404"/>
                  <a:gd name="T40" fmla="*/ 588 w 937"/>
                  <a:gd name="T41" fmla="*/ 142 h 404"/>
                  <a:gd name="T42" fmla="*/ 645 w 937"/>
                  <a:gd name="T43" fmla="*/ 200 h 404"/>
                  <a:gd name="T44" fmla="*/ 469 w 937"/>
                  <a:gd name="T45" fmla="*/ 169 h 404"/>
                  <a:gd name="T46" fmla="*/ 290 w 937"/>
                  <a:gd name="T47" fmla="*/ 88 h 404"/>
                  <a:gd name="T48" fmla="*/ 209 w 937"/>
                  <a:gd name="T49" fmla="*/ 44 h 404"/>
                  <a:gd name="T50" fmla="*/ 127 w 937"/>
                  <a:gd name="T51" fmla="*/ 9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7" h="404">
                    <a:moveTo>
                      <a:pt x="127" y="91"/>
                    </a:moveTo>
                    <a:cubicBezTo>
                      <a:pt x="80" y="95"/>
                      <a:pt x="83" y="142"/>
                      <a:pt x="138" y="142"/>
                    </a:cubicBezTo>
                    <a:cubicBezTo>
                      <a:pt x="192" y="142"/>
                      <a:pt x="209" y="159"/>
                      <a:pt x="131" y="156"/>
                    </a:cubicBezTo>
                    <a:cubicBezTo>
                      <a:pt x="53" y="152"/>
                      <a:pt x="19" y="220"/>
                      <a:pt x="73" y="206"/>
                    </a:cubicBezTo>
                    <a:cubicBezTo>
                      <a:pt x="127" y="193"/>
                      <a:pt x="192" y="193"/>
                      <a:pt x="151" y="206"/>
                    </a:cubicBezTo>
                    <a:cubicBezTo>
                      <a:pt x="110" y="220"/>
                      <a:pt x="0" y="229"/>
                      <a:pt x="16" y="251"/>
                    </a:cubicBezTo>
                    <a:cubicBezTo>
                      <a:pt x="26" y="264"/>
                      <a:pt x="70" y="261"/>
                      <a:pt x="114" y="278"/>
                    </a:cubicBezTo>
                    <a:cubicBezTo>
                      <a:pt x="158" y="295"/>
                      <a:pt x="185" y="305"/>
                      <a:pt x="219" y="267"/>
                    </a:cubicBezTo>
                    <a:cubicBezTo>
                      <a:pt x="253" y="230"/>
                      <a:pt x="297" y="193"/>
                      <a:pt x="280" y="244"/>
                    </a:cubicBezTo>
                    <a:cubicBezTo>
                      <a:pt x="263" y="295"/>
                      <a:pt x="334" y="257"/>
                      <a:pt x="425" y="254"/>
                    </a:cubicBezTo>
                    <a:cubicBezTo>
                      <a:pt x="517" y="251"/>
                      <a:pt x="408" y="308"/>
                      <a:pt x="314" y="315"/>
                    </a:cubicBezTo>
                    <a:cubicBezTo>
                      <a:pt x="219" y="322"/>
                      <a:pt x="236" y="369"/>
                      <a:pt x="310" y="386"/>
                    </a:cubicBezTo>
                    <a:cubicBezTo>
                      <a:pt x="385" y="403"/>
                      <a:pt x="544" y="339"/>
                      <a:pt x="581" y="301"/>
                    </a:cubicBezTo>
                    <a:cubicBezTo>
                      <a:pt x="618" y="264"/>
                      <a:pt x="651" y="321"/>
                      <a:pt x="689" y="294"/>
                    </a:cubicBezTo>
                    <a:cubicBezTo>
                      <a:pt x="726" y="266"/>
                      <a:pt x="798" y="298"/>
                      <a:pt x="862" y="284"/>
                    </a:cubicBezTo>
                    <a:cubicBezTo>
                      <a:pt x="926" y="271"/>
                      <a:pt x="936" y="149"/>
                      <a:pt x="889" y="129"/>
                    </a:cubicBezTo>
                    <a:cubicBezTo>
                      <a:pt x="842" y="108"/>
                      <a:pt x="842" y="152"/>
                      <a:pt x="804" y="159"/>
                    </a:cubicBezTo>
                    <a:cubicBezTo>
                      <a:pt x="767" y="166"/>
                      <a:pt x="747" y="118"/>
                      <a:pt x="716" y="88"/>
                    </a:cubicBezTo>
                    <a:cubicBezTo>
                      <a:pt x="686" y="58"/>
                      <a:pt x="706" y="0"/>
                      <a:pt x="662" y="7"/>
                    </a:cubicBezTo>
                    <a:cubicBezTo>
                      <a:pt x="619" y="13"/>
                      <a:pt x="523" y="85"/>
                      <a:pt x="581" y="91"/>
                    </a:cubicBezTo>
                    <a:cubicBezTo>
                      <a:pt x="639" y="98"/>
                      <a:pt x="618" y="129"/>
                      <a:pt x="588" y="142"/>
                    </a:cubicBezTo>
                    <a:cubicBezTo>
                      <a:pt x="557" y="156"/>
                      <a:pt x="659" y="179"/>
                      <a:pt x="645" y="200"/>
                    </a:cubicBezTo>
                    <a:cubicBezTo>
                      <a:pt x="632" y="220"/>
                      <a:pt x="476" y="203"/>
                      <a:pt x="469" y="169"/>
                    </a:cubicBezTo>
                    <a:cubicBezTo>
                      <a:pt x="462" y="135"/>
                      <a:pt x="341" y="74"/>
                      <a:pt x="290" y="88"/>
                    </a:cubicBezTo>
                    <a:cubicBezTo>
                      <a:pt x="239" y="102"/>
                      <a:pt x="259" y="47"/>
                      <a:pt x="209" y="44"/>
                    </a:cubicBezTo>
                    <a:cubicBezTo>
                      <a:pt x="158" y="41"/>
                      <a:pt x="175" y="88"/>
                      <a:pt x="127" y="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" name="Freeform 204">
                <a:extLst>
                  <a:ext uri="{FF2B5EF4-FFF2-40B4-BE49-F238E27FC236}">
                    <a16:creationId xmlns:a16="http://schemas.microsoft.com/office/drawing/2014/main" id="{C7379B62-D074-40E1-A2F7-EFE5A34BE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421" y="963757"/>
                <a:ext cx="122136" cy="62005"/>
              </a:xfrm>
              <a:custGeom>
                <a:avLst/>
                <a:gdLst>
                  <a:gd name="T0" fmla="*/ 240 w 285"/>
                  <a:gd name="T1" fmla="*/ 41 h 147"/>
                  <a:gd name="T2" fmla="*/ 193 w 285"/>
                  <a:gd name="T3" fmla="*/ 10 h 147"/>
                  <a:gd name="T4" fmla="*/ 0 w 285"/>
                  <a:gd name="T5" fmla="*/ 71 h 147"/>
                  <a:gd name="T6" fmla="*/ 102 w 285"/>
                  <a:gd name="T7" fmla="*/ 139 h 147"/>
                  <a:gd name="T8" fmla="*/ 210 w 285"/>
                  <a:gd name="T9" fmla="*/ 71 h 147"/>
                  <a:gd name="T10" fmla="*/ 240 w 285"/>
                  <a:gd name="T11" fmla="*/ 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7">
                    <a:moveTo>
                      <a:pt x="240" y="41"/>
                    </a:moveTo>
                    <a:cubicBezTo>
                      <a:pt x="284" y="34"/>
                      <a:pt x="264" y="0"/>
                      <a:pt x="193" y="10"/>
                    </a:cubicBezTo>
                    <a:cubicBezTo>
                      <a:pt x="122" y="20"/>
                      <a:pt x="0" y="20"/>
                      <a:pt x="0" y="71"/>
                    </a:cubicBezTo>
                    <a:cubicBezTo>
                      <a:pt x="0" y="112"/>
                      <a:pt x="24" y="132"/>
                      <a:pt x="102" y="139"/>
                    </a:cubicBezTo>
                    <a:cubicBezTo>
                      <a:pt x="179" y="146"/>
                      <a:pt x="247" y="71"/>
                      <a:pt x="210" y="71"/>
                    </a:cubicBezTo>
                    <a:cubicBezTo>
                      <a:pt x="173" y="71"/>
                      <a:pt x="196" y="48"/>
                      <a:pt x="240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" name="Freeform 205">
                <a:extLst>
                  <a:ext uri="{FF2B5EF4-FFF2-40B4-BE49-F238E27FC236}">
                    <a16:creationId xmlns:a16="http://schemas.microsoft.com/office/drawing/2014/main" id="{C954ABD6-B528-4364-8AD5-2D75CC208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653" y="969395"/>
                <a:ext cx="54493" cy="35702"/>
              </a:xfrm>
              <a:custGeom>
                <a:avLst/>
                <a:gdLst>
                  <a:gd name="T0" fmla="*/ 112 w 130"/>
                  <a:gd name="T1" fmla="*/ 41 h 82"/>
                  <a:gd name="T2" fmla="*/ 11 w 130"/>
                  <a:gd name="T3" fmla="*/ 20 h 82"/>
                  <a:gd name="T4" fmla="*/ 112 w 130"/>
                  <a:gd name="T5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82">
                    <a:moveTo>
                      <a:pt x="112" y="41"/>
                    </a:moveTo>
                    <a:cubicBezTo>
                      <a:pt x="129" y="0"/>
                      <a:pt x="0" y="7"/>
                      <a:pt x="11" y="20"/>
                    </a:cubicBezTo>
                    <a:cubicBezTo>
                      <a:pt x="35" y="51"/>
                      <a:pt x="95" y="81"/>
                      <a:pt x="112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" name="Freeform 206">
                <a:extLst>
                  <a:ext uri="{FF2B5EF4-FFF2-40B4-BE49-F238E27FC236}">
                    <a16:creationId xmlns:a16="http://schemas.microsoft.com/office/drawing/2014/main" id="{47C252AD-E0B3-40E5-8F74-850C760AA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866050"/>
                <a:ext cx="236758" cy="124013"/>
              </a:xfrm>
              <a:custGeom>
                <a:avLst/>
                <a:gdLst>
                  <a:gd name="T0" fmla="*/ 95 w 556"/>
                  <a:gd name="T1" fmla="*/ 99 h 292"/>
                  <a:gd name="T2" fmla="*/ 196 w 556"/>
                  <a:gd name="T3" fmla="*/ 146 h 292"/>
                  <a:gd name="T4" fmla="*/ 75 w 556"/>
                  <a:gd name="T5" fmla="*/ 166 h 292"/>
                  <a:gd name="T6" fmla="*/ 173 w 556"/>
                  <a:gd name="T7" fmla="*/ 193 h 292"/>
                  <a:gd name="T8" fmla="*/ 376 w 556"/>
                  <a:gd name="T9" fmla="*/ 231 h 292"/>
                  <a:gd name="T10" fmla="*/ 518 w 556"/>
                  <a:gd name="T11" fmla="*/ 247 h 292"/>
                  <a:gd name="T12" fmla="*/ 487 w 556"/>
                  <a:gd name="T13" fmla="*/ 163 h 292"/>
                  <a:gd name="T14" fmla="*/ 396 w 556"/>
                  <a:gd name="T15" fmla="*/ 109 h 292"/>
                  <a:gd name="T16" fmla="*/ 315 w 556"/>
                  <a:gd name="T17" fmla="*/ 55 h 292"/>
                  <a:gd name="T18" fmla="*/ 264 w 556"/>
                  <a:gd name="T19" fmla="*/ 48 h 292"/>
                  <a:gd name="T20" fmla="*/ 44 w 556"/>
                  <a:gd name="T21" fmla="*/ 17 h 292"/>
                  <a:gd name="T22" fmla="*/ 95 w 556"/>
                  <a:gd name="T23" fmla="*/ 9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6" h="292">
                    <a:moveTo>
                      <a:pt x="95" y="99"/>
                    </a:moveTo>
                    <a:cubicBezTo>
                      <a:pt x="135" y="71"/>
                      <a:pt x="210" y="115"/>
                      <a:pt x="196" y="146"/>
                    </a:cubicBezTo>
                    <a:cubicBezTo>
                      <a:pt x="183" y="176"/>
                      <a:pt x="66" y="140"/>
                      <a:pt x="75" y="166"/>
                    </a:cubicBezTo>
                    <a:cubicBezTo>
                      <a:pt x="78" y="176"/>
                      <a:pt x="91" y="217"/>
                      <a:pt x="173" y="193"/>
                    </a:cubicBezTo>
                    <a:cubicBezTo>
                      <a:pt x="254" y="170"/>
                      <a:pt x="322" y="187"/>
                      <a:pt x="376" y="231"/>
                    </a:cubicBezTo>
                    <a:cubicBezTo>
                      <a:pt x="430" y="275"/>
                      <a:pt x="481" y="291"/>
                      <a:pt x="518" y="247"/>
                    </a:cubicBezTo>
                    <a:cubicBezTo>
                      <a:pt x="555" y="203"/>
                      <a:pt x="470" y="197"/>
                      <a:pt x="487" y="163"/>
                    </a:cubicBezTo>
                    <a:cubicBezTo>
                      <a:pt x="503" y="129"/>
                      <a:pt x="433" y="109"/>
                      <a:pt x="396" y="109"/>
                    </a:cubicBezTo>
                    <a:cubicBezTo>
                      <a:pt x="359" y="109"/>
                      <a:pt x="345" y="41"/>
                      <a:pt x="315" y="55"/>
                    </a:cubicBezTo>
                    <a:cubicBezTo>
                      <a:pt x="284" y="68"/>
                      <a:pt x="264" y="92"/>
                      <a:pt x="264" y="48"/>
                    </a:cubicBezTo>
                    <a:cubicBezTo>
                      <a:pt x="264" y="4"/>
                      <a:pt x="88" y="0"/>
                      <a:pt x="44" y="17"/>
                    </a:cubicBezTo>
                    <a:cubicBezTo>
                      <a:pt x="0" y="34"/>
                      <a:pt x="54" y="126"/>
                      <a:pt x="95" y="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" name="Freeform 207">
                <a:extLst>
                  <a:ext uri="{FF2B5EF4-FFF2-40B4-BE49-F238E27FC236}">
                    <a16:creationId xmlns:a16="http://schemas.microsoft.com/office/drawing/2014/main" id="{27129F4A-D5DD-4E69-A674-E6EFA9D85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969395"/>
                <a:ext cx="63888" cy="77039"/>
              </a:xfrm>
              <a:custGeom>
                <a:avLst/>
                <a:gdLst>
                  <a:gd name="T0" fmla="*/ 122 w 150"/>
                  <a:gd name="T1" fmla="*/ 142 h 179"/>
                  <a:gd name="T2" fmla="*/ 6 w 150"/>
                  <a:gd name="T3" fmla="*/ 50 h 179"/>
                  <a:gd name="T4" fmla="*/ 122 w 150"/>
                  <a:gd name="T5" fmla="*/ 14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79">
                    <a:moveTo>
                      <a:pt x="122" y="142"/>
                    </a:moveTo>
                    <a:cubicBezTo>
                      <a:pt x="149" y="108"/>
                      <a:pt x="13" y="0"/>
                      <a:pt x="6" y="50"/>
                    </a:cubicBezTo>
                    <a:cubicBezTo>
                      <a:pt x="0" y="101"/>
                      <a:pt x="93" y="178"/>
                      <a:pt x="122" y="14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7" name="Freeform 208">
                <a:extLst>
                  <a:ext uri="{FF2B5EF4-FFF2-40B4-BE49-F238E27FC236}">
                    <a16:creationId xmlns:a16="http://schemas.microsoft.com/office/drawing/2014/main" id="{F744F79C-8F90-40F1-BF10-E94D31A13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10" y="1033281"/>
                <a:ext cx="573104" cy="176624"/>
              </a:xfrm>
              <a:custGeom>
                <a:avLst/>
                <a:gdLst>
                  <a:gd name="T0" fmla="*/ 378 w 1344"/>
                  <a:gd name="T1" fmla="*/ 322 h 414"/>
                  <a:gd name="T2" fmla="*/ 466 w 1344"/>
                  <a:gd name="T3" fmla="*/ 369 h 414"/>
                  <a:gd name="T4" fmla="*/ 591 w 1344"/>
                  <a:gd name="T5" fmla="*/ 386 h 414"/>
                  <a:gd name="T6" fmla="*/ 646 w 1344"/>
                  <a:gd name="T7" fmla="*/ 362 h 414"/>
                  <a:gd name="T8" fmla="*/ 899 w 1344"/>
                  <a:gd name="T9" fmla="*/ 410 h 414"/>
                  <a:gd name="T10" fmla="*/ 1069 w 1344"/>
                  <a:gd name="T11" fmla="*/ 369 h 414"/>
                  <a:gd name="T12" fmla="*/ 1272 w 1344"/>
                  <a:gd name="T13" fmla="*/ 386 h 414"/>
                  <a:gd name="T14" fmla="*/ 1339 w 1344"/>
                  <a:gd name="T15" fmla="*/ 264 h 414"/>
                  <a:gd name="T16" fmla="*/ 910 w 1344"/>
                  <a:gd name="T17" fmla="*/ 234 h 414"/>
                  <a:gd name="T18" fmla="*/ 693 w 1344"/>
                  <a:gd name="T19" fmla="*/ 244 h 414"/>
                  <a:gd name="T20" fmla="*/ 568 w 1344"/>
                  <a:gd name="T21" fmla="*/ 206 h 414"/>
                  <a:gd name="T22" fmla="*/ 591 w 1344"/>
                  <a:gd name="T23" fmla="*/ 135 h 414"/>
                  <a:gd name="T24" fmla="*/ 388 w 1344"/>
                  <a:gd name="T25" fmla="*/ 74 h 414"/>
                  <a:gd name="T26" fmla="*/ 226 w 1344"/>
                  <a:gd name="T27" fmla="*/ 27 h 414"/>
                  <a:gd name="T28" fmla="*/ 33 w 1344"/>
                  <a:gd name="T29" fmla="*/ 54 h 414"/>
                  <a:gd name="T30" fmla="*/ 273 w 1344"/>
                  <a:gd name="T31" fmla="*/ 125 h 414"/>
                  <a:gd name="T32" fmla="*/ 375 w 1344"/>
                  <a:gd name="T33" fmla="*/ 203 h 414"/>
                  <a:gd name="T34" fmla="*/ 378 w 1344"/>
                  <a:gd name="T35" fmla="*/ 3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4" h="414">
                    <a:moveTo>
                      <a:pt x="378" y="322"/>
                    </a:moveTo>
                    <a:cubicBezTo>
                      <a:pt x="402" y="389"/>
                      <a:pt x="429" y="342"/>
                      <a:pt x="466" y="369"/>
                    </a:cubicBezTo>
                    <a:cubicBezTo>
                      <a:pt x="503" y="396"/>
                      <a:pt x="561" y="413"/>
                      <a:pt x="591" y="386"/>
                    </a:cubicBezTo>
                    <a:cubicBezTo>
                      <a:pt x="622" y="359"/>
                      <a:pt x="635" y="339"/>
                      <a:pt x="646" y="362"/>
                    </a:cubicBezTo>
                    <a:cubicBezTo>
                      <a:pt x="662" y="401"/>
                      <a:pt x="737" y="406"/>
                      <a:pt x="899" y="410"/>
                    </a:cubicBezTo>
                    <a:cubicBezTo>
                      <a:pt x="1062" y="413"/>
                      <a:pt x="1021" y="342"/>
                      <a:pt x="1069" y="369"/>
                    </a:cubicBezTo>
                    <a:cubicBezTo>
                      <a:pt x="1116" y="396"/>
                      <a:pt x="1224" y="396"/>
                      <a:pt x="1272" y="386"/>
                    </a:cubicBezTo>
                    <a:cubicBezTo>
                      <a:pt x="1319" y="376"/>
                      <a:pt x="1343" y="301"/>
                      <a:pt x="1339" y="264"/>
                    </a:cubicBezTo>
                    <a:cubicBezTo>
                      <a:pt x="1336" y="227"/>
                      <a:pt x="974" y="196"/>
                      <a:pt x="910" y="234"/>
                    </a:cubicBezTo>
                    <a:cubicBezTo>
                      <a:pt x="845" y="271"/>
                      <a:pt x="744" y="217"/>
                      <a:pt x="693" y="244"/>
                    </a:cubicBezTo>
                    <a:cubicBezTo>
                      <a:pt x="642" y="271"/>
                      <a:pt x="659" y="210"/>
                      <a:pt x="568" y="206"/>
                    </a:cubicBezTo>
                    <a:cubicBezTo>
                      <a:pt x="476" y="203"/>
                      <a:pt x="575" y="156"/>
                      <a:pt x="591" y="135"/>
                    </a:cubicBezTo>
                    <a:cubicBezTo>
                      <a:pt x="608" y="115"/>
                      <a:pt x="452" y="60"/>
                      <a:pt x="388" y="74"/>
                    </a:cubicBezTo>
                    <a:cubicBezTo>
                      <a:pt x="323" y="87"/>
                      <a:pt x="287" y="54"/>
                      <a:pt x="226" y="27"/>
                    </a:cubicBezTo>
                    <a:cubicBezTo>
                      <a:pt x="165" y="0"/>
                      <a:pt x="0" y="6"/>
                      <a:pt x="33" y="54"/>
                    </a:cubicBezTo>
                    <a:cubicBezTo>
                      <a:pt x="57" y="88"/>
                      <a:pt x="253" y="159"/>
                      <a:pt x="273" y="125"/>
                    </a:cubicBezTo>
                    <a:cubicBezTo>
                      <a:pt x="294" y="91"/>
                      <a:pt x="344" y="166"/>
                      <a:pt x="375" y="203"/>
                    </a:cubicBezTo>
                    <a:cubicBezTo>
                      <a:pt x="405" y="240"/>
                      <a:pt x="354" y="254"/>
                      <a:pt x="378" y="3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8" name="Freeform 209">
                <a:extLst>
                  <a:ext uri="{FF2B5EF4-FFF2-40B4-BE49-F238E27FC236}">
                    <a16:creationId xmlns:a16="http://schemas.microsoft.com/office/drawing/2014/main" id="{127C5B14-3A8D-476F-B72D-3DB1967BB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115" y="914904"/>
                <a:ext cx="152201" cy="50733"/>
              </a:xfrm>
              <a:custGeom>
                <a:avLst/>
                <a:gdLst>
                  <a:gd name="T0" fmla="*/ 44 w 357"/>
                  <a:gd name="T1" fmla="*/ 82 h 117"/>
                  <a:gd name="T2" fmla="*/ 136 w 357"/>
                  <a:gd name="T3" fmla="*/ 88 h 117"/>
                  <a:gd name="T4" fmla="*/ 227 w 357"/>
                  <a:gd name="T5" fmla="*/ 78 h 117"/>
                  <a:gd name="T6" fmla="*/ 356 w 357"/>
                  <a:gd name="T7" fmla="*/ 61 h 117"/>
                  <a:gd name="T8" fmla="*/ 190 w 357"/>
                  <a:gd name="T9" fmla="*/ 21 h 117"/>
                  <a:gd name="T10" fmla="*/ 44 w 357"/>
                  <a:gd name="T11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117">
                    <a:moveTo>
                      <a:pt x="44" y="82"/>
                    </a:moveTo>
                    <a:cubicBezTo>
                      <a:pt x="71" y="102"/>
                      <a:pt x="102" y="75"/>
                      <a:pt x="136" y="88"/>
                    </a:cubicBezTo>
                    <a:cubicBezTo>
                      <a:pt x="169" y="102"/>
                      <a:pt x="203" y="58"/>
                      <a:pt x="227" y="78"/>
                    </a:cubicBezTo>
                    <a:cubicBezTo>
                      <a:pt x="251" y="99"/>
                      <a:pt x="356" y="116"/>
                      <a:pt x="356" y="61"/>
                    </a:cubicBezTo>
                    <a:cubicBezTo>
                      <a:pt x="356" y="7"/>
                      <a:pt x="224" y="0"/>
                      <a:pt x="190" y="21"/>
                    </a:cubicBezTo>
                    <a:cubicBezTo>
                      <a:pt x="156" y="41"/>
                      <a:pt x="0" y="48"/>
                      <a:pt x="44" y="8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" name="Freeform 210">
                <a:extLst>
                  <a:ext uri="{FF2B5EF4-FFF2-40B4-BE49-F238E27FC236}">
                    <a16:creationId xmlns:a16="http://schemas.microsoft.com/office/drawing/2014/main" id="{716B9F1E-EC76-4746-B1C5-11B85DF7A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122" y="1044554"/>
                <a:ext cx="255548" cy="142804"/>
              </a:xfrm>
              <a:custGeom>
                <a:avLst/>
                <a:gdLst>
                  <a:gd name="T0" fmla="*/ 471 w 600"/>
                  <a:gd name="T1" fmla="*/ 54 h 336"/>
                  <a:gd name="T2" fmla="*/ 328 w 600"/>
                  <a:gd name="T3" fmla="*/ 23 h 336"/>
                  <a:gd name="T4" fmla="*/ 352 w 600"/>
                  <a:gd name="T5" fmla="*/ 111 h 336"/>
                  <a:gd name="T6" fmla="*/ 264 w 600"/>
                  <a:gd name="T7" fmla="*/ 88 h 336"/>
                  <a:gd name="T8" fmla="*/ 237 w 600"/>
                  <a:gd name="T9" fmla="*/ 142 h 336"/>
                  <a:gd name="T10" fmla="*/ 190 w 600"/>
                  <a:gd name="T11" fmla="*/ 145 h 336"/>
                  <a:gd name="T12" fmla="*/ 64 w 600"/>
                  <a:gd name="T13" fmla="*/ 30 h 336"/>
                  <a:gd name="T14" fmla="*/ 54 w 600"/>
                  <a:gd name="T15" fmla="*/ 125 h 336"/>
                  <a:gd name="T16" fmla="*/ 176 w 600"/>
                  <a:gd name="T17" fmla="*/ 210 h 336"/>
                  <a:gd name="T18" fmla="*/ 359 w 600"/>
                  <a:gd name="T19" fmla="*/ 206 h 336"/>
                  <a:gd name="T20" fmla="*/ 342 w 600"/>
                  <a:gd name="T21" fmla="*/ 301 h 336"/>
                  <a:gd name="T22" fmla="*/ 501 w 600"/>
                  <a:gd name="T23" fmla="*/ 308 h 336"/>
                  <a:gd name="T24" fmla="*/ 565 w 600"/>
                  <a:gd name="T25" fmla="*/ 247 h 336"/>
                  <a:gd name="T26" fmla="*/ 559 w 600"/>
                  <a:gd name="T27" fmla="*/ 169 h 336"/>
                  <a:gd name="T28" fmla="*/ 471 w 600"/>
                  <a:gd name="T29" fmla="*/ 5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0" h="336">
                    <a:moveTo>
                      <a:pt x="471" y="54"/>
                    </a:moveTo>
                    <a:cubicBezTo>
                      <a:pt x="467" y="88"/>
                      <a:pt x="389" y="47"/>
                      <a:pt x="328" y="23"/>
                    </a:cubicBezTo>
                    <a:cubicBezTo>
                      <a:pt x="267" y="0"/>
                      <a:pt x="305" y="71"/>
                      <a:pt x="352" y="111"/>
                    </a:cubicBezTo>
                    <a:cubicBezTo>
                      <a:pt x="399" y="152"/>
                      <a:pt x="328" y="132"/>
                      <a:pt x="264" y="88"/>
                    </a:cubicBezTo>
                    <a:cubicBezTo>
                      <a:pt x="200" y="44"/>
                      <a:pt x="207" y="118"/>
                      <a:pt x="237" y="142"/>
                    </a:cubicBezTo>
                    <a:cubicBezTo>
                      <a:pt x="267" y="166"/>
                      <a:pt x="230" y="199"/>
                      <a:pt x="190" y="145"/>
                    </a:cubicBezTo>
                    <a:cubicBezTo>
                      <a:pt x="149" y="91"/>
                      <a:pt x="129" y="34"/>
                      <a:pt x="64" y="30"/>
                    </a:cubicBezTo>
                    <a:cubicBezTo>
                      <a:pt x="0" y="27"/>
                      <a:pt x="29" y="93"/>
                      <a:pt x="54" y="125"/>
                    </a:cubicBezTo>
                    <a:cubicBezTo>
                      <a:pt x="88" y="169"/>
                      <a:pt x="122" y="179"/>
                      <a:pt x="176" y="210"/>
                    </a:cubicBezTo>
                    <a:cubicBezTo>
                      <a:pt x="230" y="240"/>
                      <a:pt x="318" y="196"/>
                      <a:pt x="359" y="206"/>
                    </a:cubicBezTo>
                    <a:cubicBezTo>
                      <a:pt x="399" y="216"/>
                      <a:pt x="315" y="267"/>
                      <a:pt x="342" y="301"/>
                    </a:cubicBezTo>
                    <a:cubicBezTo>
                      <a:pt x="369" y="335"/>
                      <a:pt x="443" y="311"/>
                      <a:pt x="501" y="308"/>
                    </a:cubicBezTo>
                    <a:cubicBezTo>
                      <a:pt x="559" y="304"/>
                      <a:pt x="532" y="271"/>
                      <a:pt x="565" y="247"/>
                    </a:cubicBezTo>
                    <a:cubicBezTo>
                      <a:pt x="599" y="223"/>
                      <a:pt x="532" y="227"/>
                      <a:pt x="559" y="169"/>
                    </a:cubicBezTo>
                    <a:cubicBezTo>
                      <a:pt x="586" y="111"/>
                      <a:pt x="474" y="20"/>
                      <a:pt x="471" y="5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" name="Freeform 211">
                <a:extLst>
                  <a:ext uri="{FF2B5EF4-FFF2-40B4-BE49-F238E27FC236}">
                    <a16:creationId xmlns:a16="http://schemas.microsoft.com/office/drawing/2014/main" id="{E479209F-D062-4100-9B60-0B5841D46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506" y="1578189"/>
                <a:ext cx="97710" cy="77039"/>
              </a:xfrm>
              <a:custGeom>
                <a:avLst/>
                <a:gdLst>
                  <a:gd name="T0" fmla="*/ 189 w 231"/>
                  <a:gd name="T1" fmla="*/ 129 h 181"/>
                  <a:gd name="T2" fmla="*/ 200 w 231"/>
                  <a:gd name="T3" fmla="*/ 28 h 181"/>
                  <a:gd name="T4" fmla="*/ 101 w 231"/>
                  <a:gd name="T5" fmla="*/ 4 h 181"/>
                  <a:gd name="T6" fmla="*/ 34 w 231"/>
                  <a:gd name="T7" fmla="*/ 122 h 181"/>
                  <a:gd name="T8" fmla="*/ 189 w 231"/>
                  <a:gd name="T9" fmla="*/ 12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81">
                    <a:moveTo>
                      <a:pt x="189" y="129"/>
                    </a:moveTo>
                    <a:cubicBezTo>
                      <a:pt x="230" y="122"/>
                      <a:pt x="223" y="60"/>
                      <a:pt x="200" y="28"/>
                    </a:cubicBezTo>
                    <a:cubicBezTo>
                      <a:pt x="183" y="4"/>
                      <a:pt x="139" y="0"/>
                      <a:pt x="101" y="4"/>
                    </a:cubicBezTo>
                    <a:cubicBezTo>
                      <a:pt x="64" y="7"/>
                      <a:pt x="0" y="65"/>
                      <a:pt x="34" y="122"/>
                    </a:cubicBezTo>
                    <a:cubicBezTo>
                      <a:pt x="68" y="180"/>
                      <a:pt x="149" y="136"/>
                      <a:pt x="189" y="12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" name="Freeform 212">
                <a:extLst>
                  <a:ext uri="{FF2B5EF4-FFF2-40B4-BE49-F238E27FC236}">
                    <a16:creationId xmlns:a16="http://schemas.microsoft.com/office/drawing/2014/main" id="{9AE1C5D9-5798-4D44-BDEC-97A3D4D02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3878" y="1243730"/>
                <a:ext cx="969578" cy="695230"/>
              </a:xfrm>
              <a:custGeom>
                <a:avLst/>
                <a:gdLst>
                  <a:gd name="T0" fmla="*/ 1455 w 2275"/>
                  <a:gd name="T1" fmla="*/ 369 h 1632"/>
                  <a:gd name="T2" fmla="*/ 1252 w 2275"/>
                  <a:gd name="T3" fmla="*/ 301 h 1632"/>
                  <a:gd name="T4" fmla="*/ 995 w 2275"/>
                  <a:gd name="T5" fmla="*/ 183 h 1632"/>
                  <a:gd name="T6" fmla="*/ 863 w 2275"/>
                  <a:gd name="T7" fmla="*/ 230 h 1632"/>
                  <a:gd name="T8" fmla="*/ 741 w 2275"/>
                  <a:gd name="T9" fmla="*/ 142 h 1632"/>
                  <a:gd name="T10" fmla="*/ 538 w 2275"/>
                  <a:gd name="T11" fmla="*/ 51 h 1632"/>
                  <a:gd name="T12" fmla="*/ 399 w 2275"/>
                  <a:gd name="T13" fmla="*/ 227 h 1632"/>
                  <a:gd name="T14" fmla="*/ 440 w 2275"/>
                  <a:gd name="T15" fmla="*/ 356 h 1632"/>
                  <a:gd name="T16" fmla="*/ 294 w 2275"/>
                  <a:gd name="T17" fmla="*/ 207 h 1632"/>
                  <a:gd name="T18" fmla="*/ 413 w 2275"/>
                  <a:gd name="T19" fmla="*/ 31 h 1632"/>
                  <a:gd name="T20" fmla="*/ 40 w 2275"/>
                  <a:gd name="T21" fmla="*/ 369 h 1632"/>
                  <a:gd name="T22" fmla="*/ 186 w 2275"/>
                  <a:gd name="T23" fmla="*/ 433 h 1632"/>
                  <a:gd name="T24" fmla="*/ 220 w 2275"/>
                  <a:gd name="T25" fmla="*/ 518 h 1632"/>
                  <a:gd name="T26" fmla="*/ 450 w 2275"/>
                  <a:gd name="T27" fmla="*/ 559 h 1632"/>
                  <a:gd name="T28" fmla="*/ 697 w 2275"/>
                  <a:gd name="T29" fmla="*/ 555 h 1632"/>
                  <a:gd name="T30" fmla="*/ 859 w 2275"/>
                  <a:gd name="T31" fmla="*/ 532 h 1632"/>
                  <a:gd name="T32" fmla="*/ 968 w 2275"/>
                  <a:gd name="T33" fmla="*/ 552 h 1632"/>
                  <a:gd name="T34" fmla="*/ 1123 w 2275"/>
                  <a:gd name="T35" fmla="*/ 667 h 1632"/>
                  <a:gd name="T36" fmla="*/ 1167 w 2275"/>
                  <a:gd name="T37" fmla="*/ 697 h 1632"/>
                  <a:gd name="T38" fmla="*/ 1354 w 2275"/>
                  <a:gd name="T39" fmla="*/ 846 h 1632"/>
                  <a:gd name="T40" fmla="*/ 1479 w 2275"/>
                  <a:gd name="T41" fmla="*/ 968 h 1632"/>
                  <a:gd name="T42" fmla="*/ 1486 w 2275"/>
                  <a:gd name="T43" fmla="*/ 1080 h 1632"/>
                  <a:gd name="T44" fmla="*/ 1272 w 2275"/>
                  <a:gd name="T45" fmla="*/ 1137 h 1632"/>
                  <a:gd name="T46" fmla="*/ 991 w 2275"/>
                  <a:gd name="T47" fmla="*/ 1195 h 1632"/>
                  <a:gd name="T48" fmla="*/ 1117 w 2275"/>
                  <a:gd name="T49" fmla="*/ 1297 h 1632"/>
                  <a:gd name="T50" fmla="*/ 1306 w 2275"/>
                  <a:gd name="T51" fmla="*/ 1276 h 1632"/>
                  <a:gd name="T52" fmla="*/ 1438 w 2275"/>
                  <a:gd name="T53" fmla="*/ 1452 h 1632"/>
                  <a:gd name="T54" fmla="*/ 1858 w 2275"/>
                  <a:gd name="T55" fmla="*/ 1601 h 1632"/>
                  <a:gd name="T56" fmla="*/ 1773 w 2275"/>
                  <a:gd name="T57" fmla="*/ 1418 h 1632"/>
                  <a:gd name="T58" fmla="*/ 1939 w 2275"/>
                  <a:gd name="T59" fmla="*/ 1344 h 1632"/>
                  <a:gd name="T60" fmla="*/ 1736 w 2275"/>
                  <a:gd name="T61" fmla="*/ 1124 h 1632"/>
                  <a:gd name="T62" fmla="*/ 1865 w 2275"/>
                  <a:gd name="T63" fmla="*/ 1077 h 1632"/>
                  <a:gd name="T64" fmla="*/ 2058 w 2275"/>
                  <a:gd name="T65" fmla="*/ 1165 h 1632"/>
                  <a:gd name="T66" fmla="*/ 2234 w 2275"/>
                  <a:gd name="T67" fmla="*/ 1022 h 1632"/>
                  <a:gd name="T68" fmla="*/ 2081 w 2275"/>
                  <a:gd name="T69" fmla="*/ 911 h 1632"/>
                  <a:gd name="T70" fmla="*/ 1811 w 2275"/>
                  <a:gd name="T71" fmla="*/ 792 h 1632"/>
                  <a:gd name="T72" fmla="*/ 1814 w 2275"/>
                  <a:gd name="T73" fmla="*/ 684 h 1632"/>
                  <a:gd name="T74" fmla="*/ 1770 w 2275"/>
                  <a:gd name="T75" fmla="*/ 606 h 1632"/>
                  <a:gd name="T76" fmla="*/ 1675 w 2275"/>
                  <a:gd name="T77" fmla="*/ 569 h 1632"/>
                  <a:gd name="T78" fmla="*/ 1570 w 2275"/>
                  <a:gd name="T79" fmla="*/ 471 h 1632"/>
                  <a:gd name="T80" fmla="*/ 1418 w 2275"/>
                  <a:gd name="T81" fmla="*/ 454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75" h="1632">
                    <a:moveTo>
                      <a:pt x="1391" y="430"/>
                    </a:moveTo>
                    <a:cubicBezTo>
                      <a:pt x="1425" y="427"/>
                      <a:pt x="1465" y="400"/>
                      <a:pt x="1455" y="369"/>
                    </a:cubicBezTo>
                    <a:cubicBezTo>
                      <a:pt x="1445" y="339"/>
                      <a:pt x="1357" y="335"/>
                      <a:pt x="1340" y="373"/>
                    </a:cubicBezTo>
                    <a:cubicBezTo>
                      <a:pt x="1323" y="410"/>
                      <a:pt x="1252" y="332"/>
                      <a:pt x="1252" y="301"/>
                    </a:cubicBezTo>
                    <a:cubicBezTo>
                      <a:pt x="1252" y="271"/>
                      <a:pt x="1144" y="298"/>
                      <a:pt x="1157" y="247"/>
                    </a:cubicBezTo>
                    <a:cubicBezTo>
                      <a:pt x="1171" y="197"/>
                      <a:pt x="1032" y="183"/>
                      <a:pt x="995" y="183"/>
                    </a:cubicBezTo>
                    <a:cubicBezTo>
                      <a:pt x="958" y="183"/>
                      <a:pt x="903" y="213"/>
                      <a:pt x="910" y="247"/>
                    </a:cubicBezTo>
                    <a:cubicBezTo>
                      <a:pt x="917" y="281"/>
                      <a:pt x="870" y="268"/>
                      <a:pt x="863" y="230"/>
                    </a:cubicBezTo>
                    <a:cubicBezTo>
                      <a:pt x="856" y="193"/>
                      <a:pt x="765" y="271"/>
                      <a:pt x="737" y="271"/>
                    </a:cubicBezTo>
                    <a:cubicBezTo>
                      <a:pt x="710" y="271"/>
                      <a:pt x="754" y="173"/>
                      <a:pt x="741" y="142"/>
                    </a:cubicBezTo>
                    <a:cubicBezTo>
                      <a:pt x="727" y="112"/>
                      <a:pt x="707" y="102"/>
                      <a:pt x="687" y="51"/>
                    </a:cubicBezTo>
                    <a:cubicBezTo>
                      <a:pt x="666" y="0"/>
                      <a:pt x="565" y="21"/>
                      <a:pt x="538" y="51"/>
                    </a:cubicBezTo>
                    <a:cubicBezTo>
                      <a:pt x="511" y="81"/>
                      <a:pt x="423" y="68"/>
                      <a:pt x="375" y="115"/>
                    </a:cubicBezTo>
                    <a:cubicBezTo>
                      <a:pt x="328" y="163"/>
                      <a:pt x="379" y="210"/>
                      <a:pt x="399" y="227"/>
                    </a:cubicBezTo>
                    <a:cubicBezTo>
                      <a:pt x="419" y="244"/>
                      <a:pt x="328" y="271"/>
                      <a:pt x="358" y="298"/>
                    </a:cubicBezTo>
                    <a:cubicBezTo>
                      <a:pt x="389" y="325"/>
                      <a:pt x="436" y="312"/>
                      <a:pt x="440" y="356"/>
                    </a:cubicBezTo>
                    <a:cubicBezTo>
                      <a:pt x="443" y="400"/>
                      <a:pt x="328" y="342"/>
                      <a:pt x="311" y="305"/>
                    </a:cubicBezTo>
                    <a:cubicBezTo>
                      <a:pt x="294" y="268"/>
                      <a:pt x="318" y="234"/>
                      <a:pt x="294" y="207"/>
                    </a:cubicBezTo>
                    <a:cubicBezTo>
                      <a:pt x="270" y="180"/>
                      <a:pt x="291" y="146"/>
                      <a:pt x="335" y="98"/>
                    </a:cubicBezTo>
                    <a:cubicBezTo>
                      <a:pt x="379" y="51"/>
                      <a:pt x="413" y="58"/>
                      <a:pt x="413" y="31"/>
                    </a:cubicBezTo>
                    <a:cubicBezTo>
                      <a:pt x="413" y="4"/>
                      <a:pt x="223" y="4"/>
                      <a:pt x="111" y="105"/>
                    </a:cubicBezTo>
                    <a:cubicBezTo>
                      <a:pt x="0" y="207"/>
                      <a:pt x="33" y="342"/>
                      <a:pt x="40" y="369"/>
                    </a:cubicBezTo>
                    <a:cubicBezTo>
                      <a:pt x="47" y="396"/>
                      <a:pt x="145" y="383"/>
                      <a:pt x="203" y="400"/>
                    </a:cubicBezTo>
                    <a:cubicBezTo>
                      <a:pt x="260" y="417"/>
                      <a:pt x="230" y="439"/>
                      <a:pt x="186" y="433"/>
                    </a:cubicBezTo>
                    <a:cubicBezTo>
                      <a:pt x="142" y="426"/>
                      <a:pt x="67" y="413"/>
                      <a:pt x="71" y="444"/>
                    </a:cubicBezTo>
                    <a:cubicBezTo>
                      <a:pt x="74" y="474"/>
                      <a:pt x="165" y="531"/>
                      <a:pt x="220" y="518"/>
                    </a:cubicBezTo>
                    <a:cubicBezTo>
                      <a:pt x="274" y="504"/>
                      <a:pt x="274" y="505"/>
                      <a:pt x="297" y="535"/>
                    </a:cubicBezTo>
                    <a:cubicBezTo>
                      <a:pt x="321" y="565"/>
                      <a:pt x="385" y="555"/>
                      <a:pt x="450" y="559"/>
                    </a:cubicBezTo>
                    <a:cubicBezTo>
                      <a:pt x="514" y="562"/>
                      <a:pt x="589" y="586"/>
                      <a:pt x="619" y="589"/>
                    </a:cubicBezTo>
                    <a:cubicBezTo>
                      <a:pt x="649" y="593"/>
                      <a:pt x="687" y="572"/>
                      <a:pt x="697" y="555"/>
                    </a:cubicBezTo>
                    <a:cubicBezTo>
                      <a:pt x="707" y="538"/>
                      <a:pt x="832" y="582"/>
                      <a:pt x="869" y="579"/>
                    </a:cubicBezTo>
                    <a:cubicBezTo>
                      <a:pt x="907" y="576"/>
                      <a:pt x="882" y="542"/>
                      <a:pt x="859" y="532"/>
                    </a:cubicBezTo>
                    <a:cubicBezTo>
                      <a:pt x="835" y="521"/>
                      <a:pt x="846" y="477"/>
                      <a:pt x="876" y="494"/>
                    </a:cubicBezTo>
                    <a:cubicBezTo>
                      <a:pt x="907" y="511"/>
                      <a:pt x="957" y="521"/>
                      <a:pt x="968" y="552"/>
                    </a:cubicBezTo>
                    <a:cubicBezTo>
                      <a:pt x="976" y="578"/>
                      <a:pt x="1005" y="565"/>
                      <a:pt x="1008" y="589"/>
                    </a:cubicBezTo>
                    <a:cubicBezTo>
                      <a:pt x="1012" y="613"/>
                      <a:pt x="1120" y="640"/>
                      <a:pt x="1123" y="667"/>
                    </a:cubicBezTo>
                    <a:cubicBezTo>
                      <a:pt x="1127" y="694"/>
                      <a:pt x="1018" y="708"/>
                      <a:pt x="1049" y="731"/>
                    </a:cubicBezTo>
                    <a:cubicBezTo>
                      <a:pt x="1079" y="755"/>
                      <a:pt x="1127" y="701"/>
                      <a:pt x="1167" y="697"/>
                    </a:cubicBezTo>
                    <a:cubicBezTo>
                      <a:pt x="1208" y="694"/>
                      <a:pt x="1208" y="785"/>
                      <a:pt x="1238" y="772"/>
                    </a:cubicBezTo>
                    <a:cubicBezTo>
                      <a:pt x="1280" y="753"/>
                      <a:pt x="1313" y="789"/>
                      <a:pt x="1354" y="846"/>
                    </a:cubicBezTo>
                    <a:cubicBezTo>
                      <a:pt x="1394" y="904"/>
                      <a:pt x="1350" y="958"/>
                      <a:pt x="1354" y="978"/>
                    </a:cubicBezTo>
                    <a:cubicBezTo>
                      <a:pt x="1357" y="999"/>
                      <a:pt x="1435" y="992"/>
                      <a:pt x="1479" y="968"/>
                    </a:cubicBezTo>
                    <a:cubicBezTo>
                      <a:pt x="1523" y="945"/>
                      <a:pt x="1563" y="995"/>
                      <a:pt x="1597" y="1026"/>
                    </a:cubicBezTo>
                    <a:cubicBezTo>
                      <a:pt x="1631" y="1056"/>
                      <a:pt x="1472" y="1107"/>
                      <a:pt x="1486" y="1080"/>
                    </a:cubicBezTo>
                    <a:cubicBezTo>
                      <a:pt x="1499" y="1053"/>
                      <a:pt x="1391" y="972"/>
                      <a:pt x="1293" y="1009"/>
                    </a:cubicBezTo>
                    <a:cubicBezTo>
                      <a:pt x="1194" y="1046"/>
                      <a:pt x="1262" y="1104"/>
                      <a:pt x="1272" y="1137"/>
                    </a:cubicBezTo>
                    <a:cubicBezTo>
                      <a:pt x="1282" y="1171"/>
                      <a:pt x="1184" y="1205"/>
                      <a:pt x="1093" y="1175"/>
                    </a:cubicBezTo>
                    <a:cubicBezTo>
                      <a:pt x="1002" y="1144"/>
                      <a:pt x="1029" y="1195"/>
                      <a:pt x="991" y="1195"/>
                    </a:cubicBezTo>
                    <a:cubicBezTo>
                      <a:pt x="954" y="1195"/>
                      <a:pt x="914" y="1253"/>
                      <a:pt x="947" y="1290"/>
                    </a:cubicBezTo>
                    <a:cubicBezTo>
                      <a:pt x="981" y="1327"/>
                      <a:pt x="1056" y="1293"/>
                      <a:pt x="1117" y="1297"/>
                    </a:cubicBezTo>
                    <a:cubicBezTo>
                      <a:pt x="1178" y="1300"/>
                      <a:pt x="1184" y="1317"/>
                      <a:pt x="1191" y="1283"/>
                    </a:cubicBezTo>
                    <a:cubicBezTo>
                      <a:pt x="1198" y="1249"/>
                      <a:pt x="1262" y="1266"/>
                      <a:pt x="1306" y="1276"/>
                    </a:cubicBezTo>
                    <a:cubicBezTo>
                      <a:pt x="1350" y="1286"/>
                      <a:pt x="1340" y="1347"/>
                      <a:pt x="1394" y="1354"/>
                    </a:cubicBezTo>
                    <a:cubicBezTo>
                      <a:pt x="1448" y="1361"/>
                      <a:pt x="1404" y="1415"/>
                      <a:pt x="1438" y="1452"/>
                    </a:cubicBezTo>
                    <a:cubicBezTo>
                      <a:pt x="1472" y="1490"/>
                      <a:pt x="1580" y="1469"/>
                      <a:pt x="1621" y="1510"/>
                    </a:cubicBezTo>
                    <a:cubicBezTo>
                      <a:pt x="1662" y="1550"/>
                      <a:pt x="1834" y="1631"/>
                      <a:pt x="1858" y="1601"/>
                    </a:cubicBezTo>
                    <a:cubicBezTo>
                      <a:pt x="1885" y="1567"/>
                      <a:pt x="1709" y="1411"/>
                      <a:pt x="1658" y="1398"/>
                    </a:cubicBezTo>
                    <a:cubicBezTo>
                      <a:pt x="1607" y="1384"/>
                      <a:pt x="1709" y="1368"/>
                      <a:pt x="1773" y="1418"/>
                    </a:cubicBezTo>
                    <a:cubicBezTo>
                      <a:pt x="1838" y="1469"/>
                      <a:pt x="1932" y="1493"/>
                      <a:pt x="1980" y="1432"/>
                    </a:cubicBezTo>
                    <a:cubicBezTo>
                      <a:pt x="2027" y="1371"/>
                      <a:pt x="1939" y="1388"/>
                      <a:pt x="1939" y="1344"/>
                    </a:cubicBezTo>
                    <a:cubicBezTo>
                      <a:pt x="1939" y="1300"/>
                      <a:pt x="1908" y="1239"/>
                      <a:pt x="1861" y="1239"/>
                    </a:cubicBezTo>
                    <a:cubicBezTo>
                      <a:pt x="1813" y="1239"/>
                      <a:pt x="1692" y="1144"/>
                      <a:pt x="1736" y="1124"/>
                    </a:cubicBezTo>
                    <a:cubicBezTo>
                      <a:pt x="1780" y="1104"/>
                      <a:pt x="1723" y="1077"/>
                      <a:pt x="1756" y="1039"/>
                    </a:cubicBezTo>
                    <a:cubicBezTo>
                      <a:pt x="1790" y="1002"/>
                      <a:pt x="1824" y="1073"/>
                      <a:pt x="1865" y="1077"/>
                    </a:cubicBezTo>
                    <a:cubicBezTo>
                      <a:pt x="1905" y="1080"/>
                      <a:pt x="1912" y="1131"/>
                      <a:pt x="1976" y="1185"/>
                    </a:cubicBezTo>
                    <a:cubicBezTo>
                      <a:pt x="2041" y="1239"/>
                      <a:pt x="2047" y="1202"/>
                      <a:pt x="2058" y="1165"/>
                    </a:cubicBezTo>
                    <a:cubicBezTo>
                      <a:pt x="2068" y="1127"/>
                      <a:pt x="2139" y="1158"/>
                      <a:pt x="2135" y="1121"/>
                    </a:cubicBezTo>
                    <a:cubicBezTo>
                      <a:pt x="2132" y="1083"/>
                      <a:pt x="2193" y="1039"/>
                      <a:pt x="2234" y="1022"/>
                    </a:cubicBezTo>
                    <a:cubicBezTo>
                      <a:pt x="2274" y="1005"/>
                      <a:pt x="2200" y="965"/>
                      <a:pt x="2146" y="968"/>
                    </a:cubicBezTo>
                    <a:cubicBezTo>
                      <a:pt x="2091" y="972"/>
                      <a:pt x="2081" y="934"/>
                      <a:pt x="2081" y="911"/>
                    </a:cubicBezTo>
                    <a:cubicBezTo>
                      <a:pt x="2081" y="887"/>
                      <a:pt x="1980" y="829"/>
                      <a:pt x="1946" y="840"/>
                    </a:cubicBezTo>
                    <a:cubicBezTo>
                      <a:pt x="1912" y="850"/>
                      <a:pt x="1855" y="796"/>
                      <a:pt x="1811" y="792"/>
                    </a:cubicBezTo>
                    <a:cubicBezTo>
                      <a:pt x="1767" y="789"/>
                      <a:pt x="1702" y="755"/>
                      <a:pt x="1709" y="708"/>
                    </a:cubicBezTo>
                    <a:cubicBezTo>
                      <a:pt x="1716" y="660"/>
                      <a:pt x="1797" y="721"/>
                      <a:pt x="1814" y="684"/>
                    </a:cubicBezTo>
                    <a:cubicBezTo>
                      <a:pt x="1831" y="647"/>
                      <a:pt x="1729" y="667"/>
                      <a:pt x="1726" y="640"/>
                    </a:cubicBezTo>
                    <a:cubicBezTo>
                      <a:pt x="1723" y="613"/>
                      <a:pt x="1750" y="623"/>
                      <a:pt x="1770" y="606"/>
                    </a:cubicBezTo>
                    <a:cubicBezTo>
                      <a:pt x="1790" y="589"/>
                      <a:pt x="1753" y="555"/>
                      <a:pt x="1729" y="542"/>
                    </a:cubicBezTo>
                    <a:cubicBezTo>
                      <a:pt x="1706" y="528"/>
                      <a:pt x="1699" y="569"/>
                      <a:pt x="1675" y="569"/>
                    </a:cubicBezTo>
                    <a:cubicBezTo>
                      <a:pt x="1651" y="569"/>
                      <a:pt x="1672" y="532"/>
                      <a:pt x="1689" y="508"/>
                    </a:cubicBezTo>
                    <a:cubicBezTo>
                      <a:pt x="1706" y="484"/>
                      <a:pt x="1611" y="457"/>
                      <a:pt x="1570" y="471"/>
                    </a:cubicBezTo>
                    <a:cubicBezTo>
                      <a:pt x="1530" y="484"/>
                      <a:pt x="1516" y="460"/>
                      <a:pt x="1516" y="433"/>
                    </a:cubicBezTo>
                    <a:cubicBezTo>
                      <a:pt x="1516" y="405"/>
                      <a:pt x="1445" y="433"/>
                      <a:pt x="1418" y="454"/>
                    </a:cubicBezTo>
                    <a:cubicBezTo>
                      <a:pt x="1391" y="474"/>
                      <a:pt x="1357" y="433"/>
                      <a:pt x="1391" y="4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" name="Freeform 213">
                <a:extLst>
                  <a:ext uri="{FF2B5EF4-FFF2-40B4-BE49-F238E27FC236}">
                    <a16:creationId xmlns:a16="http://schemas.microsoft.com/office/drawing/2014/main" id="{342BC155-A3D4-4875-8CA9-9E379E1D3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8951" y="1903256"/>
                <a:ext cx="52612" cy="39458"/>
              </a:xfrm>
              <a:custGeom>
                <a:avLst/>
                <a:gdLst>
                  <a:gd name="T0" fmla="*/ 51 w 123"/>
                  <a:gd name="T1" fmla="*/ 88 h 94"/>
                  <a:gd name="T2" fmla="*/ 61 w 123"/>
                  <a:gd name="T3" fmla="*/ 3 h 94"/>
                  <a:gd name="T4" fmla="*/ 51 w 123"/>
                  <a:gd name="T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94">
                    <a:moveTo>
                      <a:pt x="51" y="88"/>
                    </a:moveTo>
                    <a:cubicBezTo>
                      <a:pt x="75" y="85"/>
                      <a:pt x="122" y="0"/>
                      <a:pt x="61" y="3"/>
                    </a:cubicBezTo>
                    <a:cubicBezTo>
                      <a:pt x="0" y="7"/>
                      <a:pt x="14" y="93"/>
                      <a:pt x="51" y="8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" name="Freeform 214">
                <a:extLst>
                  <a:ext uri="{FF2B5EF4-FFF2-40B4-BE49-F238E27FC236}">
                    <a16:creationId xmlns:a16="http://schemas.microsoft.com/office/drawing/2014/main" id="{754292E0-0B06-4F89-99FE-19FAB1426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539" y="1861917"/>
                <a:ext cx="86436" cy="62005"/>
              </a:xfrm>
              <a:custGeom>
                <a:avLst/>
                <a:gdLst>
                  <a:gd name="T0" fmla="*/ 65 w 201"/>
                  <a:gd name="T1" fmla="*/ 112 h 146"/>
                  <a:gd name="T2" fmla="*/ 194 w 201"/>
                  <a:gd name="T3" fmla="*/ 27 h 146"/>
                  <a:gd name="T4" fmla="*/ 65 w 201"/>
                  <a:gd name="T5" fmla="*/ 11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46">
                    <a:moveTo>
                      <a:pt x="65" y="112"/>
                    </a:moveTo>
                    <a:cubicBezTo>
                      <a:pt x="119" y="145"/>
                      <a:pt x="200" y="54"/>
                      <a:pt x="194" y="27"/>
                    </a:cubicBezTo>
                    <a:cubicBezTo>
                      <a:pt x="187" y="0"/>
                      <a:pt x="0" y="71"/>
                      <a:pt x="65" y="11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" name="Freeform 215">
                <a:extLst>
                  <a:ext uri="{FF2B5EF4-FFF2-40B4-BE49-F238E27FC236}">
                    <a16:creationId xmlns:a16="http://schemas.microsoft.com/office/drawing/2014/main" id="{58F7BB53-E582-4C1B-801A-6FBB0EA07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468" y="1707841"/>
                <a:ext cx="229241" cy="154077"/>
              </a:xfrm>
              <a:custGeom>
                <a:avLst/>
                <a:gdLst>
                  <a:gd name="T0" fmla="*/ 528 w 536"/>
                  <a:gd name="T1" fmla="*/ 284 h 360"/>
                  <a:gd name="T2" fmla="*/ 423 w 536"/>
                  <a:gd name="T3" fmla="*/ 200 h 360"/>
                  <a:gd name="T4" fmla="*/ 274 w 536"/>
                  <a:gd name="T5" fmla="*/ 112 h 360"/>
                  <a:gd name="T6" fmla="*/ 179 w 536"/>
                  <a:gd name="T7" fmla="*/ 41 h 360"/>
                  <a:gd name="T8" fmla="*/ 95 w 536"/>
                  <a:gd name="T9" fmla="*/ 91 h 360"/>
                  <a:gd name="T10" fmla="*/ 74 w 536"/>
                  <a:gd name="T11" fmla="*/ 196 h 360"/>
                  <a:gd name="T12" fmla="*/ 10 w 536"/>
                  <a:gd name="T13" fmla="*/ 298 h 360"/>
                  <a:gd name="T14" fmla="*/ 105 w 536"/>
                  <a:gd name="T15" fmla="*/ 295 h 360"/>
                  <a:gd name="T16" fmla="*/ 145 w 536"/>
                  <a:gd name="T17" fmla="*/ 355 h 360"/>
                  <a:gd name="T18" fmla="*/ 274 w 536"/>
                  <a:gd name="T19" fmla="*/ 284 h 360"/>
                  <a:gd name="T20" fmla="*/ 372 w 536"/>
                  <a:gd name="T21" fmla="*/ 281 h 360"/>
                  <a:gd name="T22" fmla="*/ 528 w 536"/>
                  <a:gd name="T23" fmla="*/ 284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6" h="360">
                    <a:moveTo>
                      <a:pt x="528" y="284"/>
                    </a:moveTo>
                    <a:cubicBezTo>
                      <a:pt x="535" y="251"/>
                      <a:pt x="416" y="237"/>
                      <a:pt x="423" y="200"/>
                    </a:cubicBezTo>
                    <a:cubicBezTo>
                      <a:pt x="430" y="163"/>
                      <a:pt x="311" y="132"/>
                      <a:pt x="274" y="112"/>
                    </a:cubicBezTo>
                    <a:cubicBezTo>
                      <a:pt x="237" y="91"/>
                      <a:pt x="179" y="81"/>
                      <a:pt x="179" y="41"/>
                    </a:cubicBezTo>
                    <a:cubicBezTo>
                      <a:pt x="179" y="0"/>
                      <a:pt x="98" y="31"/>
                      <a:pt x="95" y="91"/>
                    </a:cubicBezTo>
                    <a:cubicBezTo>
                      <a:pt x="91" y="152"/>
                      <a:pt x="57" y="139"/>
                      <a:pt x="74" y="196"/>
                    </a:cubicBezTo>
                    <a:cubicBezTo>
                      <a:pt x="91" y="254"/>
                      <a:pt x="0" y="268"/>
                      <a:pt x="10" y="298"/>
                    </a:cubicBezTo>
                    <a:cubicBezTo>
                      <a:pt x="20" y="328"/>
                      <a:pt x="64" y="295"/>
                      <a:pt x="105" y="295"/>
                    </a:cubicBezTo>
                    <a:cubicBezTo>
                      <a:pt x="145" y="295"/>
                      <a:pt x="94" y="351"/>
                      <a:pt x="145" y="355"/>
                    </a:cubicBezTo>
                    <a:cubicBezTo>
                      <a:pt x="186" y="359"/>
                      <a:pt x="257" y="312"/>
                      <a:pt x="274" y="284"/>
                    </a:cubicBezTo>
                    <a:cubicBezTo>
                      <a:pt x="291" y="257"/>
                      <a:pt x="325" y="247"/>
                      <a:pt x="372" y="281"/>
                    </a:cubicBezTo>
                    <a:cubicBezTo>
                      <a:pt x="419" y="315"/>
                      <a:pt x="521" y="318"/>
                      <a:pt x="528" y="28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" name="Freeform 216">
                <a:extLst>
                  <a:ext uri="{FF2B5EF4-FFF2-40B4-BE49-F238E27FC236}">
                    <a16:creationId xmlns:a16="http://schemas.microsoft.com/office/drawing/2014/main" id="{524B18B9-71D7-45A9-AF48-B8602FFEC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038" y="2408706"/>
                <a:ext cx="234878" cy="208569"/>
              </a:xfrm>
              <a:custGeom>
                <a:avLst/>
                <a:gdLst>
                  <a:gd name="T0" fmla="*/ 303 w 550"/>
                  <a:gd name="T1" fmla="*/ 38 h 488"/>
                  <a:gd name="T2" fmla="*/ 266 w 550"/>
                  <a:gd name="T3" fmla="*/ 13 h 488"/>
                  <a:gd name="T4" fmla="*/ 142 w 550"/>
                  <a:gd name="T5" fmla="*/ 185 h 488"/>
                  <a:gd name="T6" fmla="*/ 108 w 550"/>
                  <a:gd name="T7" fmla="*/ 257 h 488"/>
                  <a:gd name="T8" fmla="*/ 66 w 550"/>
                  <a:gd name="T9" fmla="*/ 302 h 488"/>
                  <a:gd name="T10" fmla="*/ 43 w 550"/>
                  <a:gd name="T11" fmla="*/ 395 h 488"/>
                  <a:gd name="T12" fmla="*/ 160 w 550"/>
                  <a:gd name="T13" fmla="*/ 393 h 488"/>
                  <a:gd name="T14" fmla="*/ 269 w 550"/>
                  <a:gd name="T15" fmla="*/ 374 h 488"/>
                  <a:gd name="T16" fmla="*/ 339 w 550"/>
                  <a:gd name="T17" fmla="*/ 393 h 488"/>
                  <a:gd name="T18" fmla="*/ 321 w 550"/>
                  <a:gd name="T19" fmla="*/ 447 h 488"/>
                  <a:gd name="T20" fmla="*/ 386 w 550"/>
                  <a:gd name="T21" fmla="*/ 420 h 488"/>
                  <a:gd name="T22" fmla="*/ 433 w 550"/>
                  <a:gd name="T23" fmla="*/ 442 h 488"/>
                  <a:gd name="T24" fmla="*/ 528 w 550"/>
                  <a:gd name="T25" fmla="*/ 451 h 488"/>
                  <a:gd name="T26" fmla="*/ 494 w 550"/>
                  <a:gd name="T27" fmla="*/ 383 h 488"/>
                  <a:gd name="T28" fmla="*/ 490 w 550"/>
                  <a:gd name="T29" fmla="*/ 343 h 488"/>
                  <a:gd name="T30" fmla="*/ 458 w 550"/>
                  <a:gd name="T31" fmla="*/ 325 h 488"/>
                  <a:gd name="T32" fmla="*/ 463 w 550"/>
                  <a:gd name="T33" fmla="*/ 250 h 488"/>
                  <a:gd name="T34" fmla="*/ 402 w 550"/>
                  <a:gd name="T35" fmla="*/ 235 h 488"/>
                  <a:gd name="T36" fmla="*/ 334 w 550"/>
                  <a:gd name="T37" fmla="*/ 221 h 488"/>
                  <a:gd name="T38" fmla="*/ 300 w 550"/>
                  <a:gd name="T39" fmla="*/ 176 h 488"/>
                  <a:gd name="T40" fmla="*/ 242 w 550"/>
                  <a:gd name="T41" fmla="*/ 178 h 488"/>
                  <a:gd name="T42" fmla="*/ 248 w 550"/>
                  <a:gd name="T43" fmla="*/ 124 h 488"/>
                  <a:gd name="T44" fmla="*/ 303 w 550"/>
                  <a:gd name="T45" fmla="*/ 3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0" h="488">
                    <a:moveTo>
                      <a:pt x="303" y="38"/>
                    </a:moveTo>
                    <a:cubicBezTo>
                      <a:pt x="334" y="20"/>
                      <a:pt x="300" y="0"/>
                      <a:pt x="266" y="13"/>
                    </a:cubicBezTo>
                    <a:cubicBezTo>
                      <a:pt x="233" y="27"/>
                      <a:pt x="142" y="151"/>
                      <a:pt x="142" y="185"/>
                    </a:cubicBezTo>
                    <a:cubicBezTo>
                      <a:pt x="142" y="219"/>
                      <a:pt x="140" y="259"/>
                      <a:pt x="108" y="257"/>
                    </a:cubicBezTo>
                    <a:cubicBezTo>
                      <a:pt x="77" y="255"/>
                      <a:pt x="41" y="284"/>
                      <a:pt x="66" y="302"/>
                    </a:cubicBezTo>
                    <a:cubicBezTo>
                      <a:pt x="90" y="320"/>
                      <a:pt x="0" y="372"/>
                      <a:pt x="43" y="395"/>
                    </a:cubicBezTo>
                    <a:cubicBezTo>
                      <a:pt x="72" y="411"/>
                      <a:pt x="120" y="388"/>
                      <a:pt x="160" y="393"/>
                    </a:cubicBezTo>
                    <a:cubicBezTo>
                      <a:pt x="201" y="397"/>
                      <a:pt x="235" y="399"/>
                      <a:pt x="269" y="374"/>
                    </a:cubicBezTo>
                    <a:cubicBezTo>
                      <a:pt x="303" y="350"/>
                      <a:pt x="303" y="397"/>
                      <a:pt x="339" y="393"/>
                    </a:cubicBezTo>
                    <a:cubicBezTo>
                      <a:pt x="375" y="388"/>
                      <a:pt x="318" y="422"/>
                      <a:pt x="321" y="447"/>
                    </a:cubicBezTo>
                    <a:cubicBezTo>
                      <a:pt x="323" y="472"/>
                      <a:pt x="359" y="433"/>
                      <a:pt x="386" y="420"/>
                    </a:cubicBezTo>
                    <a:cubicBezTo>
                      <a:pt x="413" y="406"/>
                      <a:pt x="447" y="420"/>
                      <a:pt x="433" y="442"/>
                    </a:cubicBezTo>
                    <a:cubicBezTo>
                      <a:pt x="420" y="465"/>
                      <a:pt x="508" y="487"/>
                      <a:pt x="528" y="451"/>
                    </a:cubicBezTo>
                    <a:cubicBezTo>
                      <a:pt x="549" y="415"/>
                      <a:pt x="508" y="359"/>
                      <a:pt x="494" y="383"/>
                    </a:cubicBezTo>
                    <a:cubicBezTo>
                      <a:pt x="481" y="408"/>
                      <a:pt x="461" y="365"/>
                      <a:pt x="490" y="343"/>
                    </a:cubicBezTo>
                    <a:cubicBezTo>
                      <a:pt x="519" y="320"/>
                      <a:pt x="485" y="311"/>
                      <a:pt x="458" y="325"/>
                    </a:cubicBezTo>
                    <a:cubicBezTo>
                      <a:pt x="431" y="338"/>
                      <a:pt x="438" y="264"/>
                      <a:pt x="463" y="250"/>
                    </a:cubicBezTo>
                    <a:cubicBezTo>
                      <a:pt x="488" y="237"/>
                      <a:pt x="402" y="210"/>
                      <a:pt x="402" y="235"/>
                    </a:cubicBezTo>
                    <a:cubicBezTo>
                      <a:pt x="402" y="259"/>
                      <a:pt x="341" y="244"/>
                      <a:pt x="334" y="221"/>
                    </a:cubicBezTo>
                    <a:cubicBezTo>
                      <a:pt x="327" y="198"/>
                      <a:pt x="285" y="192"/>
                      <a:pt x="300" y="176"/>
                    </a:cubicBezTo>
                    <a:cubicBezTo>
                      <a:pt x="316" y="160"/>
                      <a:pt x="248" y="151"/>
                      <a:pt x="242" y="178"/>
                    </a:cubicBezTo>
                    <a:cubicBezTo>
                      <a:pt x="235" y="205"/>
                      <a:pt x="215" y="160"/>
                      <a:pt x="248" y="124"/>
                    </a:cubicBezTo>
                    <a:cubicBezTo>
                      <a:pt x="282" y="88"/>
                      <a:pt x="271" y="56"/>
                      <a:pt x="303" y="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6" name="Freeform 217">
                <a:extLst>
                  <a:ext uri="{FF2B5EF4-FFF2-40B4-BE49-F238E27FC236}">
                    <a16:creationId xmlns:a16="http://schemas.microsoft.com/office/drawing/2014/main" id="{8A3A27DC-F427-4811-AF20-6DDFC3FFD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476" y="565412"/>
                <a:ext cx="1057893" cy="535513"/>
              </a:xfrm>
              <a:custGeom>
                <a:avLst/>
                <a:gdLst>
                  <a:gd name="T0" fmla="*/ 173 w 2483"/>
                  <a:gd name="T1" fmla="*/ 318 h 1257"/>
                  <a:gd name="T2" fmla="*/ 180 w 2483"/>
                  <a:gd name="T3" fmla="*/ 399 h 1257"/>
                  <a:gd name="T4" fmla="*/ 444 w 2483"/>
                  <a:gd name="T5" fmla="*/ 454 h 1257"/>
                  <a:gd name="T6" fmla="*/ 684 w 2483"/>
                  <a:gd name="T7" fmla="*/ 508 h 1257"/>
                  <a:gd name="T8" fmla="*/ 1009 w 2483"/>
                  <a:gd name="T9" fmla="*/ 420 h 1257"/>
                  <a:gd name="T10" fmla="*/ 759 w 2483"/>
                  <a:gd name="T11" fmla="*/ 538 h 1257"/>
                  <a:gd name="T12" fmla="*/ 725 w 2483"/>
                  <a:gd name="T13" fmla="*/ 602 h 1257"/>
                  <a:gd name="T14" fmla="*/ 488 w 2483"/>
                  <a:gd name="T15" fmla="*/ 670 h 1257"/>
                  <a:gd name="T16" fmla="*/ 779 w 2483"/>
                  <a:gd name="T17" fmla="*/ 853 h 1257"/>
                  <a:gd name="T18" fmla="*/ 376 w 2483"/>
                  <a:gd name="T19" fmla="*/ 900 h 1257"/>
                  <a:gd name="T20" fmla="*/ 542 w 2483"/>
                  <a:gd name="T21" fmla="*/ 951 h 1257"/>
                  <a:gd name="T22" fmla="*/ 528 w 2483"/>
                  <a:gd name="T23" fmla="*/ 1042 h 1257"/>
                  <a:gd name="T24" fmla="*/ 386 w 2483"/>
                  <a:gd name="T25" fmla="*/ 1049 h 1257"/>
                  <a:gd name="T26" fmla="*/ 227 w 2483"/>
                  <a:gd name="T27" fmla="*/ 1174 h 1257"/>
                  <a:gd name="T28" fmla="*/ 613 w 2483"/>
                  <a:gd name="T29" fmla="*/ 1208 h 1257"/>
                  <a:gd name="T30" fmla="*/ 884 w 2483"/>
                  <a:gd name="T31" fmla="*/ 1229 h 1257"/>
                  <a:gd name="T32" fmla="*/ 1090 w 2483"/>
                  <a:gd name="T33" fmla="*/ 1191 h 1257"/>
                  <a:gd name="T34" fmla="*/ 1033 w 2483"/>
                  <a:gd name="T35" fmla="*/ 1124 h 1257"/>
                  <a:gd name="T36" fmla="*/ 877 w 2483"/>
                  <a:gd name="T37" fmla="*/ 1049 h 1257"/>
                  <a:gd name="T38" fmla="*/ 1090 w 2483"/>
                  <a:gd name="T39" fmla="*/ 968 h 1257"/>
                  <a:gd name="T40" fmla="*/ 1385 w 2483"/>
                  <a:gd name="T41" fmla="*/ 802 h 1257"/>
                  <a:gd name="T42" fmla="*/ 1354 w 2483"/>
                  <a:gd name="T43" fmla="*/ 714 h 1257"/>
                  <a:gd name="T44" fmla="*/ 1598 w 2483"/>
                  <a:gd name="T45" fmla="*/ 653 h 1257"/>
                  <a:gd name="T46" fmla="*/ 1903 w 2483"/>
                  <a:gd name="T47" fmla="*/ 460 h 1257"/>
                  <a:gd name="T48" fmla="*/ 1930 w 2483"/>
                  <a:gd name="T49" fmla="*/ 338 h 1257"/>
                  <a:gd name="T50" fmla="*/ 2343 w 2483"/>
                  <a:gd name="T51" fmla="*/ 230 h 1257"/>
                  <a:gd name="T52" fmla="*/ 2245 w 2483"/>
                  <a:gd name="T53" fmla="*/ 108 h 1257"/>
                  <a:gd name="T54" fmla="*/ 1984 w 2483"/>
                  <a:gd name="T55" fmla="*/ 108 h 1257"/>
                  <a:gd name="T56" fmla="*/ 1747 w 2483"/>
                  <a:gd name="T57" fmla="*/ 30 h 1257"/>
                  <a:gd name="T58" fmla="*/ 1480 w 2483"/>
                  <a:gd name="T59" fmla="*/ 64 h 1257"/>
                  <a:gd name="T60" fmla="*/ 1232 w 2483"/>
                  <a:gd name="T61" fmla="*/ 54 h 1257"/>
                  <a:gd name="T62" fmla="*/ 975 w 2483"/>
                  <a:gd name="T63" fmla="*/ 71 h 1257"/>
                  <a:gd name="T64" fmla="*/ 887 w 2483"/>
                  <a:gd name="T65" fmla="*/ 129 h 1257"/>
                  <a:gd name="T66" fmla="*/ 671 w 2483"/>
                  <a:gd name="T67" fmla="*/ 179 h 1257"/>
                  <a:gd name="T68" fmla="*/ 464 w 2483"/>
                  <a:gd name="T69" fmla="*/ 210 h 1257"/>
                  <a:gd name="T70" fmla="*/ 295 w 2483"/>
                  <a:gd name="T71" fmla="*/ 230 h 1257"/>
                  <a:gd name="T72" fmla="*/ 71 w 2483"/>
                  <a:gd name="T73" fmla="*/ 291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3" h="1257">
                    <a:moveTo>
                      <a:pt x="129" y="308"/>
                    </a:moveTo>
                    <a:cubicBezTo>
                      <a:pt x="176" y="277"/>
                      <a:pt x="214" y="298"/>
                      <a:pt x="173" y="318"/>
                    </a:cubicBezTo>
                    <a:cubicBezTo>
                      <a:pt x="132" y="338"/>
                      <a:pt x="146" y="352"/>
                      <a:pt x="203" y="349"/>
                    </a:cubicBezTo>
                    <a:cubicBezTo>
                      <a:pt x="261" y="345"/>
                      <a:pt x="180" y="366"/>
                      <a:pt x="180" y="399"/>
                    </a:cubicBezTo>
                    <a:cubicBezTo>
                      <a:pt x="180" y="433"/>
                      <a:pt x="247" y="413"/>
                      <a:pt x="251" y="447"/>
                    </a:cubicBezTo>
                    <a:cubicBezTo>
                      <a:pt x="254" y="481"/>
                      <a:pt x="400" y="494"/>
                      <a:pt x="444" y="454"/>
                    </a:cubicBezTo>
                    <a:cubicBezTo>
                      <a:pt x="488" y="413"/>
                      <a:pt x="471" y="464"/>
                      <a:pt x="467" y="491"/>
                    </a:cubicBezTo>
                    <a:cubicBezTo>
                      <a:pt x="464" y="518"/>
                      <a:pt x="674" y="542"/>
                      <a:pt x="684" y="508"/>
                    </a:cubicBezTo>
                    <a:cubicBezTo>
                      <a:pt x="694" y="474"/>
                      <a:pt x="725" y="487"/>
                      <a:pt x="765" y="498"/>
                    </a:cubicBezTo>
                    <a:cubicBezTo>
                      <a:pt x="806" y="508"/>
                      <a:pt x="1006" y="460"/>
                      <a:pt x="1009" y="420"/>
                    </a:cubicBezTo>
                    <a:cubicBezTo>
                      <a:pt x="1012" y="379"/>
                      <a:pt x="1073" y="440"/>
                      <a:pt x="1009" y="484"/>
                    </a:cubicBezTo>
                    <a:cubicBezTo>
                      <a:pt x="945" y="528"/>
                      <a:pt x="816" y="521"/>
                      <a:pt x="759" y="538"/>
                    </a:cubicBezTo>
                    <a:cubicBezTo>
                      <a:pt x="701" y="555"/>
                      <a:pt x="796" y="596"/>
                      <a:pt x="853" y="640"/>
                    </a:cubicBezTo>
                    <a:cubicBezTo>
                      <a:pt x="911" y="684"/>
                      <a:pt x="779" y="659"/>
                      <a:pt x="725" y="602"/>
                    </a:cubicBezTo>
                    <a:cubicBezTo>
                      <a:pt x="671" y="544"/>
                      <a:pt x="549" y="545"/>
                      <a:pt x="484" y="548"/>
                    </a:cubicBezTo>
                    <a:cubicBezTo>
                      <a:pt x="420" y="552"/>
                      <a:pt x="440" y="670"/>
                      <a:pt x="488" y="670"/>
                    </a:cubicBezTo>
                    <a:cubicBezTo>
                      <a:pt x="535" y="670"/>
                      <a:pt x="583" y="687"/>
                      <a:pt x="630" y="762"/>
                    </a:cubicBezTo>
                    <a:cubicBezTo>
                      <a:pt x="677" y="836"/>
                      <a:pt x="779" y="819"/>
                      <a:pt x="779" y="853"/>
                    </a:cubicBezTo>
                    <a:cubicBezTo>
                      <a:pt x="779" y="887"/>
                      <a:pt x="647" y="826"/>
                      <a:pt x="572" y="812"/>
                    </a:cubicBezTo>
                    <a:cubicBezTo>
                      <a:pt x="498" y="799"/>
                      <a:pt x="379" y="846"/>
                      <a:pt x="376" y="900"/>
                    </a:cubicBezTo>
                    <a:cubicBezTo>
                      <a:pt x="373" y="954"/>
                      <a:pt x="484" y="948"/>
                      <a:pt x="559" y="904"/>
                    </a:cubicBezTo>
                    <a:cubicBezTo>
                      <a:pt x="633" y="860"/>
                      <a:pt x="579" y="917"/>
                      <a:pt x="542" y="951"/>
                    </a:cubicBezTo>
                    <a:cubicBezTo>
                      <a:pt x="505" y="985"/>
                      <a:pt x="630" y="1012"/>
                      <a:pt x="630" y="1053"/>
                    </a:cubicBezTo>
                    <a:cubicBezTo>
                      <a:pt x="630" y="1093"/>
                      <a:pt x="539" y="1080"/>
                      <a:pt x="528" y="1042"/>
                    </a:cubicBezTo>
                    <a:cubicBezTo>
                      <a:pt x="518" y="1005"/>
                      <a:pt x="484" y="968"/>
                      <a:pt x="396" y="975"/>
                    </a:cubicBezTo>
                    <a:cubicBezTo>
                      <a:pt x="308" y="982"/>
                      <a:pt x="332" y="1042"/>
                      <a:pt x="386" y="1049"/>
                    </a:cubicBezTo>
                    <a:cubicBezTo>
                      <a:pt x="440" y="1056"/>
                      <a:pt x="444" y="1097"/>
                      <a:pt x="383" y="1097"/>
                    </a:cubicBezTo>
                    <a:cubicBezTo>
                      <a:pt x="322" y="1097"/>
                      <a:pt x="184" y="1135"/>
                      <a:pt x="227" y="1174"/>
                    </a:cubicBezTo>
                    <a:cubicBezTo>
                      <a:pt x="274" y="1218"/>
                      <a:pt x="447" y="1174"/>
                      <a:pt x="478" y="1202"/>
                    </a:cubicBezTo>
                    <a:cubicBezTo>
                      <a:pt x="508" y="1229"/>
                      <a:pt x="593" y="1239"/>
                      <a:pt x="613" y="1208"/>
                    </a:cubicBezTo>
                    <a:cubicBezTo>
                      <a:pt x="633" y="1178"/>
                      <a:pt x="701" y="1191"/>
                      <a:pt x="769" y="1191"/>
                    </a:cubicBezTo>
                    <a:cubicBezTo>
                      <a:pt x="836" y="1191"/>
                      <a:pt x="853" y="1202"/>
                      <a:pt x="884" y="1229"/>
                    </a:cubicBezTo>
                    <a:cubicBezTo>
                      <a:pt x="914" y="1256"/>
                      <a:pt x="968" y="1246"/>
                      <a:pt x="1006" y="1218"/>
                    </a:cubicBezTo>
                    <a:cubicBezTo>
                      <a:pt x="1043" y="1191"/>
                      <a:pt x="1043" y="1191"/>
                      <a:pt x="1090" y="1191"/>
                    </a:cubicBezTo>
                    <a:cubicBezTo>
                      <a:pt x="1138" y="1191"/>
                      <a:pt x="1148" y="1161"/>
                      <a:pt x="1124" y="1124"/>
                    </a:cubicBezTo>
                    <a:cubicBezTo>
                      <a:pt x="1100" y="1086"/>
                      <a:pt x="1040" y="1151"/>
                      <a:pt x="1033" y="1124"/>
                    </a:cubicBezTo>
                    <a:cubicBezTo>
                      <a:pt x="1024" y="1090"/>
                      <a:pt x="968" y="1080"/>
                      <a:pt x="874" y="1093"/>
                    </a:cubicBezTo>
                    <a:cubicBezTo>
                      <a:pt x="779" y="1107"/>
                      <a:pt x="819" y="1032"/>
                      <a:pt x="877" y="1049"/>
                    </a:cubicBezTo>
                    <a:cubicBezTo>
                      <a:pt x="935" y="1066"/>
                      <a:pt x="1012" y="1059"/>
                      <a:pt x="1077" y="1042"/>
                    </a:cubicBezTo>
                    <a:cubicBezTo>
                      <a:pt x="1141" y="1026"/>
                      <a:pt x="1090" y="995"/>
                      <a:pt x="1090" y="968"/>
                    </a:cubicBezTo>
                    <a:cubicBezTo>
                      <a:pt x="1090" y="941"/>
                      <a:pt x="1172" y="958"/>
                      <a:pt x="1232" y="958"/>
                    </a:cubicBezTo>
                    <a:cubicBezTo>
                      <a:pt x="1293" y="958"/>
                      <a:pt x="1381" y="860"/>
                      <a:pt x="1385" y="802"/>
                    </a:cubicBezTo>
                    <a:cubicBezTo>
                      <a:pt x="1388" y="745"/>
                      <a:pt x="1249" y="758"/>
                      <a:pt x="1182" y="758"/>
                    </a:cubicBezTo>
                    <a:cubicBezTo>
                      <a:pt x="1114" y="758"/>
                      <a:pt x="1226" y="707"/>
                      <a:pt x="1354" y="714"/>
                    </a:cubicBezTo>
                    <a:cubicBezTo>
                      <a:pt x="1483" y="721"/>
                      <a:pt x="1425" y="663"/>
                      <a:pt x="1449" y="643"/>
                    </a:cubicBezTo>
                    <a:cubicBezTo>
                      <a:pt x="1473" y="623"/>
                      <a:pt x="1534" y="667"/>
                      <a:pt x="1598" y="653"/>
                    </a:cubicBezTo>
                    <a:cubicBezTo>
                      <a:pt x="1662" y="640"/>
                      <a:pt x="1618" y="586"/>
                      <a:pt x="1662" y="586"/>
                    </a:cubicBezTo>
                    <a:cubicBezTo>
                      <a:pt x="1694" y="586"/>
                      <a:pt x="1764" y="538"/>
                      <a:pt x="1903" y="460"/>
                    </a:cubicBezTo>
                    <a:cubicBezTo>
                      <a:pt x="2041" y="382"/>
                      <a:pt x="2150" y="396"/>
                      <a:pt x="2157" y="352"/>
                    </a:cubicBezTo>
                    <a:cubicBezTo>
                      <a:pt x="2163" y="308"/>
                      <a:pt x="1964" y="352"/>
                      <a:pt x="1930" y="338"/>
                    </a:cubicBezTo>
                    <a:cubicBezTo>
                      <a:pt x="1896" y="325"/>
                      <a:pt x="2069" y="288"/>
                      <a:pt x="2109" y="298"/>
                    </a:cubicBezTo>
                    <a:cubicBezTo>
                      <a:pt x="2150" y="308"/>
                      <a:pt x="2204" y="298"/>
                      <a:pt x="2343" y="230"/>
                    </a:cubicBezTo>
                    <a:cubicBezTo>
                      <a:pt x="2482" y="162"/>
                      <a:pt x="2421" y="145"/>
                      <a:pt x="2363" y="156"/>
                    </a:cubicBezTo>
                    <a:cubicBezTo>
                      <a:pt x="2306" y="166"/>
                      <a:pt x="2241" y="145"/>
                      <a:pt x="2245" y="108"/>
                    </a:cubicBezTo>
                    <a:cubicBezTo>
                      <a:pt x="2248" y="71"/>
                      <a:pt x="2160" y="105"/>
                      <a:pt x="2157" y="85"/>
                    </a:cubicBezTo>
                    <a:cubicBezTo>
                      <a:pt x="2153" y="64"/>
                      <a:pt x="2072" y="74"/>
                      <a:pt x="1984" y="108"/>
                    </a:cubicBezTo>
                    <a:cubicBezTo>
                      <a:pt x="1896" y="142"/>
                      <a:pt x="1977" y="74"/>
                      <a:pt x="2014" y="61"/>
                    </a:cubicBezTo>
                    <a:cubicBezTo>
                      <a:pt x="2052" y="47"/>
                      <a:pt x="1791" y="61"/>
                      <a:pt x="1747" y="30"/>
                    </a:cubicBezTo>
                    <a:cubicBezTo>
                      <a:pt x="1703" y="0"/>
                      <a:pt x="1652" y="81"/>
                      <a:pt x="1612" y="41"/>
                    </a:cubicBezTo>
                    <a:cubicBezTo>
                      <a:pt x="1571" y="0"/>
                      <a:pt x="1466" y="34"/>
                      <a:pt x="1480" y="64"/>
                    </a:cubicBezTo>
                    <a:cubicBezTo>
                      <a:pt x="1493" y="95"/>
                      <a:pt x="1463" y="95"/>
                      <a:pt x="1422" y="61"/>
                    </a:cubicBezTo>
                    <a:cubicBezTo>
                      <a:pt x="1381" y="27"/>
                      <a:pt x="1304" y="64"/>
                      <a:pt x="1232" y="54"/>
                    </a:cubicBezTo>
                    <a:cubicBezTo>
                      <a:pt x="1161" y="44"/>
                      <a:pt x="1192" y="112"/>
                      <a:pt x="1114" y="78"/>
                    </a:cubicBezTo>
                    <a:cubicBezTo>
                      <a:pt x="1036" y="44"/>
                      <a:pt x="951" y="61"/>
                      <a:pt x="975" y="71"/>
                    </a:cubicBezTo>
                    <a:cubicBezTo>
                      <a:pt x="999" y="81"/>
                      <a:pt x="968" y="101"/>
                      <a:pt x="935" y="91"/>
                    </a:cubicBezTo>
                    <a:cubicBezTo>
                      <a:pt x="901" y="81"/>
                      <a:pt x="870" y="95"/>
                      <a:pt x="887" y="129"/>
                    </a:cubicBezTo>
                    <a:cubicBezTo>
                      <a:pt x="904" y="162"/>
                      <a:pt x="762" y="118"/>
                      <a:pt x="762" y="156"/>
                    </a:cubicBezTo>
                    <a:cubicBezTo>
                      <a:pt x="762" y="193"/>
                      <a:pt x="711" y="213"/>
                      <a:pt x="671" y="179"/>
                    </a:cubicBezTo>
                    <a:cubicBezTo>
                      <a:pt x="630" y="145"/>
                      <a:pt x="501" y="135"/>
                      <a:pt x="539" y="166"/>
                    </a:cubicBezTo>
                    <a:cubicBezTo>
                      <a:pt x="576" y="196"/>
                      <a:pt x="423" y="179"/>
                      <a:pt x="464" y="210"/>
                    </a:cubicBezTo>
                    <a:cubicBezTo>
                      <a:pt x="505" y="240"/>
                      <a:pt x="413" y="264"/>
                      <a:pt x="413" y="247"/>
                    </a:cubicBezTo>
                    <a:cubicBezTo>
                      <a:pt x="413" y="230"/>
                      <a:pt x="329" y="200"/>
                      <a:pt x="295" y="230"/>
                    </a:cubicBezTo>
                    <a:cubicBezTo>
                      <a:pt x="261" y="261"/>
                      <a:pt x="251" y="298"/>
                      <a:pt x="234" y="278"/>
                    </a:cubicBezTo>
                    <a:cubicBezTo>
                      <a:pt x="217" y="257"/>
                      <a:pt x="142" y="264"/>
                      <a:pt x="71" y="291"/>
                    </a:cubicBezTo>
                    <a:cubicBezTo>
                      <a:pt x="0" y="318"/>
                      <a:pt x="82" y="338"/>
                      <a:pt x="129" y="3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361FC2A-BB6B-490A-9633-D989B2AB421D}"/>
                </a:ext>
              </a:extLst>
            </p:cNvPr>
            <p:cNvGrpSpPr/>
            <p:nvPr/>
          </p:nvGrpSpPr>
          <p:grpSpPr>
            <a:xfrm>
              <a:off x="2813338" y="2076124"/>
              <a:ext cx="8752513" cy="3855698"/>
              <a:chOff x="2813338" y="2076124"/>
              <a:chExt cx="8752513" cy="3855698"/>
            </a:xfrm>
            <a:grpFill/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62B981DD-4762-4322-84C9-FF7B82A61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2307" y="4834488"/>
                <a:ext cx="407750" cy="405863"/>
              </a:xfrm>
              <a:custGeom>
                <a:avLst/>
                <a:gdLst>
                  <a:gd name="T0" fmla="*/ 345 w 955"/>
                  <a:gd name="T1" fmla="*/ 921 h 951"/>
                  <a:gd name="T2" fmla="*/ 380 w 955"/>
                  <a:gd name="T3" fmla="*/ 883 h 951"/>
                  <a:gd name="T4" fmla="*/ 411 w 955"/>
                  <a:gd name="T5" fmla="*/ 921 h 951"/>
                  <a:gd name="T6" fmla="*/ 469 w 955"/>
                  <a:gd name="T7" fmla="*/ 948 h 951"/>
                  <a:gd name="T8" fmla="*/ 526 w 955"/>
                  <a:gd name="T9" fmla="*/ 947 h 951"/>
                  <a:gd name="T10" fmla="*/ 547 w 955"/>
                  <a:gd name="T11" fmla="*/ 930 h 951"/>
                  <a:gd name="T12" fmla="*/ 575 w 955"/>
                  <a:gd name="T13" fmla="*/ 625 h 951"/>
                  <a:gd name="T14" fmla="*/ 575 w 955"/>
                  <a:gd name="T15" fmla="*/ 397 h 951"/>
                  <a:gd name="T16" fmla="*/ 652 w 955"/>
                  <a:gd name="T17" fmla="*/ 367 h 951"/>
                  <a:gd name="T18" fmla="*/ 658 w 955"/>
                  <a:gd name="T19" fmla="*/ 100 h 951"/>
                  <a:gd name="T20" fmla="*/ 749 w 955"/>
                  <a:gd name="T21" fmla="*/ 83 h 951"/>
                  <a:gd name="T22" fmla="*/ 809 w 955"/>
                  <a:gd name="T23" fmla="*/ 64 h 951"/>
                  <a:gd name="T24" fmla="*/ 836 w 955"/>
                  <a:gd name="T25" fmla="*/ 83 h 951"/>
                  <a:gd name="T26" fmla="*/ 911 w 955"/>
                  <a:gd name="T27" fmla="*/ 61 h 951"/>
                  <a:gd name="T28" fmla="*/ 925 w 955"/>
                  <a:gd name="T29" fmla="*/ 59 h 951"/>
                  <a:gd name="T30" fmla="*/ 937 w 955"/>
                  <a:gd name="T31" fmla="*/ 57 h 951"/>
                  <a:gd name="T32" fmla="*/ 952 w 955"/>
                  <a:gd name="T33" fmla="*/ 54 h 951"/>
                  <a:gd name="T34" fmla="*/ 954 w 955"/>
                  <a:gd name="T35" fmla="*/ 53 h 951"/>
                  <a:gd name="T36" fmla="*/ 952 w 955"/>
                  <a:gd name="T37" fmla="*/ 48 h 951"/>
                  <a:gd name="T38" fmla="*/ 949 w 955"/>
                  <a:gd name="T39" fmla="*/ 40 h 951"/>
                  <a:gd name="T40" fmla="*/ 929 w 955"/>
                  <a:gd name="T41" fmla="*/ 38 h 951"/>
                  <a:gd name="T42" fmla="*/ 916 w 955"/>
                  <a:gd name="T43" fmla="*/ 39 h 951"/>
                  <a:gd name="T44" fmla="*/ 817 w 955"/>
                  <a:gd name="T45" fmla="*/ 52 h 951"/>
                  <a:gd name="T46" fmla="*/ 808 w 955"/>
                  <a:gd name="T47" fmla="*/ 54 h 951"/>
                  <a:gd name="T48" fmla="*/ 798 w 955"/>
                  <a:gd name="T49" fmla="*/ 57 h 951"/>
                  <a:gd name="T50" fmla="*/ 722 w 955"/>
                  <a:gd name="T51" fmla="*/ 69 h 951"/>
                  <a:gd name="T52" fmla="*/ 675 w 955"/>
                  <a:gd name="T53" fmla="*/ 64 h 951"/>
                  <a:gd name="T54" fmla="*/ 510 w 955"/>
                  <a:gd name="T55" fmla="*/ 65 h 951"/>
                  <a:gd name="T56" fmla="*/ 480 w 955"/>
                  <a:gd name="T57" fmla="*/ 38 h 951"/>
                  <a:gd name="T58" fmla="*/ 147 w 955"/>
                  <a:gd name="T59" fmla="*/ 18 h 951"/>
                  <a:gd name="T60" fmla="*/ 67 w 955"/>
                  <a:gd name="T61" fmla="*/ 18 h 951"/>
                  <a:gd name="T62" fmla="*/ 44 w 955"/>
                  <a:gd name="T63" fmla="*/ 0 h 951"/>
                  <a:gd name="T64" fmla="*/ 23 w 955"/>
                  <a:gd name="T65" fmla="*/ 18 h 951"/>
                  <a:gd name="T66" fmla="*/ 41 w 955"/>
                  <a:gd name="T67" fmla="*/ 115 h 951"/>
                  <a:gd name="T68" fmla="*/ 159 w 955"/>
                  <a:gd name="T69" fmla="*/ 361 h 951"/>
                  <a:gd name="T70" fmla="*/ 196 w 955"/>
                  <a:gd name="T71" fmla="*/ 506 h 951"/>
                  <a:gd name="T72" fmla="*/ 225 w 955"/>
                  <a:gd name="T73" fmla="*/ 681 h 951"/>
                  <a:gd name="T74" fmla="*/ 275 w 955"/>
                  <a:gd name="T75" fmla="*/ 863 h 951"/>
                  <a:gd name="T76" fmla="*/ 323 w 955"/>
                  <a:gd name="T77" fmla="*/ 922 h 951"/>
                  <a:gd name="T78" fmla="*/ 342 w 955"/>
                  <a:gd name="T79" fmla="*/ 923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55" h="951">
                    <a:moveTo>
                      <a:pt x="342" y="923"/>
                    </a:moveTo>
                    <a:cubicBezTo>
                      <a:pt x="344" y="923"/>
                      <a:pt x="345" y="922"/>
                      <a:pt x="345" y="921"/>
                    </a:cubicBezTo>
                    <a:cubicBezTo>
                      <a:pt x="345" y="921"/>
                      <a:pt x="345" y="921"/>
                      <a:pt x="345" y="920"/>
                    </a:cubicBezTo>
                    <a:cubicBezTo>
                      <a:pt x="345" y="905"/>
                      <a:pt x="363" y="883"/>
                      <a:pt x="380" y="883"/>
                    </a:cubicBezTo>
                    <a:cubicBezTo>
                      <a:pt x="385" y="883"/>
                      <a:pt x="393" y="885"/>
                      <a:pt x="399" y="894"/>
                    </a:cubicBezTo>
                    <a:cubicBezTo>
                      <a:pt x="405" y="903"/>
                      <a:pt x="408" y="912"/>
                      <a:pt x="411" y="921"/>
                    </a:cubicBezTo>
                    <a:cubicBezTo>
                      <a:pt x="416" y="938"/>
                      <a:pt x="419" y="946"/>
                      <a:pt x="435" y="946"/>
                    </a:cubicBezTo>
                    <a:cubicBezTo>
                      <a:pt x="445" y="946"/>
                      <a:pt x="456" y="947"/>
                      <a:pt x="469" y="948"/>
                    </a:cubicBezTo>
                    <a:cubicBezTo>
                      <a:pt x="482" y="949"/>
                      <a:pt x="495" y="950"/>
                      <a:pt x="505" y="950"/>
                    </a:cubicBezTo>
                    <a:cubicBezTo>
                      <a:pt x="521" y="950"/>
                      <a:pt x="525" y="948"/>
                      <a:pt x="526" y="947"/>
                    </a:cubicBezTo>
                    <a:cubicBezTo>
                      <a:pt x="527" y="946"/>
                      <a:pt x="527" y="946"/>
                      <a:pt x="527" y="946"/>
                    </a:cubicBezTo>
                    <a:cubicBezTo>
                      <a:pt x="531" y="940"/>
                      <a:pt x="538" y="935"/>
                      <a:pt x="547" y="930"/>
                    </a:cubicBezTo>
                    <a:cubicBezTo>
                      <a:pt x="560" y="922"/>
                      <a:pt x="575" y="912"/>
                      <a:pt x="575" y="900"/>
                    </a:cubicBezTo>
                    <a:lnTo>
                      <a:pt x="575" y="625"/>
                    </a:lnTo>
                    <a:lnTo>
                      <a:pt x="575" y="612"/>
                    </a:lnTo>
                    <a:lnTo>
                      <a:pt x="575" y="397"/>
                    </a:lnTo>
                    <a:cubicBezTo>
                      <a:pt x="575" y="383"/>
                      <a:pt x="593" y="382"/>
                      <a:pt x="612" y="381"/>
                    </a:cubicBezTo>
                    <a:cubicBezTo>
                      <a:pt x="634" y="379"/>
                      <a:pt x="652" y="377"/>
                      <a:pt x="652" y="367"/>
                    </a:cubicBezTo>
                    <a:lnTo>
                      <a:pt x="652" y="100"/>
                    </a:lnTo>
                    <a:lnTo>
                      <a:pt x="658" y="100"/>
                    </a:lnTo>
                    <a:cubicBezTo>
                      <a:pt x="658" y="99"/>
                      <a:pt x="714" y="95"/>
                      <a:pt x="729" y="91"/>
                    </a:cubicBezTo>
                    <a:cubicBezTo>
                      <a:pt x="733" y="90"/>
                      <a:pt x="740" y="86"/>
                      <a:pt x="749" y="83"/>
                    </a:cubicBezTo>
                    <a:cubicBezTo>
                      <a:pt x="751" y="82"/>
                      <a:pt x="754" y="81"/>
                      <a:pt x="756" y="80"/>
                    </a:cubicBezTo>
                    <a:cubicBezTo>
                      <a:pt x="775" y="72"/>
                      <a:pt x="795" y="64"/>
                      <a:pt x="809" y="64"/>
                    </a:cubicBezTo>
                    <a:cubicBezTo>
                      <a:pt x="813" y="64"/>
                      <a:pt x="817" y="65"/>
                      <a:pt x="819" y="67"/>
                    </a:cubicBezTo>
                    <a:cubicBezTo>
                      <a:pt x="825" y="70"/>
                      <a:pt x="830" y="76"/>
                      <a:pt x="836" y="83"/>
                    </a:cubicBezTo>
                    <a:cubicBezTo>
                      <a:pt x="840" y="88"/>
                      <a:pt x="849" y="97"/>
                      <a:pt x="852" y="97"/>
                    </a:cubicBezTo>
                    <a:cubicBezTo>
                      <a:pt x="855" y="93"/>
                      <a:pt x="882" y="61"/>
                      <a:pt x="911" y="61"/>
                    </a:cubicBezTo>
                    <a:cubicBezTo>
                      <a:pt x="913" y="61"/>
                      <a:pt x="916" y="61"/>
                      <a:pt x="919" y="60"/>
                    </a:cubicBezTo>
                    <a:cubicBezTo>
                      <a:pt x="921" y="60"/>
                      <a:pt x="923" y="60"/>
                      <a:pt x="925" y="59"/>
                    </a:cubicBezTo>
                    <a:cubicBezTo>
                      <a:pt x="927" y="59"/>
                      <a:pt x="928" y="59"/>
                      <a:pt x="930" y="59"/>
                    </a:cubicBezTo>
                    <a:cubicBezTo>
                      <a:pt x="932" y="58"/>
                      <a:pt x="935" y="58"/>
                      <a:pt x="937" y="57"/>
                    </a:cubicBezTo>
                    <a:cubicBezTo>
                      <a:pt x="939" y="57"/>
                      <a:pt x="940" y="56"/>
                      <a:pt x="941" y="56"/>
                    </a:cubicBezTo>
                    <a:cubicBezTo>
                      <a:pt x="945" y="55"/>
                      <a:pt x="948" y="54"/>
                      <a:pt x="952" y="54"/>
                    </a:cubicBezTo>
                    <a:cubicBezTo>
                      <a:pt x="952" y="53"/>
                      <a:pt x="953" y="53"/>
                      <a:pt x="953" y="53"/>
                    </a:cubicBezTo>
                    <a:lnTo>
                      <a:pt x="954" y="53"/>
                    </a:lnTo>
                    <a:cubicBezTo>
                      <a:pt x="953" y="52"/>
                      <a:pt x="953" y="51"/>
                      <a:pt x="952" y="51"/>
                    </a:cubicBezTo>
                    <a:cubicBezTo>
                      <a:pt x="952" y="50"/>
                      <a:pt x="952" y="49"/>
                      <a:pt x="952" y="48"/>
                    </a:cubicBezTo>
                    <a:cubicBezTo>
                      <a:pt x="951" y="45"/>
                      <a:pt x="950" y="42"/>
                      <a:pt x="950" y="40"/>
                    </a:cubicBezTo>
                    <a:cubicBezTo>
                      <a:pt x="950" y="40"/>
                      <a:pt x="950" y="40"/>
                      <a:pt x="949" y="40"/>
                    </a:cubicBezTo>
                    <a:cubicBezTo>
                      <a:pt x="948" y="40"/>
                      <a:pt x="947" y="40"/>
                      <a:pt x="946" y="39"/>
                    </a:cubicBezTo>
                    <a:cubicBezTo>
                      <a:pt x="942" y="39"/>
                      <a:pt x="937" y="38"/>
                      <a:pt x="929" y="38"/>
                    </a:cubicBezTo>
                    <a:cubicBezTo>
                      <a:pt x="925" y="38"/>
                      <a:pt x="921" y="38"/>
                      <a:pt x="916" y="39"/>
                    </a:cubicBezTo>
                    <a:lnTo>
                      <a:pt x="916" y="39"/>
                    </a:lnTo>
                    <a:cubicBezTo>
                      <a:pt x="884" y="40"/>
                      <a:pt x="841" y="47"/>
                      <a:pt x="818" y="52"/>
                    </a:cubicBezTo>
                    <a:lnTo>
                      <a:pt x="817" y="52"/>
                    </a:lnTo>
                    <a:cubicBezTo>
                      <a:pt x="815" y="53"/>
                      <a:pt x="812" y="53"/>
                      <a:pt x="811" y="53"/>
                    </a:cubicBezTo>
                    <a:cubicBezTo>
                      <a:pt x="810" y="54"/>
                      <a:pt x="809" y="54"/>
                      <a:pt x="808" y="54"/>
                    </a:cubicBezTo>
                    <a:cubicBezTo>
                      <a:pt x="807" y="54"/>
                      <a:pt x="806" y="54"/>
                      <a:pt x="805" y="55"/>
                    </a:cubicBezTo>
                    <a:cubicBezTo>
                      <a:pt x="801" y="56"/>
                      <a:pt x="799" y="56"/>
                      <a:pt x="798" y="57"/>
                    </a:cubicBezTo>
                    <a:cubicBezTo>
                      <a:pt x="787" y="60"/>
                      <a:pt x="766" y="65"/>
                      <a:pt x="744" y="67"/>
                    </a:cubicBezTo>
                    <a:cubicBezTo>
                      <a:pt x="737" y="68"/>
                      <a:pt x="729" y="69"/>
                      <a:pt x="722" y="69"/>
                    </a:cubicBezTo>
                    <a:cubicBezTo>
                      <a:pt x="717" y="69"/>
                      <a:pt x="713" y="70"/>
                      <a:pt x="709" y="70"/>
                    </a:cubicBezTo>
                    <a:cubicBezTo>
                      <a:pt x="694" y="70"/>
                      <a:pt x="682" y="68"/>
                      <a:pt x="675" y="64"/>
                    </a:cubicBezTo>
                    <a:cubicBezTo>
                      <a:pt x="671" y="62"/>
                      <a:pt x="660" y="60"/>
                      <a:pt x="624" y="60"/>
                    </a:cubicBezTo>
                    <a:cubicBezTo>
                      <a:pt x="575" y="60"/>
                      <a:pt x="511" y="65"/>
                      <a:pt x="510" y="65"/>
                    </a:cubicBezTo>
                    <a:lnTo>
                      <a:pt x="507" y="65"/>
                    </a:lnTo>
                    <a:lnTo>
                      <a:pt x="480" y="38"/>
                    </a:lnTo>
                    <a:lnTo>
                      <a:pt x="219" y="38"/>
                    </a:lnTo>
                    <a:cubicBezTo>
                      <a:pt x="194" y="38"/>
                      <a:pt x="173" y="35"/>
                      <a:pt x="147" y="18"/>
                    </a:cubicBezTo>
                    <a:cubicBezTo>
                      <a:pt x="127" y="4"/>
                      <a:pt x="107" y="3"/>
                      <a:pt x="81" y="15"/>
                    </a:cubicBezTo>
                    <a:cubicBezTo>
                      <a:pt x="75" y="17"/>
                      <a:pt x="71" y="18"/>
                      <a:pt x="67" y="18"/>
                    </a:cubicBezTo>
                    <a:cubicBezTo>
                      <a:pt x="58" y="18"/>
                      <a:pt x="54" y="11"/>
                      <a:pt x="52" y="6"/>
                    </a:cubicBezTo>
                    <a:cubicBezTo>
                      <a:pt x="49" y="2"/>
                      <a:pt x="48" y="0"/>
                      <a:pt x="44" y="0"/>
                    </a:cubicBezTo>
                    <a:cubicBezTo>
                      <a:pt x="29" y="0"/>
                      <a:pt x="24" y="15"/>
                      <a:pt x="24" y="15"/>
                    </a:cubicBezTo>
                    <a:lnTo>
                      <a:pt x="23" y="18"/>
                    </a:lnTo>
                    <a:lnTo>
                      <a:pt x="0" y="24"/>
                    </a:lnTo>
                    <a:cubicBezTo>
                      <a:pt x="0" y="45"/>
                      <a:pt x="17" y="82"/>
                      <a:pt x="41" y="115"/>
                    </a:cubicBezTo>
                    <a:cubicBezTo>
                      <a:pt x="68" y="151"/>
                      <a:pt x="100" y="218"/>
                      <a:pt x="116" y="273"/>
                    </a:cubicBezTo>
                    <a:cubicBezTo>
                      <a:pt x="125" y="302"/>
                      <a:pt x="143" y="332"/>
                      <a:pt x="159" y="361"/>
                    </a:cubicBezTo>
                    <a:cubicBezTo>
                      <a:pt x="174" y="387"/>
                      <a:pt x="188" y="412"/>
                      <a:pt x="194" y="432"/>
                    </a:cubicBezTo>
                    <a:cubicBezTo>
                      <a:pt x="201" y="455"/>
                      <a:pt x="198" y="482"/>
                      <a:pt x="196" y="506"/>
                    </a:cubicBezTo>
                    <a:cubicBezTo>
                      <a:pt x="194" y="528"/>
                      <a:pt x="192" y="548"/>
                      <a:pt x="197" y="560"/>
                    </a:cubicBezTo>
                    <a:cubicBezTo>
                      <a:pt x="211" y="589"/>
                      <a:pt x="219" y="638"/>
                      <a:pt x="225" y="681"/>
                    </a:cubicBezTo>
                    <a:cubicBezTo>
                      <a:pt x="226" y="689"/>
                      <a:pt x="227" y="699"/>
                      <a:pt x="228" y="709"/>
                    </a:cubicBezTo>
                    <a:cubicBezTo>
                      <a:pt x="234" y="757"/>
                      <a:pt x="242" y="831"/>
                      <a:pt x="275" y="863"/>
                    </a:cubicBezTo>
                    <a:cubicBezTo>
                      <a:pt x="290" y="877"/>
                      <a:pt x="306" y="898"/>
                      <a:pt x="322" y="922"/>
                    </a:cubicBezTo>
                    <a:lnTo>
                      <a:pt x="323" y="922"/>
                    </a:lnTo>
                    <a:cubicBezTo>
                      <a:pt x="328" y="923"/>
                      <a:pt x="333" y="923"/>
                      <a:pt x="337" y="923"/>
                    </a:cubicBezTo>
                    <a:cubicBezTo>
                      <a:pt x="339" y="923"/>
                      <a:pt x="341" y="923"/>
                      <a:pt x="342" y="92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9C5C865-E40A-45AA-B294-156C82842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2216" y="4862674"/>
                <a:ext cx="285613" cy="306276"/>
              </a:xfrm>
              <a:custGeom>
                <a:avLst/>
                <a:gdLst>
                  <a:gd name="T0" fmla="*/ 46 w 670"/>
                  <a:gd name="T1" fmla="*/ 682 h 718"/>
                  <a:gd name="T2" fmla="*/ 45 w 670"/>
                  <a:gd name="T3" fmla="*/ 695 h 718"/>
                  <a:gd name="T4" fmla="*/ 53 w 670"/>
                  <a:gd name="T5" fmla="*/ 713 h 718"/>
                  <a:gd name="T6" fmla="*/ 102 w 670"/>
                  <a:gd name="T7" fmla="*/ 717 h 718"/>
                  <a:gd name="T8" fmla="*/ 147 w 670"/>
                  <a:gd name="T9" fmla="*/ 688 h 718"/>
                  <a:gd name="T10" fmla="*/ 183 w 670"/>
                  <a:gd name="T11" fmla="*/ 652 h 718"/>
                  <a:gd name="T12" fmla="*/ 231 w 670"/>
                  <a:gd name="T13" fmla="*/ 581 h 718"/>
                  <a:gd name="T14" fmla="*/ 264 w 670"/>
                  <a:gd name="T15" fmla="*/ 595 h 718"/>
                  <a:gd name="T16" fmla="*/ 306 w 670"/>
                  <a:gd name="T17" fmla="*/ 616 h 718"/>
                  <a:gd name="T18" fmla="*/ 408 w 670"/>
                  <a:gd name="T19" fmla="*/ 588 h 718"/>
                  <a:gd name="T20" fmla="*/ 443 w 670"/>
                  <a:gd name="T21" fmla="*/ 527 h 718"/>
                  <a:gd name="T22" fmla="*/ 540 w 670"/>
                  <a:gd name="T23" fmla="*/ 428 h 718"/>
                  <a:gd name="T24" fmla="*/ 626 w 670"/>
                  <a:gd name="T25" fmla="*/ 365 h 718"/>
                  <a:gd name="T26" fmla="*/ 648 w 670"/>
                  <a:gd name="T27" fmla="*/ 353 h 718"/>
                  <a:gd name="T28" fmla="*/ 654 w 670"/>
                  <a:gd name="T29" fmla="*/ 345 h 718"/>
                  <a:gd name="T30" fmla="*/ 661 w 670"/>
                  <a:gd name="T31" fmla="*/ 335 h 718"/>
                  <a:gd name="T32" fmla="*/ 669 w 670"/>
                  <a:gd name="T33" fmla="*/ 324 h 718"/>
                  <a:gd name="T34" fmla="*/ 621 w 670"/>
                  <a:gd name="T35" fmla="*/ 298 h 718"/>
                  <a:gd name="T36" fmla="*/ 581 w 670"/>
                  <a:gd name="T37" fmla="*/ 278 h 718"/>
                  <a:gd name="T38" fmla="*/ 545 w 670"/>
                  <a:gd name="T39" fmla="*/ 208 h 718"/>
                  <a:gd name="T40" fmla="*/ 458 w 670"/>
                  <a:gd name="T41" fmla="*/ 134 h 718"/>
                  <a:gd name="T42" fmla="*/ 417 w 670"/>
                  <a:gd name="T43" fmla="*/ 43 h 718"/>
                  <a:gd name="T44" fmla="*/ 369 w 670"/>
                  <a:gd name="T45" fmla="*/ 1 h 718"/>
                  <a:gd name="T46" fmla="*/ 274 w 670"/>
                  <a:gd name="T47" fmla="*/ 41 h 718"/>
                  <a:gd name="T48" fmla="*/ 240 w 670"/>
                  <a:gd name="T49" fmla="*/ 27 h 718"/>
                  <a:gd name="T50" fmla="*/ 222 w 670"/>
                  <a:gd name="T51" fmla="*/ 12 h 718"/>
                  <a:gd name="T52" fmla="*/ 145 w 670"/>
                  <a:gd name="T53" fmla="*/ 38 h 718"/>
                  <a:gd name="T54" fmla="*/ 77 w 670"/>
                  <a:gd name="T55" fmla="*/ 303 h 718"/>
                  <a:gd name="T56" fmla="*/ 0 w 670"/>
                  <a:gd name="T57" fmla="*/ 333 h 718"/>
                  <a:gd name="T58" fmla="*/ 6 w 670"/>
                  <a:gd name="T59" fmla="*/ 556 h 718"/>
                  <a:gd name="T60" fmla="*/ 19 w 670"/>
                  <a:gd name="T61" fmla="*/ 562 h 718"/>
                  <a:gd name="T62" fmla="*/ 29 w 670"/>
                  <a:gd name="T63" fmla="*/ 569 h 718"/>
                  <a:gd name="T64" fmla="*/ 36 w 670"/>
                  <a:gd name="T65" fmla="*/ 579 h 718"/>
                  <a:gd name="T66" fmla="*/ 61 w 670"/>
                  <a:gd name="T67" fmla="*/ 66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0" h="718">
                    <a:moveTo>
                      <a:pt x="48" y="681"/>
                    </a:moveTo>
                    <a:cubicBezTo>
                      <a:pt x="47" y="681"/>
                      <a:pt x="46" y="682"/>
                      <a:pt x="46" y="682"/>
                    </a:cubicBezTo>
                    <a:cubicBezTo>
                      <a:pt x="46" y="682"/>
                      <a:pt x="45" y="683"/>
                      <a:pt x="45" y="685"/>
                    </a:cubicBezTo>
                    <a:cubicBezTo>
                      <a:pt x="45" y="688"/>
                      <a:pt x="45" y="691"/>
                      <a:pt x="45" y="695"/>
                    </a:cubicBezTo>
                    <a:cubicBezTo>
                      <a:pt x="44" y="701"/>
                      <a:pt x="43" y="708"/>
                      <a:pt x="45" y="710"/>
                    </a:cubicBezTo>
                    <a:cubicBezTo>
                      <a:pt x="47" y="712"/>
                      <a:pt x="50" y="713"/>
                      <a:pt x="53" y="713"/>
                    </a:cubicBezTo>
                    <a:cubicBezTo>
                      <a:pt x="60" y="713"/>
                      <a:pt x="68" y="714"/>
                      <a:pt x="76" y="715"/>
                    </a:cubicBezTo>
                    <a:cubicBezTo>
                      <a:pt x="85" y="716"/>
                      <a:pt x="94" y="717"/>
                      <a:pt x="102" y="717"/>
                    </a:cubicBezTo>
                    <a:cubicBezTo>
                      <a:pt x="114" y="717"/>
                      <a:pt x="121" y="715"/>
                      <a:pt x="125" y="710"/>
                    </a:cubicBezTo>
                    <a:cubicBezTo>
                      <a:pt x="130" y="704"/>
                      <a:pt x="138" y="697"/>
                      <a:pt x="147" y="688"/>
                    </a:cubicBezTo>
                    <a:cubicBezTo>
                      <a:pt x="156" y="681"/>
                      <a:pt x="166" y="671"/>
                      <a:pt x="175" y="661"/>
                    </a:cubicBezTo>
                    <a:cubicBezTo>
                      <a:pt x="178" y="658"/>
                      <a:pt x="181" y="655"/>
                      <a:pt x="183" y="652"/>
                    </a:cubicBezTo>
                    <a:cubicBezTo>
                      <a:pt x="189" y="645"/>
                      <a:pt x="193" y="639"/>
                      <a:pt x="194" y="634"/>
                    </a:cubicBezTo>
                    <a:cubicBezTo>
                      <a:pt x="197" y="609"/>
                      <a:pt x="208" y="581"/>
                      <a:pt x="231" y="581"/>
                    </a:cubicBezTo>
                    <a:cubicBezTo>
                      <a:pt x="238" y="581"/>
                      <a:pt x="246" y="584"/>
                      <a:pt x="255" y="589"/>
                    </a:cubicBezTo>
                    <a:lnTo>
                      <a:pt x="264" y="595"/>
                    </a:lnTo>
                    <a:cubicBezTo>
                      <a:pt x="278" y="604"/>
                      <a:pt x="286" y="610"/>
                      <a:pt x="296" y="613"/>
                    </a:cubicBezTo>
                    <a:cubicBezTo>
                      <a:pt x="299" y="614"/>
                      <a:pt x="302" y="615"/>
                      <a:pt x="306" y="616"/>
                    </a:cubicBezTo>
                    <a:cubicBezTo>
                      <a:pt x="315" y="617"/>
                      <a:pt x="326" y="618"/>
                      <a:pt x="342" y="618"/>
                    </a:cubicBezTo>
                    <a:cubicBezTo>
                      <a:pt x="391" y="618"/>
                      <a:pt x="401" y="616"/>
                      <a:pt x="408" y="588"/>
                    </a:cubicBezTo>
                    <a:cubicBezTo>
                      <a:pt x="411" y="579"/>
                      <a:pt x="412" y="571"/>
                      <a:pt x="413" y="564"/>
                    </a:cubicBezTo>
                    <a:cubicBezTo>
                      <a:pt x="415" y="545"/>
                      <a:pt x="417" y="527"/>
                      <a:pt x="443" y="527"/>
                    </a:cubicBezTo>
                    <a:cubicBezTo>
                      <a:pt x="470" y="527"/>
                      <a:pt x="503" y="502"/>
                      <a:pt x="503" y="486"/>
                    </a:cubicBezTo>
                    <a:cubicBezTo>
                      <a:pt x="503" y="463"/>
                      <a:pt x="518" y="428"/>
                      <a:pt x="540" y="428"/>
                    </a:cubicBezTo>
                    <a:cubicBezTo>
                      <a:pt x="557" y="428"/>
                      <a:pt x="592" y="407"/>
                      <a:pt x="596" y="388"/>
                    </a:cubicBezTo>
                    <a:cubicBezTo>
                      <a:pt x="599" y="371"/>
                      <a:pt x="614" y="368"/>
                      <a:pt x="626" y="365"/>
                    </a:cubicBezTo>
                    <a:cubicBezTo>
                      <a:pt x="634" y="364"/>
                      <a:pt x="641" y="362"/>
                      <a:pt x="644" y="358"/>
                    </a:cubicBezTo>
                    <a:cubicBezTo>
                      <a:pt x="645" y="357"/>
                      <a:pt x="647" y="355"/>
                      <a:pt x="648" y="353"/>
                    </a:cubicBezTo>
                    <a:cubicBezTo>
                      <a:pt x="649" y="352"/>
                      <a:pt x="649" y="352"/>
                      <a:pt x="650" y="351"/>
                    </a:cubicBezTo>
                    <a:cubicBezTo>
                      <a:pt x="651" y="349"/>
                      <a:pt x="652" y="347"/>
                      <a:pt x="654" y="345"/>
                    </a:cubicBezTo>
                    <a:cubicBezTo>
                      <a:pt x="655" y="344"/>
                      <a:pt x="655" y="343"/>
                      <a:pt x="656" y="343"/>
                    </a:cubicBezTo>
                    <a:cubicBezTo>
                      <a:pt x="657" y="340"/>
                      <a:pt x="659" y="338"/>
                      <a:pt x="661" y="335"/>
                    </a:cubicBezTo>
                    <a:cubicBezTo>
                      <a:pt x="662" y="334"/>
                      <a:pt x="663" y="332"/>
                      <a:pt x="664" y="331"/>
                    </a:cubicBezTo>
                    <a:cubicBezTo>
                      <a:pt x="665" y="329"/>
                      <a:pt x="667" y="326"/>
                      <a:pt x="669" y="324"/>
                    </a:cubicBezTo>
                    <a:cubicBezTo>
                      <a:pt x="669" y="315"/>
                      <a:pt x="666" y="297"/>
                      <a:pt x="621" y="298"/>
                    </a:cubicBezTo>
                    <a:lnTo>
                      <a:pt x="621" y="298"/>
                    </a:lnTo>
                    <a:lnTo>
                      <a:pt x="621" y="298"/>
                    </a:lnTo>
                    <a:cubicBezTo>
                      <a:pt x="608" y="298"/>
                      <a:pt x="593" y="291"/>
                      <a:pt x="581" y="278"/>
                    </a:cubicBezTo>
                    <a:cubicBezTo>
                      <a:pt x="569" y="266"/>
                      <a:pt x="562" y="251"/>
                      <a:pt x="562" y="239"/>
                    </a:cubicBezTo>
                    <a:cubicBezTo>
                      <a:pt x="562" y="229"/>
                      <a:pt x="553" y="218"/>
                      <a:pt x="545" y="208"/>
                    </a:cubicBezTo>
                    <a:cubicBezTo>
                      <a:pt x="538" y="199"/>
                      <a:pt x="531" y="191"/>
                      <a:pt x="531" y="182"/>
                    </a:cubicBezTo>
                    <a:cubicBezTo>
                      <a:pt x="531" y="173"/>
                      <a:pt x="495" y="149"/>
                      <a:pt x="458" y="134"/>
                    </a:cubicBezTo>
                    <a:cubicBezTo>
                      <a:pt x="440" y="126"/>
                      <a:pt x="432" y="94"/>
                      <a:pt x="425" y="68"/>
                    </a:cubicBezTo>
                    <a:cubicBezTo>
                      <a:pt x="423" y="59"/>
                      <a:pt x="419" y="46"/>
                      <a:pt x="417" y="43"/>
                    </a:cubicBezTo>
                    <a:cubicBezTo>
                      <a:pt x="405" y="41"/>
                      <a:pt x="383" y="18"/>
                      <a:pt x="372" y="0"/>
                    </a:cubicBezTo>
                    <a:lnTo>
                      <a:pt x="369" y="1"/>
                    </a:lnTo>
                    <a:cubicBezTo>
                      <a:pt x="353" y="5"/>
                      <a:pt x="335" y="9"/>
                      <a:pt x="324" y="9"/>
                    </a:cubicBezTo>
                    <a:cubicBezTo>
                      <a:pt x="305" y="9"/>
                      <a:pt x="284" y="29"/>
                      <a:pt x="274" y="41"/>
                    </a:cubicBezTo>
                    <a:cubicBezTo>
                      <a:pt x="271" y="45"/>
                      <a:pt x="268" y="45"/>
                      <a:pt x="265" y="45"/>
                    </a:cubicBezTo>
                    <a:cubicBezTo>
                      <a:pt x="257" y="45"/>
                      <a:pt x="249" y="37"/>
                      <a:pt x="240" y="27"/>
                    </a:cubicBezTo>
                    <a:cubicBezTo>
                      <a:pt x="235" y="21"/>
                      <a:pt x="230" y="15"/>
                      <a:pt x="226" y="13"/>
                    </a:cubicBezTo>
                    <a:cubicBezTo>
                      <a:pt x="225" y="12"/>
                      <a:pt x="224" y="12"/>
                      <a:pt x="222" y="12"/>
                    </a:cubicBezTo>
                    <a:cubicBezTo>
                      <a:pt x="209" y="12"/>
                      <a:pt x="184" y="22"/>
                      <a:pt x="166" y="30"/>
                    </a:cubicBezTo>
                    <a:cubicBezTo>
                      <a:pt x="157" y="34"/>
                      <a:pt x="150" y="37"/>
                      <a:pt x="145" y="38"/>
                    </a:cubicBezTo>
                    <a:cubicBezTo>
                      <a:pt x="132" y="42"/>
                      <a:pt x="92" y="46"/>
                      <a:pt x="77" y="47"/>
                    </a:cubicBezTo>
                    <a:lnTo>
                      <a:pt x="77" y="303"/>
                    </a:lnTo>
                    <a:cubicBezTo>
                      <a:pt x="77" y="325"/>
                      <a:pt x="49" y="327"/>
                      <a:pt x="26" y="329"/>
                    </a:cubicBezTo>
                    <a:cubicBezTo>
                      <a:pt x="17" y="329"/>
                      <a:pt x="2" y="330"/>
                      <a:pt x="0" y="333"/>
                    </a:cubicBezTo>
                    <a:lnTo>
                      <a:pt x="0" y="553"/>
                    </a:lnTo>
                    <a:cubicBezTo>
                      <a:pt x="2" y="554"/>
                      <a:pt x="4" y="555"/>
                      <a:pt x="6" y="556"/>
                    </a:cubicBezTo>
                    <a:cubicBezTo>
                      <a:pt x="8" y="556"/>
                      <a:pt x="11" y="557"/>
                      <a:pt x="13" y="558"/>
                    </a:cubicBezTo>
                    <a:cubicBezTo>
                      <a:pt x="15" y="560"/>
                      <a:pt x="17" y="561"/>
                      <a:pt x="19" y="562"/>
                    </a:cubicBezTo>
                    <a:cubicBezTo>
                      <a:pt x="21" y="563"/>
                      <a:pt x="22" y="564"/>
                      <a:pt x="24" y="565"/>
                    </a:cubicBezTo>
                    <a:cubicBezTo>
                      <a:pt x="26" y="566"/>
                      <a:pt x="27" y="568"/>
                      <a:pt x="29" y="569"/>
                    </a:cubicBezTo>
                    <a:cubicBezTo>
                      <a:pt x="30" y="570"/>
                      <a:pt x="31" y="571"/>
                      <a:pt x="31" y="572"/>
                    </a:cubicBezTo>
                    <a:cubicBezTo>
                      <a:pt x="34" y="574"/>
                      <a:pt x="35" y="576"/>
                      <a:pt x="36" y="579"/>
                    </a:cubicBezTo>
                    <a:lnTo>
                      <a:pt x="37" y="581"/>
                    </a:lnTo>
                    <a:cubicBezTo>
                      <a:pt x="55" y="626"/>
                      <a:pt x="65" y="656"/>
                      <a:pt x="61" y="668"/>
                    </a:cubicBezTo>
                    <a:cubicBezTo>
                      <a:pt x="58" y="678"/>
                      <a:pt x="52" y="680"/>
                      <a:pt x="48" y="68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BA47393D-252F-458B-92F8-17FFF6571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4200" y="5133248"/>
                <a:ext cx="39458" cy="48854"/>
              </a:xfrm>
              <a:custGeom>
                <a:avLst/>
                <a:gdLst>
                  <a:gd name="T0" fmla="*/ 84 w 92"/>
                  <a:gd name="T1" fmla="*/ 19 h 115"/>
                  <a:gd name="T2" fmla="*/ 81 w 92"/>
                  <a:gd name="T3" fmla="*/ 17 h 115"/>
                  <a:gd name="T4" fmla="*/ 46 w 92"/>
                  <a:gd name="T5" fmla="*/ 0 h 115"/>
                  <a:gd name="T6" fmla="*/ 0 w 92"/>
                  <a:gd name="T7" fmla="*/ 49 h 115"/>
                  <a:gd name="T8" fmla="*/ 42 w 92"/>
                  <a:gd name="T9" fmla="*/ 113 h 115"/>
                  <a:gd name="T10" fmla="*/ 54 w 92"/>
                  <a:gd name="T11" fmla="*/ 114 h 115"/>
                  <a:gd name="T12" fmla="*/ 78 w 92"/>
                  <a:gd name="T13" fmla="*/ 102 h 115"/>
                  <a:gd name="T14" fmla="*/ 79 w 92"/>
                  <a:gd name="T15" fmla="*/ 95 h 115"/>
                  <a:gd name="T16" fmla="*/ 80 w 92"/>
                  <a:gd name="T17" fmla="*/ 93 h 115"/>
                  <a:gd name="T18" fmla="*/ 82 w 92"/>
                  <a:gd name="T19" fmla="*/ 89 h 115"/>
                  <a:gd name="T20" fmla="*/ 84 w 92"/>
                  <a:gd name="T21" fmla="*/ 87 h 115"/>
                  <a:gd name="T22" fmla="*/ 86 w 92"/>
                  <a:gd name="T23" fmla="*/ 84 h 115"/>
                  <a:gd name="T24" fmla="*/ 88 w 92"/>
                  <a:gd name="T25" fmla="*/ 81 h 115"/>
                  <a:gd name="T26" fmla="*/ 91 w 92"/>
                  <a:gd name="T27" fmla="*/ 79 h 115"/>
                  <a:gd name="T28" fmla="*/ 90 w 92"/>
                  <a:gd name="T29" fmla="*/ 79 h 115"/>
                  <a:gd name="T30" fmla="*/ 84 w 92"/>
                  <a:gd name="T31" fmla="*/ 1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115">
                    <a:moveTo>
                      <a:pt x="84" y="19"/>
                    </a:moveTo>
                    <a:lnTo>
                      <a:pt x="81" y="17"/>
                    </a:lnTo>
                    <a:cubicBezTo>
                      <a:pt x="69" y="9"/>
                      <a:pt x="55" y="0"/>
                      <a:pt x="46" y="0"/>
                    </a:cubicBezTo>
                    <a:cubicBezTo>
                      <a:pt x="31" y="0"/>
                      <a:pt x="1" y="41"/>
                      <a:pt x="0" y="49"/>
                    </a:cubicBezTo>
                    <a:cubicBezTo>
                      <a:pt x="0" y="57"/>
                      <a:pt x="24" y="112"/>
                      <a:pt x="42" y="113"/>
                    </a:cubicBezTo>
                    <a:cubicBezTo>
                      <a:pt x="46" y="114"/>
                      <a:pt x="50" y="114"/>
                      <a:pt x="54" y="114"/>
                    </a:cubicBezTo>
                    <a:cubicBezTo>
                      <a:pt x="75" y="114"/>
                      <a:pt x="77" y="108"/>
                      <a:pt x="78" y="102"/>
                    </a:cubicBezTo>
                    <a:cubicBezTo>
                      <a:pt x="78" y="99"/>
                      <a:pt x="79" y="97"/>
                      <a:pt x="79" y="95"/>
                    </a:cubicBezTo>
                    <a:cubicBezTo>
                      <a:pt x="80" y="95"/>
                      <a:pt x="80" y="94"/>
                      <a:pt x="80" y="93"/>
                    </a:cubicBezTo>
                    <a:cubicBezTo>
                      <a:pt x="81" y="92"/>
                      <a:pt x="81" y="91"/>
                      <a:pt x="82" y="89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4" y="86"/>
                      <a:pt x="85" y="85"/>
                      <a:pt x="86" y="84"/>
                    </a:cubicBezTo>
                    <a:cubicBezTo>
                      <a:pt x="87" y="83"/>
                      <a:pt x="88" y="82"/>
                      <a:pt x="88" y="81"/>
                    </a:cubicBezTo>
                    <a:cubicBezTo>
                      <a:pt x="89" y="81"/>
                      <a:pt x="90" y="80"/>
                      <a:pt x="91" y="79"/>
                    </a:cubicBezTo>
                    <a:cubicBezTo>
                      <a:pt x="91" y="79"/>
                      <a:pt x="91" y="79"/>
                      <a:pt x="90" y="79"/>
                    </a:cubicBezTo>
                    <a:cubicBezTo>
                      <a:pt x="89" y="64"/>
                      <a:pt x="85" y="37"/>
                      <a:pt x="84" y="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829A8086-8B07-48F0-8417-FB21FD1D3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699" y="5230955"/>
                <a:ext cx="67646" cy="67645"/>
              </a:xfrm>
              <a:custGeom>
                <a:avLst/>
                <a:gdLst>
                  <a:gd name="T0" fmla="*/ 134 w 160"/>
                  <a:gd name="T1" fmla="*/ 28 h 160"/>
                  <a:gd name="T2" fmla="*/ 110 w 160"/>
                  <a:gd name="T3" fmla="*/ 2 h 160"/>
                  <a:gd name="T4" fmla="*/ 104 w 160"/>
                  <a:gd name="T5" fmla="*/ 0 h 160"/>
                  <a:gd name="T6" fmla="*/ 44 w 160"/>
                  <a:gd name="T7" fmla="*/ 33 h 160"/>
                  <a:gd name="T8" fmla="*/ 0 w 160"/>
                  <a:gd name="T9" fmla="*/ 98 h 160"/>
                  <a:gd name="T10" fmla="*/ 42 w 160"/>
                  <a:gd name="T11" fmla="*/ 156 h 160"/>
                  <a:gd name="T12" fmla="*/ 66 w 160"/>
                  <a:gd name="T13" fmla="*/ 159 h 160"/>
                  <a:gd name="T14" fmla="*/ 83 w 160"/>
                  <a:gd name="T15" fmla="*/ 123 h 160"/>
                  <a:gd name="T16" fmla="*/ 105 w 160"/>
                  <a:gd name="T17" fmla="*/ 112 h 160"/>
                  <a:gd name="T18" fmla="*/ 117 w 160"/>
                  <a:gd name="T19" fmla="*/ 113 h 160"/>
                  <a:gd name="T20" fmla="*/ 127 w 160"/>
                  <a:gd name="T21" fmla="*/ 113 h 160"/>
                  <a:gd name="T22" fmla="*/ 132 w 160"/>
                  <a:gd name="T23" fmla="*/ 113 h 160"/>
                  <a:gd name="T24" fmla="*/ 146 w 160"/>
                  <a:gd name="T25" fmla="*/ 81 h 160"/>
                  <a:gd name="T26" fmla="*/ 159 w 160"/>
                  <a:gd name="T27" fmla="*/ 58 h 160"/>
                  <a:gd name="T28" fmla="*/ 134 w 160"/>
                  <a:gd name="T29" fmla="*/ 2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0" h="160">
                    <a:moveTo>
                      <a:pt x="134" y="28"/>
                    </a:moveTo>
                    <a:cubicBezTo>
                      <a:pt x="124" y="19"/>
                      <a:pt x="114" y="10"/>
                      <a:pt x="110" y="2"/>
                    </a:cubicBezTo>
                    <a:cubicBezTo>
                      <a:pt x="109" y="0"/>
                      <a:pt x="106" y="0"/>
                      <a:pt x="104" y="0"/>
                    </a:cubicBezTo>
                    <a:cubicBezTo>
                      <a:pt x="85" y="0"/>
                      <a:pt x="50" y="21"/>
                      <a:pt x="44" y="33"/>
                    </a:cubicBezTo>
                    <a:cubicBezTo>
                      <a:pt x="36" y="49"/>
                      <a:pt x="9" y="87"/>
                      <a:pt x="0" y="98"/>
                    </a:cubicBezTo>
                    <a:lnTo>
                      <a:pt x="42" y="156"/>
                    </a:lnTo>
                    <a:lnTo>
                      <a:pt x="66" y="159"/>
                    </a:lnTo>
                    <a:cubicBezTo>
                      <a:pt x="69" y="152"/>
                      <a:pt x="76" y="136"/>
                      <a:pt x="83" y="123"/>
                    </a:cubicBezTo>
                    <a:cubicBezTo>
                      <a:pt x="88" y="112"/>
                      <a:pt x="101" y="112"/>
                      <a:pt x="105" y="112"/>
                    </a:cubicBezTo>
                    <a:cubicBezTo>
                      <a:pt x="109" y="112"/>
                      <a:pt x="113" y="112"/>
                      <a:pt x="117" y="113"/>
                    </a:cubicBezTo>
                    <a:cubicBezTo>
                      <a:pt x="120" y="113"/>
                      <a:pt x="124" y="113"/>
                      <a:pt x="127" y="113"/>
                    </a:cubicBezTo>
                    <a:cubicBezTo>
                      <a:pt x="131" y="113"/>
                      <a:pt x="132" y="113"/>
                      <a:pt x="132" y="113"/>
                    </a:cubicBezTo>
                    <a:cubicBezTo>
                      <a:pt x="132" y="101"/>
                      <a:pt x="139" y="91"/>
                      <a:pt x="146" y="81"/>
                    </a:cubicBezTo>
                    <a:cubicBezTo>
                      <a:pt x="152" y="73"/>
                      <a:pt x="159" y="65"/>
                      <a:pt x="159" y="58"/>
                    </a:cubicBezTo>
                    <a:cubicBezTo>
                      <a:pt x="159" y="50"/>
                      <a:pt x="145" y="38"/>
                      <a:pt x="134" y="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8F2D8770-A994-43C7-8CA0-EB2FEE8BB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234" y="5005477"/>
                <a:ext cx="514853" cy="450960"/>
              </a:xfrm>
              <a:custGeom>
                <a:avLst/>
                <a:gdLst>
                  <a:gd name="T0" fmla="*/ 1190 w 1208"/>
                  <a:gd name="T1" fmla="*/ 394 h 1059"/>
                  <a:gd name="T2" fmla="*/ 1178 w 1208"/>
                  <a:gd name="T3" fmla="*/ 395 h 1059"/>
                  <a:gd name="T4" fmla="*/ 1168 w 1208"/>
                  <a:gd name="T5" fmla="*/ 396 h 1059"/>
                  <a:gd name="T6" fmla="*/ 1159 w 1208"/>
                  <a:gd name="T7" fmla="*/ 397 h 1059"/>
                  <a:gd name="T8" fmla="*/ 1152 w 1208"/>
                  <a:gd name="T9" fmla="*/ 398 h 1059"/>
                  <a:gd name="T10" fmla="*/ 1149 w 1208"/>
                  <a:gd name="T11" fmla="*/ 405 h 1059"/>
                  <a:gd name="T12" fmla="*/ 1047 w 1208"/>
                  <a:gd name="T13" fmla="*/ 351 h 1059"/>
                  <a:gd name="T14" fmla="*/ 1142 w 1208"/>
                  <a:gd name="T15" fmla="*/ 306 h 1059"/>
                  <a:gd name="T16" fmla="*/ 1142 w 1208"/>
                  <a:gd name="T17" fmla="*/ 303 h 1059"/>
                  <a:gd name="T18" fmla="*/ 1147 w 1208"/>
                  <a:gd name="T19" fmla="*/ 210 h 1059"/>
                  <a:gd name="T20" fmla="*/ 1146 w 1208"/>
                  <a:gd name="T21" fmla="*/ 195 h 1059"/>
                  <a:gd name="T22" fmla="*/ 1145 w 1208"/>
                  <a:gd name="T23" fmla="*/ 186 h 1059"/>
                  <a:gd name="T24" fmla="*/ 1143 w 1208"/>
                  <a:gd name="T25" fmla="*/ 177 h 1059"/>
                  <a:gd name="T26" fmla="*/ 1099 w 1208"/>
                  <a:gd name="T27" fmla="*/ 62 h 1059"/>
                  <a:gd name="T28" fmla="*/ 1052 w 1208"/>
                  <a:gd name="T29" fmla="*/ 20 h 1059"/>
                  <a:gd name="T30" fmla="*/ 933 w 1208"/>
                  <a:gd name="T31" fmla="*/ 0 h 1059"/>
                  <a:gd name="T32" fmla="*/ 864 w 1208"/>
                  <a:gd name="T33" fmla="*/ 56 h 1059"/>
                  <a:gd name="T34" fmla="*/ 700 w 1208"/>
                  <a:gd name="T35" fmla="*/ 205 h 1059"/>
                  <a:gd name="T36" fmla="*/ 599 w 1208"/>
                  <a:gd name="T37" fmla="*/ 296 h 1059"/>
                  <a:gd name="T38" fmla="*/ 488 w 1208"/>
                  <a:gd name="T39" fmla="*/ 259 h 1059"/>
                  <a:gd name="T40" fmla="*/ 391 w 1208"/>
                  <a:gd name="T41" fmla="*/ 384 h 1059"/>
                  <a:gd name="T42" fmla="*/ 310 w 1208"/>
                  <a:gd name="T43" fmla="*/ 390 h 1059"/>
                  <a:gd name="T44" fmla="*/ 291 w 1208"/>
                  <a:gd name="T45" fmla="*/ 351 h 1059"/>
                  <a:gd name="T46" fmla="*/ 307 w 1208"/>
                  <a:gd name="T47" fmla="*/ 325 h 1059"/>
                  <a:gd name="T48" fmla="*/ 257 w 1208"/>
                  <a:gd name="T49" fmla="*/ 232 h 1059"/>
                  <a:gd name="T50" fmla="*/ 207 w 1208"/>
                  <a:gd name="T51" fmla="*/ 555 h 1059"/>
                  <a:gd name="T52" fmla="*/ 105 w 1208"/>
                  <a:gd name="T53" fmla="*/ 560 h 1059"/>
                  <a:gd name="T54" fmla="*/ 50 w 1208"/>
                  <a:gd name="T55" fmla="*/ 497 h 1059"/>
                  <a:gd name="T56" fmla="*/ 0 w 1208"/>
                  <a:gd name="T57" fmla="*/ 537 h 1059"/>
                  <a:gd name="T58" fmla="*/ 125 w 1208"/>
                  <a:gd name="T59" fmla="*/ 801 h 1059"/>
                  <a:gd name="T60" fmla="*/ 120 w 1208"/>
                  <a:gd name="T61" fmla="*/ 880 h 1059"/>
                  <a:gd name="T62" fmla="*/ 140 w 1208"/>
                  <a:gd name="T63" fmla="*/ 982 h 1059"/>
                  <a:gd name="T64" fmla="*/ 177 w 1208"/>
                  <a:gd name="T65" fmla="*/ 1015 h 1059"/>
                  <a:gd name="T66" fmla="*/ 240 w 1208"/>
                  <a:gd name="T67" fmla="*/ 1058 h 1059"/>
                  <a:gd name="T68" fmla="*/ 392 w 1208"/>
                  <a:gd name="T69" fmla="*/ 1009 h 1059"/>
                  <a:gd name="T70" fmla="*/ 615 w 1208"/>
                  <a:gd name="T71" fmla="*/ 983 h 1059"/>
                  <a:gd name="T72" fmla="*/ 661 w 1208"/>
                  <a:gd name="T73" fmla="*/ 977 h 1059"/>
                  <a:gd name="T74" fmla="*/ 730 w 1208"/>
                  <a:gd name="T75" fmla="*/ 950 h 1059"/>
                  <a:gd name="T76" fmla="*/ 1168 w 1208"/>
                  <a:gd name="T77" fmla="*/ 514 h 1059"/>
                  <a:gd name="T78" fmla="*/ 1204 w 1208"/>
                  <a:gd name="T79" fmla="*/ 393 h 1059"/>
                  <a:gd name="T80" fmla="*/ 927 w 1208"/>
                  <a:gd name="T81" fmla="*/ 644 h 1059"/>
                  <a:gd name="T82" fmla="*/ 889 w 1208"/>
                  <a:gd name="T83" fmla="*/ 656 h 1059"/>
                  <a:gd name="T84" fmla="*/ 858 w 1208"/>
                  <a:gd name="T85" fmla="*/ 705 h 1059"/>
                  <a:gd name="T86" fmla="*/ 772 w 1208"/>
                  <a:gd name="T87" fmla="*/ 627 h 1059"/>
                  <a:gd name="T88" fmla="*/ 888 w 1208"/>
                  <a:gd name="T89" fmla="*/ 520 h 1059"/>
                  <a:gd name="T90" fmla="*/ 955 w 1208"/>
                  <a:gd name="T91" fmla="*/ 59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8" h="1059">
                    <a:moveTo>
                      <a:pt x="1199" y="394"/>
                    </a:moveTo>
                    <a:cubicBezTo>
                      <a:pt x="1198" y="394"/>
                      <a:pt x="1197" y="394"/>
                      <a:pt x="1195" y="394"/>
                    </a:cubicBezTo>
                    <a:cubicBezTo>
                      <a:pt x="1194" y="394"/>
                      <a:pt x="1192" y="394"/>
                      <a:pt x="1190" y="394"/>
                    </a:cubicBezTo>
                    <a:cubicBezTo>
                      <a:pt x="1189" y="394"/>
                      <a:pt x="1187" y="394"/>
                      <a:pt x="1186" y="394"/>
                    </a:cubicBezTo>
                    <a:cubicBezTo>
                      <a:pt x="1185" y="395"/>
                      <a:pt x="1183" y="395"/>
                      <a:pt x="1182" y="395"/>
                    </a:cubicBezTo>
                    <a:cubicBezTo>
                      <a:pt x="1180" y="395"/>
                      <a:pt x="1179" y="395"/>
                      <a:pt x="1178" y="395"/>
                    </a:cubicBezTo>
                    <a:cubicBezTo>
                      <a:pt x="1176" y="395"/>
                      <a:pt x="1175" y="395"/>
                      <a:pt x="1174" y="396"/>
                    </a:cubicBezTo>
                    <a:cubicBezTo>
                      <a:pt x="1173" y="396"/>
                      <a:pt x="1171" y="396"/>
                      <a:pt x="1170" y="396"/>
                    </a:cubicBezTo>
                    <a:cubicBezTo>
                      <a:pt x="1169" y="396"/>
                      <a:pt x="1168" y="396"/>
                      <a:pt x="1168" y="396"/>
                    </a:cubicBezTo>
                    <a:cubicBezTo>
                      <a:pt x="1166" y="396"/>
                      <a:pt x="1165" y="397"/>
                      <a:pt x="1164" y="397"/>
                    </a:cubicBezTo>
                    <a:cubicBezTo>
                      <a:pt x="1163" y="397"/>
                      <a:pt x="1163" y="397"/>
                      <a:pt x="1162" y="397"/>
                    </a:cubicBezTo>
                    <a:cubicBezTo>
                      <a:pt x="1161" y="397"/>
                      <a:pt x="1160" y="397"/>
                      <a:pt x="1159" y="397"/>
                    </a:cubicBezTo>
                    <a:lnTo>
                      <a:pt x="1159" y="397"/>
                    </a:lnTo>
                    <a:cubicBezTo>
                      <a:pt x="1158" y="397"/>
                      <a:pt x="1158" y="398"/>
                      <a:pt x="1158" y="398"/>
                    </a:cubicBezTo>
                    <a:lnTo>
                      <a:pt x="1152" y="398"/>
                    </a:lnTo>
                    <a:lnTo>
                      <a:pt x="1152" y="398"/>
                    </a:lnTo>
                    <a:lnTo>
                      <a:pt x="1152" y="397"/>
                    </a:lnTo>
                    <a:cubicBezTo>
                      <a:pt x="1150" y="400"/>
                      <a:pt x="1149" y="402"/>
                      <a:pt x="1149" y="405"/>
                    </a:cubicBezTo>
                    <a:cubicBezTo>
                      <a:pt x="1147" y="428"/>
                      <a:pt x="1122" y="428"/>
                      <a:pt x="1113" y="428"/>
                    </a:cubicBezTo>
                    <a:cubicBezTo>
                      <a:pt x="1109" y="428"/>
                      <a:pt x="1105" y="428"/>
                      <a:pt x="1100" y="427"/>
                    </a:cubicBezTo>
                    <a:cubicBezTo>
                      <a:pt x="1072" y="425"/>
                      <a:pt x="1047" y="361"/>
                      <a:pt x="1047" y="351"/>
                    </a:cubicBezTo>
                    <a:cubicBezTo>
                      <a:pt x="1047" y="338"/>
                      <a:pt x="1082" y="290"/>
                      <a:pt x="1105" y="290"/>
                    </a:cubicBezTo>
                    <a:cubicBezTo>
                      <a:pt x="1116" y="290"/>
                      <a:pt x="1130" y="298"/>
                      <a:pt x="1142" y="306"/>
                    </a:cubicBezTo>
                    <a:lnTo>
                      <a:pt x="1142" y="306"/>
                    </a:lnTo>
                    <a:cubicBezTo>
                      <a:pt x="1142" y="305"/>
                      <a:pt x="1142" y="304"/>
                      <a:pt x="1142" y="303"/>
                    </a:cubicBezTo>
                    <a:lnTo>
                      <a:pt x="1142" y="303"/>
                    </a:lnTo>
                    <a:lnTo>
                      <a:pt x="1142" y="303"/>
                    </a:lnTo>
                    <a:cubicBezTo>
                      <a:pt x="1143" y="301"/>
                      <a:pt x="1143" y="300"/>
                      <a:pt x="1143" y="298"/>
                    </a:cubicBezTo>
                    <a:cubicBezTo>
                      <a:pt x="1145" y="280"/>
                      <a:pt x="1148" y="242"/>
                      <a:pt x="1147" y="212"/>
                    </a:cubicBezTo>
                    <a:cubicBezTo>
                      <a:pt x="1147" y="211"/>
                      <a:pt x="1147" y="210"/>
                      <a:pt x="1147" y="210"/>
                    </a:cubicBezTo>
                    <a:cubicBezTo>
                      <a:pt x="1147" y="207"/>
                      <a:pt x="1147" y="205"/>
                      <a:pt x="1147" y="203"/>
                    </a:cubicBezTo>
                    <a:cubicBezTo>
                      <a:pt x="1147" y="202"/>
                      <a:pt x="1147" y="201"/>
                      <a:pt x="1147" y="200"/>
                    </a:cubicBezTo>
                    <a:cubicBezTo>
                      <a:pt x="1146" y="199"/>
                      <a:pt x="1146" y="197"/>
                      <a:pt x="1146" y="195"/>
                    </a:cubicBezTo>
                    <a:cubicBezTo>
                      <a:pt x="1146" y="194"/>
                      <a:pt x="1146" y="194"/>
                      <a:pt x="1146" y="193"/>
                    </a:cubicBezTo>
                    <a:cubicBezTo>
                      <a:pt x="1146" y="191"/>
                      <a:pt x="1146" y="190"/>
                      <a:pt x="1145" y="188"/>
                    </a:cubicBezTo>
                    <a:cubicBezTo>
                      <a:pt x="1145" y="187"/>
                      <a:pt x="1145" y="186"/>
                      <a:pt x="1145" y="186"/>
                    </a:cubicBezTo>
                    <a:cubicBezTo>
                      <a:pt x="1145" y="184"/>
                      <a:pt x="1144" y="183"/>
                      <a:pt x="1144" y="182"/>
                    </a:cubicBezTo>
                    <a:cubicBezTo>
                      <a:pt x="1144" y="181"/>
                      <a:pt x="1144" y="180"/>
                      <a:pt x="1143" y="179"/>
                    </a:cubicBezTo>
                    <a:cubicBezTo>
                      <a:pt x="1143" y="178"/>
                      <a:pt x="1143" y="177"/>
                      <a:pt x="1143" y="177"/>
                    </a:cubicBezTo>
                    <a:cubicBezTo>
                      <a:pt x="1142" y="175"/>
                      <a:pt x="1142" y="174"/>
                      <a:pt x="1141" y="173"/>
                    </a:cubicBezTo>
                    <a:cubicBezTo>
                      <a:pt x="1140" y="171"/>
                      <a:pt x="1139" y="171"/>
                      <a:pt x="1139" y="170"/>
                    </a:cubicBezTo>
                    <a:cubicBezTo>
                      <a:pt x="1124" y="161"/>
                      <a:pt x="1112" y="118"/>
                      <a:pt x="1099" y="62"/>
                    </a:cubicBezTo>
                    <a:cubicBezTo>
                      <a:pt x="1095" y="45"/>
                      <a:pt x="1091" y="29"/>
                      <a:pt x="1089" y="26"/>
                    </a:cubicBezTo>
                    <a:lnTo>
                      <a:pt x="1087" y="25"/>
                    </a:lnTo>
                    <a:cubicBezTo>
                      <a:pt x="1081" y="22"/>
                      <a:pt x="1063" y="21"/>
                      <a:pt x="1052" y="20"/>
                    </a:cubicBezTo>
                    <a:cubicBezTo>
                      <a:pt x="1023" y="18"/>
                      <a:pt x="1005" y="16"/>
                      <a:pt x="999" y="7"/>
                    </a:cubicBezTo>
                    <a:cubicBezTo>
                      <a:pt x="997" y="3"/>
                      <a:pt x="975" y="3"/>
                      <a:pt x="965" y="3"/>
                    </a:cubicBezTo>
                    <a:cubicBezTo>
                      <a:pt x="952" y="3"/>
                      <a:pt x="940" y="3"/>
                      <a:pt x="933" y="0"/>
                    </a:cubicBezTo>
                    <a:cubicBezTo>
                      <a:pt x="925" y="12"/>
                      <a:pt x="916" y="25"/>
                      <a:pt x="910" y="32"/>
                    </a:cubicBezTo>
                    <a:cubicBezTo>
                      <a:pt x="904" y="39"/>
                      <a:pt x="895" y="41"/>
                      <a:pt x="886" y="43"/>
                    </a:cubicBezTo>
                    <a:cubicBezTo>
                      <a:pt x="873" y="45"/>
                      <a:pt x="866" y="47"/>
                      <a:pt x="864" y="56"/>
                    </a:cubicBezTo>
                    <a:cubicBezTo>
                      <a:pt x="859" y="81"/>
                      <a:pt x="818" y="106"/>
                      <a:pt x="797" y="106"/>
                    </a:cubicBezTo>
                    <a:cubicBezTo>
                      <a:pt x="785" y="106"/>
                      <a:pt x="772" y="133"/>
                      <a:pt x="772" y="152"/>
                    </a:cubicBezTo>
                    <a:cubicBezTo>
                      <a:pt x="772" y="176"/>
                      <a:pt x="732" y="205"/>
                      <a:pt x="700" y="205"/>
                    </a:cubicBezTo>
                    <a:cubicBezTo>
                      <a:pt x="686" y="205"/>
                      <a:pt x="684" y="211"/>
                      <a:pt x="682" y="231"/>
                    </a:cubicBezTo>
                    <a:cubicBezTo>
                      <a:pt x="681" y="239"/>
                      <a:pt x="680" y="248"/>
                      <a:pt x="677" y="257"/>
                    </a:cubicBezTo>
                    <a:cubicBezTo>
                      <a:pt x="666" y="294"/>
                      <a:pt x="647" y="296"/>
                      <a:pt x="599" y="296"/>
                    </a:cubicBezTo>
                    <a:cubicBezTo>
                      <a:pt x="552" y="296"/>
                      <a:pt x="545" y="291"/>
                      <a:pt x="515" y="271"/>
                    </a:cubicBezTo>
                    <a:lnTo>
                      <a:pt x="505" y="265"/>
                    </a:lnTo>
                    <a:cubicBezTo>
                      <a:pt x="499" y="261"/>
                      <a:pt x="493" y="259"/>
                      <a:pt x="488" y="259"/>
                    </a:cubicBezTo>
                    <a:cubicBezTo>
                      <a:pt x="468" y="259"/>
                      <a:pt x="463" y="297"/>
                      <a:pt x="463" y="302"/>
                    </a:cubicBezTo>
                    <a:cubicBezTo>
                      <a:pt x="461" y="317"/>
                      <a:pt x="440" y="337"/>
                      <a:pt x="412" y="363"/>
                    </a:cubicBezTo>
                    <a:cubicBezTo>
                      <a:pt x="404" y="371"/>
                      <a:pt x="396" y="379"/>
                      <a:pt x="391" y="384"/>
                    </a:cubicBezTo>
                    <a:cubicBezTo>
                      <a:pt x="384" y="391"/>
                      <a:pt x="374" y="395"/>
                      <a:pt x="359" y="395"/>
                    </a:cubicBezTo>
                    <a:cubicBezTo>
                      <a:pt x="350" y="395"/>
                      <a:pt x="341" y="394"/>
                      <a:pt x="331" y="392"/>
                    </a:cubicBezTo>
                    <a:cubicBezTo>
                      <a:pt x="323" y="391"/>
                      <a:pt x="316" y="390"/>
                      <a:pt x="310" y="390"/>
                    </a:cubicBezTo>
                    <a:cubicBezTo>
                      <a:pt x="302" y="390"/>
                      <a:pt x="297" y="388"/>
                      <a:pt x="293" y="384"/>
                    </a:cubicBezTo>
                    <a:cubicBezTo>
                      <a:pt x="287" y="377"/>
                      <a:pt x="289" y="368"/>
                      <a:pt x="290" y="359"/>
                    </a:cubicBezTo>
                    <a:cubicBezTo>
                      <a:pt x="290" y="356"/>
                      <a:pt x="291" y="353"/>
                      <a:pt x="291" y="351"/>
                    </a:cubicBezTo>
                    <a:cubicBezTo>
                      <a:pt x="291" y="339"/>
                      <a:pt x="297" y="337"/>
                      <a:pt x="301" y="336"/>
                    </a:cubicBezTo>
                    <a:cubicBezTo>
                      <a:pt x="304" y="335"/>
                      <a:pt x="305" y="334"/>
                      <a:pt x="307" y="331"/>
                    </a:cubicBezTo>
                    <a:cubicBezTo>
                      <a:pt x="307" y="329"/>
                      <a:pt x="307" y="327"/>
                      <a:pt x="307" y="325"/>
                    </a:cubicBezTo>
                    <a:cubicBezTo>
                      <a:pt x="305" y="307"/>
                      <a:pt x="289" y="266"/>
                      <a:pt x="283" y="251"/>
                    </a:cubicBezTo>
                    <a:lnTo>
                      <a:pt x="282" y="249"/>
                    </a:lnTo>
                    <a:cubicBezTo>
                      <a:pt x="281" y="246"/>
                      <a:pt x="276" y="239"/>
                      <a:pt x="257" y="232"/>
                    </a:cubicBezTo>
                    <a:lnTo>
                      <a:pt x="257" y="502"/>
                    </a:lnTo>
                    <a:cubicBezTo>
                      <a:pt x="257" y="521"/>
                      <a:pt x="239" y="533"/>
                      <a:pt x="224" y="542"/>
                    </a:cubicBezTo>
                    <a:cubicBezTo>
                      <a:pt x="217" y="546"/>
                      <a:pt x="209" y="551"/>
                      <a:pt x="207" y="555"/>
                    </a:cubicBezTo>
                    <a:cubicBezTo>
                      <a:pt x="202" y="561"/>
                      <a:pt x="193" y="564"/>
                      <a:pt x="175" y="564"/>
                    </a:cubicBezTo>
                    <a:cubicBezTo>
                      <a:pt x="164" y="564"/>
                      <a:pt x="151" y="563"/>
                      <a:pt x="138" y="562"/>
                    </a:cubicBezTo>
                    <a:cubicBezTo>
                      <a:pt x="126" y="561"/>
                      <a:pt x="114" y="560"/>
                      <a:pt x="105" y="560"/>
                    </a:cubicBezTo>
                    <a:cubicBezTo>
                      <a:pt x="80" y="560"/>
                      <a:pt x="74" y="542"/>
                      <a:pt x="69" y="526"/>
                    </a:cubicBezTo>
                    <a:cubicBezTo>
                      <a:pt x="67" y="518"/>
                      <a:pt x="64" y="510"/>
                      <a:pt x="59" y="503"/>
                    </a:cubicBezTo>
                    <a:cubicBezTo>
                      <a:pt x="56" y="499"/>
                      <a:pt x="54" y="497"/>
                      <a:pt x="50" y="497"/>
                    </a:cubicBezTo>
                    <a:cubicBezTo>
                      <a:pt x="40" y="497"/>
                      <a:pt x="27" y="514"/>
                      <a:pt x="27" y="522"/>
                    </a:cubicBezTo>
                    <a:cubicBezTo>
                      <a:pt x="27" y="529"/>
                      <a:pt x="24" y="537"/>
                      <a:pt x="7" y="537"/>
                    </a:cubicBezTo>
                    <a:cubicBezTo>
                      <a:pt x="5" y="537"/>
                      <a:pt x="2" y="537"/>
                      <a:pt x="0" y="537"/>
                    </a:cubicBezTo>
                    <a:cubicBezTo>
                      <a:pt x="22" y="574"/>
                      <a:pt x="41" y="616"/>
                      <a:pt x="52" y="650"/>
                    </a:cubicBezTo>
                    <a:cubicBezTo>
                      <a:pt x="62" y="684"/>
                      <a:pt x="81" y="717"/>
                      <a:pt x="97" y="745"/>
                    </a:cubicBezTo>
                    <a:cubicBezTo>
                      <a:pt x="109" y="767"/>
                      <a:pt x="120" y="786"/>
                      <a:pt x="125" y="801"/>
                    </a:cubicBezTo>
                    <a:lnTo>
                      <a:pt x="127" y="808"/>
                    </a:lnTo>
                    <a:cubicBezTo>
                      <a:pt x="136" y="835"/>
                      <a:pt x="143" y="858"/>
                      <a:pt x="135" y="871"/>
                    </a:cubicBezTo>
                    <a:cubicBezTo>
                      <a:pt x="132" y="876"/>
                      <a:pt x="127" y="879"/>
                      <a:pt x="120" y="880"/>
                    </a:cubicBezTo>
                    <a:cubicBezTo>
                      <a:pt x="111" y="881"/>
                      <a:pt x="109" y="885"/>
                      <a:pt x="109" y="886"/>
                    </a:cubicBezTo>
                    <a:cubicBezTo>
                      <a:pt x="107" y="891"/>
                      <a:pt x="106" y="903"/>
                      <a:pt x="125" y="933"/>
                    </a:cubicBezTo>
                    <a:cubicBezTo>
                      <a:pt x="139" y="954"/>
                      <a:pt x="140" y="971"/>
                      <a:pt x="140" y="982"/>
                    </a:cubicBezTo>
                    <a:cubicBezTo>
                      <a:pt x="141" y="993"/>
                      <a:pt x="141" y="995"/>
                      <a:pt x="147" y="996"/>
                    </a:cubicBezTo>
                    <a:cubicBezTo>
                      <a:pt x="160" y="998"/>
                      <a:pt x="164" y="1005"/>
                      <a:pt x="168" y="1009"/>
                    </a:cubicBezTo>
                    <a:cubicBezTo>
                      <a:pt x="170" y="1013"/>
                      <a:pt x="172" y="1014"/>
                      <a:pt x="177" y="1015"/>
                    </a:cubicBezTo>
                    <a:cubicBezTo>
                      <a:pt x="196" y="1016"/>
                      <a:pt x="209" y="1033"/>
                      <a:pt x="221" y="1048"/>
                    </a:cubicBezTo>
                    <a:lnTo>
                      <a:pt x="222" y="1050"/>
                    </a:lnTo>
                    <a:cubicBezTo>
                      <a:pt x="226" y="1055"/>
                      <a:pt x="233" y="1058"/>
                      <a:pt x="240" y="1058"/>
                    </a:cubicBezTo>
                    <a:cubicBezTo>
                      <a:pt x="249" y="1058"/>
                      <a:pt x="257" y="1054"/>
                      <a:pt x="262" y="1047"/>
                    </a:cubicBezTo>
                    <a:cubicBezTo>
                      <a:pt x="274" y="1029"/>
                      <a:pt x="306" y="1020"/>
                      <a:pt x="357" y="1020"/>
                    </a:cubicBezTo>
                    <a:cubicBezTo>
                      <a:pt x="378" y="1020"/>
                      <a:pt x="384" y="1016"/>
                      <a:pt x="392" y="1009"/>
                    </a:cubicBezTo>
                    <a:cubicBezTo>
                      <a:pt x="399" y="1004"/>
                      <a:pt x="408" y="998"/>
                      <a:pt x="426" y="992"/>
                    </a:cubicBezTo>
                    <a:cubicBezTo>
                      <a:pt x="466" y="981"/>
                      <a:pt x="514" y="980"/>
                      <a:pt x="547" y="991"/>
                    </a:cubicBezTo>
                    <a:cubicBezTo>
                      <a:pt x="571" y="1000"/>
                      <a:pt x="593" y="997"/>
                      <a:pt x="615" y="983"/>
                    </a:cubicBezTo>
                    <a:cubicBezTo>
                      <a:pt x="622" y="978"/>
                      <a:pt x="634" y="980"/>
                      <a:pt x="644" y="982"/>
                    </a:cubicBezTo>
                    <a:cubicBezTo>
                      <a:pt x="648" y="983"/>
                      <a:pt x="652" y="984"/>
                      <a:pt x="655" y="984"/>
                    </a:cubicBezTo>
                    <a:cubicBezTo>
                      <a:pt x="658" y="984"/>
                      <a:pt x="660" y="984"/>
                      <a:pt x="661" y="977"/>
                    </a:cubicBezTo>
                    <a:cubicBezTo>
                      <a:pt x="663" y="950"/>
                      <a:pt x="692" y="950"/>
                      <a:pt x="707" y="950"/>
                    </a:cubicBezTo>
                    <a:cubicBezTo>
                      <a:pt x="711" y="950"/>
                      <a:pt x="715" y="950"/>
                      <a:pt x="718" y="950"/>
                    </a:cubicBezTo>
                    <a:cubicBezTo>
                      <a:pt x="722" y="950"/>
                      <a:pt x="726" y="950"/>
                      <a:pt x="730" y="950"/>
                    </a:cubicBezTo>
                    <a:cubicBezTo>
                      <a:pt x="756" y="950"/>
                      <a:pt x="826" y="906"/>
                      <a:pt x="882" y="853"/>
                    </a:cubicBezTo>
                    <a:cubicBezTo>
                      <a:pt x="940" y="799"/>
                      <a:pt x="1033" y="683"/>
                      <a:pt x="1063" y="632"/>
                    </a:cubicBezTo>
                    <a:cubicBezTo>
                      <a:pt x="1093" y="582"/>
                      <a:pt x="1140" y="539"/>
                      <a:pt x="1168" y="514"/>
                    </a:cubicBezTo>
                    <a:lnTo>
                      <a:pt x="1174" y="509"/>
                    </a:lnTo>
                    <a:cubicBezTo>
                      <a:pt x="1187" y="496"/>
                      <a:pt x="1199" y="454"/>
                      <a:pt x="1207" y="393"/>
                    </a:cubicBezTo>
                    <a:cubicBezTo>
                      <a:pt x="1206" y="393"/>
                      <a:pt x="1205" y="393"/>
                      <a:pt x="1204" y="393"/>
                    </a:cubicBezTo>
                    <a:cubicBezTo>
                      <a:pt x="1203" y="393"/>
                      <a:pt x="1201" y="394"/>
                      <a:pt x="1199" y="394"/>
                    </a:cubicBezTo>
                    <a:close/>
                    <a:moveTo>
                      <a:pt x="940" y="620"/>
                    </a:moveTo>
                    <a:cubicBezTo>
                      <a:pt x="934" y="629"/>
                      <a:pt x="927" y="637"/>
                      <a:pt x="927" y="644"/>
                    </a:cubicBezTo>
                    <a:cubicBezTo>
                      <a:pt x="927" y="649"/>
                      <a:pt x="925" y="657"/>
                      <a:pt x="911" y="657"/>
                    </a:cubicBezTo>
                    <a:cubicBezTo>
                      <a:pt x="907" y="657"/>
                      <a:pt x="904" y="657"/>
                      <a:pt x="900" y="657"/>
                    </a:cubicBezTo>
                    <a:cubicBezTo>
                      <a:pt x="896" y="656"/>
                      <a:pt x="892" y="656"/>
                      <a:pt x="889" y="656"/>
                    </a:cubicBezTo>
                    <a:cubicBezTo>
                      <a:pt x="880" y="656"/>
                      <a:pt x="878" y="658"/>
                      <a:pt x="877" y="660"/>
                    </a:cubicBezTo>
                    <a:cubicBezTo>
                      <a:pt x="868" y="678"/>
                      <a:pt x="859" y="700"/>
                      <a:pt x="859" y="700"/>
                    </a:cubicBezTo>
                    <a:lnTo>
                      <a:pt x="858" y="705"/>
                    </a:lnTo>
                    <a:lnTo>
                      <a:pt x="819" y="699"/>
                    </a:lnTo>
                    <a:lnTo>
                      <a:pt x="770" y="630"/>
                    </a:lnTo>
                    <a:lnTo>
                      <a:pt x="772" y="627"/>
                    </a:lnTo>
                    <a:cubicBezTo>
                      <a:pt x="773" y="626"/>
                      <a:pt x="808" y="577"/>
                      <a:pt x="817" y="560"/>
                    </a:cubicBezTo>
                    <a:cubicBezTo>
                      <a:pt x="824" y="545"/>
                      <a:pt x="857" y="525"/>
                      <a:pt x="879" y="521"/>
                    </a:cubicBezTo>
                    <a:cubicBezTo>
                      <a:pt x="882" y="520"/>
                      <a:pt x="885" y="520"/>
                      <a:pt x="888" y="520"/>
                    </a:cubicBezTo>
                    <a:cubicBezTo>
                      <a:pt x="898" y="520"/>
                      <a:pt x="902" y="524"/>
                      <a:pt x="904" y="528"/>
                    </a:cubicBezTo>
                    <a:cubicBezTo>
                      <a:pt x="908" y="535"/>
                      <a:pt x="917" y="543"/>
                      <a:pt x="926" y="552"/>
                    </a:cubicBezTo>
                    <a:cubicBezTo>
                      <a:pt x="941" y="565"/>
                      <a:pt x="955" y="577"/>
                      <a:pt x="955" y="590"/>
                    </a:cubicBezTo>
                    <a:cubicBezTo>
                      <a:pt x="955" y="601"/>
                      <a:pt x="947" y="611"/>
                      <a:pt x="940" y="6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id="{965DBBCB-F435-42EF-9FAA-BF914F23C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6104" y="4541365"/>
                <a:ext cx="370168" cy="321308"/>
              </a:xfrm>
              <a:custGeom>
                <a:avLst/>
                <a:gdLst>
                  <a:gd name="T0" fmla="*/ 812 w 867"/>
                  <a:gd name="T1" fmla="*/ 337 h 755"/>
                  <a:gd name="T2" fmla="*/ 840 w 867"/>
                  <a:gd name="T3" fmla="*/ 190 h 755"/>
                  <a:gd name="T4" fmla="*/ 866 w 867"/>
                  <a:gd name="T5" fmla="*/ 177 h 755"/>
                  <a:gd name="T6" fmla="*/ 866 w 867"/>
                  <a:gd name="T7" fmla="*/ 177 h 755"/>
                  <a:gd name="T8" fmla="*/ 863 w 867"/>
                  <a:gd name="T9" fmla="*/ 162 h 755"/>
                  <a:gd name="T10" fmla="*/ 857 w 867"/>
                  <a:gd name="T11" fmla="*/ 147 h 755"/>
                  <a:gd name="T12" fmla="*/ 851 w 867"/>
                  <a:gd name="T13" fmla="*/ 131 h 755"/>
                  <a:gd name="T14" fmla="*/ 837 w 867"/>
                  <a:gd name="T15" fmla="*/ 105 h 755"/>
                  <a:gd name="T16" fmla="*/ 833 w 867"/>
                  <a:gd name="T17" fmla="*/ 98 h 755"/>
                  <a:gd name="T18" fmla="*/ 766 w 867"/>
                  <a:gd name="T19" fmla="*/ 66 h 755"/>
                  <a:gd name="T20" fmla="*/ 738 w 867"/>
                  <a:gd name="T21" fmla="*/ 58 h 755"/>
                  <a:gd name="T22" fmla="*/ 667 w 867"/>
                  <a:gd name="T23" fmla="*/ 30 h 755"/>
                  <a:gd name="T24" fmla="*/ 661 w 867"/>
                  <a:gd name="T25" fmla="*/ 29 h 755"/>
                  <a:gd name="T26" fmla="*/ 653 w 867"/>
                  <a:gd name="T27" fmla="*/ 25 h 755"/>
                  <a:gd name="T28" fmla="*/ 642 w 867"/>
                  <a:gd name="T29" fmla="*/ 19 h 755"/>
                  <a:gd name="T30" fmla="*/ 626 w 867"/>
                  <a:gd name="T31" fmla="*/ 8 h 755"/>
                  <a:gd name="T32" fmla="*/ 589 w 867"/>
                  <a:gd name="T33" fmla="*/ 10 h 755"/>
                  <a:gd name="T34" fmla="*/ 577 w 867"/>
                  <a:gd name="T35" fmla="*/ 11 h 755"/>
                  <a:gd name="T36" fmla="*/ 559 w 867"/>
                  <a:gd name="T37" fmla="*/ 13 h 755"/>
                  <a:gd name="T38" fmla="*/ 532 w 867"/>
                  <a:gd name="T39" fmla="*/ 13 h 755"/>
                  <a:gd name="T40" fmla="*/ 514 w 867"/>
                  <a:gd name="T41" fmla="*/ 30 h 755"/>
                  <a:gd name="T42" fmla="*/ 495 w 867"/>
                  <a:gd name="T43" fmla="*/ 93 h 755"/>
                  <a:gd name="T44" fmla="*/ 484 w 867"/>
                  <a:gd name="T45" fmla="*/ 220 h 755"/>
                  <a:gd name="T46" fmla="*/ 524 w 867"/>
                  <a:gd name="T47" fmla="*/ 309 h 755"/>
                  <a:gd name="T48" fmla="*/ 557 w 867"/>
                  <a:gd name="T49" fmla="*/ 299 h 755"/>
                  <a:gd name="T50" fmla="*/ 573 w 867"/>
                  <a:gd name="T51" fmla="*/ 390 h 755"/>
                  <a:gd name="T52" fmla="*/ 512 w 867"/>
                  <a:gd name="T53" fmla="*/ 390 h 755"/>
                  <a:gd name="T54" fmla="*/ 382 w 867"/>
                  <a:gd name="T55" fmla="*/ 267 h 755"/>
                  <a:gd name="T56" fmla="*/ 326 w 867"/>
                  <a:gd name="T57" fmla="*/ 294 h 755"/>
                  <a:gd name="T58" fmla="*/ 273 w 867"/>
                  <a:gd name="T59" fmla="*/ 273 h 755"/>
                  <a:gd name="T60" fmla="*/ 246 w 867"/>
                  <a:gd name="T61" fmla="*/ 269 h 755"/>
                  <a:gd name="T62" fmla="*/ 232 w 867"/>
                  <a:gd name="T63" fmla="*/ 230 h 755"/>
                  <a:gd name="T64" fmla="*/ 186 w 867"/>
                  <a:gd name="T65" fmla="*/ 241 h 755"/>
                  <a:gd name="T66" fmla="*/ 163 w 867"/>
                  <a:gd name="T67" fmla="*/ 216 h 755"/>
                  <a:gd name="T68" fmla="*/ 155 w 867"/>
                  <a:gd name="T69" fmla="*/ 207 h 755"/>
                  <a:gd name="T70" fmla="*/ 7 w 867"/>
                  <a:gd name="T71" fmla="*/ 370 h 755"/>
                  <a:gd name="T72" fmla="*/ 193 w 867"/>
                  <a:gd name="T73" fmla="*/ 717 h 755"/>
                  <a:gd name="T74" fmla="*/ 262 w 867"/>
                  <a:gd name="T75" fmla="*/ 736 h 755"/>
                  <a:gd name="T76" fmla="*/ 350 w 867"/>
                  <a:gd name="T77" fmla="*/ 754 h 755"/>
                  <a:gd name="T78" fmla="*/ 439 w 867"/>
                  <a:gd name="T79" fmla="*/ 667 h 755"/>
                  <a:gd name="T80" fmla="*/ 610 w 867"/>
                  <a:gd name="T81" fmla="*/ 572 h 755"/>
                  <a:gd name="T82" fmla="*/ 601 w 867"/>
                  <a:gd name="T83" fmla="*/ 517 h 755"/>
                  <a:gd name="T84" fmla="*/ 786 w 867"/>
                  <a:gd name="T85" fmla="*/ 449 h 755"/>
                  <a:gd name="T86" fmla="*/ 808 w 867"/>
                  <a:gd name="T87" fmla="*/ 434 h 755"/>
                  <a:gd name="T88" fmla="*/ 803 w 867"/>
                  <a:gd name="T89" fmla="*/ 406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" h="755">
                    <a:moveTo>
                      <a:pt x="803" y="406"/>
                    </a:moveTo>
                    <a:cubicBezTo>
                      <a:pt x="804" y="405"/>
                      <a:pt x="804" y="404"/>
                      <a:pt x="805" y="402"/>
                    </a:cubicBezTo>
                    <a:cubicBezTo>
                      <a:pt x="808" y="391"/>
                      <a:pt x="812" y="355"/>
                      <a:pt x="812" y="337"/>
                    </a:cubicBezTo>
                    <a:cubicBezTo>
                      <a:pt x="812" y="324"/>
                      <a:pt x="827" y="322"/>
                      <a:pt x="838" y="321"/>
                    </a:cubicBezTo>
                    <a:cubicBezTo>
                      <a:pt x="840" y="321"/>
                      <a:pt x="842" y="321"/>
                      <a:pt x="844" y="321"/>
                    </a:cubicBezTo>
                    <a:cubicBezTo>
                      <a:pt x="827" y="300"/>
                      <a:pt x="831" y="211"/>
                      <a:pt x="840" y="190"/>
                    </a:cubicBezTo>
                    <a:cubicBezTo>
                      <a:pt x="843" y="181"/>
                      <a:pt x="849" y="177"/>
                      <a:pt x="858" y="177"/>
                    </a:cubicBezTo>
                    <a:cubicBezTo>
                      <a:pt x="860" y="177"/>
                      <a:pt x="862" y="177"/>
                      <a:pt x="863" y="177"/>
                    </a:cubicBezTo>
                    <a:cubicBezTo>
                      <a:pt x="864" y="177"/>
                      <a:pt x="865" y="177"/>
                      <a:pt x="866" y="177"/>
                    </a:cubicBezTo>
                    <a:cubicBezTo>
                      <a:pt x="866" y="178"/>
                      <a:pt x="866" y="178"/>
                      <a:pt x="866" y="178"/>
                    </a:cubicBezTo>
                    <a:lnTo>
                      <a:pt x="866" y="178"/>
                    </a:lnTo>
                    <a:lnTo>
                      <a:pt x="866" y="177"/>
                    </a:lnTo>
                    <a:cubicBezTo>
                      <a:pt x="866" y="175"/>
                      <a:pt x="866" y="173"/>
                      <a:pt x="866" y="171"/>
                    </a:cubicBezTo>
                    <a:cubicBezTo>
                      <a:pt x="865" y="170"/>
                      <a:pt x="865" y="169"/>
                      <a:pt x="865" y="167"/>
                    </a:cubicBezTo>
                    <a:cubicBezTo>
                      <a:pt x="864" y="166"/>
                      <a:pt x="864" y="164"/>
                      <a:pt x="863" y="162"/>
                    </a:cubicBezTo>
                    <a:cubicBezTo>
                      <a:pt x="863" y="161"/>
                      <a:pt x="862" y="159"/>
                      <a:pt x="862" y="158"/>
                    </a:cubicBezTo>
                    <a:cubicBezTo>
                      <a:pt x="861" y="156"/>
                      <a:pt x="860" y="154"/>
                      <a:pt x="860" y="152"/>
                    </a:cubicBezTo>
                    <a:cubicBezTo>
                      <a:pt x="859" y="151"/>
                      <a:pt x="858" y="149"/>
                      <a:pt x="857" y="147"/>
                    </a:cubicBezTo>
                    <a:cubicBezTo>
                      <a:pt x="857" y="145"/>
                      <a:pt x="856" y="144"/>
                      <a:pt x="855" y="142"/>
                    </a:cubicBezTo>
                    <a:cubicBezTo>
                      <a:pt x="854" y="140"/>
                      <a:pt x="854" y="138"/>
                      <a:pt x="853" y="136"/>
                    </a:cubicBezTo>
                    <a:cubicBezTo>
                      <a:pt x="852" y="134"/>
                      <a:pt x="851" y="133"/>
                      <a:pt x="851" y="131"/>
                    </a:cubicBezTo>
                    <a:cubicBezTo>
                      <a:pt x="850" y="129"/>
                      <a:pt x="848" y="127"/>
                      <a:pt x="847" y="124"/>
                    </a:cubicBezTo>
                    <a:cubicBezTo>
                      <a:pt x="847" y="123"/>
                      <a:pt x="847" y="123"/>
                      <a:pt x="846" y="122"/>
                    </a:cubicBezTo>
                    <a:cubicBezTo>
                      <a:pt x="843" y="116"/>
                      <a:pt x="840" y="110"/>
                      <a:pt x="837" y="105"/>
                    </a:cubicBezTo>
                    <a:lnTo>
                      <a:pt x="837" y="105"/>
                    </a:lnTo>
                    <a:cubicBezTo>
                      <a:pt x="836" y="103"/>
                      <a:pt x="835" y="101"/>
                      <a:pt x="834" y="100"/>
                    </a:cubicBezTo>
                    <a:cubicBezTo>
                      <a:pt x="833" y="99"/>
                      <a:pt x="833" y="99"/>
                      <a:pt x="833" y="98"/>
                    </a:cubicBezTo>
                    <a:lnTo>
                      <a:pt x="833" y="98"/>
                    </a:lnTo>
                    <a:cubicBezTo>
                      <a:pt x="828" y="92"/>
                      <a:pt x="797" y="78"/>
                      <a:pt x="771" y="68"/>
                    </a:cubicBezTo>
                    <a:cubicBezTo>
                      <a:pt x="770" y="68"/>
                      <a:pt x="768" y="67"/>
                      <a:pt x="766" y="66"/>
                    </a:cubicBezTo>
                    <a:cubicBezTo>
                      <a:pt x="763" y="65"/>
                      <a:pt x="759" y="64"/>
                      <a:pt x="756" y="63"/>
                    </a:cubicBezTo>
                    <a:cubicBezTo>
                      <a:pt x="753" y="62"/>
                      <a:pt x="751" y="61"/>
                      <a:pt x="748" y="60"/>
                    </a:cubicBezTo>
                    <a:cubicBezTo>
                      <a:pt x="744" y="59"/>
                      <a:pt x="741" y="58"/>
                      <a:pt x="738" y="58"/>
                    </a:cubicBezTo>
                    <a:cubicBezTo>
                      <a:pt x="729" y="56"/>
                      <a:pt x="718" y="50"/>
                      <a:pt x="707" y="44"/>
                    </a:cubicBezTo>
                    <a:cubicBezTo>
                      <a:pt x="693" y="37"/>
                      <a:pt x="679" y="30"/>
                      <a:pt x="669" y="30"/>
                    </a:cubicBezTo>
                    <a:cubicBezTo>
                      <a:pt x="669" y="30"/>
                      <a:pt x="668" y="30"/>
                      <a:pt x="667" y="30"/>
                    </a:cubicBezTo>
                    <a:cubicBezTo>
                      <a:pt x="666" y="30"/>
                      <a:pt x="666" y="30"/>
                      <a:pt x="666" y="30"/>
                    </a:cubicBezTo>
                    <a:cubicBezTo>
                      <a:pt x="665" y="30"/>
                      <a:pt x="664" y="30"/>
                      <a:pt x="663" y="29"/>
                    </a:cubicBezTo>
                    <a:cubicBezTo>
                      <a:pt x="663" y="29"/>
                      <a:pt x="662" y="29"/>
                      <a:pt x="661" y="29"/>
                    </a:cubicBezTo>
                    <a:cubicBezTo>
                      <a:pt x="661" y="28"/>
                      <a:pt x="660" y="28"/>
                      <a:pt x="659" y="28"/>
                    </a:cubicBezTo>
                    <a:cubicBezTo>
                      <a:pt x="658" y="28"/>
                      <a:pt x="657" y="27"/>
                      <a:pt x="656" y="27"/>
                    </a:cubicBezTo>
                    <a:cubicBezTo>
                      <a:pt x="655" y="26"/>
                      <a:pt x="654" y="26"/>
                      <a:pt x="653" y="25"/>
                    </a:cubicBezTo>
                    <a:cubicBezTo>
                      <a:pt x="652" y="25"/>
                      <a:pt x="651" y="24"/>
                      <a:pt x="650" y="24"/>
                    </a:cubicBezTo>
                    <a:cubicBezTo>
                      <a:pt x="648" y="23"/>
                      <a:pt x="647" y="22"/>
                      <a:pt x="646" y="21"/>
                    </a:cubicBezTo>
                    <a:cubicBezTo>
                      <a:pt x="644" y="21"/>
                      <a:pt x="643" y="20"/>
                      <a:pt x="642" y="19"/>
                    </a:cubicBezTo>
                    <a:cubicBezTo>
                      <a:pt x="640" y="18"/>
                      <a:pt x="638" y="17"/>
                      <a:pt x="637" y="16"/>
                    </a:cubicBezTo>
                    <a:cubicBezTo>
                      <a:pt x="635" y="15"/>
                      <a:pt x="633" y="14"/>
                      <a:pt x="632" y="13"/>
                    </a:cubicBezTo>
                    <a:cubicBezTo>
                      <a:pt x="630" y="11"/>
                      <a:pt x="628" y="10"/>
                      <a:pt x="626" y="8"/>
                    </a:cubicBezTo>
                    <a:cubicBezTo>
                      <a:pt x="624" y="7"/>
                      <a:pt x="622" y="6"/>
                      <a:pt x="620" y="5"/>
                    </a:cubicBezTo>
                    <a:cubicBezTo>
                      <a:pt x="618" y="3"/>
                      <a:pt x="616" y="2"/>
                      <a:pt x="614" y="0"/>
                    </a:cubicBezTo>
                    <a:cubicBezTo>
                      <a:pt x="608" y="5"/>
                      <a:pt x="599" y="8"/>
                      <a:pt x="589" y="10"/>
                    </a:cubicBezTo>
                    <a:cubicBezTo>
                      <a:pt x="588" y="10"/>
                      <a:pt x="588" y="10"/>
                      <a:pt x="588" y="10"/>
                    </a:cubicBezTo>
                    <a:cubicBezTo>
                      <a:pt x="585" y="11"/>
                      <a:pt x="582" y="11"/>
                      <a:pt x="579" y="11"/>
                    </a:cubicBezTo>
                    <a:cubicBezTo>
                      <a:pt x="579" y="11"/>
                      <a:pt x="578" y="11"/>
                      <a:pt x="577" y="11"/>
                    </a:cubicBezTo>
                    <a:cubicBezTo>
                      <a:pt x="575" y="12"/>
                      <a:pt x="572" y="12"/>
                      <a:pt x="569" y="12"/>
                    </a:cubicBezTo>
                    <a:cubicBezTo>
                      <a:pt x="568" y="12"/>
                      <a:pt x="567" y="12"/>
                      <a:pt x="567" y="12"/>
                    </a:cubicBezTo>
                    <a:cubicBezTo>
                      <a:pt x="564" y="12"/>
                      <a:pt x="561" y="12"/>
                      <a:pt x="559" y="13"/>
                    </a:cubicBezTo>
                    <a:cubicBezTo>
                      <a:pt x="558" y="13"/>
                      <a:pt x="557" y="13"/>
                      <a:pt x="556" y="13"/>
                    </a:cubicBezTo>
                    <a:cubicBezTo>
                      <a:pt x="552" y="13"/>
                      <a:pt x="549" y="13"/>
                      <a:pt x="545" y="13"/>
                    </a:cubicBezTo>
                    <a:cubicBezTo>
                      <a:pt x="541" y="13"/>
                      <a:pt x="536" y="13"/>
                      <a:pt x="532" y="13"/>
                    </a:cubicBezTo>
                    <a:lnTo>
                      <a:pt x="522" y="13"/>
                    </a:lnTo>
                    <a:cubicBezTo>
                      <a:pt x="519" y="13"/>
                      <a:pt x="517" y="13"/>
                      <a:pt x="516" y="14"/>
                    </a:cubicBezTo>
                    <a:cubicBezTo>
                      <a:pt x="514" y="17"/>
                      <a:pt x="514" y="24"/>
                      <a:pt x="514" y="30"/>
                    </a:cubicBezTo>
                    <a:cubicBezTo>
                      <a:pt x="515" y="41"/>
                      <a:pt x="516" y="54"/>
                      <a:pt x="506" y="62"/>
                    </a:cubicBezTo>
                    <a:cubicBezTo>
                      <a:pt x="495" y="71"/>
                      <a:pt x="490" y="81"/>
                      <a:pt x="491" y="87"/>
                    </a:cubicBezTo>
                    <a:cubicBezTo>
                      <a:pt x="491" y="90"/>
                      <a:pt x="492" y="92"/>
                      <a:pt x="495" y="93"/>
                    </a:cubicBezTo>
                    <a:cubicBezTo>
                      <a:pt x="507" y="99"/>
                      <a:pt x="504" y="121"/>
                      <a:pt x="498" y="155"/>
                    </a:cubicBezTo>
                    <a:cubicBezTo>
                      <a:pt x="496" y="166"/>
                      <a:pt x="494" y="177"/>
                      <a:pt x="494" y="183"/>
                    </a:cubicBezTo>
                    <a:cubicBezTo>
                      <a:pt x="494" y="193"/>
                      <a:pt x="489" y="207"/>
                      <a:pt x="484" y="220"/>
                    </a:cubicBezTo>
                    <a:cubicBezTo>
                      <a:pt x="480" y="230"/>
                      <a:pt x="474" y="246"/>
                      <a:pt x="475" y="249"/>
                    </a:cubicBezTo>
                    <a:cubicBezTo>
                      <a:pt x="480" y="252"/>
                      <a:pt x="484" y="259"/>
                      <a:pt x="490" y="270"/>
                    </a:cubicBezTo>
                    <a:cubicBezTo>
                      <a:pt x="499" y="285"/>
                      <a:pt x="511" y="305"/>
                      <a:pt x="524" y="309"/>
                    </a:cubicBezTo>
                    <a:cubicBezTo>
                      <a:pt x="525" y="309"/>
                      <a:pt x="527" y="310"/>
                      <a:pt x="528" y="310"/>
                    </a:cubicBezTo>
                    <a:cubicBezTo>
                      <a:pt x="537" y="311"/>
                      <a:pt x="545" y="306"/>
                      <a:pt x="553" y="302"/>
                    </a:cubicBezTo>
                    <a:cubicBezTo>
                      <a:pt x="554" y="301"/>
                      <a:pt x="555" y="300"/>
                      <a:pt x="557" y="299"/>
                    </a:cubicBezTo>
                    <a:cubicBezTo>
                      <a:pt x="563" y="295"/>
                      <a:pt x="568" y="292"/>
                      <a:pt x="573" y="292"/>
                    </a:cubicBezTo>
                    <a:cubicBezTo>
                      <a:pt x="589" y="292"/>
                      <a:pt x="589" y="321"/>
                      <a:pt x="589" y="352"/>
                    </a:cubicBezTo>
                    <a:cubicBezTo>
                      <a:pt x="589" y="378"/>
                      <a:pt x="574" y="390"/>
                      <a:pt x="573" y="390"/>
                    </a:cubicBezTo>
                    <a:lnTo>
                      <a:pt x="572" y="391"/>
                    </a:lnTo>
                    <a:cubicBezTo>
                      <a:pt x="571" y="392"/>
                      <a:pt x="554" y="398"/>
                      <a:pt x="537" y="398"/>
                    </a:cubicBezTo>
                    <a:cubicBezTo>
                      <a:pt x="526" y="398"/>
                      <a:pt x="518" y="395"/>
                      <a:pt x="512" y="390"/>
                    </a:cubicBezTo>
                    <a:cubicBezTo>
                      <a:pt x="493" y="375"/>
                      <a:pt x="479" y="336"/>
                      <a:pt x="479" y="321"/>
                    </a:cubicBezTo>
                    <a:cubicBezTo>
                      <a:pt x="479" y="321"/>
                      <a:pt x="479" y="314"/>
                      <a:pt x="428" y="314"/>
                    </a:cubicBezTo>
                    <a:cubicBezTo>
                      <a:pt x="409" y="314"/>
                      <a:pt x="392" y="288"/>
                      <a:pt x="382" y="267"/>
                    </a:cubicBezTo>
                    <a:cubicBezTo>
                      <a:pt x="381" y="265"/>
                      <a:pt x="380" y="265"/>
                      <a:pt x="379" y="265"/>
                    </a:cubicBezTo>
                    <a:cubicBezTo>
                      <a:pt x="374" y="265"/>
                      <a:pt x="366" y="273"/>
                      <a:pt x="366" y="277"/>
                    </a:cubicBezTo>
                    <a:cubicBezTo>
                      <a:pt x="366" y="294"/>
                      <a:pt x="345" y="294"/>
                      <a:pt x="326" y="294"/>
                    </a:cubicBezTo>
                    <a:cubicBezTo>
                      <a:pt x="324" y="294"/>
                      <a:pt x="321" y="293"/>
                      <a:pt x="319" y="293"/>
                    </a:cubicBezTo>
                    <a:cubicBezTo>
                      <a:pt x="312" y="291"/>
                      <a:pt x="303" y="287"/>
                      <a:pt x="294" y="282"/>
                    </a:cubicBezTo>
                    <a:cubicBezTo>
                      <a:pt x="287" y="279"/>
                      <a:pt x="279" y="275"/>
                      <a:pt x="273" y="273"/>
                    </a:cubicBezTo>
                    <a:cubicBezTo>
                      <a:pt x="270" y="272"/>
                      <a:pt x="269" y="272"/>
                      <a:pt x="267" y="272"/>
                    </a:cubicBezTo>
                    <a:cubicBezTo>
                      <a:pt x="266" y="272"/>
                      <a:pt x="265" y="272"/>
                      <a:pt x="264" y="273"/>
                    </a:cubicBezTo>
                    <a:cubicBezTo>
                      <a:pt x="258" y="276"/>
                      <a:pt x="252" y="274"/>
                      <a:pt x="246" y="269"/>
                    </a:cubicBezTo>
                    <a:cubicBezTo>
                      <a:pt x="245" y="268"/>
                      <a:pt x="243" y="267"/>
                      <a:pt x="242" y="265"/>
                    </a:cubicBezTo>
                    <a:cubicBezTo>
                      <a:pt x="236" y="258"/>
                      <a:pt x="233" y="247"/>
                      <a:pt x="232" y="238"/>
                    </a:cubicBezTo>
                    <a:cubicBezTo>
                      <a:pt x="232" y="235"/>
                      <a:pt x="232" y="232"/>
                      <a:pt x="232" y="230"/>
                    </a:cubicBezTo>
                    <a:cubicBezTo>
                      <a:pt x="231" y="229"/>
                      <a:pt x="230" y="229"/>
                      <a:pt x="229" y="229"/>
                    </a:cubicBezTo>
                    <a:cubicBezTo>
                      <a:pt x="219" y="229"/>
                      <a:pt x="201" y="235"/>
                      <a:pt x="193" y="239"/>
                    </a:cubicBezTo>
                    <a:cubicBezTo>
                      <a:pt x="191" y="240"/>
                      <a:pt x="188" y="241"/>
                      <a:pt x="186" y="241"/>
                    </a:cubicBezTo>
                    <a:cubicBezTo>
                      <a:pt x="173" y="241"/>
                      <a:pt x="167" y="226"/>
                      <a:pt x="165" y="220"/>
                    </a:cubicBezTo>
                    <a:cubicBezTo>
                      <a:pt x="165" y="219"/>
                      <a:pt x="165" y="219"/>
                      <a:pt x="165" y="218"/>
                    </a:cubicBezTo>
                    <a:cubicBezTo>
                      <a:pt x="165" y="218"/>
                      <a:pt x="164" y="217"/>
                      <a:pt x="163" y="216"/>
                    </a:cubicBezTo>
                    <a:cubicBezTo>
                      <a:pt x="162" y="215"/>
                      <a:pt x="162" y="214"/>
                      <a:pt x="161" y="213"/>
                    </a:cubicBezTo>
                    <a:cubicBezTo>
                      <a:pt x="160" y="213"/>
                      <a:pt x="160" y="212"/>
                      <a:pt x="160" y="212"/>
                    </a:cubicBezTo>
                    <a:cubicBezTo>
                      <a:pt x="158" y="210"/>
                      <a:pt x="157" y="209"/>
                      <a:pt x="155" y="207"/>
                    </a:cubicBezTo>
                    <a:lnTo>
                      <a:pt x="140" y="351"/>
                    </a:lnTo>
                    <a:lnTo>
                      <a:pt x="117" y="374"/>
                    </a:lnTo>
                    <a:lnTo>
                      <a:pt x="7" y="370"/>
                    </a:lnTo>
                    <a:lnTo>
                      <a:pt x="0" y="616"/>
                    </a:lnTo>
                    <a:lnTo>
                      <a:pt x="83" y="731"/>
                    </a:lnTo>
                    <a:cubicBezTo>
                      <a:pt x="112" y="725"/>
                      <a:pt x="161" y="717"/>
                      <a:pt x="193" y="717"/>
                    </a:cubicBezTo>
                    <a:cubicBezTo>
                      <a:pt x="203" y="717"/>
                      <a:pt x="226" y="717"/>
                      <a:pt x="226" y="731"/>
                    </a:cubicBezTo>
                    <a:cubicBezTo>
                      <a:pt x="226" y="732"/>
                      <a:pt x="226" y="736"/>
                      <a:pt x="229" y="741"/>
                    </a:cubicBezTo>
                    <a:cubicBezTo>
                      <a:pt x="241" y="739"/>
                      <a:pt x="253" y="736"/>
                      <a:pt x="262" y="736"/>
                    </a:cubicBezTo>
                    <a:cubicBezTo>
                      <a:pt x="263" y="736"/>
                      <a:pt x="265" y="736"/>
                      <a:pt x="266" y="736"/>
                    </a:cubicBezTo>
                    <a:cubicBezTo>
                      <a:pt x="272" y="737"/>
                      <a:pt x="281" y="740"/>
                      <a:pt x="293" y="743"/>
                    </a:cubicBezTo>
                    <a:cubicBezTo>
                      <a:pt x="312" y="748"/>
                      <a:pt x="335" y="754"/>
                      <a:pt x="350" y="754"/>
                    </a:cubicBezTo>
                    <a:cubicBezTo>
                      <a:pt x="355" y="754"/>
                      <a:pt x="358" y="753"/>
                      <a:pt x="359" y="753"/>
                    </a:cubicBezTo>
                    <a:cubicBezTo>
                      <a:pt x="366" y="750"/>
                      <a:pt x="376" y="735"/>
                      <a:pt x="386" y="721"/>
                    </a:cubicBezTo>
                    <a:cubicBezTo>
                      <a:pt x="402" y="698"/>
                      <a:pt x="420" y="673"/>
                      <a:pt x="439" y="667"/>
                    </a:cubicBezTo>
                    <a:cubicBezTo>
                      <a:pt x="470" y="657"/>
                      <a:pt x="505" y="626"/>
                      <a:pt x="505" y="618"/>
                    </a:cubicBezTo>
                    <a:cubicBezTo>
                      <a:pt x="505" y="600"/>
                      <a:pt x="509" y="586"/>
                      <a:pt x="553" y="574"/>
                    </a:cubicBezTo>
                    <a:lnTo>
                      <a:pt x="610" y="572"/>
                    </a:lnTo>
                    <a:lnTo>
                      <a:pt x="610" y="572"/>
                    </a:lnTo>
                    <a:lnTo>
                      <a:pt x="616" y="572"/>
                    </a:lnTo>
                    <a:lnTo>
                      <a:pt x="601" y="517"/>
                    </a:lnTo>
                    <a:lnTo>
                      <a:pt x="606" y="516"/>
                    </a:lnTo>
                    <a:cubicBezTo>
                      <a:pt x="608" y="515"/>
                      <a:pt x="610" y="514"/>
                      <a:pt x="612" y="513"/>
                    </a:cubicBezTo>
                    <a:cubicBezTo>
                      <a:pt x="666" y="493"/>
                      <a:pt x="743" y="465"/>
                      <a:pt x="786" y="449"/>
                    </a:cubicBezTo>
                    <a:cubicBezTo>
                      <a:pt x="797" y="446"/>
                      <a:pt x="805" y="443"/>
                      <a:pt x="811" y="441"/>
                    </a:cubicBezTo>
                    <a:lnTo>
                      <a:pt x="811" y="441"/>
                    </a:lnTo>
                    <a:cubicBezTo>
                      <a:pt x="810" y="439"/>
                      <a:pt x="809" y="436"/>
                      <a:pt x="808" y="434"/>
                    </a:cubicBezTo>
                    <a:cubicBezTo>
                      <a:pt x="803" y="425"/>
                      <a:pt x="800" y="419"/>
                      <a:pt x="799" y="415"/>
                    </a:cubicBezTo>
                    <a:cubicBezTo>
                      <a:pt x="799" y="413"/>
                      <a:pt x="799" y="412"/>
                      <a:pt x="799" y="410"/>
                    </a:cubicBezTo>
                    <a:cubicBezTo>
                      <a:pt x="800" y="408"/>
                      <a:pt x="801" y="407"/>
                      <a:pt x="803" y="4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3" name="Freeform 28">
                <a:extLst>
                  <a:ext uri="{FF2B5EF4-FFF2-40B4-BE49-F238E27FC236}">
                    <a16:creationId xmlns:a16="http://schemas.microsoft.com/office/drawing/2014/main" id="{A145BE5F-D767-4A4E-BAB2-F8DAEA7D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1057" y="3816073"/>
                <a:ext cx="379564" cy="310033"/>
              </a:xfrm>
              <a:custGeom>
                <a:avLst/>
                <a:gdLst>
                  <a:gd name="T0" fmla="*/ 452 w 891"/>
                  <a:gd name="T1" fmla="*/ 644 h 726"/>
                  <a:gd name="T2" fmla="*/ 454 w 891"/>
                  <a:gd name="T3" fmla="*/ 634 h 726"/>
                  <a:gd name="T4" fmla="*/ 456 w 891"/>
                  <a:gd name="T5" fmla="*/ 626 h 726"/>
                  <a:gd name="T6" fmla="*/ 457 w 891"/>
                  <a:gd name="T7" fmla="*/ 620 h 726"/>
                  <a:gd name="T8" fmla="*/ 458 w 891"/>
                  <a:gd name="T9" fmla="*/ 615 h 726"/>
                  <a:gd name="T10" fmla="*/ 459 w 891"/>
                  <a:gd name="T11" fmla="*/ 612 h 726"/>
                  <a:gd name="T12" fmla="*/ 563 w 891"/>
                  <a:gd name="T13" fmla="*/ 527 h 726"/>
                  <a:gd name="T14" fmla="*/ 593 w 891"/>
                  <a:gd name="T15" fmla="*/ 521 h 726"/>
                  <a:gd name="T16" fmla="*/ 656 w 891"/>
                  <a:gd name="T17" fmla="*/ 563 h 726"/>
                  <a:gd name="T18" fmla="*/ 670 w 891"/>
                  <a:gd name="T19" fmla="*/ 540 h 726"/>
                  <a:gd name="T20" fmla="*/ 684 w 891"/>
                  <a:gd name="T21" fmla="*/ 515 h 726"/>
                  <a:gd name="T22" fmla="*/ 755 w 891"/>
                  <a:gd name="T23" fmla="*/ 381 h 726"/>
                  <a:gd name="T24" fmla="*/ 767 w 891"/>
                  <a:gd name="T25" fmla="*/ 363 h 726"/>
                  <a:gd name="T26" fmla="*/ 795 w 891"/>
                  <a:gd name="T27" fmla="*/ 279 h 726"/>
                  <a:gd name="T28" fmla="*/ 861 w 891"/>
                  <a:gd name="T29" fmla="*/ 182 h 726"/>
                  <a:gd name="T30" fmla="*/ 886 w 891"/>
                  <a:gd name="T31" fmla="*/ 157 h 726"/>
                  <a:gd name="T32" fmla="*/ 849 w 891"/>
                  <a:gd name="T33" fmla="*/ 91 h 726"/>
                  <a:gd name="T34" fmla="*/ 849 w 891"/>
                  <a:gd name="T35" fmla="*/ 81 h 726"/>
                  <a:gd name="T36" fmla="*/ 850 w 891"/>
                  <a:gd name="T37" fmla="*/ 70 h 726"/>
                  <a:gd name="T38" fmla="*/ 852 w 891"/>
                  <a:gd name="T39" fmla="*/ 58 h 726"/>
                  <a:gd name="T40" fmla="*/ 852 w 891"/>
                  <a:gd name="T41" fmla="*/ 54 h 726"/>
                  <a:gd name="T42" fmla="*/ 845 w 891"/>
                  <a:gd name="T43" fmla="*/ 50 h 726"/>
                  <a:gd name="T44" fmla="*/ 840 w 891"/>
                  <a:gd name="T45" fmla="*/ 45 h 726"/>
                  <a:gd name="T46" fmla="*/ 826 w 891"/>
                  <a:gd name="T47" fmla="*/ 23 h 726"/>
                  <a:gd name="T48" fmla="*/ 818 w 891"/>
                  <a:gd name="T49" fmla="*/ 14 h 726"/>
                  <a:gd name="T50" fmla="*/ 804 w 891"/>
                  <a:gd name="T51" fmla="*/ 8 h 726"/>
                  <a:gd name="T52" fmla="*/ 750 w 891"/>
                  <a:gd name="T53" fmla="*/ 58 h 726"/>
                  <a:gd name="T54" fmla="*/ 686 w 891"/>
                  <a:gd name="T55" fmla="*/ 43 h 726"/>
                  <a:gd name="T56" fmla="*/ 657 w 891"/>
                  <a:gd name="T57" fmla="*/ 39 h 726"/>
                  <a:gd name="T58" fmla="*/ 605 w 891"/>
                  <a:gd name="T59" fmla="*/ 41 h 726"/>
                  <a:gd name="T60" fmla="*/ 554 w 891"/>
                  <a:gd name="T61" fmla="*/ 61 h 726"/>
                  <a:gd name="T62" fmla="*/ 502 w 891"/>
                  <a:gd name="T63" fmla="*/ 82 h 726"/>
                  <a:gd name="T64" fmla="*/ 432 w 891"/>
                  <a:gd name="T65" fmla="*/ 62 h 726"/>
                  <a:gd name="T66" fmla="*/ 340 w 891"/>
                  <a:gd name="T67" fmla="*/ 62 h 726"/>
                  <a:gd name="T68" fmla="*/ 323 w 891"/>
                  <a:gd name="T69" fmla="*/ 65 h 726"/>
                  <a:gd name="T70" fmla="*/ 289 w 891"/>
                  <a:gd name="T71" fmla="*/ 20 h 726"/>
                  <a:gd name="T72" fmla="*/ 229 w 891"/>
                  <a:gd name="T73" fmla="*/ 3 h 726"/>
                  <a:gd name="T74" fmla="*/ 210 w 891"/>
                  <a:gd name="T75" fmla="*/ 9 h 726"/>
                  <a:gd name="T76" fmla="*/ 179 w 891"/>
                  <a:gd name="T77" fmla="*/ 19 h 726"/>
                  <a:gd name="T78" fmla="*/ 122 w 891"/>
                  <a:gd name="T79" fmla="*/ 19 h 726"/>
                  <a:gd name="T80" fmla="*/ 104 w 891"/>
                  <a:gd name="T81" fmla="*/ 79 h 726"/>
                  <a:gd name="T82" fmla="*/ 70 w 891"/>
                  <a:gd name="T83" fmla="*/ 139 h 726"/>
                  <a:gd name="T84" fmla="*/ 65 w 891"/>
                  <a:gd name="T85" fmla="*/ 147 h 726"/>
                  <a:gd name="T86" fmla="*/ 69 w 891"/>
                  <a:gd name="T87" fmla="*/ 175 h 726"/>
                  <a:gd name="T88" fmla="*/ 71 w 891"/>
                  <a:gd name="T89" fmla="*/ 187 h 726"/>
                  <a:gd name="T90" fmla="*/ 62 w 891"/>
                  <a:gd name="T91" fmla="*/ 308 h 726"/>
                  <a:gd name="T92" fmla="*/ 34 w 891"/>
                  <a:gd name="T93" fmla="*/ 352 h 726"/>
                  <a:gd name="T94" fmla="*/ 3 w 891"/>
                  <a:gd name="T95" fmla="*/ 405 h 726"/>
                  <a:gd name="T96" fmla="*/ 5 w 891"/>
                  <a:gd name="T97" fmla="*/ 493 h 726"/>
                  <a:gd name="T98" fmla="*/ 21 w 891"/>
                  <a:gd name="T99" fmla="*/ 536 h 726"/>
                  <a:gd name="T100" fmla="*/ 27 w 891"/>
                  <a:gd name="T101" fmla="*/ 550 h 726"/>
                  <a:gd name="T102" fmla="*/ 102 w 891"/>
                  <a:gd name="T103" fmla="*/ 572 h 726"/>
                  <a:gd name="T104" fmla="*/ 215 w 891"/>
                  <a:gd name="T105" fmla="*/ 662 h 726"/>
                  <a:gd name="T106" fmla="*/ 294 w 891"/>
                  <a:gd name="T107" fmla="*/ 713 h 726"/>
                  <a:gd name="T108" fmla="*/ 340 w 891"/>
                  <a:gd name="T109" fmla="*/ 704 h 726"/>
                  <a:gd name="T110" fmla="*/ 438 w 891"/>
                  <a:gd name="T111" fmla="*/ 690 h 726"/>
                  <a:gd name="T112" fmla="*/ 442 w 891"/>
                  <a:gd name="T113" fmla="*/ 678 h 726"/>
                  <a:gd name="T114" fmla="*/ 446 w 891"/>
                  <a:gd name="T115" fmla="*/ 664 h 726"/>
                  <a:gd name="T116" fmla="*/ 450 w 891"/>
                  <a:gd name="T117" fmla="*/ 65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726">
                    <a:moveTo>
                      <a:pt x="450" y="651"/>
                    </a:moveTo>
                    <a:cubicBezTo>
                      <a:pt x="451" y="648"/>
                      <a:pt x="451" y="646"/>
                      <a:pt x="452" y="644"/>
                    </a:cubicBezTo>
                    <a:cubicBezTo>
                      <a:pt x="452" y="643"/>
                      <a:pt x="453" y="641"/>
                      <a:pt x="453" y="639"/>
                    </a:cubicBezTo>
                    <a:cubicBezTo>
                      <a:pt x="453" y="637"/>
                      <a:pt x="454" y="636"/>
                      <a:pt x="454" y="634"/>
                    </a:cubicBezTo>
                    <a:cubicBezTo>
                      <a:pt x="454" y="632"/>
                      <a:pt x="455" y="631"/>
                      <a:pt x="455" y="629"/>
                    </a:cubicBezTo>
                    <a:cubicBezTo>
                      <a:pt x="455" y="628"/>
                      <a:pt x="456" y="627"/>
                      <a:pt x="456" y="626"/>
                    </a:cubicBezTo>
                    <a:cubicBezTo>
                      <a:pt x="456" y="624"/>
                      <a:pt x="456" y="623"/>
                      <a:pt x="457" y="622"/>
                    </a:cubicBezTo>
                    <a:cubicBezTo>
                      <a:pt x="457" y="621"/>
                      <a:pt x="457" y="621"/>
                      <a:pt x="457" y="620"/>
                    </a:cubicBezTo>
                    <a:cubicBezTo>
                      <a:pt x="457" y="618"/>
                      <a:pt x="457" y="617"/>
                      <a:pt x="458" y="616"/>
                    </a:cubicBezTo>
                    <a:lnTo>
                      <a:pt x="458" y="615"/>
                    </a:lnTo>
                    <a:lnTo>
                      <a:pt x="458" y="614"/>
                    </a:lnTo>
                    <a:lnTo>
                      <a:pt x="459" y="612"/>
                    </a:lnTo>
                    <a:cubicBezTo>
                      <a:pt x="489" y="582"/>
                      <a:pt x="540" y="530"/>
                      <a:pt x="550" y="527"/>
                    </a:cubicBezTo>
                    <a:cubicBezTo>
                      <a:pt x="553" y="526"/>
                      <a:pt x="557" y="526"/>
                      <a:pt x="563" y="527"/>
                    </a:cubicBezTo>
                    <a:cubicBezTo>
                      <a:pt x="566" y="527"/>
                      <a:pt x="568" y="527"/>
                      <a:pt x="571" y="527"/>
                    </a:cubicBezTo>
                    <a:cubicBezTo>
                      <a:pt x="581" y="527"/>
                      <a:pt x="587" y="525"/>
                      <a:pt x="593" y="521"/>
                    </a:cubicBezTo>
                    <a:cubicBezTo>
                      <a:pt x="596" y="519"/>
                      <a:pt x="600" y="518"/>
                      <a:pt x="605" y="518"/>
                    </a:cubicBezTo>
                    <a:cubicBezTo>
                      <a:pt x="625" y="518"/>
                      <a:pt x="652" y="542"/>
                      <a:pt x="656" y="563"/>
                    </a:cubicBezTo>
                    <a:cubicBezTo>
                      <a:pt x="656" y="564"/>
                      <a:pt x="656" y="564"/>
                      <a:pt x="656" y="565"/>
                    </a:cubicBezTo>
                    <a:cubicBezTo>
                      <a:pt x="660" y="560"/>
                      <a:pt x="666" y="548"/>
                      <a:pt x="670" y="540"/>
                    </a:cubicBezTo>
                    <a:cubicBezTo>
                      <a:pt x="672" y="536"/>
                      <a:pt x="675" y="532"/>
                      <a:pt x="677" y="528"/>
                    </a:cubicBezTo>
                    <a:lnTo>
                      <a:pt x="684" y="515"/>
                    </a:lnTo>
                    <a:cubicBezTo>
                      <a:pt x="698" y="489"/>
                      <a:pt x="731" y="427"/>
                      <a:pt x="731" y="413"/>
                    </a:cubicBezTo>
                    <a:cubicBezTo>
                      <a:pt x="731" y="401"/>
                      <a:pt x="744" y="390"/>
                      <a:pt x="755" y="381"/>
                    </a:cubicBezTo>
                    <a:cubicBezTo>
                      <a:pt x="759" y="377"/>
                      <a:pt x="767" y="371"/>
                      <a:pt x="767" y="368"/>
                    </a:cubicBezTo>
                    <a:lnTo>
                      <a:pt x="767" y="363"/>
                    </a:lnTo>
                    <a:cubicBezTo>
                      <a:pt x="767" y="349"/>
                      <a:pt x="767" y="328"/>
                      <a:pt x="780" y="322"/>
                    </a:cubicBezTo>
                    <a:cubicBezTo>
                      <a:pt x="788" y="319"/>
                      <a:pt x="797" y="289"/>
                      <a:pt x="795" y="279"/>
                    </a:cubicBezTo>
                    <a:cubicBezTo>
                      <a:pt x="791" y="263"/>
                      <a:pt x="840" y="192"/>
                      <a:pt x="841" y="191"/>
                    </a:cubicBezTo>
                    <a:cubicBezTo>
                      <a:pt x="845" y="186"/>
                      <a:pt x="852" y="184"/>
                      <a:pt x="861" y="182"/>
                    </a:cubicBezTo>
                    <a:cubicBezTo>
                      <a:pt x="875" y="179"/>
                      <a:pt x="884" y="177"/>
                      <a:pt x="885" y="169"/>
                    </a:cubicBezTo>
                    <a:cubicBezTo>
                      <a:pt x="885" y="165"/>
                      <a:pt x="886" y="161"/>
                      <a:pt x="886" y="157"/>
                    </a:cubicBezTo>
                    <a:cubicBezTo>
                      <a:pt x="889" y="141"/>
                      <a:pt x="890" y="130"/>
                      <a:pt x="884" y="128"/>
                    </a:cubicBezTo>
                    <a:cubicBezTo>
                      <a:pt x="870" y="123"/>
                      <a:pt x="849" y="106"/>
                      <a:pt x="849" y="91"/>
                    </a:cubicBezTo>
                    <a:cubicBezTo>
                      <a:pt x="849" y="89"/>
                      <a:pt x="849" y="86"/>
                      <a:pt x="849" y="84"/>
                    </a:cubicBezTo>
                    <a:cubicBezTo>
                      <a:pt x="849" y="83"/>
                      <a:pt x="849" y="82"/>
                      <a:pt x="849" y="81"/>
                    </a:cubicBezTo>
                    <a:cubicBezTo>
                      <a:pt x="849" y="79"/>
                      <a:pt x="849" y="76"/>
                      <a:pt x="850" y="74"/>
                    </a:cubicBezTo>
                    <a:cubicBezTo>
                      <a:pt x="850" y="73"/>
                      <a:pt x="850" y="71"/>
                      <a:pt x="850" y="70"/>
                    </a:cubicBezTo>
                    <a:cubicBezTo>
                      <a:pt x="850" y="67"/>
                      <a:pt x="851" y="65"/>
                      <a:pt x="851" y="63"/>
                    </a:cubicBezTo>
                    <a:cubicBezTo>
                      <a:pt x="851" y="61"/>
                      <a:pt x="851" y="60"/>
                      <a:pt x="852" y="58"/>
                    </a:cubicBezTo>
                    <a:cubicBezTo>
                      <a:pt x="852" y="57"/>
                      <a:pt x="852" y="55"/>
                      <a:pt x="852" y="54"/>
                    </a:cubicBezTo>
                    <a:lnTo>
                      <a:pt x="852" y="54"/>
                    </a:lnTo>
                    <a:cubicBezTo>
                      <a:pt x="850" y="53"/>
                      <a:pt x="849" y="52"/>
                      <a:pt x="847" y="51"/>
                    </a:cubicBezTo>
                    <a:cubicBezTo>
                      <a:pt x="846" y="51"/>
                      <a:pt x="846" y="50"/>
                      <a:pt x="845" y="50"/>
                    </a:cubicBezTo>
                    <a:cubicBezTo>
                      <a:pt x="844" y="49"/>
                      <a:pt x="842" y="47"/>
                      <a:pt x="841" y="46"/>
                    </a:cubicBezTo>
                    <a:cubicBezTo>
                      <a:pt x="841" y="45"/>
                      <a:pt x="840" y="45"/>
                      <a:pt x="840" y="45"/>
                    </a:cubicBezTo>
                    <a:cubicBezTo>
                      <a:pt x="837" y="41"/>
                      <a:pt x="835" y="38"/>
                      <a:pt x="833" y="34"/>
                    </a:cubicBezTo>
                    <a:cubicBezTo>
                      <a:pt x="831" y="30"/>
                      <a:pt x="829" y="26"/>
                      <a:pt x="826" y="23"/>
                    </a:cubicBezTo>
                    <a:cubicBezTo>
                      <a:pt x="823" y="20"/>
                      <a:pt x="822" y="18"/>
                      <a:pt x="820" y="16"/>
                    </a:cubicBezTo>
                    <a:cubicBezTo>
                      <a:pt x="819" y="16"/>
                      <a:pt x="819" y="15"/>
                      <a:pt x="818" y="14"/>
                    </a:cubicBezTo>
                    <a:cubicBezTo>
                      <a:pt x="815" y="11"/>
                      <a:pt x="814" y="9"/>
                      <a:pt x="812" y="8"/>
                    </a:cubicBezTo>
                    <a:cubicBezTo>
                      <a:pt x="809" y="7"/>
                      <a:pt x="807" y="8"/>
                      <a:pt x="804" y="8"/>
                    </a:cubicBezTo>
                    <a:cubicBezTo>
                      <a:pt x="799" y="10"/>
                      <a:pt x="791" y="20"/>
                      <a:pt x="783" y="29"/>
                    </a:cubicBezTo>
                    <a:cubicBezTo>
                      <a:pt x="773" y="41"/>
                      <a:pt x="763" y="54"/>
                      <a:pt x="750" y="58"/>
                    </a:cubicBezTo>
                    <a:cubicBezTo>
                      <a:pt x="747" y="59"/>
                      <a:pt x="742" y="60"/>
                      <a:pt x="738" y="60"/>
                    </a:cubicBezTo>
                    <a:cubicBezTo>
                      <a:pt x="719" y="60"/>
                      <a:pt x="699" y="49"/>
                      <a:pt x="686" y="43"/>
                    </a:cubicBezTo>
                    <a:lnTo>
                      <a:pt x="684" y="42"/>
                    </a:lnTo>
                    <a:cubicBezTo>
                      <a:pt x="681" y="41"/>
                      <a:pt x="675" y="39"/>
                      <a:pt x="657" y="39"/>
                    </a:cubicBezTo>
                    <a:cubicBezTo>
                      <a:pt x="648" y="39"/>
                      <a:pt x="637" y="40"/>
                      <a:pt x="627" y="40"/>
                    </a:cubicBezTo>
                    <a:cubicBezTo>
                      <a:pt x="619" y="40"/>
                      <a:pt x="612" y="41"/>
                      <a:pt x="605" y="41"/>
                    </a:cubicBezTo>
                    <a:cubicBezTo>
                      <a:pt x="598" y="41"/>
                      <a:pt x="593" y="41"/>
                      <a:pt x="589" y="40"/>
                    </a:cubicBezTo>
                    <a:cubicBezTo>
                      <a:pt x="577" y="39"/>
                      <a:pt x="565" y="51"/>
                      <a:pt x="554" y="61"/>
                    </a:cubicBezTo>
                    <a:cubicBezTo>
                      <a:pt x="548" y="67"/>
                      <a:pt x="542" y="72"/>
                      <a:pt x="536" y="76"/>
                    </a:cubicBezTo>
                    <a:cubicBezTo>
                      <a:pt x="529" y="80"/>
                      <a:pt x="517" y="82"/>
                      <a:pt x="502" y="82"/>
                    </a:cubicBezTo>
                    <a:cubicBezTo>
                      <a:pt x="483" y="82"/>
                      <a:pt x="465" y="79"/>
                      <a:pt x="457" y="76"/>
                    </a:cubicBezTo>
                    <a:cubicBezTo>
                      <a:pt x="450" y="74"/>
                      <a:pt x="442" y="68"/>
                      <a:pt x="432" y="62"/>
                    </a:cubicBezTo>
                    <a:cubicBezTo>
                      <a:pt x="421" y="55"/>
                      <a:pt x="406" y="45"/>
                      <a:pt x="400" y="45"/>
                    </a:cubicBezTo>
                    <a:cubicBezTo>
                      <a:pt x="389" y="45"/>
                      <a:pt x="362" y="48"/>
                      <a:pt x="340" y="62"/>
                    </a:cubicBezTo>
                    <a:cubicBezTo>
                      <a:pt x="336" y="64"/>
                      <a:pt x="332" y="66"/>
                      <a:pt x="328" y="66"/>
                    </a:cubicBezTo>
                    <a:cubicBezTo>
                      <a:pt x="326" y="66"/>
                      <a:pt x="324" y="65"/>
                      <a:pt x="323" y="65"/>
                    </a:cubicBezTo>
                    <a:cubicBezTo>
                      <a:pt x="312" y="62"/>
                      <a:pt x="306" y="50"/>
                      <a:pt x="299" y="37"/>
                    </a:cubicBezTo>
                    <a:cubicBezTo>
                      <a:pt x="296" y="31"/>
                      <a:pt x="293" y="24"/>
                      <a:pt x="289" y="20"/>
                    </a:cubicBezTo>
                    <a:cubicBezTo>
                      <a:pt x="284" y="14"/>
                      <a:pt x="275" y="14"/>
                      <a:pt x="265" y="13"/>
                    </a:cubicBezTo>
                    <a:cubicBezTo>
                      <a:pt x="253" y="13"/>
                      <a:pt x="239" y="12"/>
                      <a:pt x="229" y="3"/>
                    </a:cubicBezTo>
                    <a:cubicBezTo>
                      <a:pt x="227" y="1"/>
                      <a:pt x="225" y="0"/>
                      <a:pt x="223" y="0"/>
                    </a:cubicBezTo>
                    <a:cubicBezTo>
                      <a:pt x="219" y="0"/>
                      <a:pt x="215" y="4"/>
                      <a:pt x="210" y="9"/>
                    </a:cubicBezTo>
                    <a:cubicBezTo>
                      <a:pt x="204" y="14"/>
                      <a:pt x="196" y="21"/>
                      <a:pt x="187" y="20"/>
                    </a:cubicBezTo>
                    <a:cubicBezTo>
                      <a:pt x="185" y="20"/>
                      <a:pt x="182" y="19"/>
                      <a:pt x="179" y="19"/>
                    </a:cubicBezTo>
                    <a:cubicBezTo>
                      <a:pt x="168" y="17"/>
                      <a:pt x="154" y="14"/>
                      <a:pt x="141" y="14"/>
                    </a:cubicBezTo>
                    <a:cubicBezTo>
                      <a:pt x="129" y="14"/>
                      <a:pt x="124" y="17"/>
                      <a:pt x="122" y="19"/>
                    </a:cubicBezTo>
                    <a:cubicBezTo>
                      <a:pt x="115" y="24"/>
                      <a:pt x="113" y="41"/>
                      <a:pt x="111" y="54"/>
                    </a:cubicBezTo>
                    <a:cubicBezTo>
                      <a:pt x="109" y="67"/>
                      <a:pt x="108" y="75"/>
                      <a:pt x="104" y="79"/>
                    </a:cubicBezTo>
                    <a:cubicBezTo>
                      <a:pt x="95" y="88"/>
                      <a:pt x="72" y="117"/>
                      <a:pt x="72" y="129"/>
                    </a:cubicBezTo>
                    <a:cubicBezTo>
                      <a:pt x="72" y="133"/>
                      <a:pt x="71" y="136"/>
                      <a:pt x="70" y="139"/>
                    </a:cubicBezTo>
                    <a:lnTo>
                      <a:pt x="70" y="139"/>
                    </a:lnTo>
                    <a:cubicBezTo>
                      <a:pt x="69" y="142"/>
                      <a:pt x="67" y="145"/>
                      <a:pt x="65" y="147"/>
                    </a:cubicBezTo>
                    <a:cubicBezTo>
                      <a:pt x="66" y="155"/>
                      <a:pt x="68" y="162"/>
                      <a:pt x="69" y="169"/>
                    </a:cubicBezTo>
                    <a:cubicBezTo>
                      <a:pt x="69" y="171"/>
                      <a:pt x="69" y="173"/>
                      <a:pt x="69" y="175"/>
                    </a:cubicBezTo>
                    <a:cubicBezTo>
                      <a:pt x="70" y="177"/>
                      <a:pt x="70" y="179"/>
                      <a:pt x="70" y="180"/>
                    </a:cubicBezTo>
                    <a:cubicBezTo>
                      <a:pt x="71" y="183"/>
                      <a:pt x="71" y="185"/>
                      <a:pt x="71" y="187"/>
                    </a:cubicBezTo>
                    <a:cubicBezTo>
                      <a:pt x="72" y="190"/>
                      <a:pt x="72" y="193"/>
                      <a:pt x="72" y="195"/>
                    </a:cubicBezTo>
                    <a:cubicBezTo>
                      <a:pt x="74" y="210"/>
                      <a:pt x="82" y="289"/>
                      <a:pt x="62" y="308"/>
                    </a:cubicBezTo>
                    <a:cubicBezTo>
                      <a:pt x="46" y="324"/>
                      <a:pt x="35" y="350"/>
                      <a:pt x="35" y="350"/>
                    </a:cubicBezTo>
                    <a:lnTo>
                      <a:pt x="34" y="352"/>
                    </a:lnTo>
                    <a:lnTo>
                      <a:pt x="33" y="353"/>
                    </a:lnTo>
                    <a:cubicBezTo>
                      <a:pt x="32" y="353"/>
                      <a:pt x="8" y="371"/>
                      <a:pt x="3" y="405"/>
                    </a:cubicBezTo>
                    <a:cubicBezTo>
                      <a:pt x="0" y="428"/>
                      <a:pt x="1" y="446"/>
                      <a:pt x="3" y="463"/>
                    </a:cubicBezTo>
                    <a:cubicBezTo>
                      <a:pt x="4" y="473"/>
                      <a:pt x="5" y="483"/>
                      <a:pt x="5" y="493"/>
                    </a:cubicBezTo>
                    <a:cubicBezTo>
                      <a:pt x="5" y="504"/>
                      <a:pt x="10" y="513"/>
                      <a:pt x="15" y="524"/>
                    </a:cubicBezTo>
                    <a:cubicBezTo>
                      <a:pt x="17" y="528"/>
                      <a:pt x="19" y="532"/>
                      <a:pt x="21" y="536"/>
                    </a:cubicBezTo>
                    <a:cubicBezTo>
                      <a:pt x="22" y="538"/>
                      <a:pt x="22" y="540"/>
                      <a:pt x="23" y="541"/>
                    </a:cubicBezTo>
                    <a:cubicBezTo>
                      <a:pt x="24" y="545"/>
                      <a:pt x="26" y="547"/>
                      <a:pt x="27" y="550"/>
                    </a:cubicBezTo>
                    <a:lnTo>
                      <a:pt x="28" y="551"/>
                    </a:lnTo>
                    <a:cubicBezTo>
                      <a:pt x="36" y="562"/>
                      <a:pt x="73" y="567"/>
                      <a:pt x="102" y="572"/>
                    </a:cubicBezTo>
                    <a:cubicBezTo>
                      <a:pt x="115" y="574"/>
                      <a:pt x="128" y="576"/>
                      <a:pt x="138" y="578"/>
                    </a:cubicBezTo>
                    <a:cubicBezTo>
                      <a:pt x="176" y="586"/>
                      <a:pt x="216" y="639"/>
                      <a:pt x="215" y="662"/>
                    </a:cubicBezTo>
                    <a:cubicBezTo>
                      <a:pt x="214" y="679"/>
                      <a:pt x="238" y="714"/>
                      <a:pt x="253" y="722"/>
                    </a:cubicBezTo>
                    <a:cubicBezTo>
                      <a:pt x="259" y="725"/>
                      <a:pt x="278" y="719"/>
                      <a:pt x="294" y="713"/>
                    </a:cubicBezTo>
                    <a:cubicBezTo>
                      <a:pt x="307" y="709"/>
                      <a:pt x="319" y="704"/>
                      <a:pt x="328" y="704"/>
                    </a:cubicBezTo>
                    <a:lnTo>
                      <a:pt x="340" y="704"/>
                    </a:lnTo>
                    <a:cubicBezTo>
                      <a:pt x="405" y="704"/>
                      <a:pt x="421" y="698"/>
                      <a:pt x="425" y="694"/>
                    </a:cubicBezTo>
                    <a:cubicBezTo>
                      <a:pt x="429" y="691"/>
                      <a:pt x="433" y="690"/>
                      <a:pt x="438" y="690"/>
                    </a:cubicBezTo>
                    <a:cubicBezTo>
                      <a:pt x="438" y="689"/>
                      <a:pt x="439" y="687"/>
                      <a:pt x="440" y="685"/>
                    </a:cubicBezTo>
                    <a:cubicBezTo>
                      <a:pt x="441" y="682"/>
                      <a:pt x="441" y="680"/>
                      <a:pt x="442" y="678"/>
                    </a:cubicBezTo>
                    <a:cubicBezTo>
                      <a:pt x="443" y="675"/>
                      <a:pt x="444" y="673"/>
                      <a:pt x="445" y="670"/>
                    </a:cubicBezTo>
                    <a:cubicBezTo>
                      <a:pt x="445" y="668"/>
                      <a:pt x="446" y="666"/>
                      <a:pt x="446" y="664"/>
                    </a:cubicBezTo>
                    <a:cubicBezTo>
                      <a:pt x="447" y="661"/>
                      <a:pt x="448" y="659"/>
                      <a:pt x="448" y="656"/>
                    </a:cubicBezTo>
                    <a:cubicBezTo>
                      <a:pt x="449" y="654"/>
                      <a:pt x="450" y="652"/>
                      <a:pt x="450" y="65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4" name="Freeform 30">
                <a:extLst>
                  <a:ext uri="{FF2B5EF4-FFF2-40B4-BE49-F238E27FC236}">
                    <a16:creationId xmlns:a16="http://schemas.microsoft.com/office/drawing/2014/main" id="{2A1B5F9B-ECC3-4A47-8A57-506C769BA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985" y="3906266"/>
                <a:ext cx="54493" cy="163471"/>
              </a:xfrm>
              <a:custGeom>
                <a:avLst/>
                <a:gdLst>
                  <a:gd name="T0" fmla="*/ 121 w 130"/>
                  <a:gd name="T1" fmla="*/ 186 h 382"/>
                  <a:gd name="T2" fmla="*/ 112 w 130"/>
                  <a:gd name="T3" fmla="*/ 137 h 382"/>
                  <a:gd name="T4" fmla="*/ 109 w 130"/>
                  <a:gd name="T5" fmla="*/ 110 h 382"/>
                  <a:gd name="T6" fmla="*/ 98 w 130"/>
                  <a:gd name="T7" fmla="*/ 80 h 382"/>
                  <a:gd name="T8" fmla="*/ 87 w 130"/>
                  <a:gd name="T9" fmla="*/ 74 h 382"/>
                  <a:gd name="T10" fmla="*/ 54 w 130"/>
                  <a:gd name="T11" fmla="*/ 9 h 382"/>
                  <a:gd name="T12" fmla="*/ 45 w 130"/>
                  <a:gd name="T13" fmla="*/ 8 h 382"/>
                  <a:gd name="T14" fmla="*/ 42 w 130"/>
                  <a:gd name="T15" fmla="*/ 7 h 382"/>
                  <a:gd name="T16" fmla="*/ 36 w 130"/>
                  <a:gd name="T17" fmla="*/ 6 h 382"/>
                  <a:gd name="T18" fmla="*/ 29 w 130"/>
                  <a:gd name="T19" fmla="*/ 5 h 382"/>
                  <a:gd name="T20" fmla="*/ 1 w 130"/>
                  <a:gd name="T21" fmla="*/ 0 h 382"/>
                  <a:gd name="T22" fmla="*/ 0 w 130"/>
                  <a:gd name="T23" fmla="*/ 0 h 382"/>
                  <a:gd name="T24" fmla="*/ 0 w 130"/>
                  <a:gd name="T25" fmla="*/ 4 h 382"/>
                  <a:gd name="T26" fmla="*/ 2 w 130"/>
                  <a:gd name="T27" fmla="*/ 10 h 382"/>
                  <a:gd name="T28" fmla="*/ 3 w 130"/>
                  <a:gd name="T29" fmla="*/ 15 h 382"/>
                  <a:gd name="T30" fmla="*/ 4 w 130"/>
                  <a:gd name="T31" fmla="*/ 19 h 382"/>
                  <a:gd name="T32" fmla="*/ 5 w 130"/>
                  <a:gd name="T33" fmla="*/ 23 h 382"/>
                  <a:gd name="T34" fmla="*/ 6 w 130"/>
                  <a:gd name="T35" fmla="*/ 27 h 382"/>
                  <a:gd name="T36" fmla="*/ 7 w 130"/>
                  <a:gd name="T37" fmla="*/ 30 h 382"/>
                  <a:gd name="T38" fmla="*/ 7 w 130"/>
                  <a:gd name="T39" fmla="*/ 32 h 382"/>
                  <a:gd name="T40" fmla="*/ 8 w 130"/>
                  <a:gd name="T41" fmla="*/ 34 h 382"/>
                  <a:gd name="T42" fmla="*/ 9 w 130"/>
                  <a:gd name="T43" fmla="*/ 36 h 382"/>
                  <a:gd name="T44" fmla="*/ 10 w 130"/>
                  <a:gd name="T45" fmla="*/ 37 h 382"/>
                  <a:gd name="T46" fmla="*/ 10 w 130"/>
                  <a:gd name="T47" fmla="*/ 38 h 382"/>
                  <a:gd name="T48" fmla="*/ 11 w 130"/>
                  <a:gd name="T49" fmla="*/ 39 h 382"/>
                  <a:gd name="T50" fmla="*/ 11 w 130"/>
                  <a:gd name="T51" fmla="*/ 39 h 382"/>
                  <a:gd name="T52" fmla="*/ 11 w 130"/>
                  <a:gd name="T53" fmla="*/ 39 h 382"/>
                  <a:gd name="T54" fmla="*/ 33 w 130"/>
                  <a:gd name="T55" fmla="*/ 91 h 382"/>
                  <a:gd name="T56" fmla="*/ 32 w 130"/>
                  <a:gd name="T57" fmla="*/ 104 h 382"/>
                  <a:gd name="T58" fmla="*/ 34 w 130"/>
                  <a:gd name="T59" fmla="*/ 195 h 382"/>
                  <a:gd name="T60" fmla="*/ 55 w 130"/>
                  <a:gd name="T61" fmla="*/ 302 h 382"/>
                  <a:gd name="T62" fmla="*/ 57 w 130"/>
                  <a:gd name="T63" fmla="*/ 319 h 382"/>
                  <a:gd name="T64" fmla="*/ 57 w 130"/>
                  <a:gd name="T65" fmla="*/ 321 h 382"/>
                  <a:gd name="T66" fmla="*/ 62 w 130"/>
                  <a:gd name="T67" fmla="*/ 339 h 382"/>
                  <a:gd name="T68" fmla="*/ 63 w 130"/>
                  <a:gd name="T69" fmla="*/ 342 h 382"/>
                  <a:gd name="T70" fmla="*/ 70 w 130"/>
                  <a:gd name="T71" fmla="*/ 360 h 382"/>
                  <a:gd name="T72" fmla="*/ 71 w 130"/>
                  <a:gd name="T73" fmla="*/ 363 h 382"/>
                  <a:gd name="T74" fmla="*/ 79 w 130"/>
                  <a:gd name="T75" fmla="*/ 380 h 382"/>
                  <a:gd name="T76" fmla="*/ 79 w 130"/>
                  <a:gd name="T77" fmla="*/ 381 h 382"/>
                  <a:gd name="T78" fmla="*/ 88 w 130"/>
                  <a:gd name="T79" fmla="*/ 375 h 382"/>
                  <a:gd name="T80" fmla="*/ 129 w 130"/>
                  <a:gd name="T81" fmla="*/ 358 h 382"/>
                  <a:gd name="T82" fmla="*/ 122 w 130"/>
                  <a:gd name="T83" fmla="*/ 223 h 382"/>
                  <a:gd name="T84" fmla="*/ 121 w 130"/>
                  <a:gd name="T85" fmla="*/ 18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382">
                    <a:moveTo>
                      <a:pt x="121" y="186"/>
                    </a:moveTo>
                    <a:cubicBezTo>
                      <a:pt x="120" y="163"/>
                      <a:pt x="120" y="144"/>
                      <a:pt x="112" y="137"/>
                    </a:cubicBezTo>
                    <a:cubicBezTo>
                      <a:pt x="105" y="129"/>
                      <a:pt x="107" y="119"/>
                      <a:pt x="109" y="110"/>
                    </a:cubicBezTo>
                    <a:cubicBezTo>
                      <a:pt x="112" y="98"/>
                      <a:pt x="114" y="89"/>
                      <a:pt x="98" y="80"/>
                    </a:cubicBezTo>
                    <a:cubicBezTo>
                      <a:pt x="94" y="78"/>
                      <a:pt x="91" y="76"/>
                      <a:pt x="87" y="74"/>
                    </a:cubicBezTo>
                    <a:cubicBezTo>
                      <a:pt x="65" y="63"/>
                      <a:pt x="57" y="56"/>
                      <a:pt x="54" y="9"/>
                    </a:cubicBezTo>
                    <a:cubicBezTo>
                      <a:pt x="51" y="9"/>
                      <a:pt x="48" y="8"/>
                      <a:pt x="45" y="8"/>
                    </a:cubicBezTo>
                    <a:cubicBezTo>
                      <a:pt x="44" y="7"/>
                      <a:pt x="43" y="7"/>
                      <a:pt x="42" y="7"/>
                    </a:cubicBezTo>
                    <a:cubicBezTo>
                      <a:pt x="40" y="7"/>
                      <a:pt x="38" y="6"/>
                      <a:pt x="36" y="6"/>
                    </a:cubicBezTo>
                    <a:cubicBezTo>
                      <a:pt x="33" y="5"/>
                      <a:pt x="31" y="5"/>
                      <a:pt x="29" y="5"/>
                    </a:cubicBezTo>
                    <a:cubicBezTo>
                      <a:pt x="19" y="3"/>
                      <a:pt x="9" y="1"/>
                      <a:pt x="1" y="0"/>
                    </a:cubicBezTo>
                    <a:lnTo>
                      <a:pt x="0" y="0"/>
                    </a:ln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1" y="8"/>
                      <a:pt x="2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3" y="16"/>
                      <a:pt x="3" y="18"/>
                      <a:pt x="4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5" y="26"/>
                      <a:pt x="6" y="27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6"/>
                      <a:pt x="9" y="37"/>
                      <a:pt x="10" y="37"/>
                    </a:cubicBezTo>
                    <a:lnTo>
                      <a:pt x="10" y="38"/>
                    </a:lnTo>
                    <a:cubicBezTo>
                      <a:pt x="10" y="38"/>
                      <a:pt x="10" y="39"/>
                      <a:pt x="11" y="39"/>
                    </a:cubicBezTo>
                    <a:lnTo>
                      <a:pt x="11" y="39"/>
                    </a:lnTo>
                    <a:lnTo>
                      <a:pt x="11" y="39"/>
                    </a:lnTo>
                    <a:cubicBezTo>
                      <a:pt x="27" y="49"/>
                      <a:pt x="34" y="66"/>
                      <a:pt x="33" y="91"/>
                    </a:cubicBezTo>
                    <a:cubicBezTo>
                      <a:pt x="32" y="95"/>
                      <a:pt x="32" y="99"/>
                      <a:pt x="32" y="104"/>
                    </a:cubicBezTo>
                    <a:cubicBezTo>
                      <a:pt x="29" y="130"/>
                      <a:pt x="26" y="174"/>
                      <a:pt x="34" y="195"/>
                    </a:cubicBezTo>
                    <a:cubicBezTo>
                      <a:pt x="44" y="220"/>
                      <a:pt x="55" y="261"/>
                      <a:pt x="55" y="302"/>
                    </a:cubicBezTo>
                    <a:cubicBezTo>
                      <a:pt x="55" y="307"/>
                      <a:pt x="56" y="313"/>
                      <a:pt x="57" y="319"/>
                    </a:cubicBezTo>
                    <a:cubicBezTo>
                      <a:pt x="57" y="320"/>
                      <a:pt x="57" y="320"/>
                      <a:pt x="57" y="321"/>
                    </a:cubicBezTo>
                    <a:cubicBezTo>
                      <a:pt x="58" y="327"/>
                      <a:pt x="60" y="333"/>
                      <a:pt x="62" y="339"/>
                    </a:cubicBezTo>
                    <a:cubicBezTo>
                      <a:pt x="62" y="340"/>
                      <a:pt x="62" y="341"/>
                      <a:pt x="63" y="342"/>
                    </a:cubicBezTo>
                    <a:cubicBezTo>
                      <a:pt x="65" y="348"/>
                      <a:pt x="67" y="354"/>
                      <a:pt x="70" y="360"/>
                    </a:cubicBezTo>
                    <a:cubicBezTo>
                      <a:pt x="70" y="361"/>
                      <a:pt x="70" y="362"/>
                      <a:pt x="71" y="363"/>
                    </a:cubicBezTo>
                    <a:cubicBezTo>
                      <a:pt x="73" y="369"/>
                      <a:pt x="76" y="375"/>
                      <a:pt x="79" y="380"/>
                    </a:cubicBezTo>
                    <a:cubicBezTo>
                      <a:pt x="79" y="381"/>
                      <a:pt x="79" y="381"/>
                      <a:pt x="79" y="381"/>
                    </a:cubicBezTo>
                    <a:cubicBezTo>
                      <a:pt x="83" y="379"/>
                      <a:pt x="86" y="377"/>
                      <a:pt x="88" y="375"/>
                    </a:cubicBezTo>
                    <a:cubicBezTo>
                      <a:pt x="97" y="368"/>
                      <a:pt x="111" y="362"/>
                      <a:pt x="129" y="358"/>
                    </a:cubicBezTo>
                    <a:cubicBezTo>
                      <a:pt x="126" y="288"/>
                      <a:pt x="124" y="242"/>
                      <a:pt x="122" y="223"/>
                    </a:cubicBezTo>
                    <a:cubicBezTo>
                      <a:pt x="121" y="210"/>
                      <a:pt x="121" y="197"/>
                      <a:pt x="121" y="1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91A24891-2AF8-4CC0-95C5-423FE5E98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0837" y="3840500"/>
                <a:ext cx="234878" cy="368282"/>
              </a:xfrm>
              <a:custGeom>
                <a:avLst/>
                <a:gdLst>
                  <a:gd name="T0" fmla="*/ 64 w 551"/>
                  <a:gd name="T1" fmla="*/ 690 h 864"/>
                  <a:gd name="T2" fmla="*/ 111 w 551"/>
                  <a:gd name="T3" fmla="*/ 773 h 864"/>
                  <a:gd name="T4" fmla="*/ 95 w 551"/>
                  <a:gd name="T5" fmla="*/ 833 h 864"/>
                  <a:gd name="T6" fmla="*/ 213 w 551"/>
                  <a:gd name="T7" fmla="*/ 828 h 864"/>
                  <a:gd name="T8" fmla="*/ 229 w 551"/>
                  <a:gd name="T9" fmla="*/ 824 h 864"/>
                  <a:gd name="T10" fmla="*/ 230 w 551"/>
                  <a:gd name="T11" fmla="*/ 824 h 864"/>
                  <a:gd name="T12" fmla="*/ 231 w 551"/>
                  <a:gd name="T13" fmla="*/ 824 h 864"/>
                  <a:gd name="T14" fmla="*/ 265 w 551"/>
                  <a:gd name="T15" fmla="*/ 826 h 864"/>
                  <a:gd name="T16" fmla="*/ 272 w 551"/>
                  <a:gd name="T17" fmla="*/ 826 h 864"/>
                  <a:gd name="T18" fmla="*/ 282 w 551"/>
                  <a:gd name="T19" fmla="*/ 826 h 864"/>
                  <a:gd name="T20" fmla="*/ 295 w 551"/>
                  <a:gd name="T21" fmla="*/ 827 h 864"/>
                  <a:gd name="T22" fmla="*/ 350 w 551"/>
                  <a:gd name="T23" fmla="*/ 829 h 864"/>
                  <a:gd name="T24" fmla="*/ 362 w 551"/>
                  <a:gd name="T25" fmla="*/ 829 h 864"/>
                  <a:gd name="T26" fmla="*/ 376 w 551"/>
                  <a:gd name="T27" fmla="*/ 830 h 864"/>
                  <a:gd name="T28" fmla="*/ 389 w 551"/>
                  <a:gd name="T29" fmla="*/ 830 h 864"/>
                  <a:gd name="T30" fmla="*/ 401 w 551"/>
                  <a:gd name="T31" fmla="*/ 830 h 864"/>
                  <a:gd name="T32" fmla="*/ 427 w 551"/>
                  <a:gd name="T33" fmla="*/ 829 h 864"/>
                  <a:gd name="T34" fmla="*/ 435 w 551"/>
                  <a:gd name="T35" fmla="*/ 828 h 864"/>
                  <a:gd name="T36" fmla="*/ 534 w 551"/>
                  <a:gd name="T37" fmla="*/ 863 h 864"/>
                  <a:gd name="T38" fmla="*/ 539 w 551"/>
                  <a:gd name="T39" fmla="*/ 793 h 864"/>
                  <a:gd name="T40" fmla="*/ 491 w 551"/>
                  <a:gd name="T41" fmla="*/ 746 h 864"/>
                  <a:gd name="T42" fmla="*/ 473 w 551"/>
                  <a:gd name="T43" fmla="*/ 718 h 864"/>
                  <a:gd name="T44" fmla="*/ 462 w 551"/>
                  <a:gd name="T45" fmla="*/ 675 h 864"/>
                  <a:gd name="T46" fmla="*/ 433 w 551"/>
                  <a:gd name="T47" fmla="*/ 571 h 864"/>
                  <a:gd name="T48" fmla="*/ 444 w 551"/>
                  <a:gd name="T49" fmla="*/ 513 h 864"/>
                  <a:gd name="T50" fmla="*/ 473 w 551"/>
                  <a:gd name="T51" fmla="*/ 456 h 864"/>
                  <a:gd name="T52" fmla="*/ 503 w 551"/>
                  <a:gd name="T53" fmla="*/ 423 h 864"/>
                  <a:gd name="T54" fmla="*/ 497 w 551"/>
                  <a:gd name="T55" fmla="*/ 411 h 864"/>
                  <a:gd name="T56" fmla="*/ 491 w 551"/>
                  <a:gd name="T57" fmla="*/ 396 h 864"/>
                  <a:gd name="T58" fmla="*/ 486 w 551"/>
                  <a:gd name="T59" fmla="*/ 383 h 864"/>
                  <a:gd name="T60" fmla="*/ 482 w 551"/>
                  <a:gd name="T61" fmla="*/ 370 h 864"/>
                  <a:gd name="T62" fmla="*/ 421 w 551"/>
                  <a:gd name="T63" fmla="*/ 308 h 864"/>
                  <a:gd name="T64" fmla="*/ 401 w 551"/>
                  <a:gd name="T65" fmla="*/ 249 h 864"/>
                  <a:gd name="T66" fmla="*/ 473 w 551"/>
                  <a:gd name="T67" fmla="*/ 234 h 864"/>
                  <a:gd name="T68" fmla="*/ 467 w 551"/>
                  <a:gd name="T69" fmla="*/ 153 h 864"/>
                  <a:gd name="T70" fmla="*/ 461 w 551"/>
                  <a:gd name="T71" fmla="*/ 93 h 864"/>
                  <a:gd name="T72" fmla="*/ 433 w 551"/>
                  <a:gd name="T73" fmla="*/ 11 h 864"/>
                  <a:gd name="T74" fmla="*/ 427 w 551"/>
                  <a:gd name="T75" fmla="*/ 5 h 864"/>
                  <a:gd name="T76" fmla="*/ 422 w 551"/>
                  <a:gd name="T77" fmla="*/ 2 h 864"/>
                  <a:gd name="T78" fmla="*/ 418 w 551"/>
                  <a:gd name="T79" fmla="*/ 1 h 864"/>
                  <a:gd name="T80" fmla="*/ 413 w 551"/>
                  <a:gd name="T81" fmla="*/ 35 h 864"/>
                  <a:gd name="T82" fmla="*/ 440 w 551"/>
                  <a:gd name="T83" fmla="*/ 61 h 864"/>
                  <a:gd name="T84" fmla="*/ 449 w 551"/>
                  <a:gd name="T85" fmla="*/ 114 h 864"/>
                  <a:gd name="T86" fmla="*/ 402 w 551"/>
                  <a:gd name="T87" fmla="*/ 142 h 864"/>
                  <a:gd name="T88" fmla="*/ 337 w 551"/>
                  <a:gd name="T89" fmla="*/ 277 h 864"/>
                  <a:gd name="T90" fmla="*/ 331 w 551"/>
                  <a:gd name="T91" fmla="*/ 312 h 864"/>
                  <a:gd name="T92" fmla="*/ 295 w 551"/>
                  <a:gd name="T93" fmla="*/ 357 h 864"/>
                  <a:gd name="T94" fmla="*/ 239 w 551"/>
                  <a:gd name="T95" fmla="*/ 478 h 864"/>
                  <a:gd name="T96" fmla="*/ 213 w 551"/>
                  <a:gd name="T97" fmla="*/ 520 h 864"/>
                  <a:gd name="T98" fmla="*/ 196 w 551"/>
                  <a:gd name="T99" fmla="*/ 510 h 864"/>
                  <a:gd name="T100" fmla="*/ 152 w 551"/>
                  <a:gd name="T101" fmla="*/ 475 h 864"/>
                  <a:gd name="T102" fmla="*/ 114 w 551"/>
                  <a:gd name="T103" fmla="*/ 483 h 864"/>
                  <a:gd name="T104" fmla="*/ 21 w 551"/>
                  <a:gd name="T105" fmla="*/ 563 h 864"/>
                  <a:gd name="T106" fmla="*/ 21 w 551"/>
                  <a:gd name="T107" fmla="*/ 667 h 864"/>
                  <a:gd name="T108" fmla="*/ 52 w 551"/>
                  <a:gd name="T109" fmla="*/ 69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1" h="864">
                    <a:moveTo>
                      <a:pt x="52" y="691"/>
                    </a:moveTo>
                    <a:cubicBezTo>
                      <a:pt x="56" y="691"/>
                      <a:pt x="60" y="690"/>
                      <a:pt x="64" y="690"/>
                    </a:cubicBezTo>
                    <a:cubicBezTo>
                      <a:pt x="74" y="689"/>
                      <a:pt x="82" y="689"/>
                      <a:pt x="87" y="692"/>
                    </a:cubicBezTo>
                    <a:cubicBezTo>
                      <a:pt x="103" y="701"/>
                      <a:pt x="116" y="757"/>
                      <a:pt x="111" y="773"/>
                    </a:cubicBezTo>
                    <a:cubicBezTo>
                      <a:pt x="110" y="776"/>
                      <a:pt x="108" y="781"/>
                      <a:pt x="106" y="786"/>
                    </a:cubicBezTo>
                    <a:cubicBezTo>
                      <a:pt x="101" y="799"/>
                      <a:pt x="92" y="821"/>
                      <a:pt x="95" y="833"/>
                    </a:cubicBezTo>
                    <a:lnTo>
                      <a:pt x="196" y="833"/>
                    </a:lnTo>
                    <a:lnTo>
                      <a:pt x="213" y="828"/>
                    </a:lnTo>
                    <a:lnTo>
                      <a:pt x="228" y="824"/>
                    </a:lnTo>
                    <a:lnTo>
                      <a:pt x="229" y="824"/>
                    </a:lnTo>
                    <a:lnTo>
                      <a:pt x="229" y="824"/>
                    </a:lnTo>
                    <a:lnTo>
                      <a:pt x="230" y="824"/>
                    </a:lnTo>
                    <a:cubicBezTo>
                      <a:pt x="230" y="824"/>
                      <a:pt x="230" y="824"/>
                      <a:pt x="231" y="824"/>
                    </a:cubicBezTo>
                    <a:lnTo>
                      <a:pt x="231" y="824"/>
                    </a:lnTo>
                    <a:cubicBezTo>
                      <a:pt x="232" y="824"/>
                      <a:pt x="233" y="824"/>
                      <a:pt x="233" y="824"/>
                    </a:cubicBezTo>
                    <a:cubicBezTo>
                      <a:pt x="239" y="824"/>
                      <a:pt x="250" y="825"/>
                      <a:pt x="265" y="826"/>
                    </a:cubicBezTo>
                    <a:cubicBezTo>
                      <a:pt x="265" y="826"/>
                      <a:pt x="265" y="826"/>
                      <a:pt x="266" y="826"/>
                    </a:cubicBezTo>
                    <a:cubicBezTo>
                      <a:pt x="268" y="826"/>
                      <a:pt x="270" y="826"/>
                      <a:pt x="272" y="826"/>
                    </a:cubicBezTo>
                    <a:cubicBezTo>
                      <a:pt x="274" y="826"/>
                      <a:pt x="275" y="826"/>
                      <a:pt x="276" y="826"/>
                    </a:cubicBezTo>
                    <a:cubicBezTo>
                      <a:pt x="278" y="826"/>
                      <a:pt x="280" y="826"/>
                      <a:pt x="282" y="826"/>
                    </a:cubicBezTo>
                    <a:cubicBezTo>
                      <a:pt x="286" y="827"/>
                      <a:pt x="289" y="827"/>
                      <a:pt x="293" y="827"/>
                    </a:cubicBezTo>
                    <a:cubicBezTo>
                      <a:pt x="294" y="827"/>
                      <a:pt x="294" y="827"/>
                      <a:pt x="295" y="827"/>
                    </a:cubicBezTo>
                    <a:cubicBezTo>
                      <a:pt x="310" y="828"/>
                      <a:pt x="326" y="828"/>
                      <a:pt x="342" y="829"/>
                    </a:cubicBezTo>
                    <a:cubicBezTo>
                      <a:pt x="345" y="829"/>
                      <a:pt x="347" y="829"/>
                      <a:pt x="350" y="829"/>
                    </a:cubicBezTo>
                    <a:lnTo>
                      <a:pt x="350" y="829"/>
                    </a:lnTo>
                    <a:cubicBezTo>
                      <a:pt x="354" y="829"/>
                      <a:pt x="358" y="829"/>
                      <a:pt x="362" y="829"/>
                    </a:cubicBezTo>
                    <a:cubicBezTo>
                      <a:pt x="364" y="829"/>
                      <a:pt x="365" y="829"/>
                      <a:pt x="367" y="829"/>
                    </a:cubicBezTo>
                    <a:cubicBezTo>
                      <a:pt x="370" y="829"/>
                      <a:pt x="373" y="830"/>
                      <a:pt x="376" y="830"/>
                    </a:cubicBezTo>
                    <a:cubicBezTo>
                      <a:pt x="378" y="830"/>
                      <a:pt x="380" y="830"/>
                      <a:pt x="383" y="830"/>
                    </a:cubicBezTo>
                    <a:cubicBezTo>
                      <a:pt x="385" y="830"/>
                      <a:pt x="387" y="830"/>
                      <a:pt x="389" y="830"/>
                    </a:cubicBezTo>
                    <a:cubicBezTo>
                      <a:pt x="393" y="830"/>
                      <a:pt x="397" y="830"/>
                      <a:pt x="401" y="830"/>
                    </a:cubicBezTo>
                    <a:lnTo>
                      <a:pt x="401" y="830"/>
                    </a:lnTo>
                    <a:lnTo>
                      <a:pt x="401" y="830"/>
                    </a:lnTo>
                    <a:cubicBezTo>
                      <a:pt x="416" y="830"/>
                      <a:pt x="423" y="829"/>
                      <a:pt x="427" y="829"/>
                    </a:cubicBezTo>
                    <a:cubicBezTo>
                      <a:pt x="428" y="829"/>
                      <a:pt x="429" y="829"/>
                      <a:pt x="430" y="829"/>
                    </a:cubicBezTo>
                    <a:cubicBezTo>
                      <a:pt x="431" y="828"/>
                      <a:pt x="433" y="828"/>
                      <a:pt x="435" y="828"/>
                    </a:cubicBezTo>
                    <a:cubicBezTo>
                      <a:pt x="456" y="828"/>
                      <a:pt x="501" y="848"/>
                      <a:pt x="526" y="859"/>
                    </a:cubicBezTo>
                    <a:cubicBezTo>
                      <a:pt x="529" y="861"/>
                      <a:pt x="532" y="862"/>
                      <a:pt x="534" y="863"/>
                    </a:cubicBezTo>
                    <a:cubicBezTo>
                      <a:pt x="536" y="850"/>
                      <a:pt x="540" y="825"/>
                      <a:pt x="550" y="806"/>
                    </a:cubicBezTo>
                    <a:cubicBezTo>
                      <a:pt x="544" y="802"/>
                      <a:pt x="540" y="798"/>
                      <a:pt x="539" y="793"/>
                    </a:cubicBezTo>
                    <a:cubicBezTo>
                      <a:pt x="538" y="788"/>
                      <a:pt x="525" y="777"/>
                      <a:pt x="515" y="769"/>
                    </a:cubicBezTo>
                    <a:cubicBezTo>
                      <a:pt x="506" y="761"/>
                      <a:pt x="496" y="753"/>
                      <a:pt x="491" y="746"/>
                    </a:cubicBezTo>
                    <a:cubicBezTo>
                      <a:pt x="479" y="730"/>
                      <a:pt x="474" y="720"/>
                      <a:pt x="473" y="719"/>
                    </a:cubicBezTo>
                    <a:lnTo>
                      <a:pt x="473" y="718"/>
                    </a:lnTo>
                    <a:lnTo>
                      <a:pt x="473" y="716"/>
                    </a:lnTo>
                    <a:cubicBezTo>
                      <a:pt x="473" y="716"/>
                      <a:pt x="476" y="693"/>
                      <a:pt x="462" y="675"/>
                    </a:cubicBezTo>
                    <a:cubicBezTo>
                      <a:pt x="446" y="654"/>
                      <a:pt x="439" y="639"/>
                      <a:pt x="439" y="610"/>
                    </a:cubicBezTo>
                    <a:cubicBezTo>
                      <a:pt x="439" y="595"/>
                      <a:pt x="436" y="583"/>
                      <a:pt x="433" y="571"/>
                    </a:cubicBezTo>
                    <a:cubicBezTo>
                      <a:pt x="431" y="563"/>
                      <a:pt x="429" y="555"/>
                      <a:pt x="429" y="547"/>
                    </a:cubicBezTo>
                    <a:cubicBezTo>
                      <a:pt x="429" y="538"/>
                      <a:pt x="436" y="527"/>
                      <a:pt x="444" y="513"/>
                    </a:cubicBezTo>
                    <a:cubicBezTo>
                      <a:pt x="452" y="500"/>
                      <a:pt x="461" y="485"/>
                      <a:pt x="466" y="470"/>
                    </a:cubicBezTo>
                    <a:cubicBezTo>
                      <a:pt x="468" y="465"/>
                      <a:pt x="470" y="460"/>
                      <a:pt x="473" y="456"/>
                    </a:cubicBezTo>
                    <a:cubicBezTo>
                      <a:pt x="480" y="443"/>
                      <a:pt x="492" y="433"/>
                      <a:pt x="503" y="423"/>
                    </a:cubicBezTo>
                    <a:lnTo>
                      <a:pt x="503" y="423"/>
                    </a:lnTo>
                    <a:cubicBezTo>
                      <a:pt x="503" y="422"/>
                      <a:pt x="502" y="422"/>
                      <a:pt x="502" y="421"/>
                    </a:cubicBezTo>
                    <a:cubicBezTo>
                      <a:pt x="500" y="418"/>
                      <a:pt x="499" y="414"/>
                      <a:pt x="497" y="411"/>
                    </a:cubicBezTo>
                    <a:cubicBezTo>
                      <a:pt x="497" y="410"/>
                      <a:pt x="497" y="410"/>
                      <a:pt x="496" y="409"/>
                    </a:cubicBezTo>
                    <a:cubicBezTo>
                      <a:pt x="494" y="405"/>
                      <a:pt x="493" y="400"/>
                      <a:pt x="491" y="396"/>
                    </a:cubicBezTo>
                    <a:cubicBezTo>
                      <a:pt x="491" y="396"/>
                      <a:pt x="491" y="396"/>
                      <a:pt x="491" y="395"/>
                    </a:cubicBezTo>
                    <a:cubicBezTo>
                      <a:pt x="489" y="391"/>
                      <a:pt x="488" y="387"/>
                      <a:pt x="486" y="383"/>
                    </a:cubicBezTo>
                    <a:cubicBezTo>
                      <a:pt x="486" y="382"/>
                      <a:pt x="486" y="382"/>
                      <a:pt x="486" y="381"/>
                    </a:cubicBezTo>
                    <a:cubicBezTo>
                      <a:pt x="484" y="377"/>
                      <a:pt x="483" y="374"/>
                      <a:pt x="482" y="370"/>
                    </a:cubicBezTo>
                    <a:cubicBezTo>
                      <a:pt x="476" y="352"/>
                      <a:pt x="464" y="342"/>
                      <a:pt x="447" y="329"/>
                    </a:cubicBezTo>
                    <a:cubicBezTo>
                      <a:pt x="439" y="323"/>
                      <a:pt x="430" y="316"/>
                      <a:pt x="421" y="308"/>
                    </a:cubicBezTo>
                    <a:cubicBezTo>
                      <a:pt x="395" y="284"/>
                      <a:pt x="398" y="267"/>
                      <a:pt x="400" y="255"/>
                    </a:cubicBezTo>
                    <a:cubicBezTo>
                      <a:pt x="400" y="253"/>
                      <a:pt x="401" y="251"/>
                      <a:pt x="401" y="249"/>
                    </a:cubicBezTo>
                    <a:cubicBezTo>
                      <a:pt x="401" y="238"/>
                      <a:pt x="414" y="233"/>
                      <a:pt x="445" y="233"/>
                    </a:cubicBezTo>
                    <a:cubicBezTo>
                      <a:pt x="456" y="233"/>
                      <a:pt x="466" y="234"/>
                      <a:pt x="473" y="234"/>
                    </a:cubicBezTo>
                    <a:cubicBezTo>
                      <a:pt x="485" y="235"/>
                      <a:pt x="494" y="234"/>
                      <a:pt x="499" y="233"/>
                    </a:cubicBezTo>
                    <a:cubicBezTo>
                      <a:pt x="487" y="223"/>
                      <a:pt x="471" y="186"/>
                      <a:pt x="467" y="153"/>
                    </a:cubicBezTo>
                    <a:cubicBezTo>
                      <a:pt x="466" y="146"/>
                      <a:pt x="466" y="140"/>
                      <a:pt x="466" y="134"/>
                    </a:cubicBezTo>
                    <a:cubicBezTo>
                      <a:pt x="467" y="115"/>
                      <a:pt x="464" y="103"/>
                      <a:pt x="461" y="93"/>
                    </a:cubicBezTo>
                    <a:cubicBezTo>
                      <a:pt x="458" y="84"/>
                      <a:pt x="456" y="76"/>
                      <a:pt x="457" y="66"/>
                    </a:cubicBezTo>
                    <a:cubicBezTo>
                      <a:pt x="458" y="55"/>
                      <a:pt x="448" y="28"/>
                      <a:pt x="433" y="11"/>
                    </a:cubicBezTo>
                    <a:cubicBezTo>
                      <a:pt x="431" y="9"/>
                      <a:pt x="430" y="8"/>
                      <a:pt x="428" y="6"/>
                    </a:cubicBezTo>
                    <a:cubicBezTo>
                      <a:pt x="428" y="6"/>
                      <a:pt x="427" y="6"/>
                      <a:pt x="427" y="5"/>
                    </a:cubicBezTo>
                    <a:cubicBezTo>
                      <a:pt x="426" y="4"/>
                      <a:pt x="425" y="4"/>
                      <a:pt x="424" y="3"/>
                    </a:cubicBezTo>
                    <a:cubicBezTo>
                      <a:pt x="423" y="3"/>
                      <a:pt x="423" y="2"/>
                      <a:pt x="422" y="2"/>
                    </a:cubicBezTo>
                    <a:cubicBezTo>
                      <a:pt x="421" y="2"/>
                      <a:pt x="420" y="1"/>
                      <a:pt x="420" y="1"/>
                    </a:cubicBezTo>
                    <a:cubicBezTo>
                      <a:pt x="419" y="1"/>
                      <a:pt x="419" y="1"/>
                      <a:pt x="418" y="1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3" y="14"/>
                      <a:pt x="413" y="28"/>
                      <a:pt x="413" y="35"/>
                    </a:cubicBezTo>
                    <a:cubicBezTo>
                      <a:pt x="413" y="36"/>
                      <a:pt x="413" y="37"/>
                      <a:pt x="413" y="38"/>
                    </a:cubicBezTo>
                    <a:cubicBezTo>
                      <a:pt x="416" y="46"/>
                      <a:pt x="429" y="57"/>
                      <a:pt x="440" y="61"/>
                    </a:cubicBezTo>
                    <a:cubicBezTo>
                      <a:pt x="456" y="66"/>
                      <a:pt x="453" y="85"/>
                      <a:pt x="450" y="103"/>
                    </a:cubicBezTo>
                    <a:cubicBezTo>
                      <a:pt x="450" y="107"/>
                      <a:pt x="449" y="111"/>
                      <a:pt x="449" y="114"/>
                    </a:cubicBezTo>
                    <a:cubicBezTo>
                      <a:pt x="447" y="131"/>
                      <a:pt x="429" y="135"/>
                      <a:pt x="416" y="138"/>
                    </a:cubicBezTo>
                    <a:cubicBezTo>
                      <a:pt x="411" y="139"/>
                      <a:pt x="404" y="140"/>
                      <a:pt x="402" y="142"/>
                    </a:cubicBezTo>
                    <a:cubicBezTo>
                      <a:pt x="393" y="155"/>
                      <a:pt x="358" y="212"/>
                      <a:pt x="358" y="221"/>
                    </a:cubicBezTo>
                    <a:cubicBezTo>
                      <a:pt x="361" y="233"/>
                      <a:pt x="352" y="271"/>
                      <a:pt x="337" y="277"/>
                    </a:cubicBezTo>
                    <a:cubicBezTo>
                      <a:pt x="331" y="280"/>
                      <a:pt x="331" y="299"/>
                      <a:pt x="331" y="307"/>
                    </a:cubicBezTo>
                    <a:lnTo>
                      <a:pt x="331" y="312"/>
                    </a:lnTo>
                    <a:cubicBezTo>
                      <a:pt x="331" y="320"/>
                      <a:pt x="323" y="327"/>
                      <a:pt x="314" y="334"/>
                    </a:cubicBezTo>
                    <a:cubicBezTo>
                      <a:pt x="306" y="341"/>
                      <a:pt x="295" y="350"/>
                      <a:pt x="295" y="357"/>
                    </a:cubicBezTo>
                    <a:cubicBezTo>
                      <a:pt x="295" y="373"/>
                      <a:pt x="270" y="419"/>
                      <a:pt x="246" y="465"/>
                    </a:cubicBezTo>
                    <a:lnTo>
                      <a:pt x="239" y="478"/>
                    </a:lnTo>
                    <a:cubicBezTo>
                      <a:pt x="237" y="481"/>
                      <a:pt x="235" y="485"/>
                      <a:pt x="233" y="489"/>
                    </a:cubicBezTo>
                    <a:cubicBezTo>
                      <a:pt x="224" y="506"/>
                      <a:pt x="219" y="516"/>
                      <a:pt x="213" y="520"/>
                    </a:cubicBezTo>
                    <a:cubicBezTo>
                      <a:pt x="211" y="522"/>
                      <a:pt x="209" y="522"/>
                      <a:pt x="207" y="522"/>
                    </a:cubicBezTo>
                    <a:cubicBezTo>
                      <a:pt x="202" y="522"/>
                      <a:pt x="198" y="518"/>
                      <a:pt x="196" y="510"/>
                    </a:cubicBezTo>
                    <a:cubicBezTo>
                      <a:pt x="193" y="494"/>
                      <a:pt x="171" y="474"/>
                      <a:pt x="157" y="474"/>
                    </a:cubicBezTo>
                    <a:cubicBezTo>
                      <a:pt x="155" y="474"/>
                      <a:pt x="153" y="474"/>
                      <a:pt x="152" y="475"/>
                    </a:cubicBezTo>
                    <a:cubicBezTo>
                      <a:pt x="142" y="482"/>
                      <a:pt x="131" y="483"/>
                      <a:pt x="123" y="483"/>
                    </a:cubicBezTo>
                    <a:cubicBezTo>
                      <a:pt x="120" y="483"/>
                      <a:pt x="117" y="483"/>
                      <a:pt x="114" y="483"/>
                    </a:cubicBezTo>
                    <a:cubicBezTo>
                      <a:pt x="110" y="482"/>
                      <a:pt x="106" y="482"/>
                      <a:pt x="104" y="483"/>
                    </a:cubicBezTo>
                    <a:cubicBezTo>
                      <a:pt x="98" y="486"/>
                      <a:pt x="57" y="526"/>
                      <a:pt x="21" y="563"/>
                    </a:cubicBezTo>
                    <a:cubicBezTo>
                      <a:pt x="20" y="571"/>
                      <a:pt x="14" y="603"/>
                      <a:pt x="0" y="640"/>
                    </a:cubicBezTo>
                    <a:cubicBezTo>
                      <a:pt x="7" y="646"/>
                      <a:pt x="14" y="656"/>
                      <a:pt x="21" y="667"/>
                    </a:cubicBezTo>
                    <a:cubicBezTo>
                      <a:pt x="24" y="672"/>
                      <a:pt x="27" y="677"/>
                      <a:pt x="30" y="681"/>
                    </a:cubicBezTo>
                    <a:cubicBezTo>
                      <a:pt x="35" y="688"/>
                      <a:pt x="41" y="691"/>
                      <a:pt x="52" y="6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FAF95DAE-FA13-424D-9FE4-C3B8E037C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808" y="3943844"/>
                <a:ext cx="90194" cy="97707"/>
              </a:xfrm>
              <a:custGeom>
                <a:avLst/>
                <a:gdLst>
                  <a:gd name="T0" fmla="*/ 140 w 210"/>
                  <a:gd name="T1" fmla="*/ 206 h 229"/>
                  <a:gd name="T2" fmla="*/ 159 w 210"/>
                  <a:gd name="T3" fmla="*/ 193 h 229"/>
                  <a:gd name="T4" fmla="*/ 199 w 210"/>
                  <a:gd name="T5" fmla="*/ 159 h 229"/>
                  <a:gd name="T6" fmla="*/ 203 w 210"/>
                  <a:gd name="T7" fmla="*/ 146 h 229"/>
                  <a:gd name="T8" fmla="*/ 204 w 210"/>
                  <a:gd name="T9" fmla="*/ 120 h 229"/>
                  <a:gd name="T10" fmla="*/ 193 w 210"/>
                  <a:gd name="T11" fmla="*/ 71 h 229"/>
                  <a:gd name="T12" fmla="*/ 138 w 210"/>
                  <a:gd name="T13" fmla="*/ 0 h 229"/>
                  <a:gd name="T14" fmla="*/ 116 w 210"/>
                  <a:gd name="T15" fmla="*/ 6 h 229"/>
                  <a:gd name="T16" fmla="*/ 80 w 210"/>
                  <a:gd name="T17" fmla="*/ 12 h 229"/>
                  <a:gd name="T18" fmla="*/ 71 w 210"/>
                  <a:gd name="T19" fmla="*/ 10 h 229"/>
                  <a:gd name="T20" fmla="*/ 57 w 210"/>
                  <a:gd name="T21" fmla="*/ 8 h 229"/>
                  <a:gd name="T22" fmla="*/ 51 w 210"/>
                  <a:gd name="T23" fmla="*/ 15 h 229"/>
                  <a:gd name="T24" fmla="*/ 0 w 210"/>
                  <a:gd name="T25" fmla="*/ 73 h 229"/>
                  <a:gd name="T26" fmla="*/ 10 w 210"/>
                  <a:gd name="T27" fmla="*/ 98 h 229"/>
                  <a:gd name="T28" fmla="*/ 67 w 210"/>
                  <a:gd name="T29" fmla="*/ 189 h 229"/>
                  <a:gd name="T30" fmla="*/ 69 w 210"/>
                  <a:gd name="T31" fmla="*/ 191 h 229"/>
                  <a:gd name="T32" fmla="*/ 124 w 210"/>
                  <a:gd name="T33" fmla="*/ 228 h 229"/>
                  <a:gd name="T34" fmla="*/ 140 w 210"/>
                  <a:gd name="T35" fmla="*/ 20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229">
                    <a:moveTo>
                      <a:pt x="140" y="206"/>
                    </a:moveTo>
                    <a:cubicBezTo>
                      <a:pt x="145" y="202"/>
                      <a:pt x="152" y="198"/>
                      <a:pt x="159" y="193"/>
                    </a:cubicBezTo>
                    <a:cubicBezTo>
                      <a:pt x="174" y="183"/>
                      <a:pt x="197" y="168"/>
                      <a:pt x="199" y="159"/>
                    </a:cubicBezTo>
                    <a:cubicBezTo>
                      <a:pt x="200" y="155"/>
                      <a:pt x="201" y="150"/>
                      <a:pt x="203" y="146"/>
                    </a:cubicBezTo>
                    <a:cubicBezTo>
                      <a:pt x="206" y="136"/>
                      <a:pt x="209" y="127"/>
                      <a:pt x="204" y="120"/>
                    </a:cubicBezTo>
                    <a:cubicBezTo>
                      <a:pt x="195" y="104"/>
                      <a:pt x="193" y="87"/>
                      <a:pt x="193" y="71"/>
                    </a:cubicBezTo>
                    <a:cubicBezTo>
                      <a:pt x="193" y="55"/>
                      <a:pt x="151" y="0"/>
                      <a:pt x="138" y="0"/>
                    </a:cubicBezTo>
                    <a:cubicBezTo>
                      <a:pt x="132" y="0"/>
                      <a:pt x="124" y="3"/>
                      <a:pt x="116" y="6"/>
                    </a:cubicBezTo>
                    <a:cubicBezTo>
                      <a:pt x="104" y="10"/>
                      <a:pt x="92" y="14"/>
                      <a:pt x="80" y="12"/>
                    </a:cubicBezTo>
                    <a:cubicBezTo>
                      <a:pt x="77" y="12"/>
                      <a:pt x="74" y="11"/>
                      <a:pt x="71" y="10"/>
                    </a:cubicBezTo>
                    <a:cubicBezTo>
                      <a:pt x="66" y="9"/>
                      <a:pt x="61" y="8"/>
                      <a:pt x="57" y="8"/>
                    </a:cubicBezTo>
                    <a:cubicBezTo>
                      <a:pt x="54" y="8"/>
                      <a:pt x="52" y="9"/>
                      <a:pt x="51" y="15"/>
                    </a:cubicBezTo>
                    <a:cubicBezTo>
                      <a:pt x="50" y="27"/>
                      <a:pt x="35" y="44"/>
                      <a:pt x="0" y="73"/>
                    </a:cubicBezTo>
                    <a:cubicBezTo>
                      <a:pt x="5" y="83"/>
                      <a:pt x="8" y="90"/>
                      <a:pt x="10" y="98"/>
                    </a:cubicBezTo>
                    <a:cubicBezTo>
                      <a:pt x="27" y="157"/>
                      <a:pt x="43" y="170"/>
                      <a:pt x="67" y="189"/>
                    </a:cubicBezTo>
                    <a:lnTo>
                      <a:pt x="69" y="191"/>
                    </a:lnTo>
                    <a:cubicBezTo>
                      <a:pt x="79" y="200"/>
                      <a:pt x="100" y="213"/>
                      <a:pt x="124" y="228"/>
                    </a:cubicBezTo>
                    <a:cubicBezTo>
                      <a:pt x="130" y="217"/>
                      <a:pt x="135" y="210"/>
                      <a:pt x="140" y="2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7" name="Freeform 66">
                <a:extLst>
                  <a:ext uri="{FF2B5EF4-FFF2-40B4-BE49-F238E27FC236}">
                    <a16:creationId xmlns:a16="http://schemas.microsoft.com/office/drawing/2014/main" id="{470CA939-7A93-4F7C-811F-C0D4147A5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9994" y="3060718"/>
                <a:ext cx="898175" cy="950771"/>
              </a:xfrm>
              <a:custGeom>
                <a:avLst/>
                <a:gdLst>
                  <a:gd name="T0" fmla="*/ 1471 w 2106"/>
                  <a:gd name="T1" fmla="*/ 812 h 2230"/>
                  <a:gd name="T2" fmla="*/ 1546 w 2106"/>
                  <a:gd name="T3" fmla="*/ 789 h 2230"/>
                  <a:gd name="T4" fmla="*/ 1715 w 2106"/>
                  <a:gd name="T5" fmla="*/ 969 h 2230"/>
                  <a:gd name="T6" fmla="*/ 1765 w 2106"/>
                  <a:gd name="T7" fmla="*/ 980 h 2230"/>
                  <a:gd name="T8" fmla="*/ 1824 w 2106"/>
                  <a:gd name="T9" fmla="*/ 1041 h 2230"/>
                  <a:gd name="T10" fmla="*/ 1898 w 2106"/>
                  <a:gd name="T11" fmla="*/ 972 h 2230"/>
                  <a:gd name="T12" fmla="*/ 1983 w 2106"/>
                  <a:gd name="T13" fmla="*/ 734 h 2230"/>
                  <a:gd name="T14" fmla="*/ 2098 w 2106"/>
                  <a:gd name="T15" fmla="*/ 709 h 2230"/>
                  <a:gd name="T16" fmla="*/ 2097 w 2106"/>
                  <a:gd name="T17" fmla="*/ 635 h 2230"/>
                  <a:gd name="T18" fmla="*/ 2105 w 2106"/>
                  <a:gd name="T19" fmla="*/ 616 h 2230"/>
                  <a:gd name="T20" fmla="*/ 2083 w 2106"/>
                  <a:gd name="T21" fmla="*/ 609 h 2230"/>
                  <a:gd name="T22" fmla="*/ 2067 w 2106"/>
                  <a:gd name="T23" fmla="*/ 598 h 2230"/>
                  <a:gd name="T24" fmla="*/ 2047 w 2106"/>
                  <a:gd name="T25" fmla="*/ 567 h 2230"/>
                  <a:gd name="T26" fmla="*/ 1910 w 2106"/>
                  <a:gd name="T27" fmla="*/ 550 h 2230"/>
                  <a:gd name="T28" fmla="*/ 1836 w 2106"/>
                  <a:gd name="T29" fmla="*/ 593 h 2230"/>
                  <a:gd name="T30" fmla="*/ 1770 w 2106"/>
                  <a:gd name="T31" fmla="*/ 657 h 2230"/>
                  <a:gd name="T32" fmla="*/ 1751 w 2106"/>
                  <a:gd name="T33" fmla="*/ 665 h 2230"/>
                  <a:gd name="T34" fmla="*/ 1749 w 2106"/>
                  <a:gd name="T35" fmla="*/ 735 h 2230"/>
                  <a:gd name="T36" fmla="*/ 1647 w 2106"/>
                  <a:gd name="T37" fmla="*/ 749 h 2230"/>
                  <a:gd name="T38" fmla="*/ 1560 w 2106"/>
                  <a:gd name="T39" fmla="*/ 733 h 2230"/>
                  <a:gd name="T40" fmla="*/ 1536 w 2106"/>
                  <a:gd name="T41" fmla="*/ 727 h 2230"/>
                  <a:gd name="T42" fmla="*/ 1520 w 2106"/>
                  <a:gd name="T43" fmla="*/ 708 h 2230"/>
                  <a:gd name="T44" fmla="*/ 1516 w 2106"/>
                  <a:gd name="T45" fmla="*/ 694 h 2230"/>
                  <a:gd name="T46" fmla="*/ 1513 w 2106"/>
                  <a:gd name="T47" fmla="*/ 643 h 2230"/>
                  <a:gd name="T48" fmla="*/ 1477 w 2106"/>
                  <a:gd name="T49" fmla="*/ 655 h 2230"/>
                  <a:gd name="T50" fmla="*/ 1473 w 2106"/>
                  <a:gd name="T51" fmla="*/ 669 h 2230"/>
                  <a:gd name="T52" fmla="*/ 1444 w 2106"/>
                  <a:gd name="T53" fmla="*/ 763 h 2230"/>
                  <a:gd name="T54" fmla="*/ 1226 w 2106"/>
                  <a:gd name="T55" fmla="*/ 721 h 2230"/>
                  <a:gd name="T56" fmla="*/ 1053 w 2106"/>
                  <a:gd name="T57" fmla="*/ 659 h 2230"/>
                  <a:gd name="T58" fmla="*/ 892 w 2106"/>
                  <a:gd name="T59" fmla="*/ 563 h 2230"/>
                  <a:gd name="T60" fmla="*/ 934 w 2106"/>
                  <a:gd name="T61" fmla="*/ 465 h 2230"/>
                  <a:gd name="T62" fmla="*/ 939 w 2106"/>
                  <a:gd name="T63" fmla="*/ 459 h 2230"/>
                  <a:gd name="T64" fmla="*/ 909 w 2106"/>
                  <a:gd name="T65" fmla="*/ 430 h 2230"/>
                  <a:gd name="T66" fmla="*/ 803 w 2106"/>
                  <a:gd name="T67" fmla="*/ 346 h 2230"/>
                  <a:gd name="T68" fmla="*/ 815 w 2106"/>
                  <a:gd name="T69" fmla="*/ 248 h 2230"/>
                  <a:gd name="T70" fmla="*/ 795 w 2106"/>
                  <a:gd name="T71" fmla="*/ 135 h 2230"/>
                  <a:gd name="T72" fmla="*/ 798 w 2106"/>
                  <a:gd name="T73" fmla="*/ 93 h 2230"/>
                  <a:gd name="T74" fmla="*/ 739 w 2106"/>
                  <a:gd name="T75" fmla="*/ 21 h 2230"/>
                  <a:gd name="T76" fmla="*/ 730 w 2106"/>
                  <a:gd name="T77" fmla="*/ 10 h 2230"/>
                  <a:gd name="T78" fmla="*/ 694 w 2106"/>
                  <a:gd name="T79" fmla="*/ 2 h 2230"/>
                  <a:gd name="T80" fmla="*/ 675 w 2106"/>
                  <a:gd name="T81" fmla="*/ 43 h 2230"/>
                  <a:gd name="T82" fmla="*/ 662 w 2106"/>
                  <a:gd name="T83" fmla="*/ 56 h 2230"/>
                  <a:gd name="T84" fmla="*/ 576 w 2106"/>
                  <a:gd name="T85" fmla="*/ 90 h 2230"/>
                  <a:gd name="T86" fmla="*/ 480 w 2106"/>
                  <a:gd name="T87" fmla="*/ 67 h 2230"/>
                  <a:gd name="T88" fmla="*/ 486 w 2106"/>
                  <a:gd name="T89" fmla="*/ 241 h 2230"/>
                  <a:gd name="T90" fmla="*/ 490 w 2106"/>
                  <a:gd name="T91" fmla="*/ 358 h 2230"/>
                  <a:gd name="T92" fmla="*/ 384 w 2106"/>
                  <a:gd name="T93" fmla="*/ 503 h 2230"/>
                  <a:gd name="T94" fmla="*/ 341 w 2106"/>
                  <a:gd name="T95" fmla="*/ 568 h 2230"/>
                  <a:gd name="T96" fmla="*/ 219 w 2106"/>
                  <a:gd name="T97" fmla="*/ 650 h 2230"/>
                  <a:gd name="T98" fmla="*/ 141 w 2106"/>
                  <a:gd name="T99" fmla="*/ 658 h 2230"/>
                  <a:gd name="T100" fmla="*/ 200 w 2106"/>
                  <a:gd name="T101" fmla="*/ 924 h 2230"/>
                  <a:gd name="T102" fmla="*/ 65 w 2106"/>
                  <a:gd name="T103" fmla="*/ 945 h 2230"/>
                  <a:gd name="T104" fmla="*/ 0 w 2106"/>
                  <a:gd name="T105" fmla="*/ 992 h 2230"/>
                  <a:gd name="T106" fmla="*/ 151 w 2106"/>
                  <a:gd name="T107" fmla="*/ 1062 h 2230"/>
                  <a:gd name="T108" fmla="*/ 279 w 2106"/>
                  <a:gd name="T109" fmla="*/ 1156 h 2230"/>
                  <a:gd name="T110" fmla="*/ 328 w 2106"/>
                  <a:gd name="T111" fmla="*/ 1186 h 2230"/>
                  <a:gd name="T112" fmla="*/ 380 w 2106"/>
                  <a:gd name="T113" fmla="*/ 1526 h 2230"/>
                  <a:gd name="T114" fmla="*/ 670 w 2106"/>
                  <a:gd name="T115" fmla="*/ 2219 h 2230"/>
                  <a:gd name="T116" fmla="*/ 852 w 2106"/>
                  <a:gd name="T117" fmla="*/ 1999 h 2230"/>
                  <a:gd name="T118" fmla="*/ 926 w 2106"/>
                  <a:gd name="T119" fmla="*/ 1613 h 2230"/>
                  <a:gd name="T120" fmla="*/ 1302 w 2106"/>
                  <a:gd name="T121" fmla="*/ 1299 h 2230"/>
                  <a:gd name="T122" fmla="*/ 1530 w 2106"/>
                  <a:gd name="T123" fmla="*/ 1139 h 2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6" h="2230">
                    <a:moveTo>
                      <a:pt x="1485" y="889"/>
                    </a:moveTo>
                    <a:cubicBezTo>
                      <a:pt x="1488" y="874"/>
                      <a:pt x="1500" y="872"/>
                      <a:pt x="1508" y="871"/>
                    </a:cubicBezTo>
                    <a:cubicBezTo>
                      <a:pt x="1516" y="869"/>
                      <a:pt x="1523" y="868"/>
                      <a:pt x="1527" y="857"/>
                    </a:cubicBezTo>
                    <a:cubicBezTo>
                      <a:pt x="1529" y="850"/>
                      <a:pt x="1519" y="845"/>
                      <a:pt x="1504" y="838"/>
                    </a:cubicBezTo>
                    <a:cubicBezTo>
                      <a:pt x="1489" y="831"/>
                      <a:pt x="1474" y="825"/>
                      <a:pt x="1471" y="812"/>
                    </a:cubicBezTo>
                    <a:cubicBezTo>
                      <a:pt x="1470" y="806"/>
                      <a:pt x="1472" y="798"/>
                      <a:pt x="1477" y="791"/>
                    </a:cubicBezTo>
                    <a:cubicBezTo>
                      <a:pt x="1487" y="778"/>
                      <a:pt x="1495" y="772"/>
                      <a:pt x="1503" y="772"/>
                    </a:cubicBezTo>
                    <a:cubicBezTo>
                      <a:pt x="1504" y="772"/>
                      <a:pt x="1506" y="772"/>
                      <a:pt x="1507" y="773"/>
                    </a:cubicBezTo>
                    <a:cubicBezTo>
                      <a:pt x="1511" y="774"/>
                      <a:pt x="1515" y="776"/>
                      <a:pt x="1519" y="779"/>
                    </a:cubicBezTo>
                    <a:cubicBezTo>
                      <a:pt x="1526" y="783"/>
                      <a:pt x="1533" y="789"/>
                      <a:pt x="1546" y="789"/>
                    </a:cubicBezTo>
                    <a:cubicBezTo>
                      <a:pt x="1597" y="789"/>
                      <a:pt x="1602" y="821"/>
                      <a:pt x="1602" y="836"/>
                    </a:cubicBezTo>
                    <a:cubicBezTo>
                      <a:pt x="1602" y="850"/>
                      <a:pt x="1624" y="862"/>
                      <a:pt x="1634" y="866"/>
                    </a:cubicBezTo>
                    <a:cubicBezTo>
                      <a:pt x="1643" y="866"/>
                      <a:pt x="1694" y="862"/>
                      <a:pt x="1720" y="862"/>
                    </a:cubicBezTo>
                    <a:cubicBezTo>
                      <a:pt x="1748" y="862"/>
                      <a:pt x="1781" y="862"/>
                      <a:pt x="1781" y="886"/>
                    </a:cubicBezTo>
                    <a:cubicBezTo>
                      <a:pt x="1781" y="906"/>
                      <a:pt x="1747" y="969"/>
                      <a:pt x="1715" y="969"/>
                    </a:cubicBezTo>
                    <a:cubicBezTo>
                      <a:pt x="1707" y="969"/>
                      <a:pt x="1702" y="983"/>
                      <a:pt x="1700" y="996"/>
                    </a:cubicBezTo>
                    <a:cubicBezTo>
                      <a:pt x="1698" y="1019"/>
                      <a:pt x="1705" y="1038"/>
                      <a:pt x="1712" y="1039"/>
                    </a:cubicBezTo>
                    <a:lnTo>
                      <a:pt x="1712" y="1039"/>
                    </a:lnTo>
                    <a:cubicBezTo>
                      <a:pt x="1722" y="1039"/>
                      <a:pt x="1733" y="1020"/>
                      <a:pt x="1741" y="1007"/>
                    </a:cubicBezTo>
                    <a:cubicBezTo>
                      <a:pt x="1750" y="991"/>
                      <a:pt x="1756" y="980"/>
                      <a:pt x="1765" y="980"/>
                    </a:cubicBezTo>
                    <a:cubicBezTo>
                      <a:pt x="1777" y="980"/>
                      <a:pt x="1780" y="995"/>
                      <a:pt x="1792" y="1070"/>
                    </a:cubicBezTo>
                    <a:cubicBezTo>
                      <a:pt x="1794" y="1086"/>
                      <a:pt x="1797" y="1104"/>
                      <a:pt x="1800" y="1122"/>
                    </a:cubicBezTo>
                    <a:cubicBezTo>
                      <a:pt x="1803" y="1120"/>
                      <a:pt x="1805" y="1120"/>
                      <a:pt x="1807" y="1120"/>
                    </a:cubicBezTo>
                    <a:cubicBezTo>
                      <a:pt x="1812" y="1120"/>
                      <a:pt x="1814" y="1095"/>
                      <a:pt x="1815" y="1084"/>
                    </a:cubicBezTo>
                    <a:cubicBezTo>
                      <a:pt x="1816" y="1067"/>
                      <a:pt x="1818" y="1050"/>
                      <a:pt x="1824" y="1041"/>
                    </a:cubicBezTo>
                    <a:cubicBezTo>
                      <a:pt x="1829" y="1033"/>
                      <a:pt x="1830" y="1013"/>
                      <a:pt x="1832" y="997"/>
                    </a:cubicBezTo>
                    <a:cubicBezTo>
                      <a:pt x="1833" y="976"/>
                      <a:pt x="1834" y="963"/>
                      <a:pt x="1844" y="963"/>
                    </a:cubicBezTo>
                    <a:cubicBezTo>
                      <a:pt x="1847" y="963"/>
                      <a:pt x="1852" y="964"/>
                      <a:pt x="1861" y="966"/>
                    </a:cubicBezTo>
                    <a:cubicBezTo>
                      <a:pt x="1871" y="969"/>
                      <a:pt x="1886" y="972"/>
                      <a:pt x="1894" y="972"/>
                    </a:cubicBezTo>
                    <a:cubicBezTo>
                      <a:pt x="1896" y="972"/>
                      <a:pt x="1897" y="972"/>
                      <a:pt x="1898" y="972"/>
                    </a:cubicBezTo>
                    <a:cubicBezTo>
                      <a:pt x="1897" y="964"/>
                      <a:pt x="1902" y="953"/>
                      <a:pt x="1910" y="936"/>
                    </a:cubicBezTo>
                    <a:cubicBezTo>
                      <a:pt x="1918" y="917"/>
                      <a:pt x="1928" y="895"/>
                      <a:pt x="1925" y="881"/>
                    </a:cubicBezTo>
                    <a:cubicBezTo>
                      <a:pt x="1922" y="865"/>
                      <a:pt x="1928" y="848"/>
                      <a:pt x="1935" y="830"/>
                    </a:cubicBezTo>
                    <a:cubicBezTo>
                      <a:pt x="1941" y="815"/>
                      <a:pt x="1946" y="801"/>
                      <a:pt x="1946" y="786"/>
                    </a:cubicBezTo>
                    <a:cubicBezTo>
                      <a:pt x="1946" y="758"/>
                      <a:pt x="1965" y="746"/>
                      <a:pt x="1983" y="734"/>
                    </a:cubicBezTo>
                    <a:cubicBezTo>
                      <a:pt x="1989" y="730"/>
                      <a:pt x="1994" y="726"/>
                      <a:pt x="2000" y="721"/>
                    </a:cubicBezTo>
                    <a:cubicBezTo>
                      <a:pt x="2004" y="718"/>
                      <a:pt x="2039" y="688"/>
                      <a:pt x="2059" y="688"/>
                    </a:cubicBezTo>
                    <a:cubicBezTo>
                      <a:pt x="2065" y="688"/>
                      <a:pt x="2070" y="691"/>
                      <a:pt x="2072" y="697"/>
                    </a:cubicBezTo>
                    <a:cubicBezTo>
                      <a:pt x="2074" y="702"/>
                      <a:pt x="2088" y="709"/>
                      <a:pt x="2096" y="709"/>
                    </a:cubicBezTo>
                    <a:cubicBezTo>
                      <a:pt x="2097" y="709"/>
                      <a:pt x="2098" y="709"/>
                      <a:pt x="2098" y="709"/>
                    </a:cubicBezTo>
                    <a:cubicBezTo>
                      <a:pt x="2098" y="708"/>
                      <a:pt x="2098" y="706"/>
                      <a:pt x="2095" y="702"/>
                    </a:cubicBezTo>
                    <a:cubicBezTo>
                      <a:pt x="2082" y="683"/>
                      <a:pt x="2077" y="667"/>
                      <a:pt x="2080" y="656"/>
                    </a:cubicBezTo>
                    <a:cubicBezTo>
                      <a:pt x="2082" y="650"/>
                      <a:pt x="2086" y="645"/>
                      <a:pt x="2091" y="642"/>
                    </a:cubicBezTo>
                    <a:cubicBezTo>
                      <a:pt x="2093" y="642"/>
                      <a:pt x="2094" y="640"/>
                      <a:pt x="2095" y="638"/>
                    </a:cubicBezTo>
                    <a:cubicBezTo>
                      <a:pt x="2096" y="638"/>
                      <a:pt x="2096" y="636"/>
                      <a:pt x="2097" y="635"/>
                    </a:cubicBezTo>
                    <a:cubicBezTo>
                      <a:pt x="2098" y="634"/>
                      <a:pt x="2098" y="633"/>
                      <a:pt x="2099" y="632"/>
                    </a:cubicBezTo>
                    <a:cubicBezTo>
                      <a:pt x="2100" y="631"/>
                      <a:pt x="2100" y="629"/>
                      <a:pt x="2101" y="628"/>
                    </a:cubicBezTo>
                    <a:cubicBezTo>
                      <a:pt x="2101" y="627"/>
                      <a:pt x="2102" y="625"/>
                      <a:pt x="2102" y="624"/>
                    </a:cubicBezTo>
                    <a:cubicBezTo>
                      <a:pt x="2103" y="622"/>
                      <a:pt x="2103" y="620"/>
                      <a:pt x="2104" y="618"/>
                    </a:cubicBezTo>
                    <a:cubicBezTo>
                      <a:pt x="2104" y="617"/>
                      <a:pt x="2105" y="617"/>
                      <a:pt x="2105" y="616"/>
                    </a:cubicBezTo>
                    <a:lnTo>
                      <a:pt x="2105" y="616"/>
                    </a:lnTo>
                    <a:cubicBezTo>
                      <a:pt x="2102" y="615"/>
                      <a:pt x="2098" y="614"/>
                      <a:pt x="2093" y="613"/>
                    </a:cubicBezTo>
                    <a:cubicBezTo>
                      <a:pt x="2092" y="613"/>
                      <a:pt x="2091" y="612"/>
                      <a:pt x="2090" y="612"/>
                    </a:cubicBezTo>
                    <a:cubicBezTo>
                      <a:pt x="2089" y="611"/>
                      <a:pt x="2088" y="611"/>
                      <a:pt x="2086" y="611"/>
                    </a:cubicBezTo>
                    <a:cubicBezTo>
                      <a:pt x="2085" y="610"/>
                      <a:pt x="2084" y="609"/>
                      <a:pt x="2083" y="609"/>
                    </a:cubicBezTo>
                    <a:cubicBezTo>
                      <a:pt x="2082" y="608"/>
                      <a:pt x="2080" y="608"/>
                      <a:pt x="2079" y="607"/>
                    </a:cubicBezTo>
                    <a:cubicBezTo>
                      <a:pt x="2078" y="607"/>
                      <a:pt x="2077" y="606"/>
                      <a:pt x="2076" y="605"/>
                    </a:cubicBezTo>
                    <a:cubicBezTo>
                      <a:pt x="2075" y="605"/>
                      <a:pt x="2074" y="604"/>
                      <a:pt x="2073" y="603"/>
                    </a:cubicBezTo>
                    <a:cubicBezTo>
                      <a:pt x="2071" y="602"/>
                      <a:pt x="2070" y="602"/>
                      <a:pt x="2070" y="601"/>
                    </a:cubicBezTo>
                    <a:cubicBezTo>
                      <a:pt x="2068" y="600"/>
                      <a:pt x="2067" y="599"/>
                      <a:pt x="2067" y="598"/>
                    </a:cubicBezTo>
                    <a:cubicBezTo>
                      <a:pt x="2066" y="597"/>
                      <a:pt x="2065" y="596"/>
                      <a:pt x="2064" y="595"/>
                    </a:cubicBezTo>
                    <a:cubicBezTo>
                      <a:pt x="2063" y="594"/>
                      <a:pt x="2062" y="592"/>
                      <a:pt x="2061" y="590"/>
                    </a:cubicBezTo>
                    <a:cubicBezTo>
                      <a:pt x="2061" y="589"/>
                      <a:pt x="2061" y="589"/>
                      <a:pt x="2061" y="589"/>
                    </a:cubicBezTo>
                    <a:cubicBezTo>
                      <a:pt x="2059" y="584"/>
                      <a:pt x="2055" y="578"/>
                      <a:pt x="2051" y="572"/>
                    </a:cubicBezTo>
                    <a:cubicBezTo>
                      <a:pt x="2050" y="570"/>
                      <a:pt x="2048" y="569"/>
                      <a:pt x="2047" y="567"/>
                    </a:cubicBezTo>
                    <a:cubicBezTo>
                      <a:pt x="2038" y="556"/>
                      <a:pt x="2031" y="546"/>
                      <a:pt x="2031" y="536"/>
                    </a:cubicBezTo>
                    <a:cubicBezTo>
                      <a:pt x="2031" y="534"/>
                      <a:pt x="2030" y="533"/>
                      <a:pt x="2028" y="533"/>
                    </a:cubicBezTo>
                    <a:cubicBezTo>
                      <a:pt x="2023" y="533"/>
                      <a:pt x="2012" y="537"/>
                      <a:pt x="2001" y="547"/>
                    </a:cubicBezTo>
                    <a:cubicBezTo>
                      <a:pt x="1992" y="554"/>
                      <a:pt x="1979" y="552"/>
                      <a:pt x="1964" y="548"/>
                    </a:cubicBezTo>
                    <a:cubicBezTo>
                      <a:pt x="1947" y="544"/>
                      <a:pt x="1927" y="541"/>
                      <a:pt x="1910" y="550"/>
                    </a:cubicBezTo>
                    <a:cubicBezTo>
                      <a:pt x="1892" y="560"/>
                      <a:pt x="1881" y="570"/>
                      <a:pt x="1872" y="578"/>
                    </a:cubicBezTo>
                    <a:cubicBezTo>
                      <a:pt x="1862" y="587"/>
                      <a:pt x="1853" y="594"/>
                      <a:pt x="1842" y="593"/>
                    </a:cubicBezTo>
                    <a:cubicBezTo>
                      <a:pt x="1841" y="593"/>
                      <a:pt x="1840" y="593"/>
                      <a:pt x="1840" y="593"/>
                    </a:cubicBezTo>
                    <a:cubicBezTo>
                      <a:pt x="1839" y="593"/>
                      <a:pt x="1838" y="593"/>
                      <a:pt x="1838" y="593"/>
                    </a:cubicBezTo>
                    <a:cubicBezTo>
                      <a:pt x="1837" y="593"/>
                      <a:pt x="1836" y="593"/>
                      <a:pt x="1836" y="593"/>
                    </a:cubicBezTo>
                    <a:cubicBezTo>
                      <a:pt x="1833" y="593"/>
                      <a:pt x="1831" y="596"/>
                      <a:pt x="1827" y="603"/>
                    </a:cubicBezTo>
                    <a:cubicBezTo>
                      <a:pt x="1825" y="608"/>
                      <a:pt x="1821" y="615"/>
                      <a:pt x="1815" y="622"/>
                    </a:cubicBezTo>
                    <a:cubicBezTo>
                      <a:pt x="1810" y="626"/>
                      <a:pt x="1806" y="631"/>
                      <a:pt x="1802" y="635"/>
                    </a:cubicBezTo>
                    <a:cubicBezTo>
                      <a:pt x="1792" y="647"/>
                      <a:pt x="1783" y="656"/>
                      <a:pt x="1774" y="656"/>
                    </a:cubicBezTo>
                    <a:cubicBezTo>
                      <a:pt x="1773" y="656"/>
                      <a:pt x="1772" y="657"/>
                      <a:pt x="1770" y="657"/>
                    </a:cubicBezTo>
                    <a:lnTo>
                      <a:pt x="1769" y="658"/>
                    </a:lnTo>
                    <a:cubicBezTo>
                      <a:pt x="1767" y="658"/>
                      <a:pt x="1765" y="659"/>
                      <a:pt x="1763" y="660"/>
                    </a:cubicBezTo>
                    <a:cubicBezTo>
                      <a:pt x="1762" y="660"/>
                      <a:pt x="1762" y="660"/>
                      <a:pt x="1762" y="660"/>
                    </a:cubicBezTo>
                    <a:cubicBezTo>
                      <a:pt x="1760" y="661"/>
                      <a:pt x="1759" y="661"/>
                      <a:pt x="1758" y="662"/>
                    </a:cubicBezTo>
                    <a:cubicBezTo>
                      <a:pt x="1756" y="663"/>
                      <a:pt x="1754" y="664"/>
                      <a:pt x="1751" y="665"/>
                    </a:cubicBezTo>
                    <a:cubicBezTo>
                      <a:pt x="1751" y="665"/>
                      <a:pt x="1751" y="665"/>
                      <a:pt x="1750" y="665"/>
                    </a:cubicBezTo>
                    <a:lnTo>
                      <a:pt x="1750" y="665"/>
                    </a:lnTo>
                    <a:cubicBezTo>
                      <a:pt x="1748" y="666"/>
                      <a:pt x="1746" y="667"/>
                      <a:pt x="1745" y="668"/>
                    </a:cubicBezTo>
                    <a:cubicBezTo>
                      <a:pt x="1744" y="668"/>
                      <a:pt x="1743" y="668"/>
                      <a:pt x="1743" y="668"/>
                    </a:cubicBezTo>
                    <a:cubicBezTo>
                      <a:pt x="1749" y="682"/>
                      <a:pt x="1760" y="716"/>
                      <a:pt x="1749" y="735"/>
                    </a:cubicBezTo>
                    <a:cubicBezTo>
                      <a:pt x="1743" y="746"/>
                      <a:pt x="1732" y="748"/>
                      <a:pt x="1725" y="748"/>
                    </a:cubicBezTo>
                    <a:cubicBezTo>
                      <a:pt x="1720" y="748"/>
                      <a:pt x="1714" y="747"/>
                      <a:pt x="1708" y="746"/>
                    </a:cubicBezTo>
                    <a:cubicBezTo>
                      <a:pt x="1696" y="745"/>
                      <a:pt x="1682" y="744"/>
                      <a:pt x="1671" y="747"/>
                    </a:cubicBezTo>
                    <a:cubicBezTo>
                      <a:pt x="1664" y="748"/>
                      <a:pt x="1658" y="749"/>
                      <a:pt x="1653" y="749"/>
                    </a:cubicBezTo>
                    <a:cubicBezTo>
                      <a:pt x="1650" y="749"/>
                      <a:pt x="1649" y="749"/>
                      <a:pt x="1647" y="749"/>
                    </a:cubicBezTo>
                    <a:cubicBezTo>
                      <a:pt x="1646" y="748"/>
                      <a:pt x="1645" y="748"/>
                      <a:pt x="1644" y="748"/>
                    </a:cubicBezTo>
                    <a:cubicBezTo>
                      <a:pt x="1637" y="747"/>
                      <a:pt x="1630" y="746"/>
                      <a:pt x="1625" y="744"/>
                    </a:cubicBezTo>
                    <a:cubicBezTo>
                      <a:pt x="1615" y="741"/>
                      <a:pt x="1607" y="738"/>
                      <a:pt x="1598" y="741"/>
                    </a:cubicBezTo>
                    <a:cubicBezTo>
                      <a:pt x="1595" y="742"/>
                      <a:pt x="1591" y="742"/>
                      <a:pt x="1588" y="742"/>
                    </a:cubicBezTo>
                    <a:cubicBezTo>
                      <a:pt x="1576" y="742"/>
                      <a:pt x="1567" y="737"/>
                      <a:pt x="1560" y="733"/>
                    </a:cubicBezTo>
                    <a:cubicBezTo>
                      <a:pt x="1555" y="731"/>
                      <a:pt x="1551" y="728"/>
                      <a:pt x="1548" y="728"/>
                    </a:cubicBezTo>
                    <a:cubicBezTo>
                      <a:pt x="1546" y="729"/>
                      <a:pt x="1545" y="729"/>
                      <a:pt x="1544" y="729"/>
                    </a:cubicBezTo>
                    <a:cubicBezTo>
                      <a:pt x="1543" y="729"/>
                      <a:pt x="1543" y="729"/>
                      <a:pt x="1543" y="729"/>
                    </a:cubicBezTo>
                    <a:cubicBezTo>
                      <a:pt x="1541" y="729"/>
                      <a:pt x="1539" y="728"/>
                      <a:pt x="1537" y="727"/>
                    </a:cubicBezTo>
                    <a:lnTo>
                      <a:pt x="1536" y="727"/>
                    </a:lnTo>
                    <a:cubicBezTo>
                      <a:pt x="1532" y="725"/>
                      <a:pt x="1528" y="721"/>
                      <a:pt x="1525" y="716"/>
                    </a:cubicBezTo>
                    <a:lnTo>
                      <a:pt x="1525" y="716"/>
                    </a:lnTo>
                    <a:lnTo>
                      <a:pt x="1525" y="717"/>
                    </a:lnTo>
                    <a:lnTo>
                      <a:pt x="1521" y="709"/>
                    </a:lnTo>
                    <a:cubicBezTo>
                      <a:pt x="1521" y="709"/>
                      <a:pt x="1521" y="708"/>
                      <a:pt x="1520" y="708"/>
                    </a:cubicBezTo>
                    <a:lnTo>
                      <a:pt x="1520" y="708"/>
                    </a:lnTo>
                    <a:lnTo>
                      <a:pt x="1520" y="708"/>
                    </a:lnTo>
                    <a:cubicBezTo>
                      <a:pt x="1520" y="707"/>
                      <a:pt x="1519" y="705"/>
                      <a:pt x="1519" y="704"/>
                    </a:cubicBezTo>
                    <a:cubicBezTo>
                      <a:pt x="1518" y="702"/>
                      <a:pt x="1517" y="700"/>
                      <a:pt x="1517" y="698"/>
                    </a:cubicBezTo>
                    <a:cubicBezTo>
                      <a:pt x="1516" y="697"/>
                      <a:pt x="1516" y="695"/>
                      <a:pt x="1516" y="694"/>
                    </a:cubicBezTo>
                    <a:cubicBezTo>
                      <a:pt x="1515" y="691"/>
                      <a:pt x="1515" y="689"/>
                      <a:pt x="1514" y="686"/>
                    </a:cubicBezTo>
                    <a:cubicBezTo>
                      <a:pt x="1514" y="684"/>
                      <a:pt x="1514" y="683"/>
                      <a:pt x="1514" y="682"/>
                    </a:cubicBezTo>
                    <a:cubicBezTo>
                      <a:pt x="1514" y="678"/>
                      <a:pt x="1515" y="674"/>
                      <a:pt x="1515" y="670"/>
                    </a:cubicBezTo>
                    <a:cubicBezTo>
                      <a:pt x="1516" y="667"/>
                      <a:pt x="1517" y="664"/>
                      <a:pt x="1516" y="661"/>
                    </a:cubicBezTo>
                    <a:cubicBezTo>
                      <a:pt x="1516" y="655"/>
                      <a:pt x="1515" y="648"/>
                      <a:pt x="1513" y="643"/>
                    </a:cubicBezTo>
                    <a:cubicBezTo>
                      <a:pt x="1512" y="640"/>
                      <a:pt x="1510" y="638"/>
                      <a:pt x="1509" y="637"/>
                    </a:cubicBezTo>
                    <a:cubicBezTo>
                      <a:pt x="1505" y="631"/>
                      <a:pt x="1504" y="632"/>
                      <a:pt x="1502" y="636"/>
                    </a:cubicBezTo>
                    <a:cubicBezTo>
                      <a:pt x="1496" y="644"/>
                      <a:pt x="1489" y="648"/>
                      <a:pt x="1484" y="651"/>
                    </a:cubicBezTo>
                    <a:cubicBezTo>
                      <a:pt x="1481" y="652"/>
                      <a:pt x="1479" y="653"/>
                      <a:pt x="1477" y="655"/>
                    </a:cubicBezTo>
                    <a:lnTo>
                      <a:pt x="1477" y="655"/>
                    </a:lnTo>
                    <a:lnTo>
                      <a:pt x="1476" y="656"/>
                    </a:lnTo>
                    <a:cubicBezTo>
                      <a:pt x="1476" y="656"/>
                      <a:pt x="1476" y="656"/>
                      <a:pt x="1475" y="657"/>
                    </a:cubicBezTo>
                    <a:cubicBezTo>
                      <a:pt x="1475" y="658"/>
                      <a:pt x="1474" y="659"/>
                      <a:pt x="1474" y="660"/>
                    </a:cubicBezTo>
                    <a:cubicBezTo>
                      <a:pt x="1474" y="661"/>
                      <a:pt x="1474" y="662"/>
                      <a:pt x="1474" y="662"/>
                    </a:cubicBezTo>
                    <a:cubicBezTo>
                      <a:pt x="1473" y="664"/>
                      <a:pt x="1473" y="666"/>
                      <a:pt x="1473" y="669"/>
                    </a:cubicBezTo>
                    <a:cubicBezTo>
                      <a:pt x="1473" y="677"/>
                      <a:pt x="1474" y="686"/>
                      <a:pt x="1476" y="694"/>
                    </a:cubicBezTo>
                    <a:cubicBezTo>
                      <a:pt x="1477" y="700"/>
                      <a:pt x="1478" y="705"/>
                      <a:pt x="1478" y="710"/>
                    </a:cubicBezTo>
                    <a:cubicBezTo>
                      <a:pt x="1479" y="714"/>
                      <a:pt x="1479" y="718"/>
                      <a:pt x="1479" y="721"/>
                    </a:cubicBezTo>
                    <a:cubicBezTo>
                      <a:pt x="1479" y="733"/>
                      <a:pt x="1476" y="743"/>
                      <a:pt x="1468" y="751"/>
                    </a:cubicBezTo>
                    <a:cubicBezTo>
                      <a:pt x="1463" y="756"/>
                      <a:pt x="1454" y="760"/>
                      <a:pt x="1444" y="763"/>
                    </a:cubicBezTo>
                    <a:cubicBezTo>
                      <a:pt x="1422" y="770"/>
                      <a:pt x="1393" y="773"/>
                      <a:pt x="1373" y="773"/>
                    </a:cubicBezTo>
                    <a:lnTo>
                      <a:pt x="1373" y="773"/>
                    </a:lnTo>
                    <a:cubicBezTo>
                      <a:pt x="1357" y="773"/>
                      <a:pt x="1337" y="771"/>
                      <a:pt x="1328" y="764"/>
                    </a:cubicBezTo>
                    <a:cubicBezTo>
                      <a:pt x="1320" y="758"/>
                      <a:pt x="1299" y="752"/>
                      <a:pt x="1280" y="747"/>
                    </a:cubicBezTo>
                    <a:cubicBezTo>
                      <a:pt x="1247" y="738"/>
                      <a:pt x="1228" y="732"/>
                      <a:pt x="1226" y="721"/>
                    </a:cubicBezTo>
                    <a:cubicBezTo>
                      <a:pt x="1224" y="708"/>
                      <a:pt x="1201" y="684"/>
                      <a:pt x="1190" y="684"/>
                    </a:cubicBezTo>
                    <a:cubicBezTo>
                      <a:pt x="1185" y="684"/>
                      <a:pt x="1175" y="687"/>
                      <a:pt x="1165" y="690"/>
                    </a:cubicBezTo>
                    <a:cubicBezTo>
                      <a:pt x="1144" y="696"/>
                      <a:pt x="1123" y="701"/>
                      <a:pt x="1114" y="694"/>
                    </a:cubicBezTo>
                    <a:lnTo>
                      <a:pt x="1110" y="692"/>
                    </a:lnTo>
                    <a:cubicBezTo>
                      <a:pt x="1097" y="682"/>
                      <a:pt x="1071" y="662"/>
                      <a:pt x="1053" y="659"/>
                    </a:cubicBezTo>
                    <a:cubicBezTo>
                      <a:pt x="1034" y="657"/>
                      <a:pt x="995" y="641"/>
                      <a:pt x="991" y="625"/>
                    </a:cubicBezTo>
                    <a:cubicBezTo>
                      <a:pt x="990" y="621"/>
                      <a:pt x="974" y="616"/>
                      <a:pt x="965" y="613"/>
                    </a:cubicBezTo>
                    <a:cubicBezTo>
                      <a:pt x="951" y="609"/>
                      <a:pt x="937" y="604"/>
                      <a:pt x="932" y="597"/>
                    </a:cubicBezTo>
                    <a:cubicBezTo>
                      <a:pt x="929" y="593"/>
                      <a:pt x="922" y="590"/>
                      <a:pt x="915" y="587"/>
                    </a:cubicBezTo>
                    <a:cubicBezTo>
                      <a:pt x="904" y="582"/>
                      <a:pt x="892" y="576"/>
                      <a:pt x="892" y="563"/>
                    </a:cubicBezTo>
                    <a:cubicBezTo>
                      <a:pt x="892" y="555"/>
                      <a:pt x="894" y="546"/>
                      <a:pt x="897" y="535"/>
                    </a:cubicBezTo>
                    <a:cubicBezTo>
                      <a:pt x="900" y="525"/>
                      <a:pt x="904" y="515"/>
                      <a:pt x="904" y="506"/>
                    </a:cubicBezTo>
                    <a:cubicBezTo>
                      <a:pt x="904" y="493"/>
                      <a:pt x="916" y="482"/>
                      <a:pt x="926" y="473"/>
                    </a:cubicBezTo>
                    <a:cubicBezTo>
                      <a:pt x="928" y="471"/>
                      <a:pt x="931" y="469"/>
                      <a:pt x="933" y="467"/>
                    </a:cubicBezTo>
                    <a:cubicBezTo>
                      <a:pt x="933" y="466"/>
                      <a:pt x="934" y="466"/>
                      <a:pt x="934" y="465"/>
                    </a:cubicBezTo>
                    <a:cubicBezTo>
                      <a:pt x="935" y="465"/>
                      <a:pt x="935" y="464"/>
                      <a:pt x="936" y="463"/>
                    </a:cubicBezTo>
                    <a:lnTo>
                      <a:pt x="937" y="462"/>
                    </a:lnTo>
                    <a:cubicBezTo>
                      <a:pt x="938" y="461"/>
                      <a:pt x="938" y="461"/>
                      <a:pt x="939" y="460"/>
                    </a:cubicBezTo>
                    <a:cubicBezTo>
                      <a:pt x="939" y="460"/>
                      <a:pt x="939" y="460"/>
                      <a:pt x="939" y="459"/>
                    </a:cubicBezTo>
                    <a:lnTo>
                      <a:pt x="939" y="459"/>
                    </a:lnTo>
                    <a:cubicBezTo>
                      <a:pt x="940" y="458"/>
                      <a:pt x="940" y="458"/>
                      <a:pt x="940" y="458"/>
                    </a:cubicBezTo>
                    <a:lnTo>
                      <a:pt x="940" y="458"/>
                    </a:lnTo>
                    <a:lnTo>
                      <a:pt x="940" y="458"/>
                    </a:lnTo>
                    <a:lnTo>
                      <a:pt x="940" y="458"/>
                    </a:lnTo>
                    <a:cubicBezTo>
                      <a:pt x="940" y="453"/>
                      <a:pt x="926" y="440"/>
                      <a:pt x="909" y="430"/>
                    </a:cubicBezTo>
                    <a:lnTo>
                      <a:pt x="908" y="429"/>
                    </a:lnTo>
                    <a:lnTo>
                      <a:pt x="907" y="427"/>
                    </a:lnTo>
                    <a:cubicBezTo>
                      <a:pt x="902" y="417"/>
                      <a:pt x="884" y="391"/>
                      <a:pt x="867" y="391"/>
                    </a:cubicBezTo>
                    <a:cubicBezTo>
                      <a:pt x="852" y="391"/>
                      <a:pt x="840" y="378"/>
                      <a:pt x="828" y="366"/>
                    </a:cubicBezTo>
                    <a:cubicBezTo>
                      <a:pt x="820" y="357"/>
                      <a:pt x="811" y="347"/>
                      <a:pt x="803" y="346"/>
                    </a:cubicBezTo>
                    <a:cubicBezTo>
                      <a:pt x="786" y="344"/>
                      <a:pt x="783" y="325"/>
                      <a:pt x="780" y="308"/>
                    </a:cubicBezTo>
                    <a:cubicBezTo>
                      <a:pt x="778" y="298"/>
                      <a:pt x="776" y="289"/>
                      <a:pt x="772" y="284"/>
                    </a:cubicBezTo>
                    <a:cubicBezTo>
                      <a:pt x="764" y="273"/>
                      <a:pt x="764" y="257"/>
                      <a:pt x="769" y="247"/>
                    </a:cubicBezTo>
                    <a:cubicBezTo>
                      <a:pt x="775" y="235"/>
                      <a:pt x="787" y="232"/>
                      <a:pt x="799" y="242"/>
                    </a:cubicBezTo>
                    <a:cubicBezTo>
                      <a:pt x="805" y="247"/>
                      <a:pt x="811" y="248"/>
                      <a:pt x="815" y="248"/>
                    </a:cubicBezTo>
                    <a:cubicBezTo>
                      <a:pt x="824" y="248"/>
                      <a:pt x="832" y="244"/>
                      <a:pt x="836" y="238"/>
                    </a:cubicBezTo>
                    <a:cubicBezTo>
                      <a:pt x="839" y="234"/>
                      <a:pt x="838" y="228"/>
                      <a:pt x="835" y="223"/>
                    </a:cubicBezTo>
                    <a:cubicBezTo>
                      <a:pt x="829" y="212"/>
                      <a:pt x="821" y="201"/>
                      <a:pt x="813" y="191"/>
                    </a:cubicBezTo>
                    <a:cubicBezTo>
                      <a:pt x="801" y="176"/>
                      <a:pt x="792" y="164"/>
                      <a:pt x="792" y="154"/>
                    </a:cubicBezTo>
                    <a:cubicBezTo>
                      <a:pt x="792" y="149"/>
                      <a:pt x="793" y="143"/>
                      <a:pt x="795" y="135"/>
                    </a:cubicBezTo>
                    <a:cubicBezTo>
                      <a:pt x="796" y="132"/>
                      <a:pt x="796" y="129"/>
                      <a:pt x="797" y="125"/>
                    </a:cubicBezTo>
                    <a:lnTo>
                      <a:pt x="797" y="125"/>
                    </a:lnTo>
                    <a:cubicBezTo>
                      <a:pt x="798" y="118"/>
                      <a:pt x="799" y="110"/>
                      <a:pt x="799" y="103"/>
                    </a:cubicBezTo>
                    <a:lnTo>
                      <a:pt x="799" y="102"/>
                    </a:lnTo>
                    <a:cubicBezTo>
                      <a:pt x="799" y="99"/>
                      <a:pt x="798" y="96"/>
                      <a:pt x="798" y="93"/>
                    </a:cubicBezTo>
                    <a:cubicBezTo>
                      <a:pt x="797" y="93"/>
                      <a:pt x="797" y="92"/>
                      <a:pt x="797" y="92"/>
                    </a:cubicBezTo>
                    <a:cubicBezTo>
                      <a:pt x="796" y="90"/>
                      <a:pt x="794" y="88"/>
                      <a:pt x="792" y="86"/>
                    </a:cubicBezTo>
                    <a:cubicBezTo>
                      <a:pt x="768" y="72"/>
                      <a:pt x="750" y="52"/>
                      <a:pt x="744" y="32"/>
                    </a:cubicBezTo>
                    <a:cubicBezTo>
                      <a:pt x="744" y="30"/>
                      <a:pt x="743" y="28"/>
                      <a:pt x="742" y="26"/>
                    </a:cubicBezTo>
                    <a:cubicBezTo>
                      <a:pt x="741" y="25"/>
                      <a:pt x="740" y="23"/>
                      <a:pt x="739" y="21"/>
                    </a:cubicBezTo>
                    <a:cubicBezTo>
                      <a:pt x="738" y="19"/>
                      <a:pt x="736" y="17"/>
                      <a:pt x="735" y="15"/>
                    </a:cubicBezTo>
                    <a:cubicBezTo>
                      <a:pt x="734" y="14"/>
                      <a:pt x="733" y="13"/>
                      <a:pt x="733" y="13"/>
                    </a:cubicBezTo>
                    <a:lnTo>
                      <a:pt x="733" y="12"/>
                    </a:lnTo>
                    <a:cubicBezTo>
                      <a:pt x="732" y="12"/>
                      <a:pt x="732" y="12"/>
                      <a:pt x="732" y="12"/>
                    </a:cubicBezTo>
                    <a:cubicBezTo>
                      <a:pt x="731" y="11"/>
                      <a:pt x="731" y="11"/>
                      <a:pt x="730" y="10"/>
                    </a:cubicBezTo>
                    <a:cubicBezTo>
                      <a:pt x="728" y="8"/>
                      <a:pt x="726" y="6"/>
                      <a:pt x="724" y="5"/>
                    </a:cubicBezTo>
                    <a:cubicBezTo>
                      <a:pt x="724" y="4"/>
                      <a:pt x="723" y="4"/>
                      <a:pt x="722" y="3"/>
                    </a:cubicBezTo>
                    <a:cubicBezTo>
                      <a:pt x="721" y="2"/>
                      <a:pt x="720" y="1"/>
                      <a:pt x="719" y="0"/>
                    </a:cubicBezTo>
                    <a:lnTo>
                      <a:pt x="718" y="0"/>
                    </a:lnTo>
                    <a:lnTo>
                      <a:pt x="694" y="2"/>
                    </a:lnTo>
                    <a:lnTo>
                      <a:pt x="692" y="6"/>
                    </a:lnTo>
                    <a:lnTo>
                      <a:pt x="692" y="7"/>
                    </a:lnTo>
                    <a:cubicBezTo>
                      <a:pt x="691" y="9"/>
                      <a:pt x="690" y="11"/>
                      <a:pt x="689" y="13"/>
                    </a:cubicBezTo>
                    <a:cubicBezTo>
                      <a:pt x="685" y="22"/>
                      <a:pt x="682" y="30"/>
                      <a:pt x="678" y="37"/>
                    </a:cubicBezTo>
                    <a:cubicBezTo>
                      <a:pt x="677" y="39"/>
                      <a:pt x="676" y="41"/>
                      <a:pt x="675" y="43"/>
                    </a:cubicBezTo>
                    <a:cubicBezTo>
                      <a:pt x="674" y="44"/>
                      <a:pt x="673" y="46"/>
                      <a:pt x="672" y="47"/>
                    </a:cubicBezTo>
                    <a:cubicBezTo>
                      <a:pt x="671" y="47"/>
                      <a:pt x="671" y="48"/>
                      <a:pt x="671" y="48"/>
                    </a:cubicBezTo>
                    <a:cubicBezTo>
                      <a:pt x="669" y="50"/>
                      <a:pt x="668" y="51"/>
                      <a:pt x="667" y="52"/>
                    </a:cubicBezTo>
                    <a:cubicBezTo>
                      <a:pt x="667" y="52"/>
                      <a:pt x="667" y="53"/>
                      <a:pt x="666" y="53"/>
                    </a:cubicBezTo>
                    <a:cubicBezTo>
                      <a:pt x="665" y="55"/>
                      <a:pt x="663" y="56"/>
                      <a:pt x="662" y="56"/>
                    </a:cubicBezTo>
                    <a:lnTo>
                      <a:pt x="662" y="56"/>
                    </a:lnTo>
                    <a:cubicBezTo>
                      <a:pt x="658" y="59"/>
                      <a:pt x="650" y="61"/>
                      <a:pt x="641" y="64"/>
                    </a:cubicBezTo>
                    <a:cubicBezTo>
                      <a:pt x="624" y="69"/>
                      <a:pt x="601" y="77"/>
                      <a:pt x="588" y="86"/>
                    </a:cubicBezTo>
                    <a:cubicBezTo>
                      <a:pt x="586" y="87"/>
                      <a:pt x="584" y="88"/>
                      <a:pt x="581" y="89"/>
                    </a:cubicBezTo>
                    <a:cubicBezTo>
                      <a:pt x="580" y="90"/>
                      <a:pt x="578" y="90"/>
                      <a:pt x="576" y="90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3" y="90"/>
                      <a:pt x="572" y="91"/>
                      <a:pt x="570" y="91"/>
                    </a:cubicBezTo>
                    <a:cubicBezTo>
                      <a:pt x="556" y="91"/>
                      <a:pt x="538" y="85"/>
                      <a:pt x="520" y="79"/>
                    </a:cubicBezTo>
                    <a:cubicBezTo>
                      <a:pt x="519" y="78"/>
                      <a:pt x="519" y="78"/>
                      <a:pt x="518" y="78"/>
                    </a:cubicBezTo>
                    <a:cubicBezTo>
                      <a:pt x="505" y="74"/>
                      <a:pt x="492" y="69"/>
                      <a:pt x="480" y="67"/>
                    </a:cubicBezTo>
                    <a:cubicBezTo>
                      <a:pt x="476" y="66"/>
                      <a:pt x="473" y="66"/>
                      <a:pt x="470" y="66"/>
                    </a:cubicBezTo>
                    <a:cubicBezTo>
                      <a:pt x="449" y="66"/>
                      <a:pt x="435" y="80"/>
                      <a:pt x="432" y="90"/>
                    </a:cubicBezTo>
                    <a:cubicBezTo>
                      <a:pt x="430" y="95"/>
                      <a:pt x="433" y="97"/>
                      <a:pt x="434" y="97"/>
                    </a:cubicBezTo>
                    <a:cubicBezTo>
                      <a:pt x="450" y="107"/>
                      <a:pt x="449" y="157"/>
                      <a:pt x="448" y="174"/>
                    </a:cubicBezTo>
                    <a:cubicBezTo>
                      <a:pt x="455" y="203"/>
                      <a:pt x="472" y="245"/>
                      <a:pt x="486" y="241"/>
                    </a:cubicBezTo>
                    <a:cubicBezTo>
                      <a:pt x="507" y="237"/>
                      <a:pt x="536" y="253"/>
                      <a:pt x="538" y="270"/>
                    </a:cubicBezTo>
                    <a:cubicBezTo>
                      <a:pt x="538" y="272"/>
                      <a:pt x="538" y="280"/>
                      <a:pt x="530" y="284"/>
                    </a:cubicBezTo>
                    <a:cubicBezTo>
                      <a:pt x="528" y="285"/>
                      <a:pt x="527" y="285"/>
                      <a:pt x="525" y="286"/>
                    </a:cubicBezTo>
                    <a:cubicBezTo>
                      <a:pt x="504" y="291"/>
                      <a:pt x="493" y="316"/>
                      <a:pt x="491" y="338"/>
                    </a:cubicBezTo>
                    <a:cubicBezTo>
                      <a:pt x="490" y="344"/>
                      <a:pt x="490" y="351"/>
                      <a:pt x="490" y="358"/>
                    </a:cubicBezTo>
                    <a:cubicBezTo>
                      <a:pt x="489" y="377"/>
                      <a:pt x="489" y="397"/>
                      <a:pt x="471" y="400"/>
                    </a:cubicBezTo>
                    <a:cubicBezTo>
                      <a:pt x="454" y="403"/>
                      <a:pt x="439" y="408"/>
                      <a:pt x="439" y="437"/>
                    </a:cubicBezTo>
                    <a:cubicBezTo>
                      <a:pt x="439" y="463"/>
                      <a:pt x="419" y="468"/>
                      <a:pt x="406" y="471"/>
                    </a:cubicBezTo>
                    <a:cubicBezTo>
                      <a:pt x="401" y="472"/>
                      <a:pt x="395" y="474"/>
                      <a:pt x="394" y="476"/>
                    </a:cubicBezTo>
                    <a:cubicBezTo>
                      <a:pt x="392" y="480"/>
                      <a:pt x="388" y="491"/>
                      <a:pt x="384" y="503"/>
                    </a:cubicBezTo>
                    <a:cubicBezTo>
                      <a:pt x="382" y="511"/>
                      <a:pt x="380" y="517"/>
                      <a:pt x="378" y="523"/>
                    </a:cubicBezTo>
                    <a:cubicBezTo>
                      <a:pt x="377" y="527"/>
                      <a:pt x="376" y="529"/>
                      <a:pt x="375" y="532"/>
                    </a:cubicBezTo>
                    <a:cubicBezTo>
                      <a:pt x="370" y="545"/>
                      <a:pt x="366" y="555"/>
                      <a:pt x="362" y="558"/>
                    </a:cubicBezTo>
                    <a:cubicBezTo>
                      <a:pt x="359" y="561"/>
                      <a:pt x="354" y="564"/>
                      <a:pt x="348" y="566"/>
                    </a:cubicBezTo>
                    <a:cubicBezTo>
                      <a:pt x="345" y="566"/>
                      <a:pt x="343" y="567"/>
                      <a:pt x="341" y="568"/>
                    </a:cubicBezTo>
                    <a:cubicBezTo>
                      <a:pt x="324" y="573"/>
                      <a:pt x="302" y="580"/>
                      <a:pt x="301" y="594"/>
                    </a:cubicBezTo>
                    <a:cubicBezTo>
                      <a:pt x="300" y="600"/>
                      <a:pt x="298" y="606"/>
                      <a:pt x="296" y="613"/>
                    </a:cubicBezTo>
                    <a:cubicBezTo>
                      <a:pt x="287" y="636"/>
                      <a:pt x="267" y="660"/>
                      <a:pt x="252" y="656"/>
                    </a:cubicBezTo>
                    <a:cubicBezTo>
                      <a:pt x="249" y="656"/>
                      <a:pt x="245" y="655"/>
                      <a:pt x="242" y="654"/>
                    </a:cubicBezTo>
                    <a:cubicBezTo>
                      <a:pt x="234" y="652"/>
                      <a:pt x="226" y="650"/>
                      <a:pt x="219" y="650"/>
                    </a:cubicBezTo>
                    <a:cubicBezTo>
                      <a:pt x="211" y="650"/>
                      <a:pt x="208" y="653"/>
                      <a:pt x="207" y="656"/>
                    </a:cubicBezTo>
                    <a:cubicBezTo>
                      <a:pt x="205" y="660"/>
                      <a:pt x="200" y="665"/>
                      <a:pt x="192" y="665"/>
                    </a:cubicBezTo>
                    <a:cubicBezTo>
                      <a:pt x="184" y="665"/>
                      <a:pt x="175" y="661"/>
                      <a:pt x="166" y="658"/>
                    </a:cubicBezTo>
                    <a:cubicBezTo>
                      <a:pt x="159" y="655"/>
                      <a:pt x="152" y="652"/>
                      <a:pt x="149" y="652"/>
                    </a:cubicBezTo>
                    <a:cubicBezTo>
                      <a:pt x="147" y="653"/>
                      <a:pt x="144" y="656"/>
                      <a:pt x="141" y="658"/>
                    </a:cubicBezTo>
                    <a:cubicBezTo>
                      <a:pt x="128" y="670"/>
                      <a:pt x="93" y="702"/>
                      <a:pt x="93" y="720"/>
                    </a:cubicBezTo>
                    <a:cubicBezTo>
                      <a:pt x="93" y="727"/>
                      <a:pt x="100" y="732"/>
                      <a:pt x="112" y="738"/>
                    </a:cubicBezTo>
                    <a:cubicBezTo>
                      <a:pt x="126" y="746"/>
                      <a:pt x="143" y="755"/>
                      <a:pt x="141" y="775"/>
                    </a:cubicBezTo>
                    <a:cubicBezTo>
                      <a:pt x="138" y="803"/>
                      <a:pt x="158" y="834"/>
                      <a:pt x="173" y="848"/>
                    </a:cubicBezTo>
                    <a:cubicBezTo>
                      <a:pt x="188" y="864"/>
                      <a:pt x="215" y="903"/>
                      <a:pt x="200" y="924"/>
                    </a:cubicBezTo>
                    <a:cubicBezTo>
                      <a:pt x="191" y="938"/>
                      <a:pt x="178" y="945"/>
                      <a:pt x="160" y="945"/>
                    </a:cubicBezTo>
                    <a:cubicBezTo>
                      <a:pt x="154" y="945"/>
                      <a:pt x="146" y="944"/>
                      <a:pt x="137" y="942"/>
                    </a:cubicBezTo>
                    <a:cubicBezTo>
                      <a:pt x="127" y="940"/>
                      <a:pt x="122" y="941"/>
                      <a:pt x="115" y="943"/>
                    </a:cubicBezTo>
                    <a:cubicBezTo>
                      <a:pt x="109" y="945"/>
                      <a:pt x="102" y="947"/>
                      <a:pt x="90" y="947"/>
                    </a:cubicBezTo>
                    <a:cubicBezTo>
                      <a:pt x="83" y="947"/>
                      <a:pt x="74" y="947"/>
                      <a:pt x="65" y="945"/>
                    </a:cubicBezTo>
                    <a:cubicBezTo>
                      <a:pt x="60" y="944"/>
                      <a:pt x="56" y="943"/>
                      <a:pt x="52" y="943"/>
                    </a:cubicBezTo>
                    <a:cubicBezTo>
                      <a:pt x="49" y="943"/>
                      <a:pt x="47" y="944"/>
                      <a:pt x="44" y="944"/>
                    </a:cubicBezTo>
                    <a:cubicBezTo>
                      <a:pt x="28" y="947"/>
                      <a:pt x="21" y="959"/>
                      <a:pt x="13" y="972"/>
                    </a:cubicBezTo>
                    <a:cubicBezTo>
                      <a:pt x="10" y="979"/>
                      <a:pt x="6" y="985"/>
                      <a:pt x="1" y="991"/>
                    </a:cubicBezTo>
                    <a:lnTo>
                      <a:pt x="0" y="992"/>
                    </a:lnTo>
                    <a:cubicBezTo>
                      <a:pt x="7" y="998"/>
                      <a:pt x="12" y="1005"/>
                      <a:pt x="18" y="1013"/>
                    </a:cubicBezTo>
                    <a:cubicBezTo>
                      <a:pt x="30" y="1028"/>
                      <a:pt x="42" y="1043"/>
                      <a:pt x="64" y="1052"/>
                    </a:cubicBezTo>
                    <a:cubicBezTo>
                      <a:pt x="81" y="1058"/>
                      <a:pt x="103" y="1053"/>
                      <a:pt x="118" y="1048"/>
                    </a:cubicBezTo>
                    <a:cubicBezTo>
                      <a:pt x="125" y="1046"/>
                      <a:pt x="131" y="1044"/>
                      <a:pt x="137" y="1044"/>
                    </a:cubicBezTo>
                    <a:cubicBezTo>
                      <a:pt x="142" y="1044"/>
                      <a:pt x="151" y="1046"/>
                      <a:pt x="151" y="1062"/>
                    </a:cubicBezTo>
                    <a:cubicBezTo>
                      <a:pt x="151" y="1088"/>
                      <a:pt x="107" y="1093"/>
                      <a:pt x="72" y="1097"/>
                    </a:cubicBezTo>
                    <a:cubicBezTo>
                      <a:pt x="62" y="1098"/>
                      <a:pt x="50" y="1099"/>
                      <a:pt x="46" y="1101"/>
                    </a:cubicBezTo>
                    <a:cubicBezTo>
                      <a:pt x="55" y="1120"/>
                      <a:pt x="153" y="1233"/>
                      <a:pt x="201" y="1224"/>
                    </a:cubicBezTo>
                    <a:cubicBezTo>
                      <a:pt x="243" y="1216"/>
                      <a:pt x="276" y="1178"/>
                      <a:pt x="279" y="1160"/>
                    </a:cubicBezTo>
                    <a:cubicBezTo>
                      <a:pt x="280" y="1158"/>
                      <a:pt x="279" y="1156"/>
                      <a:pt x="279" y="1156"/>
                    </a:cubicBezTo>
                    <a:cubicBezTo>
                      <a:pt x="272" y="1152"/>
                      <a:pt x="269" y="1144"/>
                      <a:pt x="272" y="1134"/>
                    </a:cubicBezTo>
                    <a:cubicBezTo>
                      <a:pt x="276" y="1120"/>
                      <a:pt x="289" y="1105"/>
                      <a:pt x="302" y="1105"/>
                    </a:cubicBezTo>
                    <a:cubicBezTo>
                      <a:pt x="304" y="1105"/>
                      <a:pt x="306" y="1105"/>
                      <a:pt x="308" y="1106"/>
                    </a:cubicBezTo>
                    <a:cubicBezTo>
                      <a:pt x="318" y="1111"/>
                      <a:pt x="319" y="1127"/>
                      <a:pt x="320" y="1147"/>
                    </a:cubicBezTo>
                    <a:cubicBezTo>
                      <a:pt x="321" y="1162"/>
                      <a:pt x="322" y="1180"/>
                      <a:pt x="328" y="1186"/>
                    </a:cubicBezTo>
                    <a:cubicBezTo>
                      <a:pt x="349" y="1203"/>
                      <a:pt x="341" y="1233"/>
                      <a:pt x="330" y="1262"/>
                    </a:cubicBezTo>
                    <a:cubicBezTo>
                      <a:pt x="323" y="1282"/>
                      <a:pt x="331" y="1316"/>
                      <a:pt x="338" y="1347"/>
                    </a:cubicBezTo>
                    <a:cubicBezTo>
                      <a:pt x="341" y="1362"/>
                      <a:pt x="344" y="1377"/>
                      <a:pt x="345" y="1389"/>
                    </a:cubicBezTo>
                    <a:cubicBezTo>
                      <a:pt x="347" y="1405"/>
                      <a:pt x="353" y="1426"/>
                      <a:pt x="360" y="1448"/>
                    </a:cubicBezTo>
                    <a:cubicBezTo>
                      <a:pt x="368" y="1472"/>
                      <a:pt x="376" y="1499"/>
                      <a:pt x="380" y="1526"/>
                    </a:cubicBezTo>
                    <a:cubicBezTo>
                      <a:pt x="388" y="1578"/>
                      <a:pt x="421" y="1672"/>
                      <a:pt x="451" y="1728"/>
                    </a:cubicBezTo>
                    <a:cubicBezTo>
                      <a:pt x="466" y="1758"/>
                      <a:pt x="480" y="1802"/>
                      <a:pt x="493" y="1841"/>
                    </a:cubicBezTo>
                    <a:cubicBezTo>
                      <a:pt x="504" y="1877"/>
                      <a:pt x="515" y="1912"/>
                      <a:pt x="525" y="1925"/>
                    </a:cubicBezTo>
                    <a:cubicBezTo>
                      <a:pt x="544" y="1950"/>
                      <a:pt x="598" y="2035"/>
                      <a:pt x="598" y="2089"/>
                    </a:cubicBezTo>
                    <a:cubicBezTo>
                      <a:pt x="598" y="2137"/>
                      <a:pt x="652" y="2206"/>
                      <a:pt x="670" y="2219"/>
                    </a:cubicBezTo>
                    <a:cubicBezTo>
                      <a:pt x="684" y="2229"/>
                      <a:pt x="722" y="2205"/>
                      <a:pt x="732" y="2175"/>
                    </a:cubicBezTo>
                    <a:cubicBezTo>
                      <a:pt x="738" y="2157"/>
                      <a:pt x="756" y="2145"/>
                      <a:pt x="773" y="2134"/>
                    </a:cubicBezTo>
                    <a:cubicBezTo>
                      <a:pt x="788" y="2125"/>
                      <a:pt x="802" y="2116"/>
                      <a:pt x="803" y="2105"/>
                    </a:cubicBezTo>
                    <a:cubicBezTo>
                      <a:pt x="806" y="2079"/>
                      <a:pt x="812" y="2052"/>
                      <a:pt x="837" y="2048"/>
                    </a:cubicBezTo>
                    <a:cubicBezTo>
                      <a:pt x="852" y="2045"/>
                      <a:pt x="852" y="2029"/>
                      <a:pt x="852" y="1999"/>
                    </a:cubicBezTo>
                    <a:cubicBezTo>
                      <a:pt x="852" y="1969"/>
                      <a:pt x="855" y="1926"/>
                      <a:pt x="876" y="1899"/>
                    </a:cubicBezTo>
                    <a:cubicBezTo>
                      <a:pt x="895" y="1875"/>
                      <a:pt x="899" y="1807"/>
                      <a:pt x="887" y="1781"/>
                    </a:cubicBezTo>
                    <a:cubicBezTo>
                      <a:pt x="874" y="1750"/>
                      <a:pt x="881" y="1709"/>
                      <a:pt x="892" y="1680"/>
                    </a:cubicBezTo>
                    <a:cubicBezTo>
                      <a:pt x="896" y="1671"/>
                      <a:pt x="898" y="1661"/>
                      <a:pt x="900" y="1652"/>
                    </a:cubicBezTo>
                    <a:cubicBezTo>
                      <a:pt x="904" y="1633"/>
                      <a:pt x="907" y="1615"/>
                      <a:pt x="926" y="1613"/>
                    </a:cubicBezTo>
                    <a:cubicBezTo>
                      <a:pt x="944" y="1611"/>
                      <a:pt x="975" y="1594"/>
                      <a:pt x="997" y="1564"/>
                    </a:cubicBezTo>
                    <a:cubicBezTo>
                      <a:pt x="1013" y="1542"/>
                      <a:pt x="1051" y="1515"/>
                      <a:pt x="1082" y="1494"/>
                    </a:cubicBezTo>
                    <a:cubicBezTo>
                      <a:pt x="1095" y="1484"/>
                      <a:pt x="1107" y="1476"/>
                      <a:pt x="1114" y="1470"/>
                    </a:cubicBezTo>
                    <a:cubicBezTo>
                      <a:pt x="1145" y="1445"/>
                      <a:pt x="1215" y="1382"/>
                      <a:pt x="1236" y="1348"/>
                    </a:cubicBezTo>
                    <a:cubicBezTo>
                      <a:pt x="1249" y="1325"/>
                      <a:pt x="1276" y="1312"/>
                      <a:pt x="1302" y="1299"/>
                    </a:cubicBezTo>
                    <a:cubicBezTo>
                      <a:pt x="1322" y="1289"/>
                      <a:pt x="1341" y="1279"/>
                      <a:pt x="1353" y="1266"/>
                    </a:cubicBezTo>
                    <a:cubicBezTo>
                      <a:pt x="1372" y="1247"/>
                      <a:pt x="1372" y="1234"/>
                      <a:pt x="1373" y="1216"/>
                    </a:cubicBezTo>
                    <a:cubicBezTo>
                      <a:pt x="1373" y="1209"/>
                      <a:pt x="1373" y="1201"/>
                      <a:pt x="1375" y="1191"/>
                    </a:cubicBezTo>
                    <a:cubicBezTo>
                      <a:pt x="1382" y="1152"/>
                      <a:pt x="1483" y="1139"/>
                      <a:pt x="1517" y="1139"/>
                    </a:cubicBezTo>
                    <a:cubicBezTo>
                      <a:pt x="1522" y="1139"/>
                      <a:pt x="1526" y="1139"/>
                      <a:pt x="1530" y="1139"/>
                    </a:cubicBezTo>
                    <a:cubicBezTo>
                      <a:pt x="1529" y="1089"/>
                      <a:pt x="1514" y="1031"/>
                      <a:pt x="1504" y="1006"/>
                    </a:cubicBezTo>
                    <a:cubicBezTo>
                      <a:pt x="1490" y="973"/>
                      <a:pt x="1480" y="913"/>
                      <a:pt x="1485" y="8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8" name="Freeform 81">
                <a:extLst>
                  <a:ext uri="{FF2B5EF4-FFF2-40B4-BE49-F238E27FC236}">
                    <a16:creationId xmlns:a16="http://schemas.microsoft.com/office/drawing/2014/main" id="{207F0D57-6E72-436C-8FF9-A02A90418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5197" y="3250495"/>
                <a:ext cx="242394" cy="135288"/>
              </a:xfrm>
              <a:custGeom>
                <a:avLst/>
                <a:gdLst>
                  <a:gd name="T0" fmla="*/ 557 w 568"/>
                  <a:gd name="T1" fmla="*/ 211 h 316"/>
                  <a:gd name="T2" fmla="*/ 552 w 568"/>
                  <a:gd name="T3" fmla="*/ 211 h 316"/>
                  <a:gd name="T4" fmla="*/ 547 w 568"/>
                  <a:gd name="T5" fmla="*/ 211 h 316"/>
                  <a:gd name="T6" fmla="*/ 531 w 568"/>
                  <a:gd name="T7" fmla="*/ 210 h 316"/>
                  <a:gd name="T8" fmla="*/ 490 w 568"/>
                  <a:gd name="T9" fmla="*/ 200 h 316"/>
                  <a:gd name="T10" fmla="*/ 480 w 568"/>
                  <a:gd name="T11" fmla="*/ 197 h 316"/>
                  <a:gd name="T12" fmla="*/ 452 w 568"/>
                  <a:gd name="T13" fmla="*/ 192 h 316"/>
                  <a:gd name="T14" fmla="*/ 320 w 568"/>
                  <a:gd name="T15" fmla="*/ 145 h 316"/>
                  <a:gd name="T16" fmla="*/ 301 w 568"/>
                  <a:gd name="T17" fmla="*/ 132 h 316"/>
                  <a:gd name="T18" fmla="*/ 232 w 568"/>
                  <a:gd name="T19" fmla="*/ 82 h 316"/>
                  <a:gd name="T20" fmla="*/ 192 w 568"/>
                  <a:gd name="T21" fmla="*/ 55 h 316"/>
                  <a:gd name="T22" fmla="*/ 145 w 568"/>
                  <a:gd name="T23" fmla="*/ 18 h 316"/>
                  <a:gd name="T24" fmla="*/ 121 w 568"/>
                  <a:gd name="T25" fmla="*/ 3 h 316"/>
                  <a:gd name="T26" fmla="*/ 114 w 568"/>
                  <a:gd name="T27" fmla="*/ 1 h 316"/>
                  <a:gd name="T28" fmla="*/ 105 w 568"/>
                  <a:gd name="T29" fmla="*/ 0 h 316"/>
                  <a:gd name="T30" fmla="*/ 94 w 568"/>
                  <a:gd name="T31" fmla="*/ 4 h 316"/>
                  <a:gd name="T32" fmla="*/ 47 w 568"/>
                  <a:gd name="T33" fmla="*/ 22 h 316"/>
                  <a:gd name="T34" fmla="*/ 45 w 568"/>
                  <a:gd name="T35" fmla="*/ 22 h 316"/>
                  <a:gd name="T36" fmla="*/ 31 w 568"/>
                  <a:gd name="T37" fmla="*/ 35 h 316"/>
                  <a:gd name="T38" fmla="*/ 13 w 568"/>
                  <a:gd name="T39" fmla="*/ 60 h 316"/>
                  <a:gd name="T40" fmla="*/ 6 w 568"/>
                  <a:gd name="T41" fmla="*/ 93 h 316"/>
                  <a:gd name="T42" fmla="*/ 0 w 568"/>
                  <a:gd name="T43" fmla="*/ 117 h 316"/>
                  <a:gd name="T44" fmla="*/ 17 w 568"/>
                  <a:gd name="T45" fmla="*/ 130 h 316"/>
                  <a:gd name="T46" fmla="*/ 38 w 568"/>
                  <a:gd name="T47" fmla="*/ 144 h 316"/>
                  <a:gd name="T48" fmla="*/ 66 w 568"/>
                  <a:gd name="T49" fmla="*/ 156 h 316"/>
                  <a:gd name="T50" fmla="*/ 100 w 568"/>
                  <a:gd name="T51" fmla="*/ 176 h 316"/>
                  <a:gd name="T52" fmla="*/ 152 w 568"/>
                  <a:gd name="T53" fmla="*/ 202 h 316"/>
                  <a:gd name="T54" fmla="*/ 214 w 568"/>
                  <a:gd name="T55" fmla="*/ 236 h 316"/>
                  <a:gd name="T56" fmla="*/ 218 w 568"/>
                  <a:gd name="T57" fmla="*/ 239 h 316"/>
                  <a:gd name="T58" fmla="*/ 224 w 568"/>
                  <a:gd name="T59" fmla="*/ 240 h 316"/>
                  <a:gd name="T60" fmla="*/ 259 w 568"/>
                  <a:gd name="T61" fmla="*/ 232 h 316"/>
                  <a:gd name="T62" fmla="*/ 287 w 568"/>
                  <a:gd name="T63" fmla="*/ 226 h 316"/>
                  <a:gd name="T64" fmla="*/ 335 w 568"/>
                  <a:gd name="T65" fmla="*/ 273 h 316"/>
                  <a:gd name="T66" fmla="*/ 380 w 568"/>
                  <a:gd name="T67" fmla="*/ 289 h 316"/>
                  <a:gd name="T68" fmla="*/ 432 w 568"/>
                  <a:gd name="T69" fmla="*/ 309 h 316"/>
                  <a:gd name="T70" fmla="*/ 470 w 568"/>
                  <a:gd name="T71" fmla="*/ 315 h 316"/>
                  <a:gd name="T72" fmla="*/ 470 w 568"/>
                  <a:gd name="T73" fmla="*/ 315 h 316"/>
                  <a:gd name="T74" fmla="*/ 552 w 568"/>
                  <a:gd name="T75" fmla="*/ 300 h 316"/>
                  <a:gd name="T76" fmla="*/ 557 w 568"/>
                  <a:gd name="T77" fmla="*/ 297 h 316"/>
                  <a:gd name="T78" fmla="*/ 561 w 568"/>
                  <a:gd name="T79" fmla="*/ 250 h 316"/>
                  <a:gd name="T80" fmla="*/ 558 w 568"/>
                  <a:gd name="T81" fmla="*/ 223 h 316"/>
                  <a:gd name="T82" fmla="*/ 560 w 568"/>
                  <a:gd name="T83" fmla="*/ 211 h 316"/>
                  <a:gd name="T84" fmla="*/ 557 w 568"/>
                  <a:gd name="T85" fmla="*/ 211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8" h="316">
                    <a:moveTo>
                      <a:pt x="557" y="211"/>
                    </a:moveTo>
                    <a:lnTo>
                      <a:pt x="552" y="211"/>
                    </a:lnTo>
                    <a:cubicBezTo>
                      <a:pt x="550" y="211"/>
                      <a:pt x="549" y="211"/>
                      <a:pt x="547" y="211"/>
                    </a:cubicBezTo>
                    <a:cubicBezTo>
                      <a:pt x="541" y="211"/>
                      <a:pt x="536" y="211"/>
                      <a:pt x="531" y="210"/>
                    </a:cubicBezTo>
                    <a:cubicBezTo>
                      <a:pt x="515" y="208"/>
                      <a:pt x="502" y="204"/>
                      <a:pt x="490" y="200"/>
                    </a:cubicBezTo>
                    <a:cubicBezTo>
                      <a:pt x="487" y="199"/>
                      <a:pt x="483" y="198"/>
                      <a:pt x="480" y="197"/>
                    </a:cubicBezTo>
                    <a:cubicBezTo>
                      <a:pt x="470" y="194"/>
                      <a:pt x="461" y="192"/>
                      <a:pt x="452" y="192"/>
                    </a:cubicBezTo>
                    <a:cubicBezTo>
                      <a:pt x="426" y="194"/>
                      <a:pt x="361" y="170"/>
                      <a:pt x="320" y="145"/>
                    </a:cubicBezTo>
                    <a:cubicBezTo>
                      <a:pt x="313" y="141"/>
                      <a:pt x="306" y="136"/>
                      <a:pt x="301" y="132"/>
                    </a:cubicBezTo>
                    <a:cubicBezTo>
                      <a:pt x="286" y="119"/>
                      <a:pt x="260" y="101"/>
                      <a:pt x="232" y="82"/>
                    </a:cubicBezTo>
                    <a:cubicBezTo>
                      <a:pt x="218" y="73"/>
                      <a:pt x="205" y="63"/>
                      <a:pt x="192" y="55"/>
                    </a:cubicBezTo>
                    <a:cubicBezTo>
                      <a:pt x="171" y="40"/>
                      <a:pt x="153" y="27"/>
                      <a:pt x="145" y="18"/>
                    </a:cubicBezTo>
                    <a:cubicBezTo>
                      <a:pt x="137" y="10"/>
                      <a:pt x="129" y="6"/>
                      <a:pt x="121" y="3"/>
                    </a:cubicBezTo>
                    <a:cubicBezTo>
                      <a:pt x="119" y="2"/>
                      <a:pt x="116" y="1"/>
                      <a:pt x="114" y="1"/>
                    </a:cubicBezTo>
                    <a:cubicBezTo>
                      <a:pt x="111" y="0"/>
                      <a:pt x="108" y="0"/>
                      <a:pt x="105" y="0"/>
                    </a:cubicBezTo>
                    <a:cubicBezTo>
                      <a:pt x="98" y="0"/>
                      <a:pt x="94" y="2"/>
                      <a:pt x="94" y="4"/>
                    </a:cubicBezTo>
                    <a:cubicBezTo>
                      <a:pt x="90" y="17"/>
                      <a:pt x="73" y="19"/>
                      <a:pt x="47" y="22"/>
                    </a:cubicBezTo>
                    <a:lnTo>
                      <a:pt x="45" y="22"/>
                    </a:lnTo>
                    <a:cubicBezTo>
                      <a:pt x="41" y="26"/>
                      <a:pt x="37" y="31"/>
                      <a:pt x="31" y="35"/>
                    </a:cubicBezTo>
                    <a:cubicBezTo>
                      <a:pt x="23" y="43"/>
                      <a:pt x="13" y="53"/>
                      <a:pt x="13" y="60"/>
                    </a:cubicBezTo>
                    <a:cubicBezTo>
                      <a:pt x="13" y="70"/>
                      <a:pt x="9" y="82"/>
                      <a:pt x="6" y="93"/>
                    </a:cubicBezTo>
                    <a:cubicBezTo>
                      <a:pt x="3" y="102"/>
                      <a:pt x="0" y="111"/>
                      <a:pt x="0" y="117"/>
                    </a:cubicBezTo>
                    <a:cubicBezTo>
                      <a:pt x="0" y="122"/>
                      <a:pt x="9" y="126"/>
                      <a:pt x="17" y="130"/>
                    </a:cubicBezTo>
                    <a:cubicBezTo>
                      <a:pt x="25" y="134"/>
                      <a:pt x="34" y="137"/>
                      <a:pt x="38" y="144"/>
                    </a:cubicBezTo>
                    <a:cubicBezTo>
                      <a:pt x="42" y="148"/>
                      <a:pt x="55" y="152"/>
                      <a:pt x="66" y="156"/>
                    </a:cubicBezTo>
                    <a:cubicBezTo>
                      <a:pt x="83" y="162"/>
                      <a:pt x="97" y="166"/>
                      <a:pt x="100" y="176"/>
                    </a:cubicBezTo>
                    <a:cubicBezTo>
                      <a:pt x="102" y="183"/>
                      <a:pt x="130" y="199"/>
                      <a:pt x="152" y="202"/>
                    </a:cubicBezTo>
                    <a:cubicBezTo>
                      <a:pt x="173" y="205"/>
                      <a:pt x="200" y="225"/>
                      <a:pt x="214" y="236"/>
                    </a:cubicBezTo>
                    <a:lnTo>
                      <a:pt x="218" y="239"/>
                    </a:lnTo>
                    <a:cubicBezTo>
                      <a:pt x="219" y="239"/>
                      <a:pt x="220" y="240"/>
                      <a:pt x="224" y="240"/>
                    </a:cubicBezTo>
                    <a:cubicBezTo>
                      <a:pt x="233" y="240"/>
                      <a:pt x="247" y="236"/>
                      <a:pt x="259" y="232"/>
                    </a:cubicBezTo>
                    <a:cubicBezTo>
                      <a:pt x="270" y="229"/>
                      <a:pt x="280" y="226"/>
                      <a:pt x="287" y="226"/>
                    </a:cubicBezTo>
                    <a:cubicBezTo>
                      <a:pt x="306" y="226"/>
                      <a:pt x="332" y="256"/>
                      <a:pt x="335" y="273"/>
                    </a:cubicBezTo>
                    <a:cubicBezTo>
                      <a:pt x="337" y="278"/>
                      <a:pt x="364" y="285"/>
                      <a:pt x="380" y="289"/>
                    </a:cubicBezTo>
                    <a:cubicBezTo>
                      <a:pt x="402" y="295"/>
                      <a:pt x="423" y="301"/>
                      <a:pt x="432" y="309"/>
                    </a:cubicBezTo>
                    <a:cubicBezTo>
                      <a:pt x="436" y="312"/>
                      <a:pt x="448" y="315"/>
                      <a:pt x="470" y="315"/>
                    </a:cubicBezTo>
                    <a:lnTo>
                      <a:pt x="470" y="315"/>
                    </a:lnTo>
                    <a:cubicBezTo>
                      <a:pt x="501" y="315"/>
                      <a:pt x="537" y="308"/>
                      <a:pt x="552" y="300"/>
                    </a:cubicBezTo>
                    <a:cubicBezTo>
                      <a:pt x="554" y="299"/>
                      <a:pt x="556" y="298"/>
                      <a:pt x="557" y="297"/>
                    </a:cubicBezTo>
                    <a:cubicBezTo>
                      <a:pt x="567" y="287"/>
                      <a:pt x="564" y="269"/>
                      <a:pt x="561" y="250"/>
                    </a:cubicBezTo>
                    <a:cubicBezTo>
                      <a:pt x="560" y="241"/>
                      <a:pt x="558" y="232"/>
                      <a:pt x="558" y="223"/>
                    </a:cubicBezTo>
                    <a:cubicBezTo>
                      <a:pt x="558" y="218"/>
                      <a:pt x="559" y="214"/>
                      <a:pt x="560" y="211"/>
                    </a:cubicBezTo>
                    <a:cubicBezTo>
                      <a:pt x="559" y="211"/>
                      <a:pt x="558" y="211"/>
                      <a:pt x="557" y="2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" name="Freeform 128">
                <a:extLst>
                  <a:ext uri="{FF2B5EF4-FFF2-40B4-BE49-F238E27FC236}">
                    <a16:creationId xmlns:a16="http://schemas.microsoft.com/office/drawing/2014/main" id="{244C273C-0C14-40AB-BB92-A4D354578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039" y="4056584"/>
                <a:ext cx="310040" cy="187900"/>
              </a:xfrm>
              <a:custGeom>
                <a:avLst/>
                <a:gdLst>
                  <a:gd name="T0" fmla="*/ 194 w 729"/>
                  <a:gd name="T1" fmla="*/ 297 h 442"/>
                  <a:gd name="T2" fmla="*/ 116 w 729"/>
                  <a:gd name="T3" fmla="*/ 355 h 442"/>
                  <a:gd name="T4" fmla="*/ 90 w 729"/>
                  <a:gd name="T5" fmla="*/ 403 h 442"/>
                  <a:gd name="T6" fmla="*/ 0 w 729"/>
                  <a:gd name="T7" fmla="*/ 369 h 442"/>
                  <a:gd name="T8" fmla="*/ 1 w 729"/>
                  <a:gd name="T9" fmla="*/ 376 h 442"/>
                  <a:gd name="T10" fmla="*/ 5 w 729"/>
                  <a:gd name="T11" fmla="*/ 385 h 442"/>
                  <a:gd name="T12" fmla="*/ 7 w 729"/>
                  <a:gd name="T13" fmla="*/ 393 h 442"/>
                  <a:gd name="T14" fmla="*/ 10 w 729"/>
                  <a:gd name="T15" fmla="*/ 397 h 442"/>
                  <a:gd name="T16" fmla="*/ 11 w 729"/>
                  <a:gd name="T17" fmla="*/ 401 h 442"/>
                  <a:gd name="T18" fmla="*/ 13 w 729"/>
                  <a:gd name="T19" fmla="*/ 402 h 442"/>
                  <a:gd name="T20" fmla="*/ 14 w 729"/>
                  <a:gd name="T21" fmla="*/ 403 h 442"/>
                  <a:gd name="T22" fmla="*/ 14 w 729"/>
                  <a:gd name="T23" fmla="*/ 403 h 442"/>
                  <a:gd name="T24" fmla="*/ 74 w 729"/>
                  <a:gd name="T25" fmla="*/ 436 h 442"/>
                  <a:gd name="T26" fmla="*/ 129 w 729"/>
                  <a:gd name="T27" fmla="*/ 429 h 442"/>
                  <a:gd name="T28" fmla="*/ 175 w 729"/>
                  <a:gd name="T29" fmla="*/ 426 h 442"/>
                  <a:gd name="T30" fmla="*/ 253 w 729"/>
                  <a:gd name="T31" fmla="*/ 394 h 442"/>
                  <a:gd name="T32" fmla="*/ 302 w 729"/>
                  <a:gd name="T33" fmla="*/ 415 h 442"/>
                  <a:gd name="T34" fmla="*/ 366 w 729"/>
                  <a:gd name="T35" fmla="*/ 395 h 442"/>
                  <a:gd name="T36" fmla="*/ 401 w 729"/>
                  <a:gd name="T37" fmla="*/ 324 h 442"/>
                  <a:gd name="T38" fmla="*/ 431 w 729"/>
                  <a:gd name="T39" fmla="*/ 270 h 442"/>
                  <a:gd name="T40" fmla="*/ 466 w 729"/>
                  <a:gd name="T41" fmla="*/ 194 h 442"/>
                  <a:gd name="T42" fmla="*/ 578 w 729"/>
                  <a:gd name="T43" fmla="*/ 173 h 442"/>
                  <a:gd name="T44" fmla="*/ 588 w 729"/>
                  <a:gd name="T45" fmla="*/ 175 h 442"/>
                  <a:gd name="T46" fmla="*/ 598 w 729"/>
                  <a:gd name="T47" fmla="*/ 178 h 442"/>
                  <a:gd name="T48" fmla="*/ 609 w 729"/>
                  <a:gd name="T49" fmla="*/ 182 h 442"/>
                  <a:gd name="T50" fmla="*/ 616 w 729"/>
                  <a:gd name="T51" fmla="*/ 184 h 442"/>
                  <a:gd name="T52" fmla="*/ 658 w 729"/>
                  <a:gd name="T53" fmla="*/ 150 h 442"/>
                  <a:gd name="T54" fmla="*/ 681 w 729"/>
                  <a:gd name="T55" fmla="*/ 128 h 442"/>
                  <a:gd name="T56" fmla="*/ 722 w 729"/>
                  <a:gd name="T57" fmla="*/ 95 h 442"/>
                  <a:gd name="T58" fmla="*/ 659 w 729"/>
                  <a:gd name="T59" fmla="*/ 79 h 442"/>
                  <a:gd name="T60" fmla="*/ 606 w 729"/>
                  <a:gd name="T61" fmla="*/ 53 h 442"/>
                  <a:gd name="T62" fmla="*/ 487 w 729"/>
                  <a:gd name="T63" fmla="*/ 71 h 442"/>
                  <a:gd name="T64" fmla="*/ 446 w 729"/>
                  <a:gd name="T65" fmla="*/ 122 h 442"/>
                  <a:gd name="T66" fmla="*/ 431 w 729"/>
                  <a:gd name="T67" fmla="*/ 149 h 442"/>
                  <a:gd name="T68" fmla="*/ 435 w 729"/>
                  <a:gd name="T69" fmla="*/ 165 h 442"/>
                  <a:gd name="T70" fmla="*/ 437 w 729"/>
                  <a:gd name="T71" fmla="*/ 177 h 442"/>
                  <a:gd name="T72" fmla="*/ 436 w 729"/>
                  <a:gd name="T73" fmla="*/ 185 h 442"/>
                  <a:gd name="T74" fmla="*/ 423 w 729"/>
                  <a:gd name="T75" fmla="*/ 194 h 442"/>
                  <a:gd name="T76" fmla="*/ 375 w 729"/>
                  <a:gd name="T77" fmla="*/ 212 h 442"/>
                  <a:gd name="T78" fmla="*/ 371 w 729"/>
                  <a:gd name="T79" fmla="*/ 211 h 442"/>
                  <a:gd name="T80" fmla="*/ 367 w 729"/>
                  <a:gd name="T81" fmla="*/ 209 h 442"/>
                  <a:gd name="T82" fmla="*/ 362 w 729"/>
                  <a:gd name="T83" fmla="*/ 206 h 442"/>
                  <a:gd name="T84" fmla="*/ 357 w 729"/>
                  <a:gd name="T85" fmla="*/ 200 h 442"/>
                  <a:gd name="T86" fmla="*/ 351 w 729"/>
                  <a:gd name="T87" fmla="*/ 192 h 442"/>
                  <a:gd name="T88" fmla="*/ 344 w 729"/>
                  <a:gd name="T89" fmla="*/ 181 h 442"/>
                  <a:gd name="T90" fmla="*/ 335 w 729"/>
                  <a:gd name="T91" fmla="*/ 167 h 442"/>
                  <a:gd name="T92" fmla="*/ 270 w 729"/>
                  <a:gd name="T93" fmla="*/ 25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9" h="442">
                    <a:moveTo>
                      <a:pt x="270" y="259"/>
                    </a:moveTo>
                    <a:cubicBezTo>
                      <a:pt x="263" y="297"/>
                      <a:pt x="233" y="297"/>
                      <a:pt x="194" y="297"/>
                    </a:cubicBezTo>
                    <a:cubicBezTo>
                      <a:pt x="183" y="297"/>
                      <a:pt x="169" y="297"/>
                      <a:pt x="155" y="298"/>
                    </a:cubicBezTo>
                    <a:cubicBezTo>
                      <a:pt x="118" y="301"/>
                      <a:pt x="117" y="326"/>
                      <a:pt x="116" y="355"/>
                    </a:cubicBezTo>
                    <a:cubicBezTo>
                      <a:pt x="115" y="368"/>
                      <a:pt x="114" y="381"/>
                      <a:pt x="110" y="391"/>
                    </a:cubicBezTo>
                    <a:cubicBezTo>
                      <a:pt x="107" y="397"/>
                      <a:pt x="102" y="403"/>
                      <a:pt x="90" y="403"/>
                    </a:cubicBezTo>
                    <a:cubicBezTo>
                      <a:pt x="75" y="403"/>
                      <a:pt x="53" y="393"/>
                      <a:pt x="32" y="383"/>
                    </a:cubicBezTo>
                    <a:cubicBezTo>
                      <a:pt x="21" y="378"/>
                      <a:pt x="9" y="372"/>
                      <a:pt x="0" y="369"/>
                    </a:cubicBezTo>
                    <a:cubicBezTo>
                      <a:pt x="0" y="370"/>
                      <a:pt x="0" y="371"/>
                      <a:pt x="0" y="371"/>
                    </a:cubicBezTo>
                    <a:cubicBezTo>
                      <a:pt x="1" y="373"/>
                      <a:pt x="1" y="374"/>
                      <a:pt x="1" y="376"/>
                    </a:cubicBezTo>
                    <a:cubicBezTo>
                      <a:pt x="2" y="378"/>
                      <a:pt x="3" y="380"/>
                      <a:pt x="3" y="382"/>
                    </a:cubicBezTo>
                    <a:cubicBezTo>
                      <a:pt x="4" y="383"/>
                      <a:pt x="4" y="384"/>
                      <a:pt x="5" y="385"/>
                    </a:cubicBezTo>
                    <a:cubicBezTo>
                      <a:pt x="5" y="387"/>
                      <a:pt x="6" y="388"/>
                      <a:pt x="6" y="390"/>
                    </a:cubicBezTo>
                    <a:cubicBezTo>
                      <a:pt x="6" y="391"/>
                      <a:pt x="7" y="392"/>
                      <a:pt x="7" y="393"/>
                    </a:cubicBezTo>
                    <a:cubicBezTo>
                      <a:pt x="8" y="394"/>
                      <a:pt x="8" y="395"/>
                      <a:pt x="9" y="396"/>
                    </a:cubicBezTo>
                    <a:cubicBezTo>
                      <a:pt x="9" y="396"/>
                      <a:pt x="9" y="397"/>
                      <a:pt x="10" y="397"/>
                    </a:cubicBezTo>
                    <a:cubicBezTo>
                      <a:pt x="10" y="398"/>
                      <a:pt x="10" y="399"/>
                      <a:pt x="11" y="399"/>
                    </a:cubicBezTo>
                    <a:cubicBezTo>
                      <a:pt x="11" y="400"/>
                      <a:pt x="11" y="400"/>
                      <a:pt x="11" y="401"/>
                    </a:cubicBezTo>
                    <a:cubicBezTo>
                      <a:pt x="12" y="401"/>
                      <a:pt x="12" y="401"/>
                      <a:pt x="12" y="40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13" y="403"/>
                      <a:pt x="13" y="403"/>
                      <a:pt x="14" y="403"/>
                    </a:cubicBezTo>
                    <a:lnTo>
                      <a:pt x="14" y="403"/>
                    </a:lnTo>
                    <a:lnTo>
                      <a:pt x="14" y="403"/>
                    </a:lnTo>
                    <a:lnTo>
                      <a:pt x="14" y="403"/>
                    </a:lnTo>
                    <a:cubicBezTo>
                      <a:pt x="24" y="403"/>
                      <a:pt x="34" y="412"/>
                      <a:pt x="44" y="421"/>
                    </a:cubicBezTo>
                    <a:cubicBezTo>
                      <a:pt x="55" y="430"/>
                      <a:pt x="67" y="441"/>
                      <a:pt x="74" y="436"/>
                    </a:cubicBezTo>
                    <a:cubicBezTo>
                      <a:pt x="83" y="429"/>
                      <a:pt x="98" y="428"/>
                      <a:pt x="111" y="428"/>
                    </a:cubicBezTo>
                    <a:cubicBezTo>
                      <a:pt x="117" y="428"/>
                      <a:pt x="123" y="429"/>
                      <a:pt x="129" y="429"/>
                    </a:cubicBezTo>
                    <a:cubicBezTo>
                      <a:pt x="135" y="429"/>
                      <a:pt x="141" y="429"/>
                      <a:pt x="147" y="429"/>
                    </a:cubicBezTo>
                    <a:cubicBezTo>
                      <a:pt x="155" y="429"/>
                      <a:pt x="166" y="429"/>
                      <a:pt x="175" y="426"/>
                    </a:cubicBezTo>
                    <a:cubicBezTo>
                      <a:pt x="184" y="423"/>
                      <a:pt x="190" y="418"/>
                      <a:pt x="197" y="414"/>
                    </a:cubicBezTo>
                    <a:cubicBezTo>
                      <a:pt x="209" y="405"/>
                      <a:pt x="223" y="394"/>
                      <a:pt x="253" y="394"/>
                    </a:cubicBezTo>
                    <a:cubicBezTo>
                      <a:pt x="276" y="394"/>
                      <a:pt x="285" y="403"/>
                      <a:pt x="291" y="409"/>
                    </a:cubicBezTo>
                    <a:cubicBezTo>
                      <a:pt x="296" y="413"/>
                      <a:pt x="298" y="415"/>
                      <a:pt x="302" y="415"/>
                    </a:cubicBezTo>
                    <a:cubicBezTo>
                      <a:pt x="307" y="415"/>
                      <a:pt x="314" y="413"/>
                      <a:pt x="323" y="408"/>
                    </a:cubicBezTo>
                    <a:cubicBezTo>
                      <a:pt x="340" y="400"/>
                      <a:pt x="355" y="397"/>
                      <a:pt x="366" y="395"/>
                    </a:cubicBezTo>
                    <a:cubicBezTo>
                      <a:pt x="385" y="391"/>
                      <a:pt x="390" y="390"/>
                      <a:pt x="387" y="369"/>
                    </a:cubicBezTo>
                    <a:cubicBezTo>
                      <a:pt x="385" y="346"/>
                      <a:pt x="394" y="334"/>
                      <a:pt x="401" y="324"/>
                    </a:cubicBezTo>
                    <a:cubicBezTo>
                      <a:pt x="407" y="316"/>
                      <a:pt x="412" y="310"/>
                      <a:pt x="410" y="297"/>
                    </a:cubicBezTo>
                    <a:cubicBezTo>
                      <a:pt x="407" y="279"/>
                      <a:pt x="420" y="274"/>
                      <a:pt x="431" y="270"/>
                    </a:cubicBezTo>
                    <a:cubicBezTo>
                      <a:pt x="444" y="264"/>
                      <a:pt x="457" y="259"/>
                      <a:pt x="455" y="229"/>
                    </a:cubicBezTo>
                    <a:cubicBezTo>
                      <a:pt x="454" y="215"/>
                      <a:pt x="458" y="203"/>
                      <a:pt x="466" y="194"/>
                    </a:cubicBezTo>
                    <a:cubicBezTo>
                      <a:pt x="488" y="171"/>
                      <a:pt x="535" y="172"/>
                      <a:pt x="565" y="173"/>
                    </a:cubicBezTo>
                    <a:cubicBezTo>
                      <a:pt x="570" y="173"/>
                      <a:pt x="574" y="173"/>
                      <a:pt x="578" y="173"/>
                    </a:cubicBezTo>
                    <a:cubicBezTo>
                      <a:pt x="580" y="173"/>
                      <a:pt x="583" y="173"/>
                      <a:pt x="585" y="174"/>
                    </a:cubicBezTo>
                    <a:cubicBezTo>
                      <a:pt x="586" y="174"/>
                      <a:pt x="587" y="174"/>
                      <a:pt x="588" y="175"/>
                    </a:cubicBezTo>
                    <a:cubicBezTo>
                      <a:pt x="590" y="175"/>
                      <a:pt x="592" y="176"/>
                      <a:pt x="594" y="176"/>
                    </a:cubicBezTo>
                    <a:cubicBezTo>
                      <a:pt x="595" y="177"/>
                      <a:pt x="597" y="177"/>
                      <a:pt x="598" y="178"/>
                    </a:cubicBezTo>
                    <a:cubicBezTo>
                      <a:pt x="600" y="179"/>
                      <a:pt x="602" y="179"/>
                      <a:pt x="604" y="180"/>
                    </a:cubicBezTo>
                    <a:cubicBezTo>
                      <a:pt x="606" y="181"/>
                      <a:pt x="607" y="182"/>
                      <a:pt x="609" y="182"/>
                    </a:cubicBezTo>
                    <a:cubicBezTo>
                      <a:pt x="611" y="183"/>
                      <a:pt x="612" y="184"/>
                      <a:pt x="614" y="185"/>
                    </a:cubicBezTo>
                    <a:lnTo>
                      <a:pt x="616" y="184"/>
                    </a:lnTo>
                    <a:cubicBezTo>
                      <a:pt x="632" y="176"/>
                      <a:pt x="659" y="163"/>
                      <a:pt x="660" y="154"/>
                    </a:cubicBezTo>
                    <a:cubicBezTo>
                      <a:pt x="660" y="154"/>
                      <a:pt x="661" y="152"/>
                      <a:pt x="658" y="150"/>
                    </a:cubicBezTo>
                    <a:cubicBezTo>
                      <a:pt x="653" y="146"/>
                      <a:pt x="652" y="142"/>
                      <a:pt x="653" y="138"/>
                    </a:cubicBezTo>
                    <a:cubicBezTo>
                      <a:pt x="655" y="131"/>
                      <a:pt x="665" y="130"/>
                      <a:pt x="681" y="128"/>
                    </a:cubicBezTo>
                    <a:cubicBezTo>
                      <a:pt x="698" y="127"/>
                      <a:pt x="722" y="125"/>
                      <a:pt x="726" y="114"/>
                    </a:cubicBezTo>
                    <a:cubicBezTo>
                      <a:pt x="728" y="108"/>
                      <a:pt x="727" y="102"/>
                      <a:pt x="722" y="95"/>
                    </a:cubicBezTo>
                    <a:cubicBezTo>
                      <a:pt x="713" y="82"/>
                      <a:pt x="691" y="74"/>
                      <a:pt x="681" y="77"/>
                    </a:cubicBezTo>
                    <a:cubicBezTo>
                      <a:pt x="675" y="78"/>
                      <a:pt x="667" y="79"/>
                      <a:pt x="659" y="79"/>
                    </a:cubicBezTo>
                    <a:cubicBezTo>
                      <a:pt x="651" y="79"/>
                      <a:pt x="637" y="78"/>
                      <a:pt x="625" y="74"/>
                    </a:cubicBezTo>
                    <a:cubicBezTo>
                      <a:pt x="609" y="68"/>
                      <a:pt x="606" y="59"/>
                      <a:pt x="606" y="53"/>
                    </a:cubicBezTo>
                    <a:cubicBezTo>
                      <a:pt x="606" y="36"/>
                      <a:pt x="566" y="0"/>
                      <a:pt x="542" y="0"/>
                    </a:cubicBezTo>
                    <a:cubicBezTo>
                      <a:pt x="519" y="0"/>
                      <a:pt x="489" y="50"/>
                      <a:pt x="487" y="71"/>
                    </a:cubicBezTo>
                    <a:cubicBezTo>
                      <a:pt x="486" y="84"/>
                      <a:pt x="475" y="91"/>
                      <a:pt x="465" y="96"/>
                    </a:cubicBezTo>
                    <a:cubicBezTo>
                      <a:pt x="452" y="104"/>
                      <a:pt x="445" y="109"/>
                      <a:pt x="446" y="122"/>
                    </a:cubicBezTo>
                    <a:cubicBezTo>
                      <a:pt x="449" y="138"/>
                      <a:pt x="438" y="144"/>
                      <a:pt x="431" y="148"/>
                    </a:cubicBezTo>
                    <a:lnTo>
                      <a:pt x="431" y="149"/>
                    </a:lnTo>
                    <a:cubicBezTo>
                      <a:pt x="433" y="154"/>
                      <a:pt x="434" y="158"/>
                      <a:pt x="434" y="162"/>
                    </a:cubicBezTo>
                    <a:cubicBezTo>
                      <a:pt x="435" y="163"/>
                      <a:pt x="435" y="164"/>
                      <a:pt x="435" y="165"/>
                    </a:cubicBezTo>
                    <a:cubicBezTo>
                      <a:pt x="436" y="169"/>
                      <a:pt x="436" y="172"/>
                      <a:pt x="436" y="175"/>
                    </a:cubicBezTo>
                    <a:cubicBezTo>
                      <a:pt x="437" y="176"/>
                      <a:pt x="437" y="176"/>
                      <a:pt x="437" y="177"/>
                    </a:cubicBezTo>
                    <a:cubicBezTo>
                      <a:pt x="437" y="180"/>
                      <a:pt x="437" y="182"/>
                      <a:pt x="436" y="184"/>
                    </a:cubicBezTo>
                    <a:cubicBezTo>
                      <a:pt x="436" y="185"/>
                      <a:pt x="436" y="185"/>
                      <a:pt x="436" y="185"/>
                    </a:cubicBezTo>
                    <a:cubicBezTo>
                      <a:pt x="436" y="187"/>
                      <a:pt x="435" y="189"/>
                      <a:pt x="434" y="191"/>
                    </a:cubicBezTo>
                    <a:cubicBezTo>
                      <a:pt x="432" y="194"/>
                      <a:pt x="428" y="195"/>
                      <a:pt x="423" y="194"/>
                    </a:cubicBezTo>
                    <a:cubicBezTo>
                      <a:pt x="418" y="193"/>
                      <a:pt x="414" y="195"/>
                      <a:pt x="407" y="200"/>
                    </a:cubicBezTo>
                    <a:cubicBezTo>
                      <a:pt x="400" y="205"/>
                      <a:pt x="391" y="212"/>
                      <a:pt x="375" y="212"/>
                    </a:cubicBezTo>
                    <a:cubicBezTo>
                      <a:pt x="374" y="212"/>
                      <a:pt x="373" y="212"/>
                      <a:pt x="372" y="212"/>
                    </a:cubicBezTo>
                    <a:cubicBezTo>
                      <a:pt x="372" y="212"/>
                      <a:pt x="371" y="212"/>
                      <a:pt x="371" y="211"/>
                    </a:cubicBezTo>
                    <a:cubicBezTo>
                      <a:pt x="370" y="211"/>
                      <a:pt x="369" y="211"/>
                      <a:pt x="368" y="210"/>
                    </a:cubicBezTo>
                    <a:cubicBezTo>
                      <a:pt x="368" y="210"/>
                      <a:pt x="367" y="210"/>
                      <a:pt x="367" y="209"/>
                    </a:cubicBezTo>
                    <a:cubicBezTo>
                      <a:pt x="366" y="209"/>
                      <a:pt x="365" y="208"/>
                      <a:pt x="364" y="208"/>
                    </a:cubicBezTo>
                    <a:cubicBezTo>
                      <a:pt x="364" y="207"/>
                      <a:pt x="363" y="206"/>
                      <a:pt x="362" y="206"/>
                    </a:cubicBezTo>
                    <a:cubicBezTo>
                      <a:pt x="361" y="205"/>
                      <a:pt x="360" y="204"/>
                      <a:pt x="359" y="203"/>
                    </a:cubicBezTo>
                    <a:cubicBezTo>
                      <a:pt x="359" y="202"/>
                      <a:pt x="358" y="201"/>
                      <a:pt x="357" y="200"/>
                    </a:cubicBezTo>
                    <a:cubicBezTo>
                      <a:pt x="356" y="199"/>
                      <a:pt x="355" y="197"/>
                      <a:pt x="353" y="196"/>
                    </a:cubicBezTo>
                    <a:cubicBezTo>
                      <a:pt x="353" y="195"/>
                      <a:pt x="352" y="193"/>
                      <a:pt x="351" y="192"/>
                    </a:cubicBezTo>
                    <a:cubicBezTo>
                      <a:pt x="349" y="190"/>
                      <a:pt x="348" y="188"/>
                      <a:pt x="347" y="186"/>
                    </a:cubicBezTo>
                    <a:cubicBezTo>
                      <a:pt x="346" y="185"/>
                      <a:pt x="345" y="183"/>
                      <a:pt x="344" y="181"/>
                    </a:cubicBezTo>
                    <a:cubicBezTo>
                      <a:pt x="342" y="179"/>
                      <a:pt x="340" y="176"/>
                      <a:pt x="339" y="173"/>
                    </a:cubicBezTo>
                    <a:cubicBezTo>
                      <a:pt x="338" y="171"/>
                      <a:pt x="336" y="169"/>
                      <a:pt x="335" y="167"/>
                    </a:cubicBezTo>
                    <a:cubicBezTo>
                      <a:pt x="334" y="164"/>
                      <a:pt x="332" y="162"/>
                      <a:pt x="330" y="159"/>
                    </a:cubicBezTo>
                    <a:cubicBezTo>
                      <a:pt x="315" y="164"/>
                      <a:pt x="279" y="218"/>
                      <a:pt x="270" y="2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" name="Freeform 129">
                <a:extLst>
                  <a:ext uri="{FF2B5EF4-FFF2-40B4-BE49-F238E27FC236}">
                    <a16:creationId xmlns:a16="http://schemas.microsoft.com/office/drawing/2014/main" id="{6FC47821-7101-4C3D-AD28-DE73859A9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0244" y="4060342"/>
                <a:ext cx="133410" cy="169110"/>
              </a:xfrm>
              <a:custGeom>
                <a:avLst/>
                <a:gdLst>
                  <a:gd name="T0" fmla="*/ 67 w 315"/>
                  <a:gd name="T1" fmla="*/ 209 h 399"/>
                  <a:gd name="T2" fmla="*/ 96 w 315"/>
                  <a:gd name="T3" fmla="*/ 256 h 399"/>
                  <a:gd name="T4" fmla="*/ 148 w 315"/>
                  <a:gd name="T5" fmla="*/ 309 h 399"/>
                  <a:gd name="T6" fmla="*/ 167 w 315"/>
                  <a:gd name="T7" fmla="*/ 323 h 399"/>
                  <a:gd name="T8" fmla="*/ 306 w 315"/>
                  <a:gd name="T9" fmla="*/ 398 h 399"/>
                  <a:gd name="T10" fmla="*/ 308 w 315"/>
                  <a:gd name="T11" fmla="*/ 397 h 399"/>
                  <a:gd name="T12" fmla="*/ 255 w 315"/>
                  <a:gd name="T13" fmla="*/ 298 h 399"/>
                  <a:gd name="T14" fmla="*/ 247 w 315"/>
                  <a:gd name="T15" fmla="*/ 198 h 399"/>
                  <a:gd name="T16" fmla="*/ 253 w 315"/>
                  <a:gd name="T17" fmla="*/ 147 h 399"/>
                  <a:gd name="T18" fmla="*/ 224 w 315"/>
                  <a:gd name="T19" fmla="*/ 102 h 399"/>
                  <a:gd name="T20" fmla="*/ 194 w 315"/>
                  <a:gd name="T21" fmla="*/ 69 h 399"/>
                  <a:gd name="T22" fmla="*/ 176 w 315"/>
                  <a:gd name="T23" fmla="*/ 49 h 399"/>
                  <a:gd name="T24" fmla="*/ 157 w 315"/>
                  <a:gd name="T25" fmla="*/ 32 h 399"/>
                  <a:gd name="T26" fmla="*/ 154 w 315"/>
                  <a:gd name="T27" fmla="*/ 27 h 399"/>
                  <a:gd name="T28" fmla="*/ 143 w 315"/>
                  <a:gd name="T29" fmla="*/ 44 h 399"/>
                  <a:gd name="T30" fmla="*/ 134 w 315"/>
                  <a:gd name="T31" fmla="*/ 56 h 399"/>
                  <a:gd name="T32" fmla="*/ 102 w 315"/>
                  <a:gd name="T33" fmla="*/ 59 h 399"/>
                  <a:gd name="T34" fmla="*/ 80 w 315"/>
                  <a:gd name="T35" fmla="*/ 56 h 399"/>
                  <a:gd name="T36" fmla="*/ 67 w 315"/>
                  <a:gd name="T37" fmla="*/ 43 h 399"/>
                  <a:gd name="T38" fmla="*/ 35 w 315"/>
                  <a:gd name="T39" fmla="*/ 4 h 399"/>
                  <a:gd name="T40" fmla="*/ 1 w 315"/>
                  <a:gd name="T41" fmla="*/ 0 h 399"/>
                  <a:gd name="T42" fmla="*/ 0 w 315"/>
                  <a:gd name="T43" fmla="*/ 0 h 399"/>
                  <a:gd name="T44" fmla="*/ 19 w 315"/>
                  <a:gd name="T45" fmla="*/ 111 h 399"/>
                  <a:gd name="T46" fmla="*/ 67 w 315"/>
                  <a:gd name="T47" fmla="*/ 20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5" h="399">
                    <a:moveTo>
                      <a:pt x="67" y="209"/>
                    </a:moveTo>
                    <a:cubicBezTo>
                      <a:pt x="81" y="228"/>
                      <a:pt x="92" y="245"/>
                      <a:pt x="96" y="256"/>
                    </a:cubicBezTo>
                    <a:cubicBezTo>
                      <a:pt x="104" y="279"/>
                      <a:pt x="118" y="289"/>
                      <a:pt x="148" y="309"/>
                    </a:cubicBezTo>
                    <a:cubicBezTo>
                      <a:pt x="153" y="314"/>
                      <a:pt x="160" y="318"/>
                      <a:pt x="167" y="323"/>
                    </a:cubicBezTo>
                    <a:cubicBezTo>
                      <a:pt x="209" y="354"/>
                      <a:pt x="284" y="398"/>
                      <a:pt x="306" y="398"/>
                    </a:cubicBezTo>
                    <a:cubicBezTo>
                      <a:pt x="307" y="398"/>
                      <a:pt x="308" y="397"/>
                      <a:pt x="308" y="397"/>
                    </a:cubicBezTo>
                    <a:cubicBezTo>
                      <a:pt x="314" y="390"/>
                      <a:pt x="283" y="327"/>
                      <a:pt x="255" y="298"/>
                    </a:cubicBezTo>
                    <a:cubicBezTo>
                      <a:pt x="236" y="279"/>
                      <a:pt x="242" y="239"/>
                      <a:pt x="247" y="198"/>
                    </a:cubicBezTo>
                    <a:cubicBezTo>
                      <a:pt x="250" y="181"/>
                      <a:pt x="252" y="163"/>
                      <a:pt x="253" y="147"/>
                    </a:cubicBezTo>
                    <a:cubicBezTo>
                      <a:pt x="253" y="121"/>
                      <a:pt x="240" y="113"/>
                      <a:pt x="224" y="102"/>
                    </a:cubicBezTo>
                    <a:cubicBezTo>
                      <a:pt x="212" y="94"/>
                      <a:pt x="200" y="86"/>
                      <a:pt x="194" y="69"/>
                    </a:cubicBezTo>
                    <a:cubicBezTo>
                      <a:pt x="189" y="53"/>
                      <a:pt x="183" y="51"/>
                      <a:pt x="176" y="49"/>
                    </a:cubicBezTo>
                    <a:cubicBezTo>
                      <a:pt x="169" y="48"/>
                      <a:pt x="161" y="45"/>
                      <a:pt x="157" y="32"/>
                    </a:cubicBezTo>
                    <a:cubicBezTo>
                      <a:pt x="157" y="31"/>
                      <a:pt x="156" y="29"/>
                      <a:pt x="154" y="27"/>
                    </a:cubicBezTo>
                    <a:cubicBezTo>
                      <a:pt x="145" y="31"/>
                      <a:pt x="144" y="38"/>
                      <a:pt x="143" y="44"/>
                    </a:cubicBezTo>
                    <a:cubicBezTo>
                      <a:pt x="142" y="48"/>
                      <a:pt x="141" y="55"/>
                      <a:pt x="134" y="56"/>
                    </a:cubicBezTo>
                    <a:cubicBezTo>
                      <a:pt x="129" y="57"/>
                      <a:pt x="115" y="59"/>
                      <a:pt x="102" y="59"/>
                    </a:cubicBezTo>
                    <a:cubicBezTo>
                      <a:pt x="93" y="59"/>
                      <a:pt x="86" y="58"/>
                      <a:pt x="80" y="56"/>
                    </a:cubicBezTo>
                    <a:cubicBezTo>
                      <a:pt x="69" y="53"/>
                      <a:pt x="67" y="46"/>
                      <a:pt x="67" y="43"/>
                    </a:cubicBezTo>
                    <a:cubicBezTo>
                      <a:pt x="67" y="37"/>
                      <a:pt x="66" y="9"/>
                      <a:pt x="35" y="4"/>
                    </a:cubicBezTo>
                    <a:cubicBezTo>
                      <a:pt x="24" y="1"/>
                      <a:pt x="13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6" y="39"/>
                      <a:pt x="18" y="78"/>
                      <a:pt x="19" y="111"/>
                    </a:cubicBezTo>
                    <a:cubicBezTo>
                      <a:pt x="19" y="138"/>
                      <a:pt x="46" y="177"/>
                      <a:pt x="67" y="20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" name="Freeform 148">
                <a:extLst>
                  <a:ext uri="{FF2B5EF4-FFF2-40B4-BE49-F238E27FC236}">
                    <a16:creationId xmlns:a16="http://schemas.microsoft.com/office/drawing/2014/main" id="{C7DDCC9B-F677-4C9C-AFC0-5C0C404FF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338" y="3661997"/>
                <a:ext cx="37582" cy="80796"/>
              </a:xfrm>
              <a:custGeom>
                <a:avLst/>
                <a:gdLst>
                  <a:gd name="T0" fmla="*/ 75 w 86"/>
                  <a:gd name="T1" fmla="*/ 20 h 191"/>
                  <a:gd name="T2" fmla="*/ 85 w 86"/>
                  <a:gd name="T3" fmla="*/ 16 h 191"/>
                  <a:gd name="T4" fmla="*/ 59 w 86"/>
                  <a:gd name="T5" fmla="*/ 0 h 191"/>
                  <a:gd name="T6" fmla="*/ 36 w 86"/>
                  <a:gd name="T7" fmla="*/ 17 h 191"/>
                  <a:gd name="T8" fmla="*/ 25 w 86"/>
                  <a:gd name="T9" fmla="*/ 32 h 191"/>
                  <a:gd name="T10" fmla="*/ 12 w 86"/>
                  <a:gd name="T11" fmla="*/ 47 h 191"/>
                  <a:gd name="T12" fmla="*/ 4 w 86"/>
                  <a:gd name="T13" fmla="*/ 48 h 191"/>
                  <a:gd name="T14" fmla="*/ 0 w 86"/>
                  <a:gd name="T15" fmla="*/ 190 h 191"/>
                  <a:gd name="T16" fmla="*/ 28 w 86"/>
                  <a:gd name="T17" fmla="*/ 186 h 191"/>
                  <a:gd name="T18" fmla="*/ 53 w 86"/>
                  <a:gd name="T19" fmla="*/ 148 h 191"/>
                  <a:gd name="T20" fmla="*/ 59 w 86"/>
                  <a:gd name="T21" fmla="*/ 86 h 191"/>
                  <a:gd name="T22" fmla="*/ 75 w 86"/>
                  <a:gd name="T23" fmla="*/ 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191">
                    <a:moveTo>
                      <a:pt x="75" y="20"/>
                    </a:moveTo>
                    <a:cubicBezTo>
                      <a:pt x="79" y="19"/>
                      <a:pt x="82" y="18"/>
                      <a:pt x="85" y="16"/>
                    </a:cubicBezTo>
                    <a:cubicBezTo>
                      <a:pt x="69" y="2"/>
                      <a:pt x="61" y="0"/>
                      <a:pt x="59" y="0"/>
                    </a:cubicBezTo>
                    <a:cubicBezTo>
                      <a:pt x="52" y="0"/>
                      <a:pt x="44" y="8"/>
                      <a:pt x="36" y="17"/>
                    </a:cubicBezTo>
                    <a:cubicBezTo>
                      <a:pt x="32" y="22"/>
                      <a:pt x="28" y="28"/>
                      <a:pt x="25" y="32"/>
                    </a:cubicBezTo>
                    <a:cubicBezTo>
                      <a:pt x="18" y="41"/>
                      <a:pt x="15" y="45"/>
                      <a:pt x="12" y="47"/>
                    </a:cubicBezTo>
                    <a:cubicBezTo>
                      <a:pt x="11" y="47"/>
                      <a:pt x="9" y="48"/>
                      <a:pt x="4" y="48"/>
                    </a:cubicBezTo>
                    <a:lnTo>
                      <a:pt x="0" y="190"/>
                    </a:lnTo>
                    <a:lnTo>
                      <a:pt x="28" y="186"/>
                    </a:lnTo>
                    <a:cubicBezTo>
                      <a:pt x="32" y="172"/>
                      <a:pt x="41" y="157"/>
                      <a:pt x="53" y="148"/>
                    </a:cubicBezTo>
                    <a:cubicBezTo>
                      <a:pt x="65" y="139"/>
                      <a:pt x="62" y="111"/>
                      <a:pt x="59" y="86"/>
                    </a:cubicBezTo>
                    <a:cubicBezTo>
                      <a:pt x="56" y="57"/>
                      <a:pt x="52" y="26"/>
                      <a:pt x="75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" name="Freeform 174">
                <a:extLst>
                  <a:ext uri="{FF2B5EF4-FFF2-40B4-BE49-F238E27FC236}">
                    <a16:creationId xmlns:a16="http://schemas.microsoft.com/office/drawing/2014/main" id="{F891BA97-BA80-414E-9D93-FFDC8B88C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8425" y="3996456"/>
                <a:ext cx="148442" cy="229236"/>
              </a:xfrm>
              <a:custGeom>
                <a:avLst/>
                <a:gdLst>
                  <a:gd name="T0" fmla="*/ 74 w 347"/>
                  <a:gd name="T1" fmla="*/ 238 h 539"/>
                  <a:gd name="T2" fmla="*/ 79 w 347"/>
                  <a:gd name="T3" fmla="*/ 239 h 539"/>
                  <a:gd name="T4" fmla="*/ 103 w 347"/>
                  <a:gd name="T5" fmla="*/ 276 h 539"/>
                  <a:gd name="T6" fmla="*/ 113 w 347"/>
                  <a:gd name="T7" fmla="*/ 303 h 539"/>
                  <a:gd name="T8" fmla="*/ 136 w 347"/>
                  <a:gd name="T9" fmla="*/ 337 h 539"/>
                  <a:gd name="T10" fmla="*/ 121 w 347"/>
                  <a:gd name="T11" fmla="*/ 377 h 539"/>
                  <a:gd name="T12" fmla="*/ 109 w 347"/>
                  <a:gd name="T13" fmla="*/ 410 h 539"/>
                  <a:gd name="T14" fmla="*/ 109 w 347"/>
                  <a:gd name="T15" fmla="*/ 421 h 539"/>
                  <a:gd name="T16" fmla="*/ 138 w 347"/>
                  <a:gd name="T17" fmla="*/ 504 h 539"/>
                  <a:gd name="T18" fmla="*/ 195 w 347"/>
                  <a:gd name="T19" fmla="*/ 538 h 539"/>
                  <a:gd name="T20" fmla="*/ 211 w 347"/>
                  <a:gd name="T21" fmla="*/ 532 h 539"/>
                  <a:gd name="T22" fmla="*/ 237 w 347"/>
                  <a:gd name="T23" fmla="*/ 523 h 539"/>
                  <a:gd name="T24" fmla="*/ 261 w 347"/>
                  <a:gd name="T25" fmla="*/ 514 h 539"/>
                  <a:gd name="T26" fmla="*/ 282 w 347"/>
                  <a:gd name="T27" fmla="*/ 503 h 539"/>
                  <a:gd name="T28" fmla="*/ 301 w 347"/>
                  <a:gd name="T29" fmla="*/ 495 h 539"/>
                  <a:gd name="T30" fmla="*/ 324 w 347"/>
                  <a:gd name="T31" fmla="*/ 486 h 539"/>
                  <a:gd name="T32" fmla="*/ 346 w 347"/>
                  <a:gd name="T33" fmla="*/ 489 h 539"/>
                  <a:gd name="T34" fmla="*/ 308 w 347"/>
                  <a:gd name="T35" fmla="*/ 415 h 539"/>
                  <a:gd name="T36" fmla="*/ 272 w 347"/>
                  <a:gd name="T37" fmla="*/ 374 h 539"/>
                  <a:gd name="T38" fmla="*/ 243 w 347"/>
                  <a:gd name="T39" fmla="*/ 338 h 539"/>
                  <a:gd name="T40" fmla="*/ 246 w 347"/>
                  <a:gd name="T41" fmla="*/ 329 h 539"/>
                  <a:gd name="T42" fmla="*/ 255 w 347"/>
                  <a:gd name="T43" fmla="*/ 302 h 539"/>
                  <a:gd name="T44" fmla="*/ 280 w 347"/>
                  <a:gd name="T45" fmla="*/ 262 h 539"/>
                  <a:gd name="T46" fmla="*/ 312 w 347"/>
                  <a:gd name="T47" fmla="*/ 247 h 539"/>
                  <a:gd name="T48" fmla="*/ 311 w 347"/>
                  <a:gd name="T49" fmla="*/ 235 h 539"/>
                  <a:gd name="T50" fmla="*/ 317 w 347"/>
                  <a:gd name="T51" fmla="*/ 187 h 539"/>
                  <a:gd name="T52" fmla="*/ 283 w 347"/>
                  <a:gd name="T53" fmla="*/ 154 h 539"/>
                  <a:gd name="T54" fmla="*/ 254 w 347"/>
                  <a:gd name="T55" fmla="*/ 126 h 539"/>
                  <a:gd name="T56" fmla="*/ 218 w 347"/>
                  <a:gd name="T57" fmla="*/ 109 h 539"/>
                  <a:gd name="T58" fmla="*/ 209 w 347"/>
                  <a:gd name="T59" fmla="*/ 73 h 539"/>
                  <a:gd name="T60" fmla="*/ 180 w 347"/>
                  <a:gd name="T61" fmla="*/ 45 h 539"/>
                  <a:gd name="T62" fmla="*/ 135 w 347"/>
                  <a:gd name="T63" fmla="*/ 14 h 539"/>
                  <a:gd name="T64" fmla="*/ 114 w 347"/>
                  <a:gd name="T65" fmla="*/ 0 h 539"/>
                  <a:gd name="T66" fmla="*/ 86 w 347"/>
                  <a:gd name="T67" fmla="*/ 34 h 539"/>
                  <a:gd name="T68" fmla="*/ 55 w 347"/>
                  <a:gd name="T69" fmla="*/ 70 h 539"/>
                  <a:gd name="T70" fmla="*/ 59 w 347"/>
                  <a:gd name="T71" fmla="*/ 76 h 539"/>
                  <a:gd name="T72" fmla="*/ 76 w 347"/>
                  <a:gd name="T73" fmla="*/ 108 h 539"/>
                  <a:gd name="T74" fmla="*/ 45 w 347"/>
                  <a:gd name="T75" fmla="*/ 128 h 539"/>
                  <a:gd name="T76" fmla="*/ 17 w 347"/>
                  <a:gd name="T77" fmla="*/ 137 h 539"/>
                  <a:gd name="T78" fmla="*/ 15 w 347"/>
                  <a:gd name="T79" fmla="*/ 157 h 539"/>
                  <a:gd name="T80" fmla="*/ 6 w 347"/>
                  <a:gd name="T81" fmla="*/ 182 h 539"/>
                  <a:gd name="T82" fmla="*/ 5 w 347"/>
                  <a:gd name="T83" fmla="*/ 194 h 539"/>
                  <a:gd name="T84" fmla="*/ 50 w 347"/>
                  <a:gd name="T85" fmla="*/ 250 h 539"/>
                  <a:gd name="T86" fmla="*/ 74 w 347"/>
                  <a:gd name="T87" fmla="*/ 23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47" h="539">
                    <a:moveTo>
                      <a:pt x="74" y="238"/>
                    </a:moveTo>
                    <a:cubicBezTo>
                      <a:pt x="75" y="238"/>
                      <a:pt x="77" y="238"/>
                      <a:pt x="79" y="239"/>
                    </a:cubicBezTo>
                    <a:cubicBezTo>
                      <a:pt x="101" y="242"/>
                      <a:pt x="102" y="261"/>
                      <a:pt x="103" y="276"/>
                    </a:cubicBezTo>
                    <a:cubicBezTo>
                      <a:pt x="104" y="291"/>
                      <a:pt x="105" y="300"/>
                      <a:pt x="113" y="303"/>
                    </a:cubicBezTo>
                    <a:cubicBezTo>
                      <a:pt x="126" y="309"/>
                      <a:pt x="134" y="321"/>
                      <a:pt x="136" y="337"/>
                    </a:cubicBezTo>
                    <a:cubicBezTo>
                      <a:pt x="138" y="354"/>
                      <a:pt x="132" y="369"/>
                      <a:pt x="121" y="377"/>
                    </a:cubicBezTo>
                    <a:cubicBezTo>
                      <a:pt x="117" y="381"/>
                      <a:pt x="111" y="391"/>
                      <a:pt x="109" y="410"/>
                    </a:cubicBezTo>
                    <a:cubicBezTo>
                      <a:pt x="109" y="413"/>
                      <a:pt x="109" y="417"/>
                      <a:pt x="109" y="421"/>
                    </a:cubicBezTo>
                    <a:cubicBezTo>
                      <a:pt x="109" y="447"/>
                      <a:pt x="116" y="480"/>
                      <a:pt x="138" y="504"/>
                    </a:cubicBezTo>
                    <a:cubicBezTo>
                      <a:pt x="164" y="533"/>
                      <a:pt x="185" y="538"/>
                      <a:pt x="195" y="538"/>
                    </a:cubicBezTo>
                    <a:cubicBezTo>
                      <a:pt x="203" y="538"/>
                      <a:pt x="209" y="535"/>
                      <a:pt x="211" y="532"/>
                    </a:cubicBezTo>
                    <a:cubicBezTo>
                      <a:pt x="217" y="525"/>
                      <a:pt x="227" y="524"/>
                      <a:pt x="237" y="523"/>
                    </a:cubicBezTo>
                    <a:cubicBezTo>
                      <a:pt x="249" y="522"/>
                      <a:pt x="258" y="521"/>
                      <a:pt x="261" y="514"/>
                    </a:cubicBezTo>
                    <a:cubicBezTo>
                      <a:pt x="267" y="502"/>
                      <a:pt x="275" y="502"/>
                      <a:pt x="282" y="503"/>
                    </a:cubicBezTo>
                    <a:cubicBezTo>
                      <a:pt x="287" y="503"/>
                      <a:pt x="292" y="504"/>
                      <a:pt x="301" y="495"/>
                    </a:cubicBezTo>
                    <a:cubicBezTo>
                      <a:pt x="306" y="489"/>
                      <a:pt x="313" y="486"/>
                      <a:pt x="324" y="486"/>
                    </a:cubicBezTo>
                    <a:cubicBezTo>
                      <a:pt x="331" y="486"/>
                      <a:pt x="338" y="487"/>
                      <a:pt x="346" y="489"/>
                    </a:cubicBezTo>
                    <a:cubicBezTo>
                      <a:pt x="331" y="462"/>
                      <a:pt x="314" y="431"/>
                      <a:pt x="308" y="415"/>
                    </a:cubicBezTo>
                    <a:cubicBezTo>
                      <a:pt x="303" y="402"/>
                      <a:pt x="286" y="387"/>
                      <a:pt x="272" y="374"/>
                    </a:cubicBezTo>
                    <a:cubicBezTo>
                      <a:pt x="256" y="360"/>
                      <a:pt x="243" y="348"/>
                      <a:pt x="243" y="338"/>
                    </a:cubicBezTo>
                    <a:cubicBezTo>
                      <a:pt x="242" y="335"/>
                      <a:pt x="244" y="332"/>
                      <a:pt x="246" y="329"/>
                    </a:cubicBezTo>
                    <a:cubicBezTo>
                      <a:pt x="251" y="325"/>
                      <a:pt x="253" y="313"/>
                      <a:pt x="255" y="302"/>
                    </a:cubicBezTo>
                    <a:cubicBezTo>
                      <a:pt x="259" y="284"/>
                      <a:pt x="263" y="264"/>
                      <a:pt x="280" y="262"/>
                    </a:cubicBezTo>
                    <a:cubicBezTo>
                      <a:pt x="295" y="260"/>
                      <a:pt x="308" y="254"/>
                      <a:pt x="312" y="247"/>
                    </a:cubicBezTo>
                    <a:cubicBezTo>
                      <a:pt x="314" y="244"/>
                      <a:pt x="313" y="239"/>
                      <a:pt x="311" y="235"/>
                    </a:cubicBezTo>
                    <a:cubicBezTo>
                      <a:pt x="305" y="222"/>
                      <a:pt x="310" y="206"/>
                      <a:pt x="317" y="187"/>
                    </a:cubicBezTo>
                    <a:cubicBezTo>
                      <a:pt x="306" y="182"/>
                      <a:pt x="295" y="168"/>
                      <a:pt x="283" y="154"/>
                    </a:cubicBezTo>
                    <a:cubicBezTo>
                      <a:pt x="273" y="142"/>
                      <a:pt x="260" y="126"/>
                      <a:pt x="254" y="126"/>
                    </a:cubicBezTo>
                    <a:cubicBezTo>
                      <a:pt x="241" y="126"/>
                      <a:pt x="227" y="120"/>
                      <a:pt x="218" y="109"/>
                    </a:cubicBezTo>
                    <a:cubicBezTo>
                      <a:pt x="213" y="102"/>
                      <a:pt x="206" y="91"/>
                      <a:pt x="209" y="73"/>
                    </a:cubicBezTo>
                    <a:cubicBezTo>
                      <a:pt x="212" y="62"/>
                      <a:pt x="200" y="55"/>
                      <a:pt x="180" y="45"/>
                    </a:cubicBezTo>
                    <a:cubicBezTo>
                      <a:pt x="165" y="37"/>
                      <a:pt x="148" y="29"/>
                      <a:pt x="135" y="14"/>
                    </a:cubicBezTo>
                    <a:cubicBezTo>
                      <a:pt x="130" y="9"/>
                      <a:pt x="123" y="4"/>
                      <a:pt x="114" y="0"/>
                    </a:cubicBezTo>
                    <a:cubicBezTo>
                      <a:pt x="104" y="17"/>
                      <a:pt x="94" y="29"/>
                      <a:pt x="86" y="34"/>
                    </a:cubicBezTo>
                    <a:cubicBezTo>
                      <a:pt x="72" y="42"/>
                      <a:pt x="55" y="60"/>
                      <a:pt x="55" y="70"/>
                    </a:cubicBezTo>
                    <a:cubicBezTo>
                      <a:pt x="55" y="72"/>
                      <a:pt x="55" y="74"/>
                      <a:pt x="59" y="76"/>
                    </a:cubicBezTo>
                    <a:cubicBezTo>
                      <a:pt x="72" y="83"/>
                      <a:pt x="79" y="97"/>
                      <a:pt x="76" y="108"/>
                    </a:cubicBezTo>
                    <a:cubicBezTo>
                      <a:pt x="75" y="115"/>
                      <a:pt x="69" y="126"/>
                      <a:pt x="45" y="128"/>
                    </a:cubicBezTo>
                    <a:cubicBezTo>
                      <a:pt x="30" y="129"/>
                      <a:pt x="21" y="132"/>
                      <a:pt x="17" y="137"/>
                    </a:cubicBezTo>
                    <a:cubicBezTo>
                      <a:pt x="14" y="141"/>
                      <a:pt x="13" y="147"/>
                      <a:pt x="15" y="157"/>
                    </a:cubicBezTo>
                    <a:cubicBezTo>
                      <a:pt x="17" y="168"/>
                      <a:pt x="10" y="176"/>
                      <a:pt x="6" y="182"/>
                    </a:cubicBezTo>
                    <a:cubicBezTo>
                      <a:pt x="0" y="190"/>
                      <a:pt x="0" y="191"/>
                      <a:pt x="5" y="194"/>
                    </a:cubicBezTo>
                    <a:cubicBezTo>
                      <a:pt x="13" y="201"/>
                      <a:pt x="28" y="220"/>
                      <a:pt x="50" y="250"/>
                    </a:cubicBezTo>
                    <a:cubicBezTo>
                      <a:pt x="55" y="244"/>
                      <a:pt x="62" y="238"/>
                      <a:pt x="74" y="2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3" name="Freeform 177">
                <a:extLst>
                  <a:ext uri="{FF2B5EF4-FFF2-40B4-BE49-F238E27FC236}">
                    <a16:creationId xmlns:a16="http://schemas.microsoft.com/office/drawing/2014/main" id="{15C9DE5F-0932-4A0B-B00E-688FAB644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596" y="3660115"/>
                <a:ext cx="62006" cy="16912"/>
              </a:xfrm>
              <a:custGeom>
                <a:avLst/>
                <a:gdLst>
                  <a:gd name="T0" fmla="*/ 117 w 147"/>
                  <a:gd name="T1" fmla="*/ 40 h 41"/>
                  <a:gd name="T2" fmla="*/ 117 w 147"/>
                  <a:gd name="T3" fmla="*/ 40 h 41"/>
                  <a:gd name="T4" fmla="*/ 146 w 147"/>
                  <a:gd name="T5" fmla="*/ 32 h 41"/>
                  <a:gd name="T6" fmla="*/ 145 w 147"/>
                  <a:gd name="T7" fmla="*/ 29 h 41"/>
                  <a:gd name="T8" fmla="*/ 26 w 147"/>
                  <a:gd name="T9" fmla="*/ 0 h 41"/>
                  <a:gd name="T10" fmla="*/ 0 w 147"/>
                  <a:gd name="T11" fmla="*/ 4 h 41"/>
                  <a:gd name="T12" fmla="*/ 117 w 147"/>
                  <a:gd name="T13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1">
                    <a:moveTo>
                      <a:pt x="117" y="40"/>
                    </a:moveTo>
                    <a:lnTo>
                      <a:pt x="117" y="40"/>
                    </a:lnTo>
                    <a:cubicBezTo>
                      <a:pt x="133" y="40"/>
                      <a:pt x="143" y="37"/>
                      <a:pt x="146" y="32"/>
                    </a:cubicBezTo>
                    <a:cubicBezTo>
                      <a:pt x="146" y="31"/>
                      <a:pt x="146" y="31"/>
                      <a:pt x="145" y="29"/>
                    </a:cubicBezTo>
                    <a:cubicBezTo>
                      <a:pt x="137" y="16"/>
                      <a:pt x="72" y="0"/>
                      <a:pt x="26" y="0"/>
                    </a:cubicBezTo>
                    <a:cubicBezTo>
                      <a:pt x="7" y="0"/>
                      <a:pt x="1" y="3"/>
                      <a:pt x="0" y="4"/>
                    </a:cubicBezTo>
                    <a:cubicBezTo>
                      <a:pt x="9" y="18"/>
                      <a:pt x="74" y="40"/>
                      <a:pt x="117" y="4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4" name="Freeform 178">
                <a:extLst>
                  <a:ext uri="{FF2B5EF4-FFF2-40B4-BE49-F238E27FC236}">
                    <a16:creationId xmlns:a16="http://schemas.microsoft.com/office/drawing/2014/main" id="{71FA8CFE-80F3-40F6-8F5D-15058D091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885" y="3656358"/>
                <a:ext cx="50734" cy="18790"/>
              </a:xfrm>
              <a:custGeom>
                <a:avLst/>
                <a:gdLst>
                  <a:gd name="T0" fmla="*/ 55 w 121"/>
                  <a:gd name="T1" fmla="*/ 45 h 46"/>
                  <a:gd name="T2" fmla="*/ 119 w 121"/>
                  <a:gd name="T3" fmla="*/ 23 h 46"/>
                  <a:gd name="T4" fmla="*/ 119 w 121"/>
                  <a:gd name="T5" fmla="*/ 18 h 46"/>
                  <a:gd name="T6" fmla="*/ 47 w 121"/>
                  <a:gd name="T7" fmla="*/ 0 h 46"/>
                  <a:gd name="T8" fmla="*/ 2 w 121"/>
                  <a:gd name="T9" fmla="*/ 11 h 46"/>
                  <a:gd name="T10" fmla="*/ 4 w 121"/>
                  <a:gd name="T11" fmla="*/ 22 h 46"/>
                  <a:gd name="T12" fmla="*/ 55 w 121"/>
                  <a:gd name="T13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6">
                    <a:moveTo>
                      <a:pt x="55" y="45"/>
                    </a:moveTo>
                    <a:cubicBezTo>
                      <a:pt x="87" y="45"/>
                      <a:pt x="116" y="30"/>
                      <a:pt x="119" y="23"/>
                    </a:cubicBezTo>
                    <a:cubicBezTo>
                      <a:pt x="120" y="21"/>
                      <a:pt x="120" y="20"/>
                      <a:pt x="119" y="18"/>
                    </a:cubicBezTo>
                    <a:cubicBezTo>
                      <a:pt x="112" y="8"/>
                      <a:pt x="79" y="0"/>
                      <a:pt x="47" y="0"/>
                    </a:cubicBezTo>
                    <a:cubicBezTo>
                      <a:pt x="19" y="0"/>
                      <a:pt x="5" y="6"/>
                      <a:pt x="2" y="11"/>
                    </a:cubicBezTo>
                    <a:cubicBezTo>
                      <a:pt x="2" y="12"/>
                      <a:pt x="0" y="15"/>
                      <a:pt x="4" y="22"/>
                    </a:cubicBezTo>
                    <a:cubicBezTo>
                      <a:pt x="17" y="41"/>
                      <a:pt x="39" y="45"/>
                      <a:pt x="55" y="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5" name="Freeform 239">
                <a:extLst>
                  <a:ext uri="{FF2B5EF4-FFF2-40B4-BE49-F238E27FC236}">
                    <a16:creationId xmlns:a16="http://schemas.microsoft.com/office/drawing/2014/main" id="{54EA2FA3-8017-475E-9959-DBA8527C8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017" y="2076124"/>
                <a:ext cx="274337" cy="400225"/>
              </a:xfrm>
              <a:custGeom>
                <a:avLst/>
                <a:gdLst>
                  <a:gd name="T0" fmla="*/ 57 w 643"/>
                  <a:gd name="T1" fmla="*/ 189 h 939"/>
                  <a:gd name="T2" fmla="*/ 34 w 643"/>
                  <a:gd name="T3" fmla="*/ 253 h 939"/>
                  <a:gd name="T4" fmla="*/ 39 w 643"/>
                  <a:gd name="T5" fmla="*/ 322 h 939"/>
                  <a:gd name="T6" fmla="*/ 41 w 643"/>
                  <a:gd name="T7" fmla="*/ 325 h 939"/>
                  <a:gd name="T8" fmla="*/ 72 w 643"/>
                  <a:gd name="T9" fmla="*/ 334 h 939"/>
                  <a:gd name="T10" fmla="*/ 134 w 643"/>
                  <a:gd name="T11" fmla="*/ 301 h 939"/>
                  <a:gd name="T12" fmla="*/ 145 w 643"/>
                  <a:gd name="T13" fmla="*/ 326 h 939"/>
                  <a:gd name="T14" fmla="*/ 120 w 643"/>
                  <a:gd name="T15" fmla="*/ 436 h 939"/>
                  <a:gd name="T16" fmla="*/ 256 w 643"/>
                  <a:gd name="T17" fmla="*/ 419 h 939"/>
                  <a:gd name="T18" fmla="*/ 258 w 643"/>
                  <a:gd name="T19" fmla="*/ 491 h 939"/>
                  <a:gd name="T20" fmla="*/ 281 w 643"/>
                  <a:gd name="T21" fmla="*/ 528 h 939"/>
                  <a:gd name="T22" fmla="*/ 228 w 643"/>
                  <a:gd name="T23" fmla="*/ 612 h 939"/>
                  <a:gd name="T24" fmla="*/ 173 w 643"/>
                  <a:gd name="T25" fmla="*/ 602 h 939"/>
                  <a:gd name="T26" fmla="*/ 151 w 643"/>
                  <a:gd name="T27" fmla="*/ 656 h 939"/>
                  <a:gd name="T28" fmla="*/ 119 w 643"/>
                  <a:gd name="T29" fmla="*/ 744 h 939"/>
                  <a:gd name="T30" fmla="*/ 143 w 643"/>
                  <a:gd name="T31" fmla="*/ 765 h 939"/>
                  <a:gd name="T32" fmla="*/ 225 w 643"/>
                  <a:gd name="T33" fmla="*/ 782 h 939"/>
                  <a:gd name="T34" fmla="*/ 302 w 643"/>
                  <a:gd name="T35" fmla="*/ 786 h 939"/>
                  <a:gd name="T36" fmla="*/ 230 w 643"/>
                  <a:gd name="T37" fmla="*/ 824 h 939"/>
                  <a:gd name="T38" fmla="*/ 101 w 643"/>
                  <a:gd name="T39" fmla="*/ 932 h 939"/>
                  <a:gd name="T40" fmla="*/ 115 w 643"/>
                  <a:gd name="T41" fmla="*/ 929 h 939"/>
                  <a:gd name="T42" fmla="*/ 197 w 643"/>
                  <a:gd name="T43" fmla="*/ 909 h 939"/>
                  <a:gd name="T44" fmla="*/ 242 w 643"/>
                  <a:gd name="T45" fmla="*/ 881 h 939"/>
                  <a:gd name="T46" fmla="*/ 300 w 643"/>
                  <a:gd name="T47" fmla="*/ 873 h 939"/>
                  <a:gd name="T48" fmla="*/ 415 w 643"/>
                  <a:gd name="T49" fmla="*/ 872 h 939"/>
                  <a:gd name="T50" fmla="*/ 607 w 643"/>
                  <a:gd name="T51" fmla="*/ 813 h 939"/>
                  <a:gd name="T52" fmla="*/ 580 w 643"/>
                  <a:gd name="T53" fmla="*/ 807 h 939"/>
                  <a:gd name="T54" fmla="*/ 602 w 643"/>
                  <a:gd name="T55" fmla="*/ 734 h 939"/>
                  <a:gd name="T56" fmla="*/ 582 w 643"/>
                  <a:gd name="T57" fmla="*/ 643 h 939"/>
                  <a:gd name="T58" fmla="*/ 525 w 643"/>
                  <a:gd name="T59" fmla="*/ 642 h 939"/>
                  <a:gd name="T60" fmla="*/ 506 w 643"/>
                  <a:gd name="T61" fmla="*/ 584 h 939"/>
                  <a:gd name="T62" fmla="*/ 445 w 643"/>
                  <a:gd name="T63" fmla="*/ 469 h 939"/>
                  <a:gd name="T64" fmla="*/ 371 w 643"/>
                  <a:gd name="T65" fmla="*/ 354 h 939"/>
                  <a:gd name="T66" fmla="*/ 289 w 643"/>
                  <a:gd name="T67" fmla="*/ 325 h 939"/>
                  <a:gd name="T68" fmla="*/ 264 w 643"/>
                  <a:gd name="T69" fmla="*/ 319 h 939"/>
                  <a:gd name="T70" fmla="*/ 291 w 643"/>
                  <a:gd name="T71" fmla="*/ 129 h 939"/>
                  <a:gd name="T72" fmla="*/ 182 w 643"/>
                  <a:gd name="T73" fmla="*/ 119 h 939"/>
                  <a:gd name="T74" fmla="*/ 256 w 643"/>
                  <a:gd name="T75" fmla="*/ 20 h 939"/>
                  <a:gd name="T76" fmla="*/ 248 w 643"/>
                  <a:gd name="T77" fmla="*/ 12 h 939"/>
                  <a:gd name="T78" fmla="*/ 123 w 643"/>
                  <a:gd name="T79" fmla="*/ 43 h 939"/>
                  <a:gd name="T80" fmla="*/ 72 w 643"/>
                  <a:gd name="T81" fmla="*/ 144 h 939"/>
                  <a:gd name="T82" fmla="*/ 36 w 643"/>
                  <a:gd name="T83" fmla="*/ 16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43" h="939">
                    <a:moveTo>
                      <a:pt x="5" y="155"/>
                    </a:moveTo>
                    <a:cubicBezTo>
                      <a:pt x="0" y="158"/>
                      <a:pt x="1" y="161"/>
                      <a:pt x="1" y="162"/>
                    </a:cubicBezTo>
                    <a:cubicBezTo>
                      <a:pt x="4" y="172"/>
                      <a:pt x="33" y="187"/>
                      <a:pt x="57" y="189"/>
                    </a:cubicBezTo>
                    <a:cubicBezTo>
                      <a:pt x="62" y="190"/>
                      <a:pt x="69" y="191"/>
                      <a:pt x="71" y="197"/>
                    </a:cubicBezTo>
                    <a:cubicBezTo>
                      <a:pt x="73" y="204"/>
                      <a:pt x="67" y="210"/>
                      <a:pt x="58" y="219"/>
                    </a:cubicBezTo>
                    <a:cubicBezTo>
                      <a:pt x="49" y="228"/>
                      <a:pt x="36" y="240"/>
                      <a:pt x="34" y="253"/>
                    </a:cubicBezTo>
                    <a:cubicBezTo>
                      <a:pt x="32" y="264"/>
                      <a:pt x="37" y="267"/>
                      <a:pt x="50" y="271"/>
                    </a:cubicBezTo>
                    <a:cubicBezTo>
                      <a:pt x="61" y="274"/>
                      <a:pt x="73" y="278"/>
                      <a:pt x="75" y="292"/>
                    </a:cubicBezTo>
                    <a:cubicBezTo>
                      <a:pt x="76" y="308"/>
                      <a:pt x="57" y="315"/>
                      <a:pt x="39" y="322"/>
                    </a:cubicBezTo>
                    <a:cubicBezTo>
                      <a:pt x="27" y="327"/>
                      <a:pt x="11" y="333"/>
                      <a:pt x="11" y="340"/>
                    </a:cubicBezTo>
                    <a:cubicBezTo>
                      <a:pt x="11" y="341"/>
                      <a:pt x="12" y="342"/>
                      <a:pt x="12" y="342"/>
                    </a:cubicBezTo>
                    <a:cubicBezTo>
                      <a:pt x="17" y="341"/>
                      <a:pt x="32" y="331"/>
                      <a:pt x="41" y="325"/>
                    </a:cubicBezTo>
                    <a:cubicBezTo>
                      <a:pt x="47" y="321"/>
                      <a:pt x="53" y="318"/>
                      <a:pt x="57" y="315"/>
                    </a:cubicBezTo>
                    <a:cubicBezTo>
                      <a:pt x="59" y="314"/>
                      <a:pt x="61" y="314"/>
                      <a:pt x="62" y="314"/>
                    </a:cubicBezTo>
                    <a:cubicBezTo>
                      <a:pt x="72" y="314"/>
                      <a:pt x="72" y="325"/>
                      <a:pt x="72" y="334"/>
                    </a:cubicBezTo>
                    <a:cubicBezTo>
                      <a:pt x="72" y="355"/>
                      <a:pt x="75" y="363"/>
                      <a:pt x="90" y="361"/>
                    </a:cubicBezTo>
                    <a:cubicBezTo>
                      <a:pt x="111" y="357"/>
                      <a:pt x="116" y="338"/>
                      <a:pt x="120" y="323"/>
                    </a:cubicBezTo>
                    <a:cubicBezTo>
                      <a:pt x="122" y="311"/>
                      <a:pt x="125" y="301"/>
                      <a:pt x="134" y="301"/>
                    </a:cubicBezTo>
                    <a:lnTo>
                      <a:pt x="136" y="301"/>
                    </a:lnTo>
                    <a:cubicBezTo>
                      <a:pt x="141" y="302"/>
                      <a:pt x="143" y="304"/>
                      <a:pt x="144" y="306"/>
                    </a:cubicBezTo>
                    <a:cubicBezTo>
                      <a:pt x="148" y="311"/>
                      <a:pt x="146" y="318"/>
                      <a:pt x="145" y="326"/>
                    </a:cubicBezTo>
                    <a:cubicBezTo>
                      <a:pt x="143" y="335"/>
                      <a:pt x="141" y="347"/>
                      <a:pt x="146" y="357"/>
                    </a:cubicBezTo>
                    <a:cubicBezTo>
                      <a:pt x="155" y="374"/>
                      <a:pt x="142" y="394"/>
                      <a:pt x="131" y="412"/>
                    </a:cubicBezTo>
                    <a:cubicBezTo>
                      <a:pt x="126" y="421"/>
                      <a:pt x="119" y="431"/>
                      <a:pt x="120" y="436"/>
                    </a:cubicBezTo>
                    <a:cubicBezTo>
                      <a:pt x="120" y="438"/>
                      <a:pt x="129" y="442"/>
                      <a:pt x="151" y="442"/>
                    </a:cubicBezTo>
                    <a:cubicBezTo>
                      <a:pt x="175" y="442"/>
                      <a:pt x="206" y="436"/>
                      <a:pt x="219" y="422"/>
                    </a:cubicBezTo>
                    <a:cubicBezTo>
                      <a:pt x="234" y="406"/>
                      <a:pt x="250" y="406"/>
                      <a:pt x="256" y="419"/>
                    </a:cubicBezTo>
                    <a:cubicBezTo>
                      <a:pt x="260" y="429"/>
                      <a:pt x="257" y="443"/>
                      <a:pt x="248" y="453"/>
                    </a:cubicBezTo>
                    <a:cubicBezTo>
                      <a:pt x="241" y="461"/>
                      <a:pt x="238" y="469"/>
                      <a:pt x="240" y="475"/>
                    </a:cubicBezTo>
                    <a:cubicBezTo>
                      <a:pt x="242" y="482"/>
                      <a:pt x="248" y="488"/>
                      <a:pt x="258" y="491"/>
                    </a:cubicBezTo>
                    <a:lnTo>
                      <a:pt x="259" y="492"/>
                    </a:lnTo>
                    <a:cubicBezTo>
                      <a:pt x="274" y="497"/>
                      <a:pt x="283" y="500"/>
                      <a:pt x="286" y="507"/>
                    </a:cubicBezTo>
                    <a:cubicBezTo>
                      <a:pt x="288" y="514"/>
                      <a:pt x="285" y="521"/>
                      <a:pt x="281" y="528"/>
                    </a:cubicBezTo>
                    <a:cubicBezTo>
                      <a:pt x="276" y="537"/>
                      <a:pt x="277" y="551"/>
                      <a:pt x="277" y="565"/>
                    </a:cubicBezTo>
                    <a:cubicBezTo>
                      <a:pt x="278" y="576"/>
                      <a:pt x="278" y="587"/>
                      <a:pt x="275" y="595"/>
                    </a:cubicBezTo>
                    <a:cubicBezTo>
                      <a:pt x="270" y="610"/>
                      <a:pt x="241" y="612"/>
                      <a:pt x="228" y="612"/>
                    </a:cubicBezTo>
                    <a:cubicBezTo>
                      <a:pt x="216" y="612"/>
                      <a:pt x="188" y="610"/>
                      <a:pt x="186" y="598"/>
                    </a:cubicBezTo>
                    <a:cubicBezTo>
                      <a:pt x="186" y="598"/>
                      <a:pt x="185" y="598"/>
                      <a:pt x="183" y="598"/>
                    </a:cubicBezTo>
                    <a:cubicBezTo>
                      <a:pt x="179" y="598"/>
                      <a:pt x="175" y="600"/>
                      <a:pt x="173" y="602"/>
                    </a:cubicBezTo>
                    <a:cubicBezTo>
                      <a:pt x="173" y="603"/>
                      <a:pt x="172" y="604"/>
                      <a:pt x="173" y="607"/>
                    </a:cubicBezTo>
                    <a:cubicBezTo>
                      <a:pt x="179" y="619"/>
                      <a:pt x="169" y="630"/>
                      <a:pt x="161" y="640"/>
                    </a:cubicBezTo>
                    <a:cubicBezTo>
                      <a:pt x="156" y="645"/>
                      <a:pt x="151" y="652"/>
                      <a:pt x="151" y="656"/>
                    </a:cubicBezTo>
                    <a:cubicBezTo>
                      <a:pt x="152" y="659"/>
                      <a:pt x="162" y="662"/>
                      <a:pt x="168" y="664"/>
                    </a:cubicBezTo>
                    <a:cubicBezTo>
                      <a:pt x="180" y="668"/>
                      <a:pt x="196" y="672"/>
                      <a:pt x="196" y="686"/>
                    </a:cubicBezTo>
                    <a:cubicBezTo>
                      <a:pt x="198" y="710"/>
                      <a:pt x="159" y="732"/>
                      <a:pt x="119" y="744"/>
                    </a:cubicBezTo>
                    <a:cubicBezTo>
                      <a:pt x="111" y="746"/>
                      <a:pt x="106" y="749"/>
                      <a:pt x="107" y="752"/>
                    </a:cubicBezTo>
                    <a:cubicBezTo>
                      <a:pt x="108" y="759"/>
                      <a:pt x="121" y="767"/>
                      <a:pt x="134" y="767"/>
                    </a:cubicBezTo>
                    <a:cubicBezTo>
                      <a:pt x="138" y="767"/>
                      <a:pt x="141" y="766"/>
                      <a:pt x="143" y="765"/>
                    </a:cubicBezTo>
                    <a:cubicBezTo>
                      <a:pt x="156" y="755"/>
                      <a:pt x="164" y="760"/>
                      <a:pt x="170" y="765"/>
                    </a:cubicBezTo>
                    <a:cubicBezTo>
                      <a:pt x="175" y="770"/>
                      <a:pt x="180" y="774"/>
                      <a:pt x="192" y="774"/>
                    </a:cubicBezTo>
                    <a:cubicBezTo>
                      <a:pt x="204" y="774"/>
                      <a:pt x="215" y="778"/>
                      <a:pt x="225" y="782"/>
                    </a:cubicBezTo>
                    <a:cubicBezTo>
                      <a:pt x="240" y="787"/>
                      <a:pt x="254" y="791"/>
                      <a:pt x="270" y="785"/>
                    </a:cubicBezTo>
                    <a:cubicBezTo>
                      <a:pt x="279" y="782"/>
                      <a:pt x="286" y="780"/>
                      <a:pt x="291" y="780"/>
                    </a:cubicBezTo>
                    <a:cubicBezTo>
                      <a:pt x="299" y="780"/>
                      <a:pt x="301" y="784"/>
                      <a:pt x="302" y="786"/>
                    </a:cubicBezTo>
                    <a:cubicBezTo>
                      <a:pt x="304" y="791"/>
                      <a:pt x="303" y="799"/>
                      <a:pt x="282" y="815"/>
                    </a:cubicBezTo>
                    <a:cubicBezTo>
                      <a:pt x="271" y="824"/>
                      <a:pt x="257" y="825"/>
                      <a:pt x="248" y="825"/>
                    </a:cubicBezTo>
                    <a:cubicBezTo>
                      <a:pt x="242" y="825"/>
                      <a:pt x="236" y="824"/>
                      <a:pt x="230" y="824"/>
                    </a:cubicBezTo>
                    <a:cubicBezTo>
                      <a:pt x="225" y="824"/>
                      <a:pt x="220" y="823"/>
                      <a:pt x="215" y="823"/>
                    </a:cubicBezTo>
                    <a:cubicBezTo>
                      <a:pt x="207" y="823"/>
                      <a:pt x="201" y="824"/>
                      <a:pt x="197" y="827"/>
                    </a:cubicBezTo>
                    <a:cubicBezTo>
                      <a:pt x="176" y="838"/>
                      <a:pt x="106" y="904"/>
                      <a:pt x="101" y="932"/>
                    </a:cubicBezTo>
                    <a:cubicBezTo>
                      <a:pt x="101" y="934"/>
                      <a:pt x="100" y="936"/>
                      <a:pt x="101" y="937"/>
                    </a:cubicBezTo>
                    <a:lnTo>
                      <a:pt x="102" y="938"/>
                    </a:lnTo>
                    <a:cubicBezTo>
                      <a:pt x="104" y="938"/>
                      <a:pt x="110" y="933"/>
                      <a:pt x="115" y="929"/>
                    </a:cubicBezTo>
                    <a:cubicBezTo>
                      <a:pt x="123" y="921"/>
                      <a:pt x="135" y="911"/>
                      <a:pt x="151" y="904"/>
                    </a:cubicBezTo>
                    <a:cubicBezTo>
                      <a:pt x="159" y="901"/>
                      <a:pt x="166" y="899"/>
                      <a:pt x="172" y="899"/>
                    </a:cubicBezTo>
                    <a:cubicBezTo>
                      <a:pt x="183" y="899"/>
                      <a:pt x="191" y="904"/>
                      <a:pt x="197" y="909"/>
                    </a:cubicBezTo>
                    <a:cubicBezTo>
                      <a:pt x="202" y="912"/>
                      <a:pt x="206" y="914"/>
                      <a:pt x="210" y="915"/>
                    </a:cubicBezTo>
                    <a:cubicBezTo>
                      <a:pt x="217" y="915"/>
                      <a:pt x="220" y="907"/>
                      <a:pt x="223" y="900"/>
                    </a:cubicBezTo>
                    <a:cubicBezTo>
                      <a:pt x="227" y="891"/>
                      <a:pt x="232" y="881"/>
                      <a:pt x="242" y="881"/>
                    </a:cubicBezTo>
                    <a:cubicBezTo>
                      <a:pt x="243" y="881"/>
                      <a:pt x="244" y="881"/>
                      <a:pt x="245" y="881"/>
                    </a:cubicBezTo>
                    <a:cubicBezTo>
                      <a:pt x="249" y="882"/>
                      <a:pt x="255" y="880"/>
                      <a:pt x="261" y="878"/>
                    </a:cubicBezTo>
                    <a:cubicBezTo>
                      <a:pt x="271" y="875"/>
                      <a:pt x="283" y="870"/>
                      <a:pt x="300" y="873"/>
                    </a:cubicBezTo>
                    <a:cubicBezTo>
                      <a:pt x="320" y="876"/>
                      <a:pt x="338" y="871"/>
                      <a:pt x="355" y="858"/>
                    </a:cubicBezTo>
                    <a:cubicBezTo>
                      <a:pt x="364" y="850"/>
                      <a:pt x="380" y="857"/>
                      <a:pt x="395" y="864"/>
                    </a:cubicBezTo>
                    <a:cubicBezTo>
                      <a:pt x="403" y="868"/>
                      <a:pt x="411" y="872"/>
                      <a:pt x="415" y="872"/>
                    </a:cubicBezTo>
                    <a:cubicBezTo>
                      <a:pt x="429" y="863"/>
                      <a:pt x="481" y="854"/>
                      <a:pt x="506" y="855"/>
                    </a:cubicBezTo>
                    <a:lnTo>
                      <a:pt x="506" y="855"/>
                    </a:lnTo>
                    <a:cubicBezTo>
                      <a:pt x="530" y="855"/>
                      <a:pt x="591" y="828"/>
                      <a:pt x="607" y="813"/>
                    </a:cubicBezTo>
                    <a:cubicBezTo>
                      <a:pt x="610" y="810"/>
                      <a:pt x="611" y="808"/>
                      <a:pt x="611" y="808"/>
                    </a:cubicBezTo>
                    <a:cubicBezTo>
                      <a:pt x="610" y="808"/>
                      <a:pt x="606" y="806"/>
                      <a:pt x="594" y="806"/>
                    </a:cubicBezTo>
                    <a:cubicBezTo>
                      <a:pt x="590" y="806"/>
                      <a:pt x="584" y="806"/>
                      <a:pt x="580" y="807"/>
                    </a:cubicBezTo>
                    <a:cubicBezTo>
                      <a:pt x="569" y="809"/>
                      <a:pt x="562" y="805"/>
                      <a:pt x="559" y="798"/>
                    </a:cubicBezTo>
                    <a:cubicBezTo>
                      <a:pt x="555" y="787"/>
                      <a:pt x="563" y="768"/>
                      <a:pt x="580" y="752"/>
                    </a:cubicBezTo>
                    <a:cubicBezTo>
                      <a:pt x="587" y="745"/>
                      <a:pt x="594" y="740"/>
                      <a:pt x="602" y="734"/>
                    </a:cubicBezTo>
                    <a:cubicBezTo>
                      <a:pt x="621" y="719"/>
                      <a:pt x="640" y="704"/>
                      <a:pt x="642" y="682"/>
                    </a:cubicBezTo>
                    <a:cubicBezTo>
                      <a:pt x="642" y="677"/>
                      <a:pt x="639" y="671"/>
                      <a:pt x="634" y="665"/>
                    </a:cubicBezTo>
                    <a:cubicBezTo>
                      <a:pt x="622" y="652"/>
                      <a:pt x="597" y="643"/>
                      <a:pt x="582" y="643"/>
                    </a:cubicBezTo>
                    <a:cubicBezTo>
                      <a:pt x="577" y="643"/>
                      <a:pt x="573" y="644"/>
                      <a:pt x="573" y="646"/>
                    </a:cubicBezTo>
                    <a:cubicBezTo>
                      <a:pt x="568" y="656"/>
                      <a:pt x="561" y="661"/>
                      <a:pt x="552" y="661"/>
                    </a:cubicBezTo>
                    <a:cubicBezTo>
                      <a:pt x="543" y="661"/>
                      <a:pt x="533" y="654"/>
                      <a:pt x="525" y="642"/>
                    </a:cubicBezTo>
                    <a:cubicBezTo>
                      <a:pt x="517" y="628"/>
                      <a:pt x="522" y="615"/>
                      <a:pt x="525" y="607"/>
                    </a:cubicBezTo>
                    <a:cubicBezTo>
                      <a:pt x="525" y="605"/>
                      <a:pt x="526" y="604"/>
                      <a:pt x="526" y="602"/>
                    </a:cubicBezTo>
                    <a:cubicBezTo>
                      <a:pt x="517" y="600"/>
                      <a:pt x="509" y="589"/>
                      <a:pt x="506" y="584"/>
                    </a:cubicBezTo>
                    <a:cubicBezTo>
                      <a:pt x="501" y="575"/>
                      <a:pt x="496" y="562"/>
                      <a:pt x="498" y="554"/>
                    </a:cubicBezTo>
                    <a:cubicBezTo>
                      <a:pt x="500" y="549"/>
                      <a:pt x="493" y="522"/>
                      <a:pt x="479" y="499"/>
                    </a:cubicBezTo>
                    <a:cubicBezTo>
                      <a:pt x="472" y="487"/>
                      <a:pt x="460" y="472"/>
                      <a:pt x="445" y="469"/>
                    </a:cubicBezTo>
                    <a:cubicBezTo>
                      <a:pt x="408" y="460"/>
                      <a:pt x="399" y="414"/>
                      <a:pt x="393" y="384"/>
                    </a:cubicBezTo>
                    <a:cubicBezTo>
                      <a:pt x="392" y="379"/>
                      <a:pt x="391" y="375"/>
                      <a:pt x="390" y="372"/>
                    </a:cubicBezTo>
                    <a:cubicBezTo>
                      <a:pt x="387" y="359"/>
                      <a:pt x="381" y="357"/>
                      <a:pt x="371" y="354"/>
                    </a:cubicBezTo>
                    <a:cubicBezTo>
                      <a:pt x="362" y="352"/>
                      <a:pt x="350" y="348"/>
                      <a:pt x="340" y="335"/>
                    </a:cubicBezTo>
                    <a:cubicBezTo>
                      <a:pt x="333" y="327"/>
                      <a:pt x="324" y="322"/>
                      <a:pt x="311" y="322"/>
                    </a:cubicBezTo>
                    <a:cubicBezTo>
                      <a:pt x="303" y="322"/>
                      <a:pt x="296" y="324"/>
                      <a:pt x="289" y="325"/>
                    </a:cubicBezTo>
                    <a:cubicBezTo>
                      <a:pt x="284" y="326"/>
                      <a:pt x="280" y="326"/>
                      <a:pt x="277" y="327"/>
                    </a:cubicBezTo>
                    <a:cubicBezTo>
                      <a:pt x="277" y="327"/>
                      <a:pt x="277" y="327"/>
                      <a:pt x="276" y="327"/>
                    </a:cubicBezTo>
                    <a:cubicBezTo>
                      <a:pt x="270" y="327"/>
                      <a:pt x="266" y="324"/>
                      <a:pt x="264" y="319"/>
                    </a:cubicBezTo>
                    <a:cubicBezTo>
                      <a:pt x="260" y="305"/>
                      <a:pt x="280" y="280"/>
                      <a:pt x="300" y="266"/>
                    </a:cubicBezTo>
                    <a:cubicBezTo>
                      <a:pt x="324" y="250"/>
                      <a:pt x="356" y="157"/>
                      <a:pt x="356" y="138"/>
                    </a:cubicBezTo>
                    <a:cubicBezTo>
                      <a:pt x="354" y="135"/>
                      <a:pt x="336" y="129"/>
                      <a:pt x="291" y="129"/>
                    </a:cubicBezTo>
                    <a:cubicBezTo>
                      <a:pt x="261" y="129"/>
                      <a:pt x="232" y="132"/>
                      <a:pt x="224" y="136"/>
                    </a:cubicBezTo>
                    <a:cubicBezTo>
                      <a:pt x="219" y="138"/>
                      <a:pt x="215" y="140"/>
                      <a:pt x="210" y="140"/>
                    </a:cubicBezTo>
                    <a:cubicBezTo>
                      <a:pt x="195" y="140"/>
                      <a:pt x="184" y="129"/>
                      <a:pt x="182" y="119"/>
                    </a:cubicBezTo>
                    <a:cubicBezTo>
                      <a:pt x="181" y="111"/>
                      <a:pt x="185" y="104"/>
                      <a:pt x="193" y="101"/>
                    </a:cubicBezTo>
                    <a:cubicBezTo>
                      <a:pt x="212" y="93"/>
                      <a:pt x="248" y="55"/>
                      <a:pt x="247" y="44"/>
                    </a:cubicBezTo>
                    <a:cubicBezTo>
                      <a:pt x="245" y="35"/>
                      <a:pt x="251" y="27"/>
                      <a:pt x="256" y="20"/>
                    </a:cubicBezTo>
                    <a:cubicBezTo>
                      <a:pt x="264" y="9"/>
                      <a:pt x="265" y="7"/>
                      <a:pt x="260" y="2"/>
                    </a:cubicBezTo>
                    <a:cubicBezTo>
                      <a:pt x="258" y="0"/>
                      <a:pt x="256" y="0"/>
                      <a:pt x="256" y="0"/>
                    </a:cubicBezTo>
                    <a:cubicBezTo>
                      <a:pt x="254" y="0"/>
                      <a:pt x="250" y="8"/>
                      <a:pt x="248" y="12"/>
                    </a:cubicBezTo>
                    <a:cubicBezTo>
                      <a:pt x="244" y="20"/>
                      <a:pt x="240" y="28"/>
                      <a:pt x="234" y="33"/>
                    </a:cubicBezTo>
                    <a:cubicBezTo>
                      <a:pt x="220" y="44"/>
                      <a:pt x="195" y="45"/>
                      <a:pt x="146" y="35"/>
                    </a:cubicBezTo>
                    <a:cubicBezTo>
                      <a:pt x="137" y="34"/>
                      <a:pt x="130" y="36"/>
                      <a:pt x="123" y="43"/>
                    </a:cubicBezTo>
                    <a:cubicBezTo>
                      <a:pt x="110" y="57"/>
                      <a:pt x="105" y="81"/>
                      <a:pt x="106" y="93"/>
                    </a:cubicBezTo>
                    <a:cubicBezTo>
                      <a:pt x="107" y="107"/>
                      <a:pt x="95" y="117"/>
                      <a:pt x="85" y="125"/>
                    </a:cubicBezTo>
                    <a:cubicBezTo>
                      <a:pt x="76" y="133"/>
                      <a:pt x="70" y="139"/>
                      <a:pt x="72" y="144"/>
                    </a:cubicBezTo>
                    <a:cubicBezTo>
                      <a:pt x="75" y="153"/>
                      <a:pt x="75" y="162"/>
                      <a:pt x="70" y="169"/>
                    </a:cubicBezTo>
                    <a:cubicBezTo>
                      <a:pt x="64" y="178"/>
                      <a:pt x="52" y="179"/>
                      <a:pt x="43" y="171"/>
                    </a:cubicBezTo>
                    <a:cubicBezTo>
                      <a:pt x="41" y="169"/>
                      <a:pt x="38" y="167"/>
                      <a:pt x="36" y="164"/>
                    </a:cubicBezTo>
                    <a:cubicBezTo>
                      <a:pt x="30" y="157"/>
                      <a:pt x="24" y="150"/>
                      <a:pt x="16" y="150"/>
                    </a:cubicBezTo>
                    <a:cubicBezTo>
                      <a:pt x="13" y="150"/>
                      <a:pt x="9" y="151"/>
                      <a:pt x="5" y="15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6" name="Freeform 248">
                <a:extLst>
                  <a:ext uri="{FF2B5EF4-FFF2-40B4-BE49-F238E27FC236}">
                    <a16:creationId xmlns:a16="http://schemas.microsoft.com/office/drawing/2014/main" id="{FC5EC23B-A60D-4A64-8D72-4BEC27D19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426" y="4109196"/>
                <a:ext cx="253668" cy="311914"/>
              </a:xfrm>
              <a:custGeom>
                <a:avLst/>
                <a:gdLst>
                  <a:gd name="T0" fmla="*/ 566 w 595"/>
                  <a:gd name="T1" fmla="*/ 107 h 732"/>
                  <a:gd name="T2" fmla="*/ 572 w 595"/>
                  <a:gd name="T3" fmla="*/ 72 h 732"/>
                  <a:gd name="T4" fmla="*/ 520 w 595"/>
                  <a:gd name="T5" fmla="*/ 53 h 732"/>
                  <a:gd name="T6" fmla="*/ 440 w 595"/>
                  <a:gd name="T7" fmla="*/ 97 h 732"/>
                  <a:gd name="T8" fmla="*/ 412 w 595"/>
                  <a:gd name="T9" fmla="*/ 111 h 732"/>
                  <a:gd name="T10" fmla="*/ 235 w 595"/>
                  <a:gd name="T11" fmla="*/ 44 h 732"/>
                  <a:gd name="T12" fmla="*/ 159 w 595"/>
                  <a:gd name="T13" fmla="*/ 30 h 732"/>
                  <a:gd name="T14" fmla="*/ 113 w 595"/>
                  <a:gd name="T15" fmla="*/ 7 h 732"/>
                  <a:gd name="T16" fmla="*/ 73 w 595"/>
                  <a:gd name="T17" fmla="*/ 4 h 732"/>
                  <a:gd name="T18" fmla="*/ 10 w 595"/>
                  <a:gd name="T19" fmla="*/ 51 h 732"/>
                  <a:gd name="T20" fmla="*/ 49 w 595"/>
                  <a:gd name="T21" fmla="*/ 134 h 732"/>
                  <a:gd name="T22" fmla="*/ 81 w 595"/>
                  <a:gd name="T23" fmla="*/ 164 h 732"/>
                  <a:gd name="T24" fmla="*/ 24 w 595"/>
                  <a:gd name="T25" fmla="*/ 321 h 732"/>
                  <a:gd name="T26" fmla="*/ 23 w 595"/>
                  <a:gd name="T27" fmla="*/ 323 h 732"/>
                  <a:gd name="T28" fmla="*/ 21 w 595"/>
                  <a:gd name="T29" fmla="*/ 326 h 732"/>
                  <a:gd name="T30" fmla="*/ 19 w 595"/>
                  <a:gd name="T31" fmla="*/ 329 h 732"/>
                  <a:gd name="T32" fmla="*/ 17 w 595"/>
                  <a:gd name="T33" fmla="*/ 334 h 732"/>
                  <a:gd name="T34" fmla="*/ 14 w 595"/>
                  <a:gd name="T35" fmla="*/ 340 h 732"/>
                  <a:gd name="T36" fmla="*/ 10 w 595"/>
                  <a:gd name="T37" fmla="*/ 348 h 732"/>
                  <a:gd name="T38" fmla="*/ 7 w 595"/>
                  <a:gd name="T39" fmla="*/ 358 h 732"/>
                  <a:gd name="T40" fmla="*/ 54 w 595"/>
                  <a:gd name="T41" fmla="*/ 393 h 732"/>
                  <a:gd name="T42" fmla="*/ 0 w 595"/>
                  <a:gd name="T43" fmla="*/ 441 h 732"/>
                  <a:gd name="T44" fmla="*/ 288 w 595"/>
                  <a:gd name="T45" fmla="*/ 599 h 732"/>
                  <a:gd name="T46" fmla="*/ 301 w 595"/>
                  <a:gd name="T47" fmla="*/ 658 h 732"/>
                  <a:gd name="T48" fmla="*/ 314 w 595"/>
                  <a:gd name="T49" fmla="*/ 667 h 732"/>
                  <a:gd name="T50" fmla="*/ 329 w 595"/>
                  <a:gd name="T51" fmla="*/ 678 h 732"/>
                  <a:gd name="T52" fmla="*/ 346 w 595"/>
                  <a:gd name="T53" fmla="*/ 691 h 732"/>
                  <a:gd name="T54" fmla="*/ 365 w 595"/>
                  <a:gd name="T55" fmla="*/ 704 h 732"/>
                  <a:gd name="T56" fmla="*/ 385 w 595"/>
                  <a:gd name="T57" fmla="*/ 718 h 732"/>
                  <a:gd name="T58" fmla="*/ 403 w 595"/>
                  <a:gd name="T59" fmla="*/ 731 h 732"/>
                  <a:gd name="T60" fmla="*/ 506 w 595"/>
                  <a:gd name="T61" fmla="*/ 544 h 732"/>
                  <a:gd name="T62" fmla="*/ 545 w 595"/>
                  <a:gd name="T63" fmla="*/ 521 h 732"/>
                  <a:gd name="T64" fmla="*/ 566 w 595"/>
                  <a:gd name="T65" fmla="*/ 504 h 732"/>
                  <a:gd name="T66" fmla="*/ 534 w 595"/>
                  <a:gd name="T67" fmla="*/ 44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32">
                    <a:moveTo>
                      <a:pt x="530" y="163"/>
                    </a:moveTo>
                    <a:lnTo>
                      <a:pt x="566" y="107"/>
                    </a:lnTo>
                    <a:lnTo>
                      <a:pt x="594" y="66"/>
                    </a:lnTo>
                    <a:cubicBezTo>
                      <a:pt x="583" y="68"/>
                      <a:pt x="575" y="71"/>
                      <a:pt x="572" y="72"/>
                    </a:cubicBezTo>
                    <a:cubicBezTo>
                      <a:pt x="557" y="80"/>
                      <a:pt x="533" y="70"/>
                      <a:pt x="527" y="54"/>
                    </a:cubicBezTo>
                    <a:cubicBezTo>
                      <a:pt x="526" y="53"/>
                      <a:pt x="524" y="53"/>
                      <a:pt x="520" y="53"/>
                    </a:cubicBezTo>
                    <a:cubicBezTo>
                      <a:pt x="509" y="53"/>
                      <a:pt x="488" y="60"/>
                      <a:pt x="469" y="71"/>
                    </a:cubicBezTo>
                    <a:cubicBezTo>
                      <a:pt x="457" y="77"/>
                      <a:pt x="448" y="88"/>
                      <a:pt x="440" y="97"/>
                    </a:cubicBezTo>
                    <a:cubicBezTo>
                      <a:pt x="432" y="106"/>
                      <a:pt x="426" y="113"/>
                      <a:pt x="418" y="113"/>
                    </a:cubicBezTo>
                    <a:cubicBezTo>
                      <a:pt x="416" y="113"/>
                      <a:pt x="414" y="112"/>
                      <a:pt x="412" y="111"/>
                    </a:cubicBezTo>
                    <a:cubicBezTo>
                      <a:pt x="404" y="105"/>
                      <a:pt x="345" y="97"/>
                      <a:pt x="327" y="97"/>
                    </a:cubicBezTo>
                    <a:cubicBezTo>
                      <a:pt x="307" y="97"/>
                      <a:pt x="250" y="58"/>
                      <a:pt x="235" y="44"/>
                    </a:cubicBezTo>
                    <a:cubicBezTo>
                      <a:pt x="227" y="37"/>
                      <a:pt x="205" y="36"/>
                      <a:pt x="188" y="35"/>
                    </a:cubicBezTo>
                    <a:cubicBezTo>
                      <a:pt x="175" y="34"/>
                      <a:pt x="164" y="33"/>
                      <a:pt x="159" y="30"/>
                    </a:cubicBezTo>
                    <a:cubicBezTo>
                      <a:pt x="155" y="28"/>
                      <a:pt x="149" y="26"/>
                      <a:pt x="143" y="23"/>
                    </a:cubicBezTo>
                    <a:cubicBezTo>
                      <a:pt x="131" y="19"/>
                      <a:pt x="119" y="14"/>
                      <a:pt x="113" y="7"/>
                    </a:cubicBezTo>
                    <a:cubicBezTo>
                      <a:pt x="109" y="2"/>
                      <a:pt x="100" y="0"/>
                      <a:pt x="87" y="1"/>
                    </a:cubicBezTo>
                    <a:cubicBezTo>
                      <a:pt x="83" y="2"/>
                      <a:pt x="78" y="2"/>
                      <a:pt x="73" y="4"/>
                    </a:cubicBezTo>
                    <a:cubicBezTo>
                      <a:pt x="57" y="7"/>
                      <a:pt x="19" y="30"/>
                      <a:pt x="17" y="40"/>
                    </a:cubicBezTo>
                    <a:cubicBezTo>
                      <a:pt x="16" y="44"/>
                      <a:pt x="13" y="48"/>
                      <a:pt x="10" y="51"/>
                    </a:cubicBezTo>
                    <a:lnTo>
                      <a:pt x="41" y="79"/>
                    </a:lnTo>
                    <a:lnTo>
                      <a:pt x="49" y="134"/>
                    </a:lnTo>
                    <a:lnTo>
                      <a:pt x="81" y="162"/>
                    </a:lnTo>
                    <a:lnTo>
                      <a:pt x="81" y="164"/>
                    </a:lnTo>
                    <a:cubicBezTo>
                      <a:pt x="81" y="165"/>
                      <a:pt x="81" y="196"/>
                      <a:pt x="77" y="228"/>
                    </a:cubicBezTo>
                    <a:cubicBezTo>
                      <a:pt x="73" y="262"/>
                      <a:pt x="43" y="302"/>
                      <a:pt x="24" y="321"/>
                    </a:cubicBezTo>
                    <a:cubicBezTo>
                      <a:pt x="24" y="321"/>
                      <a:pt x="24" y="322"/>
                      <a:pt x="23" y="322"/>
                    </a:cubicBezTo>
                    <a:cubicBezTo>
                      <a:pt x="23" y="323"/>
                      <a:pt x="23" y="323"/>
                      <a:pt x="23" y="323"/>
                    </a:cubicBezTo>
                    <a:lnTo>
                      <a:pt x="22" y="324"/>
                    </a:lnTo>
                    <a:cubicBezTo>
                      <a:pt x="22" y="325"/>
                      <a:pt x="21" y="325"/>
                      <a:pt x="21" y="326"/>
                    </a:cubicBezTo>
                    <a:cubicBezTo>
                      <a:pt x="21" y="326"/>
                      <a:pt x="21" y="327"/>
                      <a:pt x="20" y="327"/>
                    </a:cubicBezTo>
                    <a:cubicBezTo>
                      <a:pt x="20" y="328"/>
                      <a:pt x="19" y="329"/>
                      <a:pt x="19" y="329"/>
                    </a:cubicBezTo>
                    <a:cubicBezTo>
                      <a:pt x="19" y="330"/>
                      <a:pt x="18" y="331"/>
                      <a:pt x="18" y="332"/>
                    </a:cubicBezTo>
                    <a:cubicBezTo>
                      <a:pt x="18" y="332"/>
                      <a:pt x="17" y="333"/>
                      <a:pt x="17" y="334"/>
                    </a:cubicBezTo>
                    <a:cubicBezTo>
                      <a:pt x="16" y="335"/>
                      <a:pt x="16" y="336"/>
                      <a:pt x="15" y="337"/>
                    </a:cubicBezTo>
                    <a:cubicBezTo>
                      <a:pt x="15" y="338"/>
                      <a:pt x="14" y="339"/>
                      <a:pt x="14" y="340"/>
                    </a:cubicBezTo>
                    <a:cubicBezTo>
                      <a:pt x="13" y="341"/>
                      <a:pt x="13" y="343"/>
                      <a:pt x="12" y="344"/>
                    </a:cubicBezTo>
                    <a:cubicBezTo>
                      <a:pt x="12" y="345"/>
                      <a:pt x="11" y="347"/>
                      <a:pt x="10" y="348"/>
                    </a:cubicBezTo>
                    <a:cubicBezTo>
                      <a:pt x="10" y="349"/>
                      <a:pt x="9" y="351"/>
                      <a:pt x="9" y="353"/>
                    </a:cubicBezTo>
                    <a:cubicBezTo>
                      <a:pt x="8" y="354"/>
                      <a:pt x="7" y="356"/>
                      <a:pt x="7" y="358"/>
                    </a:cubicBezTo>
                    <a:cubicBezTo>
                      <a:pt x="6" y="358"/>
                      <a:pt x="6" y="359"/>
                      <a:pt x="6" y="360"/>
                    </a:cubicBezTo>
                    <a:cubicBezTo>
                      <a:pt x="25" y="366"/>
                      <a:pt x="57" y="377"/>
                      <a:pt x="54" y="393"/>
                    </a:cubicBezTo>
                    <a:cubicBezTo>
                      <a:pt x="52" y="404"/>
                      <a:pt x="41" y="408"/>
                      <a:pt x="29" y="412"/>
                    </a:cubicBezTo>
                    <a:cubicBezTo>
                      <a:pt x="12" y="418"/>
                      <a:pt x="0" y="423"/>
                      <a:pt x="0" y="441"/>
                    </a:cubicBezTo>
                    <a:cubicBezTo>
                      <a:pt x="0" y="443"/>
                      <a:pt x="0" y="444"/>
                      <a:pt x="0" y="445"/>
                    </a:cubicBezTo>
                    <a:lnTo>
                      <a:pt x="288" y="599"/>
                    </a:lnTo>
                    <a:lnTo>
                      <a:pt x="284" y="646"/>
                    </a:lnTo>
                    <a:cubicBezTo>
                      <a:pt x="287" y="648"/>
                      <a:pt x="293" y="653"/>
                      <a:pt x="301" y="658"/>
                    </a:cubicBezTo>
                    <a:cubicBezTo>
                      <a:pt x="303" y="659"/>
                      <a:pt x="305" y="661"/>
                      <a:pt x="306" y="662"/>
                    </a:cubicBezTo>
                    <a:cubicBezTo>
                      <a:pt x="309" y="664"/>
                      <a:pt x="311" y="666"/>
                      <a:pt x="314" y="667"/>
                    </a:cubicBezTo>
                    <a:cubicBezTo>
                      <a:pt x="317" y="670"/>
                      <a:pt x="320" y="672"/>
                      <a:pt x="324" y="674"/>
                    </a:cubicBezTo>
                    <a:cubicBezTo>
                      <a:pt x="325" y="676"/>
                      <a:pt x="327" y="677"/>
                      <a:pt x="329" y="678"/>
                    </a:cubicBezTo>
                    <a:cubicBezTo>
                      <a:pt x="333" y="681"/>
                      <a:pt x="337" y="684"/>
                      <a:pt x="341" y="687"/>
                    </a:cubicBezTo>
                    <a:cubicBezTo>
                      <a:pt x="343" y="688"/>
                      <a:pt x="344" y="689"/>
                      <a:pt x="346" y="691"/>
                    </a:cubicBezTo>
                    <a:cubicBezTo>
                      <a:pt x="351" y="694"/>
                      <a:pt x="355" y="697"/>
                      <a:pt x="360" y="700"/>
                    </a:cubicBezTo>
                    <a:cubicBezTo>
                      <a:pt x="361" y="701"/>
                      <a:pt x="363" y="703"/>
                      <a:pt x="365" y="704"/>
                    </a:cubicBezTo>
                    <a:cubicBezTo>
                      <a:pt x="370" y="707"/>
                      <a:pt x="375" y="711"/>
                      <a:pt x="379" y="714"/>
                    </a:cubicBezTo>
                    <a:cubicBezTo>
                      <a:pt x="381" y="715"/>
                      <a:pt x="383" y="716"/>
                      <a:pt x="385" y="718"/>
                    </a:cubicBezTo>
                    <a:cubicBezTo>
                      <a:pt x="389" y="721"/>
                      <a:pt x="394" y="724"/>
                      <a:pt x="399" y="728"/>
                    </a:cubicBezTo>
                    <a:cubicBezTo>
                      <a:pt x="400" y="729"/>
                      <a:pt x="402" y="730"/>
                      <a:pt x="403" y="731"/>
                    </a:cubicBezTo>
                    <a:cubicBezTo>
                      <a:pt x="430" y="664"/>
                      <a:pt x="466" y="586"/>
                      <a:pt x="476" y="571"/>
                    </a:cubicBezTo>
                    <a:cubicBezTo>
                      <a:pt x="486" y="555"/>
                      <a:pt x="497" y="549"/>
                      <a:pt x="506" y="544"/>
                    </a:cubicBezTo>
                    <a:cubicBezTo>
                      <a:pt x="513" y="541"/>
                      <a:pt x="519" y="538"/>
                      <a:pt x="525" y="531"/>
                    </a:cubicBezTo>
                    <a:cubicBezTo>
                      <a:pt x="531" y="523"/>
                      <a:pt x="537" y="521"/>
                      <a:pt x="545" y="521"/>
                    </a:cubicBezTo>
                    <a:cubicBezTo>
                      <a:pt x="546" y="521"/>
                      <a:pt x="546" y="522"/>
                      <a:pt x="547" y="522"/>
                    </a:cubicBezTo>
                    <a:cubicBezTo>
                      <a:pt x="550" y="522"/>
                      <a:pt x="555" y="522"/>
                      <a:pt x="566" y="504"/>
                    </a:cubicBezTo>
                    <a:cubicBezTo>
                      <a:pt x="567" y="502"/>
                      <a:pt x="569" y="500"/>
                      <a:pt x="570" y="498"/>
                    </a:cubicBezTo>
                    <a:lnTo>
                      <a:pt x="534" y="440"/>
                    </a:lnTo>
                    <a:lnTo>
                      <a:pt x="530" y="16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7" name="Freeform 249">
                <a:extLst>
                  <a:ext uri="{FF2B5EF4-FFF2-40B4-BE49-F238E27FC236}">
                    <a16:creationId xmlns:a16="http://schemas.microsoft.com/office/drawing/2014/main" id="{1575F15E-4973-40A7-BD76-869355C2B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133623"/>
                <a:ext cx="170992" cy="178506"/>
              </a:xfrm>
              <a:custGeom>
                <a:avLst/>
                <a:gdLst>
                  <a:gd name="T0" fmla="*/ 397 w 402"/>
                  <a:gd name="T1" fmla="*/ 167 h 417"/>
                  <a:gd name="T2" fmla="*/ 401 w 402"/>
                  <a:gd name="T3" fmla="*/ 108 h 417"/>
                  <a:gd name="T4" fmla="*/ 370 w 402"/>
                  <a:gd name="T5" fmla="*/ 81 h 417"/>
                  <a:gd name="T6" fmla="*/ 362 w 402"/>
                  <a:gd name="T7" fmla="*/ 26 h 417"/>
                  <a:gd name="T8" fmla="*/ 333 w 402"/>
                  <a:gd name="T9" fmla="*/ 0 h 417"/>
                  <a:gd name="T10" fmla="*/ 328 w 402"/>
                  <a:gd name="T11" fmla="*/ 3 h 417"/>
                  <a:gd name="T12" fmla="*/ 313 w 402"/>
                  <a:gd name="T13" fmla="*/ 17 h 417"/>
                  <a:gd name="T14" fmla="*/ 287 w 402"/>
                  <a:gd name="T15" fmla="*/ 31 h 417"/>
                  <a:gd name="T16" fmla="*/ 257 w 402"/>
                  <a:gd name="T17" fmla="*/ 25 h 417"/>
                  <a:gd name="T18" fmla="*/ 251 w 402"/>
                  <a:gd name="T19" fmla="*/ 24 h 417"/>
                  <a:gd name="T20" fmla="*/ 209 w 402"/>
                  <a:gd name="T21" fmla="*/ 42 h 417"/>
                  <a:gd name="T22" fmla="*/ 200 w 402"/>
                  <a:gd name="T23" fmla="*/ 47 h 417"/>
                  <a:gd name="T24" fmla="*/ 180 w 402"/>
                  <a:gd name="T25" fmla="*/ 38 h 417"/>
                  <a:gd name="T26" fmla="*/ 158 w 402"/>
                  <a:gd name="T27" fmla="*/ 28 h 417"/>
                  <a:gd name="T28" fmla="*/ 112 w 402"/>
                  <a:gd name="T29" fmla="*/ 40 h 417"/>
                  <a:gd name="T30" fmla="*/ 112 w 402"/>
                  <a:gd name="T31" fmla="*/ 41 h 417"/>
                  <a:gd name="T32" fmla="*/ 105 w 402"/>
                  <a:gd name="T33" fmla="*/ 43 h 417"/>
                  <a:gd name="T34" fmla="*/ 104 w 402"/>
                  <a:gd name="T35" fmla="*/ 45 h 417"/>
                  <a:gd name="T36" fmla="*/ 100 w 402"/>
                  <a:gd name="T37" fmla="*/ 84 h 417"/>
                  <a:gd name="T38" fmla="*/ 99 w 402"/>
                  <a:gd name="T39" fmla="*/ 90 h 417"/>
                  <a:gd name="T40" fmla="*/ 99 w 402"/>
                  <a:gd name="T41" fmla="*/ 90 h 417"/>
                  <a:gd name="T42" fmla="*/ 99 w 402"/>
                  <a:gd name="T43" fmla="*/ 98 h 417"/>
                  <a:gd name="T44" fmla="*/ 99 w 402"/>
                  <a:gd name="T45" fmla="*/ 98 h 417"/>
                  <a:gd name="T46" fmla="*/ 98 w 402"/>
                  <a:gd name="T47" fmla="*/ 105 h 417"/>
                  <a:gd name="T48" fmla="*/ 110 w 402"/>
                  <a:gd name="T49" fmla="*/ 121 h 417"/>
                  <a:gd name="T50" fmla="*/ 124 w 402"/>
                  <a:gd name="T51" fmla="*/ 142 h 417"/>
                  <a:gd name="T52" fmla="*/ 110 w 402"/>
                  <a:gd name="T53" fmla="*/ 170 h 417"/>
                  <a:gd name="T54" fmla="*/ 102 w 402"/>
                  <a:gd name="T55" fmla="*/ 182 h 417"/>
                  <a:gd name="T56" fmla="*/ 65 w 402"/>
                  <a:gd name="T57" fmla="*/ 208 h 417"/>
                  <a:gd name="T58" fmla="*/ 52 w 402"/>
                  <a:gd name="T59" fmla="*/ 227 h 417"/>
                  <a:gd name="T60" fmla="*/ 38 w 402"/>
                  <a:gd name="T61" fmla="*/ 250 h 417"/>
                  <a:gd name="T62" fmla="*/ 28 w 402"/>
                  <a:gd name="T63" fmla="*/ 276 h 417"/>
                  <a:gd name="T64" fmla="*/ 22 w 402"/>
                  <a:gd name="T65" fmla="*/ 302 h 417"/>
                  <a:gd name="T66" fmla="*/ 9 w 402"/>
                  <a:gd name="T67" fmla="*/ 365 h 417"/>
                  <a:gd name="T68" fmla="*/ 8 w 402"/>
                  <a:gd name="T69" fmla="*/ 379 h 417"/>
                  <a:gd name="T70" fmla="*/ 8 w 402"/>
                  <a:gd name="T71" fmla="*/ 383 h 417"/>
                  <a:gd name="T72" fmla="*/ 6 w 402"/>
                  <a:gd name="T73" fmla="*/ 394 h 417"/>
                  <a:gd name="T74" fmla="*/ 5 w 402"/>
                  <a:gd name="T75" fmla="*/ 399 h 417"/>
                  <a:gd name="T76" fmla="*/ 3 w 402"/>
                  <a:gd name="T77" fmla="*/ 408 h 417"/>
                  <a:gd name="T78" fmla="*/ 1 w 402"/>
                  <a:gd name="T79" fmla="*/ 413 h 417"/>
                  <a:gd name="T80" fmla="*/ 0 w 402"/>
                  <a:gd name="T81" fmla="*/ 415 h 417"/>
                  <a:gd name="T82" fmla="*/ 24 w 402"/>
                  <a:gd name="T83" fmla="*/ 409 h 417"/>
                  <a:gd name="T84" fmla="*/ 62 w 402"/>
                  <a:gd name="T85" fmla="*/ 396 h 417"/>
                  <a:gd name="T86" fmla="*/ 62 w 402"/>
                  <a:gd name="T87" fmla="*/ 396 h 417"/>
                  <a:gd name="T88" fmla="*/ 69 w 402"/>
                  <a:gd name="T89" fmla="*/ 394 h 417"/>
                  <a:gd name="T90" fmla="*/ 83 w 402"/>
                  <a:gd name="T91" fmla="*/ 391 h 417"/>
                  <a:gd name="T92" fmla="*/ 88 w 402"/>
                  <a:gd name="T93" fmla="*/ 389 h 417"/>
                  <a:gd name="T94" fmla="*/ 105 w 402"/>
                  <a:gd name="T95" fmla="*/ 385 h 417"/>
                  <a:gd name="T96" fmla="*/ 166 w 402"/>
                  <a:gd name="T97" fmla="*/ 380 h 417"/>
                  <a:gd name="T98" fmla="*/ 226 w 402"/>
                  <a:gd name="T99" fmla="*/ 297 h 417"/>
                  <a:gd name="T100" fmla="*/ 326 w 402"/>
                  <a:gd name="T101" fmla="*/ 298 h 417"/>
                  <a:gd name="T102" fmla="*/ 348 w 402"/>
                  <a:gd name="T103" fmla="*/ 254 h 417"/>
                  <a:gd name="T104" fmla="*/ 397 w 402"/>
                  <a:gd name="T105" fmla="*/ 16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02" h="417">
                    <a:moveTo>
                      <a:pt x="397" y="167"/>
                    </a:moveTo>
                    <a:cubicBezTo>
                      <a:pt x="400" y="142"/>
                      <a:pt x="401" y="116"/>
                      <a:pt x="401" y="108"/>
                    </a:cubicBezTo>
                    <a:lnTo>
                      <a:pt x="370" y="81"/>
                    </a:lnTo>
                    <a:lnTo>
                      <a:pt x="362" y="26"/>
                    </a:lnTo>
                    <a:lnTo>
                      <a:pt x="333" y="0"/>
                    </a:lnTo>
                    <a:cubicBezTo>
                      <a:pt x="331" y="1"/>
                      <a:pt x="330" y="2"/>
                      <a:pt x="328" y="3"/>
                    </a:cubicBezTo>
                    <a:cubicBezTo>
                      <a:pt x="322" y="8"/>
                      <a:pt x="314" y="14"/>
                      <a:pt x="313" y="17"/>
                    </a:cubicBezTo>
                    <a:cubicBezTo>
                      <a:pt x="312" y="23"/>
                      <a:pt x="308" y="31"/>
                      <a:pt x="287" y="31"/>
                    </a:cubicBezTo>
                    <a:cubicBezTo>
                      <a:pt x="276" y="31"/>
                      <a:pt x="265" y="29"/>
                      <a:pt x="257" y="25"/>
                    </a:cubicBezTo>
                    <a:cubicBezTo>
                      <a:pt x="256" y="25"/>
                      <a:pt x="254" y="24"/>
                      <a:pt x="251" y="24"/>
                    </a:cubicBezTo>
                    <a:cubicBezTo>
                      <a:pt x="236" y="24"/>
                      <a:pt x="213" y="36"/>
                      <a:pt x="209" y="42"/>
                    </a:cubicBezTo>
                    <a:cubicBezTo>
                      <a:pt x="207" y="45"/>
                      <a:pt x="204" y="47"/>
                      <a:pt x="200" y="47"/>
                    </a:cubicBezTo>
                    <a:cubicBezTo>
                      <a:pt x="194" y="47"/>
                      <a:pt x="188" y="42"/>
                      <a:pt x="180" y="38"/>
                    </a:cubicBezTo>
                    <a:cubicBezTo>
                      <a:pt x="173" y="33"/>
                      <a:pt x="164" y="28"/>
                      <a:pt x="158" y="28"/>
                    </a:cubicBezTo>
                    <a:cubicBezTo>
                      <a:pt x="147" y="29"/>
                      <a:pt x="125" y="36"/>
                      <a:pt x="112" y="40"/>
                    </a:cubicBezTo>
                    <a:lnTo>
                      <a:pt x="112" y="41"/>
                    </a:lnTo>
                    <a:lnTo>
                      <a:pt x="105" y="43"/>
                    </a:lnTo>
                    <a:cubicBezTo>
                      <a:pt x="104" y="44"/>
                      <a:pt x="104" y="45"/>
                      <a:pt x="104" y="45"/>
                    </a:cubicBezTo>
                    <a:cubicBezTo>
                      <a:pt x="103" y="54"/>
                      <a:pt x="101" y="70"/>
                      <a:pt x="100" y="84"/>
                    </a:cubicBezTo>
                    <a:cubicBezTo>
                      <a:pt x="99" y="86"/>
                      <a:pt x="99" y="88"/>
                      <a:pt x="99" y="90"/>
                    </a:cubicBezTo>
                    <a:lnTo>
                      <a:pt x="99" y="90"/>
                    </a:lnTo>
                    <a:cubicBezTo>
                      <a:pt x="99" y="93"/>
                      <a:pt x="99" y="95"/>
                      <a:pt x="99" y="98"/>
                    </a:cubicBezTo>
                    <a:lnTo>
                      <a:pt x="99" y="98"/>
                    </a:lnTo>
                    <a:cubicBezTo>
                      <a:pt x="98" y="100"/>
                      <a:pt x="98" y="103"/>
                      <a:pt x="98" y="105"/>
                    </a:cubicBezTo>
                    <a:cubicBezTo>
                      <a:pt x="98" y="111"/>
                      <a:pt x="103" y="115"/>
                      <a:pt x="110" y="121"/>
                    </a:cubicBezTo>
                    <a:cubicBezTo>
                      <a:pt x="116" y="126"/>
                      <a:pt x="124" y="132"/>
                      <a:pt x="124" y="142"/>
                    </a:cubicBezTo>
                    <a:cubicBezTo>
                      <a:pt x="124" y="153"/>
                      <a:pt x="116" y="162"/>
                      <a:pt x="110" y="170"/>
                    </a:cubicBezTo>
                    <a:cubicBezTo>
                      <a:pt x="106" y="174"/>
                      <a:pt x="102" y="179"/>
                      <a:pt x="102" y="182"/>
                    </a:cubicBezTo>
                    <a:cubicBezTo>
                      <a:pt x="99" y="197"/>
                      <a:pt x="80" y="204"/>
                      <a:pt x="65" y="208"/>
                    </a:cubicBezTo>
                    <a:cubicBezTo>
                      <a:pt x="59" y="210"/>
                      <a:pt x="56" y="217"/>
                      <a:pt x="52" y="227"/>
                    </a:cubicBezTo>
                    <a:cubicBezTo>
                      <a:pt x="49" y="235"/>
                      <a:pt x="46" y="244"/>
                      <a:pt x="38" y="250"/>
                    </a:cubicBezTo>
                    <a:cubicBezTo>
                      <a:pt x="32" y="254"/>
                      <a:pt x="30" y="265"/>
                      <a:pt x="28" y="276"/>
                    </a:cubicBezTo>
                    <a:cubicBezTo>
                      <a:pt x="27" y="285"/>
                      <a:pt x="25" y="294"/>
                      <a:pt x="22" y="302"/>
                    </a:cubicBezTo>
                    <a:cubicBezTo>
                      <a:pt x="14" y="319"/>
                      <a:pt x="9" y="344"/>
                      <a:pt x="9" y="365"/>
                    </a:cubicBezTo>
                    <a:cubicBezTo>
                      <a:pt x="9" y="370"/>
                      <a:pt x="8" y="374"/>
                      <a:pt x="8" y="379"/>
                    </a:cubicBezTo>
                    <a:cubicBezTo>
                      <a:pt x="8" y="381"/>
                      <a:pt x="8" y="382"/>
                      <a:pt x="8" y="383"/>
                    </a:cubicBezTo>
                    <a:cubicBezTo>
                      <a:pt x="7" y="387"/>
                      <a:pt x="7" y="390"/>
                      <a:pt x="6" y="394"/>
                    </a:cubicBezTo>
                    <a:cubicBezTo>
                      <a:pt x="6" y="396"/>
                      <a:pt x="6" y="397"/>
                      <a:pt x="5" y="399"/>
                    </a:cubicBezTo>
                    <a:cubicBezTo>
                      <a:pt x="5" y="402"/>
                      <a:pt x="4" y="405"/>
                      <a:pt x="3" y="408"/>
                    </a:cubicBezTo>
                    <a:cubicBezTo>
                      <a:pt x="2" y="410"/>
                      <a:pt x="2" y="412"/>
                      <a:pt x="1" y="413"/>
                    </a:cubicBezTo>
                    <a:cubicBezTo>
                      <a:pt x="1" y="414"/>
                      <a:pt x="0" y="415"/>
                      <a:pt x="0" y="415"/>
                    </a:cubicBezTo>
                    <a:cubicBezTo>
                      <a:pt x="12" y="416"/>
                      <a:pt x="16" y="413"/>
                      <a:pt x="24" y="409"/>
                    </a:cubicBezTo>
                    <a:cubicBezTo>
                      <a:pt x="32" y="406"/>
                      <a:pt x="47" y="401"/>
                      <a:pt x="62" y="396"/>
                    </a:cubicBezTo>
                    <a:lnTo>
                      <a:pt x="62" y="396"/>
                    </a:lnTo>
                    <a:lnTo>
                      <a:pt x="69" y="394"/>
                    </a:lnTo>
                    <a:cubicBezTo>
                      <a:pt x="74" y="393"/>
                      <a:pt x="78" y="392"/>
                      <a:pt x="83" y="391"/>
                    </a:cubicBezTo>
                    <a:cubicBezTo>
                      <a:pt x="85" y="390"/>
                      <a:pt x="87" y="390"/>
                      <a:pt x="88" y="389"/>
                    </a:cubicBezTo>
                    <a:cubicBezTo>
                      <a:pt x="98" y="387"/>
                      <a:pt x="105" y="385"/>
                      <a:pt x="105" y="385"/>
                    </a:cubicBezTo>
                    <a:lnTo>
                      <a:pt x="166" y="380"/>
                    </a:lnTo>
                    <a:cubicBezTo>
                      <a:pt x="175" y="355"/>
                      <a:pt x="196" y="306"/>
                      <a:pt x="226" y="297"/>
                    </a:cubicBezTo>
                    <a:cubicBezTo>
                      <a:pt x="252" y="289"/>
                      <a:pt x="290" y="290"/>
                      <a:pt x="326" y="298"/>
                    </a:cubicBezTo>
                    <a:cubicBezTo>
                      <a:pt x="338" y="266"/>
                      <a:pt x="344" y="257"/>
                      <a:pt x="348" y="254"/>
                    </a:cubicBezTo>
                    <a:cubicBezTo>
                      <a:pt x="369" y="232"/>
                      <a:pt x="394" y="195"/>
                      <a:pt x="397" y="16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8" name="Freeform 272">
                <a:extLst>
                  <a:ext uri="{FF2B5EF4-FFF2-40B4-BE49-F238E27FC236}">
                    <a16:creationId xmlns:a16="http://schemas.microsoft.com/office/drawing/2014/main" id="{68E10B5F-CB3B-4E00-9FBE-9945A16D6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1869" y="4370377"/>
                <a:ext cx="306281" cy="257423"/>
              </a:xfrm>
              <a:custGeom>
                <a:avLst/>
                <a:gdLst>
                  <a:gd name="T0" fmla="*/ 486 w 720"/>
                  <a:gd name="T1" fmla="*/ 300 h 602"/>
                  <a:gd name="T2" fmla="*/ 515 w 720"/>
                  <a:gd name="T3" fmla="*/ 292 h 602"/>
                  <a:gd name="T4" fmla="*/ 498 w 720"/>
                  <a:gd name="T5" fmla="*/ 261 h 602"/>
                  <a:gd name="T6" fmla="*/ 434 w 720"/>
                  <a:gd name="T7" fmla="*/ 232 h 602"/>
                  <a:gd name="T8" fmla="*/ 345 w 720"/>
                  <a:gd name="T9" fmla="*/ 174 h 602"/>
                  <a:gd name="T10" fmla="*/ 49 w 720"/>
                  <a:gd name="T11" fmla="*/ 14 h 602"/>
                  <a:gd name="T12" fmla="*/ 0 w 720"/>
                  <a:gd name="T13" fmla="*/ 0 h 602"/>
                  <a:gd name="T14" fmla="*/ 0 w 720"/>
                  <a:gd name="T15" fmla="*/ 470 h 602"/>
                  <a:gd name="T16" fmla="*/ 76 w 720"/>
                  <a:gd name="T17" fmla="*/ 494 h 602"/>
                  <a:gd name="T18" fmla="*/ 153 w 720"/>
                  <a:gd name="T19" fmla="*/ 458 h 602"/>
                  <a:gd name="T20" fmla="*/ 168 w 720"/>
                  <a:gd name="T21" fmla="*/ 442 h 602"/>
                  <a:gd name="T22" fmla="*/ 189 w 720"/>
                  <a:gd name="T23" fmla="*/ 418 h 602"/>
                  <a:gd name="T24" fmla="*/ 209 w 720"/>
                  <a:gd name="T25" fmla="*/ 388 h 602"/>
                  <a:gd name="T26" fmla="*/ 247 w 720"/>
                  <a:gd name="T27" fmla="*/ 375 h 602"/>
                  <a:gd name="T28" fmla="*/ 377 w 720"/>
                  <a:gd name="T29" fmla="*/ 423 h 602"/>
                  <a:gd name="T30" fmla="*/ 436 w 720"/>
                  <a:gd name="T31" fmla="*/ 488 h 602"/>
                  <a:gd name="T32" fmla="*/ 539 w 720"/>
                  <a:gd name="T33" fmla="*/ 571 h 602"/>
                  <a:gd name="T34" fmla="*/ 559 w 720"/>
                  <a:gd name="T35" fmla="*/ 569 h 602"/>
                  <a:gd name="T36" fmla="*/ 633 w 720"/>
                  <a:gd name="T37" fmla="*/ 586 h 602"/>
                  <a:gd name="T38" fmla="*/ 700 w 720"/>
                  <a:gd name="T39" fmla="*/ 600 h 602"/>
                  <a:gd name="T40" fmla="*/ 717 w 720"/>
                  <a:gd name="T41" fmla="*/ 595 h 602"/>
                  <a:gd name="T42" fmla="*/ 687 w 720"/>
                  <a:gd name="T43" fmla="*/ 564 h 602"/>
                  <a:gd name="T44" fmla="*/ 629 w 720"/>
                  <a:gd name="T45" fmla="*/ 506 h 602"/>
                  <a:gd name="T46" fmla="*/ 603 w 720"/>
                  <a:gd name="T47" fmla="*/ 494 h 602"/>
                  <a:gd name="T48" fmla="*/ 555 w 720"/>
                  <a:gd name="T49" fmla="*/ 476 h 602"/>
                  <a:gd name="T50" fmla="*/ 527 w 720"/>
                  <a:gd name="T51" fmla="*/ 422 h 602"/>
                  <a:gd name="T52" fmla="*/ 502 w 720"/>
                  <a:gd name="T53" fmla="*/ 375 h 602"/>
                  <a:gd name="T54" fmla="*/ 460 w 720"/>
                  <a:gd name="T55" fmla="*/ 315 h 602"/>
                  <a:gd name="T56" fmla="*/ 486 w 720"/>
                  <a:gd name="T57" fmla="*/ 30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0" h="602">
                    <a:moveTo>
                      <a:pt x="486" y="300"/>
                    </a:moveTo>
                    <a:cubicBezTo>
                      <a:pt x="502" y="301"/>
                      <a:pt x="513" y="298"/>
                      <a:pt x="515" y="292"/>
                    </a:cubicBezTo>
                    <a:cubicBezTo>
                      <a:pt x="517" y="287"/>
                      <a:pt x="514" y="276"/>
                      <a:pt x="498" y="261"/>
                    </a:cubicBezTo>
                    <a:cubicBezTo>
                      <a:pt x="486" y="250"/>
                      <a:pt x="460" y="241"/>
                      <a:pt x="434" y="232"/>
                    </a:cubicBezTo>
                    <a:cubicBezTo>
                      <a:pt x="392" y="218"/>
                      <a:pt x="348" y="203"/>
                      <a:pt x="345" y="174"/>
                    </a:cubicBezTo>
                    <a:cubicBezTo>
                      <a:pt x="341" y="136"/>
                      <a:pt x="145" y="36"/>
                      <a:pt x="49" y="14"/>
                    </a:cubicBezTo>
                    <a:cubicBezTo>
                      <a:pt x="36" y="11"/>
                      <a:pt x="20" y="7"/>
                      <a:pt x="0" y="0"/>
                    </a:cubicBezTo>
                    <a:lnTo>
                      <a:pt x="0" y="470"/>
                    </a:lnTo>
                    <a:cubicBezTo>
                      <a:pt x="23" y="485"/>
                      <a:pt x="48" y="493"/>
                      <a:pt x="76" y="494"/>
                    </a:cubicBezTo>
                    <a:cubicBezTo>
                      <a:pt x="140" y="497"/>
                      <a:pt x="148" y="474"/>
                      <a:pt x="153" y="458"/>
                    </a:cubicBezTo>
                    <a:cubicBezTo>
                      <a:pt x="155" y="451"/>
                      <a:pt x="158" y="442"/>
                      <a:pt x="168" y="442"/>
                    </a:cubicBezTo>
                    <a:cubicBezTo>
                      <a:pt x="175" y="442"/>
                      <a:pt x="181" y="433"/>
                      <a:pt x="189" y="418"/>
                    </a:cubicBezTo>
                    <a:cubicBezTo>
                      <a:pt x="195" y="408"/>
                      <a:pt x="201" y="398"/>
                      <a:pt x="209" y="388"/>
                    </a:cubicBezTo>
                    <a:cubicBezTo>
                      <a:pt x="215" y="380"/>
                      <a:pt x="229" y="375"/>
                      <a:pt x="247" y="375"/>
                    </a:cubicBezTo>
                    <a:cubicBezTo>
                      <a:pt x="287" y="375"/>
                      <a:pt x="341" y="395"/>
                      <a:pt x="377" y="423"/>
                    </a:cubicBezTo>
                    <a:cubicBezTo>
                      <a:pt x="396" y="438"/>
                      <a:pt x="415" y="462"/>
                      <a:pt x="436" y="488"/>
                    </a:cubicBezTo>
                    <a:cubicBezTo>
                      <a:pt x="471" y="532"/>
                      <a:pt x="508" y="577"/>
                      <a:pt x="539" y="571"/>
                    </a:cubicBezTo>
                    <a:cubicBezTo>
                      <a:pt x="546" y="570"/>
                      <a:pt x="552" y="569"/>
                      <a:pt x="559" y="569"/>
                    </a:cubicBezTo>
                    <a:cubicBezTo>
                      <a:pt x="584" y="569"/>
                      <a:pt x="609" y="577"/>
                      <a:pt x="633" y="586"/>
                    </a:cubicBezTo>
                    <a:cubicBezTo>
                      <a:pt x="657" y="594"/>
                      <a:pt x="679" y="601"/>
                      <a:pt x="700" y="600"/>
                    </a:cubicBezTo>
                    <a:cubicBezTo>
                      <a:pt x="712" y="600"/>
                      <a:pt x="717" y="597"/>
                      <a:pt x="717" y="595"/>
                    </a:cubicBezTo>
                    <a:cubicBezTo>
                      <a:pt x="719" y="587"/>
                      <a:pt x="698" y="569"/>
                      <a:pt x="687" y="564"/>
                    </a:cubicBezTo>
                    <a:cubicBezTo>
                      <a:pt x="674" y="559"/>
                      <a:pt x="626" y="530"/>
                      <a:pt x="629" y="506"/>
                    </a:cubicBezTo>
                    <a:cubicBezTo>
                      <a:pt x="630" y="501"/>
                      <a:pt x="616" y="498"/>
                      <a:pt x="603" y="494"/>
                    </a:cubicBezTo>
                    <a:cubicBezTo>
                      <a:pt x="588" y="490"/>
                      <a:pt x="570" y="485"/>
                      <a:pt x="555" y="476"/>
                    </a:cubicBezTo>
                    <a:cubicBezTo>
                      <a:pt x="538" y="465"/>
                      <a:pt x="532" y="443"/>
                      <a:pt x="527" y="422"/>
                    </a:cubicBezTo>
                    <a:cubicBezTo>
                      <a:pt x="522" y="401"/>
                      <a:pt x="517" y="382"/>
                      <a:pt x="502" y="375"/>
                    </a:cubicBezTo>
                    <a:cubicBezTo>
                      <a:pt x="476" y="363"/>
                      <a:pt x="456" y="334"/>
                      <a:pt x="460" y="315"/>
                    </a:cubicBezTo>
                    <a:cubicBezTo>
                      <a:pt x="461" y="309"/>
                      <a:pt x="466" y="299"/>
                      <a:pt x="486" y="3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" name="Freeform 273">
                <a:extLst>
                  <a:ext uri="{FF2B5EF4-FFF2-40B4-BE49-F238E27FC236}">
                    <a16:creationId xmlns:a16="http://schemas.microsoft.com/office/drawing/2014/main" id="{031FBBA1-28E5-4D68-A843-7FCD24ED1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264" y="4421110"/>
                <a:ext cx="127772" cy="63887"/>
              </a:xfrm>
              <a:custGeom>
                <a:avLst/>
                <a:gdLst>
                  <a:gd name="T0" fmla="*/ 270 w 301"/>
                  <a:gd name="T1" fmla="*/ 76 h 151"/>
                  <a:gd name="T2" fmla="*/ 283 w 301"/>
                  <a:gd name="T3" fmla="*/ 47 h 151"/>
                  <a:gd name="T4" fmla="*/ 294 w 301"/>
                  <a:gd name="T5" fmla="*/ 13 h 151"/>
                  <a:gd name="T6" fmla="*/ 255 w 301"/>
                  <a:gd name="T7" fmla="*/ 38 h 151"/>
                  <a:gd name="T8" fmla="*/ 178 w 301"/>
                  <a:gd name="T9" fmla="*/ 90 h 151"/>
                  <a:gd name="T10" fmla="*/ 159 w 301"/>
                  <a:gd name="T11" fmla="*/ 98 h 151"/>
                  <a:gd name="T12" fmla="*/ 117 w 301"/>
                  <a:gd name="T13" fmla="*/ 104 h 151"/>
                  <a:gd name="T14" fmla="*/ 56 w 301"/>
                  <a:gd name="T15" fmla="*/ 98 h 151"/>
                  <a:gd name="T16" fmla="*/ 15 w 301"/>
                  <a:gd name="T17" fmla="*/ 93 h 151"/>
                  <a:gd name="T18" fmla="*/ 0 w 301"/>
                  <a:gd name="T19" fmla="*/ 100 h 151"/>
                  <a:gd name="T20" fmla="*/ 5 w 301"/>
                  <a:gd name="T21" fmla="*/ 109 h 151"/>
                  <a:gd name="T22" fmla="*/ 118 w 301"/>
                  <a:gd name="T23" fmla="*/ 150 h 151"/>
                  <a:gd name="T24" fmla="*/ 270 w 301"/>
                  <a:gd name="T25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151">
                    <a:moveTo>
                      <a:pt x="270" y="76"/>
                    </a:moveTo>
                    <a:cubicBezTo>
                      <a:pt x="270" y="68"/>
                      <a:pt x="276" y="58"/>
                      <a:pt x="283" y="47"/>
                    </a:cubicBezTo>
                    <a:cubicBezTo>
                      <a:pt x="293" y="31"/>
                      <a:pt x="300" y="20"/>
                      <a:pt x="294" y="13"/>
                    </a:cubicBezTo>
                    <a:cubicBezTo>
                      <a:pt x="283" y="0"/>
                      <a:pt x="255" y="22"/>
                      <a:pt x="255" y="38"/>
                    </a:cubicBezTo>
                    <a:cubicBezTo>
                      <a:pt x="255" y="60"/>
                      <a:pt x="226" y="71"/>
                      <a:pt x="178" y="90"/>
                    </a:cubicBezTo>
                    <a:lnTo>
                      <a:pt x="159" y="98"/>
                    </a:lnTo>
                    <a:cubicBezTo>
                      <a:pt x="147" y="102"/>
                      <a:pt x="134" y="104"/>
                      <a:pt x="117" y="104"/>
                    </a:cubicBezTo>
                    <a:cubicBezTo>
                      <a:pt x="97" y="104"/>
                      <a:pt x="75" y="101"/>
                      <a:pt x="56" y="98"/>
                    </a:cubicBezTo>
                    <a:cubicBezTo>
                      <a:pt x="40" y="96"/>
                      <a:pt x="26" y="93"/>
                      <a:pt x="15" y="93"/>
                    </a:cubicBezTo>
                    <a:cubicBezTo>
                      <a:pt x="0" y="93"/>
                      <a:pt x="0" y="98"/>
                      <a:pt x="0" y="100"/>
                    </a:cubicBezTo>
                    <a:cubicBezTo>
                      <a:pt x="0" y="101"/>
                      <a:pt x="0" y="104"/>
                      <a:pt x="5" y="109"/>
                    </a:cubicBezTo>
                    <a:cubicBezTo>
                      <a:pt x="22" y="128"/>
                      <a:pt x="73" y="150"/>
                      <a:pt x="118" y="150"/>
                    </a:cubicBezTo>
                    <a:cubicBezTo>
                      <a:pt x="179" y="150"/>
                      <a:pt x="269" y="89"/>
                      <a:pt x="270" y="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0" name="Freeform 280">
                <a:extLst>
                  <a:ext uri="{FF2B5EF4-FFF2-40B4-BE49-F238E27FC236}">
                    <a16:creationId xmlns:a16="http://schemas.microsoft.com/office/drawing/2014/main" id="{F3424439-2638-4656-8B98-623E53D64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6439" y="4622162"/>
                <a:ext cx="24427" cy="13153"/>
              </a:xfrm>
              <a:custGeom>
                <a:avLst/>
                <a:gdLst>
                  <a:gd name="T0" fmla="*/ 0 w 58"/>
                  <a:gd name="T1" fmla="*/ 0 h 30"/>
                  <a:gd name="T2" fmla="*/ 49 w 58"/>
                  <a:gd name="T3" fmla="*/ 29 h 30"/>
                  <a:gd name="T4" fmla="*/ 57 w 58"/>
                  <a:gd name="T5" fmla="*/ 27 h 30"/>
                  <a:gd name="T6" fmla="*/ 0 w 5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cubicBezTo>
                      <a:pt x="9" y="10"/>
                      <a:pt x="33" y="29"/>
                      <a:pt x="49" y="29"/>
                    </a:cubicBezTo>
                    <a:cubicBezTo>
                      <a:pt x="52" y="29"/>
                      <a:pt x="55" y="28"/>
                      <a:pt x="57" y="27"/>
                    </a:cubicBezTo>
                    <a:cubicBezTo>
                      <a:pt x="56" y="19"/>
                      <a:pt x="19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1" name="Freeform 281">
                <a:extLst>
                  <a:ext uri="{FF2B5EF4-FFF2-40B4-BE49-F238E27FC236}">
                    <a16:creationId xmlns:a16="http://schemas.microsoft.com/office/drawing/2014/main" id="{0F11AC8E-D3B8-4BB5-B506-B7529393D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739" y="4554517"/>
                <a:ext cx="30064" cy="45095"/>
              </a:xfrm>
              <a:custGeom>
                <a:avLst/>
                <a:gdLst>
                  <a:gd name="T0" fmla="*/ 20 w 72"/>
                  <a:gd name="T1" fmla="*/ 6 h 106"/>
                  <a:gd name="T2" fmla="*/ 20 w 72"/>
                  <a:gd name="T3" fmla="*/ 0 h 106"/>
                  <a:gd name="T4" fmla="*/ 15 w 72"/>
                  <a:gd name="T5" fmla="*/ 4 h 106"/>
                  <a:gd name="T6" fmla="*/ 71 w 72"/>
                  <a:gd name="T7" fmla="*/ 105 h 106"/>
                  <a:gd name="T8" fmla="*/ 20 w 72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6">
                    <a:moveTo>
                      <a:pt x="20" y="6"/>
                    </a:moveTo>
                    <a:lnTo>
                      <a:pt x="20" y="0"/>
                    </a:lnTo>
                    <a:cubicBezTo>
                      <a:pt x="18" y="0"/>
                      <a:pt x="16" y="1"/>
                      <a:pt x="15" y="4"/>
                    </a:cubicBezTo>
                    <a:cubicBezTo>
                      <a:pt x="0" y="38"/>
                      <a:pt x="53" y="93"/>
                      <a:pt x="71" y="105"/>
                    </a:cubicBezTo>
                    <a:cubicBezTo>
                      <a:pt x="70" y="88"/>
                      <a:pt x="32" y="8"/>
                      <a:pt x="20" y="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2" name="Freeform 284">
                <a:extLst>
                  <a:ext uri="{FF2B5EF4-FFF2-40B4-BE49-F238E27FC236}">
                    <a16:creationId xmlns:a16="http://schemas.microsoft.com/office/drawing/2014/main" id="{8904BFE4-0B31-453D-BDD1-2C10AA776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0956" y="4462448"/>
                <a:ext cx="41340" cy="45095"/>
              </a:xfrm>
              <a:custGeom>
                <a:avLst/>
                <a:gdLst>
                  <a:gd name="T0" fmla="*/ 0 w 97"/>
                  <a:gd name="T1" fmla="*/ 0 h 104"/>
                  <a:gd name="T2" fmla="*/ 38 w 97"/>
                  <a:gd name="T3" fmla="*/ 67 h 104"/>
                  <a:gd name="T4" fmla="*/ 83 w 97"/>
                  <a:gd name="T5" fmla="*/ 103 h 104"/>
                  <a:gd name="T6" fmla="*/ 83 w 97"/>
                  <a:gd name="T7" fmla="*/ 103 h 104"/>
                  <a:gd name="T8" fmla="*/ 86 w 97"/>
                  <a:gd name="T9" fmla="*/ 102 h 104"/>
                  <a:gd name="T10" fmla="*/ 93 w 97"/>
                  <a:gd name="T11" fmla="*/ 82 h 104"/>
                  <a:gd name="T12" fmla="*/ 0 w 97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04">
                    <a:moveTo>
                      <a:pt x="0" y="0"/>
                    </a:moveTo>
                    <a:cubicBezTo>
                      <a:pt x="1" y="9"/>
                      <a:pt x="15" y="38"/>
                      <a:pt x="38" y="67"/>
                    </a:cubicBezTo>
                    <a:cubicBezTo>
                      <a:pt x="56" y="89"/>
                      <a:pt x="73" y="103"/>
                      <a:pt x="83" y="103"/>
                    </a:cubicBezTo>
                    <a:lnTo>
                      <a:pt x="83" y="103"/>
                    </a:lnTo>
                    <a:cubicBezTo>
                      <a:pt x="84" y="103"/>
                      <a:pt x="85" y="103"/>
                      <a:pt x="86" y="102"/>
                    </a:cubicBezTo>
                    <a:cubicBezTo>
                      <a:pt x="93" y="97"/>
                      <a:pt x="96" y="91"/>
                      <a:pt x="93" y="82"/>
                    </a:cubicBezTo>
                    <a:cubicBezTo>
                      <a:pt x="83" y="48"/>
                      <a:pt x="17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3" name="Freeform 285">
                <a:extLst>
                  <a:ext uri="{FF2B5EF4-FFF2-40B4-BE49-F238E27FC236}">
                    <a16:creationId xmlns:a16="http://schemas.microsoft.com/office/drawing/2014/main" id="{69107ED2-A3F3-4916-B8A6-81DDA65E0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6852" y="4533851"/>
                <a:ext cx="41340" cy="22548"/>
              </a:xfrm>
              <a:custGeom>
                <a:avLst/>
                <a:gdLst>
                  <a:gd name="T0" fmla="*/ 1 w 97"/>
                  <a:gd name="T1" fmla="*/ 0 h 52"/>
                  <a:gd name="T2" fmla="*/ 0 w 97"/>
                  <a:gd name="T3" fmla="*/ 0 h 52"/>
                  <a:gd name="T4" fmla="*/ 5 w 97"/>
                  <a:gd name="T5" fmla="*/ 7 h 52"/>
                  <a:gd name="T6" fmla="*/ 93 w 97"/>
                  <a:gd name="T7" fmla="*/ 51 h 52"/>
                  <a:gd name="T8" fmla="*/ 96 w 97"/>
                  <a:gd name="T9" fmla="*/ 51 h 52"/>
                  <a:gd name="T10" fmla="*/ 1 w 97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5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5" y="7"/>
                    </a:cubicBezTo>
                    <a:cubicBezTo>
                      <a:pt x="23" y="26"/>
                      <a:pt x="72" y="51"/>
                      <a:pt x="93" y="51"/>
                    </a:cubicBezTo>
                    <a:cubicBezTo>
                      <a:pt x="94" y="51"/>
                      <a:pt x="96" y="51"/>
                      <a:pt x="96" y="51"/>
                    </a:cubicBezTo>
                    <a:cubicBezTo>
                      <a:pt x="89" y="38"/>
                      <a:pt x="23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4" name="Freeform 287">
                <a:extLst>
                  <a:ext uri="{FF2B5EF4-FFF2-40B4-BE49-F238E27FC236}">
                    <a16:creationId xmlns:a16="http://schemas.microsoft.com/office/drawing/2014/main" id="{A553F9B7-B073-46D5-9057-1856173B3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70" y="5696946"/>
                <a:ext cx="116500" cy="110862"/>
              </a:xfrm>
              <a:custGeom>
                <a:avLst/>
                <a:gdLst>
                  <a:gd name="T0" fmla="*/ 242 w 273"/>
                  <a:gd name="T1" fmla="*/ 2 h 262"/>
                  <a:gd name="T2" fmla="*/ 191 w 273"/>
                  <a:gd name="T3" fmla="*/ 18 h 262"/>
                  <a:gd name="T4" fmla="*/ 128 w 273"/>
                  <a:gd name="T5" fmla="*/ 38 h 262"/>
                  <a:gd name="T6" fmla="*/ 35 w 273"/>
                  <a:gd name="T7" fmla="*/ 13 h 262"/>
                  <a:gd name="T8" fmla="*/ 0 w 273"/>
                  <a:gd name="T9" fmla="*/ 0 h 262"/>
                  <a:gd name="T10" fmla="*/ 16 w 273"/>
                  <a:gd name="T11" fmla="*/ 45 h 262"/>
                  <a:gd name="T12" fmla="*/ 37 w 273"/>
                  <a:gd name="T13" fmla="*/ 150 h 262"/>
                  <a:gd name="T14" fmla="*/ 38 w 273"/>
                  <a:gd name="T15" fmla="*/ 171 h 262"/>
                  <a:gd name="T16" fmla="*/ 135 w 273"/>
                  <a:gd name="T17" fmla="*/ 259 h 262"/>
                  <a:gd name="T18" fmla="*/ 155 w 273"/>
                  <a:gd name="T19" fmla="*/ 246 h 262"/>
                  <a:gd name="T20" fmla="*/ 175 w 273"/>
                  <a:gd name="T21" fmla="*/ 229 h 262"/>
                  <a:gd name="T22" fmla="*/ 179 w 273"/>
                  <a:gd name="T23" fmla="*/ 229 h 262"/>
                  <a:gd name="T24" fmla="*/ 187 w 273"/>
                  <a:gd name="T25" fmla="*/ 211 h 262"/>
                  <a:gd name="T26" fmla="*/ 188 w 273"/>
                  <a:gd name="T27" fmla="*/ 195 h 262"/>
                  <a:gd name="T28" fmla="*/ 198 w 273"/>
                  <a:gd name="T29" fmla="*/ 185 h 262"/>
                  <a:gd name="T30" fmla="*/ 212 w 273"/>
                  <a:gd name="T31" fmla="*/ 192 h 262"/>
                  <a:gd name="T32" fmla="*/ 230 w 273"/>
                  <a:gd name="T33" fmla="*/ 200 h 262"/>
                  <a:gd name="T34" fmla="*/ 230 w 273"/>
                  <a:gd name="T35" fmla="*/ 200 h 262"/>
                  <a:gd name="T36" fmla="*/ 235 w 273"/>
                  <a:gd name="T37" fmla="*/ 199 h 262"/>
                  <a:gd name="T38" fmla="*/ 239 w 273"/>
                  <a:gd name="T39" fmla="*/ 164 h 262"/>
                  <a:gd name="T40" fmla="*/ 247 w 273"/>
                  <a:gd name="T41" fmla="*/ 120 h 262"/>
                  <a:gd name="T42" fmla="*/ 260 w 273"/>
                  <a:gd name="T43" fmla="*/ 115 h 262"/>
                  <a:gd name="T44" fmla="*/ 263 w 273"/>
                  <a:gd name="T45" fmla="*/ 114 h 262"/>
                  <a:gd name="T46" fmla="*/ 250 w 273"/>
                  <a:gd name="T47" fmla="*/ 6 h 262"/>
                  <a:gd name="T48" fmla="*/ 242 w 273"/>
                  <a:gd name="T49" fmla="*/ 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62">
                    <a:moveTo>
                      <a:pt x="242" y="2"/>
                    </a:moveTo>
                    <a:cubicBezTo>
                      <a:pt x="230" y="2"/>
                      <a:pt x="211" y="9"/>
                      <a:pt x="191" y="18"/>
                    </a:cubicBezTo>
                    <a:cubicBezTo>
                      <a:pt x="169" y="26"/>
                      <a:pt x="147" y="35"/>
                      <a:pt x="128" y="38"/>
                    </a:cubicBezTo>
                    <a:cubicBezTo>
                      <a:pt x="100" y="41"/>
                      <a:pt x="63" y="25"/>
                      <a:pt x="35" y="13"/>
                    </a:cubicBezTo>
                    <a:cubicBezTo>
                      <a:pt x="20" y="6"/>
                      <a:pt x="6" y="0"/>
                      <a:pt x="0" y="0"/>
                    </a:cubicBezTo>
                    <a:cubicBezTo>
                      <a:pt x="0" y="7"/>
                      <a:pt x="9" y="29"/>
                      <a:pt x="16" y="45"/>
                    </a:cubicBezTo>
                    <a:cubicBezTo>
                      <a:pt x="34" y="85"/>
                      <a:pt x="53" y="130"/>
                      <a:pt x="37" y="150"/>
                    </a:cubicBezTo>
                    <a:cubicBezTo>
                      <a:pt x="34" y="155"/>
                      <a:pt x="34" y="162"/>
                      <a:pt x="38" y="171"/>
                    </a:cubicBezTo>
                    <a:cubicBezTo>
                      <a:pt x="52" y="207"/>
                      <a:pt x="113" y="256"/>
                      <a:pt x="135" y="259"/>
                    </a:cubicBezTo>
                    <a:cubicBezTo>
                      <a:pt x="147" y="261"/>
                      <a:pt x="150" y="257"/>
                      <a:pt x="155" y="246"/>
                    </a:cubicBezTo>
                    <a:cubicBezTo>
                      <a:pt x="158" y="239"/>
                      <a:pt x="162" y="229"/>
                      <a:pt x="175" y="229"/>
                    </a:cubicBezTo>
                    <a:lnTo>
                      <a:pt x="179" y="229"/>
                    </a:lnTo>
                    <a:cubicBezTo>
                      <a:pt x="185" y="229"/>
                      <a:pt x="187" y="226"/>
                      <a:pt x="187" y="211"/>
                    </a:cubicBezTo>
                    <a:cubicBezTo>
                      <a:pt x="187" y="205"/>
                      <a:pt x="187" y="200"/>
                      <a:pt x="188" y="195"/>
                    </a:cubicBezTo>
                    <a:cubicBezTo>
                      <a:pt x="189" y="186"/>
                      <a:pt x="195" y="185"/>
                      <a:pt x="198" y="185"/>
                    </a:cubicBezTo>
                    <a:cubicBezTo>
                      <a:pt x="202" y="185"/>
                      <a:pt x="207" y="188"/>
                      <a:pt x="212" y="192"/>
                    </a:cubicBezTo>
                    <a:cubicBezTo>
                      <a:pt x="218" y="196"/>
                      <a:pt x="225" y="200"/>
                      <a:pt x="230" y="200"/>
                    </a:cubicBezTo>
                    <a:lnTo>
                      <a:pt x="230" y="200"/>
                    </a:lnTo>
                    <a:cubicBezTo>
                      <a:pt x="232" y="200"/>
                      <a:pt x="233" y="200"/>
                      <a:pt x="235" y="199"/>
                    </a:cubicBezTo>
                    <a:cubicBezTo>
                      <a:pt x="240" y="196"/>
                      <a:pt x="240" y="178"/>
                      <a:pt x="239" y="164"/>
                    </a:cubicBezTo>
                    <a:cubicBezTo>
                      <a:pt x="239" y="146"/>
                      <a:pt x="239" y="129"/>
                      <a:pt x="247" y="120"/>
                    </a:cubicBezTo>
                    <a:cubicBezTo>
                      <a:pt x="250" y="117"/>
                      <a:pt x="255" y="115"/>
                      <a:pt x="260" y="115"/>
                    </a:cubicBezTo>
                    <a:cubicBezTo>
                      <a:pt x="261" y="115"/>
                      <a:pt x="262" y="115"/>
                      <a:pt x="263" y="114"/>
                    </a:cubicBezTo>
                    <a:cubicBezTo>
                      <a:pt x="272" y="102"/>
                      <a:pt x="263" y="51"/>
                      <a:pt x="250" y="6"/>
                    </a:cubicBezTo>
                    <a:cubicBezTo>
                      <a:pt x="250" y="4"/>
                      <a:pt x="249" y="2"/>
                      <a:pt x="242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5" name="Freeform 288">
                <a:extLst>
                  <a:ext uri="{FF2B5EF4-FFF2-40B4-BE49-F238E27FC236}">
                    <a16:creationId xmlns:a16="http://schemas.microsoft.com/office/drawing/2014/main" id="{9B349C9A-2CF7-4F3D-B82F-FD4F6DAF7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3025" y="4631558"/>
                <a:ext cx="1324715" cy="997746"/>
              </a:xfrm>
              <a:custGeom>
                <a:avLst/>
                <a:gdLst>
                  <a:gd name="T0" fmla="*/ 3078 w 3110"/>
                  <a:gd name="T1" fmla="*/ 1331 h 2343"/>
                  <a:gd name="T2" fmla="*/ 3007 w 3110"/>
                  <a:gd name="T3" fmla="*/ 1128 h 2343"/>
                  <a:gd name="T4" fmla="*/ 2895 w 3110"/>
                  <a:gd name="T5" fmla="*/ 1031 h 2343"/>
                  <a:gd name="T6" fmla="*/ 2854 w 3110"/>
                  <a:gd name="T7" fmla="*/ 932 h 2343"/>
                  <a:gd name="T8" fmla="*/ 2798 w 3110"/>
                  <a:gd name="T9" fmla="*/ 931 h 2343"/>
                  <a:gd name="T10" fmla="*/ 2545 w 3110"/>
                  <a:gd name="T11" fmla="*/ 633 h 2343"/>
                  <a:gd name="T12" fmla="*/ 2473 w 3110"/>
                  <a:gd name="T13" fmla="*/ 398 h 2343"/>
                  <a:gd name="T14" fmla="*/ 2392 w 3110"/>
                  <a:gd name="T15" fmla="*/ 287 h 2343"/>
                  <a:gd name="T16" fmla="*/ 2273 w 3110"/>
                  <a:gd name="T17" fmla="*/ 30 h 2343"/>
                  <a:gd name="T18" fmla="*/ 2203 w 3110"/>
                  <a:gd name="T19" fmla="*/ 117 h 2343"/>
                  <a:gd name="T20" fmla="*/ 2185 w 3110"/>
                  <a:gd name="T21" fmla="*/ 363 h 2343"/>
                  <a:gd name="T22" fmla="*/ 2005 w 3110"/>
                  <a:gd name="T23" fmla="*/ 522 h 2343"/>
                  <a:gd name="T24" fmla="*/ 1855 w 3110"/>
                  <a:gd name="T25" fmla="*/ 413 h 2343"/>
                  <a:gd name="T26" fmla="*/ 1735 w 3110"/>
                  <a:gd name="T27" fmla="*/ 334 h 2343"/>
                  <a:gd name="T28" fmla="*/ 1739 w 3110"/>
                  <a:gd name="T29" fmla="*/ 226 h 2343"/>
                  <a:gd name="T30" fmla="*/ 1816 w 3110"/>
                  <a:gd name="T31" fmla="*/ 131 h 2343"/>
                  <a:gd name="T32" fmla="*/ 1772 w 3110"/>
                  <a:gd name="T33" fmla="*/ 136 h 2343"/>
                  <a:gd name="T34" fmla="*/ 1682 w 3110"/>
                  <a:gd name="T35" fmla="*/ 116 h 2343"/>
                  <a:gd name="T36" fmla="*/ 1482 w 3110"/>
                  <a:gd name="T37" fmla="*/ 52 h 2343"/>
                  <a:gd name="T38" fmla="*/ 1371 w 3110"/>
                  <a:gd name="T39" fmla="*/ 113 h 2343"/>
                  <a:gd name="T40" fmla="*/ 1356 w 3110"/>
                  <a:gd name="T41" fmla="*/ 137 h 2343"/>
                  <a:gd name="T42" fmla="*/ 1260 w 3110"/>
                  <a:gd name="T43" fmla="*/ 279 h 2343"/>
                  <a:gd name="T44" fmla="*/ 1196 w 3110"/>
                  <a:gd name="T45" fmla="*/ 319 h 2343"/>
                  <a:gd name="T46" fmla="*/ 1139 w 3110"/>
                  <a:gd name="T47" fmla="*/ 297 h 2343"/>
                  <a:gd name="T48" fmla="*/ 996 w 3110"/>
                  <a:gd name="T49" fmla="*/ 269 h 2343"/>
                  <a:gd name="T50" fmla="*/ 923 w 3110"/>
                  <a:gd name="T51" fmla="*/ 304 h 2343"/>
                  <a:gd name="T52" fmla="*/ 879 w 3110"/>
                  <a:gd name="T53" fmla="*/ 360 h 2343"/>
                  <a:gd name="T54" fmla="*/ 840 w 3110"/>
                  <a:gd name="T55" fmla="*/ 437 h 2343"/>
                  <a:gd name="T56" fmla="*/ 810 w 3110"/>
                  <a:gd name="T57" fmla="*/ 518 h 2343"/>
                  <a:gd name="T58" fmla="*/ 759 w 3110"/>
                  <a:gd name="T59" fmla="*/ 458 h 2343"/>
                  <a:gd name="T60" fmla="*/ 507 w 3110"/>
                  <a:gd name="T61" fmla="*/ 725 h 2343"/>
                  <a:gd name="T62" fmla="*/ 321 w 3110"/>
                  <a:gd name="T63" fmla="*/ 797 h 2343"/>
                  <a:gd name="T64" fmla="*/ 101 w 3110"/>
                  <a:gd name="T65" fmla="*/ 897 h 2343"/>
                  <a:gd name="T66" fmla="*/ 48 w 3110"/>
                  <a:gd name="T67" fmla="*/ 959 h 2343"/>
                  <a:gd name="T68" fmla="*/ 55 w 3110"/>
                  <a:gd name="T69" fmla="*/ 1239 h 2343"/>
                  <a:gd name="T70" fmla="*/ 29 w 3110"/>
                  <a:gd name="T71" fmla="*/ 1271 h 2343"/>
                  <a:gd name="T72" fmla="*/ 204 w 3110"/>
                  <a:gd name="T73" fmla="*/ 1735 h 2343"/>
                  <a:gd name="T74" fmla="*/ 164 w 3110"/>
                  <a:gd name="T75" fmla="*/ 1907 h 2343"/>
                  <a:gd name="T76" fmla="*/ 368 w 3110"/>
                  <a:gd name="T77" fmla="*/ 1972 h 2343"/>
                  <a:gd name="T78" fmla="*/ 580 w 3110"/>
                  <a:gd name="T79" fmla="*/ 1872 h 2343"/>
                  <a:gd name="T80" fmla="*/ 890 w 3110"/>
                  <a:gd name="T81" fmla="*/ 1783 h 2343"/>
                  <a:gd name="T82" fmla="*/ 1219 w 3110"/>
                  <a:gd name="T83" fmla="*/ 1689 h 2343"/>
                  <a:gd name="T84" fmla="*/ 1474 w 3110"/>
                  <a:gd name="T85" fmla="*/ 1714 h 2343"/>
                  <a:gd name="T86" fmla="*/ 1630 w 3110"/>
                  <a:gd name="T87" fmla="*/ 1763 h 2343"/>
                  <a:gd name="T88" fmla="*/ 1701 w 3110"/>
                  <a:gd name="T89" fmla="*/ 1918 h 2343"/>
                  <a:gd name="T90" fmla="*/ 1833 w 3110"/>
                  <a:gd name="T91" fmla="*/ 1870 h 2343"/>
                  <a:gd name="T92" fmla="*/ 1835 w 3110"/>
                  <a:gd name="T93" fmla="*/ 1969 h 2343"/>
                  <a:gd name="T94" fmla="*/ 1911 w 3110"/>
                  <a:gd name="T95" fmla="*/ 1916 h 2343"/>
                  <a:gd name="T96" fmla="*/ 1957 w 3110"/>
                  <a:gd name="T97" fmla="*/ 2023 h 2343"/>
                  <a:gd name="T98" fmla="*/ 2090 w 3110"/>
                  <a:gd name="T99" fmla="*/ 2221 h 2343"/>
                  <a:gd name="T100" fmla="*/ 2410 w 3110"/>
                  <a:gd name="T101" fmla="*/ 2257 h 2343"/>
                  <a:gd name="T102" fmla="*/ 2455 w 3110"/>
                  <a:gd name="T103" fmla="*/ 2296 h 2343"/>
                  <a:gd name="T104" fmla="*/ 2538 w 3110"/>
                  <a:gd name="T105" fmla="*/ 2322 h 2343"/>
                  <a:gd name="T106" fmla="*/ 2822 w 3110"/>
                  <a:gd name="T107" fmla="*/ 2214 h 2343"/>
                  <a:gd name="T108" fmla="*/ 2986 w 3110"/>
                  <a:gd name="T109" fmla="*/ 1779 h 2343"/>
                  <a:gd name="T110" fmla="*/ 3087 w 3110"/>
                  <a:gd name="T111" fmla="*/ 1531 h 2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0" h="2343">
                    <a:moveTo>
                      <a:pt x="3101" y="1379"/>
                    </a:moveTo>
                    <a:cubicBezTo>
                      <a:pt x="3103" y="1377"/>
                      <a:pt x="3104" y="1372"/>
                      <a:pt x="3102" y="1362"/>
                    </a:cubicBezTo>
                    <a:cubicBezTo>
                      <a:pt x="3099" y="1346"/>
                      <a:pt x="3092" y="1334"/>
                      <a:pt x="3088" y="1333"/>
                    </a:cubicBezTo>
                    <a:cubicBezTo>
                      <a:pt x="3088" y="1334"/>
                      <a:pt x="3086" y="1334"/>
                      <a:pt x="3084" y="1334"/>
                    </a:cubicBezTo>
                    <a:cubicBezTo>
                      <a:pt x="3083" y="1334"/>
                      <a:pt x="3080" y="1334"/>
                      <a:pt x="3078" y="1331"/>
                    </a:cubicBezTo>
                    <a:cubicBezTo>
                      <a:pt x="3067" y="1318"/>
                      <a:pt x="3069" y="1236"/>
                      <a:pt x="3077" y="1200"/>
                    </a:cubicBezTo>
                    <a:cubicBezTo>
                      <a:pt x="3079" y="1188"/>
                      <a:pt x="3080" y="1182"/>
                      <a:pt x="3080" y="1178"/>
                    </a:cubicBezTo>
                    <a:cubicBezTo>
                      <a:pt x="3077" y="1181"/>
                      <a:pt x="3073" y="1185"/>
                      <a:pt x="3068" y="1190"/>
                    </a:cubicBezTo>
                    <a:cubicBezTo>
                      <a:pt x="3064" y="1194"/>
                      <a:pt x="3059" y="1196"/>
                      <a:pt x="3054" y="1196"/>
                    </a:cubicBezTo>
                    <a:cubicBezTo>
                      <a:pt x="3029" y="1196"/>
                      <a:pt x="3010" y="1135"/>
                      <a:pt x="3007" y="1128"/>
                    </a:cubicBezTo>
                    <a:cubicBezTo>
                      <a:pt x="3003" y="1112"/>
                      <a:pt x="2978" y="1069"/>
                      <a:pt x="2955" y="1074"/>
                    </a:cubicBezTo>
                    <a:cubicBezTo>
                      <a:pt x="2953" y="1075"/>
                      <a:pt x="2951" y="1075"/>
                      <a:pt x="2949" y="1075"/>
                    </a:cubicBezTo>
                    <a:cubicBezTo>
                      <a:pt x="2934" y="1075"/>
                      <a:pt x="2931" y="1061"/>
                      <a:pt x="2929" y="1052"/>
                    </a:cubicBezTo>
                    <a:cubicBezTo>
                      <a:pt x="2926" y="1039"/>
                      <a:pt x="2924" y="1038"/>
                      <a:pt x="2918" y="1039"/>
                    </a:cubicBezTo>
                    <a:cubicBezTo>
                      <a:pt x="2908" y="1041"/>
                      <a:pt x="2901" y="1038"/>
                      <a:pt x="2895" y="1031"/>
                    </a:cubicBezTo>
                    <a:cubicBezTo>
                      <a:pt x="2878" y="1012"/>
                      <a:pt x="2882" y="966"/>
                      <a:pt x="2884" y="953"/>
                    </a:cubicBezTo>
                    <a:cubicBezTo>
                      <a:pt x="2885" y="940"/>
                      <a:pt x="2883" y="938"/>
                      <a:pt x="2883" y="938"/>
                    </a:cubicBezTo>
                    <a:cubicBezTo>
                      <a:pt x="2881" y="938"/>
                      <a:pt x="2880" y="938"/>
                      <a:pt x="2878" y="939"/>
                    </a:cubicBezTo>
                    <a:cubicBezTo>
                      <a:pt x="2875" y="939"/>
                      <a:pt x="2872" y="940"/>
                      <a:pt x="2870" y="940"/>
                    </a:cubicBezTo>
                    <a:cubicBezTo>
                      <a:pt x="2863" y="940"/>
                      <a:pt x="2858" y="937"/>
                      <a:pt x="2854" y="932"/>
                    </a:cubicBezTo>
                    <a:cubicBezTo>
                      <a:pt x="2851" y="927"/>
                      <a:pt x="2848" y="926"/>
                      <a:pt x="2846" y="926"/>
                    </a:cubicBezTo>
                    <a:cubicBezTo>
                      <a:pt x="2842" y="926"/>
                      <a:pt x="2836" y="929"/>
                      <a:pt x="2830" y="932"/>
                    </a:cubicBezTo>
                    <a:cubicBezTo>
                      <a:pt x="2826" y="933"/>
                      <a:pt x="2822" y="936"/>
                      <a:pt x="2817" y="937"/>
                    </a:cubicBezTo>
                    <a:cubicBezTo>
                      <a:pt x="2815" y="938"/>
                      <a:pt x="2813" y="938"/>
                      <a:pt x="2811" y="938"/>
                    </a:cubicBezTo>
                    <a:cubicBezTo>
                      <a:pt x="2808" y="938"/>
                      <a:pt x="2802" y="937"/>
                      <a:pt x="2798" y="931"/>
                    </a:cubicBezTo>
                    <a:cubicBezTo>
                      <a:pt x="2788" y="918"/>
                      <a:pt x="2787" y="890"/>
                      <a:pt x="2791" y="877"/>
                    </a:cubicBezTo>
                    <a:cubicBezTo>
                      <a:pt x="2795" y="862"/>
                      <a:pt x="2786" y="844"/>
                      <a:pt x="2764" y="828"/>
                    </a:cubicBezTo>
                    <a:cubicBezTo>
                      <a:pt x="2736" y="807"/>
                      <a:pt x="2735" y="789"/>
                      <a:pt x="2736" y="767"/>
                    </a:cubicBezTo>
                    <a:cubicBezTo>
                      <a:pt x="2735" y="750"/>
                      <a:pt x="2601" y="678"/>
                      <a:pt x="2565" y="670"/>
                    </a:cubicBezTo>
                    <a:cubicBezTo>
                      <a:pt x="2541" y="665"/>
                      <a:pt x="2543" y="646"/>
                      <a:pt x="2545" y="633"/>
                    </a:cubicBezTo>
                    <a:cubicBezTo>
                      <a:pt x="2546" y="626"/>
                      <a:pt x="2547" y="619"/>
                      <a:pt x="2544" y="616"/>
                    </a:cubicBezTo>
                    <a:cubicBezTo>
                      <a:pt x="2525" y="599"/>
                      <a:pt x="2523" y="537"/>
                      <a:pt x="2523" y="519"/>
                    </a:cubicBezTo>
                    <a:cubicBezTo>
                      <a:pt x="2523" y="502"/>
                      <a:pt x="2512" y="491"/>
                      <a:pt x="2500" y="479"/>
                    </a:cubicBezTo>
                    <a:cubicBezTo>
                      <a:pt x="2489" y="468"/>
                      <a:pt x="2477" y="456"/>
                      <a:pt x="2477" y="439"/>
                    </a:cubicBezTo>
                    <a:cubicBezTo>
                      <a:pt x="2478" y="425"/>
                      <a:pt x="2475" y="412"/>
                      <a:pt x="2473" y="398"/>
                    </a:cubicBezTo>
                    <a:cubicBezTo>
                      <a:pt x="2469" y="382"/>
                      <a:pt x="2465" y="364"/>
                      <a:pt x="2467" y="345"/>
                    </a:cubicBezTo>
                    <a:cubicBezTo>
                      <a:pt x="2469" y="329"/>
                      <a:pt x="2454" y="320"/>
                      <a:pt x="2440" y="310"/>
                    </a:cubicBezTo>
                    <a:cubicBezTo>
                      <a:pt x="2428" y="303"/>
                      <a:pt x="2418" y="296"/>
                      <a:pt x="2417" y="286"/>
                    </a:cubicBezTo>
                    <a:cubicBezTo>
                      <a:pt x="2416" y="283"/>
                      <a:pt x="2416" y="282"/>
                      <a:pt x="2412" y="282"/>
                    </a:cubicBezTo>
                    <a:cubicBezTo>
                      <a:pt x="2407" y="282"/>
                      <a:pt x="2400" y="285"/>
                      <a:pt x="2392" y="287"/>
                    </a:cubicBezTo>
                    <a:cubicBezTo>
                      <a:pt x="2383" y="289"/>
                      <a:pt x="2374" y="292"/>
                      <a:pt x="2364" y="293"/>
                    </a:cubicBezTo>
                    <a:cubicBezTo>
                      <a:pt x="2355" y="294"/>
                      <a:pt x="2348" y="291"/>
                      <a:pt x="2342" y="285"/>
                    </a:cubicBezTo>
                    <a:cubicBezTo>
                      <a:pt x="2329" y="272"/>
                      <a:pt x="2331" y="242"/>
                      <a:pt x="2334" y="210"/>
                    </a:cubicBezTo>
                    <a:cubicBezTo>
                      <a:pt x="2337" y="173"/>
                      <a:pt x="2322" y="110"/>
                      <a:pt x="2300" y="94"/>
                    </a:cubicBezTo>
                    <a:cubicBezTo>
                      <a:pt x="2285" y="81"/>
                      <a:pt x="2278" y="54"/>
                      <a:pt x="2273" y="30"/>
                    </a:cubicBezTo>
                    <a:cubicBezTo>
                      <a:pt x="2270" y="18"/>
                      <a:pt x="2266" y="3"/>
                      <a:pt x="2263" y="0"/>
                    </a:cubicBezTo>
                    <a:lnTo>
                      <a:pt x="2263" y="0"/>
                    </a:lnTo>
                    <a:cubicBezTo>
                      <a:pt x="2259" y="0"/>
                      <a:pt x="2252" y="4"/>
                      <a:pt x="2243" y="14"/>
                    </a:cubicBezTo>
                    <a:cubicBezTo>
                      <a:pt x="2231" y="27"/>
                      <a:pt x="2223" y="42"/>
                      <a:pt x="2224" y="51"/>
                    </a:cubicBezTo>
                    <a:cubicBezTo>
                      <a:pt x="2225" y="73"/>
                      <a:pt x="2221" y="101"/>
                      <a:pt x="2203" y="117"/>
                    </a:cubicBezTo>
                    <a:cubicBezTo>
                      <a:pt x="2198" y="121"/>
                      <a:pt x="2200" y="136"/>
                      <a:pt x="2201" y="149"/>
                    </a:cubicBezTo>
                    <a:cubicBezTo>
                      <a:pt x="2204" y="168"/>
                      <a:pt x="2206" y="190"/>
                      <a:pt x="2193" y="202"/>
                    </a:cubicBezTo>
                    <a:cubicBezTo>
                      <a:pt x="2182" y="211"/>
                      <a:pt x="2185" y="245"/>
                      <a:pt x="2187" y="275"/>
                    </a:cubicBezTo>
                    <a:cubicBezTo>
                      <a:pt x="2189" y="295"/>
                      <a:pt x="2190" y="317"/>
                      <a:pt x="2188" y="333"/>
                    </a:cubicBezTo>
                    <a:cubicBezTo>
                      <a:pt x="2187" y="343"/>
                      <a:pt x="2186" y="353"/>
                      <a:pt x="2185" y="363"/>
                    </a:cubicBezTo>
                    <a:cubicBezTo>
                      <a:pt x="2182" y="397"/>
                      <a:pt x="2180" y="429"/>
                      <a:pt x="2163" y="453"/>
                    </a:cubicBezTo>
                    <a:cubicBezTo>
                      <a:pt x="2157" y="462"/>
                      <a:pt x="2153" y="472"/>
                      <a:pt x="2148" y="483"/>
                    </a:cubicBezTo>
                    <a:cubicBezTo>
                      <a:pt x="2138" y="507"/>
                      <a:pt x="2126" y="533"/>
                      <a:pt x="2096" y="545"/>
                    </a:cubicBezTo>
                    <a:cubicBezTo>
                      <a:pt x="2089" y="547"/>
                      <a:pt x="2080" y="549"/>
                      <a:pt x="2071" y="549"/>
                    </a:cubicBezTo>
                    <a:cubicBezTo>
                      <a:pt x="2043" y="549"/>
                      <a:pt x="2017" y="535"/>
                      <a:pt x="2005" y="522"/>
                    </a:cubicBezTo>
                    <a:cubicBezTo>
                      <a:pt x="1998" y="514"/>
                      <a:pt x="1995" y="507"/>
                      <a:pt x="1995" y="500"/>
                    </a:cubicBezTo>
                    <a:cubicBezTo>
                      <a:pt x="1995" y="497"/>
                      <a:pt x="1994" y="494"/>
                      <a:pt x="1991" y="490"/>
                    </a:cubicBezTo>
                    <a:cubicBezTo>
                      <a:pt x="1980" y="478"/>
                      <a:pt x="1951" y="472"/>
                      <a:pt x="1934" y="474"/>
                    </a:cubicBezTo>
                    <a:cubicBezTo>
                      <a:pt x="1917" y="476"/>
                      <a:pt x="1905" y="463"/>
                      <a:pt x="1889" y="446"/>
                    </a:cubicBezTo>
                    <a:cubicBezTo>
                      <a:pt x="1880" y="436"/>
                      <a:pt x="1869" y="424"/>
                      <a:pt x="1855" y="413"/>
                    </a:cubicBezTo>
                    <a:cubicBezTo>
                      <a:pt x="1843" y="404"/>
                      <a:pt x="1831" y="402"/>
                      <a:pt x="1823" y="402"/>
                    </a:cubicBezTo>
                    <a:cubicBezTo>
                      <a:pt x="1819" y="402"/>
                      <a:pt x="1815" y="403"/>
                      <a:pt x="1812" y="403"/>
                    </a:cubicBezTo>
                    <a:cubicBezTo>
                      <a:pt x="1808" y="403"/>
                      <a:pt x="1805" y="403"/>
                      <a:pt x="1802" y="403"/>
                    </a:cubicBezTo>
                    <a:cubicBezTo>
                      <a:pt x="1793" y="403"/>
                      <a:pt x="1782" y="401"/>
                      <a:pt x="1775" y="384"/>
                    </a:cubicBezTo>
                    <a:cubicBezTo>
                      <a:pt x="1765" y="355"/>
                      <a:pt x="1756" y="349"/>
                      <a:pt x="1735" y="334"/>
                    </a:cubicBezTo>
                    <a:lnTo>
                      <a:pt x="1727" y="329"/>
                    </a:lnTo>
                    <a:cubicBezTo>
                      <a:pt x="1714" y="320"/>
                      <a:pt x="1708" y="314"/>
                      <a:pt x="1708" y="307"/>
                    </a:cubicBezTo>
                    <a:cubicBezTo>
                      <a:pt x="1708" y="300"/>
                      <a:pt x="1714" y="296"/>
                      <a:pt x="1724" y="289"/>
                    </a:cubicBezTo>
                    <a:cubicBezTo>
                      <a:pt x="1727" y="287"/>
                      <a:pt x="1730" y="285"/>
                      <a:pt x="1734" y="282"/>
                    </a:cubicBezTo>
                    <a:cubicBezTo>
                      <a:pt x="1752" y="268"/>
                      <a:pt x="1754" y="250"/>
                      <a:pt x="1739" y="226"/>
                    </a:cubicBezTo>
                    <a:cubicBezTo>
                      <a:pt x="1736" y="221"/>
                      <a:pt x="1733" y="215"/>
                      <a:pt x="1735" y="209"/>
                    </a:cubicBezTo>
                    <a:cubicBezTo>
                      <a:pt x="1738" y="201"/>
                      <a:pt x="1747" y="198"/>
                      <a:pt x="1759" y="194"/>
                    </a:cubicBezTo>
                    <a:cubicBezTo>
                      <a:pt x="1768" y="192"/>
                      <a:pt x="1779" y="188"/>
                      <a:pt x="1790" y="182"/>
                    </a:cubicBezTo>
                    <a:cubicBezTo>
                      <a:pt x="1805" y="174"/>
                      <a:pt x="1804" y="166"/>
                      <a:pt x="1803" y="157"/>
                    </a:cubicBezTo>
                    <a:cubicBezTo>
                      <a:pt x="1802" y="149"/>
                      <a:pt x="1800" y="137"/>
                      <a:pt x="1816" y="131"/>
                    </a:cubicBezTo>
                    <a:cubicBezTo>
                      <a:pt x="1820" y="129"/>
                      <a:pt x="1826" y="126"/>
                      <a:pt x="1825" y="122"/>
                    </a:cubicBezTo>
                    <a:cubicBezTo>
                      <a:pt x="1825" y="116"/>
                      <a:pt x="1815" y="108"/>
                      <a:pt x="1800" y="105"/>
                    </a:cubicBezTo>
                    <a:cubicBezTo>
                      <a:pt x="1790" y="103"/>
                      <a:pt x="1788" y="107"/>
                      <a:pt x="1785" y="119"/>
                    </a:cubicBezTo>
                    <a:cubicBezTo>
                      <a:pt x="1783" y="125"/>
                      <a:pt x="1781" y="133"/>
                      <a:pt x="1774" y="135"/>
                    </a:cubicBezTo>
                    <a:lnTo>
                      <a:pt x="1772" y="136"/>
                    </a:lnTo>
                    <a:cubicBezTo>
                      <a:pt x="1763" y="136"/>
                      <a:pt x="1757" y="124"/>
                      <a:pt x="1751" y="110"/>
                    </a:cubicBezTo>
                    <a:cubicBezTo>
                      <a:pt x="1749" y="105"/>
                      <a:pt x="1746" y="98"/>
                      <a:pt x="1744" y="95"/>
                    </a:cubicBezTo>
                    <a:cubicBezTo>
                      <a:pt x="1742" y="97"/>
                      <a:pt x="1738" y="100"/>
                      <a:pt x="1736" y="103"/>
                    </a:cubicBezTo>
                    <a:cubicBezTo>
                      <a:pt x="1725" y="112"/>
                      <a:pt x="1711" y="125"/>
                      <a:pt x="1698" y="125"/>
                    </a:cubicBezTo>
                    <a:cubicBezTo>
                      <a:pt x="1692" y="125"/>
                      <a:pt x="1686" y="122"/>
                      <a:pt x="1682" y="116"/>
                    </a:cubicBezTo>
                    <a:cubicBezTo>
                      <a:pt x="1667" y="98"/>
                      <a:pt x="1580" y="79"/>
                      <a:pt x="1537" y="73"/>
                    </a:cubicBezTo>
                    <a:cubicBezTo>
                      <a:pt x="1515" y="70"/>
                      <a:pt x="1502" y="55"/>
                      <a:pt x="1491" y="43"/>
                    </a:cubicBezTo>
                    <a:cubicBezTo>
                      <a:pt x="1482" y="33"/>
                      <a:pt x="1476" y="26"/>
                      <a:pt x="1468" y="28"/>
                    </a:cubicBezTo>
                    <a:cubicBezTo>
                      <a:pt x="1464" y="30"/>
                      <a:pt x="1464" y="31"/>
                      <a:pt x="1464" y="31"/>
                    </a:cubicBezTo>
                    <a:cubicBezTo>
                      <a:pt x="1463" y="34"/>
                      <a:pt x="1474" y="45"/>
                      <a:pt x="1482" y="52"/>
                    </a:cubicBezTo>
                    <a:cubicBezTo>
                      <a:pt x="1487" y="57"/>
                      <a:pt x="1493" y="63"/>
                      <a:pt x="1499" y="70"/>
                    </a:cubicBezTo>
                    <a:cubicBezTo>
                      <a:pt x="1506" y="77"/>
                      <a:pt x="1505" y="84"/>
                      <a:pt x="1503" y="88"/>
                    </a:cubicBezTo>
                    <a:cubicBezTo>
                      <a:pt x="1494" y="109"/>
                      <a:pt x="1434" y="118"/>
                      <a:pt x="1403" y="118"/>
                    </a:cubicBezTo>
                    <a:cubicBezTo>
                      <a:pt x="1392" y="118"/>
                      <a:pt x="1383" y="117"/>
                      <a:pt x="1376" y="115"/>
                    </a:cubicBezTo>
                    <a:cubicBezTo>
                      <a:pt x="1374" y="114"/>
                      <a:pt x="1372" y="114"/>
                      <a:pt x="1371" y="113"/>
                    </a:cubicBezTo>
                    <a:cubicBezTo>
                      <a:pt x="1371" y="114"/>
                      <a:pt x="1371" y="115"/>
                      <a:pt x="1371" y="116"/>
                    </a:cubicBezTo>
                    <a:cubicBezTo>
                      <a:pt x="1373" y="121"/>
                      <a:pt x="1374" y="127"/>
                      <a:pt x="1370" y="132"/>
                    </a:cubicBezTo>
                    <a:cubicBezTo>
                      <a:pt x="1368" y="136"/>
                      <a:pt x="1364" y="137"/>
                      <a:pt x="1358" y="137"/>
                    </a:cubicBezTo>
                    <a:lnTo>
                      <a:pt x="1356" y="137"/>
                    </a:lnTo>
                    <a:lnTo>
                      <a:pt x="1356" y="137"/>
                    </a:lnTo>
                    <a:cubicBezTo>
                      <a:pt x="1343" y="137"/>
                      <a:pt x="1336" y="152"/>
                      <a:pt x="1328" y="169"/>
                    </a:cubicBezTo>
                    <a:cubicBezTo>
                      <a:pt x="1322" y="182"/>
                      <a:pt x="1316" y="195"/>
                      <a:pt x="1306" y="205"/>
                    </a:cubicBezTo>
                    <a:cubicBezTo>
                      <a:pt x="1297" y="215"/>
                      <a:pt x="1295" y="223"/>
                      <a:pt x="1294" y="232"/>
                    </a:cubicBezTo>
                    <a:cubicBezTo>
                      <a:pt x="1291" y="242"/>
                      <a:pt x="1289" y="252"/>
                      <a:pt x="1275" y="261"/>
                    </a:cubicBezTo>
                    <a:cubicBezTo>
                      <a:pt x="1265" y="267"/>
                      <a:pt x="1261" y="273"/>
                      <a:pt x="1260" y="279"/>
                    </a:cubicBezTo>
                    <a:cubicBezTo>
                      <a:pt x="1259" y="288"/>
                      <a:pt x="1265" y="301"/>
                      <a:pt x="1279" y="317"/>
                    </a:cubicBezTo>
                    <a:cubicBezTo>
                      <a:pt x="1289" y="328"/>
                      <a:pt x="1293" y="337"/>
                      <a:pt x="1289" y="344"/>
                    </a:cubicBezTo>
                    <a:cubicBezTo>
                      <a:pt x="1288" y="347"/>
                      <a:pt x="1284" y="353"/>
                      <a:pt x="1273" y="353"/>
                    </a:cubicBezTo>
                    <a:cubicBezTo>
                      <a:pt x="1262" y="353"/>
                      <a:pt x="1245" y="347"/>
                      <a:pt x="1232" y="333"/>
                    </a:cubicBezTo>
                    <a:cubicBezTo>
                      <a:pt x="1218" y="319"/>
                      <a:pt x="1202" y="313"/>
                      <a:pt x="1196" y="319"/>
                    </a:cubicBezTo>
                    <a:cubicBezTo>
                      <a:pt x="1194" y="321"/>
                      <a:pt x="1193" y="326"/>
                      <a:pt x="1193" y="332"/>
                    </a:cubicBezTo>
                    <a:cubicBezTo>
                      <a:pt x="1194" y="342"/>
                      <a:pt x="1191" y="347"/>
                      <a:pt x="1188" y="350"/>
                    </a:cubicBezTo>
                    <a:cubicBezTo>
                      <a:pt x="1182" y="357"/>
                      <a:pt x="1171" y="355"/>
                      <a:pt x="1163" y="346"/>
                    </a:cubicBezTo>
                    <a:cubicBezTo>
                      <a:pt x="1157" y="339"/>
                      <a:pt x="1154" y="327"/>
                      <a:pt x="1156" y="315"/>
                    </a:cubicBezTo>
                    <a:cubicBezTo>
                      <a:pt x="1158" y="302"/>
                      <a:pt x="1152" y="300"/>
                      <a:pt x="1139" y="297"/>
                    </a:cubicBezTo>
                    <a:cubicBezTo>
                      <a:pt x="1129" y="295"/>
                      <a:pt x="1118" y="293"/>
                      <a:pt x="1114" y="282"/>
                    </a:cubicBezTo>
                    <a:cubicBezTo>
                      <a:pt x="1108" y="265"/>
                      <a:pt x="1075" y="239"/>
                      <a:pt x="1057" y="239"/>
                    </a:cubicBezTo>
                    <a:cubicBezTo>
                      <a:pt x="1047" y="239"/>
                      <a:pt x="1043" y="244"/>
                      <a:pt x="1038" y="250"/>
                    </a:cubicBezTo>
                    <a:cubicBezTo>
                      <a:pt x="1032" y="256"/>
                      <a:pt x="1025" y="264"/>
                      <a:pt x="1011" y="264"/>
                    </a:cubicBezTo>
                    <a:cubicBezTo>
                      <a:pt x="1003" y="264"/>
                      <a:pt x="998" y="266"/>
                      <a:pt x="996" y="269"/>
                    </a:cubicBezTo>
                    <a:cubicBezTo>
                      <a:pt x="992" y="273"/>
                      <a:pt x="991" y="281"/>
                      <a:pt x="993" y="293"/>
                    </a:cubicBezTo>
                    <a:cubicBezTo>
                      <a:pt x="994" y="298"/>
                      <a:pt x="993" y="302"/>
                      <a:pt x="990" y="306"/>
                    </a:cubicBezTo>
                    <a:cubicBezTo>
                      <a:pt x="985" y="312"/>
                      <a:pt x="974" y="310"/>
                      <a:pt x="959" y="306"/>
                    </a:cubicBezTo>
                    <a:cubicBezTo>
                      <a:pt x="949" y="303"/>
                      <a:pt x="938" y="300"/>
                      <a:pt x="929" y="301"/>
                    </a:cubicBezTo>
                    <a:cubicBezTo>
                      <a:pt x="927" y="302"/>
                      <a:pt x="924" y="302"/>
                      <a:pt x="923" y="304"/>
                    </a:cubicBezTo>
                    <a:cubicBezTo>
                      <a:pt x="921" y="306"/>
                      <a:pt x="922" y="311"/>
                      <a:pt x="923" y="315"/>
                    </a:cubicBezTo>
                    <a:cubicBezTo>
                      <a:pt x="925" y="321"/>
                      <a:pt x="926" y="326"/>
                      <a:pt x="923" y="331"/>
                    </a:cubicBezTo>
                    <a:cubicBezTo>
                      <a:pt x="922" y="332"/>
                      <a:pt x="919" y="335"/>
                      <a:pt x="915" y="335"/>
                    </a:cubicBezTo>
                    <a:cubicBezTo>
                      <a:pt x="912" y="335"/>
                      <a:pt x="910" y="338"/>
                      <a:pt x="907" y="343"/>
                    </a:cubicBezTo>
                    <a:cubicBezTo>
                      <a:pt x="902" y="351"/>
                      <a:pt x="895" y="360"/>
                      <a:pt x="879" y="360"/>
                    </a:cubicBezTo>
                    <a:cubicBezTo>
                      <a:pt x="877" y="360"/>
                      <a:pt x="875" y="361"/>
                      <a:pt x="874" y="363"/>
                    </a:cubicBezTo>
                    <a:cubicBezTo>
                      <a:pt x="867" y="371"/>
                      <a:pt x="865" y="396"/>
                      <a:pt x="870" y="428"/>
                    </a:cubicBezTo>
                    <a:cubicBezTo>
                      <a:pt x="870" y="434"/>
                      <a:pt x="870" y="438"/>
                      <a:pt x="867" y="441"/>
                    </a:cubicBezTo>
                    <a:cubicBezTo>
                      <a:pt x="866" y="442"/>
                      <a:pt x="863" y="444"/>
                      <a:pt x="859" y="444"/>
                    </a:cubicBezTo>
                    <a:cubicBezTo>
                      <a:pt x="854" y="444"/>
                      <a:pt x="847" y="441"/>
                      <a:pt x="840" y="437"/>
                    </a:cubicBezTo>
                    <a:cubicBezTo>
                      <a:pt x="829" y="433"/>
                      <a:pt x="817" y="427"/>
                      <a:pt x="810" y="430"/>
                    </a:cubicBezTo>
                    <a:cubicBezTo>
                      <a:pt x="807" y="430"/>
                      <a:pt x="806" y="431"/>
                      <a:pt x="806" y="432"/>
                    </a:cubicBezTo>
                    <a:cubicBezTo>
                      <a:pt x="804" y="435"/>
                      <a:pt x="809" y="443"/>
                      <a:pt x="813" y="450"/>
                    </a:cubicBezTo>
                    <a:cubicBezTo>
                      <a:pt x="817" y="458"/>
                      <a:pt x="823" y="469"/>
                      <a:pt x="826" y="480"/>
                    </a:cubicBezTo>
                    <a:cubicBezTo>
                      <a:pt x="831" y="505"/>
                      <a:pt x="819" y="512"/>
                      <a:pt x="810" y="518"/>
                    </a:cubicBezTo>
                    <a:cubicBezTo>
                      <a:pt x="806" y="520"/>
                      <a:pt x="803" y="522"/>
                      <a:pt x="800" y="525"/>
                    </a:cubicBezTo>
                    <a:cubicBezTo>
                      <a:pt x="797" y="528"/>
                      <a:pt x="794" y="528"/>
                      <a:pt x="792" y="528"/>
                    </a:cubicBezTo>
                    <a:cubicBezTo>
                      <a:pt x="782" y="528"/>
                      <a:pt x="774" y="515"/>
                      <a:pt x="769" y="503"/>
                    </a:cubicBezTo>
                    <a:cubicBezTo>
                      <a:pt x="763" y="490"/>
                      <a:pt x="760" y="474"/>
                      <a:pt x="760" y="463"/>
                    </a:cubicBezTo>
                    <a:cubicBezTo>
                      <a:pt x="760" y="459"/>
                      <a:pt x="759" y="458"/>
                      <a:pt x="759" y="458"/>
                    </a:cubicBezTo>
                    <a:cubicBezTo>
                      <a:pt x="756" y="458"/>
                      <a:pt x="745" y="461"/>
                      <a:pt x="711" y="497"/>
                    </a:cubicBezTo>
                    <a:cubicBezTo>
                      <a:pt x="694" y="515"/>
                      <a:pt x="702" y="538"/>
                      <a:pt x="707" y="556"/>
                    </a:cubicBezTo>
                    <a:cubicBezTo>
                      <a:pt x="712" y="570"/>
                      <a:pt x="715" y="582"/>
                      <a:pt x="706" y="588"/>
                    </a:cubicBezTo>
                    <a:cubicBezTo>
                      <a:pt x="694" y="596"/>
                      <a:pt x="633" y="652"/>
                      <a:pt x="597" y="695"/>
                    </a:cubicBezTo>
                    <a:cubicBezTo>
                      <a:pt x="575" y="722"/>
                      <a:pt x="537" y="724"/>
                      <a:pt x="507" y="725"/>
                    </a:cubicBezTo>
                    <a:cubicBezTo>
                      <a:pt x="488" y="725"/>
                      <a:pt x="470" y="726"/>
                      <a:pt x="461" y="733"/>
                    </a:cubicBezTo>
                    <a:cubicBezTo>
                      <a:pt x="448" y="745"/>
                      <a:pt x="433" y="746"/>
                      <a:pt x="421" y="747"/>
                    </a:cubicBezTo>
                    <a:cubicBezTo>
                      <a:pt x="409" y="748"/>
                      <a:pt x="399" y="749"/>
                      <a:pt x="388" y="757"/>
                    </a:cubicBezTo>
                    <a:lnTo>
                      <a:pt x="386" y="759"/>
                    </a:lnTo>
                    <a:cubicBezTo>
                      <a:pt x="360" y="779"/>
                      <a:pt x="336" y="797"/>
                      <a:pt x="321" y="797"/>
                    </a:cubicBezTo>
                    <a:cubicBezTo>
                      <a:pt x="313" y="797"/>
                      <a:pt x="308" y="793"/>
                      <a:pt x="306" y="786"/>
                    </a:cubicBezTo>
                    <a:cubicBezTo>
                      <a:pt x="305" y="781"/>
                      <a:pt x="297" y="780"/>
                      <a:pt x="293" y="780"/>
                    </a:cubicBezTo>
                    <a:cubicBezTo>
                      <a:pt x="274" y="780"/>
                      <a:pt x="242" y="793"/>
                      <a:pt x="225" y="811"/>
                    </a:cubicBezTo>
                    <a:cubicBezTo>
                      <a:pt x="197" y="840"/>
                      <a:pt x="156" y="863"/>
                      <a:pt x="126" y="865"/>
                    </a:cubicBezTo>
                    <a:cubicBezTo>
                      <a:pt x="113" y="866"/>
                      <a:pt x="107" y="879"/>
                      <a:pt x="101" y="897"/>
                    </a:cubicBezTo>
                    <a:cubicBezTo>
                      <a:pt x="97" y="906"/>
                      <a:pt x="94" y="915"/>
                      <a:pt x="89" y="919"/>
                    </a:cubicBezTo>
                    <a:cubicBezTo>
                      <a:pt x="85" y="923"/>
                      <a:pt x="79" y="923"/>
                      <a:pt x="76" y="919"/>
                    </a:cubicBezTo>
                    <a:cubicBezTo>
                      <a:pt x="71" y="914"/>
                      <a:pt x="70" y="900"/>
                      <a:pt x="71" y="875"/>
                    </a:cubicBezTo>
                    <a:cubicBezTo>
                      <a:pt x="63" y="884"/>
                      <a:pt x="51" y="903"/>
                      <a:pt x="43" y="925"/>
                    </a:cubicBezTo>
                    <a:cubicBezTo>
                      <a:pt x="39" y="939"/>
                      <a:pt x="43" y="948"/>
                      <a:pt x="48" y="959"/>
                    </a:cubicBezTo>
                    <a:cubicBezTo>
                      <a:pt x="55" y="974"/>
                      <a:pt x="62" y="990"/>
                      <a:pt x="46" y="1013"/>
                    </a:cubicBezTo>
                    <a:cubicBezTo>
                      <a:pt x="18" y="1054"/>
                      <a:pt x="1" y="1086"/>
                      <a:pt x="32" y="1128"/>
                    </a:cubicBezTo>
                    <a:cubicBezTo>
                      <a:pt x="69" y="1177"/>
                      <a:pt x="90" y="1209"/>
                      <a:pt x="77" y="1236"/>
                    </a:cubicBezTo>
                    <a:cubicBezTo>
                      <a:pt x="74" y="1242"/>
                      <a:pt x="69" y="1244"/>
                      <a:pt x="66" y="1244"/>
                    </a:cubicBezTo>
                    <a:cubicBezTo>
                      <a:pt x="62" y="1244"/>
                      <a:pt x="59" y="1242"/>
                      <a:pt x="55" y="1239"/>
                    </a:cubicBezTo>
                    <a:cubicBezTo>
                      <a:pt x="56" y="1243"/>
                      <a:pt x="56" y="1248"/>
                      <a:pt x="53" y="1251"/>
                    </a:cubicBezTo>
                    <a:cubicBezTo>
                      <a:pt x="51" y="1255"/>
                      <a:pt x="48" y="1256"/>
                      <a:pt x="44" y="1256"/>
                    </a:cubicBezTo>
                    <a:cubicBezTo>
                      <a:pt x="36" y="1256"/>
                      <a:pt x="28" y="1246"/>
                      <a:pt x="15" y="1230"/>
                    </a:cubicBezTo>
                    <a:cubicBezTo>
                      <a:pt x="11" y="1225"/>
                      <a:pt x="4" y="1217"/>
                      <a:pt x="0" y="1213"/>
                    </a:cubicBezTo>
                    <a:cubicBezTo>
                      <a:pt x="2" y="1223"/>
                      <a:pt x="17" y="1249"/>
                      <a:pt x="29" y="1271"/>
                    </a:cubicBezTo>
                    <a:cubicBezTo>
                      <a:pt x="52" y="1311"/>
                      <a:pt x="77" y="1355"/>
                      <a:pt x="78" y="1380"/>
                    </a:cubicBezTo>
                    <a:cubicBezTo>
                      <a:pt x="78" y="1397"/>
                      <a:pt x="91" y="1414"/>
                      <a:pt x="105" y="1433"/>
                    </a:cubicBezTo>
                    <a:cubicBezTo>
                      <a:pt x="123" y="1459"/>
                      <a:pt x="144" y="1488"/>
                      <a:pt x="142" y="1524"/>
                    </a:cubicBezTo>
                    <a:cubicBezTo>
                      <a:pt x="138" y="1588"/>
                      <a:pt x="208" y="1694"/>
                      <a:pt x="209" y="1695"/>
                    </a:cubicBezTo>
                    <a:cubicBezTo>
                      <a:pt x="215" y="1704"/>
                      <a:pt x="210" y="1718"/>
                      <a:pt x="204" y="1735"/>
                    </a:cubicBezTo>
                    <a:cubicBezTo>
                      <a:pt x="197" y="1753"/>
                      <a:pt x="189" y="1775"/>
                      <a:pt x="193" y="1799"/>
                    </a:cubicBezTo>
                    <a:cubicBezTo>
                      <a:pt x="196" y="1823"/>
                      <a:pt x="193" y="1841"/>
                      <a:pt x="182" y="1853"/>
                    </a:cubicBezTo>
                    <a:cubicBezTo>
                      <a:pt x="173" y="1863"/>
                      <a:pt x="160" y="1868"/>
                      <a:pt x="143" y="1868"/>
                    </a:cubicBezTo>
                    <a:cubicBezTo>
                      <a:pt x="137" y="1868"/>
                      <a:pt x="134" y="1871"/>
                      <a:pt x="134" y="1876"/>
                    </a:cubicBezTo>
                    <a:cubicBezTo>
                      <a:pt x="133" y="1887"/>
                      <a:pt x="146" y="1906"/>
                      <a:pt x="164" y="1907"/>
                    </a:cubicBezTo>
                    <a:cubicBezTo>
                      <a:pt x="184" y="1910"/>
                      <a:pt x="190" y="1919"/>
                      <a:pt x="196" y="1930"/>
                    </a:cubicBezTo>
                    <a:cubicBezTo>
                      <a:pt x="201" y="1938"/>
                      <a:pt x="207" y="1947"/>
                      <a:pt x="222" y="1957"/>
                    </a:cubicBezTo>
                    <a:cubicBezTo>
                      <a:pt x="238" y="1968"/>
                      <a:pt x="267" y="1973"/>
                      <a:pt x="310" y="1973"/>
                    </a:cubicBezTo>
                    <a:cubicBezTo>
                      <a:pt x="324" y="1973"/>
                      <a:pt x="337" y="1973"/>
                      <a:pt x="348" y="1972"/>
                    </a:cubicBezTo>
                    <a:cubicBezTo>
                      <a:pt x="356" y="1972"/>
                      <a:pt x="363" y="1972"/>
                      <a:pt x="368" y="1972"/>
                    </a:cubicBezTo>
                    <a:cubicBezTo>
                      <a:pt x="379" y="1972"/>
                      <a:pt x="387" y="1963"/>
                      <a:pt x="396" y="1953"/>
                    </a:cubicBezTo>
                    <a:cubicBezTo>
                      <a:pt x="407" y="1941"/>
                      <a:pt x="421" y="1927"/>
                      <a:pt x="444" y="1926"/>
                    </a:cubicBezTo>
                    <a:cubicBezTo>
                      <a:pt x="471" y="1925"/>
                      <a:pt x="474" y="1919"/>
                      <a:pt x="483" y="1906"/>
                    </a:cubicBezTo>
                    <a:cubicBezTo>
                      <a:pt x="486" y="1901"/>
                      <a:pt x="489" y="1897"/>
                      <a:pt x="493" y="1891"/>
                    </a:cubicBezTo>
                    <a:cubicBezTo>
                      <a:pt x="504" y="1878"/>
                      <a:pt x="530" y="1872"/>
                      <a:pt x="580" y="1872"/>
                    </a:cubicBezTo>
                    <a:cubicBezTo>
                      <a:pt x="609" y="1872"/>
                      <a:pt x="642" y="1874"/>
                      <a:pt x="678" y="1876"/>
                    </a:cubicBezTo>
                    <a:lnTo>
                      <a:pt x="695" y="1877"/>
                    </a:lnTo>
                    <a:cubicBezTo>
                      <a:pt x="702" y="1877"/>
                      <a:pt x="709" y="1877"/>
                      <a:pt x="715" y="1877"/>
                    </a:cubicBezTo>
                    <a:cubicBezTo>
                      <a:pt x="779" y="1877"/>
                      <a:pt x="818" y="1859"/>
                      <a:pt x="831" y="1822"/>
                    </a:cubicBezTo>
                    <a:cubicBezTo>
                      <a:pt x="839" y="1801"/>
                      <a:pt x="865" y="1791"/>
                      <a:pt x="890" y="1783"/>
                    </a:cubicBezTo>
                    <a:cubicBezTo>
                      <a:pt x="907" y="1777"/>
                      <a:pt x="924" y="1771"/>
                      <a:pt x="934" y="1762"/>
                    </a:cubicBezTo>
                    <a:cubicBezTo>
                      <a:pt x="954" y="1743"/>
                      <a:pt x="973" y="1737"/>
                      <a:pt x="1011" y="1737"/>
                    </a:cubicBezTo>
                    <a:cubicBezTo>
                      <a:pt x="1022" y="1737"/>
                      <a:pt x="1034" y="1737"/>
                      <a:pt x="1052" y="1738"/>
                    </a:cubicBezTo>
                    <a:cubicBezTo>
                      <a:pt x="1103" y="1740"/>
                      <a:pt x="1152" y="1719"/>
                      <a:pt x="1191" y="1701"/>
                    </a:cubicBezTo>
                    <a:cubicBezTo>
                      <a:pt x="1201" y="1697"/>
                      <a:pt x="1210" y="1693"/>
                      <a:pt x="1219" y="1689"/>
                    </a:cubicBezTo>
                    <a:cubicBezTo>
                      <a:pt x="1244" y="1679"/>
                      <a:pt x="1280" y="1677"/>
                      <a:pt x="1315" y="1676"/>
                    </a:cubicBezTo>
                    <a:cubicBezTo>
                      <a:pt x="1340" y="1674"/>
                      <a:pt x="1363" y="1673"/>
                      <a:pt x="1380" y="1669"/>
                    </a:cubicBezTo>
                    <a:cubicBezTo>
                      <a:pt x="1384" y="1668"/>
                      <a:pt x="1387" y="1668"/>
                      <a:pt x="1390" y="1668"/>
                    </a:cubicBezTo>
                    <a:cubicBezTo>
                      <a:pt x="1408" y="1668"/>
                      <a:pt x="1420" y="1680"/>
                      <a:pt x="1431" y="1691"/>
                    </a:cubicBezTo>
                    <a:cubicBezTo>
                      <a:pt x="1443" y="1704"/>
                      <a:pt x="1454" y="1716"/>
                      <a:pt x="1474" y="1714"/>
                    </a:cubicBezTo>
                    <a:cubicBezTo>
                      <a:pt x="1502" y="1711"/>
                      <a:pt x="1521" y="1717"/>
                      <a:pt x="1537" y="1721"/>
                    </a:cubicBezTo>
                    <a:cubicBezTo>
                      <a:pt x="1547" y="1724"/>
                      <a:pt x="1555" y="1727"/>
                      <a:pt x="1564" y="1726"/>
                    </a:cubicBezTo>
                    <a:cubicBezTo>
                      <a:pt x="1580" y="1725"/>
                      <a:pt x="1586" y="1732"/>
                      <a:pt x="1592" y="1738"/>
                    </a:cubicBezTo>
                    <a:cubicBezTo>
                      <a:pt x="1596" y="1742"/>
                      <a:pt x="1600" y="1746"/>
                      <a:pt x="1610" y="1748"/>
                    </a:cubicBezTo>
                    <a:cubicBezTo>
                      <a:pt x="1623" y="1751"/>
                      <a:pt x="1628" y="1758"/>
                      <a:pt x="1630" y="1763"/>
                    </a:cubicBezTo>
                    <a:cubicBezTo>
                      <a:pt x="1634" y="1774"/>
                      <a:pt x="1630" y="1788"/>
                      <a:pt x="1618" y="1805"/>
                    </a:cubicBezTo>
                    <a:cubicBezTo>
                      <a:pt x="1618" y="1806"/>
                      <a:pt x="1616" y="1808"/>
                      <a:pt x="1617" y="1809"/>
                    </a:cubicBezTo>
                    <a:cubicBezTo>
                      <a:pt x="1617" y="1812"/>
                      <a:pt x="1626" y="1817"/>
                      <a:pt x="1634" y="1821"/>
                    </a:cubicBezTo>
                    <a:cubicBezTo>
                      <a:pt x="1649" y="1829"/>
                      <a:pt x="1670" y="1840"/>
                      <a:pt x="1686" y="1862"/>
                    </a:cubicBezTo>
                    <a:cubicBezTo>
                      <a:pt x="1706" y="1889"/>
                      <a:pt x="1703" y="1904"/>
                      <a:pt x="1701" y="1918"/>
                    </a:cubicBezTo>
                    <a:cubicBezTo>
                      <a:pt x="1700" y="1927"/>
                      <a:pt x="1699" y="1935"/>
                      <a:pt x="1705" y="1948"/>
                    </a:cubicBezTo>
                    <a:cubicBezTo>
                      <a:pt x="1711" y="1959"/>
                      <a:pt x="1716" y="1965"/>
                      <a:pt x="1720" y="1965"/>
                    </a:cubicBezTo>
                    <a:cubicBezTo>
                      <a:pt x="1728" y="1965"/>
                      <a:pt x="1744" y="1944"/>
                      <a:pt x="1758" y="1925"/>
                    </a:cubicBezTo>
                    <a:cubicBezTo>
                      <a:pt x="1776" y="1900"/>
                      <a:pt x="1796" y="1895"/>
                      <a:pt x="1810" y="1891"/>
                    </a:cubicBezTo>
                    <a:cubicBezTo>
                      <a:pt x="1824" y="1888"/>
                      <a:pt x="1831" y="1886"/>
                      <a:pt x="1833" y="1870"/>
                    </a:cubicBezTo>
                    <a:cubicBezTo>
                      <a:pt x="1837" y="1835"/>
                      <a:pt x="1864" y="1792"/>
                      <a:pt x="1890" y="1792"/>
                    </a:cubicBezTo>
                    <a:cubicBezTo>
                      <a:pt x="1896" y="1792"/>
                      <a:pt x="1902" y="1795"/>
                      <a:pt x="1907" y="1799"/>
                    </a:cubicBezTo>
                    <a:cubicBezTo>
                      <a:pt x="1923" y="1812"/>
                      <a:pt x="1915" y="1825"/>
                      <a:pt x="1906" y="1840"/>
                    </a:cubicBezTo>
                    <a:cubicBezTo>
                      <a:pt x="1897" y="1854"/>
                      <a:pt x="1884" y="1876"/>
                      <a:pt x="1877" y="1913"/>
                    </a:cubicBezTo>
                    <a:cubicBezTo>
                      <a:pt x="1867" y="1964"/>
                      <a:pt x="1851" y="1969"/>
                      <a:pt x="1835" y="1969"/>
                    </a:cubicBezTo>
                    <a:cubicBezTo>
                      <a:pt x="1830" y="1969"/>
                      <a:pt x="1830" y="1969"/>
                      <a:pt x="1829" y="1972"/>
                    </a:cubicBezTo>
                    <a:cubicBezTo>
                      <a:pt x="1829" y="1973"/>
                      <a:pt x="1829" y="1974"/>
                      <a:pt x="1830" y="1976"/>
                    </a:cubicBezTo>
                    <a:cubicBezTo>
                      <a:pt x="1834" y="1980"/>
                      <a:pt x="1845" y="1985"/>
                      <a:pt x="1859" y="1985"/>
                    </a:cubicBezTo>
                    <a:cubicBezTo>
                      <a:pt x="1866" y="1985"/>
                      <a:pt x="1889" y="1983"/>
                      <a:pt x="1889" y="1964"/>
                    </a:cubicBezTo>
                    <a:cubicBezTo>
                      <a:pt x="1889" y="1924"/>
                      <a:pt x="1901" y="1916"/>
                      <a:pt x="1911" y="1916"/>
                    </a:cubicBezTo>
                    <a:cubicBezTo>
                      <a:pt x="1920" y="1916"/>
                      <a:pt x="1930" y="1923"/>
                      <a:pt x="1942" y="1938"/>
                    </a:cubicBezTo>
                    <a:cubicBezTo>
                      <a:pt x="1962" y="1965"/>
                      <a:pt x="1948" y="1990"/>
                      <a:pt x="1939" y="2006"/>
                    </a:cubicBezTo>
                    <a:cubicBezTo>
                      <a:pt x="1935" y="2013"/>
                      <a:pt x="1931" y="2021"/>
                      <a:pt x="1932" y="2024"/>
                    </a:cubicBezTo>
                    <a:cubicBezTo>
                      <a:pt x="1933" y="2026"/>
                      <a:pt x="1933" y="2027"/>
                      <a:pt x="1937" y="2027"/>
                    </a:cubicBezTo>
                    <a:cubicBezTo>
                      <a:pt x="1943" y="2027"/>
                      <a:pt x="1950" y="2025"/>
                      <a:pt x="1957" y="2023"/>
                    </a:cubicBezTo>
                    <a:cubicBezTo>
                      <a:pt x="1966" y="2020"/>
                      <a:pt x="1976" y="2017"/>
                      <a:pt x="1983" y="2017"/>
                    </a:cubicBezTo>
                    <a:cubicBezTo>
                      <a:pt x="2001" y="2019"/>
                      <a:pt x="2017" y="2038"/>
                      <a:pt x="2026" y="2049"/>
                    </a:cubicBezTo>
                    <a:cubicBezTo>
                      <a:pt x="2042" y="2071"/>
                      <a:pt x="2057" y="2105"/>
                      <a:pt x="2053" y="2129"/>
                    </a:cubicBezTo>
                    <a:lnTo>
                      <a:pt x="2052" y="2135"/>
                    </a:lnTo>
                    <a:cubicBezTo>
                      <a:pt x="2045" y="2168"/>
                      <a:pt x="2040" y="2196"/>
                      <a:pt x="2090" y="2221"/>
                    </a:cubicBezTo>
                    <a:cubicBezTo>
                      <a:pt x="2114" y="2233"/>
                      <a:pt x="2124" y="2241"/>
                      <a:pt x="2131" y="2246"/>
                    </a:cubicBezTo>
                    <a:cubicBezTo>
                      <a:pt x="2140" y="2253"/>
                      <a:pt x="2142" y="2254"/>
                      <a:pt x="2165" y="2254"/>
                    </a:cubicBezTo>
                    <a:cubicBezTo>
                      <a:pt x="2208" y="2254"/>
                      <a:pt x="2298" y="2288"/>
                      <a:pt x="2323" y="2310"/>
                    </a:cubicBezTo>
                    <a:cubicBezTo>
                      <a:pt x="2327" y="2313"/>
                      <a:pt x="2331" y="2314"/>
                      <a:pt x="2337" y="2314"/>
                    </a:cubicBezTo>
                    <a:cubicBezTo>
                      <a:pt x="2362" y="2314"/>
                      <a:pt x="2401" y="2287"/>
                      <a:pt x="2410" y="2257"/>
                    </a:cubicBezTo>
                    <a:cubicBezTo>
                      <a:pt x="2416" y="2237"/>
                      <a:pt x="2429" y="2235"/>
                      <a:pt x="2434" y="2235"/>
                    </a:cubicBezTo>
                    <a:cubicBezTo>
                      <a:pt x="2445" y="2235"/>
                      <a:pt x="2457" y="2244"/>
                      <a:pt x="2460" y="2255"/>
                    </a:cubicBezTo>
                    <a:cubicBezTo>
                      <a:pt x="2462" y="2263"/>
                      <a:pt x="2459" y="2271"/>
                      <a:pt x="2451" y="2276"/>
                    </a:cubicBezTo>
                    <a:cubicBezTo>
                      <a:pt x="2446" y="2278"/>
                      <a:pt x="2445" y="2281"/>
                      <a:pt x="2446" y="2285"/>
                    </a:cubicBezTo>
                    <a:cubicBezTo>
                      <a:pt x="2448" y="2291"/>
                      <a:pt x="2453" y="2295"/>
                      <a:pt x="2455" y="2296"/>
                    </a:cubicBezTo>
                    <a:cubicBezTo>
                      <a:pt x="2455" y="2295"/>
                      <a:pt x="2455" y="2295"/>
                      <a:pt x="2456" y="2294"/>
                    </a:cubicBezTo>
                    <a:cubicBezTo>
                      <a:pt x="2457" y="2278"/>
                      <a:pt x="2462" y="2261"/>
                      <a:pt x="2473" y="2261"/>
                    </a:cubicBezTo>
                    <a:cubicBezTo>
                      <a:pt x="2482" y="2261"/>
                      <a:pt x="2486" y="2273"/>
                      <a:pt x="2487" y="2277"/>
                    </a:cubicBezTo>
                    <a:cubicBezTo>
                      <a:pt x="2491" y="2289"/>
                      <a:pt x="2501" y="2294"/>
                      <a:pt x="2512" y="2300"/>
                    </a:cubicBezTo>
                    <a:cubicBezTo>
                      <a:pt x="2522" y="2305"/>
                      <a:pt x="2532" y="2311"/>
                      <a:pt x="2538" y="2322"/>
                    </a:cubicBezTo>
                    <a:cubicBezTo>
                      <a:pt x="2544" y="2332"/>
                      <a:pt x="2549" y="2339"/>
                      <a:pt x="2552" y="2342"/>
                    </a:cubicBezTo>
                    <a:cubicBezTo>
                      <a:pt x="2552" y="2320"/>
                      <a:pt x="2564" y="2305"/>
                      <a:pt x="2590" y="2295"/>
                    </a:cubicBezTo>
                    <a:cubicBezTo>
                      <a:pt x="2610" y="2288"/>
                      <a:pt x="2624" y="2275"/>
                      <a:pt x="2642" y="2259"/>
                    </a:cubicBezTo>
                    <a:cubicBezTo>
                      <a:pt x="2648" y="2255"/>
                      <a:pt x="2654" y="2249"/>
                      <a:pt x="2661" y="2244"/>
                    </a:cubicBezTo>
                    <a:cubicBezTo>
                      <a:pt x="2691" y="2219"/>
                      <a:pt x="2807" y="2214"/>
                      <a:pt x="2822" y="2214"/>
                    </a:cubicBezTo>
                    <a:cubicBezTo>
                      <a:pt x="2828" y="2204"/>
                      <a:pt x="2834" y="2146"/>
                      <a:pt x="2838" y="2110"/>
                    </a:cubicBezTo>
                    <a:cubicBezTo>
                      <a:pt x="2840" y="2094"/>
                      <a:pt x="2841" y="2078"/>
                      <a:pt x="2843" y="2065"/>
                    </a:cubicBezTo>
                    <a:cubicBezTo>
                      <a:pt x="2847" y="2037"/>
                      <a:pt x="2860" y="2021"/>
                      <a:pt x="2872" y="2006"/>
                    </a:cubicBezTo>
                    <a:cubicBezTo>
                      <a:pt x="2885" y="1990"/>
                      <a:pt x="2897" y="1975"/>
                      <a:pt x="2901" y="1948"/>
                    </a:cubicBezTo>
                    <a:cubicBezTo>
                      <a:pt x="2908" y="1891"/>
                      <a:pt x="2967" y="1785"/>
                      <a:pt x="2986" y="1779"/>
                    </a:cubicBezTo>
                    <a:cubicBezTo>
                      <a:pt x="2995" y="1776"/>
                      <a:pt x="3026" y="1763"/>
                      <a:pt x="3028" y="1732"/>
                    </a:cubicBezTo>
                    <a:cubicBezTo>
                      <a:pt x="3028" y="1716"/>
                      <a:pt x="3038" y="1699"/>
                      <a:pt x="3047" y="1682"/>
                    </a:cubicBezTo>
                    <a:cubicBezTo>
                      <a:pt x="3058" y="1664"/>
                      <a:pt x="3068" y="1645"/>
                      <a:pt x="3068" y="1626"/>
                    </a:cubicBezTo>
                    <a:cubicBezTo>
                      <a:pt x="3068" y="1603"/>
                      <a:pt x="3075" y="1579"/>
                      <a:pt x="3081" y="1559"/>
                    </a:cubicBezTo>
                    <a:cubicBezTo>
                      <a:pt x="3084" y="1548"/>
                      <a:pt x="3088" y="1534"/>
                      <a:pt x="3087" y="1531"/>
                    </a:cubicBezTo>
                    <a:lnTo>
                      <a:pt x="3086" y="1528"/>
                    </a:lnTo>
                    <a:cubicBezTo>
                      <a:pt x="3082" y="1514"/>
                      <a:pt x="3071" y="1477"/>
                      <a:pt x="3097" y="1449"/>
                    </a:cubicBezTo>
                    <a:cubicBezTo>
                      <a:pt x="3109" y="1436"/>
                      <a:pt x="3104" y="1421"/>
                      <a:pt x="3100" y="1407"/>
                    </a:cubicBezTo>
                    <a:cubicBezTo>
                      <a:pt x="3096" y="1397"/>
                      <a:pt x="3092" y="1386"/>
                      <a:pt x="3101" y="13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6" name="Freeform 291">
                <a:extLst>
                  <a:ext uri="{FF2B5EF4-FFF2-40B4-BE49-F238E27FC236}">
                    <a16:creationId xmlns:a16="http://schemas.microsoft.com/office/drawing/2014/main" id="{F837EA6E-85A0-4201-B1B5-AAB596696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6609" y="5473346"/>
                <a:ext cx="180386" cy="253663"/>
              </a:xfrm>
              <a:custGeom>
                <a:avLst/>
                <a:gdLst>
                  <a:gd name="T0" fmla="*/ 405 w 422"/>
                  <a:gd name="T1" fmla="*/ 253 h 596"/>
                  <a:gd name="T2" fmla="*/ 355 w 422"/>
                  <a:gd name="T3" fmla="*/ 275 h 596"/>
                  <a:gd name="T4" fmla="*/ 334 w 422"/>
                  <a:gd name="T5" fmla="*/ 288 h 596"/>
                  <a:gd name="T6" fmla="*/ 306 w 422"/>
                  <a:gd name="T7" fmla="*/ 280 h 596"/>
                  <a:gd name="T8" fmla="*/ 275 w 422"/>
                  <a:gd name="T9" fmla="*/ 271 h 596"/>
                  <a:gd name="T10" fmla="*/ 224 w 422"/>
                  <a:gd name="T11" fmla="*/ 219 h 596"/>
                  <a:gd name="T12" fmla="*/ 198 w 422"/>
                  <a:gd name="T13" fmla="*/ 164 h 596"/>
                  <a:gd name="T14" fmla="*/ 191 w 422"/>
                  <a:gd name="T15" fmla="*/ 166 h 596"/>
                  <a:gd name="T16" fmla="*/ 196 w 422"/>
                  <a:gd name="T17" fmla="*/ 176 h 596"/>
                  <a:gd name="T18" fmla="*/ 199 w 422"/>
                  <a:gd name="T19" fmla="*/ 204 h 596"/>
                  <a:gd name="T20" fmla="*/ 189 w 422"/>
                  <a:gd name="T21" fmla="*/ 210 h 596"/>
                  <a:gd name="T22" fmla="*/ 174 w 422"/>
                  <a:gd name="T23" fmla="*/ 200 h 596"/>
                  <a:gd name="T24" fmla="*/ 164 w 422"/>
                  <a:gd name="T25" fmla="*/ 192 h 596"/>
                  <a:gd name="T26" fmla="*/ 129 w 422"/>
                  <a:gd name="T27" fmla="*/ 133 h 596"/>
                  <a:gd name="T28" fmla="*/ 117 w 422"/>
                  <a:gd name="T29" fmla="*/ 105 h 596"/>
                  <a:gd name="T30" fmla="*/ 100 w 422"/>
                  <a:gd name="T31" fmla="*/ 64 h 596"/>
                  <a:gd name="T32" fmla="*/ 11 w 422"/>
                  <a:gd name="T33" fmla="*/ 0 h 596"/>
                  <a:gd name="T34" fmla="*/ 5 w 422"/>
                  <a:gd name="T35" fmla="*/ 3 h 596"/>
                  <a:gd name="T36" fmla="*/ 40 w 422"/>
                  <a:gd name="T37" fmla="*/ 72 h 596"/>
                  <a:gd name="T38" fmla="*/ 65 w 422"/>
                  <a:gd name="T39" fmla="*/ 94 h 596"/>
                  <a:gd name="T40" fmla="*/ 93 w 422"/>
                  <a:gd name="T41" fmla="*/ 130 h 596"/>
                  <a:gd name="T42" fmla="*/ 135 w 422"/>
                  <a:gd name="T43" fmla="*/ 185 h 596"/>
                  <a:gd name="T44" fmla="*/ 138 w 422"/>
                  <a:gd name="T45" fmla="*/ 243 h 596"/>
                  <a:gd name="T46" fmla="*/ 127 w 422"/>
                  <a:gd name="T47" fmla="*/ 304 h 596"/>
                  <a:gd name="T48" fmla="*/ 92 w 422"/>
                  <a:gd name="T49" fmla="*/ 356 h 596"/>
                  <a:gd name="T50" fmla="*/ 63 w 422"/>
                  <a:gd name="T51" fmla="*/ 377 h 596"/>
                  <a:gd name="T52" fmla="*/ 60 w 422"/>
                  <a:gd name="T53" fmla="*/ 386 h 596"/>
                  <a:gd name="T54" fmla="*/ 118 w 422"/>
                  <a:gd name="T55" fmla="*/ 431 h 596"/>
                  <a:gd name="T56" fmla="*/ 164 w 422"/>
                  <a:gd name="T57" fmla="*/ 460 h 596"/>
                  <a:gd name="T58" fmla="*/ 156 w 422"/>
                  <a:gd name="T59" fmla="*/ 552 h 596"/>
                  <a:gd name="T60" fmla="*/ 143 w 422"/>
                  <a:gd name="T61" fmla="*/ 584 h 596"/>
                  <a:gd name="T62" fmla="*/ 179 w 422"/>
                  <a:gd name="T63" fmla="*/ 595 h 596"/>
                  <a:gd name="T64" fmla="*/ 206 w 422"/>
                  <a:gd name="T65" fmla="*/ 591 h 596"/>
                  <a:gd name="T66" fmla="*/ 256 w 422"/>
                  <a:gd name="T67" fmla="*/ 525 h 596"/>
                  <a:gd name="T68" fmla="*/ 288 w 422"/>
                  <a:gd name="T69" fmla="*/ 474 h 596"/>
                  <a:gd name="T70" fmla="*/ 304 w 422"/>
                  <a:gd name="T71" fmla="*/ 429 h 596"/>
                  <a:gd name="T72" fmla="*/ 311 w 422"/>
                  <a:gd name="T73" fmla="*/ 395 h 596"/>
                  <a:gd name="T74" fmla="*/ 358 w 422"/>
                  <a:gd name="T75" fmla="*/ 376 h 596"/>
                  <a:gd name="T76" fmla="*/ 367 w 422"/>
                  <a:gd name="T77" fmla="*/ 376 h 596"/>
                  <a:gd name="T78" fmla="*/ 375 w 422"/>
                  <a:gd name="T79" fmla="*/ 360 h 596"/>
                  <a:gd name="T80" fmla="*/ 399 w 422"/>
                  <a:gd name="T81" fmla="*/ 330 h 596"/>
                  <a:gd name="T82" fmla="*/ 411 w 422"/>
                  <a:gd name="T83" fmla="*/ 306 h 596"/>
                  <a:gd name="T84" fmla="*/ 419 w 422"/>
                  <a:gd name="T85" fmla="*/ 266 h 596"/>
                  <a:gd name="T86" fmla="*/ 419 w 422"/>
                  <a:gd name="T87" fmla="*/ 257 h 596"/>
                  <a:gd name="T88" fmla="*/ 405 w 422"/>
                  <a:gd name="T89" fmla="*/ 25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2" h="596">
                    <a:moveTo>
                      <a:pt x="405" y="253"/>
                    </a:moveTo>
                    <a:cubicBezTo>
                      <a:pt x="386" y="253"/>
                      <a:pt x="362" y="264"/>
                      <a:pt x="355" y="275"/>
                    </a:cubicBezTo>
                    <a:cubicBezTo>
                      <a:pt x="350" y="283"/>
                      <a:pt x="343" y="288"/>
                      <a:pt x="334" y="288"/>
                    </a:cubicBezTo>
                    <a:cubicBezTo>
                      <a:pt x="325" y="288"/>
                      <a:pt x="316" y="284"/>
                      <a:pt x="306" y="280"/>
                    </a:cubicBezTo>
                    <a:cubicBezTo>
                      <a:pt x="296" y="275"/>
                      <a:pt x="285" y="271"/>
                      <a:pt x="275" y="271"/>
                    </a:cubicBezTo>
                    <a:cubicBezTo>
                      <a:pt x="245" y="271"/>
                      <a:pt x="224" y="250"/>
                      <a:pt x="224" y="219"/>
                    </a:cubicBezTo>
                    <a:cubicBezTo>
                      <a:pt x="224" y="214"/>
                      <a:pt x="223" y="164"/>
                      <a:pt x="198" y="164"/>
                    </a:cubicBezTo>
                    <a:cubicBezTo>
                      <a:pt x="192" y="165"/>
                      <a:pt x="191" y="166"/>
                      <a:pt x="191" y="166"/>
                    </a:cubicBezTo>
                    <a:cubicBezTo>
                      <a:pt x="191" y="167"/>
                      <a:pt x="194" y="172"/>
                      <a:pt x="196" y="176"/>
                    </a:cubicBezTo>
                    <a:cubicBezTo>
                      <a:pt x="200" y="185"/>
                      <a:pt x="206" y="196"/>
                      <a:pt x="199" y="204"/>
                    </a:cubicBezTo>
                    <a:cubicBezTo>
                      <a:pt x="196" y="208"/>
                      <a:pt x="192" y="210"/>
                      <a:pt x="189" y="210"/>
                    </a:cubicBezTo>
                    <a:cubicBezTo>
                      <a:pt x="182" y="210"/>
                      <a:pt x="178" y="205"/>
                      <a:pt x="174" y="200"/>
                    </a:cubicBezTo>
                    <a:cubicBezTo>
                      <a:pt x="171" y="196"/>
                      <a:pt x="167" y="192"/>
                      <a:pt x="164" y="192"/>
                    </a:cubicBezTo>
                    <a:cubicBezTo>
                      <a:pt x="147" y="192"/>
                      <a:pt x="129" y="171"/>
                      <a:pt x="129" y="133"/>
                    </a:cubicBezTo>
                    <a:cubicBezTo>
                      <a:pt x="129" y="119"/>
                      <a:pt x="124" y="113"/>
                      <a:pt x="117" y="105"/>
                    </a:cubicBezTo>
                    <a:cubicBezTo>
                      <a:pt x="109" y="96"/>
                      <a:pt x="100" y="86"/>
                      <a:pt x="100" y="64"/>
                    </a:cubicBezTo>
                    <a:cubicBezTo>
                      <a:pt x="100" y="30"/>
                      <a:pt x="45" y="0"/>
                      <a:pt x="11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0" y="13"/>
                      <a:pt x="22" y="51"/>
                      <a:pt x="40" y="72"/>
                    </a:cubicBezTo>
                    <a:cubicBezTo>
                      <a:pt x="46" y="79"/>
                      <a:pt x="55" y="87"/>
                      <a:pt x="65" y="94"/>
                    </a:cubicBezTo>
                    <a:cubicBezTo>
                      <a:pt x="81" y="107"/>
                      <a:pt x="95" y="118"/>
                      <a:pt x="93" y="130"/>
                    </a:cubicBezTo>
                    <a:cubicBezTo>
                      <a:pt x="92" y="142"/>
                      <a:pt x="117" y="179"/>
                      <a:pt x="135" y="185"/>
                    </a:cubicBezTo>
                    <a:cubicBezTo>
                      <a:pt x="152" y="191"/>
                      <a:pt x="146" y="214"/>
                      <a:pt x="138" y="243"/>
                    </a:cubicBezTo>
                    <a:cubicBezTo>
                      <a:pt x="133" y="263"/>
                      <a:pt x="127" y="284"/>
                      <a:pt x="127" y="304"/>
                    </a:cubicBezTo>
                    <a:cubicBezTo>
                      <a:pt x="127" y="337"/>
                      <a:pt x="110" y="347"/>
                      <a:pt x="92" y="356"/>
                    </a:cubicBezTo>
                    <a:cubicBezTo>
                      <a:pt x="82" y="361"/>
                      <a:pt x="72" y="367"/>
                      <a:pt x="63" y="377"/>
                    </a:cubicBezTo>
                    <a:cubicBezTo>
                      <a:pt x="60" y="381"/>
                      <a:pt x="60" y="384"/>
                      <a:pt x="60" y="386"/>
                    </a:cubicBezTo>
                    <a:cubicBezTo>
                      <a:pt x="63" y="400"/>
                      <a:pt x="92" y="416"/>
                      <a:pt x="118" y="431"/>
                    </a:cubicBezTo>
                    <a:cubicBezTo>
                      <a:pt x="135" y="441"/>
                      <a:pt x="152" y="450"/>
                      <a:pt x="164" y="460"/>
                    </a:cubicBezTo>
                    <a:cubicBezTo>
                      <a:pt x="191" y="482"/>
                      <a:pt x="171" y="523"/>
                      <a:pt x="156" y="552"/>
                    </a:cubicBezTo>
                    <a:cubicBezTo>
                      <a:pt x="150" y="563"/>
                      <a:pt x="142" y="580"/>
                      <a:pt x="143" y="584"/>
                    </a:cubicBezTo>
                    <a:cubicBezTo>
                      <a:pt x="145" y="587"/>
                      <a:pt x="157" y="595"/>
                      <a:pt x="179" y="595"/>
                    </a:cubicBezTo>
                    <a:cubicBezTo>
                      <a:pt x="188" y="595"/>
                      <a:pt x="197" y="594"/>
                      <a:pt x="206" y="591"/>
                    </a:cubicBezTo>
                    <a:cubicBezTo>
                      <a:pt x="227" y="586"/>
                      <a:pt x="243" y="554"/>
                      <a:pt x="256" y="525"/>
                    </a:cubicBezTo>
                    <a:cubicBezTo>
                      <a:pt x="267" y="504"/>
                      <a:pt x="277" y="484"/>
                      <a:pt x="288" y="474"/>
                    </a:cubicBezTo>
                    <a:cubicBezTo>
                      <a:pt x="302" y="462"/>
                      <a:pt x="303" y="445"/>
                      <a:pt x="304" y="429"/>
                    </a:cubicBezTo>
                    <a:cubicBezTo>
                      <a:pt x="304" y="416"/>
                      <a:pt x="305" y="404"/>
                      <a:pt x="311" y="395"/>
                    </a:cubicBezTo>
                    <a:cubicBezTo>
                      <a:pt x="324" y="377"/>
                      <a:pt x="341" y="376"/>
                      <a:pt x="358" y="376"/>
                    </a:cubicBezTo>
                    <a:lnTo>
                      <a:pt x="367" y="376"/>
                    </a:lnTo>
                    <a:cubicBezTo>
                      <a:pt x="371" y="376"/>
                      <a:pt x="372" y="370"/>
                      <a:pt x="375" y="360"/>
                    </a:cubicBezTo>
                    <a:cubicBezTo>
                      <a:pt x="378" y="347"/>
                      <a:pt x="382" y="330"/>
                      <a:pt x="399" y="330"/>
                    </a:cubicBezTo>
                    <a:cubicBezTo>
                      <a:pt x="407" y="330"/>
                      <a:pt x="408" y="326"/>
                      <a:pt x="411" y="306"/>
                    </a:cubicBezTo>
                    <a:cubicBezTo>
                      <a:pt x="412" y="295"/>
                      <a:pt x="413" y="281"/>
                      <a:pt x="419" y="266"/>
                    </a:cubicBezTo>
                    <a:cubicBezTo>
                      <a:pt x="420" y="264"/>
                      <a:pt x="421" y="260"/>
                      <a:pt x="419" y="257"/>
                    </a:cubicBezTo>
                    <a:cubicBezTo>
                      <a:pt x="417" y="254"/>
                      <a:pt x="412" y="253"/>
                      <a:pt x="405" y="2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7" name="Freeform 292">
                <a:extLst>
                  <a:ext uri="{FF2B5EF4-FFF2-40B4-BE49-F238E27FC236}">
                    <a16:creationId xmlns:a16="http://schemas.microsoft.com/office/drawing/2014/main" id="{8CE0239D-E3BB-442A-8398-F927E8945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4277" y="5700704"/>
                <a:ext cx="249912" cy="231118"/>
              </a:xfrm>
              <a:custGeom>
                <a:avLst/>
                <a:gdLst>
                  <a:gd name="T0" fmla="*/ 575 w 585"/>
                  <a:gd name="T1" fmla="*/ 39 h 544"/>
                  <a:gd name="T2" fmla="*/ 569 w 585"/>
                  <a:gd name="T3" fmla="*/ 16 h 544"/>
                  <a:gd name="T4" fmla="*/ 536 w 585"/>
                  <a:gd name="T5" fmla="*/ 22 h 544"/>
                  <a:gd name="T6" fmla="*/ 515 w 585"/>
                  <a:gd name="T7" fmla="*/ 35 h 544"/>
                  <a:gd name="T8" fmla="*/ 506 w 585"/>
                  <a:gd name="T9" fmla="*/ 37 h 544"/>
                  <a:gd name="T10" fmla="*/ 477 w 585"/>
                  <a:gd name="T11" fmla="*/ 18 h 544"/>
                  <a:gd name="T12" fmla="*/ 452 w 585"/>
                  <a:gd name="T13" fmla="*/ 0 h 544"/>
                  <a:gd name="T14" fmla="*/ 441 w 585"/>
                  <a:gd name="T15" fmla="*/ 4 h 544"/>
                  <a:gd name="T16" fmla="*/ 425 w 585"/>
                  <a:gd name="T17" fmla="*/ 31 h 544"/>
                  <a:gd name="T18" fmla="*/ 403 w 585"/>
                  <a:gd name="T19" fmla="*/ 70 h 544"/>
                  <a:gd name="T20" fmla="*/ 374 w 585"/>
                  <a:gd name="T21" fmla="*/ 112 h 544"/>
                  <a:gd name="T22" fmla="*/ 341 w 585"/>
                  <a:gd name="T23" fmla="*/ 175 h 544"/>
                  <a:gd name="T24" fmla="*/ 206 w 585"/>
                  <a:gd name="T25" fmla="*/ 268 h 544"/>
                  <a:gd name="T26" fmla="*/ 131 w 585"/>
                  <a:gd name="T27" fmla="*/ 314 h 544"/>
                  <a:gd name="T28" fmla="*/ 78 w 585"/>
                  <a:gd name="T29" fmla="*/ 362 h 544"/>
                  <a:gd name="T30" fmla="*/ 36 w 585"/>
                  <a:gd name="T31" fmla="*/ 403 h 544"/>
                  <a:gd name="T32" fmla="*/ 21 w 585"/>
                  <a:gd name="T33" fmla="*/ 434 h 544"/>
                  <a:gd name="T34" fmla="*/ 14 w 585"/>
                  <a:gd name="T35" fmla="*/ 482 h 544"/>
                  <a:gd name="T36" fmla="*/ 47 w 585"/>
                  <a:gd name="T37" fmla="*/ 497 h 544"/>
                  <a:gd name="T38" fmla="*/ 83 w 585"/>
                  <a:gd name="T39" fmla="*/ 512 h 544"/>
                  <a:gd name="T40" fmla="*/ 112 w 585"/>
                  <a:gd name="T41" fmla="*/ 522 h 544"/>
                  <a:gd name="T42" fmla="*/ 138 w 585"/>
                  <a:gd name="T43" fmla="*/ 535 h 544"/>
                  <a:gd name="T44" fmla="*/ 167 w 585"/>
                  <a:gd name="T45" fmla="*/ 543 h 544"/>
                  <a:gd name="T46" fmla="*/ 269 w 585"/>
                  <a:gd name="T47" fmla="*/ 501 h 544"/>
                  <a:gd name="T48" fmla="*/ 307 w 585"/>
                  <a:gd name="T49" fmla="*/ 438 h 544"/>
                  <a:gd name="T50" fmla="*/ 321 w 585"/>
                  <a:gd name="T51" fmla="*/ 413 h 544"/>
                  <a:gd name="T52" fmla="*/ 346 w 585"/>
                  <a:gd name="T53" fmla="*/ 367 h 544"/>
                  <a:gd name="T54" fmla="*/ 358 w 585"/>
                  <a:gd name="T55" fmla="*/ 335 h 544"/>
                  <a:gd name="T56" fmla="*/ 360 w 585"/>
                  <a:gd name="T57" fmla="*/ 331 h 544"/>
                  <a:gd name="T58" fmla="*/ 448 w 585"/>
                  <a:gd name="T59" fmla="*/ 280 h 544"/>
                  <a:gd name="T60" fmla="*/ 479 w 585"/>
                  <a:gd name="T61" fmla="*/ 276 h 544"/>
                  <a:gd name="T62" fmla="*/ 475 w 585"/>
                  <a:gd name="T63" fmla="*/ 269 h 544"/>
                  <a:gd name="T64" fmla="*/ 467 w 585"/>
                  <a:gd name="T65" fmla="*/ 246 h 544"/>
                  <a:gd name="T66" fmla="*/ 492 w 585"/>
                  <a:gd name="T67" fmla="*/ 209 h 544"/>
                  <a:gd name="T68" fmla="*/ 518 w 585"/>
                  <a:gd name="T69" fmla="*/ 174 h 544"/>
                  <a:gd name="T70" fmla="*/ 553 w 585"/>
                  <a:gd name="T71" fmla="*/ 119 h 544"/>
                  <a:gd name="T72" fmla="*/ 578 w 585"/>
                  <a:gd name="T73" fmla="*/ 77 h 544"/>
                  <a:gd name="T74" fmla="*/ 575 w 585"/>
                  <a:gd name="T75" fmla="*/ 3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5" h="544">
                    <a:moveTo>
                      <a:pt x="575" y="39"/>
                    </a:moveTo>
                    <a:cubicBezTo>
                      <a:pt x="577" y="28"/>
                      <a:pt x="579" y="23"/>
                      <a:pt x="569" y="16"/>
                    </a:cubicBezTo>
                    <a:cubicBezTo>
                      <a:pt x="557" y="7"/>
                      <a:pt x="549" y="13"/>
                      <a:pt x="536" y="22"/>
                    </a:cubicBezTo>
                    <a:cubicBezTo>
                      <a:pt x="530" y="27"/>
                      <a:pt x="523" y="32"/>
                      <a:pt x="515" y="35"/>
                    </a:cubicBezTo>
                    <a:cubicBezTo>
                      <a:pt x="512" y="37"/>
                      <a:pt x="509" y="37"/>
                      <a:pt x="506" y="37"/>
                    </a:cubicBezTo>
                    <a:cubicBezTo>
                      <a:pt x="495" y="37"/>
                      <a:pt x="485" y="27"/>
                      <a:pt x="477" y="18"/>
                    </a:cubicBezTo>
                    <a:cubicBezTo>
                      <a:pt x="469" y="9"/>
                      <a:pt x="460" y="0"/>
                      <a:pt x="452" y="0"/>
                    </a:cubicBezTo>
                    <a:cubicBezTo>
                      <a:pt x="449" y="0"/>
                      <a:pt x="445" y="1"/>
                      <a:pt x="441" y="4"/>
                    </a:cubicBezTo>
                    <a:cubicBezTo>
                      <a:pt x="427" y="15"/>
                      <a:pt x="426" y="22"/>
                      <a:pt x="425" y="31"/>
                    </a:cubicBezTo>
                    <a:cubicBezTo>
                      <a:pt x="424" y="41"/>
                      <a:pt x="422" y="53"/>
                      <a:pt x="403" y="70"/>
                    </a:cubicBezTo>
                    <a:cubicBezTo>
                      <a:pt x="384" y="86"/>
                      <a:pt x="380" y="95"/>
                      <a:pt x="374" y="112"/>
                    </a:cubicBezTo>
                    <a:cubicBezTo>
                      <a:pt x="368" y="126"/>
                      <a:pt x="360" y="145"/>
                      <a:pt x="341" y="175"/>
                    </a:cubicBezTo>
                    <a:cubicBezTo>
                      <a:pt x="316" y="215"/>
                      <a:pt x="258" y="243"/>
                      <a:pt x="206" y="268"/>
                    </a:cubicBezTo>
                    <a:cubicBezTo>
                      <a:pt x="172" y="285"/>
                      <a:pt x="140" y="300"/>
                      <a:pt x="131" y="314"/>
                    </a:cubicBezTo>
                    <a:cubicBezTo>
                      <a:pt x="120" y="332"/>
                      <a:pt x="99" y="347"/>
                      <a:pt x="78" y="362"/>
                    </a:cubicBezTo>
                    <a:cubicBezTo>
                      <a:pt x="57" y="376"/>
                      <a:pt x="36" y="391"/>
                      <a:pt x="36" y="403"/>
                    </a:cubicBezTo>
                    <a:cubicBezTo>
                      <a:pt x="35" y="414"/>
                      <a:pt x="28" y="424"/>
                      <a:pt x="21" y="434"/>
                    </a:cubicBezTo>
                    <a:cubicBezTo>
                      <a:pt x="10" y="449"/>
                      <a:pt x="0" y="462"/>
                      <a:pt x="14" y="482"/>
                    </a:cubicBezTo>
                    <a:cubicBezTo>
                      <a:pt x="24" y="495"/>
                      <a:pt x="34" y="496"/>
                      <a:pt x="47" y="497"/>
                    </a:cubicBezTo>
                    <a:cubicBezTo>
                      <a:pt x="58" y="499"/>
                      <a:pt x="71" y="500"/>
                      <a:pt x="83" y="512"/>
                    </a:cubicBezTo>
                    <a:cubicBezTo>
                      <a:pt x="93" y="521"/>
                      <a:pt x="102" y="522"/>
                      <a:pt x="112" y="522"/>
                    </a:cubicBezTo>
                    <a:cubicBezTo>
                      <a:pt x="121" y="523"/>
                      <a:pt x="132" y="523"/>
                      <a:pt x="138" y="535"/>
                    </a:cubicBezTo>
                    <a:cubicBezTo>
                      <a:pt x="140" y="539"/>
                      <a:pt x="150" y="543"/>
                      <a:pt x="167" y="543"/>
                    </a:cubicBezTo>
                    <a:cubicBezTo>
                      <a:pt x="194" y="543"/>
                      <a:pt x="235" y="532"/>
                      <a:pt x="269" y="501"/>
                    </a:cubicBezTo>
                    <a:cubicBezTo>
                      <a:pt x="302" y="472"/>
                      <a:pt x="305" y="452"/>
                      <a:pt x="307" y="438"/>
                    </a:cubicBezTo>
                    <a:cubicBezTo>
                      <a:pt x="309" y="429"/>
                      <a:pt x="310" y="419"/>
                      <a:pt x="321" y="413"/>
                    </a:cubicBezTo>
                    <a:cubicBezTo>
                      <a:pt x="333" y="405"/>
                      <a:pt x="340" y="386"/>
                      <a:pt x="346" y="367"/>
                    </a:cubicBezTo>
                    <a:cubicBezTo>
                      <a:pt x="349" y="356"/>
                      <a:pt x="353" y="345"/>
                      <a:pt x="358" y="335"/>
                    </a:cubicBezTo>
                    <a:lnTo>
                      <a:pt x="360" y="331"/>
                    </a:lnTo>
                    <a:cubicBezTo>
                      <a:pt x="373" y="307"/>
                      <a:pt x="387" y="280"/>
                      <a:pt x="448" y="280"/>
                    </a:cubicBezTo>
                    <a:cubicBezTo>
                      <a:pt x="473" y="280"/>
                      <a:pt x="478" y="277"/>
                      <a:pt x="479" y="276"/>
                    </a:cubicBezTo>
                    <a:cubicBezTo>
                      <a:pt x="479" y="276"/>
                      <a:pt x="477" y="272"/>
                      <a:pt x="475" y="269"/>
                    </a:cubicBezTo>
                    <a:cubicBezTo>
                      <a:pt x="472" y="263"/>
                      <a:pt x="468" y="255"/>
                      <a:pt x="467" y="246"/>
                    </a:cubicBezTo>
                    <a:cubicBezTo>
                      <a:pt x="465" y="228"/>
                      <a:pt x="479" y="219"/>
                      <a:pt x="492" y="209"/>
                    </a:cubicBezTo>
                    <a:cubicBezTo>
                      <a:pt x="505" y="199"/>
                      <a:pt x="518" y="190"/>
                      <a:pt x="518" y="174"/>
                    </a:cubicBezTo>
                    <a:cubicBezTo>
                      <a:pt x="518" y="154"/>
                      <a:pt x="536" y="136"/>
                      <a:pt x="553" y="119"/>
                    </a:cubicBezTo>
                    <a:cubicBezTo>
                      <a:pt x="569" y="103"/>
                      <a:pt x="584" y="88"/>
                      <a:pt x="578" y="77"/>
                    </a:cubicBezTo>
                    <a:cubicBezTo>
                      <a:pt x="570" y="61"/>
                      <a:pt x="573" y="49"/>
                      <a:pt x="575" y="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8" name="Freeform 294">
                <a:extLst>
                  <a:ext uri="{FF2B5EF4-FFF2-40B4-BE49-F238E27FC236}">
                    <a16:creationId xmlns:a16="http://schemas.microsoft.com/office/drawing/2014/main" id="{328272F8-35DD-4E04-8AC5-4BD0CDEFE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9415" y="4858915"/>
                <a:ext cx="45096" cy="31945"/>
              </a:xfrm>
              <a:custGeom>
                <a:avLst/>
                <a:gdLst>
                  <a:gd name="T0" fmla="*/ 74 w 106"/>
                  <a:gd name="T1" fmla="*/ 0 h 75"/>
                  <a:gd name="T2" fmla="*/ 2 w 106"/>
                  <a:gd name="T3" fmla="*/ 36 h 75"/>
                  <a:gd name="T4" fmla="*/ 7 w 106"/>
                  <a:gd name="T5" fmla="*/ 55 h 75"/>
                  <a:gd name="T6" fmla="*/ 55 w 106"/>
                  <a:gd name="T7" fmla="*/ 74 h 75"/>
                  <a:gd name="T8" fmla="*/ 105 w 106"/>
                  <a:gd name="T9" fmla="*/ 27 h 75"/>
                  <a:gd name="T10" fmla="*/ 98 w 106"/>
                  <a:gd name="T11" fmla="*/ 8 h 75"/>
                  <a:gd name="T12" fmla="*/ 74 w 106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5">
                    <a:moveTo>
                      <a:pt x="74" y="0"/>
                    </a:moveTo>
                    <a:cubicBezTo>
                      <a:pt x="49" y="0"/>
                      <a:pt x="10" y="17"/>
                      <a:pt x="2" y="36"/>
                    </a:cubicBezTo>
                    <a:cubicBezTo>
                      <a:pt x="0" y="43"/>
                      <a:pt x="1" y="50"/>
                      <a:pt x="7" y="55"/>
                    </a:cubicBezTo>
                    <a:cubicBezTo>
                      <a:pt x="19" y="67"/>
                      <a:pt x="38" y="74"/>
                      <a:pt x="55" y="74"/>
                    </a:cubicBezTo>
                    <a:cubicBezTo>
                      <a:pt x="84" y="74"/>
                      <a:pt x="104" y="56"/>
                      <a:pt x="105" y="27"/>
                    </a:cubicBezTo>
                    <a:cubicBezTo>
                      <a:pt x="105" y="19"/>
                      <a:pt x="103" y="13"/>
                      <a:pt x="98" y="8"/>
                    </a:cubicBezTo>
                    <a:cubicBezTo>
                      <a:pt x="93" y="3"/>
                      <a:pt x="85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9" name="Freeform 295">
                <a:extLst>
                  <a:ext uri="{FF2B5EF4-FFF2-40B4-BE49-F238E27FC236}">
                    <a16:creationId xmlns:a16="http://schemas.microsoft.com/office/drawing/2014/main" id="{323C3702-29EC-4E31-B834-7D628727B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4511" y="4819456"/>
                <a:ext cx="41340" cy="28186"/>
              </a:xfrm>
              <a:custGeom>
                <a:avLst/>
                <a:gdLst>
                  <a:gd name="T0" fmla="*/ 81 w 98"/>
                  <a:gd name="T1" fmla="*/ 0 h 64"/>
                  <a:gd name="T2" fmla="*/ 1 w 98"/>
                  <a:gd name="T3" fmla="*/ 49 h 64"/>
                  <a:gd name="T4" fmla="*/ 10 w 98"/>
                  <a:gd name="T5" fmla="*/ 62 h 64"/>
                  <a:gd name="T6" fmla="*/ 21 w 98"/>
                  <a:gd name="T7" fmla="*/ 63 h 64"/>
                  <a:gd name="T8" fmla="*/ 68 w 98"/>
                  <a:gd name="T9" fmla="*/ 50 h 64"/>
                  <a:gd name="T10" fmla="*/ 97 w 98"/>
                  <a:gd name="T11" fmla="*/ 14 h 64"/>
                  <a:gd name="T12" fmla="*/ 81 w 98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4">
                    <a:moveTo>
                      <a:pt x="81" y="0"/>
                    </a:moveTo>
                    <a:cubicBezTo>
                      <a:pt x="58" y="0"/>
                      <a:pt x="5" y="30"/>
                      <a:pt x="1" y="49"/>
                    </a:cubicBezTo>
                    <a:cubicBezTo>
                      <a:pt x="0" y="54"/>
                      <a:pt x="3" y="59"/>
                      <a:pt x="10" y="62"/>
                    </a:cubicBezTo>
                    <a:cubicBezTo>
                      <a:pt x="13" y="63"/>
                      <a:pt x="17" y="63"/>
                      <a:pt x="21" y="63"/>
                    </a:cubicBezTo>
                    <a:cubicBezTo>
                      <a:pt x="35" y="63"/>
                      <a:pt x="53" y="58"/>
                      <a:pt x="68" y="50"/>
                    </a:cubicBezTo>
                    <a:cubicBezTo>
                      <a:pt x="87" y="40"/>
                      <a:pt x="97" y="27"/>
                      <a:pt x="97" y="14"/>
                    </a:cubicBezTo>
                    <a:cubicBezTo>
                      <a:pt x="97" y="7"/>
                      <a:pt x="93" y="0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0" name="Freeform 327">
                <a:extLst>
                  <a:ext uri="{FF2B5EF4-FFF2-40B4-BE49-F238E27FC236}">
                    <a16:creationId xmlns:a16="http://schemas.microsoft.com/office/drawing/2014/main" id="{6EC36364-C616-422C-B5DF-B08DA9A94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224" y="4347829"/>
                <a:ext cx="45096" cy="62007"/>
              </a:xfrm>
              <a:custGeom>
                <a:avLst/>
                <a:gdLst>
                  <a:gd name="T0" fmla="*/ 23 w 105"/>
                  <a:gd name="T1" fmla="*/ 144 h 146"/>
                  <a:gd name="T2" fmla="*/ 27 w 105"/>
                  <a:gd name="T3" fmla="*/ 141 h 146"/>
                  <a:gd name="T4" fmla="*/ 33 w 105"/>
                  <a:gd name="T5" fmla="*/ 138 h 146"/>
                  <a:gd name="T6" fmla="*/ 36 w 105"/>
                  <a:gd name="T7" fmla="*/ 136 h 146"/>
                  <a:gd name="T8" fmla="*/ 40 w 105"/>
                  <a:gd name="T9" fmla="*/ 133 h 146"/>
                  <a:gd name="T10" fmla="*/ 42 w 105"/>
                  <a:gd name="T11" fmla="*/ 132 h 146"/>
                  <a:gd name="T12" fmla="*/ 47 w 105"/>
                  <a:gd name="T13" fmla="*/ 130 h 146"/>
                  <a:gd name="T14" fmla="*/ 104 w 105"/>
                  <a:gd name="T15" fmla="*/ 48 h 146"/>
                  <a:gd name="T16" fmla="*/ 86 w 105"/>
                  <a:gd name="T17" fmla="*/ 37 h 146"/>
                  <a:gd name="T18" fmla="*/ 86 w 105"/>
                  <a:gd name="T19" fmla="*/ 33 h 146"/>
                  <a:gd name="T20" fmla="*/ 86 w 105"/>
                  <a:gd name="T21" fmla="*/ 29 h 146"/>
                  <a:gd name="T22" fmla="*/ 87 w 105"/>
                  <a:gd name="T23" fmla="*/ 28 h 146"/>
                  <a:gd name="T24" fmla="*/ 87 w 105"/>
                  <a:gd name="T25" fmla="*/ 25 h 146"/>
                  <a:gd name="T26" fmla="*/ 87 w 105"/>
                  <a:gd name="T27" fmla="*/ 23 h 146"/>
                  <a:gd name="T28" fmla="*/ 86 w 105"/>
                  <a:gd name="T29" fmla="*/ 21 h 146"/>
                  <a:gd name="T30" fmla="*/ 86 w 105"/>
                  <a:gd name="T31" fmla="*/ 18 h 146"/>
                  <a:gd name="T32" fmla="*/ 86 w 105"/>
                  <a:gd name="T33" fmla="*/ 15 h 146"/>
                  <a:gd name="T34" fmla="*/ 86 w 105"/>
                  <a:gd name="T35" fmla="*/ 12 h 146"/>
                  <a:gd name="T36" fmla="*/ 86 w 105"/>
                  <a:gd name="T37" fmla="*/ 9 h 146"/>
                  <a:gd name="T38" fmla="*/ 85 w 105"/>
                  <a:gd name="T39" fmla="*/ 5 h 146"/>
                  <a:gd name="T40" fmla="*/ 85 w 105"/>
                  <a:gd name="T41" fmla="*/ 2 h 146"/>
                  <a:gd name="T42" fmla="*/ 84 w 105"/>
                  <a:gd name="T43" fmla="*/ 0 h 146"/>
                  <a:gd name="T44" fmla="*/ 59 w 105"/>
                  <a:gd name="T45" fmla="*/ 1 h 146"/>
                  <a:gd name="T46" fmla="*/ 52 w 105"/>
                  <a:gd name="T47" fmla="*/ 16 h 146"/>
                  <a:gd name="T48" fmla="*/ 13 w 105"/>
                  <a:gd name="T49" fmla="*/ 24 h 146"/>
                  <a:gd name="T50" fmla="*/ 0 w 105"/>
                  <a:gd name="T51" fmla="*/ 23 h 146"/>
                  <a:gd name="T52" fmla="*/ 3 w 105"/>
                  <a:gd name="T53" fmla="*/ 74 h 146"/>
                  <a:gd name="T54" fmla="*/ 21 w 105"/>
                  <a:gd name="T55" fmla="*/ 145 h 146"/>
                  <a:gd name="T56" fmla="*/ 23 w 105"/>
                  <a:gd name="T57" fmla="*/ 1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146">
                    <a:moveTo>
                      <a:pt x="23" y="144"/>
                    </a:moveTo>
                    <a:cubicBezTo>
                      <a:pt x="24" y="143"/>
                      <a:pt x="26" y="142"/>
                      <a:pt x="27" y="141"/>
                    </a:cubicBezTo>
                    <a:cubicBezTo>
                      <a:pt x="29" y="140"/>
                      <a:pt x="31" y="139"/>
                      <a:pt x="33" y="138"/>
                    </a:cubicBezTo>
                    <a:cubicBezTo>
                      <a:pt x="34" y="137"/>
                      <a:pt x="35" y="137"/>
                      <a:pt x="36" y="136"/>
                    </a:cubicBezTo>
                    <a:cubicBezTo>
                      <a:pt x="37" y="135"/>
                      <a:pt x="39" y="134"/>
                      <a:pt x="40" y="133"/>
                    </a:cubicBezTo>
                    <a:cubicBezTo>
                      <a:pt x="41" y="133"/>
                      <a:pt x="42" y="133"/>
                      <a:pt x="42" y="132"/>
                    </a:cubicBezTo>
                    <a:cubicBezTo>
                      <a:pt x="44" y="131"/>
                      <a:pt x="46" y="131"/>
                      <a:pt x="47" y="130"/>
                    </a:cubicBezTo>
                    <a:cubicBezTo>
                      <a:pt x="59" y="125"/>
                      <a:pt x="87" y="79"/>
                      <a:pt x="104" y="48"/>
                    </a:cubicBezTo>
                    <a:lnTo>
                      <a:pt x="86" y="37"/>
                    </a:lnTo>
                    <a:lnTo>
                      <a:pt x="86" y="33"/>
                    </a:lnTo>
                    <a:cubicBezTo>
                      <a:pt x="86" y="33"/>
                      <a:pt x="86" y="31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7"/>
                      <a:pt x="87" y="26"/>
                      <a:pt x="87" y="25"/>
                    </a:cubicBezTo>
                    <a:cubicBezTo>
                      <a:pt x="87" y="25"/>
                      <a:pt x="87" y="24"/>
                      <a:pt x="87" y="23"/>
                    </a:cubicBezTo>
                    <a:cubicBezTo>
                      <a:pt x="87" y="22"/>
                      <a:pt x="87" y="22"/>
                      <a:pt x="86" y="21"/>
                    </a:cubicBezTo>
                    <a:cubicBezTo>
                      <a:pt x="86" y="20"/>
                      <a:pt x="86" y="19"/>
                      <a:pt x="86" y="18"/>
                    </a:cubicBezTo>
                    <a:cubicBezTo>
                      <a:pt x="86" y="17"/>
                      <a:pt x="86" y="16"/>
                      <a:pt x="86" y="15"/>
                    </a:cubicBezTo>
                    <a:cubicBezTo>
                      <a:pt x="86" y="14"/>
                      <a:pt x="86" y="13"/>
                      <a:pt x="86" y="12"/>
                    </a:cubicBezTo>
                    <a:cubicBezTo>
                      <a:pt x="86" y="11"/>
                      <a:pt x="86" y="10"/>
                      <a:pt x="86" y="9"/>
                    </a:cubicBezTo>
                    <a:cubicBezTo>
                      <a:pt x="85" y="8"/>
                      <a:pt x="85" y="6"/>
                      <a:pt x="85" y="5"/>
                    </a:cubicBezTo>
                    <a:cubicBezTo>
                      <a:pt x="85" y="4"/>
                      <a:pt x="85" y="3"/>
                      <a:pt x="85" y="2"/>
                    </a:cubicBezTo>
                    <a:cubicBezTo>
                      <a:pt x="84" y="1"/>
                      <a:pt x="84" y="1"/>
                      <a:pt x="84" y="0"/>
                    </a:cubicBezTo>
                    <a:cubicBezTo>
                      <a:pt x="74" y="1"/>
                      <a:pt x="64" y="1"/>
                      <a:pt x="59" y="1"/>
                    </a:cubicBezTo>
                    <a:cubicBezTo>
                      <a:pt x="58" y="5"/>
                      <a:pt x="57" y="11"/>
                      <a:pt x="52" y="16"/>
                    </a:cubicBezTo>
                    <a:cubicBezTo>
                      <a:pt x="45" y="25"/>
                      <a:pt x="31" y="28"/>
                      <a:pt x="13" y="24"/>
                    </a:cubicBezTo>
                    <a:cubicBezTo>
                      <a:pt x="9" y="24"/>
                      <a:pt x="5" y="23"/>
                      <a:pt x="0" y="23"/>
                    </a:cubicBezTo>
                    <a:lnTo>
                      <a:pt x="3" y="74"/>
                    </a:lnTo>
                    <a:cubicBezTo>
                      <a:pt x="9" y="87"/>
                      <a:pt x="14" y="114"/>
                      <a:pt x="21" y="145"/>
                    </a:cubicBezTo>
                    <a:cubicBezTo>
                      <a:pt x="21" y="145"/>
                      <a:pt x="22" y="144"/>
                      <a:pt x="23" y="1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1" name="Freeform 329">
                <a:extLst>
                  <a:ext uri="{FF2B5EF4-FFF2-40B4-BE49-F238E27FC236}">
                    <a16:creationId xmlns:a16="http://schemas.microsoft.com/office/drawing/2014/main" id="{567167EC-0E58-4289-81A9-E386D570D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7288" y="4618404"/>
                <a:ext cx="340104" cy="550545"/>
              </a:xfrm>
              <a:custGeom>
                <a:avLst/>
                <a:gdLst>
                  <a:gd name="T0" fmla="*/ 768 w 800"/>
                  <a:gd name="T1" fmla="*/ 0 h 1293"/>
                  <a:gd name="T2" fmla="*/ 754 w 800"/>
                  <a:gd name="T3" fmla="*/ 7 h 1293"/>
                  <a:gd name="T4" fmla="*/ 743 w 800"/>
                  <a:gd name="T5" fmla="*/ 12 h 1293"/>
                  <a:gd name="T6" fmla="*/ 730 w 800"/>
                  <a:gd name="T7" fmla="*/ 18 h 1293"/>
                  <a:gd name="T8" fmla="*/ 721 w 800"/>
                  <a:gd name="T9" fmla="*/ 23 h 1293"/>
                  <a:gd name="T10" fmla="*/ 714 w 800"/>
                  <a:gd name="T11" fmla="*/ 27 h 1293"/>
                  <a:gd name="T12" fmla="*/ 708 w 800"/>
                  <a:gd name="T13" fmla="*/ 30 h 1293"/>
                  <a:gd name="T14" fmla="*/ 704 w 800"/>
                  <a:gd name="T15" fmla="*/ 33 h 1293"/>
                  <a:gd name="T16" fmla="*/ 701 w 800"/>
                  <a:gd name="T17" fmla="*/ 35 h 1293"/>
                  <a:gd name="T18" fmla="*/ 699 w 800"/>
                  <a:gd name="T19" fmla="*/ 36 h 1293"/>
                  <a:gd name="T20" fmla="*/ 698 w 800"/>
                  <a:gd name="T21" fmla="*/ 37 h 1293"/>
                  <a:gd name="T22" fmla="*/ 671 w 800"/>
                  <a:gd name="T23" fmla="*/ 46 h 1293"/>
                  <a:gd name="T24" fmla="*/ 602 w 800"/>
                  <a:gd name="T25" fmla="*/ 56 h 1293"/>
                  <a:gd name="T26" fmla="*/ 551 w 800"/>
                  <a:gd name="T27" fmla="*/ 89 h 1293"/>
                  <a:gd name="T28" fmla="*/ 520 w 800"/>
                  <a:gd name="T29" fmla="*/ 85 h 1293"/>
                  <a:gd name="T30" fmla="*/ 441 w 800"/>
                  <a:gd name="T31" fmla="*/ 82 h 1293"/>
                  <a:gd name="T32" fmla="*/ 388 w 800"/>
                  <a:gd name="T33" fmla="*/ 81 h 1293"/>
                  <a:gd name="T34" fmla="*/ 372 w 800"/>
                  <a:gd name="T35" fmla="*/ 80 h 1293"/>
                  <a:gd name="T36" fmla="*/ 346 w 800"/>
                  <a:gd name="T37" fmla="*/ 99 h 1293"/>
                  <a:gd name="T38" fmla="*/ 387 w 800"/>
                  <a:gd name="T39" fmla="*/ 262 h 1293"/>
                  <a:gd name="T40" fmla="*/ 406 w 800"/>
                  <a:gd name="T41" fmla="*/ 280 h 1293"/>
                  <a:gd name="T42" fmla="*/ 424 w 800"/>
                  <a:gd name="T43" fmla="*/ 299 h 1293"/>
                  <a:gd name="T44" fmla="*/ 401 w 800"/>
                  <a:gd name="T45" fmla="*/ 426 h 1293"/>
                  <a:gd name="T46" fmla="*/ 378 w 800"/>
                  <a:gd name="T47" fmla="*/ 502 h 1293"/>
                  <a:gd name="T48" fmla="*/ 300 w 800"/>
                  <a:gd name="T49" fmla="*/ 415 h 1293"/>
                  <a:gd name="T50" fmla="*/ 312 w 800"/>
                  <a:gd name="T51" fmla="*/ 309 h 1293"/>
                  <a:gd name="T52" fmla="*/ 258 w 800"/>
                  <a:gd name="T53" fmla="*/ 304 h 1293"/>
                  <a:gd name="T54" fmla="*/ 207 w 800"/>
                  <a:gd name="T55" fmla="*/ 270 h 1293"/>
                  <a:gd name="T56" fmla="*/ 17 w 800"/>
                  <a:gd name="T57" fmla="*/ 401 h 1293"/>
                  <a:gd name="T58" fmla="*/ 117 w 800"/>
                  <a:gd name="T59" fmla="*/ 439 h 1293"/>
                  <a:gd name="T60" fmla="*/ 211 w 800"/>
                  <a:gd name="T61" fmla="*/ 536 h 1293"/>
                  <a:gd name="T62" fmla="*/ 189 w 800"/>
                  <a:gd name="T63" fmla="*/ 656 h 1293"/>
                  <a:gd name="T64" fmla="*/ 217 w 800"/>
                  <a:gd name="T65" fmla="*/ 720 h 1293"/>
                  <a:gd name="T66" fmla="*/ 152 w 800"/>
                  <a:gd name="T67" fmla="*/ 854 h 1293"/>
                  <a:gd name="T68" fmla="*/ 89 w 800"/>
                  <a:gd name="T69" fmla="*/ 966 h 1293"/>
                  <a:gd name="T70" fmla="*/ 141 w 800"/>
                  <a:gd name="T71" fmla="*/ 1292 h 1293"/>
                  <a:gd name="T72" fmla="*/ 189 w 800"/>
                  <a:gd name="T73" fmla="*/ 1243 h 1293"/>
                  <a:gd name="T74" fmla="*/ 160 w 800"/>
                  <a:gd name="T75" fmla="*/ 1229 h 1293"/>
                  <a:gd name="T76" fmla="*/ 378 w 800"/>
                  <a:gd name="T77" fmla="*/ 1030 h 1293"/>
                  <a:gd name="T78" fmla="*/ 370 w 800"/>
                  <a:gd name="T79" fmla="*/ 874 h 1293"/>
                  <a:gd name="T80" fmla="*/ 333 w 800"/>
                  <a:gd name="T81" fmla="*/ 722 h 1293"/>
                  <a:gd name="T82" fmla="*/ 380 w 800"/>
                  <a:gd name="T83" fmla="*/ 675 h 1293"/>
                  <a:gd name="T84" fmla="*/ 475 w 800"/>
                  <a:gd name="T85" fmla="*/ 600 h 1293"/>
                  <a:gd name="T86" fmla="*/ 676 w 800"/>
                  <a:gd name="T87" fmla="*/ 480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00" h="1293">
                    <a:moveTo>
                      <a:pt x="775" y="176"/>
                    </a:moveTo>
                    <a:cubicBezTo>
                      <a:pt x="777" y="154"/>
                      <a:pt x="774" y="111"/>
                      <a:pt x="772" y="69"/>
                    </a:cubicBezTo>
                    <a:cubicBezTo>
                      <a:pt x="770" y="43"/>
                      <a:pt x="768" y="19"/>
                      <a:pt x="768" y="0"/>
                    </a:cubicBezTo>
                    <a:cubicBezTo>
                      <a:pt x="767" y="1"/>
                      <a:pt x="766" y="1"/>
                      <a:pt x="765" y="2"/>
                    </a:cubicBezTo>
                    <a:cubicBezTo>
                      <a:pt x="764" y="2"/>
                      <a:pt x="764" y="2"/>
                      <a:pt x="763" y="2"/>
                    </a:cubicBezTo>
                    <a:cubicBezTo>
                      <a:pt x="760" y="4"/>
                      <a:pt x="757" y="5"/>
                      <a:pt x="754" y="7"/>
                    </a:cubicBezTo>
                    <a:cubicBezTo>
                      <a:pt x="754" y="7"/>
                      <a:pt x="753" y="7"/>
                      <a:pt x="752" y="7"/>
                    </a:cubicBezTo>
                    <a:cubicBezTo>
                      <a:pt x="750" y="9"/>
                      <a:pt x="747" y="10"/>
                      <a:pt x="745" y="11"/>
                    </a:cubicBezTo>
                    <a:cubicBezTo>
                      <a:pt x="744" y="11"/>
                      <a:pt x="743" y="12"/>
                      <a:pt x="743" y="12"/>
                    </a:cubicBezTo>
                    <a:cubicBezTo>
                      <a:pt x="741" y="13"/>
                      <a:pt x="739" y="14"/>
                      <a:pt x="737" y="15"/>
                    </a:cubicBezTo>
                    <a:cubicBezTo>
                      <a:pt x="736" y="15"/>
                      <a:pt x="735" y="16"/>
                      <a:pt x="734" y="16"/>
                    </a:cubicBezTo>
                    <a:cubicBezTo>
                      <a:pt x="733" y="17"/>
                      <a:pt x="731" y="18"/>
                      <a:pt x="730" y="18"/>
                    </a:cubicBezTo>
                    <a:cubicBezTo>
                      <a:pt x="729" y="19"/>
                      <a:pt x="728" y="19"/>
                      <a:pt x="727" y="20"/>
                    </a:cubicBezTo>
                    <a:cubicBezTo>
                      <a:pt x="726" y="20"/>
                      <a:pt x="725" y="21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0" y="23"/>
                      <a:pt x="719" y="24"/>
                      <a:pt x="718" y="24"/>
                    </a:cubicBezTo>
                    <a:cubicBezTo>
                      <a:pt x="717" y="25"/>
                      <a:pt x="717" y="25"/>
                      <a:pt x="716" y="26"/>
                    </a:cubicBezTo>
                    <a:cubicBezTo>
                      <a:pt x="715" y="26"/>
                      <a:pt x="714" y="26"/>
                      <a:pt x="714" y="27"/>
                    </a:cubicBezTo>
                    <a:cubicBezTo>
                      <a:pt x="713" y="27"/>
                      <a:pt x="712" y="28"/>
                      <a:pt x="711" y="28"/>
                    </a:cubicBezTo>
                    <a:lnTo>
                      <a:pt x="710" y="29"/>
                    </a:lnTo>
                    <a:cubicBezTo>
                      <a:pt x="709" y="29"/>
                      <a:pt x="708" y="30"/>
                      <a:pt x="708" y="30"/>
                    </a:cubicBezTo>
                    <a:cubicBezTo>
                      <a:pt x="707" y="30"/>
                      <a:pt x="707" y="31"/>
                      <a:pt x="706" y="31"/>
                    </a:cubicBezTo>
                    <a:lnTo>
                      <a:pt x="705" y="32"/>
                    </a:lnTo>
                    <a:cubicBezTo>
                      <a:pt x="705" y="32"/>
                      <a:pt x="704" y="32"/>
                      <a:pt x="704" y="33"/>
                    </a:cubicBezTo>
                    <a:lnTo>
                      <a:pt x="703" y="33"/>
                    </a:lnTo>
                    <a:cubicBezTo>
                      <a:pt x="702" y="34"/>
                      <a:pt x="702" y="34"/>
                      <a:pt x="702" y="34"/>
                    </a:cubicBezTo>
                    <a:cubicBezTo>
                      <a:pt x="702" y="34"/>
                      <a:pt x="701" y="34"/>
                      <a:pt x="701" y="35"/>
                    </a:cubicBezTo>
                    <a:cubicBezTo>
                      <a:pt x="701" y="35"/>
                      <a:pt x="701" y="35"/>
                      <a:pt x="700" y="35"/>
                    </a:cubicBezTo>
                    <a:cubicBezTo>
                      <a:pt x="700" y="35"/>
                      <a:pt x="700" y="35"/>
                      <a:pt x="700" y="36"/>
                    </a:cubicBezTo>
                    <a:lnTo>
                      <a:pt x="699" y="36"/>
                    </a:lnTo>
                    <a:lnTo>
                      <a:pt x="699" y="36"/>
                    </a:lnTo>
                    <a:cubicBezTo>
                      <a:pt x="699" y="36"/>
                      <a:pt x="700" y="37"/>
                      <a:pt x="699" y="37"/>
                    </a:cubicBezTo>
                    <a:cubicBezTo>
                      <a:pt x="699" y="38"/>
                      <a:pt x="698" y="37"/>
                      <a:pt x="698" y="37"/>
                    </a:cubicBezTo>
                    <a:lnTo>
                      <a:pt x="698" y="37"/>
                    </a:lnTo>
                    <a:cubicBezTo>
                      <a:pt x="693" y="46"/>
                      <a:pt x="682" y="46"/>
                      <a:pt x="677" y="46"/>
                    </a:cubicBezTo>
                    <a:cubicBezTo>
                      <a:pt x="675" y="46"/>
                      <a:pt x="673" y="46"/>
                      <a:pt x="671" y="46"/>
                    </a:cubicBezTo>
                    <a:cubicBezTo>
                      <a:pt x="661" y="46"/>
                      <a:pt x="650" y="46"/>
                      <a:pt x="642" y="52"/>
                    </a:cubicBezTo>
                    <a:cubicBezTo>
                      <a:pt x="636" y="58"/>
                      <a:pt x="629" y="61"/>
                      <a:pt x="622" y="61"/>
                    </a:cubicBezTo>
                    <a:cubicBezTo>
                      <a:pt x="614" y="61"/>
                      <a:pt x="608" y="59"/>
                      <a:pt x="602" y="56"/>
                    </a:cubicBezTo>
                    <a:cubicBezTo>
                      <a:pt x="599" y="54"/>
                      <a:pt x="595" y="53"/>
                      <a:pt x="592" y="51"/>
                    </a:cubicBezTo>
                    <a:cubicBezTo>
                      <a:pt x="582" y="49"/>
                      <a:pt x="577" y="63"/>
                      <a:pt x="574" y="76"/>
                    </a:cubicBezTo>
                    <a:cubicBezTo>
                      <a:pt x="573" y="82"/>
                      <a:pt x="569" y="89"/>
                      <a:pt x="551" y="89"/>
                    </a:cubicBezTo>
                    <a:cubicBezTo>
                      <a:pt x="549" y="89"/>
                      <a:pt x="546" y="89"/>
                      <a:pt x="544" y="89"/>
                    </a:cubicBezTo>
                    <a:cubicBezTo>
                      <a:pt x="536" y="88"/>
                      <a:pt x="529" y="87"/>
                      <a:pt x="524" y="86"/>
                    </a:cubicBezTo>
                    <a:cubicBezTo>
                      <a:pt x="522" y="85"/>
                      <a:pt x="521" y="85"/>
                      <a:pt x="520" y="85"/>
                    </a:cubicBezTo>
                    <a:cubicBezTo>
                      <a:pt x="514" y="85"/>
                      <a:pt x="503" y="87"/>
                      <a:pt x="492" y="90"/>
                    </a:cubicBezTo>
                    <a:cubicBezTo>
                      <a:pt x="480" y="92"/>
                      <a:pt x="467" y="95"/>
                      <a:pt x="458" y="95"/>
                    </a:cubicBezTo>
                    <a:cubicBezTo>
                      <a:pt x="445" y="95"/>
                      <a:pt x="442" y="87"/>
                      <a:pt x="441" y="82"/>
                    </a:cubicBezTo>
                    <a:cubicBezTo>
                      <a:pt x="439" y="77"/>
                      <a:pt x="438" y="74"/>
                      <a:pt x="431" y="72"/>
                    </a:cubicBezTo>
                    <a:cubicBezTo>
                      <a:pt x="421" y="68"/>
                      <a:pt x="412" y="72"/>
                      <a:pt x="404" y="76"/>
                    </a:cubicBezTo>
                    <a:cubicBezTo>
                      <a:pt x="399" y="79"/>
                      <a:pt x="393" y="81"/>
                      <a:pt x="388" y="81"/>
                    </a:cubicBezTo>
                    <a:cubicBezTo>
                      <a:pt x="386" y="81"/>
                      <a:pt x="384" y="81"/>
                      <a:pt x="382" y="81"/>
                    </a:cubicBezTo>
                    <a:cubicBezTo>
                      <a:pt x="381" y="81"/>
                      <a:pt x="381" y="81"/>
                      <a:pt x="381" y="81"/>
                    </a:cubicBezTo>
                    <a:cubicBezTo>
                      <a:pt x="378" y="80"/>
                      <a:pt x="375" y="80"/>
                      <a:pt x="372" y="80"/>
                    </a:cubicBezTo>
                    <a:lnTo>
                      <a:pt x="371" y="80"/>
                    </a:lnTo>
                    <a:cubicBezTo>
                      <a:pt x="364" y="79"/>
                      <a:pt x="357" y="78"/>
                      <a:pt x="350" y="77"/>
                    </a:cubicBezTo>
                    <a:cubicBezTo>
                      <a:pt x="350" y="86"/>
                      <a:pt x="348" y="93"/>
                      <a:pt x="346" y="99"/>
                    </a:cubicBezTo>
                    <a:cubicBezTo>
                      <a:pt x="338" y="121"/>
                      <a:pt x="352" y="163"/>
                      <a:pt x="364" y="199"/>
                    </a:cubicBezTo>
                    <a:cubicBezTo>
                      <a:pt x="371" y="221"/>
                      <a:pt x="378" y="241"/>
                      <a:pt x="379" y="256"/>
                    </a:cubicBezTo>
                    <a:cubicBezTo>
                      <a:pt x="382" y="258"/>
                      <a:pt x="384" y="260"/>
                      <a:pt x="387" y="262"/>
                    </a:cubicBezTo>
                    <a:cubicBezTo>
                      <a:pt x="389" y="264"/>
                      <a:pt x="391" y="266"/>
                      <a:pt x="393" y="268"/>
                    </a:cubicBezTo>
                    <a:cubicBezTo>
                      <a:pt x="396" y="271"/>
                      <a:pt x="398" y="273"/>
                      <a:pt x="400" y="275"/>
                    </a:cubicBezTo>
                    <a:cubicBezTo>
                      <a:pt x="402" y="277"/>
                      <a:pt x="404" y="279"/>
                      <a:pt x="406" y="280"/>
                    </a:cubicBezTo>
                    <a:cubicBezTo>
                      <a:pt x="409" y="283"/>
                      <a:pt x="411" y="285"/>
                      <a:pt x="413" y="287"/>
                    </a:cubicBezTo>
                    <a:cubicBezTo>
                      <a:pt x="414" y="288"/>
                      <a:pt x="415" y="289"/>
                      <a:pt x="416" y="291"/>
                    </a:cubicBezTo>
                    <a:cubicBezTo>
                      <a:pt x="419" y="294"/>
                      <a:pt x="422" y="297"/>
                      <a:pt x="424" y="299"/>
                    </a:cubicBezTo>
                    <a:cubicBezTo>
                      <a:pt x="437" y="315"/>
                      <a:pt x="436" y="322"/>
                      <a:pt x="432" y="335"/>
                    </a:cubicBezTo>
                    <a:cubicBezTo>
                      <a:pt x="430" y="344"/>
                      <a:pt x="427" y="357"/>
                      <a:pt x="428" y="379"/>
                    </a:cubicBezTo>
                    <a:cubicBezTo>
                      <a:pt x="429" y="418"/>
                      <a:pt x="418" y="423"/>
                      <a:pt x="401" y="426"/>
                    </a:cubicBezTo>
                    <a:cubicBezTo>
                      <a:pt x="395" y="428"/>
                      <a:pt x="388" y="429"/>
                      <a:pt x="383" y="434"/>
                    </a:cubicBezTo>
                    <a:cubicBezTo>
                      <a:pt x="372" y="444"/>
                      <a:pt x="375" y="463"/>
                      <a:pt x="377" y="479"/>
                    </a:cubicBezTo>
                    <a:cubicBezTo>
                      <a:pt x="379" y="488"/>
                      <a:pt x="380" y="496"/>
                      <a:pt x="378" y="502"/>
                    </a:cubicBezTo>
                    <a:cubicBezTo>
                      <a:pt x="377" y="504"/>
                      <a:pt x="375" y="505"/>
                      <a:pt x="372" y="506"/>
                    </a:cubicBezTo>
                    <a:lnTo>
                      <a:pt x="371" y="506"/>
                    </a:lnTo>
                    <a:cubicBezTo>
                      <a:pt x="356" y="506"/>
                      <a:pt x="312" y="436"/>
                      <a:pt x="300" y="415"/>
                    </a:cubicBezTo>
                    <a:cubicBezTo>
                      <a:pt x="298" y="411"/>
                      <a:pt x="297" y="409"/>
                      <a:pt x="297" y="409"/>
                    </a:cubicBezTo>
                    <a:cubicBezTo>
                      <a:pt x="294" y="402"/>
                      <a:pt x="297" y="390"/>
                      <a:pt x="303" y="371"/>
                    </a:cubicBezTo>
                    <a:cubicBezTo>
                      <a:pt x="309" y="351"/>
                      <a:pt x="316" y="326"/>
                      <a:pt x="312" y="309"/>
                    </a:cubicBezTo>
                    <a:cubicBezTo>
                      <a:pt x="310" y="300"/>
                      <a:pt x="305" y="296"/>
                      <a:pt x="295" y="296"/>
                    </a:cubicBezTo>
                    <a:cubicBezTo>
                      <a:pt x="287" y="296"/>
                      <a:pt x="277" y="299"/>
                      <a:pt x="269" y="301"/>
                    </a:cubicBezTo>
                    <a:cubicBezTo>
                      <a:pt x="265" y="303"/>
                      <a:pt x="261" y="304"/>
                      <a:pt x="258" y="304"/>
                    </a:cubicBezTo>
                    <a:lnTo>
                      <a:pt x="256" y="304"/>
                    </a:lnTo>
                    <a:cubicBezTo>
                      <a:pt x="246" y="304"/>
                      <a:pt x="234" y="294"/>
                      <a:pt x="218" y="280"/>
                    </a:cubicBezTo>
                    <a:cubicBezTo>
                      <a:pt x="214" y="276"/>
                      <a:pt x="210" y="272"/>
                      <a:pt x="207" y="270"/>
                    </a:cubicBezTo>
                    <a:cubicBezTo>
                      <a:pt x="206" y="269"/>
                      <a:pt x="205" y="269"/>
                      <a:pt x="205" y="268"/>
                    </a:cubicBezTo>
                    <a:cubicBezTo>
                      <a:pt x="191" y="272"/>
                      <a:pt x="78" y="314"/>
                      <a:pt x="0" y="343"/>
                    </a:cubicBezTo>
                    <a:lnTo>
                      <a:pt x="17" y="401"/>
                    </a:lnTo>
                    <a:lnTo>
                      <a:pt x="13" y="401"/>
                    </a:lnTo>
                    <a:lnTo>
                      <a:pt x="20" y="415"/>
                    </a:lnTo>
                    <a:cubicBezTo>
                      <a:pt x="34" y="416"/>
                      <a:pt x="89" y="421"/>
                      <a:pt x="117" y="439"/>
                    </a:cubicBezTo>
                    <a:cubicBezTo>
                      <a:pt x="135" y="451"/>
                      <a:pt x="161" y="457"/>
                      <a:pt x="180" y="462"/>
                    </a:cubicBezTo>
                    <a:cubicBezTo>
                      <a:pt x="192" y="464"/>
                      <a:pt x="200" y="466"/>
                      <a:pt x="205" y="470"/>
                    </a:cubicBezTo>
                    <a:cubicBezTo>
                      <a:pt x="213" y="475"/>
                      <a:pt x="213" y="492"/>
                      <a:pt x="211" y="536"/>
                    </a:cubicBezTo>
                    <a:cubicBezTo>
                      <a:pt x="211" y="557"/>
                      <a:pt x="210" y="578"/>
                      <a:pt x="211" y="592"/>
                    </a:cubicBezTo>
                    <a:cubicBezTo>
                      <a:pt x="213" y="613"/>
                      <a:pt x="202" y="627"/>
                      <a:pt x="194" y="636"/>
                    </a:cubicBezTo>
                    <a:cubicBezTo>
                      <a:pt x="184" y="648"/>
                      <a:pt x="183" y="650"/>
                      <a:pt x="189" y="656"/>
                    </a:cubicBezTo>
                    <a:cubicBezTo>
                      <a:pt x="201" y="669"/>
                      <a:pt x="204" y="685"/>
                      <a:pt x="205" y="697"/>
                    </a:cubicBezTo>
                    <a:cubicBezTo>
                      <a:pt x="206" y="704"/>
                      <a:pt x="208" y="712"/>
                      <a:pt x="210" y="712"/>
                    </a:cubicBezTo>
                    <a:cubicBezTo>
                      <a:pt x="214" y="713"/>
                      <a:pt x="217" y="716"/>
                      <a:pt x="217" y="720"/>
                    </a:cubicBezTo>
                    <a:cubicBezTo>
                      <a:pt x="220" y="736"/>
                      <a:pt x="185" y="773"/>
                      <a:pt x="171" y="781"/>
                    </a:cubicBezTo>
                    <a:cubicBezTo>
                      <a:pt x="166" y="784"/>
                      <a:pt x="165" y="792"/>
                      <a:pt x="165" y="805"/>
                    </a:cubicBezTo>
                    <a:cubicBezTo>
                      <a:pt x="165" y="820"/>
                      <a:pt x="164" y="838"/>
                      <a:pt x="152" y="854"/>
                    </a:cubicBezTo>
                    <a:cubicBezTo>
                      <a:pt x="143" y="867"/>
                      <a:pt x="120" y="888"/>
                      <a:pt x="98" y="909"/>
                    </a:cubicBezTo>
                    <a:cubicBezTo>
                      <a:pt x="91" y="916"/>
                      <a:pt x="85" y="922"/>
                      <a:pt x="79" y="927"/>
                    </a:cubicBezTo>
                    <a:cubicBezTo>
                      <a:pt x="81" y="932"/>
                      <a:pt x="84" y="944"/>
                      <a:pt x="89" y="966"/>
                    </a:cubicBezTo>
                    <a:cubicBezTo>
                      <a:pt x="97" y="999"/>
                      <a:pt x="112" y="1060"/>
                      <a:pt x="124" y="1067"/>
                    </a:cubicBezTo>
                    <a:cubicBezTo>
                      <a:pt x="150" y="1082"/>
                      <a:pt x="133" y="1210"/>
                      <a:pt x="133" y="1212"/>
                    </a:cubicBezTo>
                    <a:cubicBezTo>
                      <a:pt x="132" y="1217"/>
                      <a:pt x="136" y="1256"/>
                      <a:pt x="141" y="1292"/>
                    </a:cubicBezTo>
                    <a:cubicBezTo>
                      <a:pt x="150" y="1291"/>
                      <a:pt x="169" y="1289"/>
                      <a:pt x="187" y="1288"/>
                    </a:cubicBezTo>
                    <a:cubicBezTo>
                      <a:pt x="189" y="1275"/>
                      <a:pt x="190" y="1264"/>
                      <a:pt x="190" y="1256"/>
                    </a:cubicBezTo>
                    <a:cubicBezTo>
                      <a:pt x="191" y="1246"/>
                      <a:pt x="189" y="1244"/>
                      <a:pt x="189" y="1243"/>
                    </a:cubicBezTo>
                    <a:cubicBezTo>
                      <a:pt x="188" y="1243"/>
                      <a:pt x="187" y="1243"/>
                      <a:pt x="185" y="1243"/>
                    </a:cubicBezTo>
                    <a:lnTo>
                      <a:pt x="180" y="1243"/>
                    </a:lnTo>
                    <a:cubicBezTo>
                      <a:pt x="176" y="1243"/>
                      <a:pt x="165" y="1243"/>
                      <a:pt x="160" y="1229"/>
                    </a:cubicBezTo>
                    <a:cubicBezTo>
                      <a:pt x="149" y="1198"/>
                      <a:pt x="226" y="1155"/>
                      <a:pt x="283" y="1134"/>
                    </a:cubicBezTo>
                    <a:cubicBezTo>
                      <a:pt x="349" y="1109"/>
                      <a:pt x="370" y="1097"/>
                      <a:pt x="376" y="1078"/>
                    </a:cubicBezTo>
                    <a:cubicBezTo>
                      <a:pt x="378" y="1068"/>
                      <a:pt x="378" y="1048"/>
                      <a:pt x="378" y="1030"/>
                    </a:cubicBezTo>
                    <a:cubicBezTo>
                      <a:pt x="378" y="1006"/>
                      <a:pt x="378" y="981"/>
                      <a:pt x="384" y="967"/>
                    </a:cubicBezTo>
                    <a:cubicBezTo>
                      <a:pt x="388" y="954"/>
                      <a:pt x="386" y="944"/>
                      <a:pt x="381" y="926"/>
                    </a:cubicBezTo>
                    <a:cubicBezTo>
                      <a:pt x="377" y="913"/>
                      <a:pt x="373" y="897"/>
                      <a:pt x="370" y="874"/>
                    </a:cubicBezTo>
                    <a:cubicBezTo>
                      <a:pt x="365" y="840"/>
                      <a:pt x="356" y="824"/>
                      <a:pt x="347" y="809"/>
                    </a:cubicBezTo>
                    <a:cubicBezTo>
                      <a:pt x="341" y="799"/>
                      <a:pt x="336" y="790"/>
                      <a:pt x="333" y="777"/>
                    </a:cubicBezTo>
                    <a:cubicBezTo>
                      <a:pt x="328" y="760"/>
                      <a:pt x="323" y="735"/>
                      <a:pt x="333" y="722"/>
                    </a:cubicBezTo>
                    <a:cubicBezTo>
                      <a:pt x="337" y="716"/>
                      <a:pt x="343" y="713"/>
                      <a:pt x="350" y="712"/>
                    </a:cubicBezTo>
                    <a:cubicBezTo>
                      <a:pt x="362" y="712"/>
                      <a:pt x="364" y="708"/>
                      <a:pt x="373" y="690"/>
                    </a:cubicBezTo>
                    <a:cubicBezTo>
                      <a:pt x="375" y="686"/>
                      <a:pt x="377" y="681"/>
                      <a:pt x="380" y="675"/>
                    </a:cubicBezTo>
                    <a:cubicBezTo>
                      <a:pt x="391" y="655"/>
                      <a:pt x="403" y="651"/>
                      <a:pt x="416" y="647"/>
                    </a:cubicBezTo>
                    <a:cubicBezTo>
                      <a:pt x="425" y="644"/>
                      <a:pt x="435" y="641"/>
                      <a:pt x="447" y="632"/>
                    </a:cubicBezTo>
                    <a:cubicBezTo>
                      <a:pt x="459" y="623"/>
                      <a:pt x="467" y="612"/>
                      <a:pt x="475" y="600"/>
                    </a:cubicBezTo>
                    <a:cubicBezTo>
                      <a:pt x="486" y="584"/>
                      <a:pt x="499" y="565"/>
                      <a:pt x="527" y="544"/>
                    </a:cubicBezTo>
                    <a:cubicBezTo>
                      <a:pt x="555" y="523"/>
                      <a:pt x="584" y="514"/>
                      <a:pt x="612" y="505"/>
                    </a:cubicBezTo>
                    <a:cubicBezTo>
                      <a:pt x="635" y="498"/>
                      <a:pt x="656" y="492"/>
                      <a:pt x="676" y="480"/>
                    </a:cubicBezTo>
                    <a:cubicBezTo>
                      <a:pt x="726" y="450"/>
                      <a:pt x="799" y="341"/>
                      <a:pt x="794" y="328"/>
                    </a:cubicBezTo>
                    <a:cubicBezTo>
                      <a:pt x="787" y="308"/>
                      <a:pt x="770" y="215"/>
                      <a:pt x="775" y="1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2" name="Freeform 331">
                <a:extLst>
                  <a:ext uri="{FF2B5EF4-FFF2-40B4-BE49-F238E27FC236}">
                    <a16:creationId xmlns:a16="http://schemas.microsoft.com/office/drawing/2014/main" id="{90FA7B66-3B11-417B-BE28-33BD1A5FD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300854"/>
                <a:ext cx="347619" cy="353252"/>
              </a:xfrm>
              <a:custGeom>
                <a:avLst/>
                <a:gdLst>
                  <a:gd name="T0" fmla="*/ 293 w 818"/>
                  <a:gd name="T1" fmla="*/ 75 h 830"/>
                  <a:gd name="T2" fmla="*/ 299 w 818"/>
                  <a:gd name="T3" fmla="*/ 92 h 830"/>
                  <a:gd name="T4" fmla="*/ 297 w 818"/>
                  <a:gd name="T5" fmla="*/ 123 h 830"/>
                  <a:gd name="T6" fmla="*/ 203 w 818"/>
                  <a:gd name="T7" fmla="*/ 111 h 830"/>
                  <a:gd name="T8" fmla="*/ 167 w 818"/>
                  <a:gd name="T9" fmla="*/ 117 h 830"/>
                  <a:gd name="T10" fmla="*/ 163 w 818"/>
                  <a:gd name="T11" fmla="*/ 0 h 830"/>
                  <a:gd name="T12" fmla="*/ 80 w 818"/>
                  <a:gd name="T13" fmla="*/ 12 h 830"/>
                  <a:gd name="T14" fmla="*/ 102 w 818"/>
                  <a:gd name="T15" fmla="*/ 93 h 830"/>
                  <a:gd name="T16" fmla="*/ 75 w 818"/>
                  <a:gd name="T17" fmla="*/ 144 h 830"/>
                  <a:gd name="T18" fmla="*/ 94 w 818"/>
                  <a:gd name="T19" fmla="*/ 161 h 830"/>
                  <a:gd name="T20" fmla="*/ 0 w 818"/>
                  <a:gd name="T21" fmla="*/ 271 h 830"/>
                  <a:gd name="T22" fmla="*/ 82 w 818"/>
                  <a:gd name="T23" fmla="*/ 489 h 830"/>
                  <a:gd name="T24" fmla="*/ 100 w 818"/>
                  <a:gd name="T25" fmla="*/ 534 h 830"/>
                  <a:gd name="T26" fmla="*/ 102 w 818"/>
                  <a:gd name="T27" fmla="*/ 579 h 830"/>
                  <a:gd name="T28" fmla="*/ 104 w 818"/>
                  <a:gd name="T29" fmla="*/ 582 h 830"/>
                  <a:gd name="T30" fmla="*/ 176 w 818"/>
                  <a:gd name="T31" fmla="*/ 610 h 830"/>
                  <a:gd name="T32" fmla="*/ 280 w 818"/>
                  <a:gd name="T33" fmla="*/ 660 h 830"/>
                  <a:gd name="T34" fmla="*/ 319 w 818"/>
                  <a:gd name="T35" fmla="*/ 660 h 830"/>
                  <a:gd name="T36" fmla="*/ 356 w 818"/>
                  <a:gd name="T37" fmla="*/ 664 h 830"/>
                  <a:gd name="T38" fmla="*/ 438 w 818"/>
                  <a:gd name="T39" fmla="*/ 815 h 830"/>
                  <a:gd name="T40" fmla="*/ 473 w 818"/>
                  <a:gd name="T41" fmla="*/ 805 h 830"/>
                  <a:gd name="T42" fmla="*/ 502 w 818"/>
                  <a:gd name="T43" fmla="*/ 824 h 830"/>
                  <a:gd name="T44" fmla="*/ 540 w 818"/>
                  <a:gd name="T45" fmla="*/ 824 h 830"/>
                  <a:gd name="T46" fmla="*/ 601 w 818"/>
                  <a:gd name="T47" fmla="*/ 823 h 830"/>
                  <a:gd name="T48" fmla="*/ 639 w 818"/>
                  <a:gd name="T49" fmla="*/ 785 h 830"/>
                  <a:gd name="T50" fmla="*/ 657 w 818"/>
                  <a:gd name="T51" fmla="*/ 791 h 830"/>
                  <a:gd name="T52" fmla="*/ 674 w 818"/>
                  <a:gd name="T53" fmla="*/ 795 h 830"/>
                  <a:gd name="T54" fmla="*/ 721 w 818"/>
                  <a:gd name="T55" fmla="*/ 781 h 830"/>
                  <a:gd name="T56" fmla="*/ 737 w 818"/>
                  <a:gd name="T57" fmla="*/ 778 h 830"/>
                  <a:gd name="T58" fmla="*/ 794 w 818"/>
                  <a:gd name="T59" fmla="*/ 709 h 830"/>
                  <a:gd name="T60" fmla="*/ 748 w 818"/>
                  <a:gd name="T61" fmla="*/ 625 h 830"/>
                  <a:gd name="T62" fmla="*/ 736 w 818"/>
                  <a:gd name="T63" fmla="*/ 581 h 830"/>
                  <a:gd name="T64" fmla="*/ 723 w 818"/>
                  <a:gd name="T65" fmla="*/ 524 h 830"/>
                  <a:gd name="T66" fmla="*/ 730 w 818"/>
                  <a:gd name="T67" fmla="*/ 442 h 830"/>
                  <a:gd name="T68" fmla="*/ 733 w 818"/>
                  <a:gd name="T69" fmla="*/ 291 h 830"/>
                  <a:gd name="T70" fmla="*/ 606 w 818"/>
                  <a:gd name="T71" fmla="*/ 201 h 830"/>
                  <a:gd name="T72" fmla="*/ 333 w 818"/>
                  <a:gd name="T73" fmla="*/ 7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8" h="830">
                    <a:moveTo>
                      <a:pt x="333" y="7"/>
                    </a:moveTo>
                    <a:cubicBezTo>
                      <a:pt x="329" y="40"/>
                      <a:pt x="314" y="65"/>
                      <a:pt x="293" y="75"/>
                    </a:cubicBezTo>
                    <a:cubicBezTo>
                      <a:pt x="292" y="76"/>
                      <a:pt x="291" y="76"/>
                      <a:pt x="291" y="77"/>
                    </a:cubicBezTo>
                    <a:cubicBezTo>
                      <a:pt x="290" y="79"/>
                      <a:pt x="296" y="87"/>
                      <a:pt x="299" y="92"/>
                    </a:cubicBezTo>
                    <a:cubicBezTo>
                      <a:pt x="305" y="100"/>
                      <a:pt x="311" y="108"/>
                      <a:pt x="308" y="115"/>
                    </a:cubicBezTo>
                    <a:cubicBezTo>
                      <a:pt x="307" y="119"/>
                      <a:pt x="303" y="122"/>
                      <a:pt x="297" y="123"/>
                    </a:cubicBezTo>
                    <a:cubicBezTo>
                      <a:pt x="286" y="125"/>
                      <a:pt x="270" y="122"/>
                      <a:pt x="253" y="118"/>
                    </a:cubicBezTo>
                    <a:cubicBezTo>
                      <a:pt x="237" y="115"/>
                      <a:pt x="219" y="111"/>
                      <a:pt x="203" y="111"/>
                    </a:cubicBezTo>
                    <a:cubicBezTo>
                      <a:pt x="192" y="111"/>
                      <a:pt x="182" y="112"/>
                      <a:pt x="174" y="116"/>
                    </a:cubicBezTo>
                    <a:cubicBezTo>
                      <a:pt x="172" y="117"/>
                      <a:pt x="169" y="117"/>
                      <a:pt x="167" y="117"/>
                    </a:cubicBezTo>
                    <a:cubicBezTo>
                      <a:pt x="162" y="117"/>
                      <a:pt x="157" y="115"/>
                      <a:pt x="154" y="111"/>
                    </a:cubicBezTo>
                    <a:cubicBezTo>
                      <a:pt x="142" y="93"/>
                      <a:pt x="149" y="43"/>
                      <a:pt x="163" y="0"/>
                    </a:cubicBezTo>
                    <a:lnTo>
                      <a:pt x="109" y="5"/>
                    </a:lnTo>
                    <a:cubicBezTo>
                      <a:pt x="109" y="5"/>
                      <a:pt x="96" y="8"/>
                      <a:pt x="80" y="12"/>
                    </a:cubicBezTo>
                    <a:lnTo>
                      <a:pt x="90" y="39"/>
                    </a:lnTo>
                    <a:cubicBezTo>
                      <a:pt x="91" y="40"/>
                      <a:pt x="107" y="72"/>
                      <a:pt x="102" y="93"/>
                    </a:cubicBezTo>
                    <a:cubicBezTo>
                      <a:pt x="100" y="103"/>
                      <a:pt x="91" y="109"/>
                      <a:pt x="73" y="112"/>
                    </a:cubicBezTo>
                    <a:cubicBezTo>
                      <a:pt x="76" y="126"/>
                      <a:pt x="76" y="138"/>
                      <a:pt x="75" y="144"/>
                    </a:cubicBezTo>
                    <a:lnTo>
                      <a:pt x="96" y="157"/>
                    </a:lnTo>
                    <a:lnTo>
                      <a:pt x="94" y="161"/>
                    </a:lnTo>
                    <a:cubicBezTo>
                      <a:pt x="87" y="175"/>
                      <a:pt x="49" y="246"/>
                      <a:pt x="28" y="254"/>
                    </a:cubicBezTo>
                    <a:cubicBezTo>
                      <a:pt x="25" y="255"/>
                      <a:pt x="18" y="259"/>
                      <a:pt x="0" y="271"/>
                    </a:cubicBezTo>
                    <a:cubicBezTo>
                      <a:pt x="10" y="320"/>
                      <a:pt x="25" y="391"/>
                      <a:pt x="44" y="409"/>
                    </a:cubicBezTo>
                    <a:cubicBezTo>
                      <a:pt x="74" y="436"/>
                      <a:pt x="78" y="465"/>
                      <a:pt x="82" y="489"/>
                    </a:cubicBezTo>
                    <a:cubicBezTo>
                      <a:pt x="83" y="498"/>
                      <a:pt x="84" y="505"/>
                      <a:pt x="86" y="511"/>
                    </a:cubicBezTo>
                    <a:cubicBezTo>
                      <a:pt x="89" y="518"/>
                      <a:pt x="94" y="526"/>
                      <a:pt x="100" y="534"/>
                    </a:cubicBezTo>
                    <a:cubicBezTo>
                      <a:pt x="108" y="546"/>
                      <a:pt x="116" y="558"/>
                      <a:pt x="113" y="568"/>
                    </a:cubicBezTo>
                    <a:cubicBezTo>
                      <a:pt x="112" y="573"/>
                      <a:pt x="108" y="577"/>
                      <a:pt x="102" y="579"/>
                    </a:cubicBezTo>
                    <a:cubicBezTo>
                      <a:pt x="100" y="580"/>
                      <a:pt x="99" y="580"/>
                      <a:pt x="98" y="581"/>
                    </a:cubicBezTo>
                    <a:cubicBezTo>
                      <a:pt x="101" y="582"/>
                      <a:pt x="103" y="582"/>
                      <a:pt x="104" y="582"/>
                    </a:cubicBezTo>
                    <a:cubicBezTo>
                      <a:pt x="117" y="582"/>
                      <a:pt x="132" y="590"/>
                      <a:pt x="147" y="598"/>
                    </a:cubicBezTo>
                    <a:cubicBezTo>
                      <a:pt x="157" y="603"/>
                      <a:pt x="168" y="608"/>
                      <a:pt x="176" y="610"/>
                    </a:cubicBezTo>
                    <a:cubicBezTo>
                      <a:pt x="194" y="614"/>
                      <a:pt x="267" y="642"/>
                      <a:pt x="277" y="655"/>
                    </a:cubicBezTo>
                    <a:cubicBezTo>
                      <a:pt x="278" y="656"/>
                      <a:pt x="279" y="658"/>
                      <a:pt x="280" y="660"/>
                    </a:cubicBezTo>
                    <a:cubicBezTo>
                      <a:pt x="293" y="660"/>
                      <a:pt x="307" y="659"/>
                      <a:pt x="319" y="660"/>
                    </a:cubicBezTo>
                    <a:lnTo>
                      <a:pt x="319" y="660"/>
                    </a:lnTo>
                    <a:cubicBezTo>
                      <a:pt x="322" y="660"/>
                      <a:pt x="325" y="660"/>
                      <a:pt x="327" y="660"/>
                    </a:cubicBezTo>
                    <a:cubicBezTo>
                      <a:pt x="335" y="654"/>
                      <a:pt x="346" y="654"/>
                      <a:pt x="356" y="664"/>
                    </a:cubicBezTo>
                    <a:cubicBezTo>
                      <a:pt x="378" y="687"/>
                      <a:pt x="400" y="761"/>
                      <a:pt x="401" y="811"/>
                    </a:cubicBezTo>
                    <a:cubicBezTo>
                      <a:pt x="420" y="814"/>
                      <a:pt x="433" y="815"/>
                      <a:pt x="438" y="815"/>
                    </a:cubicBezTo>
                    <a:cubicBezTo>
                      <a:pt x="441" y="815"/>
                      <a:pt x="445" y="813"/>
                      <a:pt x="449" y="811"/>
                    </a:cubicBezTo>
                    <a:cubicBezTo>
                      <a:pt x="455" y="808"/>
                      <a:pt x="463" y="805"/>
                      <a:pt x="473" y="805"/>
                    </a:cubicBezTo>
                    <a:cubicBezTo>
                      <a:pt x="477" y="805"/>
                      <a:pt x="481" y="805"/>
                      <a:pt x="485" y="807"/>
                    </a:cubicBezTo>
                    <a:cubicBezTo>
                      <a:pt x="498" y="811"/>
                      <a:pt x="500" y="819"/>
                      <a:pt x="502" y="824"/>
                    </a:cubicBezTo>
                    <a:cubicBezTo>
                      <a:pt x="503" y="829"/>
                      <a:pt x="503" y="829"/>
                      <a:pt x="508" y="829"/>
                    </a:cubicBezTo>
                    <a:cubicBezTo>
                      <a:pt x="516" y="829"/>
                      <a:pt x="528" y="826"/>
                      <a:pt x="540" y="824"/>
                    </a:cubicBezTo>
                    <a:cubicBezTo>
                      <a:pt x="554" y="821"/>
                      <a:pt x="568" y="818"/>
                      <a:pt x="574" y="820"/>
                    </a:cubicBezTo>
                    <a:cubicBezTo>
                      <a:pt x="582" y="821"/>
                      <a:pt x="592" y="823"/>
                      <a:pt x="601" y="823"/>
                    </a:cubicBezTo>
                    <a:cubicBezTo>
                      <a:pt x="608" y="823"/>
                      <a:pt x="612" y="822"/>
                      <a:pt x="613" y="820"/>
                    </a:cubicBezTo>
                    <a:cubicBezTo>
                      <a:pt x="614" y="810"/>
                      <a:pt x="620" y="785"/>
                      <a:pt x="639" y="785"/>
                    </a:cubicBezTo>
                    <a:cubicBezTo>
                      <a:pt x="641" y="785"/>
                      <a:pt x="643" y="786"/>
                      <a:pt x="645" y="786"/>
                    </a:cubicBezTo>
                    <a:cubicBezTo>
                      <a:pt x="649" y="787"/>
                      <a:pt x="653" y="789"/>
                      <a:pt x="657" y="791"/>
                    </a:cubicBezTo>
                    <a:cubicBezTo>
                      <a:pt x="662" y="793"/>
                      <a:pt x="667" y="796"/>
                      <a:pt x="671" y="796"/>
                    </a:cubicBezTo>
                    <a:cubicBezTo>
                      <a:pt x="672" y="796"/>
                      <a:pt x="673" y="796"/>
                      <a:pt x="674" y="795"/>
                    </a:cubicBezTo>
                    <a:cubicBezTo>
                      <a:pt x="676" y="795"/>
                      <a:pt x="680" y="794"/>
                      <a:pt x="684" y="790"/>
                    </a:cubicBezTo>
                    <a:cubicBezTo>
                      <a:pt x="696" y="780"/>
                      <a:pt x="710" y="780"/>
                      <a:pt x="721" y="781"/>
                    </a:cubicBezTo>
                    <a:cubicBezTo>
                      <a:pt x="723" y="781"/>
                      <a:pt x="725" y="781"/>
                      <a:pt x="727" y="781"/>
                    </a:cubicBezTo>
                    <a:cubicBezTo>
                      <a:pt x="735" y="781"/>
                      <a:pt x="737" y="779"/>
                      <a:pt x="737" y="778"/>
                    </a:cubicBezTo>
                    <a:cubicBezTo>
                      <a:pt x="739" y="774"/>
                      <a:pt x="742" y="768"/>
                      <a:pt x="817" y="733"/>
                    </a:cubicBezTo>
                    <a:cubicBezTo>
                      <a:pt x="815" y="719"/>
                      <a:pt x="806" y="714"/>
                      <a:pt x="794" y="709"/>
                    </a:cubicBezTo>
                    <a:cubicBezTo>
                      <a:pt x="781" y="702"/>
                      <a:pt x="765" y="694"/>
                      <a:pt x="764" y="668"/>
                    </a:cubicBezTo>
                    <a:cubicBezTo>
                      <a:pt x="763" y="645"/>
                      <a:pt x="755" y="635"/>
                      <a:pt x="748" y="625"/>
                    </a:cubicBezTo>
                    <a:cubicBezTo>
                      <a:pt x="742" y="616"/>
                      <a:pt x="735" y="606"/>
                      <a:pt x="736" y="590"/>
                    </a:cubicBezTo>
                    <a:lnTo>
                      <a:pt x="736" y="581"/>
                    </a:lnTo>
                    <a:cubicBezTo>
                      <a:pt x="737" y="562"/>
                      <a:pt x="738" y="534"/>
                      <a:pt x="732" y="532"/>
                    </a:cubicBezTo>
                    <a:cubicBezTo>
                      <a:pt x="728" y="531"/>
                      <a:pt x="725" y="528"/>
                      <a:pt x="723" y="524"/>
                    </a:cubicBezTo>
                    <a:cubicBezTo>
                      <a:pt x="718" y="510"/>
                      <a:pt x="730" y="484"/>
                      <a:pt x="742" y="466"/>
                    </a:cubicBezTo>
                    <a:cubicBezTo>
                      <a:pt x="748" y="457"/>
                      <a:pt x="745" y="453"/>
                      <a:pt x="730" y="442"/>
                    </a:cubicBezTo>
                    <a:cubicBezTo>
                      <a:pt x="719" y="434"/>
                      <a:pt x="705" y="424"/>
                      <a:pt x="701" y="406"/>
                    </a:cubicBezTo>
                    <a:cubicBezTo>
                      <a:pt x="699" y="401"/>
                      <a:pt x="696" y="386"/>
                      <a:pt x="733" y="291"/>
                    </a:cubicBezTo>
                    <a:cubicBezTo>
                      <a:pt x="671" y="249"/>
                      <a:pt x="609" y="203"/>
                      <a:pt x="609" y="203"/>
                    </a:cubicBezTo>
                    <a:lnTo>
                      <a:pt x="606" y="201"/>
                    </a:lnTo>
                    <a:lnTo>
                      <a:pt x="610" y="154"/>
                    </a:lnTo>
                    <a:lnTo>
                      <a:pt x="333" y="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3" name="Freeform 333">
                <a:extLst>
                  <a:ext uri="{FF2B5EF4-FFF2-40B4-BE49-F238E27FC236}">
                    <a16:creationId xmlns:a16="http://schemas.microsoft.com/office/drawing/2014/main" id="{BAB3D596-0600-428E-BCA4-FD12FDEBA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995" y="4960381"/>
                <a:ext cx="90194" cy="62007"/>
              </a:xfrm>
              <a:custGeom>
                <a:avLst/>
                <a:gdLst>
                  <a:gd name="T0" fmla="*/ 210 w 211"/>
                  <a:gd name="T1" fmla="*/ 145 h 146"/>
                  <a:gd name="T2" fmla="*/ 197 w 211"/>
                  <a:gd name="T3" fmla="*/ 130 h 146"/>
                  <a:gd name="T4" fmla="*/ 0 w 211"/>
                  <a:gd name="T5" fmla="*/ 0 h 146"/>
                  <a:gd name="T6" fmla="*/ 207 w 211"/>
                  <a:gd name="T7" fmla="*/ 145 h 146"/>
                  <a:gd name="T8" fmla="*/ 210 w 211"/>
                  <a:gd name="T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6">
                    <a:moveTo>
                      <a:pt x="210" y="145"/>
                    </a:moveTo>
                    <a:cubicBezTo>
                      <a:pt x="209" y="144"/>
                      <a:pt x="208" y="140"/>
                      <a:pt x="197" y="130"/>
                    </a:cubicBezTo>
                    <a:cubicBezTo>
                      <a:pt x="155" y="87"/>
                      <a:pt x="31" y="8"/>
                      <a:pt x="0" y="0"/>
                    </a:cubicBezTo>
                    <a:cubicBezTo>
                      <a:pt x="19" y="29"/>
                      <a:pt x="166" y="145"/>
                      <a:pt x="207" y="145"/>
                    </a:cubicBezTo>
                    <a:cubicBezTo>
                      <a:pt x="208" y="145"/>
                      <a:pt x="209" y="145"/>
                      <a:pt x="210" y="1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86D7C2-F397-4D1C-8EF5-B9DCE8312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22790" cy="1325563"/>
          </a:xfrm>
        </p:spPr>
        <p:txBody>
          <a:bodyPr/>
          <a:lstStyle/>
          <a:p>
            <a:r>
              <a:rPr lang="en-CA" dirty="0"/>
              <a:t>Commonwealth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80E3B-9ED7-4E07-A27C-CF10752B8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106" y="2096092"/>
            <a:ext cx="4000107" cy="4351338"/>
          </a:xfrm>
        </p:spPr>
        <p:txBody>
          <a:bodyPr>
            <a:normAutofit/>
          </a:bodyPr>
          <a:lstStyle/>
          <a:p>
            <a:r>
              <a:rPr lang="en-CA" sz="2400" dirty="0"/>
              <a:t>Targeted support to member countries, especially SIDS in making available core national data for SDG4 indicators to  data portals of Inter-Governmental Organisations</a:t>
            </a:r>
          </a:p>
          <a:p>
            <a:r>
              <a:rPr lang="en-CA" sz="2400" i="1" dirty="0"/>
              <a:t>Capacity building</a:t>
            </a:r>
          </a:p>
          <a:p>
            <a:r>
              <a:rPr lang="en-CA" sz="2400" i="1" dirty="0"/>
              <a:t>Essential technology for data interchange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97B0CAF-F184-493F-A765-4F5C7C849071}"/>
              </a:ext>
            </a:extLst>
          </p:cNvPr>
          <p:cNvGrpSpPr/>
          <p:nvPr/>
        </p:nvGrpSpPr>
        <p:grpSpPr>
          <a:xfrm>
            <a:off x="6068808" y="758860"/>
            <a:ext cx="5252312" cy="2341309"/>
            <a:chOff x="150851" y="99288"/>
            <a:chExt cx="11868195" cy="5473929"/>
          </a:xfrm>
        </p:grpSpPr>
        <p:sp>
          <p:nvSpPr>
            <p:cNvPr id="78" name="Title 2">
              <a:extLst>
                <a:ext uri="{FF2B5EF4-FFF2-40B4-BE49-F238E27FC236}">
                  <a16:creationId xmlns:a16="http://schemas.microsoft.com/office/drawing/2014/main" id="{C85C988B-D87C-4646-8791-3733FFFA63BA}"/>
                </a:ext>
              </a:extLst>
            </p:cNvPr>
            <p:cNvSpPr txBox="1">
              <a:spLocks/>
            </p:cNvSpPr>
            <p:nvPr/>
          </p:nvSpPr>
          <p:spPr>
            <a:xfrm>
              <a:off x="1021299" y="3370390"/>
              <a:ext cx="5223016" cy="1637912"/>
            </a:xfrm>
            <a:prstGeom prst="rect">
              <a:avLst/>
            </a:prstGeom>
          </p:spPr>
          <p:txBody>
            <a:bodyPr>
              <a:normAutofit fontScale="550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pic>
          <p:nvPicPr>
            <p:cNvPr id="79" name="Picture 2" descr="Antigua and Barbuda flag">
              <a:extLst>
                <a:ext uri="{FF2B5EF4-FFF2-40B4-BE49-F238E27FC236}">
                  <a16:creationId xmlns:a16="http://schemas.microsoft.com/office/drawing/2014/main" id="{5BD53C1C-B4B5-42BE-B60A-C5BE261807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33" y="102637"/>
              <a:ext cx="1078181" cy="72184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4" descr="Australia flag">
              <a:extLst>
                <a:ext uri="{FF2B5EF4-FFF2-40B4-BE49-F238E27FC236}">
                  <a16:creationId xmlns:a16="http://schemas.microsoft.com/office/drawing/2014/main" id="{80159482-0AEF-4653-ABCA-6822C3D697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251" y="105353"/>
              <a:ext cx="1450569" cy="72671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6" descr="Bahamas flag">
              <a:extLst>
                <a:ext uri="{FF2B5EF4-FFF2-40B4-BE49-F238E27FC236}">
                  <a16:creationId xmlns:a16="http://schemas.microsoft.com/office/drawing/2014/main" id="{95CC8552-3AD5-4193-AD17-4C9120345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7138" y="110224"/>
              <a:ext cx="1440845" cy="72184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8" descr="Bangladesh flag">
              <a:extLst>
                <a:ext uri="{FF2B5EF4-FFF2-40B4-BE49-F238E27FC236}">
                  <a16:creationId xmlns:a16="http://schemas.microsoft.com/office/drawing/2014/main" id="{AAEA6F51-7854-4AAE-8ADA-27D9C4F0E8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2701" y="112565"/>
              <a:ext cx="1202337" cy="72282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10" descr="Barbados flag">
              <a:extLst>
                <a:ext uri="{FF2B5EF4-FFF2-40B4-BE49-F238E27FC236}">
                  <a16:creationId xmlns:a16="http://schemas.microsoft.com/office/drawing/2014/main" id="{907034C3-358F-422E-B938-1C4AC46F7B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9758" y="105973"/>
              <a:ext cx="1088830" cy="728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12" descr="Belize flag">
              <a:extLst>
                <a:ext uri="{FF2B5EF4-FFF2-40B4-BE49-F238E27FC236}">
                  <a16:creationId xmlns:a16="http://schemas.microsoft.com/office/drawing/2014/main" id="{D5C20E6E-90B0-4D1D-8315-443B5DDCCE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1061" y="107037"/>
              <a:ext cx="1087892" cy="72834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Picture 14" descr="Botswana">
              <a:extLst>
                <a:ext uri="{FF2B5EF4-FFF2-40B4-BE49-F238E27FC236}">
                  <a16:creationId xmlns:a16="http://schemas.microsoft.com/office/drawing/2014/main" id="{7E126B20-3426-4761-BF06-2F116C6E7C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0111" y="102636"/>
              <a:ext cx="1098371" cy="73536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16" descr="Brunei Darussalam flag">
              <a:extLst>
                <a:ext uri="{FF2B5EF4-FFF2-40B4-BE49-F238E27FC236}">
                  <a16:creationId xmlns:a16="http://schemas.microsoft.com/office/drawing/2014/main" id="{7E8426FC-1CB3-4C0E-A99F-C56B88682E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9640" y="102636"/>
              <a:ext cx="1457826" cy="73035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18" descr="Cameroon flag">
              <a:extLst>
                <a:ext uri="{FF2B5EF4-FFF2-40B4-BE49-F238E27FC236}">
                  <a16:creationId xmlns:a16="http://schemas.microsoft.com/office/drawing/2014/main" id="{4208D192-227A-48F3-9424-AB60D48D0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6654" y="99288"/>
              <a:ext cx="1092392" cy="7313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20" descr="Canada flag">
              <a:extLst>
                <a:ext uri="{FF2B5EF4-FFF2-40B4-BE49-F238E27FC236}">
                  <a16:creationId xmlns:a16="http://schemas.microsoft.com/office/drawing/2014/main" id="{EFB0AA05-7039-4615-96FA-D53E463932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667" y="1055645"/>
              <a:ext cx="1431122" cy="716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24" descr="Dominica flag">
              <a:extLst>
                <a:ext uri="{FF2B5EF4-FFF2-40B4-BE49-F238E27FC236}">
                  <a16:creationId xmlns:a16="http://schemas.microsoft.com/office/drawing/2014/main" id="{3F54F879-2D44-481E-9FBD-EEBC292E7D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223" y="1055643"/>
              <a:ext cx="1431122" cy="71697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" name="Picture 26" descr="Fiji flag">
              <a:extLst>
                <a:ext uri="{FF2B5EF4-FFF2-40B4-BE49-F238E27FC236}">
                  <a16:creationId xmlns:a16="http://schemas.microsoft.com/office/drawing/2014/main" id="{9346F99B-E2A3-42F3-84A5-BD516AE59F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950" y="1055642"/>
              <a:ext cx="1426205" cy="71451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https://www.col.org/sites/default/files/styles/medium/public/The_Gambia.png?itok=OSsRdX2Z">
              <a:extLst>
                <a:ext uri="{FF2B5EF4-FFF2-40B4-BE49-F238E27FC236}">
                  <a16:creationId xmlns:a16="http://schemas.microsoft.com/office/drawing/2014/main" id="{9C3681DA-E7D8-4A05-BBF2-94C496B060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711" y="1055642"/>
              <a:ext cx="1073127" cy="7184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30" descr="Ghana flag">
              <a:extLst>
                <a:ext uri="{FF2B5EF4-FFF2-40B4-BE49-F238E27FC236}">
                  <a16:creationId xmlns:a16="http://schemas.microsoft.com/office/drawing/2014/main" id="{618CE8B3-F43F-4CDA-B3A2-6AB98D6A5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311" y="1055642"/>
              <a:ext cx="1065568" cy="71339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32" descr="Grenada flag">
              <a:extLst>
                <a:ext uri="{FF2B5EF4-FFF2-40B4-BE49-F238E27FC236}">
                  <a16:creationId xmlns:a16="http://schemas.microsoft.com/office/drawing/2014/main" id="{CB5F117D-5F65-4250-AC6B-6CD119A48A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352" y="1058279"/>
              <a:ext cx="1182262" cy="71075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93" descr="Guyana flag">
              <a:extLst>
                <a:ext uri="{FF2B5EF4-FFF2-40B4-BE49-F238E27FC236}">
                  <a16:creationId xmlns:a16="http://schemas.microsoft.com/office/drawing/2014/main" id="{6CEF84DF-C4DD-4638-B22C-3991AEB1A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0085" y="1055642"/>
              <a:ext cx="1186648" cy="71339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36">
              <a:extLst>
                <a:ext uri="{FF2B5EF4-FFF2-40B4-BE49-F238E27FC236}">
                  <a16:creationId xmlns:a16="http://schemas.microsoft.com/office/drawing/2014/main" id="{1A5276AA-72F8-4D80-870B-720E0E0346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7057" y="2001792"/>
              <a:ext cx="1062564" cy="70977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8" descr="Jamaica flag">
              <a:extLst>
                <a:ext uri="{FF2B5EF4-FFF2-40B4-BE49-F238E27FC236}">
                  <a16:creationId xmlns:a16="http://schemas.microsoft.com/office/drawing/2014/main" id="{BC444A63-5728-4039-894D-0882B23A9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223" y="2001971"/>
              <a:ext cx="1434050" cy="71844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40" descr="Kenya flag">
              <a:extLst>
                <a:ext uri="{FF2B5EF4-FFF2-40B4-BE49-F238E27FC236}">
                  <a16:creationId xmlns:a16="http://schemas.microsoft.com/office/drawing/2014/main" id="{FF84C8E5-7162-4A16-8EEB-A2AA77CE95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434" y="2001792"/>
              <a:ext cx="1183758" cy="71861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2" descr="https://www.col.org/sites/default/files/styles/medium/public/Kiribati.png?itok=dRxawUdX">
              <a:extLst>
                <a:ext uri="{FF2B5EF4-FFF2-40B4-BE49-F238E27FC236}">
                  <a16:creationId xmlns:a16="http://schemas.microsoft.com/office/drawing/2014/main" id="{FA2B3A65-924A-40CB-BD74-9D5AAD243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3445" y="2000142"/>
              <a:ext cx="1441001" cy="72246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4" descr="Lesotho flag">
              <a:extLst>
                <a:ext uri="{FF2B5EF4-FFF2-40B4-BE49-F238E27FC236}">
                  <a16:creationId xmlns:a16="http://schemas.microsoft.com/office/drawing/2014/main" id="{F1C7622F-FF24-4BA9-A3FF-CBD0EC92EF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0959" y="2000396"/>
              <a:ext cx="1077534" cy="72140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6" descr="Malawi flag">
              <a:extLst>
                <a:ext uri="{FF2B5EF4-FFF2-40B4-BE49-F238E27FC236}">
                  <a16:creationId xmlns:a16="http://schemas.microsoft.com/office/drawing/2014/main" id="{16855017-8EC6-4D53-B081-4E1856150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122" y="1998081"/>
              <a:ext cx="1091218" cy="72233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DA92F438-472A-4EAD-A136-8A9423D3C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2638" y="2002136"/>
              <a:ext cx="1433717" cy="718273"/>
            </a:xfrm>
            <a:prstGeom prst="rect">
              <a:avLst/>
            </a:prstGeom>
          </p:spPr>
        </p:pic>
        <p:pic>
          <p:nvPicPr>
            <p:cNvPr id="102" name="Picture 10" descr="Malta flag">
              <a:extLst>
                <a:ext uri="{FF2B5EF4-FFF2-40B4-BE49-F238E27FC236}">
                  <a16:creationId xmlns:a16="http://schemas.microsoft.com/office/drawing/2014/main" id="{254B5A25-96DF-4D5C-B504-C008538FC9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023" y="1998083"/>
              <a:ext cx="1078905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12" descr="Mauritius flag">
              <a:extLst>
                <a:ext uri="{FF2B5EF4-FFF2-40B4-BE49-F238E27FC236}">
                  <a16:creationId xmlns:a16="http://schemas.microsoft.com/office/drawing/2014/main" id="{C9DF7BC8-2849-470F-9358-E1A2A140E3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16" y="2933613"/>
              <a:ext cx="1078905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14" descr="https://www.col.org/sites/default/files/styles/medium/public/Mozambique.png?itok=gepcd6Uu">
              <a:extLst>
                <a:ext uri="{FF2B5EF4-FFF2-40B4-BE49-F238E27FC236}">
                  <a16:creationId xmlns:a16="http://schemas.microsoft.com/office/drawing/2014/main" id="{0B01219E-9925-4E12-B8A8-699885A950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989" y="2935895"/>
              <a:ext cx="1078907" cy="72232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16" descr="Namibia flag">
              <a:extLst>
                <a:ext uri="{FF2B5EF4-FFF2-40B4-BE49-F238E27FC236}">
                  <a16:creationId xmlns:a16="http://schemas.microsoft.com/office/drawing/2014/main" id="{E2106F9C-99A1-423E-84D8-6889C95B1E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650" y="2940525"/>
              <a:ext cx="1066731" cy="71417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18" descr="Nauru flag">
              <a:extLst>
                <a:ext uri="{FF2B5EF4-FFF2-40B4-BE49-F238E27FC236}">
                  <a16:creationId xmlns:a16="http://schemas.microsoft.com/office/drawing/2014/main" id="{3DE22B70-C3D9-4810-B7E3-2D81FFC1FF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1588" y="2940524"/>
              <a:ext cx="1425539" cy="71417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6808A682-E2B4-4C35-9B34-E264369AB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0408" y="2942857"/>
              <a:ext cx="1419147" cy="710975"/>
            </a:xfrm>
            <a:prstGeom prst="rect">
              <a:avLst/>
            </a:prstGeom>
          </p:spPr>
        </p:pic>
        <p:pic>
          <p:nvPicPr>
            <p:cNvPr id="108" name="Picture 22">
              <a:extLst>
                <a:ext uri="{FF2B5EF4-FFF2-40B4-BE49-F238E27FC236}">
                  <a16:creationId xmlns:a16="http://schemas.microsoft.com/office/drawing/2014/main" id="{EFAB89FB-F53E-4DDB-BD91-998C058470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01121" y="2940524"/>
              <a:ext cx="1423805" cy="713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24" descr="Pakistan flag">
              <a:extLst>
                <a:ext uri="{FF2B5EF4-FFF2-40B4-BE49-F238E27FC236}">
                  <a16:creationId xmlns:a16="http://schemas.microsoft.com/office/drawing/2014/main" id="{D22E9B69-273E-4748-BC7B-A41BB5E432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954" y="2941413"/>
              <a:ext cx="1067132" cy="71444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26" descr="Papua New Guinea flag">
              <a:extLst>
                <a:ext uri="{FF2B5EF4-FFF2-40B4-BE49-F238E27FC236}">
                  <a16:creationId xmlns:a16="http://schemas.microsoft.com/office/drawing/2014/main" id="{B6F253F9-F697-4AFD-9849-91D6BDB8F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2552" y="2940524"/>
              <a:ext cx="958924" cy="72061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28" descr="https://www.col.org/sites/default/files/styles/medium/public/Rwanda.png?itok=lIwp-0EI">
              <a:extLst>
                <a:ext uri="{FF2B5EF4-FFF2-40B4-BE49-F238E27FC236}">
                  <a16:creationId xmlns:a16="http://schemas.microsoft.com/office/drawing/2014/main" id="{D4AACA92-12C2-482B-933E-22FF87EE91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2873" y="2937374"/>
              <a:ext cx="1074843" cy="71960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30" descr="St Kitts and Nevis flag">
              <a:extLst>
                <a:ext uri="{FF2B5EF4-FFF2-40B4-BE49-F238E27FC236}">
                  <a16:creationId xmlns:a16="http://schemas.microsoft.com/office/drawing/2014/main" id="{07FC792A-5FFE-42D4-8809-D5CCDB367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664" y="3865253"/>
              <a:ext cx="1087764" cy="72262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32" descr="Saint Lucia flag">
              <a:extLst>
                <a:ext uri="{FF2B5EF4-FFF2-40B4-BE49-F238E27FC236}">
                  <a16:creationId xmlns:a16="http://schemas.microsoft.com/office/drawing/2014/main" id="{48D392B6-5EB9-459E-85D5-96979918C1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586" y="3866411"/>
              <a:ext cx="1445397" cy="72412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34" descr="St Vincent and The Grenadines flag">
              <a:extLst>
                <a:ext uri="{FF2B5EF4-FFF2-40B4-BE49-F238E27FC236}">
                  <a16:creationId xmlns:a16="http://schemas.microsoft.com/office/drawing/2014/main" id="{3AF8C3B5-3B23-4189-8754-FDCB84F5C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720" y="3868099"/>
              <a:ext cx="1066731" cy="71417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36" descr="Samoa flag">
              <a:extLst>
                <a:ext uri="{FF2B5EF4-FFF2-40B4-BE49-F238E27FC236}">
                  <a16:creationId xmlns:a16="http://schemas.microsoft.com/office/drawing/2014/main" id="{466C3F45-0ADC-4867-8C6C-FB3E3F3C68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7637" y="3867295"/>
              <a:ext cx="1432442" cy="71763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38" descr="Seychelles flag">
              <a:extLst>
                <a:ext uri="{FF2B5EF4-FFF2-40B4-BE49-F238E27FC236}">
                  <a16:creationId xmlns:a16="http://schemas.microsoft.com/office/drawing/2014/main" id="{69B95A2F-0390-46BA-890C-7CB5B8D87E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982" y="3872169"/>
              <a:ext cx="1420524" cy="71166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40" descr="Sierra Leone flag">
              <a:extLst>
                <a:ext uri="{FF2B5EF4-FFF2-40B4-BE49-F238E27FC236}">
                  <a16:creationId xmlns:a16="http://schemas.microsoft.com/office/drawing/2014/main" id="{B1C940F2-5B40-4296-B633-842520CA9A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4785" y="3873615"/>
              <a:ext cx="1058043" cy="70836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Picture 42">
              <a:extLst>
                <a:ext uri="{FF2B5EF4-FFF2-40B4-BE49-F238E27FC236}">
                  <a16:creationId xmlns:a16="http://schemas.microsoft.com/office/drawing/2014/main" id="{CFDC6DF6-5FB8-4769-A0FA-34B1251008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245503" y="3873549"/>
              <a:ext cx="1059340" cy="70762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44" descr="Solomon Islands flag">
              <a:extLst>
                <a:ext uri="{FF2B5EF4-FFF2-40B4-BE49-F238E27FC236}">
                  <a16:creationId xmlns:a16="http://schemas.microsoft.com/office/drawing/2014/main" id="{176260C8-CF0E-4D6E-8355-1053C1F17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6401" y="3869713"/>
              <a:ext cx="1421719" cy="71226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" name="Picture 46" descr="South African flag">
              <a:extLst>
                <a:ext uri="{FF2B5EF4-FFF2-40B4-BE49-F238E27FC236}">
                  <a16:creationId xmlns:a16="http://schemas.microsoft.com/office/drawing/2014/main" id="{F4D5FDA9-59DB-4D6C-B24A-E7613D408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2951" y="3873617"/>
              <a:ext cx="1061957" cy="71098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48">
              <a:extLst>
                <a:ext uri="{FF2B5EF4-FFF2-40B4-BE49-F238E27FC236}">
                  <a16:creationId xmlns:a16="http://schemas.microsoft.com/office/drawing/2014/main" id="{D16BD5B0-7417-491F-9542-B9BC5817FC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0851" y="4859131"/>
              <a:ext cx="1425359" cy="71408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50" descr="Swaziland flag">
              <a:extLst>
                <a:ext uri="{FF2B5EF4-FFF2-40B4-BE49-F238E27FC236}">
                  <a16:creationId xmlns:a16="http://schemas.microsoft.com/office/drawing/2014/main" id="{2A9D3FD9-471D-4981-8FD9-3F9AA8A4FD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5058" y="1055504"/>
              <a:ext cx="1063611" cy="7120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" name="Picture 52" descr="Tonga flag">
              <a:extLst>
                <a:ext uri="{FF2B5EF4-FFF2-40B4-BE49-F238E27FC236}">
                  <a16:creationId xmlns:a16="http://schemas.microsoft.com/office/drawing/2014/main" id="{5E110DF9-3C88-4B9F-A97B-4774758E25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5613" y="4852946"/>
              <a:ext cx="1430198" cy="7165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4" name="Picture 54" descr="Trinidad and Tobago flag">
              <a:extLst>
                <a:ext uri="{FF2B5EF4-FFF2-40B4-BE49-F238E27FC236}">
                  <a16:creationId xmlns:a16="http://schemas.microsoft.com/office/drawing/2014/main" id="{36AB4147-2924-4A51-930D-4802122CAF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403" y="4852135"/>
              <a:ext cx="1191832" cy="7165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5" name="Picture 56" descr="Tuvalu flag">
              <a:extLst>
                <a:ext uri="{FF2B5EF4-FFF2-40B4-BE49-F238E27FC236}">
                  <a16:creationId xmlns:a16="http://schemas.microsoft.com/office/drawing/2014/main" id="{7BBEF60E-5BBC-4297-8E3C-AC7493D817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958" y="4853805"/>
              <a:ext cx="1431534" cy="71717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6" name="Picture 64" descr="Flag of Uganda">
              <a:extLst>
                <a:ext uri="{FF2B5EF4-FFF2-40B4-BE49-F238E27FC236}">
                  <a16:creationId xmlns:a16="http://schemas.microsoft.com/office/drawing/2014/main" id="{16949F79-9226-4051-8162-0BCA4D81F5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781" y="4855974"/>
              <a:ext cx="1071843" cy="71597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7" name="Picture 70">
              <a:extLst>
                <a:ext uri="{FF2B5EF4-FFF2-40B4-BE49-F238E27FC236}">
                  <a16:creationId xmlns:a16="http://schemas.microsoft.com/office/drawing/2014/main" id="{46DCED4E-0651-416F-8460-002A59F182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62178" y="4859275"/>
              <a:ext cx="1422536" cy="71267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8" name="Picture 72" descr="Tanzania flag">
              <a:extLst>
                <a:ext uri="{FF2B5EF4-FFF2-40B4-BE49-F238E27FC236}">
                  <a16:creationId xmlns:a16="http://schemas.microsoft.com/office/drawing/2014/main" id="{A57BC408-4629-48AC-8E7A-4F3C12A2D4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2452" y="4855976"/>
              <a:ext cx="1064485" cy="71267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9" name="Picture 74" descr="Vanuatu flag">
              <a:extLst>
                <a:ext uri="{FF2B5EF4-FFF2-40B4-BE49-F238E27FC236}">
                  <a16:creationId xmlns:a16="http://schemas.microsoft.com/office/drawing/2014/main" id="{4BEECB21-32A6-46D5-9E0C-84176BE49B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5579" y="4855436"/>
              <a:ext cx="1193125" cy="71728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76" descr="Zambia flag">
              <a:extLst>
                <a:ext uri="{FF2B5EF4-FFF2-40B4-BE49-F238E27FC236}">
                  <a16:creationId xmlns:a16="http://schemas.microsoft.com/office/drawing/2014/main" id="{C6204F98-FA51-486F-89CC-6BCB64238B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9020" y="4859131"/>
              <a:ext cx="1065285" cy="71321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" name="Title 2">
              <a:extLst>
                <a:ext uri="{FF2B5EF4-FFF2-40B4-BE49-F238E27FC236}">
                  <a16:creationId xmlns:a16="http://schemas.microsoft.com/office/drawing/2014/main" id="{536F5B87-9567-4DE2-AB45-407A4BD39246}"/>
                </a:ext>
              </a:extLst>
            </p:cNvPr>
            <p:cNvSpPr txBox="1">
              <a:spLocks/>
            </p:cNvSpPr>
            <p:nvPr/>
          </p:nvSpPr>
          <p:spPr>
            <a:xfrm>
              <a:off x="352360" y="2703603"/>
              <a:ext cx="4180591" cy="1311013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pic>
          <p:nvPicPr>
            <p:cNvPr id="132" name="Picture 131" descr="Logo&#10;&#10;Description automatically generated">
              <a:extLst>
                <a:ext uri="{FF2B5EF4-FFF2-40B4-BE49-F238E27FC236}">
                  <a16:creationId xmlns:a16="http://schemas.microsoft.com/office/drawing/2014/main" id="{DB6F6A74-6CDE-4FA5-BF9B-3936CADF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4924" y="2003791"/>
              <a:ext cx="1074842" cy="716383"/>
            </a:xfrm>
            <a:prstGeom prst="rect">
              <a:avLst/>
            </a:prstGeom>
          </p:spPr>
        </p:pic>
        <p:pic>
          <p:nvPicPr>
            <p:cNvPr id="133" name="Picture 22" descr="Cyprus flag">
              <a:extLst>
                <a:ext uri="{FF2B5EF4-FFF2-40B4-BE49-F238E27FC236}">
                  <a16:creationId xmlns:a16="http://schemas.microsoft.com/office/drawing/2014/main" id="{6CE75532-7C19-406A-99A7-4A5D92084D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2690" y="1058279"/>
              <a:ext cx="1138915" cy="684697"/>
            </a:xfrm>
            <a:prstGeom prst="rect">
              <a:avLst/>
            </a:prstGeom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042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94B876-1D13-44FC-9F96-8F51F8160DA7}"/>
              </a:ext>
            </a:extLst>
          </p:cNvPr>
          <p:cNvSpPr/>
          <p:nvPr/>
        </p:nvSpPr>
        <p:spPr>
          <a:xfrm>
            <a:off x="0" y="0"/>
            <a:ext cx="12191999" cy="6858002"/>
          </a:xfrm>
          <a:prstGeom prst="rect">
            <a:avLst/>
          </a:prstGeom>
          <a:solidFill>
            <a:srgbClr val="D7D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DB919A-D809-47F6-BACB-FF2C79B3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49651"/>
            <a:ext cx="12153899" cy="690765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12356" y="2645347"/>
            <a:ext cx="12294973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2800" b="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Acknowledgement of support received from</a:t>
            </a:r>
          </a:p>
          <a:p>
            <a:r>
              <a:rPr lang="en-US" sz="2800" b="0" i="1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Mr. Ricky Cheng: data analysis</a:t>
            </a:r>
            <a:r>
              <a:rPr lang="en-US" sz="2800" b="0" i="1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Ms. </a:t>
            </a:r>
            <a:r>
              <a:rPr lang="en-US" sz="2800" b="0" i="1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Helen Askounis: graphics design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ShareAlike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4.0 International (CC BY-SA 4.0). </a:t>
            </a:r>
            <a:endParaRPr lang="en-CA" sz="1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  <p:pic>
        <p:nvPicPr>
          <p:cNvPr id="9" name="Picture 2" descr="PCF10 Logo">
            <a:extLst>
              <a:ext uri="{FF2B5EF4-FFF2-40B4-BE49-F238E27FC236}">
                <a16:creationId xmlns:a16="http://schemas.microsoft.com/office/drawing/2014/main" id="{0D9DD0FD-169B-41BB-9FFE-8784F9ADB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3732" y="4178971"/>
            <a:ext cx="3165703" cy="123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881"/>
            <a:ext cx="7928458" cy="5964238"/>
          </a:xfrm>
        </p:spPr>
      </p:pic>
      <p:pic>
        <p:nvPicPr>
          <p:cNvPr id="3" name="Picture 2" descr="Goal 4: Quality Education – Think Sustainability">
            <a:extLst>
              <a:ext uri="{FF2B5EF4-FFF2-40B4-BE49-F238E27FC236}">
                <a16:creationId xmlns:a16="http://schemas.microsoft.com/office/drawing/2014/main" id="{F3DC951F-E331-4FE9-B92B-F245ABE32B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" t="11519" r="1019" b="12896"/>
          <a:stretch/>
        </p:blipFill>
        <p:spPr bwMode="auto">
          <a:xfrm>
            <a:off x="7928458" y="4480718"/>
            <a:ext cx="4368800" cy="19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B942240-99EF-4BA2-AC34-72578B882D3E}"/>
              </a:ext>
            </a:extLst>
          </p:cNvPr>
          <p:cNvSpPr txBox="1">
            <a:spLocks/>
          </p:cNvSpPr>
          <p:nvPr/>
        </p:nvSpPr>
        <p:spPr>
          <a:xfrm>
            <a:off x="8216900" y="927898"/>
            <a:ext cx="3370253" cy="35528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Seven Targets and Three Means of Implementation</a:t>
            </a:r>
          </a:p>
          <a:p>
            <a:r>
              <a:rPr lang="en-US" sz="2400" dirty="0"/>
              <a:t>Progress is measured using a group of indicators</a:t>
            </a:r>
          </a:p>
          <a:p>
            <a:r>
              <a:rPr lang="en-US" sz="2400" dirty="0"/>
              <a:t>There are a total of 45 indicators</a:t>
            </a:r>
          </a:p>
        </p:txBody>
      </p:sp>
    </p:spTree>
    <p:extLst>
      <p:ext uri="{BB962C8B-B14F-4D97-AF65-F5344CB8AC3E}">
        <p14:creationId xmlns:p14="http://schemas.microsoft.com/office/powerpoint/2010/main" val="54127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3FF41A7-EA9D-4D85-8C37-72A290CD00F6}"/>
              </a:ext>
            </a:extLst>
          </p:cNvPr>
          <p:cNvSpPr/>
          <p:nvPr/>
        </p:nvSpPr>
        <p:spPr>
          <a:xfrm>
            <a:off x="0" y="4533900"/>
            <a:ext cx="12188949" cy="2324099"/>
          </a:xfrm>
          <a:prstGeom prst="rect">
            <a:avLst/>
          </a:prstGeom>
          <a:solidFill>
            <a:srgbClr val="B3AA7E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2E50F-7BF2-4EB1-890E-85BD6B0D73CD}"/>
              </a:ext>
            </a:extLst>
          </p:cNvPr>
          <p:cNvSpPr txBox="1"/>
          <p:nvPr/>
        </p:nvSpPr>
        <p:spPr>
          <a:xfrm>
            <a:off x="4568826" y="4684236"/>
            <a:ext cx="672147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Indicator 4.1.3</a:t>
            </a:r>
            <a:b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Gross intake ratio to the last grade (primary education, lower secondary education)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C1CA6-5098-4A9B-97AE-4200E03D7E66}"/>
              </a:ext>
            </a:extLst>
          </p:cNvPr>
          <p:cNvSpPr txBox="1"/>
          <p:nvPr/>
        </p:nvSpPr>
        <p:spPr>
          <a:xfrm>
            <a:off x="5029262" y="790762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b="1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 4.1</a:t>
            </a:r>
          </a:p>
          <a:p>
            <a:pPr lvl="0"/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2030, ensure that </a:t>
            </a:r>
            <a:r>
              <a:rPr lang="en-US" sz="2400" i="0" dirty="0">
                <a:solidFill>
                  <a:srgbClr val="C6192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girls and boys complete free, equitable and quality primary and secondary education </a:t>
            </a:r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leading to relevant and effective learning outcomes</a:t>
            </a:r>
          </a:p>
        </p:txBody>
      </p:sp>
      <p:pic>
        <p:nvPicPr>
          <p:cNvPr id="5" name="Picture 2" descr="SDG4.1 Free primary and secondary education ">
            <a:extLst>
              <a:ext uri="{FF2B5EF4-FFF2-40B4-BE49-F238E27FC236}">
                <a16:creationId xmlns:a16="http://schemas.microsoft.com/office/drawing/2014/main" id="{DB75890F-4F5B-4D11-A128-29C21A603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09562"/>
            <a:ext cx="4029075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0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D642A19-4F48-46B1-9939-1E4CB51D28A2}"/>
              </a:ext>
            </a:extLst>
          </p:cNvPr>
          <p:cNvSpPr/>
          <p:nvPr/>
        </p:nvSpPr>
        <p:spPr>
          <a:xfrm>
            <a:off x="0" y="4533900"/>
            <a:ext cx="12188949" cy="2324099"/>
          </a:xfrm>
          <a:prstGeom prst="rect">
            <a:avLst/>
          </a:prstGeom>
          <a:solidFill>
            <a:srgbClr val="B3AA7E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2E50F-7BF2-4EB1-890E-85BD6B0D73CD}"/>
              </a:ext>
            </a:extLst>
          </p:cNvPr>
          <p:cNvSpPr txBox="1"/>
          <p:nvPr/>
        </p:nvSpPr>
        <p:spPr>
          <a:xfrm>
            <a:off x="4556127" y="4671536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Indicator 4.3.2 </a:t>
            </a:r>
            <a:b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Gross enrolment ratio for tertiary education by sex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C1CA6-5098-4A9B-97AE-4200E03D7E66}"/>
              </a:ext>
            </a:extLst>
          </p:cNvPr>
          <p:cNvSpPr txBox="1"/>
          <p:nvPr/>
        </p:nvSpPr>
        <p:spPr>
          <a:xfrm>
            <a:off x="5016562" y="790762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b="1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 4.3</a:t>
            </a:r>
            <a:b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2030, ensure </a:t>
            </a:r>
            <a:r>
              <a:rPr lang="en-US" sz="2400" i="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equal access for all women and men to affordable and quality technical, vocational and tertiary education</a:t>
            </a:r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including university</a:t>
            </a:r>
          </a:p>
        </p:txBody>
      </p:sp>
      <p:pic>
        <p:nvPicPr>
          <p:cNvPr id="2050" name="Picture 2" descr="Equal access to affordable technical, vocational and higher education">
            <a:extLst>
              <a:ext uri="{FF2B5EF4-FFF2-40B4-BE49-F238E27FC236}">
                <a16:creationId xmlns:a16="http://schemas.microsoft.com/office/drawing/2014/main" id="{A605E9D1-020C-4905-A8ED-785CBD73E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09561"/>
            <a:ext cx="3614793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46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F11D80D-6C63-40F7-A520-31AFC435F76D}"/>
              </a:ext>
            </a:extLst>
          </p:cNvPr>
          <p:cNvSpPr/>
          <p:nvPr/>
        </p:nvSpPr>
        <p:spPr>
          <a:xfrm>
            <a:off x="0" y="4533900"/>
            <a:ext cx="12188949" cy="2324099"/>
          </a:xfrm>
          <a:prstGeom prst="rect">
            <a:avLst/>
          </a:prstGeom>
          <a:solidFill>
            <a:srgbClr val="B3AA7E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DG4.c Increase the supply of qualified teachers in developing countries">
            <a:extLst>
              <a:ext uri="{FF2B5EF4-FFF2-40B4-BE49-F238E27FC236}">
                <a16:creationId xmlns:a16="http://schemas.microsoft.com/office/drawing/2014/main" id="{6ADEB6F2-9FAF-46E0-B5F2-7A2694817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309561"/>
            <a:ext cx="3614793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5C1CA6-5098-4A9B-97AE-4200E03D7E66}"/>
              </a:ext>
            </a:extLst>
          </p:cNvPr>
          <p:cNvSpPr txBox="1"/>
          <p:nvPr/>
        </p:nvSpPr>
        <p:spPr>
          <a:xfrm>
            <a:off x="5105462" y="790762"/>
            <a:ext cx="6096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b="1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 4.c</a:t>
            </a:r>
            <a:b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2030, substantially </a:t>
            </a:r>
            <a:r>
              <a:rPr lang="en-US" sz="2400" i="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 the supply of qualified teachers</a:t>
            </a:r>
            <a:r>
              <a:rPr lang="en-US" sz="2400" i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including through international cooperation for teacher training in developing countries, especially least developed countries and small island developing States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2E50F-7BF2-4EB1-890E-85BD6B0D73CD}"/>
              </a:ext>
            </a:extLst>
          </p:cNvPr>
          <p:cNvSpPr txBox="1"/>
          <p:nvPr/>
        </p:nvSpPr>
        <p:spPr>
          <a:xfrm>
            <a:off x="4554593" y="4689109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Indicator 4.c.3 </a:t>
            </a:r>
            <a:b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Percentage of Qualified Teachers in Primary Education</a:t>
            </a:r>
          </a:p>
        </p:txBody>
      </p:sp>
    </p:spTree>
    <p:extLst>
      <p:ext uri="{BB962C8B-B14F-4D97-AF65-F5344CB8AC3E}">
        <p14:creationId xmlns:p14="http://schemas.microsoft.com/office/powerpoint/2010/main" val="14638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5810-5ED7-4049-90F4-6888BDEA8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Trends over 2015-2020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39D1C-59B8-4103-AC04-3D2B125D3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 is between the aggregates of </a:t>
            </a:r>
            <a:r>
              <a:rPr lang="en-US" dirty="0">
                <a:highlight>
                  <a:srgbClr val="00FF00"/>
                </a:highlight>
              </a:rPr>
              <a:t>world as a whole </a:t>
            </a:r>
            <a:r>
              <a:rPr lang="en-US" dirty="0"/>
              <a:t>and </a:t>
            </a:r>
            <a:r>
              <a:rPr lang="en-US" dirty="0">
                <a:highlight>
                  <a:srgbClr val="00FF00"/>
                </a:highlight>
              </a:rPr>
              <a:t>Commonwealth countries as a group</a:t>
            </a:r>
          </a:p>
          <a:p>
            <a:endParaRPr lang="en-CA" dirty="0"/>
          </a:p>
          <a:p>
            <a:r>
              <a:rPr lang="en-CA" i="1" dirty="0"/>
              <a:t>Period:</a:t>
            </a:r>
            <a:r>
              <a:rPr lang="en-CA" dirty="0"/>
              <a:t>  The last five years since the launch of SDG’s</a:t>
            </a:r>
          </a:p>
          <a:p>
            <a:endParaRPr lang="en-CA" dirty="0"/>
          </a:p>
          <a:p>
            <a:r>
              <a:rPr lang="en-CA" i="1" dirty="0"/>
              <a:t>Sources</a:t>
            </a:r>
          </a:p>
          <a:p>
            <a:pPr lvl="1"/>
            <a:r>
              <a:rPr lang="en-CA" i="1" dirty="0"/>
              <a:t>UNESCO Institute of Statistics (primary)</a:t>
            </a:r>
          </a:p>
          <a:p>
            <a:pPr lvl="1"/>
            <a:r>
              <a:rPr lang="en-CA" i="1" dirty="0"/>
              <a:t>World Bank Open Data</a:t>
            </a:r>
          </a:p>
          <a:p>
            <a:pPr lvl="1"/>
            <a:r>
              <a:rPr lang="en-CA" dirty="0"/>
              <a:t>Data for 2021 not yet available</a:t>
            </a:r>
          </a:p>
          <a:p>
            <a:pPr marL="457200" lvl="1" indent="0">
              <a:buNone/>
            </a:pP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171177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1090"/>
            <a:ext cx="121919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 b="1" kern="1200" dirty="0">
                <a:solidFill>
                  <a:schemeClr val="tx1"/>
                </a:solidFill>
              </a:rPr>
              <a:t>4.1.3 Gross Intake Ratio to the Last Grade – Lower Secondary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6336078"/>
            <a:ext cx="899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900" dirty="0"/>
              <a:t>Source: Compiled from </a:t>
            </a:r>
            <a:r>
              <a:rPr lang="en-US" sz="900" dirty="0">
                <a:hlinkClick r:id="rId3"/>
              </a:rPr>
              <a:t>UNESCO UIS</a:t>
            </a:r>
            <a:r>
              <a:rPr lang="en-US" sz="900" dirty="0"/>
              <a:t>, retrieved on 16 February 2022.</a:t>
            </a:r>
            <a:endParaRPr lang="en-CA" sz="9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3D8825E-B56C-427D-8498-96F64C085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4047040"/>
              </p:ext>
            </p:extLst>
          </p:nvPr>
        </p:nvGraphicFramePr>
        <p:xfrm>
          <a:off x="838198" y="1439917"/>
          <a:ext cx="10515599" cy="469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8103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3565"/>
          </a:xfrm>
        </p:spPr>
        <p:txBody>
          <a:bodyPr>
            <a:normAutofit/>
          </a:bodyPr>
          <a:lstStyle/>
          <a:p>
            <a:pPr algn="ctr"/>
            <a:r>
              <a:rPr lang="en-CA" sz="2800" b="1" dirty="0"/>
              <a:t>4.3.2 Gross Enrolment Ratio for Tertiary Education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3890" y="6270035"/>
            <a:ext cx="899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Source: Compiled from </a:t>
            </a:r>
            <a:r>
              <a:rPr lang="en-CA" sz="900" dirty="0">
                <a:hlinkClick r:id="rId3"/>
              </a:rPr>
              <a:t>UNESCO UIS</a:t>
            </a:r>
            <a:r>
              <a:rPr lang="en-US" sz="900" dirty="0">
                <a:hlinkClick r:id="rId3"/>
              </a:rPr>
              <a:t> </a:t>
            </a:r>
            <a:r>
              <a:rPr lang="en-US" sz="900" dirty="0"/>
              <a:t>, retrieved on 16 February 2022.</a:t>
            </a:r>
            <a:endParaRPr lang="en-CA" sz="9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3D8825E-B56C-427D-8498-96F64C085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711428"/>
              </p:ext>
            </p:extLst>
          </p:nvPr>
        </p:nvGraphicFramePr>
        <p:xfrm>
          <a:off x="903890" y="1116725"/>
          <a:ext cx="10615448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3353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2800" b="1" dirty="0"/>
              <a:t>4.3.2 Gross Enrolment Ratio for Tertiary Education </a:t>
            </a:r>
            <a:br>
              <a:rPr lang="en-CA" sz="2800" b="1" dirty="0"/>
            </a:br>
            <a:r>
              <a:rPr lang="en-CA" sz="2800" b="1" dirty="0"/>
              <a:t>by Sex – Commonwealth Countries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090" y="6231265"/>
            <a:ext cx="899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Source: Compiled from </a:t>
            </a:r>
            <a:r>
              <a:rPr lang="en-CA" sz="900" dirty="0">
                <a:hlinkClick r:id="rId3"/>
              </a:rPr>
              <a:t>UNESCO UIS</a:t>
            </a:r>
            <a:r>
              <a:rPr lang="en-US" sz="900" dirty="0">
                <a:hlinkClick r:id="rId3"/>
              </a:rPr>
              <a:t> </a:t>
            </a:r>
            <a:r>
              <a:rPr lang="en-US" sz="900" dirty="0"/>
              <a:t>, retrieved on 16 February 2022.</a:t>
            </a:r>
            <a:endParaRPr lang="en-CA" sz="9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3D8825E-B56C-427D-8498-96F64C085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793817"/>
              </p:ext>
            </p:extLst>
          </p:nvPr>
        </p:nvGraphicFramePr>
        <p:xfrm>
          <a:off x="599090" y="1492469"/>
          <a:ext cx="11004331" cy="4603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5252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>
      <Value>424</Value>
    </TaxCatchAll>
    <TaxKeywordTaxHTField xmlns="d7f63a0c-3387-4091-80af-370ec6ca6610">
      <Terms xmlns="http://schemas.microsoft.com/office/infopath/2007/PartnerControls"/>
    </TaxKeywordTaxHTField>
    <_dlc_DocId xmlns="d7f63a0c-3387-4091-80af-370ec6ca6610">QKDJTPZ2MZUH-49-6312</_dlc_DocId>
    <_dlc_DocIdUrl xmlns="d7f63a0c-3387-4091-80af-370ec6ca6610">
      <Url>http://connect.col.org/PresidentOffice/_layouts/DocIdRedir.aspx?ID=QKDJTPZ2MZUH-49-6312</Url>
      <Description>QKDJTPZ2MZUH-49-6312</Description>
    </_dlc_DocIdUrl>
    <Description0 xmlns="1d6b7383-7e41-4726-b05f-ac2dc8786e4c" xsi:nil="true"/>
    <Publication_x0020_Date xmlns="1d6b7383-7e41-4726-b05f-ac2dc8786e4c">2017-06-02T07:00:00+00:00</Publication_x0020_Date>
    <c1a183c9053e414f86275b227599bec0 xmlns="1d6b7383-7e41-4726-b05f-ac2dc8786e4c">
      <Terms xmlns="http://schemas.microsoft.com/office/infopath/2007/PartnerControls"/>
    </c1a183c9053e414f86275b227599bec0>
    <j061b942e8404477ac9ae56dc8b11adb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President's Office</TermName>
          <TermId xmlns="http://schemas.microsoft.com/office/infopath/2007/PartnerControls">f10d0ace-75d4-486d-9a7f-000de40038e3</TermId>
        </TermInfo>
      </Terms>
    </j061b942e8404477ac9ae56dc8b11adb>
    <j52d155617da4b95ac94b868caa32acc xmlns="1d6b7383-7e41-4726-b05f-ac2dc8786e4c">
      <Terms xmlns="http://schemas.microsoft.com/office/infopath/2007/PartnerControls"/>
    </j52d155617da4b95ac94b868caa32acc>
    <p7fe822c9a9c4ba1ae51a7ea575e159e xmlns="1d6b7383-7e41-4726-b05f-ac2dc8786e4c">
      <Terms xmlns="http://schemas.microsoft.com/office/infopath/2007/PartnerControls"/>
    </p7fe822c9a9c4ba1ae51a7ea575e159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BC5F53AA6BE840B5B0F6969AE13AAE" ma:contentTypeVersion="17" ma:contentTypeDescription="Create a new document." ma:contentTypeScope="" ma:versionID="f98925b8616c1a3a515f7895054abc78">
  <xsd:schema xmlns:xsd="http://www.w3.org/2001/XMLSchema" xmlns:xs="http://www.w3.org/2001/XMLSchema" xmlns:p="http://schemas.microsoft.com/office/2006/metadata/properties" xmlns:ns2="1d6b7383-7e41-4726-b05f-ac2dc8786e4c" xmlns:ns3="d7f63a0c-3387-4091-80af-370ec6ca6610" targetNamespace="http://schemas.microsoft.com/office/2006/metadata/properties" ma:root="true" ma:fieldsID="18fbf90e11f19b72c1ef383259601fc6" ns2:_="" ns3:_="">
    <xsd:import namespace="1d6b7383-7e41-4726-b05f-ac2dc8786e4c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p7fe822c9a9c4ba1ae51a7ea575e159e" minOccurs="0"/>
                <xsd:element ref="ns2:j52d155617da4b95ac94b868caa32acc" minOccurs="0"/>
                <xsd:element ref="ns2:c1a183c9053e414f86275b227599bec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6b7383-7e41-4726-b05f-ac2dc8786e4c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j061b942e8404477ac9ae56dc8b11adb" ma:index="14" nillable="true" ma:taxonomy="true" ma:internalName="j061b942e8404477ac9ae56dc8b11adb" ma:taxonomyFieldName="Author_x002f_Source" ma:displayName="Author/Source" ma:readOnly="false" ma:default="" ma:fieldId="{3061b942-e840-4477-ac9a-e56dc8b11adb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7fe822c9a9c4ba1ae51a7ea575e159e" ma:index="16" nillable="true" ma:taxonomy="true" ma:internalName="p7fe822c9a9c4ba1ae51a7ea575e159e" ma:taxonomyFieldName="Organisational_x0020_Activity" ma:displayName="Organisational Activity" ma:readOnly="false" ma:default="" ma:fieldId="{97fe822c-9a9c-4ba1-ae51-a7ea575e159e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52d155617da4b95ac94b868caa32acc" ma:index="17" nillable="true" ma:taxonomy="true" ma:internalName="j52d155617da4b95ac94b868caa32acc" ma:taxonomyFieldName="Document_x0020_Type" ma:displayName="Document Type" ma:readOnly="false" ma:default="" ma:fieldId="{352d1556-17da-4b95-ac94-b868caa32acc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1a183c9053e414f86275b227599bec0" ma:index="18" nillable="true" ma:taxonomy="true" ma:internalName="c1a183c9053e414f86275b227599bec0" ma:taxonomyFieldName="Region_x002f_Country" ma:displayName="Region/Country" ma:readOnly="false" ma:default="" ma:fieldId="{c1a183c9-053e-414f-8627-5b227599bec0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76AEBA3-32B0-47BA-96F8-0A9021F2E158}">
  <ds:schemaRefs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d7f63a0c-3387-4091-80af-370ec6ca6610"/>
    <ds:schemaRef ds:uri="1d6b7383-7e41-4726-b05f-ac2dc8786e4c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05E431F-1498-4FBD-9E0B-363459C340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6b7383-7e41-4726-b05f-ac2dc8786e4c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4538</TotalTime>
  <Words>1738</Words>
  <Application>Microsoft Office PowerPoint</Application>
  <PresentationFormat>Widescreen</PresentationFormat>
  <Paragraphs>217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Gudea</vt:lpstr>
      <vt:lpstr>HelveticaNeueLT Std Cn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Trends over 2015-2020</vt:lpstr>
      <vt:lpstr>4.1.3 Gross Intake Ratio to the Last Grade – Lower Secondary</vt:lpstr>
      <vt:lpstr>4.3.2 Gross Enrolment Ratio for Tertiary Education</vt:lpstr>
      <vt:lpstr>4.3.2 Gross Enrolment Ratio for Tertiary Education  by Sex – Commonwealth Countries</vt:lpstr>
      <vt:lpstr>4.c.3 Percentage of Qualified Teachers in Primary Education</vt:lpstr>
      <vt:lpstr>Gaps between Commonwealth Countries and World as a whole</vt:lpstr>
      <vt:lpstr>Also Noted: Gaps in Supply of Data</vt:lpstr>
      <vt:lpstr>Data Available in National Systems and Missing in UN Systems</vt:lpstr>
      <vt:lpstr>Gap in Data in the UN Systems Example 1</vt:lpstr>
      <vt:lpstr>Data Available in National Systems and Missing in UN Systems</vt:lpstr>
      <vt:lpstr>PowerPoint Presentation</vt:lpstr>
      <vt:lpstr>Commonwealth Support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Age of Disruption</dc:title>
  <dc:creator>Helen Askounis</dc:creator>
  <cp:keywords/>
  <cp:lastModifiedBy>Venkataraman Balaji</cp:lastModifiedBy>
  <cp:revision>253</cp:revision>
  <dcterms:created xsi:type="dcterms:W3CDTF">2017-05-17T16:29:55Z</dcterms:created>
  <dcterms:modified xsi:type="dcterms:W3CDTF">2022-03-09T19:58:47Z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0x01010003BC5F53AA6BE840B5B0F6969AE13AAE</vt:lpwstr>
  </property>
  <property fmtid="{D5CDD505-2E9C-101B-9397-08002B2CF9AE}" pid="3" name="TaxKeyword">
    <vt:lpwstr/>
  </property>
  <property fmtid="{D5CDD505-2E9C-101B-9397-08002B2CF9AE}" pid="4" name="_dlc_DocIdItemGuid">
    <vt:lpwstr>59b07ad1-2aed-478d-b531-518da22a603c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  <property fmtid="{D5CDD505-2E9C-101B-9397-08002B2CF9AE}" pid="9" name="COL Document Type">
    <vt:lpwstr/>
  </property>
  <property fmtid="{D5CDD505-2E9C-101B-9397-08002B2CF9AE}" pid="10" name="Authour/Source">
    <vt:lpwstr/>
  </property>
</Properties>
</file>