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6.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 id="2147483671" r:id="rId5"/>
    <p:sldMasterId id="2147483694" r:id="rId6"/>
  </p:sldMasterIdLst>
  <p:notesMasterIdLst>
    <p:notesMasterId r:id="rId73"/>
  </p:notesMasterIdLst>
  <p:sldIdLst>
    <p:sldId id="271" r:id="rId7"/>
    <p:sldId id="446" r:id="rId8"/>
    <p:sldId id="1295" r:id="rId9"/>
    <p:sldId id="260" r:id="rId10"/>
    <p:sldId id="263" r:id="rId11"/>
    <p:sldId id="456" r:id="rId12"/>
    <p:sldId id="1296" r:id="rId13"/>
    <p:sldId id="1040" r:id="rId14"/>
    <p:sldId id="267" r:id="rId15"/>
    <p:sldId id="278" r:id="rId16"/>
    <p:sldId id="605" r:id="rId17"/>
    <p:sldId id="569" r:id="rId18"/>
    <p:sldId id="570" r:id="rId19"/>
    <p:sldId id="1043" r:id="rId20"/>
    <p:sldId id="290" r:id="rId21"/>
    <p:sldId id="293" r:id="rId22"/>
    <p:sldId id="287" r:id="rId23"/>
    <p:sldId id="1041" r:id="rId24"/>
    <p:sldId id="1045" r:id="rId25"/>
    <p:sldId id="1046" r:id="rId26"/>
    <p:sldId id="259" r:id="rId27"/>
    <p:sldId id="281" r:id="rId28"/>
    <p:sldId id="1294" r:id="rId29"/>
    <p:sldId id="457" r:id="rId30"/>
    <p:sldId id="1297" r:id="rId31"/>
    <p:sldId id="256" r:id="rId32"/>
    <p:sldId id="442" r:id="rId33"/>
    <p:sldId id="273" r:id="rId34"/>
    <p:sldId id="275" r:id="rId35"/>
    <p:sldId id="443" r:id="rId36"/>
    <p:sldId id="276" r:id="rId37"/>
    <p:sldId id="444" r:id="rId38"/>
    <p:sldId id="261" r:id="rId39"/>
    <p:sldId id="558" r:id="rId40"/>
    <p:sldId id="282" r:id="rId41"/>
    <p:sldId id="552" r:id="rId42"/>
    <p:sldId id="523" r:id="rId43"/>
    <p:sldId id="555" r:id="rId44"/>
    <p:sldId id="445" r:id="rId45"/>
    <p:sldId id="1298" r:id="rId46"/>
    <p:sldId id="920" r:id="rId47"/>
    <p:sldId id="1300" r:id="rId48"/>
    <p:sldId id="1299" r:id="rId49"/>
    <p:sldId id="904" r:id="rId50"/>
    <p:sldId id="912" r:id="rId51"/>
    <p:sldId id="914" r:id="rId52"/>
    <p:sldId id="915" r:id="rId53"/>
    <p:sldId id="913" r:id="rId54"/>
    <p:sldId id="944" r:id="rId55"/>
    <p:sldId id="916" r:id="rId56"/>
    <p:sldId id="1301" r:id="rId57"/>
    <p:sldId id="1302" r:id="rId58"/>
    <p:sldId id="447" r:id="rId59"/>
    <p:sldId id="448" r:id="rId60"/>
    <p:sldId id="450" r:id="rId61"/>
    <p:sldId id="451" r:id="rId62"/>
    <p:sldId id="453" r:id="rId63"/>
    <p:sldId id="449" r:id="rId64"/>
    <p:sldId id="1303" r:id="rId65"/>
    <p:sldId id="455" r:id="rId66"/>
    <p:sldId id="535" r:id="rId67"/>
    <p:sldId id="536" r:id="rId68"/>
    <p:sldId id="537" r:id="rId69"/>
    <p:sldId id="538" r:id="rId70"/>
    <p:sldId id="1304" r:id="rId71"/>
    <p:sldId id="264" r:id="rId7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A8C4"/>
    <a:srgbClr val="4C99A7"/>
    <a:srgbClr val="008BA9"/>
    <a:srgbClr val="0C5968"/>
    <a:srgbClr val="008AD2"/>
    <a:srgbClr val="3E656F"/>
    <a:srgbClr val="6E1B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00" autoAdjust="0"/>
    <p:restoredTop sz="81974" autoAdjust="0"/>
  </p:normalViewPr>
  <p:slideViewPr>
    <p:cSldViewPr snapToGrid="0">
      <p:cViewPr varScale="1">
        <p:scale>
          <a:sx n="83" d="100"/>
          <a:sy n="83" d="100"/>
        </p:scale>
        <p:origin x="39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0.xml"/><Relationship Id="rId21" Type="http://schemas.openxmlformats.org/officeDocument/2006/relationships/slide" Target="slides/slide15.xml"/><Relationship Id="rId42" Type="http://schemas.openxmlformats.org/officeDocument/2006/relationships/slide" Target="slides/slide36.xml"/><Relationship Id="rId47" Type="http://schemas.openxmlformats.org/officeDocument/2006/relationships/slide" Target="slides/slide41.xml"/><Relationship Id="rId63" Type="http://schemas.openxmlformats.org/officeDocument/2006/relationships/slide" Target="slides/slide57.xml"/><Relationship Id="rId68" Type="http://schemas.openxmlformats.org/officeDocument/2006/relationships/slide" Target="slides/slide62.xml"/><Relationship Id="rId16" Type="http://schemas.openxmlformats.org/officeDocument/2006/relationships/slide" Target="slides/slide10.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66" Type="http://schemas.openxmlformats.org/officeDocument/2006/relationships/slide" Target="slides/slide60.xml"/><Relationship Id="rId74"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slide" Target="slides/slide55.xml"/><Relationship Id="rId19" Type="http://schemas.openxmlformats.org/officeDocument/2006/relationships/slide" Target="slides/slide1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slide" Target="slides/slide58.xml"/><Relationship Id="rId69" Type="http://schemas.openxmlformats.org/officeDocument/2006/relationships/slide" Target="slides/slide63.xml"/><Relationship Id="rId77"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72" Type="http://schemas.openxmlformats.org/officeDocument/2006/relationships/slide" Target="slides/slide66.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 Id="rId67" Type="http://schemas.openxmlformats.org/officeDocument/2006/relationships/slide" Target="slides/slide61.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slide" Target="slides/slide56.xml"/><Relationship Id="rId70" Type="http://schemas.openxmlformats.org/officeDocument/2006/relationships/slide" Target="slides/slide64.xml"/><Relationship Id="rId75"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10" Type="http://schemas.openxmlformats.org/officeDocument/2006/relationships/slide" Target="slides/slide4.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slide" Target="slides/slide54.xml"/><Relationship Id="rId65" Type="http://schemas.openxmlformats.org/officeDocument/2006/relationships/slide" Target="slides/slide59.xml"/><Relationship Id="rId73"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3" Type="http://schemas.openxmlformats.org/officeDocument/2006/relationships/slide" Target="slides/slide7.xml"/><Relationship Id="rId18" Type="http://schemas.openxmlformats.org/officeDocument/2006/relationships/slide" Target="slides/slide12.xml"/><Relationship Id="rId39" Type="http://schemas.openxmlformats.org/officeDocument/2006/relationships/slide" Target="slides/slide33.xml"/><Relationship Id="rId34" Type="http://schemas.openxmlformats.org/officeDocument/2006/relationships/slide" Target="slides/slide28.xml"/><Relationship Id="rId50" Type="http://schemas.openxmlformats.org/officeDocument/2006/relationships/slide" Target="slides/slide44.xml"/><Relationship Id="rId55" Type="http://schemas.openxmlformats.org/officeDocument/2006/relationships/slide" Target="slides/slide49.xml"/><Relationship Id="rId76" Type="http://schemas.openxmlformats.org/officeDocument/2006/relationships/theme" Target="theme/theme1.xml"/><Relationship Id="rId7" Type="http://schemas.openxmlformats.org/officeDocument/2006/relationships/slide" Target="slides/slide1.xml"/><Relationship Id="rId71" Type="http://schemas.openxmlformats.org/officeDocument/2006/relationships/slide" Target="slides/slide65.xml"/><Relationship Id="rId2" Type="http://schemas.openxmlformats.org/officeDocument/2006/relationships/customXml" Target="../customXml/item2.xml"/><Relationship Id="rId29" Type="http://schemas.openxmlformats.org/officeDocument/2006/relationships/slide" Target="slides/slide2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mishra\Downloads\SU%20Data.xml"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'UIS.Stat export'!$A$5:$B$5</c:f>
              <c:strCache>
                <c:ptCount val="2"/>
                <c:pt idx="0">
                  <c:v>China</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'UIS.Stat export'!$C$4:$H$4</c:f>
              <c:strCache>
                <c:ptCount val="6"/>
                <c:pt idx="0">
                  <c:v>2013</c:v>
                </c:pt>
                <c:pt idx="1">
                  <c:v>2014</c:v>
                </c:pt>
                <c:pt idx="2">
                  <c:v>2015</c:v>
                </c:pt>
                <c:pt idx="3">
                  <c:v>2016</c:v>
                </c:pt>
                <c:pt idx="4">
                  <c:v>2017</c:v>
                </c:pt>
                <c:pt idx="5">
                  <c:v>2018</c:v>
                </c:pt>
              </c:strCache>
            </c:strRef>
          </c:cat>
          <c:val>
            <c:numRef>
              <c:f>'UIS.Stat export'!$C$5:$H$5</c:f>
              <c:numCache>
                <c:formatCode>General</c:formatCode>
                <c:ptCount val="6"/>
                <c:pt idx="0">
                  <c:v>32.433669999999999</c:v>
                </c:pt>
                <c:pt idx="1">
                  <c:v>42.430729999999997</c:v>
                </c:pt>
                <c:pt idx="2">
                  <c:v>46.040430000000001</c:v>
                </c:pt>
                <c:pt idx="3">
                  <c:v>48.019019999999998</c:v>
                </c:pt>
                <c:pt idx="4">
                  <c:v>49.073259999999998</c:v>
                </c:pt>
                <c:pt idx="5">
                  <c:v>50.604439999999997</c:v>
                </c:pt>
              </c:numCache>
            </c:numRef>
          </c:val>
          <c:smooth val="0"/>
          <c:extLst>
            <c:ext xmlns:c16="http://schemas.microsoft.com/office/drawing/2014/chart" uri="{C3380CC4-5D6E-409C-BE32-E72D297353CC}">
              <c16:uniqueId val="{00000000-7AEA-4056-81A5-25728E29DB70}"/>
            </c:ext>
          </c:extLst>
        </c:ser>
        <c:ser>
          <c:idx val="1"/>
          <c:order val="1"/>
          <c:tx>
            <c:strRef>
              <c:f>'UIS.Stat export'!$A$6:$B$6</c:f>
              <c:strCache>
                <c:ptCount val="2"/>
                <c:pt idx="0">
                  <c:v>India</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'UIS.Stat export'!$C$4:$H$4</c:f>
              <c:strCache>
                <c:ptCount val="6"/>
                <c:pt idx="0">
                  <c:v>2013</c:v>
                </c:pt>
                <c:pt idx="1">
                  <c:v>2014</c:v>
                </c:pt>
                <c:pt idx="2">
                  <c:v>2015</c:v>
                </c:pt>
                <c:pt idx="3">
                  <c:v>2016</c:v>
                </c:pt>
                <c:pt idx="4">
                  <c:v>2017</c:v>
                </c:pt>
                <c:pt idx="5">
                  <c:v>2018</c:v>
                </c:pt>
              </c:strCache>
            </c:strRef>
          </c:cat>
          <c:val>
            <c:numRef>
              <c:f>'UIS.Stat export'!$C$6:$H$6</c:f>
              <c:numCache>
                <c:formatCode>General</c:formatCode>
                <c:ptCount val="6"/>
                <c:pt idx="0">
                  <c:v>23.794830000000001</c:v>
                </c:pt>
                <c:pt idx="1">
                  <c:v>25.432130000000001</c:v>
                </c:pt>
                <c:pt idx="2">
                  <c:v>26.768989999999999</c:v>
                </c:pt>
                <c:pt idx="3">
                  <c:v>26.829219999999999</c:v>
                </c:pt>
                <c:pt idx="4">
                  <c:v>27.442129999999999</c:v>
                </c:pt>
                <c:pt idx="5">
                  <c:v>28.060549999999999</c:v>
                </c:pt>
              </c:numCache>
            </c:numRef>
          </c:val>
          <c:smooth val="0"/>
          <c:extLst>
            <c:ext xmlns:c16="http://schemas.microsoft.com/office/drawing/2014/chart" uri="{C3380CC4-5D6E-409C-BE32-E72D297353CC}">
              <c16:uniqueId val="{00000001-7AEA-4056-81A5-25728E29DB70}"/>
            </c:ext>
          </c:extLst>
        </c:ser>
        <c:ser>
          <c:idx val="2"/>
          <c:order val="2"/>
          <c:tx>
            <c:strRef>
              <c:f>'UIS.Stat export'!$A$7:$B$7</c:f>
              <c:strCache>
                <c:ptCount val="2"/>
                <c:pt idx="0">
                  <c:v>Malaysia</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'UIS.Stat export'!$C$4:$H$4</c:f>
              <c:strCache>
                <c:ptCount val="6"/>
                <c:pt idx="0">
                  <c:v>2013</c:v>
                </c:pt>
                <c:pt idx="1">
                  <c:v>2014</c:v>
                </c:pt>
                <c:pt idx="2">
                  <c:v>2015</c:v>
                </c:pt>
                <c:pt idx="3">
                  <c:v>2016</c:v>
                </c:pt>
                <c:pt idx="4">
                  <c:v>2017</c:v>
                </c:pt>
                <c:pt idx="5">
                  <c:v>2018</c:v>
                </c:pt>
              </c:strCache>
            </c:strRef>
          </c:cat>
          <c:val>
            <c:numRef>
              <c:f>'UIS.Stat export'!$C$7:$H$7</c:f>
              <c:numCache>
                <c:formatCode>General</c:formatCode>
                <c:ptCount val="6"/>
                <c:pt idx="0">
                  <c:v>39.074579999999997</c:v>
                </c:pt>
                <c:pt idx="1">
                  <c:v>39.508569999999999</c:v>
                </c:pt>
                <c:pt idx="2">
                  <c:v>45.592709999999997</c:v>
                </c:pt>
                <c:pt idx="3">
                  <c:v>46.762099999999997</c:v>
                </c:pt>
                <c:pt idx="4">
                  <c:v>43.715179999999997</c:v>
                </c:pt>
                <c:pt idx="5">
                  <c:v>45.125390000000003</c:v>
                </c:pt>
              </c:numCache>
            </c:numRef>
          </c:val>
          <c:smooth val="0"/>
          <c:extLst>
            <c:ext xmlns:c16="http://schemas.microsoft.com/office/drawing/2014/chart" uri="{C3380CC4-5D6E-409C-BE32-E72D297353CC}">
              <c16:uniqueId val="{00000002-7AEA-4056-81A5-25728E29DB70}"/>
            </c:ext>
          </c:extLst>
        </c:ser>
        <c:ser>
          <c:idx val="3"/>
          <c:order val="3"/>
          <c:tx>
            <c:strRef>
              <c:f>'UIS.Stat export'!$A$8:$B$8</c:f>
              <c:strCache>
                <c:ptCount val="2"/>
                <c:pt idx="0">
                  <c:v>Europe</c:v>
                </c:pt>
              </c:strCache>
            </c:strRef>
          </c:tx>
          <c:spPr>
            <a:ln w="28575" cap="rnd">
              <a:solidFill>
                <a:schemeClr val="accent4"/>
              </a:solidFill>
              <a:round/>
            </a:ln>
            <a:effectLst/>
          </c:spPr>
          <c:marker>
            <c:symbol val="circle"/>
            <c:size val="5"/>
            <c:spPr>
              <a:solidFill>
                <a:schemeClr val="accent4"/>
              </a:solidFill>
              <a:ln w="9525">
                <a:solidFill>
                  <a:schemeClr val="accent4"/>
                </a:solidFill>
              </a:ln>
              <a:effectLst/>
            </c:spPr>
          </c:marker>
          <c:cat>
            <c:strRef>
              <c:f>'UIS.Stat export'!$C$4:$H$4</c:f>
              <c:strCache>
                <c:ptCount val="6"/>
                <c:pt idx="0">
                  <c:v>2013</c:v>
                </c:pt>
                <c:pt idx="1">
                  <c:v>2014</c:v>
                </c:pt>
                <c:pt idx="2">
                  <c:v>2015</c:v>
                </c:pt>
                <c:pt idx="3">
                  <c:v>2016</c:v>
                </c:pt>
                <c:pt idx="4">
                  <c:v>2017</c:v>
                </c:pt>
                <c:pt idx="5">
                  <c:v>2018</c:v>
                </c:pt>
              </c:strCache>
            </c:strRef>
          </c:cat>
          <c:val>
            <c:numRef>
              <c:f>'UIS.Stat export'!$C$8:$H$8</c:f>
              <c:numCache>
                <c:formatCode>General</c:formatCode>
                <c:ptCount val="6"/>
                <c:pt idx="0">
                  <c:v>69.144679999999994</c:v>
                </c:pt>
                <c:pt idx="1">
                  <c:v>69.730559999999997</c:v>
                </c:pt>
                <c:pt idx="2">
                  <c:v>69.507850000000005</c:v>
                </c:pt>
                <c:pt idx="3">
                  <c:v>70.391220000000004</c:v>
                </c:pt>
                <c:pt idx="4">
                  <c:v>71.579899999999995</c:v>
                </c:pt>
                <c:pt idx="5">
                  <c:v>71.560630000000003</c:v>
                </c:pt>
              </c:numCache>
            </c:numRef>
          </c:val>
          <c:smooth val="0"/>
          <c:extLst>
            <c:ext xmlns:c16="http://schemas.microsoft.com/office/drawing/2014/chart" uri="{C3380CC4-5D6E-409C-BE32-E72D297353CC}">
              <c16:uniqueId val="{00000003-7AEA-4056-81A5-25728E29DB70}"/>
            </c:ext>
          </c:extLst>
        </c:ser>
        <c:ser>
          <c:idx val="4"/>
          <c:order val="4"/>
          <c:tx>
            <c:strRef>
              <c:f>'UIS.Stat export'!$A$9:$B$9</c:f>
              <c:strCache>
                <c:ptCount val="2"/>
                <c:pt idx="0">
                  <c:v>Northern America </c:v>
                </c:pt>
              </c:strCache>
            </c:strRef>
          </c:tx>
          <c:spPr>
            <a:ln w="28575" cap="rnd">
              <a:solidFill>
                <a:schemeClr val="accent5"/>
              </a:solidFill>
              <a:round/>
            </a:ln>
            <a:effectLst/>
          </c:spPr>
          <c:marker>
            <c:symbol val="circle"/>
            <c:size val="5"/>
            <c:spPr>
              <a:solidFill>
                <a:schemeClr val="accent5"/>
              </a:solidFill>
              <a:ln w="9525">
                <a:solidFill>
                  <a:schemeClr val="accent5"/>
                </a:solidFill>
              </a:ln>
              <a:effectLst/>
            </c:spPr>
          </c:marker>
          <c:cat>
            <c:strRef>
              <c:f>'UIS.Stat export'!$C$4:$H$4</c:f>
              <c:strCache>
                <c:ptCount val="6"/>
                <c:pt idx="0">
                  <c:v>2013</c:v>
                </c:pt>
                <c:pt idx="1">
                  <c:v>2014</c:v>
                </c:pt>
                <c:pt idx="2">
                  <c:v>2015</c:v>
                </c:pt>
                <c:pt idx="3">
                  <c:v>2016</c:v>
                </c:pt>
                <c:pt idx="4">
                  <c:v>2017</c:v>
                </c:pt>
                <c:pt idx="5">
                  <c:v>2018</c:v>
                </c:pt>
              </c:strCache>
            </c:strRef>
          </c:cat>
          <c:val>
            <c:numRef>
              <c:f>'UIS.Stat export'!$C$9:$H$9</c:f>
              <c:numCache>
                <c:formatCode>General</c:formatCode>
                <c:ptCount val="6"/>
                <c:pt idx="0">
                  <c:v>86.479799999999997</c:v>
                </c:pt>
                <c:pt idx="1">
                  <c:v>86.370990000000006</c:v>
                </c:pt>
                <c:pt idx="2">
                  <c:v>86.493610000000004</c:v>
                </c:pt>
                <c:pt idx="3">
                  <c:v>86.597049999999996</c:v>
                </c:pt>
                <c:pt idx="4">
                  <c:v>86.259370000000004</c:v>
                </c:pt>
                <c:pt idx="5">
                  <c:v>86.259680000000003</c:v>
                </c:pt>
              </c:numCache>
            </c:numRef>
          </c:val>
          <c:smooth val="0"/>
          <c:extLst>
            <c:ext xmlns:c16="http://schemas.microsoft.com/office/drawing/2014/chart" uri="{C3380CC4-5D6E-409C-BE32-E72D297353CC}">
              <c16:uniqueId val="{00000004-7AEA-4056-81A5-25728E29DB70}"/>
            </c:ext>
          </c:extLst>
        </c:ser>
        <c:dLbls>
          <c:showLegendKey val="0"/>
          <c:showVal val="0"/>
          <c:showCatName val="0"/>
          <c:showSerName val="0"/>
          <c:showPercent val="0"/>
          <c:showBubbleSize val="0"/>
        </c:dLbls>
        <c:marker val="1"/>
        <c:smooth val="0"/>
        <c:axId val="195457487"/>
        <c:axId val="197928959"/>
      </c:lineChart>
      <c:catAx>
        <c:axId val="19545748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928959"/>
        <c:crosses val="autoZero"/>
        <c:auto val="1"/>
        <c:lblAlgn val="ctr"/>
        <c:lblOffset val="100"/>
        <c:noMultiLvlLbl val="0"/>
      </c:catAx>
      <c:valAx>
        <c:axId val="19792895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54574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explosion val="16"/>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ADC-4333-A167-3F209F78C5C1}"/>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ADC-4333-A167-3F209F78C5C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ADC-4333-A167-3F209F78C5C1}"/>
              </c:ext>
            </c:extLst>
          </c:dPt>
          <c:dLbls>
            <c:dLbl>
              <c:idx val="0"/>
              <c:layout>
                <c:manualLayout>
                  <c:x val="8.9953309137387499E-2"/>
                  <c:y val="-7.4467265018446117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ADC-4333-A167-3F209F78C5C1}"/>
                </c:ext>
              </c:extLst>
            </c:dLbl>
            <c:dLbl>
              <c:idx val="1"/>
              <c:layout>
                <c:manualLayout>
                  <c:x val="0.11168482952350529"/>
                  <c:y val="-0.1362662534316077"/>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ADC-4333-A167-3F209F78C5C1}"/>
                </c:ext>
              </c:extLst>
            </c:dLbl>
            <c:dLbl>
              <c:idx val="2"/>
              <c:layout>
                <c:manualLayout>
                  <c:x val="-5.5723803755299811E-2"/>
                  <c:y val="6.0684197692071708E-2"/>
                </c:manualLayout>
              </c:layout>
              <c:spPr>
                <a:noFill/>
                <a:ln>
                  <a:noFill/>
                </a:ln>
                <a:effectLst/>
              </c:spPr>
              <c:txPr>
                <a:bodyPr rot="0" spcFirstLastPara="1" vertOverflow="ellipsis" vert="horz" wrap="square" lIns="38100" tIns="19050" rIns="38100" bIns="19050" anchor="ctr" anchorCtr="1">
                  <a:noAutofit/>
                </a:bodyPr>
                <a:lstStyle/>
                <a:p>
                  <a:pPr>
                    <a:defRPr sz="2000" b="1" i="0" u="none" strike="noStrike" kern="1200" baseline="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0.21683827983040582"/>
                      <c:h val="0.12587412587412589"/>
                    </c:manualLayout>
                  </c15:layout>
                </c:ext>
                <c:ext xmlns:c16="http://schemas.microsoft.com/office/drawing/2014/chart" uri="{C3380CC4-5D6E-409C-BE32-E72D297353CC}">
                  <c16:uniqueId val="{00000005-3ADC-4333-A167-3F209F78C5C1}"/>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1">
                        <a:lumMod val="75000"/>
                        <a:lumOff val="25000"/>
                      </a:schemeClr>
                    </a:solidFill>
                    <a:latin typeface="Tahoma" panose="020B0604030504040204" pitchFamily="34" charset="0"/>
                    <a:ea typeface="Tahoma" panose="020B0604030504040204" pitchFamily="34" charset="0"/>
                    <a:cs typeface="Tahoma" panose="020B0604030504040204" pitchFamily="34" charset="0"/>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Sheet1!$A$1:$A$3</c:f>
              <c:strCache>
                <c:ptCount val="3"/>
                <c:pt idx="0">
                  <c:v>Universities</c:v>
                </c:pt>
                <c:pt idx="1">
                  <c:v>Colleges</c:v>
                </c:pt>
                <c:pt idx="2">
                  <c:v>Training Institutions</c:v>
                </c:pt>
              </c:strCache>
            </c:strRef>
          </c:cat>
          <c:val>
            <c:numRef>
              <c:f>Sheet1!$B$1:$B$3</c:f>
              <c:numCache>
                <c:formatCode>#,##0</c:formatCode>
                <c:ptCount val="3"/>
                <c:pt idx="0" formatCode="General">
                  <c:v>993</c:v>
                </c:pt>
                <c:pt idx="1">
                  <c:v>39931</c:v>
                </c:pt>
                <c:pt idx="2">
                  <c:v>10725</c:v>
                </c:pt>
              </c:numCache>
            </c:numRef>
          </c:val>
          <c:extLst>
            <c:ext xmlns:c16="http://schemas.microsoft.com/office/drawing/2014/chart" uri="{C3380CC4-5D6E-409C-BE32-E72D297353CC}">
              <c16:uniqueId val="{00000006-3ADC-4333-A167-3F209F78C5C1}"/>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1" i="0" u="none" strike="noStrike" kern="1200" baseline="0">
              <a:solidFill>
                <a:schemeClr val="tx1">
                  <a:lumMod val="65000"/>
                  <a:lumOff val="35000"/>
                </a:schemeClr>
              </a:solidFill>
              <a:latin typeface="Tahoma" panose="020B0604030504040204" pitchFamily="34" charset="0"/>
              <a:ea typeface="Tahoma" panose="020B0604030504040204" pitchFamily="34" charset="0"/>
              <a:cs typeface="Tahoma" panose="020B0604030504040204" pitchFamily="34" charset="0"/>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4000" b="1" i="0" u="none" strike="noStrike" kern="1200" spc="0" baseline="0">
                <a:solidFill>
                  <a:schemeClr val="bg1"/>
                </a:solidFill>
                <a:latin typeface="+mn-lt"/>
                <a:ea typeface="+mn-ea"/>
                <a:cs typeface="+mn-cs"/>
              </a:defRPr>
            </a:pPr>
            <a:r>
              <a:rPr lang="en-US" sz="4000" dirty="0">
                <a:solidFill>
                  <a:schemeClr val="bg1"/>
                </a:solidFill>
              </a:rPr>
              <a:t>Cost as % of income in 2015</a:t>
            </a:r>
          </a:p>
        </c:rich>
      </c:tx>
      <c:overlay val="0"/>
      <c:spPr>
        <a:solidFill>
          <a:srgbClr val="C00000"/>
        </a:solidFill>
        <a:ln>
          <a:noFill/>
        </a:ln>
        <a:effectLst/>
      </c:spPr>
      <c:txPr>
        <a:bodyPr rot="0" spcFirstLastPara="1" vertOverflow="ellipsis" vert="horz" wrap="square" anchor="ctr" anchorCtr="1"/>
        <a:lstStyle/>
        <a:p>
          <a:pPr>
            <a:defRPr sz="4000" b="1" i="0" u="none" strike="noStrike" kern="1200" spc="0" baseline="0">
              <a:solidFill>
                <a:schemeClr val="bg1"/>
              </a:solidFill>
              <a:latin typeface="+mn-lt"/>
              <a:ea typeface="+mn-ea"/>
              <a:cs typeface="+mn-cs"/>
            </a:defRPr>
          </a:pPr>
          <a:endParaRPr lang="en-US"/>
        </a:p>
      </c:txPr>
    </c:title>
    <c:autoTitleDeleted val="0"/>
    <c:plotArea>
      <c:layout/>
      <c:barChart>
        <c:barDir val="bar"/>
        <c:grouping val="clustered"/>
        <c:varyColors val="0"/>
        <c:ser>
          <c:idx val="0"/>
          <c:order val="0"/>
          <c:tx>
            <c:strRef>
              <c:f>Sheet1!$E$6</c:f>
              <c:strCache>
                <c:ptCount val="1"/>
                <c:pt idx="0">
                  <c:v>Cost as % of income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1" i="0" u="none" strike="noStrike" kern="1200" baseline="0">
                    <a:solidFill>
                      <a:srgbClr val="C00000"/>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Sheet1!$D$7:$D$11</c:f>
              <c:strCache>
                <c:ptCount val="5"/>
                <c:pt idx="0">
                  <c:v>India</c:v>
                </c:pt>
                <c:pt idx="1">
                  <c:v>Indonesia</c:v>
                </c:pt>
                <c:pt idx="2">
                  <c:v>China</c:v>
                </c:pt>
                <c:pt idx="3">
                  <c:v>South Korea</c:v>
                </c:pt>
                <c:pt idx="4">
                  <c:v>Japan</c:v>
                </c:pt>
              </c:strCache>
            </c:strRef>
          </c:cat>
          <c:val>
            <c:numRef>
              <c:f>Sheet1!$E$7:$E$11</c:f>
              <c:numCache>
                <c:formatCode>General</c:formatCode>
                <c:ptCount val="5"/>
                <c:pt idx="0">
                  <c:v>503.1</c:v>
                </c:pt>
                <c:pt idx="1">
                  <c:v>346.8</c:v>
                </c:pt>
                <c:pt idx="2">
                  <c:v>99.5</c:v>
                </c:pt>
                <c:pt idx="3">
                  <c:v>95.5</c:v>
                </c:pt>
                <c:pt idx="4">
                  <c:v>61.3</c:v>
                </c:pt>
              </c:numCache>
            </c:numRef>
          </c:val>
          <c:extLst>
            <c:ext xmlns:c16="http://schemas.microsoft.com/office/drawing/2014/chart" uri="{C3380CC4-5D6E-409C-BE32-E72D297353CC}">
              <c16:uniqueId val="{00000000-5028-480B-B55F-0BA48CB38A27}"/>
            </c:ext>
          </c:extLst>
        </c:ser>
        <c:dLbls>
          <c:showLegendKey val="0"/>
          <c:showVal val="0"/>
          <c:showCatName val="0"/>
          <c:showSerName val="0"/>
          <c:showPercent val="0"/>
          <c:showBubbleSize val="0"/>
        </c:dLbls>
        <c:gapWidth val="182"/>
        <c:axId val="127781576"/>
        <c:axId val="127781968"/>
      </c:barChart>
      <c:catAx>
        <c:axId val="12778157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1" i="0" u="none" strike="noStrike" kern="1200" baseline="0">
                <a:solidFill>
                  <a:srgbClr val="000000"/>
                </a:solidFill>
                <a:latin typeface="+mn-lt"/>
                <a:ea typeface="+mn-ea"/>
                <a:cs typeface="+mn-cs"/>
              </a:defRPr>
            </a:pPr>
            <a:endParaRPr lang="en-US"/>
          </a:p>
        </c:txPr>
        <c:crossAx val="127781968"/>
        <c:crosses val="autoZero"/>
        <c:auto val="1"/>
        <c:lblAlgn val="ctr"/>
        <c:lblOffset val="100"/>
        <c:noMultiLvlLbl val="0"/>
      </c:catAx>
      <c:valAx>
        <c:axId val="1277819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rgbClr val="000000"/>
                </a:solidFill>
                <a:latin typeface="+mn-lt"/>
                <a:ea typeface="+mn-ea"/>
                <a:cs typeface="+mn-cs"/>
              </a:defRPr>
            </a:pPr>
            <a:endParaRPr lang="en-US"/>
          </a:p>
        </c:txPr>
        <c:crossAx val="1277815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336146310570742"/>
          <c:y val="5.5555555555555552E-2"/>
          <c:w val="0.65274122263056722"/>
          <c:h val="0.91269841269841268"/>
        </c:manualLayout>
      </c:layout>
      <c:pieChart>
        <c:varyColors val="1"/>
        <c:ser>
          <c:idx val="0"/>
          <c:order val="0"/>
          <c:explosion val="7"/>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C8A-48A0-BBF2-7F20BA48272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C8A-48A0-BBF2-7F20BA482728}"/>
              </c:ext>
            </c:extLst>
          </c:dPt>
          <c:val>
            <c:numRef>
              <c:f>Sheet1!$B$33:$B$34</c:f>
              <c:numCache>
                <c:formatCode>#,##0</c:formatCode>
                <c:ptCount val="2"/>
                <c:pt idx="0">
                  <c:v>5593</c:v>
                </c:pt>
                <c:pt idx="1">
                  <c:v>87638</c:v>
                </c:pt>
              </c:numCache>
            </c:numRef>
          </c:val>
          <c:extLst>
            <c:ext xmlns:c16="http://schemas.microsoft.com/office/drawing/2014/chart" uri="{C3380CC4-5D6E-409C-BE32-E72D297353CC}">
              <c16:uniqueId val="{00000004-2C8A-48A0-BBF2-7F20BA48272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4856277340332458"/>
          <c:y val="9.7638888888888914E-2"/>
          <c:w val="0.48898578302712153"/>
          <c:h val="0.81497630504520246"/>
        </c:manualLayout>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A71-4C57-80E8-60A23607E6F3}"/>
              </c:ext>
            </c:extLst>
          </c:dPt>
          <c:dPt>
            <c:idx val="1"/>
            <c:bubble3D val="0"/>
            <c:explosion val="38"/>
            <c:spPr>
              <a:solidFill>
                <a:schemeClr val="accent2"/>
              </a:solidFill>
              <a:ln w="19050">
                <a:solidFill>
                  <a:schemeClr val="lt1"/>
                </a:solidFill>
              </a:ln>
              <a:effectLst/>
            </c:spPr>
            <c:extLst>
              <c:ext xmlns:c16="http://schemas.microsoft.com/office/drawing/2014/chart" uri="{C3380CC4-5D6E-409C-BE32-E72D297353CC}">
                <c16:uniqueId val="{00000003-DA71-4C57-80E8-60A23607E6F3}"/>
              </c:ext>
            </c:extLst>
          </c:dPt>
          <c:val>
            <c:numRef>
              <c:f>Sheet1!$C$33:$C$34</c:f>
              <c:numCache>
                <c:formatCode>#,##0</c:formatCode>
                <c:ptCount val="2"/>
                <c:pt idx="0">
                  <c:v>72720</c:v>
                </c:pt>
                <c:pt idx="1">
                  <c:v>20511</c:v>
                </c:pt>
              </c:numCache>
            </c:numRef>
          </c:val>
          <c:extLst>
            <c:ext xmlns:c16="http://schemas.microsoft.com/office/drawing/2014/chart" uri="{C3380CC4-5D6E-409C-BE32-E72D297353CC}">
              <c16:uniqueId val="{00000004-DA71-4C57-80E8-60A23607E6F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w="25400">
                <a:solidFill>
                  <a:schemeClr val="lt1"/>
                </a:solidFill>
              </a:ln>
              <a:effectLst/>
              <a:sp3d contourW="25400">
                <a:contourClr>
                  <a:schemeClr val="lt1"/>
                </a:contourClr>
              </a:sp3d>
            </c:spPr>
            <c:extLst>
              <c:ext xmlns:c16="http://schemas.microsoft.com/office/drawing/2014/chart" uri="{C3380CC4-5D6E-409C-BE32-E72D297353CC}">
                <c16:uniqueId val="{00000001-79C8-4BEA-B9E0-0EE50AFA5F4E}"/>
              </c:ext>
            </c:extLst>
          </c:dPt>
          <c:dPt>
            <c:idx val="1"/>
            <c:bubble3D val="0"/>
            <c:spPr>
              <a:solidFill>
                <a:schemeClr val="accent2"/>
              </a:solidFill>
              <a:ln w="25400">
                <a:solidFill>
                  <a:schemeClr val="lt1"/>
                </a:solidFill>
              </a:ln>
              <a:effectLst/>
              <a:sp3d contourW="25400">
                <a:contourClr>
                  <a:schemeClr val="lt1"/>
                </a:contourClr>
              </a:sp3d>
            </c:spPr>
            <c:extLst>
              <c:ext xmlns:c16="http://schemas.microsoft.com/office/drawing/2014/chart" uri="{C3380CC4-5D6E-409C-BE32-E72D297353CC}">
                <c16:uniqueId val="{00000003-79C8-4BEA-B9E0-0EE50AFA5F4E}"/>
              </c:ext>
            </c:extLst>
          </c:dPt>
          <c:dPt>
            <c:idx val="2"/>
            <c:bubble3D val="0"/>
            <c:spPr>
              <a:solidFill>
                <a:schemeClr val="accent3"/>
              </a:solidFill>
              <a:ln w="25400">
                <a:solidFill>
                  <a:schemeClr val="lt1"/>
                </a:solidFill>
              </a:ln>
              <a:effectLst/>
              <a:sp3d contourW="25400">
                <a:contourClr>
                  <a:schemeClr val="lt1"/>
                </a:contourClr>
              </a:sp3d>
            </c:spPr>
            <c:extLst>
              <c:ext xmlns:c16="http://schemas.microsoft.com/office/drawing/2014/chart" uri="{C3380CC4-5D6E-409C-BE32-E72D297353CC}">
                <c16:uniqueId val="{00000005-79C8-4BEA-B9E0-0EE50AFA5F4E}"/>
              </c:ext>
            </c:extLst>
          </c:dPt>
          <c:dPt>
            <c:idx val="3"/>
            <c:bubble3D val="0"/>
            <c:spPr>
              <a:solidFill>
                <a:schemeClr val="accent4"/>
              </a:solidFill>
              <a:ln w="25400">
                <a:solidFill>
                  <a:schemeClr val="lt1"/>
                </a:solidFill>
              </a:ln>
              <a:effectLst/>
              <a:sp3d contourW="25400">
                <a:contourClr>
                  <a:schemeClr val="lt1"/>
                </a:contourClr>
              </a:sp3d>
            </c:spPr>
            <c:extLst>
              <c:ext xmlns:c16="http://schemas.microsoft.com/office/drawing/2014/chart" uri="{C3380CC4-5D6E-409C-BE32-E72D297353CC}">
                <c16:uniqueId val="{00000007-79C8-4BEA-B9E0-0EE50AFA5F4E}"/>
              </c:ext>
            </c:extLst>
          </c:dPt>
          <c:dPt>
            <c:idx val="4"/>
            <c:bubble3D val="0"/>
            <c:spPr>
              <a:solidFill>
                <a:schemeClr val="accent5"/>
              </a:solidFill>
              <a:ln w="25400">
                <a:solidFill>
                  <a:schemeClr val="lt1"/>
                </a:solidFill>
              </a:ln>
              <a:effectLst/>
              <a:sp3d contourW="25400">
                <a:contourClr>
                  <a:schemeClr val="lt1"/>
                </a:contourClr>
              </a:sp3d>
            </c:spPr>
            <c:extLst>
              <c:ext xmlns:c16="http://schemas.microsoft.com/office/drawing/2014/chart" uri="{C3380CC4-5D6E-409C-BE32-E72D297353CC}">
                <c16:uniqueId val="{00000009-79C8-4BEA-B9E0-0EE50AFA5F4E}"/>
              </c:ext>
            </c:extLst>
          </c:dPt>
          <c:dLbls>
            <c:dLbl>
              <c:idx val="0"/>
              <c:tx>
                <c:rich>
                  <a:bodyPr/>
                  <a:lstStyle/>
                  <a:p>
                    <a:fld id="{E353432E-7214-4F48-AEE0-74267F237CE0}" type="PERCENTAGE">
                      <a:rPr lang="en-US"/>
                      <a:pPr/>
                      <a:t>[PERCENTAGE]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79C8-4BEA-B9E0-0EE50AFA5F4E}"/>
                </c:ext>
              </c:extLst>
            </c:dLbl>
            <c:dLbl>
              <c:idx val="1"/>
              <c:tx>
                <c:rich>
                  <a:bodyPr rot="0" spcFirstLastPara="1" vertOverflow="ellipsis" vert="horz" wrap="square" lIns="38100" tIns="19050" rIns="38100" bIns="19050" anchor="ctr" anchorCtr="1">
                    <a:spAutoFit/>
                  </a:bodyPr>
                  <a:lstStyle/>
                  <a:p>
                    <a:pPr>
                      <a:defRPr sz="1200" b="1" i="0" u="none" strike="noStrike" kern="1200" baseline="0">
                        <a:solidFill>
                          <a:schemeClr val="bg2"/>
                        </a:solidFill>
                        <a:latin typeface="+mn-lt"/>
                        <a:ea typeface="+mn-ea"/>
                        <a:cs typeface="+mn-cs"/>
                      </a:defRPr>
                    </a:pPr>
                    <a:fld id="{34F17664-A230-4EE6-B818-719DE960D214}" type="PERCENTAGE">
                      <a:rPr lang="en-US">
                        <a:solidFill>
                          <a:schemeClr val="bg2"/>
                        </a:solidFill>
                      </a:rPr>
                      <a:pPr>
                        <a:defRPr sz="1200" b="1">
                          <a:solidFill>
                            <a:schemeClr val="bg2"/>
                          </a:solidFill>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79C8-4BEA-B9E0-0EE50AFA5F4E}"/>
                </c:ext>
              </c:extLst>
            </c:dLbl>
            <c:dLbl>
              <c:idx val="2"/>
              <c:tx>
                <c:rich>
                  <a:bodyPr/>
                  <a:lstStyle/>
                  <a:p>
                    <a:fld id="{22254DBE-02D7-4D6D-B6B8-39EFFACDAB44}" type="PERCENTAGE">
                      <a:rPr lang="en-US"/>
                      <a:pPr/>
                      <a:t>[PERCENTAGE]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79C8-4BEA-B9E0-0EE50AFA5F4E}"/>
                </c:ext>
              </c:extLst>
            </c:dLbl>
            <c:dLbl>
              <c:idx val="3"/>
              <c:tx>
                <c:rich>
                  <a:bodyPr/>
                  <a:lstStyle/>
                  <a:p>
                    <a:fld id="{83B7F018-6BA2-4409-9F0D-F0B39B6A0D5B}" type="PERCENTAGE">
                      <a:rPr lang="en-US"/>
                      <a:pPr/>
                      <a:t>[PERCENTAGE]</a:t>
                    </a:fld>
                    <a:endParaRPr lang="en-US"/>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79C8-4BEA-B9E0-0EE50AFA5F4E}"/>
                </c:ext>
              </c:extLst>
            </c:dLbl>
            <c:dLbl>
              <c:idx val="4"/>
              <c:tx>
                <c:rich>
                  <a:bodyPr rot="0" spcFirstLastPara="1" vertOverflow="ellipsis" vert="horz" wrap="square" lIns="38100" tIns="19050" rIns="38100" bIns="19050" anchor="ctr" anchorCtr="1">
                    <a:spAutoFit/>
                  </a:bodyPr>
                  <a:lstStyle/>
                  <a:p>
                    <a:pPr>
                      <a:defRPr sz="1200" b="1" i="0" u="none" strike="noStrike" kern="1200" baseline="0">
                        <a:solidFill>
                          <a:schemeClr val="bg2"/>
                        </a:solidFill>
                        <a:latin typeface="+mn-lt"/>
                        <a:ea typeface="+mn-ea"/>
                        <a:cs typeface="+mn-cs"/>
                      </a:defRPr>
                    </a:pPr>
                    <a:fld id="{8552C2B9-2287-4376-8EBF-1D215F0AF86B}" type="PERCENTAGE">
                      <a:rPr lang="en-US">
                        <a:solidFill>
                          <a:schemeClr val="bg2"/>
                        </a:solidFill>
                      </a:rPr>
                      <a:pPr>
                        <a:defRPr sz="1200" b="1">
                          <a:solidFill>
                            <a:schemeClr val="bg2"/>
                          </a:solidFill>
                        </a:defRPr>
                      </a:pPr>
                      <a:t>[PERCENTAGE]</a:t>
                    </a:fld>
                    <a:endParaRPr lang="en-US"/>
                  </a:p>
                </c:rich>
              </c:tx>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79C8-4BEA-B9E0-0EE50AFA5F4E}"/>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Sheet1!$A$39:$A$43</c:f>
              <c:strCache>
                <c:ptCount val="5"/>
                <c:pt idx="0">
                  <c:v>Course Fee</c:v>
                </c:pt>
                <c:pt idx="1">
                  <c:v>Books, Stationaries</c:v>
                </c:pt>
                <c:pt idx="2">
                  <c:v>Transport </c:v>
                </c:pt>
                <c:pt idx="3">
                  <c:v>Private Coaching</c:v>
                </c:pt>
                <c:pt idx="4">
                  <c:v>Other Expenses</c:v>
                </c:pt>
              </c:strCache>
            </c:strRef>
          </c:cat>
          <c:val>
            <c:numRef>
              <c:f>Sheet1!$B$39:$B$43</c:f>
              <c:numCache>
                <c:formatCode>0.00</c:formatCode>
                <c:ptCount val="5"/>
                <c:pt idx="0">
                  <c:v>2270.7579999999998</c:v>
                </c:pt>
                <c:pt idx="1">
                  <c:v>1526.8889999999997</c:v>
                </c:pt>
                <c:pt idx="2">
                  <c:v>654.38099999999986</c:v>
                </c:pt>
                <c:pt idx="3">
                  <c:v>783.01999999999987</c:v>
                </c:pt>
                <c:pt idx="4">
                  <c:v>357.952</c:v>
                </c:pt>
              </c:numCache>
            </c:numRef>
          </c:val>
          <c:extLst>
            <c:ext xmlns:c16="http://schemas.microsoft.com/office/drawing/2014/chart" uri="{C3380CC4-5D6E-409C-BE32-E72D297353CC}">
              <c16:uniqueId val="{0000000A-79C8-4BEA-B9E0-0EE50AFA5F4E}"/>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image" Target="../media/image56.PNG"/></Relationships>
</file>

<file path=ppt/diagrams/_rels/data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svg"/><Relationship Id="rId1" Type="http://schemas.openxmlformats.org/officeDocument/2006/relationships/image" Target="../media/image60.png"/><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63.svg"/></Relationships>
</file>

<file path=ppt/diagrams/_rels/data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svg"/><Relationship Id="rId1" Type="http://schemas.openxmlformats.org/officeDocument/2006/relationships/image" Target="../media/image66.png"/><Relationship Id="rId6" Type="http://schemas.openxmlformats.org/officeDocument/2006/relationships/image" Target="../media/image71.svg"/><Relationship Id="rId5" Type="http://schemas.openxmlformats.org/officeDocument/2006/relationships/image" Target="../media/image70.png"/><Relationship Id="rId4" Type="http://schemas.openxmlformats.org/officeDocument/2006/relationships/image" Target="../media/image69.svg"/></Relationships>
</file>

<file path=ppt/diagrams/_rels/drawing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image" Target="../media/image56.PNG"/></Relationships>
</file>

<file path=ppt/diagrams/_rels/drawing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svg"/><Relationship Id="rId1" Type="http://schemas.openxmlformats.org/officeDocument/2006/relationships/image" Target="../media/image60.png"/><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63.svg"/></Relationships>
</file>

<file path=ppt/diagrams/_rels/drawing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svg"/><Relationship Id="rId1" Type="http://schemas.openxmlformats.org/officeDocument/2006/relationships/image" Target="../media/image66.png"/><Relationship Id="rId6" Type="http://schemas.openxmlformats.org/officeDocument/2006/relationships/image" Target="../media/image71.svg"/><Relationship Id="rId5" Type="http://schemas.openxmlformats.org/officeDocument/2006/relationships/image" Target="../media/image70.png"/><Relationship Id="rId4" Type="http://schemas.openxmlformats.org/officeDocument/2006/relationships/image" Target="../media/image69.sv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C65ACC4-CB71-449A-A66B-C9CEFE6086BA}" type="doc">
      <dgm:prSet loTypeId="urn:microsoft.com/office/officeart/2005/8/layout/venn1" loCatId="relationship" qsTypeId="urn:microsoft.com/office/officeart/2005/8/quickstyle/simple1" qsCatId="simple" csTypeId="urn:microsoft.com/office/officeart/2005/8/colors/colorful1" csCatId="colorful" phldr="1"/>
      <dgm:spPr/>
    </dgm:pt>
    <dgm:pt modelId="{C0BC8433-8620-4294-BC4A-D1A616888DFA}">
      <dgm:prSet phldrT="[Text]"/>
      <dgm:spPr/>
      <dgm:t>
        <a:bodyPr/>
        <a:lstStyle/>
        <a:p>
          <a:r>
            <a:rPr lang="en-CA" dirty="0">
              <a:solidFill>
                <a:schemeClr val="bg1"/>
              </a:solidFill>
            </a:rPr>
            <a:t>Research</a:t>
          </a:r>
        </a:p>
      </dgm:t>
    </dgm:pt>
    <dgm:pt modelId="{9117FDCA-F9AC-4C06-B4F7-AA220CBB360C}" type="parTrans" cxnId="{0D7B66B7-B2E8-4661-802F-526737E11A2A}">
      <dgm:prSet/>
      <dgm:spPr/>
      <dgm:t>
        <a:bodyPr/>
        <a:lstStyle/>
        <a:p>
          <a:endParaRPr lang="en-CA"/>
        </a:p>
      </dgm:t>
    </dgm:pt>
    <dgm:pt modelId="{499973EE-03BA-48A6-8342-7025900DC266}" type="sibTrans" cxnId="{0D7B66B7-B2E8-4661-802F-526737E11A2A}">
      <dgm:prSet/>
      <dgm:spPr/>
      <dgm:t>
        <a:bodyPr/>
        <a:lstStyle/>
        <a:p>
          <a:endParaRPr lang="en-CA"/>
        </a:p>
      </dgm:t>
    </dgm:pt>
    <dgm:pt modelId="{5FABBB8D-CDB7-45EB-9F2D-B8F0236F9116}">
      <dgm:prSet phldrT="[Text]"/>
      <dgm:spPr/>
      <dgm:t>
        <a:bodyPr/>
        <a:lstStyle/>
        <a:p>
          <a:r>
            <a:rPr lang="en-CA" dirty="0">
              <a:solidFill>
                <a:schemeClr val="bg1"/>
              </a:solidFill>
            </a:rPr>
            <a:t>Extension</a:t>
          </a:r>
        </a:p>
      </dgm:t>
    </dgm:pt>
    <dgm:pt modelId="{A1706EFE-6228-4AE0-BBE4-32D69A1F63E5}" type="parTrans" cxnId="{15E09DA5-AE31-4395-9602-539FDE24901F}">
      <dgm:prSet/>
      <dgm:spPr/>
      <dgm:t>
        <a:bodyPr/>
        <a:lstStyle/>
        <a:p>
          <a:endParaRPr lang="en-CA"/>
        </a:p>
      </dgm:t>
    </dgm:pt>
    <dgm:pt modelId="{C5D9AFEF-BA73-49EC-BCB0-77B34872EECF}" type="sibTrans" cxnId="{15E09DA5-AE31-4395-9602-539FDE24901F}">
      <dgm:prSet/>
      <dgm:spPr/>
      <dgm:t>
        <a:bodyPr/>
        <a:lstStyle/>
        <a:p>
          <a:endParaRPr lang="en-CA"/>
        </a:p>
      </dgm:t>
    </dgm:pt>
    <dgm:pt modelId="{07E381AB-8366-43C2-9FD8-93DE7B7DF69E}">
      <dgm:prSet phldrT="[Text]"/>
      <dgm:spPr/>
      <dgm:t>
        <a:bodyPr/>
        <a:lstStyle/>
        <a:p>
          <a:r>
            <a:rPr lang="en-CA" dirty="0">
              <a:solidFill>
                <a:schemeClr val="bg1"/>
              </a:solidFill>
            </a:rPr>
            <a:t>Teaching</a:t>
          </a:r>
        </a:p>
      </dgm:t>
    </dgm:pt>
    <dgm:pt modelId="{469D1C77-DEA3-47BD-81BF-A1EC0370BE13}" type="parTrans" cxnId="{331761CF-20FE-4558-AD27-48E6F5F0F83B}">
      <dgm:prSet/>
      <dgm:spPr/>
      <dgm:t>
        <a:bodyPr/>
        <a:lstStyle/>
        <a:p>
          <a:endParaRPr lang="en-CA"/>
        </a:p>
      </dgm:t>
    </dgm:pt>
    <dgm:pt modelId="{D1A33F05-429F-4666-BB2B-CAD042BF67AF}" type="sibTrans" cxnId="{331761CF-20FE-4558-AD27-48E6F5F0F83B}">
      <dgm:prSet/>
      <dgm:spPr/>
      <dgm:t>
        <a:bodyPr/>
        <a:lstStyle/>
        <a:p>
          <a:endParaRPr lang="en-CA"/>
        </a:p>
      </dgm:t>
    </dgm:pt>
    <dgm:pt modelId="{5F031A42-6072-418E-A4E3-14E82A32930C}" type="pres">
      <dgm:prSet presAssocID="{8C65ACC4-CB71-449A-A66B-C9CEFE6086BA}" presName="compositeShape" presStyleCnt="0">
        <dgm:presLayoutVars>
          <dgm:chMax val="7"/>
          <dgm:dir/>
          <dgm:resizeHandles val="exact"/>
        </dgm:presLayoutVars>
      </dgm:prSet>
      <dgm:spPr/>
    </dgm:pt>
    <dgm:pt modelId="{463353CF-48DC-4349-AC10-4D98A134CDA9}" type="pres">
      <dgm:prSet presAssocID="{C0BC8433-8620-4294-BC4A-D1A616888DFA}" presName="circ1" presStyleLbl="vennNode1" presStyleIdx="0" presStyleCnt="3"/>
      <dgm:spPr/>
    </dgm:pt>
    <dgm:pt modelId="{620F3EFB-DBEB-46A7-A3D9-BD890FDA5245}" type="pres">
      <dgm:prSet presAssocID="{C0BC8433-8620-4294-BC4A-D1A616888DFA}" presName="circ1Tx" presStyleLbl="revTx" presStyleIdx="0" presStyleCnt="0">
        <dgm:presLayoutVars>
          <dgm:chMax val="0"/>
          <dgm:chPref val="0"/>
          <dgm:bulletEnabled val="1"/>
        </dgm:presLayoutVars>
      </dgm:prSet>
      <dgm:spPr/>
    </dgm:pt>
    <dgm:pt modelId="{F4A6FDBA-BB4C-45BE-A976-AF1F94A710F1}" type="pres">
      <dgm:prSet presAssocID="{5FABBB8D-CDB7-45EB-9F2D-B8F0236F9116}" presName="circ2" presStyleLbl="vennNode1" presStyleIdx="1" presStyleCnt="3"/>
      <dgm:spPr/>
    </dgm:pt>
    <dgm:pt modelId="{0FD3DD29-2471-42E8-8E14-3AC3679AC9FF}" type="pres">
      <dgm:prSet presAssocID="{5FABBB8D-CDB7-45EB-9F2D-B8F0236F9116}" presName="circ2Tx" presStyleLbl="revTx" presStyleIdx="0" presStyleCnt="0">
        <dgm:presLayoutVars>
          <dgm:chMax val="0"/>
          <dgm:chPref val="0"/>
          <dgm:bulletEnabled val="1"/>
        </dgm:presLayoutVars>
      </dgm:prSet>
      <dgm:spPr/>
    </dgm:pt>
    <dgm:pt modelId="{27C5541F-2F0B-48F0-BDE6-55EFDC4B1E6C}" type="pres">
      <dgm:prSet presAssocID="{07E381AB-8366-43C2-9FD8-93DE7B7DF69E}" presName="circ3" presStyleLbl="vennNode1" presStyleIdx="2" presStyleCnt="3"/>
      <dgm:spPr/>
    </dgm:pt>
    <dgm:pt modelId="{22D441F2-9BBC-4664-8D6D-A1C4BFEAE8BA}" type="pres">
      <dgm:prSet presAssocID="{07E381AB-8366-43C2-9FD8-93DE7B7DF69E}" presName="circ3Tx" presStyleLbl="revTx" presStyleIdx="0" presStyleCnt="0">
        <dgm:presLayoutVars>
          <dgm:chMax val="0"/>
          <dgm:chPref val="0"/>
          <dgm:bulletEnabled val="1"/>
        </dgm:presLayoutVars>
      </dgm:prSet>
      <dgm:spPr/>
    </dgm:pt>
  </dgm:ptLst>
  <dgm:cxnLst>
    <dgm:cxn modelId="{BC55953C-EDF0-4674-8CBA-CC01B849C2F7}" type="presOf" srcId="{C0BC8433-8620-4294-BC4A-D1A616888DFA}" destId="{620F3EFB-DBEB-46A7-A3D9-BD890FDA5245}" srcOrd="1" destOrd="0" presId="urn:microsoft.com/office/officeart/2005/8/layout/venn1"/>
    <dgm:cxn modelId="{4293947B-C985-4A16-9873-8F985A368E78}" type="presOf" srcId="{07E381AB-8366-43C2-9FD8-93DE7B7DF69E}" destId="{27C5541F-2F0B-48F0-BDE6-55EFDC4B1E6C}" srcOrd="0" destOrd="0" presId="urn:microsoft.com/office/officeart/2005/8/layout/venn1"/>
    <dgm:cxn modelId="{75339485-66C9-4468-B67E-70D72A14D471}" type="presOf" srcId="{07E381AB-8366-43C2-9FD8-93DE7B7DF69E}" destId="{22D441F2-9BBC-4664-8D6D-A1C4BFEAE8BA}" srcOrd="1" destOrd="0" presId="urn:microsoft.com/office/officeart/2005/8/layout/venn1"/>
    <dgm:cxn modelId="{C720F388-AEEF-4BEB-A8CD-2A2B89C79432}" type="presOf" srcId="{5FABBB8D-CDB7-45EB-9F2D-B8F0236F9116}" destId="{F4A6FDBA-BB4C-45BE-A976-AF1F94A710F1}" srcOrd="0" destOrd="0" presId="urn:microsoft.com/office/officeart/2005/8/layout/venn1"/>
    <dgm:cxn modelId="{15E09DA5-AE31-4395-9602-539FDE24901F}" srcId="{8C65ACC4-CB71-449A-A66B-C9CEFE6086BA}" destId="{5FABBB8D-CDB7-45EB-9F2D-B8F0236F9116}" srcOrd="1" destOrd="0" parTransId="{A1706EFE-6228-4AE0-BBE4-32D69A1F63E5}" sibTransId="{C5D9AFEF-BA73-49EC-BCB0-77B34872EECF}"/>
    <dgm:cxn modelId="{EB3711A9-B542-4133-9013-DC7EFC515BB3}" type="presOf" srcId="{C0BC8433-8620-4294-BC4A-D1A616888DFA}" destId="{463353CF-48DC-4349-AC10-4D98A134CDA9}" srcOrd="0" destOrd="0" presId="urn:microsoft.com/office/officeart/2005/8/layout/venn1"/>
    <dgm:cxn modelId="{0D7B66B7-B2E8-4661-802F-526737E11A2A}" srcId="{8C65ACC4-CB71-449A-A66B-C9CEFE6086BA}" destId="{C0BC8433-8620-4294-BC4A-D1A616888DFA}" srcOrd="0" destOrd="0" parTransId="{9117FDCA-F9AC-4C06-B4F7-AA220CBB360C}" sibTransId="{499973EE-03BA-48A6-8342-7025900DC266}"/>
    <dgm:cxn modelId="{221C29BC-33D4-4B66-AD64-8C48718BD2D4}" type="presOf" srcId="{8C65ACC4-CB71-449A-A66B-C9CEFE6086BA}" destId="{5F031A42-6072-418E-A4E3-14E82A32930C}" srcOrd="0" destOrd="0" presId="urn:microsoft.com/office/officeart/2005/8/layout/venn1"/>
    <dgm:cxn modelId="{F62BFCC3-36DB-40B9-95AA-359B4C8C50B7}" type="presOf" srcId="{5FABBB8D-CDB7-45EB-9F2D-B8F0236F9116}" destId="{0FD3DD29-2471-42E8-8E14-3AC3679AC9FF}" srcOrd="1" destOrd="0" presId="urn:microsoft.com/office/officeart/2005/8/layout/venn1"/>
    <dgm:cxn modelId="{331761CF-20FE-4558-AD27-48E6F5F0F83B}" srcId="{8C65ACC4-CB71-449A-A66B-C9CEFE6086BA}" destId="{07E381AB-8366-43C2-9FD8-93DE7B7DF69E}" srcOrd="2" destOrd="0" parTransId="{469D1C77-DEA3-47BD-81BF-A1EC0370BE13}" sibTransId="{D1A33F05-429F-4666-BB2B-CAD042BF67AF}"/>
    <dgm:cxn modelId="{EE5F02C7-E23C-4269-A376-89740AFCD1CD}" type="presParOf" srcId="{5F031A42-6072-418E-A4E3-14E82A32930C}" destId="{463353CF-48DC-4349-AC10-4D98A134CDA9}" srcOrd="0" destOrd="0" presId="urn:microsoft.com/office/officeart/2005/8/layout/venn1"/>
    <dgm:cxn modelId="{B13866FE-4C91-4994-ADF2-C6273F410F6B}" type="presParOf" srcId="{5F031A42-6072-418E-A4E3-14E82A32930C}" destId="{620F3EFB-DBEB-46A7-A3D9-BD890FDA5245}" srcOrd="1" destOrd="0" presId="urn:microsoft.com/office/officeart/2005/8/layout/venn1"/>
    <dgm:cxn modelId="{05EFDC99-459D-43F0-9D15-57B36249F5A8}" type="presParOf" srcId="{5F031A42-6072-418E-A4E3-14E82A32930C}" destId="{F4A6FDBA-BB4C-45BE-A976-AF1F94A710F1}" srcOrd="2" destOrd="0" presId="urn:microsoft.com/office/officeart/2005/8/layout/venn1"/>
    <dgm:cxn modelId="{C202BDD6-E2C3-4011-83E0-811F9D7D489F}" type="presParOf" srcId="{5F031A42-6072-418E-A4E3-14E82A32930C}" destId="{0FD3DD29-2471-42E8-8E14-3AC3679AC9FF}" srcOrd="3" destOrd="0" presId="urn:microsoft.com/office/officeart/2005/8/layout/venn1"/>
    <dgm:cxn modelId="{9B9B9A82-5FEA-46DF-9416-982AB0254336}" type="presParOf" srcId="{5F031A42-6072-418E-A4E3-14E82A32930C}" destId="{27C5541F-2F0B-48F0-BDE6-55EFDC4B1E6C}" srcOrd="4" destOrd="0" presId="urn:microsoft.com/office/officeart/2005/8/layout/venn1"/>
    <dgm:cxn modelId="{B6B00576-3F5D-4D28-ADF6-AB6230341185}" type="presParOf" srcId="{5F031A42-6072-418E-A4E3-14E82A32930C}" destId="{22D441F2-9BBC-4664-8D6D-A1C4BFEAE8BA}"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F1B9B2F-1924-4CF4-B1E8-E82B79139C61}" type="doc">
      <dgm:prSet loTypeId="urn:microsoft.com/office/officeart/2005/8/layout/hProcess4" loCatId="process" qsTypeId="urn:microsoft.com/office/officeart/2005/8/quickstyle/simple1" qsCatId="simple" csTypeId="urn:microsoft.com/office/officeart/2005/8/colors/colorful1" csCatId="colorful" phldr="1"/>
      <dgm:spPr/>
      <dgm:t>
        <a:bodyPr/>
        <a:lstStyle/>
        <a:p>
          <a:endParaRPr lang="en-US"/>
        </a:p>
      </dgm:t>
    </dgm:pt>
    <dgm:pt modelId="{BF5C4030-898A-40F5-BAE1-5D101006C04E}">
      <dgm:prSet phldrT="[Text]"/>
      <dgm:spPr/>
      <dgm:t>
        <a:bodyPr/>
        <a:lstStyle/>
        <a:p>
          <a:r>
            <a:rPr lang="en-US" dirty="0"/>
            <a:t>Inputs</a:t>
          </a:r>
        </a:p>
      </dgm:t>
    </dgm:pt>
    <dgm:pt modelId="{C586B7D7-49A9-490C-941B-24EB58783268}" type="parTrans" cxnId="{8AA4804C-6C3B-4252-AA3C-2B0C840CF554}">
      <dgm:prSet/>
      <dgm:spPr/>
      <dgm:t>
        <a:bodyPr/>
        <a:lstStyle/>
        <a:p>
          <a:endParaRPr lang="en-US"/>
        </a:p>
      </dgm:t>
    </dgm:pt>
    <dgm:pt modelId="{21FDBA73-6490-4DD6-99BC-7EB4552D24DD}" type="sibTrans" cxnId="{8AA4804C-6C3B-4252-AA3C-2B0C840CF554}">
      <dgm:prSet/>
      <dgm:spPr/>
      <dgm:t>
        <a:bodyPr/>
        <a:lstStyle/>
        <a:p>
          <a:endParaRPr lang="en-US"/>
        </a:p>
      </dgm:t>
    </dgm:pt>
    <dgm:pt modelId="{E18BCE3B-A34A-475F-BBEF-46D0852F4CEE}">
      <dgm:prSet phldrT="[Text]"/>
      <dgm:spPr/>
      <dgm:t>
        <a:bodyPr/>
        <a:lstStyle/>
        <a:p>
          <a:r>
            <a:rPr lang="en-US" dirty="0"/>
            <a:t>Student and teacher recruitment</a:t>
          </a:r>
        </a:p>
      </dgm:t>
    </dgm:pt>
    <dgm:pt modelId="{A024EA0F-CB49-4498-A6F6-3F10C2D545D0}" type="parTrans" cxnId="{1364988D-AF64-4612-9214-7F52F76C15AF}">
      <dgm:prSet/>
      <dgm:spPr/>
      <dgm:t>
        <a:bodyPr/>
        <a:lstStyle/>
        <a:p>
          <a:endParaRPr lang="en-US"/>
        </a:p>
      </dgm:t>
    </dgm:pt>
    <dgm:pt modelId="{E3A07C5D-23B6-4FFA-8A4F-43F09055F4EF}" type="sibTrans" cxnId="{1364988D-AF64-4612-9214-7F52F76C15AF}">
      <dgm:prSet/>
      <dgm:spPr/>
      <dgm:t>
        <a:bodyPr/>
        <a:lstStyle/>
        <a:p>
          <a:endParaRPr lang="en-US"/>
        </a:p>
      </dgm:t>
    </dgm:pt>
    <dgm:pt modelId="{FDDD70B1-FC5B-4ED3-A419-78126FE6F721}">
      <dgm:prSet phldrT="[Text]"/>
      <dgm:spPr/>
      <dgm:t>
        <a:bodyPr/>
        <a:lstStyle/>
        <a:p>
          <a:r>
            <a:rPr lang="en-US" dirty="0"/>
            <a:t>Infrastructure and budget</a:t>
          </a:r>
        </a:p>
      </dgm:t>
    </dgm:pt>
    <dgm:pt modelId="{0C556ADC-9660-4341-8C45-39DA560EE430}" type="parTrans" cxnId="{6C844408-A487-4D70-8C91-3B09FF9A6261}">
      <dgm:prSet/>
      <dgm:spPr/>
      <dgm:t>
        <a:bodyPr/>
        <a:lstStyle/>
        <a:p>
          <a:endParaRPr lang="en-US"/>
        </a:p>
      </dgm:t>
    </dgm:pt>
    <dgm:pt modelId="{568353C0-53F1-4B15-A4D2-A20B8C60AAD5}" type="sibTrans" cxnId="{6C844408-A487-4D70-8C91-3B09FF9A6261}">
      <dgm:prSet/>
      <dgm:spPr/>
      <dgm:t>
        <a:bodyPr/>
        <a:lstStyle/>
        <a:p>
          <a:endParaRPr lang="en-US"/>
        </a:p>
      </dgm:t>
    </dgm:pt>
    <dgm:pt modelId="{FC1250B3-CF3D-4D79-B25E-D990BD911422}">
      <dgm:prSet phldrT="[Text]"/>
      <dgm:spPr/>
      <dgm:t>
        <a:bodyPr/>
        <a:lstStyle/>
        <a:p>
          <a:r>
            <a:rPr lang="en-US" dirty="0"/>
            <a:t>Processes</a:t>
          </a:r>
        </a:p>
      </dgm:t>
    </dgm:pt>
    <dgm:pt modelId="{480FE992-FB22-4BB2-81B1-BFDCAA65A36D}" type="parTrans" cxnId="{213C4A6A-A8B6-4ACF-9C88-223978A655CC}">
      <dgm:prSet/>
      <dgm:spPr/>
      <dgm:t>
        <a:bodyPr/>
        <a:lstStyle/>
        <a:p>
          <a:endParaRPr lang="en-US"/>
        </a:p>
      </dgm:t>
    </dgm:pt>
    <dgm:pt modelId="{A9E75947-920B-40DD-BA12-93B1F7B45F10}" type="sibTrans" cxnId="{213C4A6A-A8B6-4ACF-9C88-223978A655CC}">
      <dgm:prSet/>
      <dgm:spPr/>
      <dgm:t>
        <a:bodyPr/>
        <a:lstStyle/>
        <a:p>
          <a:endParaRPr lang="en-US"/>
        </a:p>
      </dgm:t>
    </dgm:pt>
    <dgm:pt modelId="{72D119AA-187B-4649-8E35-FDCA10A11407}">
      <dgm:prSet phldrT="[Text]"/>
      <dgm:spPr/>
      <dgm:t>
        <a:bodyPr/>
        <a:lstStyle/>
        <a:p>
          <a:r>
            <a:rPr lang="en-US" dirty="0"/>
            <a:t>Fostering inquisitive minds</a:t>
          </a:r>
        </a:p>
      </dgm:t>
    </dgm:pt>
    <dgm:pt modelId="{C2CC08A8-9A87-43E3-A34D-5650F3173EBC}" type="parTrans" cxnId="{50BBBF21-7810-474E-BE76-71F7BCD4C410}">
      <dgm:prSet/>
      <dgm:spPr/>
      <dgm:t>
        <a:bodyPr/>
        <a:lstStyle/>
        <a:p>
          <a:endParaRPr lang="en-US"/>
        </a:p>
      </dgm:t>
    </dgm:pt>
    <dgm:pt modelId="{BCBB5559-170D-4122-BF22-CDCB14B70500}" type="sibTrans" cxnId="{50BBBF21-7810-474E-BE76-71F7BCD4C410}">
      <dgm:prSet/>
      <dgm:spPr/>
      <dgm:t>
        <a:bodyPr/>
        <a:lstStyle/>
        <a:p>
          <a:endParaRPr lang="en-US"/>
        </a:p>
      </dgm:t>
    </dgm:pt>
    <dgm:pt modelId="{E5572B6F-BE37-4F57-8C1B-651E0106A687}">
      <dgm:prSet phldrT="[Text]"/>
      <dgm:spPr/>
      <dgm:t>
        <a:bodyPr/>
        <a:lstStyle/>
        <a:p>
          <a:r>
            <a:rPr lang="en-US" dirty="0"/>
            <a:t>Relevant curriculum</a:t>
          </a:r>
        </a:p>
      </dgm:t>
    </dgm:pt>
    <dgm:pt modelId="{6D889586-DF73-4D85-A58F-2D6C85C471C2}" type="parTrans" cxnId="{569E49B2-D992-4905-9113-791738ED323B}">
      <dgm:prSet/>
      <dgm:spPr/>
      <dgm:t>
        <a:bodyPr/>
        <a:lstStyle/>
        <a:p>
          <a:endParaRPr lang="en-US"/>
        </a:p>
      </dgm:t>
    </dgm:pt>
    <dgm:pt modelId="{5EB4B6AA-010A-420F-BF4A-D7052F4BC43A}" type="sibTrans" cxnId="{569E49B2-D992-4905-9113-791738ED323B}">
      <dgm:prSet/>
      <dgm:spPr/>
      <dgm:t>
        <a:bodyPr/>
        <a:lstStyle/>
        <a:p>
          <a:endParaRPr lang="en-US"/>
        </a:p>
      </dgm:t>
    </dgm:pt>
    <dgm:pt modelId="{9C8D20CF-24AA-4575-8700-76CF5B6C08D0}">
      <dgm:prSet phldrT="[Text]"/>
      <dgm:spPr/>
      <dgm:t>
        <a:bodyPr/>
        <a:lstStyle/>
        <a:p>
          <a:r>
            <a:rPr lang="en-US" dirty="0"/>
            <a:t>Outcomes</a:t>
          </a:r>
        </a:p>
      </dgm:t>
    </dgm:pt>
    <dgm:pt modelId="{49508D66-3A6D-41FE-A98A-959E13231CE9}" type="parTrans" cxnId="{C09068EF-3068-475E-987F-C8D28C8FA497}">
      <dgm:prSet/>
      <dgm:spPr/>
      <dgm:t>
        <a:bodyPr/>
        <a:lstStyle/>
        <a:p>
          <a:endParaRPr lang="en-US"/>
        </a:p>
      </dgm:t>
    </dgm:pt>
    <dgm:pt modelId="{EA05F7BB-1C3E-4A9A-AD4F-40DCF36EE3EA}" type="sibTrans" cxnId="{C09068EF-3068-475E-987F-C8D28C8FA497}">
      <dgm:prSet/>
      <dgm:spPr/>
      <dgm:t>
        <a:bodyPr/>
        <a:lstStyle/>
        <a:p>
          <a:endParaRPr lang="en-US"/>
        </a:p>
      </dgm:t>
    </dgm:pt>
    <dgm:pt modelId="{D9AC3361-3C26-4BCF-9636-9704F90B5D72}">
      <dgm:prSet phldrT="[Text]"/>
      <dgm:spPr/>
      <dgm:t>
        <a:bodyPr/>
        <a:lstStyle/>
        <a:p>
          <a:r>
            <a:rPr lang="en-US" dirty="0"/>
            <a:t>Impact on society</a:t>
          </a:r>
        </a:p>
      </dgm:t>
    </dgm:pt>
    <dgm:pt modelId="{1F8D5008-BC39-4F22-B065-C9B1E5D55546}" type="parTrans" cxnId="{36C1AB7F-1CBB-4E25-AEDB-0019D1DD1267}">
      <dgm:prSet/>
      <dgm:spPr/>
      <dgm:t>
        <a:bodyPr/>
        <a:lstStyle/>
        <a:p>
          <a:endParaRPr lang="en-US"/>
        </a:p>
      </dgm:t>
    </dgm:pt>
    <dgm:pt modelId="{37D158FB-6231-4990-A07A-BF9516CA8002}" type="sibTrans" cxnId="{36C1AB7F-1CBB-4E25-AEDB-0019D1DD1267}">
      <dgm:prSet/>
      <dgm:spPr/>
      <dgm:t>
        <a:bodyPr/>
        <a:lstStyle/>
        <a:p>
          <a:endParaRPr lang="en-US"/>
        </a:p>
      </dgm:t>
    </dgm:pt>
    <dgm:pt modelId="{4880906C-8BED-4C79-AE98-C561FD886DB6}">
      <dgm:prSet phldrT="[Text]"/>
      <dgm:spPr/>
      <dgm:t>
        <a:bodyPr/>
        <a:lstStyle/>
        <a:p>
          <a:r>
            <a:rPr lang="en-US" dirty="0"/>
            <a:t>Graduate employability and earnings</a:t>
          </a:r>
        </a:p>
      </dgm:t>
    </dgm:pt>
    <dgm:pt modelId="{05DB73B3-B164-4BE7-BFD8-376F0DD867A7}" type="parTrans" cxnId="{A1168E98-9D3E-4EE2-9D66-B34EA03BBD76}">
      <dgm:prSet/>
      <dgm:spPr/>
      <dgm:t>
        <a:bodyPr/>
        <a:lstStyle/>
        <a:p>
          <a:endParaRPr lang="en-US"/>
        </a:p>
      </dgm:t>
    </dgm:pt>
    <dgm:pt modelId="{860059F9-CB30-4333-AE61-E2DB89C49880}" type="sibTrans" cxnId="{A1168E98-9D3E-4EE2-9D66-B34EA03BBD76}">
      <dgm:prSet/>
      <dgm:spPr/>
      <dgm:t>
        <a:bodyPr/>
        <a:lstStyle/>
        <a:p>
          <a:endParaRPr lang="en-US"/>
        </a:p>
      </dgm:t>
    </dgm:pt>
    <dgm:pt modelId="{72B58F21-9A4A-4249-8674-989F6FE78B98}">
      <dgm:prSet phldrT="[Text]"/>
      <dgm:spPr/>
      <dgm:t>
        <a:bodyPr/>
        <a:lstStyle/>
        <a:p>
          <a:r>
            <a:rPr lang="en-US" dirty="0"/>
            <a:t>Organisational culture</a:t>
          </a:r>
        </a:p>
      </dgm:t>
    </dgm:pt>
    <dgm:pt modelId="{C91ADEFC-1364-437A-9246-EFA878BECD14}" type="parTrans" cxnId="{9C649B19-C27B-4955-9EEC-DE7020C55BDE}">
      <dgm:prSet/>
      <dgm:spPr/>
      <dgm:t>
        <a:bodyPr/>
        <a:lstStyle/>
        <a:p>
          <a:endParaRPr lang="en-US"/>
        </a:p>
      </dgm:t>
    </dgm:pt>
    <dgm:pt modelId="{2F26C0BD-C183-4B53-AA22-54DC0656A46D}" type="sibTrans" cxnId="{9C649B19-C27B-4955-9EEC-DE7020C55BDE}">
      <dgm:prSet/>
      <dgm:spPr/>
      <dgm:t>
        <a:bodyPr/>
        <a:lstStyle/>
        <a:p>
          <a:endParaRPr lang="en-US"/>
        </a:p>
      </dgm:t>
    </dgm:pt>
    <dgm:pt modelId="{30756B29-D500-4328-819D-21997AA9922B}">
      <dgm:prSet phldrT="[Text]"/>
      <dgm:spPr/>
      <dgm:t>
        <a:bodyPr/>
        <a:lstStyle/>
        <a:p>
          <a:r>
            <a:rPr lang="en-US" dirty="0"/>
            <a:t>Academic freedom and autonomy</a:t>
          </a:r>
        </a:p>
      </dgm:t>
    </dgm:pt>
    <dgm:pt modelId="{B2483A0E-1EE4-4EC4-975E-F209F5DED11A}" type="parTrans" cxnId="{6CF47C0D-3D0A-4590-8629-CEE94D010EEC}">
      <dgm:prSet/>
      <dgm:spPr/>
      <dgm:t>
        <a:bodyPr/>
        <a:lstStyle/>
        <a:p>
          <a:endParaRPr lang="en-US"/>
        </a:p>
      </dgm:t>
    </dgm:pt>
    <dgm:pt modelId="{F95A0E26-AC5B-46A0-9698-C9089D144BEC}" type="sibTrans" cxnId="{6CF47C0D-3D0A-4590-8629-CEE94D010EEC}">
      <dgm:prSet/>
      <dgm:spPr/>
      <dgm:t>
        <a:bodyPr/>
        <a:lstStyle/>
        <a:p>
          <a:endParaRPr lang="en-US"/>
        </a:p>
      </dgm:t>
    </dgm:pt>
    <dgm:pt modelId="{B3C8513F-5570-40E7-8F26-C412F806203C}">
      <dgm:prSet phldrT="[Text]"/>
      <dgm:spPr/>
      <dgm:t>
        <a:bodyPr/>
        <a:lstStyle/>
        <a:p>
          <a:r>
            <a:rPr lang="en-US" dirty="0"/>
            <a:t>Adding value to institutional reputation</a:t>
          </a:r>
        </a:p>
      </dgm:t>
    </dgm:pt>
    <dgm:pt modelId="{29731FA1-372C-4DB6-9EB9-08E23428B516}" type="parTrans" cxnId="{74E9DBBB-2E97-4CBE-B20E-B2C96E4D0042}">
      <dgm:prSet/>
      <dgm:spPr/>
      <dgm:t>
        <a:bodyPr/>
        <a:lstStyle/>
        <a:p>
          <a:endParaRPr lang="en-US"/>
        </a:p>
      </dgm:t>
    </dgm:pt>
    <dgm:pt modelId="{70DCC8EE-A593-40C0-8538-2B378D9C06E4}" type="sibTrans" cxnId="{74E9DBBB-2E97-4CBE-B20E-B2C96E4D0042}">
      <dgm:prSet/>
      <dgm:spPr/>
      <dgm:t>
        <a:bodyPr/>
        <a:lstStyle/>
        <a:p>
          <a:endParaRPr lang="en-US"/>
        </a:p>
      </dgm:t>
    </dgm:pt>
    <dgm:pt modelId="{C3AA1253-C372-4422-BE28-8717AC57746A}" type="pres">
      <dgm:prSet presAssocID="{1F1B9B2F-1924-4CF4-B1E8-E82B79139C61}" presName="Name0" presStyleCnt="0">
        <dgm:presLayoutVars>
          <dgm:dir/>
          <dgm:animLvl val="lvl"/>
          <dgm:resizeHandles val="exact"/>
        </dgm:presLayoutVars>
      </dgm:prSet>
      <dgm:spPr/>
    </dgm:pt>
    <dgm:pt modelId="{8B61552D-01B0-49BF-88F4-AD5DB1E1AA91}" type="pres">
      <dgm:prSet presAssocID="{1F1B9B2F-1924-4CF4-B1E8-E82B79139C61}" presName="tSp" presStyleCnt="0"/>
      <dgm:spPr/>
    </dgm:pt>
    <dgm:pt modelId="{CD313B95-448A-4567-AC75-1259163A189B}" type="pres">
      <dgm:prSet presAssocID="{1F1B9B2F-1924-4CF4-B1E8-E82B79139C61}" presName="bSp" presStyleCnt="0"/>
      <dgm:spPr/>
    </dgm:pt>
    <dgm:pt modelId="{A9365669-38A7-4D37-A3DC-BF0045186210}" type="pres">
      <dgm:prSet presAssocID="{1F1B9B2F-1924-4CF4-B1E8-E82B79139C61}" presName="process" presStyleCnt="0"/>
      <dgm:spPr/>
    </dgm:pt>
    <dgm:pt modelId="{29F341D7-7E5F-4747-A136-BBA44E021CD7}" type="pres">
      <dgm:prSet presAssocID="{BF5C4030-898A-40F5-BAE1-5D101006C04E}" presName="composite1" presStyleCnt="0"/>
      <dgm:spPr/>
    </dgm:pt>
    <dgm:pt modelId="{E86B06EA-57E6-4125-B867-6FB88FF03FD3}" type="pres">
      <dgm:prSet presAssocID="{BF5C4030-898A-40F5-BAE1-5D101006C04E}" presName="dummyNode1" presStyleLbl="node1" presStyleIdx="0" presStyleCnt="3"/>
      <dgm:spPr/>
    </dgm:pt>
    <dgm:pt modelId="{7F2B3274-FB82-49CF-A1C9-FE6071BEE46C}" type="pres">
      <dgm:prSet presAssocID="{BF5C4030-898A-40F5-BAE1-5D101006C04E}" presName="childNode1" presStyleLbl="bgAcc1" presStyleIdx="0" presStyleCnt="3">
        <dgm:presLayoutVars>
          <dgm:bulletEnabled val="1"/>
        </dgm:presLayoutVars>
      </dgm:prSet>
      <dgm:spPr/>
    </dgm:pt>
    <dgm:pt modelId="{5038E982-4172-4696-9011-7D1DBCCB5824}" type="pres">
      <dgm:prSet presAssocID="{BF5C4030-898A-40F5-BAE1-5D101006C04E}" presName="childNode1tx" presStyleLbl="bgAcc1" presStyleIdx="0" presStyleCnt="3">
        <dgm:presLayoutVars>
          <dgm:bulletEnabled val="1"/>
        </dgm:presLayoutVars>
      </dgm:prSet>
      <dgm:spPr/>
    </dgm:pt>
    <dgm:pt modelId="{05B6644A-BF46-4DEB-B040-78503058A512}" type="pres">
      <dgm:prSet presAssocID="{BF5C4030-898A-40F5-BAE1-5D101006C04E}" presName="parentNode1" presStyleLbl="node1" presStyleIdx="0" presStyleCnt="3">
        <dgm:presLayoutVars>
          <dgm:chMax val="1"/>
          <dgm:bulletEnabled val="1"/>
        </dgm:presLayoutVars>
      </dgm:prSet>
      <dgm:spPr/>
    </dgm:pt>
    <dgm:pt modelId="{E0298841-00D9-49EB-9AA8-3C5256306202}" type="pres">
      <dgm:prSet presAssocID="{BF5C4030-898A-40F5-BAE1-5D101006C04E}" presName="connSite1" presStyleCnt="0"/>
      <dgm:spPr/>
    </dgm:pt>
    <dgm:pt modelId="{3577F47B-CB10-4D30-90B2-77DE465A6A26}" type="pres">
      <dgm:prSet presAssocID="{21FDBA73-6490-4DD6-99BC-7EB4552D24DD}" presName="Name9" presStyleLbl="sibTrans2D1" presStyleIdx="0" presStyleCnt="2"/>
      <dgm:spPr/>
    </dgm:pt>
    <dgm:pt modelId="{90C743A5-B271-4D1C-973B-A41E64D954A8}" type="pres">
      <dgm:prSet presAssocID="{FC1250B3-CF3D-4D79-B25E-D990BD911422}" presName="composite2" presStyleCnt="0"/>
      <dgm:spPr/>
    </dgm:pt>
    <dgm:pt modelId="{2ABD1DD1-4294-4EBC-91A4-8CB80D2FD04D}" type="pres">
      <dgm:prSet presAssocID="{FC1250B3-CF3D-4D79-B25E-D990BD911422}" presName="dummyNode2" presStyleLbl="node1" presStyleIdx="0" presStyleCnt="3"/>
      <dgm:spPr/>
    </dgm:pt>
    <dgm:pt modelId="{EC14CC94-5DD5-4BC5-8488-07771F80F4A8}" type="pres">
      <dgm:prSet presAssocID="{FC1250B3-CF3D-4D79-B25E-D990BD911422}" presName="childNode2" presStyleLbl="bgAcc1" presStyleIdx="1" presStyleCnt="3">
        <dgm:presLayoutVars>
          <dgm:bulletEnabled val="1"/>
        </dgm:presLayoutVars>
      </dgm:prSet>
      <dgm:spPr/>
    </dgm:pt>
    <dgm:pt modelId="{9B5B3654-B4B1-46A9-881D-9D0292633AED}" type="pres">
      <dgm:prSet presAssocID="{FC1250B3-CF3D-4D79-B25E-D990BD911422}" presName="childNode2tx" presStyleLbl="bgAcc1" presStyleIdx="1" presStyleCnt="3">
        <dgm:presLayoutVars>
          <dgm:bulletEnabled val="1"/>
        </dgm:presLayoutVars>
      </dgm:prSet>
      <dgm:spPr/>
    </dgm:pt>
    <dgm:pt modelId="{A303F748-0956-4A55-A37A-CEC014C985B7}" type="pres">
      <dgm:prSet presAssocID="{FC1250B3-CF3D-4D79-B25E-D990BD911422}" presName="parentNode2" presStyleLbl="node1" presStyleIdx="1" presStyleCnt="3">
        <dgm:presLayoutVars>
          <dgm:chMax val="0"/>
          <dgm:bulletEnabled val="1"/>
        </dgm:presLayoutVars>
      </dgm:prSet>
      <dgm:spPr/>
    </dgm:pt>
    <dgm:pt modelId="{BEA84D91-50B3-4913-A257-6274A317C751}" type="pres">
      <dgm:prSet presAssocID="{FC1250B3-CF3D-4D79-B25E-D990BD911422}" presName="connSite2" presStyleCnt="0"/>
      <dgm:spPr/>
    </dgm:pt>
    <dgm:pt modelId="{EEF2B844-D9F4-441E-AB33-F003554CC699}" type="pres">
      <dgm:prSet presAssocID="{A9E75947-920B-40DD-BA12-93B1F7B45F10}" presName="Name18" presStyleLbl="sibTrans2D1" presStyleIdx="1" presStyleCnt="2"/>
      <dgm:spPr/>
    </dgm:pt>
    <dgm:pt modelId="{7C98FCA2-AF9F-4371-B44D-4D8B4084F3BA}" type="pres">
      <dgm:prSet presAssocID="{9C8D20CF-24AA-4575-8700-76CF5B6C08D0}" presName="composite1" presStyleCnt="0"/>
      <dgm:spPr/>
    </dgm:pt>
    <dgm:pt modelId="{3D7650DB-07AE-4D5B-985B-B79C1292ABA2}" type="pres">
      <dgm:prSet presAssocID="{9C8D20CF-24AA-4575-8700-76CF5B6C08D0}" presName="dummyNode1" presStyleLbl="node1" presStyleIdx="1" presStyleCnt="3"/>
      <dgm:spPr/>
    </dgm:pt>
    <dgm:pt modelId="{3A0261F9-DC6C-48FB-8C40-433C8AA8A459}" type="pres">
      <dgm:prSet presAssocID="{9C8D20CF-24AA-4575-8700-76CF5B6C08D0}" presName="childNode1" presStyleLbl="bgAcc1" presStyleIdx="2" presStyleCnt="3">
        <dgm:presLayoutVars>
          <dgm:bulletEnabled val="1"/>
        </dgm:presLayoutVars>
      </dgm:prSet>
      <dgm:spPr/>
    </dgm:pt>
    <dgm:pt modelId="{D2A2E5C3-EAE7-4E89-A41F-EF23434AE263}" type="pres">
      <dgm:prSet presAssocID="{9C8D20CF-24AA-4575-8700-76CF5B6C08D0}" presName="childNode1tx" presStyleLbl="bgAcc1" presStyleIdx="2" presStyleCnt="3">
        <dgm:presLayoutVars>
          <dgm:bulletEnabled val="1"/>
        </dgm:presLayoutVars>
      </dgm:prSet>
      <dgm:spPr/>
    </dgm:pt>
    <dgm:pt modelId="{9CB5526C-BEFA-4E8C-8689-7C326AABCDD0}" type="pres">
      <dgm:prSet presAssocID="{9C8D20CF-24AA-4575-8700-76CF5B6C08D0}" presName="parentNode1" presStyleLbl="node1" presStyleIdx="2" presStyleCnt="3">
        <dgm:presLayoutVars>
          <dgm:chMax val="1"/>
          <dgm:bulletEnabled val="1"/>
        </dgm:presLayoutVars>
      </dgm:prSet>
      <dgm:spPr/>
    </dgm:pt>
    <dgm:pt modelId="{EE08682F-1C2D-4B98-A03E-9D444A23622A}" type="pres">
      <dgm:prSet presAssocID="{9C8D20CF-24AA-4575-8700-76CF5B6C08D0}" presName="connSite1" presStyleCnt="0"/>
      <dgm:spPr/>
    </dgm:pt>
  </dgm:ptLst>
  <dgm:cxnLst>
    <dgm:cxn modelId="{6C844408-A487-4D70-8C91-3B09FF9A6261}" srcId="{BF5C4030-898A-40F5-BAE1-5D101006C04E}" destId="{FDDD70B1-FC5B-4ED3-A419-78126FE6F721}" srcOrd="1" destOrd="0" parTransId="{0C556ADC-9660-4341-8C45-39DA560EE430}" sibTransId="{568353C0-53F1-4B15-A4D2-A20B8C60AAD5}"/>
    <dgm:cxn modelId="{6CF47C0D-3D0A-4590-8629-CEE94D010EEC}" srcId="{FC1250B3-CF3D-4D79-B25E-D990BD911422}" destId="{30756B29-D500-4328-819D-21997AA9922B}" srcOrd="1" destOrd="0" parTransId="{B2483A0E-1EE4-4EC4-975E-F209F5DED11A}" sibTransId="{F95A0E26-AC5B-46A0-9698-C9089D144BEC}"/>
    <dgm:cxn modelId="{6A6FA017-FE12-458C-AE4C-8E713FE79394}" type="presOf" srcId="{B3C8513F-5570-40E7-8F26-C412F806203C}" destId="{3A0261F9-DC6C-48FB-8C40-433C8AA8A459}" srcOrd="0" destOrd="2" presId="urn:microsoft.com/office/officeart/2005/8/layout/hProcess4"/>
    <dgm:cxn modelId="{9C649B19-C27B-4955-9EEC-DE7020C55BDE}" srcId="{BF5C4030-898A-40F5-BAE1-5D101006C04E}" destId="{72B58F21-9A4A-4249-8674-989F6FE78B98}" srcOrd="2" destOrd="0" parTransId="{C91ADEFC-1364-437A-9246-EFA878BECD14}" sibTransId="{2F26C0BD-C183-4B53-AA22-54DC0656A46D}"/>
    <dgm:cxn modelId="{50BBBF21-7810-474E-BE76-71F7BCD4C410}" srcId="{FC1250B3-CF3D-4D79-B25E-D990BD911422}" destId="{72D119AA-187B-4649-8E35-FDCA10A11407}" srcOrd="0" destOrd="0" parTransId="{C2CC08A8-9A87-43E3-A34D-5650F3173EBC}" sibTransId="{BCBB5559-170D-4122-BF22-CDCB14B70500}"/>
    <dgm:cxn modelId="{23E6DA21-FDAB-48BC-BF63-8556F330489F}" type="presOf" srcId="{E5572B6F-BE37-4F57-8C1B-651E0106A687}" destId="{9B5B3654-B4B1-46A9-881D-9D0292633AED}" srcOrd="1" destOrd="2" presId="urn:microsoft.com/office/officeart/2005/8/layout/hProcess4"/>
    <dgm:cxn modelId="{6FF39424-7366-4C22-8DF2-252D3CE795C4}" type="presOf" srcId="{E5572B6F-BE37-4F57-8C1B-651E0106A687}" destId="{EC14CC94-5DD5-4BC5-8488-07771F80F4A8}" srcOrd="0" destOrd="2" presId="urn:microsoft.com/office/officeart/2005/8/layout/hProcess4"/>
    <dgm:cxn modelId="{4FEAED27-2B1C-4A6E-9FA0-54E5B99BC9B5}" type="presOf" srcId="{A9E75947-920B-40DD-BA12-93B1F7B45F10}" destId="{EEF2B844-D9F4-441E-AB33-F003554CC699}" srcOrd="0" destOrd="0" presId="urn:microsoft.com/office/officeart/2005/8/layout/hProcess4"/>
    <dgm:cxn modelId="{51A75432-3897-4DAC-92D1-758844B42677}" type="presOf" srcId="{4880906C-8BED-4C79-AE98-C561FD886DB6}" destId="{3A0261F9-DC6C-48FB-8C40-433C8AA8A459}" srcOrd="0" destOrd="1" presId="urn:microsoft.com/office/officeart/2005/8/layout/hProcess4"/>
    <dgm:cxn modelId="{D06CF133-8E0F-4DBD-BFC3-F9D6DEDD88EC}" type="presOf" srcId="{72D119AA-187B-4649-8E35-FDCA10A11407}" destId="{EC14CC94-5DD5-4BC5-8488-07771F80F4A8}" srcOrd="0" destOrd="0" presId="urn:microsoft.com/office/officeart/2005/8/layout/hProcess4"/>
    <dgm:cxn modelId="{213C4A6A-A8B6-4ACF-9C88-223978A655CC}" srcId="{1F1B9B2F-1924-4CF4-B1E8-E82B79139C61}" destId="{FC1250B3-CF3D-4D79-B25E-D990BD911422}" srcOrd="1" destOrd="0" parTransId="{480FE992-FB22-4BB2-81B1-BFDCAA65A36D}" sibTransId="{A9E75947-920B-40DD-BA12-93B1F7B45F10}"/>
    <dgm:cxn modelId="{8AA4804C-6C3B-4252-AA3C-2B0C840CF554}" srcId="{1F1B9B2F-1924-4CF4-B1E8-E82B79139C61}" destId="{BF5C4030-898A-40F5-BAE1-5D101006C04E}" srcOrd="0" destOrd="0" parTransId="{C586B7D7-49A9-490C-941B-24EB58783268}" sibTransId="{21FDBA73-6490-4DD6-99BC-7EB4552D24DD}"/>
    <dgm:cxn modelId="{095F6259-A3E4-409C-9B12-B35BE6C3D672}" type="presOf" srcId="{B3C8513F-5570-40E7-8F26-C412F806203C}" destId="{D2A2E5C3-EAE7-4E89-A41F-EF23434AE263}" srcOrd="1" destOrd="2" presId="urn:microsoft.com/office/officeart/2005/8/layout/hProcess4"/>
    <dgm:cxn modelId="{DBC58679-107E-4010-B846-2A1F7A7CDD42}" type="presOf" srcId="{D9AC3361-3C26-4BCF-9636-9704F90B5D72}" destId="{3A0261F9-DC6C-48FB-8C40-433C8AA8A459}" srcOrd="0" destOrd="0" presId="urn:microsoft.com/office/officeart/2005/8/layout/hProcess4"/>
    <dgm:cxn modelId="{6AC3A27A-A547-4542-ADF9-ED18CF9D4A8B}" type="presOf" srcId="{D9AC3361-3C26-4BCF-9636-9704F90B5D72}" destId="{D2A2E5C3-EAE7-4E89-A41F-EF23434AE263}" srcOrd="1" destOrd="0" presId="urn:microsoft.com/office/officeart/2005/8/layout/hProcess4"/>
    <dgm:cxn modelId="{36C1AB7F-1CBB-4E25-AEDB-0019D1DD1267}" srcId="{9C8D20CF-24AA-4575-8700-76CF5B6C08D0}" destId="{D9AC3361-3C26-4BCF-9636-9704F90B5D72}" srcOrd="0" destOrd="0" parTransId="{1F8D5008-BC39-4F22-B065-C9B1E5D55546}" sibTransId="{37D158FB-6231-4990-A07A-BF9516CA8002}"/>
    <dgm:cxn modelId="{A6E0C27F-71F4-4550-B345-AC9A4A42D3A3}" type="presOf" srcId="{30756B29-D500-4328-819D-21997AA9922B}" destId="{EC14CC94-5DD5-4BC5-8488-07771F80F4A8}" srcOrd="0" destOrd="1" presId="urn:microsoft.com/office/officeart/2005/8/layout/hProcess4"/>
    <dgm:cxn modelId="{747A0E83-5C7D-4B9A-924C-90ABC4431F55}" type="presOf" srcId="{72B58F21-9A4A-4249-8674-989F6FE78B98}" destId="{5038E982-4172-4696-9011-7D1DBCCB5824}" srcOrd="1" destOrd="2" presId="urn:microsoft.com/office/officeart/2005/8/layout/hProcess4"/>
    <dgm:cxn modelId="{126C1687-71EE-4C55-8BD2-6FFA06F23B79}" type="presOf" srcId="{1F1B9B2F-1924-4CF4-B1E8-E82B79139C61}" destId="{C3AA1253-C372-4422-BE28-8717AC57746A}" srcOrd="0" destOrd="0" presId="urn:microsoft.com/office/officeart/2005/8/layout/hProcess4"/>
    <dgm:cxn modelId="{E8567E8C-6A89-4668-BEAC-278996D6B183}" type="presOf" srcId="{E18BCE3B-A34A-475F-BBEF-46D0852F4CEE}" destId="{5038E982-4172-4696-9011-7D1DBCCB5824}" srcOrd="1" destOrd="0" presId="urn:microsoft.com/office/officeart/2005/8/layout/hProcess4"/>
    <dgm:cxn modelId="{1364988D-AF64-4612-9214-7F52F76C15AF}" srcId="{BF5C4030-898A-40F5-BAE1-5D101006C04E}" destId="{E18BCE3B-A34A-475F-BBEF-46D0852F4CEE}" srcOrd="0" destOrd="0" parTransId="{A024EA0F-CB49-4498-A6F6-3F10C2D545D0}" sibTransId="{E3A07C5D-23B6-4FFA-8A4F-43F09055F4EF}"/>
    <dgm:cxn modelId="{C34AC68E-04FB-461E-AD94-D7FEC982B1E1}" type="presOf" srcId="{72B58F21-9A4A-4249-8674-989F6FE78B98}" destId="{7F2B3274-FB82-49CF-A1C9-FE6071BEE46C}" srcOrd="0" destOrd="2" presId="urn:microsoft.com/office/officeart/2005/8/layout/hProcess4"/>
    <dgm:cxn modelId="{A1168E98-9D3E-4EE2-9D66-B34EA03BBD76}" srcId="{9C8D20CF-24AA-4575-8700-76CF5B6C08D0}" destId="{4880906C-8BED-4C79-AE98-C561FD886DB6}" srcOrd="1" destOrd="0" parTransId="{05DB73B3-B164-4BE7-BFD8-376F0DD867A7}" sibTransId="{860059F9-CB30-4333-AE61-E2DB89C49880}"/>
    <dgm:cxn modelId="{789B7E9F-C0A6-4D86-A6DB-7FE354BF2CC4}" type="presOf" srcId="{BF5C4030-898A-40F5-BAE1-5D101006C04E}" destId="{05B6644A-BF46-4DEB-B040-78503058A512}" srcOrd="0" destOrd="0" presId="urn:microsoft.com/office/officeart/2005/8/layout/hProcess4"/>
    <dgm:cxn modelId="{EF81909F-876A-40E9-AA5F-BBD874FBA759}" type="presOf" srcId="{21FDBA73-6490-4DD6-99BC-7EB4552D24DD}" destId="{3577F47B-CB10-4D30-90B2-77DE465A6A26}" srcOrd="0" destOrd="0" presId="urn:microsoft.com/office/officeart/2005/8/layout/hProcess4"/>
    <dgm:cxn modelId="{707710B1-A347-4F39-9A76-DC9D0CBA9BB8}" type="presOf" srcId="{FC1250B3-CF3D-4D79-B25E-D990BD911422}" destId="{A303F748-0956-4A55-A37A-CEC014C985B7}" srcOrd="0" destOrd="0" presId="urn:microsoft.com/office/officeart/2005/8/layout/hProcess4"/>
    <dgm:cxn modelId="{569E49B2-D992-4905-9113-791738ED323B}" srcId="{FC1250B3-CF3D-4D79-B25E-D990BD911422}" destId="{E5572B6F-BE37-4F57-8C1B-651E0106A687}" srcOrd="2" destOrd="0" parTransId="{6D889586-DF73-4D85-A58F-2D6C85C471C2}" sibTransId="{5EB4B6AA-010A-420F-BF4A-D7052F4BC43A}"/>
    <dgm:cxn modelId="{07C50FBB-BC6C-485D-BAD6-89A5CE027D93}" type="presOf" srcId="{FDDD70B1-FC5B-4ED3-A419-78126FE6F721}" destId="{5038E982-4172-4696-9011-7D1DBCCB5824}" srcOrd="1" destOrd="1" presId="urn:microsoft.com/office/officeart/2005/8/layout/hProcess4"/>
    <dgm:cxn modelId="{74E9DBBB-2E97-4CBE-B20E-B2C96E4D0042}" srcId="{9C8D20CF-24AA-4575-8700-76CF5B6C08D0}" destId="{B3C8513F-5570-40E7-8F26-C412F806203C}" srcOrd="2" destOrd="0" parTransId="{29731FA1-372C-4DB6-9EB9-08E23428B516}" sibTransId="{70DCC8EE-A593-40C0-8538-2B378D9C06E4}"/>
    <dgm:cxn modelId="{B20C05BC-2881-469E-ACF0-0699AFAA47FE}" type="presOf" srcId="{E18BCE3B-A34A-475F-BBEF-46D0852F4CEE}" destId="{7F2B3274-FB82-49CF-A1C9-FE6071BEE46C}" srcOrd="0" destOrd="0" presId="urn:microsoft.com/office/officeart/2005/8/layout/hProcess4"/>
    <dgm:cxn modelId="{2D4DC2D2-02BC-47B4-8D08-05D0EE205972}" type="presOf" srcId="{30756B29-D500-4328-819D-21997AA9922B}" destId="{9B5B3654-B4B1-46A9-881D-9D0292633AED}" srcOrd="1" destOrd="1" presId="urn:microsoft.com/office/officeart/2005/8/layout/hProcess4"/>
    <dgm:cxn modelId="{A61C29D8-F76C-4308-856F-0E69178A15B4}" type="presOf" srcId="{9C8D20CF-24AA-4575-8700-76CF5B6C08D0}" destId="{9CB5526C-BEFA-4E8C-8689-7C326AABCDD0}" srcOrd="0" destOrd="0" presId="urn:microsoft.com/office/officeart/2005/8/layout/hProcess4"/>
    <dgm:cxn modelId="{03F928E6-039C-49C9-B50E-90C48D203E2D}" type="presOf" srcId="{FDDD70B1-FC5B-4ED3-A419-78126FE6F721}" destId="{7F2B3274-FB82-49CF-A1C9-FE6071BEE46C}" srcOrd="0" destOrd="1" presId="urn:microsoft.com/office/officeart/2005/8/layout/hProcess4"/>
    <dgm:cxn modelId="{C09068EF-3068-475E-987F-C8D28C8FA497}" srcId="{1F1B9B2F-1924-4CF4-B1E8-E82B79139C61}" destId="{9C8D20CF-24AA-4575-8700-76CF5B6C08D0}" srcOrd="2" destOrd="0" parTransId="{49508D66-3A6D-41FE-A98A-959E13231CE9}" sibTransId="{EA05F7BB-1C3E-4A9A-AD4F-40DCF36EE3EA}"/>
    <dgm:cxn modelId="{E39E0CF0-1830-4F29-8B4C-44F7EDE2D8C5}" type="presOf" srcId="{4880906C-8BED-4C79-AE98-C561FD886DB6}" destId="{D2A2E5C3-EAE7-4E89-A41F-EF23434AE263}" srcOrd="1" destOrd="1" presId="urn:microsoft.com/office/officeart/2005/8/layout/hProcess4"/>
    <dgm:cxn modelId="{01483AF9-6B0A-4BE7-8318-23418D123808}" type="presOf" srcId="{72D119AA-187B-4649-8E35-FDCA10A11407}" destId="{9B5B3654-B4B1-46A9-881D-9D0292633AED}" srcOrd="1" destOrd="0" presId="urn:microsoft.com/office/officeart/2005/8/layout/hProcess4"/>
    <dgm:cxn modelId="{AD2FA1F9-880D-4D90-BEAC-698AA85929ED}" type="presParOf" srcId="{C3AA1253-C372-4422-BE28-8717AC57746A}" destId="{8B61552D-01B0-49BF-88F4-AD5DB1E1AA91}" srcOrd="0" destOrd="0" presId="urn:microsoft.com/office/officeart/2005/8/layout/hProcess4"/>
    <dgm:cxn modelId="{5DA6FB4F-6141-4AB5-AF43-09667E54462D}" type="presParOf" srcId="{C3AA1253-C372-4422-BE28-8717AC57746A}" destId="{CD313B95-448A-4567-AC75-1259163A189B}" srcOrd="1" destOrd="0" presId="urn:microsoft.com/office/officeart/2005/8/layout/hProcess4"/>
    <dgm:cxn modelId="{C51D9CB7-B758-438A-A251-47D0FD80E36F}" type="presParOf" srcId="{C3AA1253-C372-4422-BE28-8717AC57746A}" destId="{A9365669-38A7-4D37-A3DC-BF0045186210}" srcOrd="2" destOrd="0" presId="urn:microsoft.com/office/officeart/2005/8/layout/hProcess4"/>
    <dgm:cxn modelId="{A1B64810-DFEF-4ACF-A215-EABDC8C519F4}" type="presParOf" srcId="{A9365669-38A7-4D37-A3DC-BF0045186210}" destId="{29F341D7-7E5F-4747-A136-BBA44E021CD7}" srcOrd="0" destOrd="0" presId="urn:microsoft.com/office/officeart/2005/8/layout/hProcess4"/>
    <dgm:cxn modelId="{D45FE780-4504-43DD-818E-8833BDBF491D}" type="presParOf" srcId="{29F341D7-7E5F-4747-A136-BBA44E021CD7}" destId="{E86B06EA-57E6-4125-B867-6FB88FF03FD3}" srcOrd="0" destOrd="0" presId="urn:microsoft.com/office/officeart/2005/8/layout/hProcess4"/>
    <dgm:cxn modelId="{2EAC47E0-3059-493E-AADC-2745F7CC0F31}" type="presParOf" srcId="{29F341D7-7E5F-4747-A136-BBA44E021CD7}" destId="{7F2B3274-FB82-49CF-A1C9-FE6071BEE46C}" srcOrd="1" destOrd="0" presId="urn:microsoft.com/office/officeart/2005/8/layout/hProcess4"/>
    <dgm:cxn modelId="{53DC8DC2-2F1B-42AE-944A-7C62BD093365}" type="presParOf" srcId="{29F341D7-7E5F-4747-A136-BBA44E021CD7}" destId="{5038E982-4172-4696-9011-7D1DBCCB5824}" srcOrd="2" destOrd="0" presId="urn:microsoft.com/office/officeart/2005/8/layout/hProcess4"/>
    <dgm:cxn modelId="{EAE194E4-59E0-463D-AFEB-48273D72A3F3}" type="presParOf" srcId="{29F341D7-7E5F-4747-A136-BBA44E021CD7}" destId="{05B6644A-BF46-4DEB-B040-78503058A512}" srcOrd="3" destOrd="0" presId="urn:microsoft.com/office/officeart/2005/8/layout/hProcess4"/>
    <dgm:cxn modelId="{A8CB52F0-8EF9-4474-B5A1-0260F8B1E4FD}" type="presParOf" srcId="{29F341D7-7E5F-4747-A136-BBA44E021CD7}" destId="{E0298841-00D9-49EB-9AA8-3C5256306202}" srcOrd="4" destOrd="0" presId="urn:microsoft.com/office/officeart/2005/8/layout/hProcess4"/>
    <dgm:cxn modelId="{6A252B06-BA0A-46DB-8EC7-6A60E40C45A6}" type="presParOf" srcId="{A9365669-38A7-4D37-A3DC-BF0045186210}" destId="{3577F47B-CB10-4D30-90B2-77DE465A6A26}" srcOrd="1" destOrd="0" presId="urn:microsoft.com/office/officeart/2005/8/layout/hProcess4"/>
    <dgm:cxn modelId="{C3286284-A7FB-415B-91C2-29D19F5F509D}" type="presParOf" srcId="{A9365669-38A7-4D37-A3DC-BF0045186210}" destId="{90C743A5-B271-4D1C-973B-A41E64D954A8}" srcOrd="2" destOrd="0" presId="urn:microsoft.com/office/officeart/2005/8/layout/hProcess4"/>
    <dgm:cxn modelId="{547F2C17-FFF7-4085-ACE9-6543FC0F7050}" type="presParOf" srcId="{90C743A5-B271-4D1C-973B-A41E64D954A8}" destId="{2ABD1DD1-4294-4EBC-91A4-8CB80D2FD04D}" srcOrd="0" destOrd="0" presId="urn:microsoft.com/office/officeart/2005/8/layout/hProcess4"/>
    <dgm:cxn modelId="{8F44996C-A85B-49B2-98CB-FF8D188D53D7}" type="presParOf" srcId="{90C743A5-B271-4D1C-973B-A41E64D954A8}" destId="{EC14CC94-5DD5-4BC5-8488-07771F80F4A8}" srcOrd="1" destOrd="0" presId="urn:microsoft.com/office/officeart/2005/8/layout/hProcess4"/>
    <dgm:cxn modelId="{25C176B4-9820-4167-B486-13A5E6FF95E1}" type="presParOf" srcId="{90C743A5-B271-4D1C-973B-A41E64D954A8}" destId="{9B5B3654-B4B1-46A9-881D-9D0292633AED}" srcOrd="2" destOrd="0" presId="urn:microsoft.com/office/officeart/2005/8/layout/hProcess4"/>
    <dgm:cxn modelId="{583667CA-0A52-47D3-A88B-C9AEC2017A89}" type="presParOf" srcId="{90C743A5-B271-4D1C-973B-A41E64D954A8}" destId="{A303F748-0956-4A55-A37A-CEC014C985B7}" srcOrd="3" destOrd="0" presId="urn:microsoft.com/office/officeart/2005/8/layout/hProcess4"/>
    <dgm:cxn modelId="{C58940A9-6EC5-421D-9214-725DDCC32649}" type="presParOf" srcId="{90C743A5-B271-4D1C-973B-A41E64D954A8}" destId="{BEA84D91-50B3-4913-A257-6274A317C751}" srcOrd="4" destOrd="0" presId="urn:microsoft.com/office/officeart/2005/8/layout/hProcess4"/>
    <dgm:cxn modelId="{6494D166-CAFB-418B-A0C3-1BDAC8A76653}" type="presParOf" srcId="{A9365669-38A7-4D37-A3DC-BF0045186210}" destId="{EEF2B844-D9F4-441E-AB33-F003554CC699}" srcOrd="3" destOrd="0" presId="urn:microsoft.com/office/officeart/2005/8/layout/hProcess4"/>
    <dgm:cxn modelId="{2F3B6614-EDDE-465A-A23C-D178A88EC302}" type="presParOf" srcId="{A9365669-38A7-4D37-A3DC-BF0045186210}" destId="{7C98FCA2-AF9F-4371-B44D-4D8B4084F3BA}" srcOrd="4" destOrd="0" presId="urn:microsoft.com/office/officeart/2005/8/layout/hProcess4"/>
    <dgm:cxn modelId="{9578FF73-AC8D-4D26-B5A9-34CA1C0086F8}" type="presParOf" srcId="{7C98FCA2-AF9F-4371-B44D-4D8B4084F3BA}" destId="{3D7650DB-07AE-4D5B-985B-B79C1292ABA2}" srcOrd="0" destOrd="0" presId="urn:microsoft.com/office/officeart/2005/8/layout/hProcess4"/>
    <dgm:cxn modelId="{E1AA31E2-B957-4730-8A42-143CEA4D5D81}" type="presParOf" srcId="{7C98FCA2-AF9F-4371-B44D-4D8B4084F3BA}" destId="{3A0261F9-DC6C-48FB-8C40-433C8AA8A459}" srcOrd="1" destOrd="0" presId="urn:microsoft.com/office/officeart/2005/8/layout/hProcess4"/>
    <dgm:cxn modelId="{0DC211E1-BEA9-4754-8C30-441EDD8B200B}" type="presParOf" srcId="{7C98FCA2-AF9F-4371-B44D-4D8B4084F3BA}" destId="{D2A2E5C3-EAE7-4E89-A41F-EF23434AE263}" srcOrd="2" destOrd="0" presId="urn:microsoft.com/office/officeart/2005/8/layout/hProcess4"/>
    <dgm:cxn modelId="{DDBB8577-96B3-44E9-A7B4-C5D7BAB02A0D}" type="presParOf" srcId="{7C98FCA2-AF9F-4371-B44D-4D8B4084F3BA}" destId="{9CB5526C-BEFA-4E8C-8689-7C326AABCDD0}" srcOrd="3" destOrd="0" presId="urn:microsoft.com/office/officeart/2005/8/layout/hProcess4"/>
    <dgm:cxn modelId="{26D9183A-4382-4ED8-AB3E-862BF653B0F0}" type="presParOf" srcId="{7C98FCA2-AF9F-4371-B44D-4D8B4084F3BA}" destId="{EE08682F-1C2D-4B98-A03E-9D444A23622A}"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B0ECF89-2783-4E78-A209-A16EF114A1AA}" type="doc">
      <dgm:prSet loTypeId="urn:microsoft.com/office/officeart/2016/7/layout/LinProcess3" loCatId="list" qsTypeId="urn:microsoft.com/office/officeart/2005/8/quickstyle/simple1" qsCatId="simple" csTypeId="urn:microsoft.com/office/officeart/2018/5/colors/Iconchunking_neutralicontext_colorful1" csCatId="colorful" phldr="1"/>
      <dgm:spPr/>
      <dgm:t>
        <a:bodyPr/>
        <a:lstStyle/>
        <a:p>
          <a:endParaRPr lang="en-US"/>
        </a:p>
      </dgm:t>
    </dgm:pt>
    <dgm:pt modelId="{FFB58190-E438-47AF-86F3-FAEC2813ACF1}">
      <dgm:prSet custT="1"/>
      <dgm:spPr>
        <a:gradFill rotWithShape="0">
          <a:gsLst>
            <a:gs pos="1000">
              <a:schemeClr val="tx1">
                <a:lumMod val="85000"/>
                <a:lumOff val="15000"/>
              </a:schemeClr>
            </a:gs>
            <a:gs pos="100000">
              <a:schemeClr val="accent2">
                <a:lumMod val="50000"/>
              </a:schemeClr>
            </a:gs>
          </a:gsLst>
          <a:lin ang="12600000" scaled="0"/>
        </a:gradFill>
        <a:ln>
          <a:noFill/>
        </a:ln>
      </dgm:spPr>
      <dgm:t>
        <a:bodyPr/>
        <a:lstStyle/>
        <a:p>
          <a:pPr algn="ctr"/>
          <a:r>
            <a:rPr lang="en-US" sz="3600" dirty="0">
              <a:solidFill>
                <a:schemeClr val="bg1"/>
              </a:solidFill>
            </a:rPr>
            <a:t>Build interaction.</a:t>
          </a:r>
          <a:br>
            <a:rPr lang="en-US" sz="2800" dirty="0">
              <a:solidFill>
                <a:schemeClr val="bg1"/>
              </a:solidFill>
            </a:rPr>
          </a:br>
          <a:endParaRPr lang="en-US" sz="2800" noProof="1">
            <a:solidFill>
              <a:schemeClr val="bg1"/>
            </a:solidFill>
          </a:endParaRPr>
        </a:p>
      </dgm:t>
    </dgm:pt>
    <dgm:pt modelId="{A40BCF22-228C-4E6F-A028-7BBDE5C12E5A}" type="parTrans" cxnId="{8FB3CA80-DD34-4F68-B118-EAE12645570F}">
      <dgm:prSet/>
      <dgm:spPr/>
      <dgm:t>
        <a:bodyPr/>
        <a:lstStyle/>
        <a:p>
          <a:endParaRPr lang="en-US"/>
        </a:p>
      </dgm:t>
    </dgm:pt>
    <dgm:pt modelId="{547F8894-C324-4B84-95BE-A51E4FE0FA16}" type="sibTrans" cxnId="{8FB3CA80-DD34-4F68-B118-EAE12645570F}">
      <dgm:prSet/>
      <dgm:spPr>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t>
        <a:bodyPr/>
        <a:lstStyle/>
        <a:p>
          <a:endParaRPr lang="en-US" dirty="0"/>
        </a:p>
      </dgm:t>
    </dgm:pt>
    <dgm:pt modelId="{CE11A269-561D-4BA1-BC45-87F6759FD368}">
      <dgm:prSet custT="1"/>
      <dgm:spPr>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gm:spPr>
      <dgm:t>
        <a:bodyPr spcFirstLastPara="0" vert="horz" wrap="square" lIns="256199" tIns="330200" rIns="256199" bIns="330200" numCol="1" spcCol="1270" anchor="t" anchorCtr="0"/>
        <a:lstStyle/>
        <a:p>
          <a:pPr marL="0" lvl="0" indent="0" algn="ctr" defTabSz="711200">
            <a:lnSpc>
              <a:spcPct val="90000"/>
            </a:lnSpc>
            <a:spcBef>
              <a:spcPct val="0"/>
            </a:spcBef>
            <a:spcAft>
              <a:spcPct val="35000"/>
            </a:spcAft>
            <a:buNone/>
          </a:pPr>
          <a:r>
            <a:rPr lang="en-US" sz="3600" kern="1200" dirty="0">
              <a:solidFill>
                <a:srgbClr val="FFFFFF"/>
              </a:solidFill>
              <a:latin typeface="Calibri"/>
              <a:ea typeface="+mn-ea"/>
              <a:cs typeface="+mn-cs"/>
            </a:rPr>
            <a:t>Encourage discussion.</a:t>
          </a:r>
          <a:endParaRPr lang="en-US" sz="3600" kern="1200" noProof="1">
            <a:solidFill>
              <a:srgbClr val="FFFFFF"/>
            </a:solidFill>
            <a:latin typeface="Calibri"/>
            <a:ea typeface="+mn-ea"/>
            <a:cs typeface="+mn-cs"/>
          </a:endParaRPr>
        </a:p>
        <a:p>
          <a:pPr marL="0" lvl="0" indent="0" algn="l" defTabSz="711200">
            <a:lnSpc>
              <a:spcPct val="90000"/>
            </a:lnSpc>
            <a:spcBef>
              <a:spcPct val="0"/>
            </a:spcBef>
            <a:spcAft>
              <a:spcPct val="35000"/>
            </a:spcAft>
            <a:buNone/>
          </a:pPr>
          <a:endParaRPr lang="en-US" sz="1600" kern="1200" dirty="0">
            <a:solidFill>
              <a:srgbClr val="FFFFFF"/>
            </a:solidFill>
            <a:latin typeface="Calibri"/>
            <a:ea typeface="+mn-ea"/>
            <a:cs typeface="+mn-cs"/>
          </a:endParaRPr>
        </a:p>
      </dgm:t>
    </dgm:pt>
    <dgm:pt modelId="{4A66CBC3-2E89-46E5-B2EA-1705F05E6FDD}" type="parTrans" cxnId="{2E9E5A02-0CE8-4569-9B67-05EE24CE2438}">
      <dgm:prSet/>
      <dgm:spPr/>
      <dgm:t>
        <a:bodyPr/>
        <a:lstStyle/>
        <a:p>
          <a:endParaRPr lang="en-US"/>
        </a:p>
      </dgm:t>
    </dgm:pt>
    <dgm:pt modelId="{C9DED455-19B5-45BA-AEF1-572CA46E947B}" type="sibTrans" cxnId="{2E9E5A02-0CE8-4569-9B67-05EE24CE2438}">
      <dgm:prSet/>
      <dgm:spPr>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t>
        <a:bodyPr/>
        <a:lstStyle/>
        <a:p>
          <a:endParaRPr lang="en-US" dirty="0"/>
        </a:p>
      </dgm:t>
    </dgm:pt>
    <dgm:pt modelId="{C2A3EC29-44BC-4E51-92DE-E27BF9CD4489}">
      <dgm:prSet custT="1"/>
      <dgm:spPr>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gm:spPr>
      <dgm:t>
        <a:bodyPr spcFirstLastPara="0" vert="horz" wrap="square" lIns="256199" tIns="330200" rIns="256199" bIns="330200" numCol="1" spcCol="1270" anchor="t" anchorCtr="0"/>
        <a:lstStyle/>
        <a:p>
          <a:pPr marL="0" lvl="0" indent="0" algn="ctr" defTabSz="711200">
            <a:lnSpc>
              <a:spcPct val="90000"/>
            </a:lnSpc>
            <a:spcBef>
              <a:spcPct val="0"/>
            </a:spcBef>
            <a:spcAft>
              <a:spcPct val="35000"/>
            </a:spcAft>
            <a:buNone/>
          </a:pPr>
          <a:r>
            <a:rPr lang="en-US" sz="3600" kern="1200" dirty="0">
              <a:solidFill>
                <a:srgbClr val="FFFFFF"/>
              </a:solidFill>
              <a:latin typeface="Calibri"/>
              <a:ea typeface="+mn-ea"/>
              <a:cs typeface="+mn-cs"/>
            </a:rPr>
            <a:t>Practice + Expert feedback necessary. </a:t>
          </a:r>
          <a:br>
            <a:rPr lang="en-US" sz="1600" kern="1200" dirty="0">
              <a:solidFill>
                <a:srgbClr val="FFFFFF"/>
              </a:solidFill>
              <a:latin typeface="Calibri"/>
              <a:ea typeface="+mn-ea"/>
              <a:cs typeface="+mn-cs"/>
            </a:rPr>
          </a:br>
          <a:endParaRPr lang="en-US" sz="1600" kern="1200" dirty="0">
            <a:solidFill>
              <a:srgbClr val="FFFFFF"/>
            </a:solidFill>
            <a:latin typeface="Calibri"/>
            <a:ea typeface="+mn-ea"/>
            <a:cs typeface="+mn-cs"/>
          </a:endParaRPr>
        </a:p>
      </dgm:t>
    </dgm:pt>
    <dgm:pt modelId="{CE6B5045-A42D-4562-9588-2342D0E47934}" type="parTrans" cxnId="{B49FD08F-C9D7-4FC0-B446-ED9717719A00}">
      <dgm:prSet/>
      <dgm:spPr/>
      <dgm:t>
        <a:bodyPr/>
        <a:lstStyle/>
        <a:p>
          <a:endParaRPr lang="en-US"/>
        </a:p>
      </dgm:t>
    </dgm:pt>
    <dgm:pt modelId="{10254594-A53F-49FE-B0F2-BC233EE7109F}" type="sibTrans" cxnId="{B49FD08F-C9D7-4FC0-B446-ED9717719A00}">
      <dgm:prSet/>
      <dgm:spPr>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a:noFill/>
        </a:ln>
        <a:effectLst/>
      </dgm:spPr>
      <dgm:t>
        <a:bodyPr/>
        <a:lstStyle/>
        <a:p>
          <a:endParaRPr lang="en-US" dirty="0"/>
        </a:p>
      </dgm:t>
    </dgm:pt>
    <dgm:pt modelId="{ACE795D8-4182-4DF1-B098-DD0AD48044C8}" type="pres">
      <dgm:prSet presAssocID="{BB0ECF89-2783-4E78-A209-A16EF114A1AA}" presName="Name0" presStyleCnt="0">
        <dgm:presLayoutVars>
          <dgm:animLvl val="lvl"/>
          <dgm:resizeHandles val="exact"/>
        </dgm:presLayoutVars>
      </dgm:prSet>
      <dgm:spPr/>
    </dgm:pt>
    <dgm:pt modelId="{01457034-7B47-4E8B-B040-E0565D08290C}" type="pres">
      <dgm:prSet presAssocID="{FFB58190-E438-47AF-86F3-FAEC2813ACF1}" presName="compositeNode" presStyleCnt="0">
        <dgm:presLayoutVars>
          <dgm:bulletEnabled val="1"/>
        </dgm:presLayoutVars>
      </dgm:prSet>
      <dgm:spPr/>
    </dgm:pt>
    <dgm:pt modelId="{39A872F9-A5B8-4211-9FCD-79722E167124}" type="pres">
      <dgm:prSet presAssocID="{FFB58190-E438-47AF-86F3-FAEC2813ACF1}" presName="bgRect" presStyleLbl="bgAccFollowNode1" presStyleIdx="0" presStyleCnt="3"/>
      <dgm:spPr/>
    </dgm:pt>
    <dgm:pt modelId="{8157E768-0524-44F1-8F00-7DF53576D2D6}" type="pres">
      <dgm:prSet presAssocID="{547F8894-C324-4B84-95BE-A51E4FE0FA16}" presName="sibTransNodeCircle" presStyleLbl="alignNode1" presStyleIdx="0" presStyleCnt="6">
        <dgm:presLayoutVars>
          <dgm:chMax val="0"/>
          <dgm:bulletEnabled/>
        </dgm:presLayoutVars>
      </dgm:prSet>
      <dgm:spPr>
        <a:xfrm>
          <a:off x="990361" y="435133"/>
          <a:ext cx="1305401" cy="1305401"/>
        </a:xfrm>
        <a:prstGeom prst="rect">
          <a:avLst/>
        </a:prstGeom>
      </dgm:spPr>
    </dgm:pt>
    <dgm:pt modelId="{676D607A-85D2-4EAF-B264-A9D94B61A4FF}" type="pres">
      <dgm:prSet presAssocID="{FFB58190-E438-47AF-86F3-FAEC2813ACF1}" presName="bottomLine" presStyleLbl="alignNode1" presStyleIdx="1" presStyleCnt="6">
        <dgm:presLayoutVars/>
      </dgm:prSet>
      <dgm:spPr/>
    </dgm:pt>
    <dgm:pt modelId="{3DFCE59B-AEDE-4DE2-8B09-D05F047AB42F}" type="pres">
      <dgm:prSet presAssocID="{FFB58190-E438-47AF-86F3-FAEC2813ACF1}" presName="nodeText" presStyleLbl="bgAccFollowNode1" presStyleIdx="0" presStyleCnt="3">
        <dgm:presLayoutVars>
          <dgm:bulletEnabled val="1"/>
        </dgm:presLayoutVars>
      </dgm:prSet>
      <dgm:spPr/>
    </dgm:pt>
    <dgm:pt modelId="{AD65492C-54BB-4101-B1E0-86F57716A25E}" type="pres">
      <dgm:prSet presAssocID="{547F8894-C324-4B84-95BE-A51E4FE0FA16}" presName="sibTrans" presStyleCnt="0"/>
      <dgm:spPr/>
    </dgm:pt>
    <dgm:pt modelId="{9A0277E3-55B2-4FAA-BDD3-FFC27311B05B}" type="pres">
      <dgm:prSet presAssocID="{CE11A269-561D-4BA1-BC45-87F6759FD368}" presName="compositeNode" presStyleCnt="0">
        <dgm:presLayoutVars>
          <dgm:bulletEnabled val="1"/>
        </dgm:presLayoutVars>
      </dgm:prSet>
      <dgm:spPr/>
    </dgm:pt>
    <dgm:pt modelId="{AE95CEBE-1AD7-41D4-9CEE-5BA77CA8C01E}" type="pres">
      <dgm:prSet presAssocID="{CE11A269-561D-4BA1-BC45-87F6759FD368}" presName="bgRect" presStyleLbl="bgAccFollowNode1" presStyleIdx="1" presStyleCnt="3"/>
      <dgm:spPr>
        <a:xfrm>
          <a:off x="3614737" y="0"/>
          <a:ext cx="3286125" cy="4351338"/>
        </a:xfrm>
        <a:prstGeom prst="rect">
          <a:avLst/>
        </a:prstGeom>
      </dgm:spPr>
    </dgm:pt>
    <dgm:pt modelId="{AFA09309-0DCE-4477-82D3-AAF980A85A37}" type="pres">
      <dgm:prSet presAssocID="{C9DED455-19B5-45BA-AEF1-572CA46E947B}" presName="sibTransNodeCircle" presStyleLbl="alignNode1" presStyleIdx="2" presStyleCnt="6">
        <dgm:presLayoutVars>
          <dgm:chMax val="0"/>
          <dgm:bulletEnabled/>
        </dgm:presLayoutVars>
      </dgm:prSet>
      <dgm:spPr>
        <a:xfrm>
          <a:off x="4605099" y="435133"/>
          <a:ext cx="1305401" cy="1305401"/>
        </a:xfrm>
        <a:prstGeom prst="rect">
          <a:avLst/>
        </a:prstGeom>
      </dgm:spPr>
    </dgm:pt>
    <dgm:pt modelId="{70685E0F-5EC9-4D84-80D5-F2F78DC3CFFC}" type="pres">
      <dgm:prSet presAssocID="{CE11A269-561D-4BA1-BC45-87F6759FD368}" presName="bottomLine" presStyleLbl="alignNode1" presStyleIdx="3" presStyleCnt="6">
        <dgm:presLayoutVars/>
      </dgm:prSet>
      <dgm:spPr/>
    </dgm:pt>
    <dgm:pt modelId="{E8E0C55E-232A-41CA-87BA-45B86ABED6ED}" type="pres">
      <dgm:prSet presAssocID="{CE11A269-561D-4BA1-BC45-87F6759FD368}" presName="nodeText" presStyleLbl="bgAccFollowNode1" presStyleIdx="1" presStyleCnt="3">
        <dgm:presLayoutVars>
          <dgm:bulletEnabled val="1"/>
        </dgm:presLayoutVars>
      </dgm:prSet>
      <dgm:spPr/>
    </dgm:pt>
    <dgm:pt modelId="{556726A2-0416-41E0-99B4-BCA6885784BC}" type="pres">
      <dgm:prSet presAssocID="{C9DED455-19B5-45BA-AEF1-572CA46E947B}" presName="sibTrans" presStyleCnt="0"/>
      <dgm:spPr/>
    </dgm:pt>
    <dgm:pt modelId="{F4C4AEC7-6D64-4C71-ADC5-0F5CC45360C6}" type="pres">
      <dgm:prSet presAssocID="{C2A3EC29-44BC-4E51-92DE-E27BF9CD4489}" presName="compositeNode" presStyleCnt="0">
        <dgm:presLayoutVars>
          <dgm:bulletEnabled val="1"/>
        </dgm:presLayoutVars>
      </dgm:prSet>
      <dgm:spPr/>
    </dgm:pt>
    <dgm:pt modelId="{3AF3868F-681F-4EF9-8B83-F3B0F354A4C4}" type="pres">
      <dgm:prSet presAssocID="{C2A3EC29-44BC-4E51-92DE-E27BF9CD4489}" presName="bgRect" presStyleLbl="bgAccFollowNode1" presStyleIdx="2" presStyleCnt="3"/>
      <dgm:spPr>
        <a:xfrm>
          <a:off x="7229475" y="0"/>
          <a:ext cx="3286125" cy="4351338"/>
        </a:xfrm>
        <a:prstGeom prst="rect">
          <a:avLst/>
        </a:prstGeom>
      </dgm:spPr>
    </dgm:pt>
    <dgm:pt modelId="{9718E67E-2C8C-4093-AB5F-E3BEFAAEA31B}" type="pres">
      <dgm:prSet presAssocID="{10254594-A53F-49FE-B0F2-BC233EE7109F}" presName="sibTransNodeCircle" presStyleLbl="alignNode1" presStyleIdx="4" presStyleCnt="6">
        <dgm:presLayoutVars>
          <dgm:chMax val="0"/>
          <dgm:bulletEnabled/>
        </dgm:presLayoutVars>
      </dgm:prSet>
      <dgm:spPr>
        <a:xfrm>
          <a:off x="8219836" y="435133"/>
          <a:ext cx="1305401" cy="1305401"/>
        </a:xfrm>
        <a:prstGeom prst="rect">
          <a:avLst/>
        </a:prstGeom>
      </dgm:spPr>
    </dgm:pt>
    <dgm:pt modelId="{13CAC05E-7817-4F00-94BF-9DC0F20DF1D8}" type="pres">
      <dgm:prSet presAssocID="{C2A3EC29-44BC-4E51-92DE-E27BF9CD4489}" presName="bottomLine" presStyleLbl="alignNode1" presStyleIdx="5" presStyleCnt="6">
        <dgm:presLayoutVars/>
      </dgm:prSet>
      <dgm:spPr/>
    </dgm:pt>
    <dgm:pt modelId="{90A7E684-CAA3-435E-B654-85F1BA7D2B87}" type="pres">
      <dgm:prSet presAssocID="{C2A3EC29-44BC-4E51-92DE-E27BF9CD4489}" presName="nodeText" presStyleLbl="bgAccFollowNode1" presStyleIdx="2" presStyleCnt="3">
        <dgm:presLayoutVars>
          <dgm:bulletEnabled val="1"/>
        </dgm:presLayoutVars>
      </dgm:prSet>
      <dgm:spPr/>
    </dgm:pt>
  </dgm:ptLst>
  <dgm:cxnLst>
    <dgm:cxn modelId="{2E9E5A02-0CE8-4569-9B67-05EE24CE2438}" srcId="{BB0ECF89-2783-4E78-A209-A16EF114A1AA}" destId="{CE11A269-561D-4BA1-BC45-87F6759FD368}" srcOrd="1" destOrd="0" parTransId="{4A66CBC3-2E89-46E5-B2EA-1705F05E6FDD}" sibTransId="{C9DED455-19B5-45BA-AEF1-572CA46E947B}"/>
    <dgm:cxn modelId="{D2545B17-F0FC-41C0-8AE6-C63C564398B0}" type="presOf" srcId="{CE11A269-561D-4BA1-BC45-87F6759FD368}" destId="{AE95CEBE-1AD7-41D4-9CEE-5BA77CA8C01E}" srcOrd="0" destOrd="0" presId="urn:microsoft.com/office/officeart/2016/7/layout/LinProcess3"/>
    <dgm:cxn modelId="{36884E1A-39D3-4491-AFD6-BCBC6392A59E}" type="presOf" srcId="{CE11A269-561D-4BA1-BC45-87F6759FD368}" destId="{E8E0C55E-232A-41CA-87BA-45B86ABED6ED}" srcOrd="1" destOrd="0" presId="urn:microsoft.com/office/officeart/2016/7/layout/LinProcess3"/>
    <dgm:cxn modelId="{2229DB1B-DE4F-469E-8FA0-07BEC5B5F9D6}" type="presOf" srcId="{10254594-A53F-49FE-B0F2-BC233EE7109F}" destId="{9718E67E-2C8C-4093-AB5F-E3BEFAAEA31B}" srcOrd="0" destOrd="0" presId="urn:microsoft.com/office/officeart/2016/7/layout/LinProcess3"/>
    <dgm:cxn modelId="{0C140A6B-1B4A-4553-81FF-5591D9487696}" type="presOf" srcId="{C2A3EC29-44BC-4E51-92DE-E27BF9CD4489}" destId="{3AF3868F-681F-4EF9-8B83-F3B0F354A4C4}" srcOrd="0" destOrd="0" presId="urn:microsoft.com/office/officeart/2016/7/layout/LinProcess3"/>
    <dgm:cxn modelId="{025C3756-4F90-42F6-B826-13223FDABED0}" type="presOf" srcId="{547F8894-C324-4B84-95BE-A51E4FE0FA16}" destId="{8157E768-0524-44F1-8F00-7DF53576D2D6}" srcOrd="0" destOrd="0" presId="urn:microsoft.com/office/officeart/2016/7/layout/LinProcess3"/>
    <dgm:cxn modelId="{8FB3CA80-DD34-4F68-B118-EAE12645570F}" srcId="{BB0ECF89-2783-4E78-A209-A16EF114A1AA}" destId="{FFB58190-E438-47AF-86F3-FAEC2813ACF1}" srcOrd="0" destOrd="0" parTransId="{A40BCF22-228C-4E6F-A028-7BBDE5C12E5A}" sibTransId="{547F8894-C324-4B84-95BE-A51E4FE0FA16}"/>
    <dgm:cxn modelId="{B49FD08F-C9D7-4FC0-B446-ED9717719A00}" srcId="{BB0ECF89-2783-4E78-A209-A16EF114A1AA}" destId="{C2A3EC29-44BC-4E51-92DE-E27BF9CD4489}" srcOrd="2" destOrd="0" parTransId="{CE6B5045-A42D-4562-9588-2342D0E47934}" sibTransId="{10254594-A53F-49FE-B0F2-BC233EE7109F}"/>
    <dgm:cxn modelId="{469CA3A1-2EC0-458C-B828-8121A2D4750A}" type="presOf" srcId="{BB0ECF89-2783-4E78-A209-A16EF114A1AA}" destId="{ACE795D8-4182-4DF1-B098-DD0AD48044C8}" srcOrd="0" destOrd="0" presId="urn:microsoft.com/office/officeart/2016/7/layout/LinProcess3"/>
    <dgm:cxn modelId="{C8A4ECC3-0B95-497F-8D57-1124DFD9842C}" type="presOf" srcId="{C2A3EC29-44BC-4E51-92DE-E27BF9CD4489}" destId="{90A7E684-CAA3-435E-B654-85F1BA7D2B87}" srcOrd="1" destOrd="0" presId="urn:microsoft.com/office/officeart/2016/7/layout/LinProcess3"/>
    <dgm:cxn modelId="{13094BE1-4993-450F-9A18-CF0E62019EF7}" type="presOf" srcId="{FFB58190-E438-47AF-86F3-FAEC2813ACF1}" destId="{39A872F9-A5B8-4211-9FCD-79722E167124}" srcOrd="0" destOrd="0" presId="urn:microsoft.com/office/officeart/2016/7/layout/LinProcess3"/>
    <dgm:cxn modelId="{8A5C10EE-3A87-49FC-9945-C0118988EF8D}" type="presOf" srcId="{C9DED455-19B5-45BA-AEF1-572CA46E947B}" destId="{AFA09309-0DCE-4477-82D3-AAF980A85A37}" srcOrd="0" destOrd="0" presId="urn:microsoft.com/office/officeart/2016/7/layout/LinProcess3"/>
    <dgm:cxn modelId="{D24113F0-9FAB-4A26-B7AA-17C02606FE1D}" type="presOf" srcId="{FFB58190-E438-47AF-86F3-FAEC2813ACF1}" destId="{3DFCE59B-AEDE-4DE2-8B09-D05F047AB42F}" srcOrd="1" destOrd="0" presId="urn:microsoft.com/office/officeart/2016/7/layout/LinProcess3"/>
    <dgm:cxn modelId="{76481A27-79A5-48E5-BA29-16004448893C}" type="presParOf" srcId="{ACE795D8-4182-4DF1-B098-DD0AD48044C8}" destId="{01457034-7B47-4E8B-B040-E0565D08290C}" srcOrd="0" destOrd="0" presId="urn:microsoft.com/office/officeart/2016/7/layout/LinProcess3"/>
    <dgm:cxn modelId="{86BEA9C1-5DDA-42C2-937D-A7130110FF74}" type="presParOf" srcId="{01457034-7B47-4E8B-B040-E0565D08290C}" destId="{39A872F9-A5B8-4211-9FCD-79722E167124}" srcOrd="0" destOrd="0" presId="urn:microsoft.com/office/officeart/2016/7/layout/LinProcess3"/>
    <dgm:cxn modelId="{7DC5639C-5BDF-4F6D-A737-811AEFB16C12}" type="presParOf" srcId="{01457034-7B47-4E8B-B040-E0565D08290C}" destId="{8157E768-0524-44F1-8F00-7DF53576D2D6}" srcOrd="1" destOrd="0" presId="urn:microsoft.com/office/officeart/2016/7/layout/LinProcess3"/>
    <dgm:cxn modelId="{9BE7A881-53AA-46A4-B4D9-5952CA3DDD83}" type="presParOf" srcId="{01457034-7B47-4E8B-B040-E0565D08290C}" destId="{676D607A-85D2-4EAF-B264-A9D94B61A4FF}" srcOrd="2" destOrd="0" presId="urn:microsoft.com/office/officeart/2016/7/layout/LinProcess3"/>
    <dgm:cxn modelId="{3CDC6E8B-95DF-4144-9A43-8F1F01D9B5EA}" type="presParOf" srcId="{01457034-7B47-4E8B-B040-E0565D08290C}" destId="{3DFCE59B-AEDE-4DE2-8B09-D05F047AB42F}" srcOrd="3" destOrd="0" presId="urn:microsoft.com/office/officeart/2016/7/layout/LinProcess3"/>
    <dgm:cxn modelId="{050D0D46-967C-45EE-A82A-AD10E04485C1}" type="presParOf" srcId="{ACE795D8-4182-4DF1-B098-DD0AD48044C8}" destId="{AD65492C-54BB-4101-B1E0-86F57716A25E}" srcOrd="1" destOrd="0" presId="urn:microsoft.com/office/officeart/2016/7/layout/LinProcess3"/>
    <dgm:cxn modelId="{C5C3B0C4-18DC-4916-ABAF-6A287C00BAA9}" type="presParOf" srcId="{ACE795D8-4182-4DF1-B098-DD0AD48044C8}" destId="{9A0277E3-55B2-4FAA-BDD3-FFC27311B05B}" srcOrd="2" destOrd="0" presId="urn:microsoft.com/office/officeart/2016/7/layout/LinProcess3"/>
    <dgm:cxn modelId="{FA398688-6697-4B8B-A789-FF729FC50671}" type="presParOf" srcId="{9A0277E3-55B2-4FAA-BDD3-FFC27311B05B}" destId="{AE95CEBE-1AD7-41D4-9CEE-5BA77CA8C01E}" srcOrd="0" destOrd="0" presId="urn:microsoft.com/office/officeart/2016/7/layout/LinProcess3"/>
    <dgm:cxn modelId="{67EE8417-B6AF-43C7-AA8C-3B90AB6AE1FE}" type="presParOf" srcId="{9A0277E3-55B2-4FAA-BDD3-FFC27311B05B}" destId="{AFA09309-0DCE-4477-82D3-AAF980A85A37}" srcOrd="1" destOrd="0" presId="urn:microsoft.com/office/officeart/2016/7/layout/LinProcess3"/>
    <dgm:cxn modelId="{5CE89ECF-B3C2-499B-BBDE-19538F56547F}" type="presParOf" srcId="{9A0277E3-55B2-4FAA-BDD3-FFC27311B05B}" destId="{70685E0F-5EC9-4D84-80D5-F2F78DC3CFFC}" srcOrd="2" destOrd="0" presId="urn:microsoft.com/office/officeart/2016/7/layout/LinProcess3"/>
    <dgm:cxn modelId="{D77D220A-12C7-4499-9660-B4B666A87129}" type="presParOf" srcId="{9A0277E3-55B2-4FAA-BDD3-FFC27311B05B}" destId="{E8E0C55E-232A-41CA-87BA-45B86ABED6ED}" srcOrd="3" destOrd="0" presId="urn:microsoft.com/office/officeart/2016/7/layout/LinProcess3"/>
    <dgm:cxn modelId="{F3EEB326-7683-4D4B-BE0D-D7CC3EE67CB3}" type="presParOf" srcId="{ACE795D8-4182-4DF1-B098-DD0AD48044C8}" destId="{556726A2-0416-41E0-99B4-BCA6885784BC}" srcOrd="3" destOrd="0" presId="urn:microsoft.com/office/officeart/2016/7/layout/LinProcess3"/>
    <dgm:cxn modelId="{1694C3CA-CE7E-4D7A-B769-94D0C473B6D9}" type="presParOf" srcId="{ACE795D8-4182-4DF1-B098-DD0AD48044C8}" destId="{F4C4AEC7-6D64-4C71-ADC5-0F5CC45360C6}" srcOrd="4" destOrd="0" presId="urn:microsoft.com/office/officeart/2016/7/layout/LinProcess3"/>
    <dgm:cxn modelId="{01DA811B-E595-4B26-916D-A5B9420780B1}" type="presParOf" srcId="{F4C4AEC7-6D64-4C71-ADC5-0F5CC45360C6}" destId="{3AF3868F-681F-4EF9-8B83-F3B0F354A4C4}" srcOrd="0" destOrd="0" presId="urn:microsoft.com/office/officeart/2016/7/layout/LinProcess3"/>
    <dgm:cxn modelId="{65C50157-4E89-44E0-ADFE-2CDCD946EC0C}" type="presParOf" srcId="{F4C4AEC7-6D64-4C71-ADC5-0F5CC45360C6}" destId="{9718E67E-2C8C-4093-AB5F-E3BEFAAEA31B}" srcOrd="1" destOrd="0" presId="urn:microsoft.com/office/officeart/2016/7/layout/LinProcess3"/>
    <dgm:cxn modelId="{03312845-43B9-45C8-960A-3A8CADC652DB}" type="presParOf" srcId="{F4C4AEC7-6D64-4C71-ADC5-0F5CC45360C6}" destId="{13CAC05E-7817-4F00-94BF-9DC0F20DF1D8}" srcOrd="2" destOrd="0" presId="urn:microsoft.com/office/officeart/2016/7/layout/LinProcess3"/>
    <dgm:cxn modelId="{D7A81CCE-E542-4242-8542-3C297BE2D6C9}" type="presParOf" srcId="{F4C4AEC7-6D64-4C71-ADC5-0F5CC45360C6}" destId="{90A7E684-CAA3-435E-B654-85F1BA7D2B87}" srcOrd="3" destOrd="0" presId="urn:microsoft.com/office/officeart/2016/7/layout/Lin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C284425-1EC9-4595-9CC9-4C2D18B9054B}" type="doc">
      <dgm:prSet loTypeId="urn:microsoft.com/office/officeart/2005/8/layout/hList7" loCatId="list" qsTypeId="urn:microsoft.com/office/officeart/2005/8/quickstyle/simple1" qsCatId="simple" csTypeId="urn:microsoft.com/office/officeart/2005/8/colors/colorful1" csCatId="colorful" phldr="1"/>
      <dgm:spPr/>
    </dgm:pt>
    <dgm:pt modelId="{C9CE5F31-05F6-495B-A2A9-84F311FF03E2}">
      <dgm:prSet phldrT="[Text]"/>
      <dgm:spPr/>
      <dgm:t>
        <a:bodyPr/>
        <a:lstStyle/>
        <a:p>
          <a:r>
            <a:rPr lang="en-US" dirty="0"/>
            <a:t>Face-to-Face Courses</a:t>
          </a:r>
        </a:p>
      </dgm:t>
    </dgm:pt>
    <dgm:pt modelId="{AD56D084-7FD1-43F8-80CA-76AA057F1493}" type="parTrans" cxnId="{4C7B0155-587B-4B5F-AF86-FD870CAB577C}">
      <dgm:prSet/>
      <dgm:spPr/>
      <dgm:t>
        <a:bodyPr/>
        <a:lstStyle/>
        <a:p>
          <a:endParaRPr lang="en-US"/>
        </a:p>
      </dgm:t>
    </dgm:pt>
    <dgm:pt modelId="{C6563F78-CBD7-4B07-B53A-F3580BCDCDAC}" type="sibTrans" cxnId="{4C7B0155-587B-4B5F-AF86-FD870CAB577C}">
      <dgm:prSet/>
      <dgm:spPr/>
      <dgm:t>
        <a:bodyPr/>
        <a:lstStyle/>
        <a:p>
          <a:endParaRPr lang="en-US"/>
        </a:p>
      </dgm:t>
    </dgm:pt>
    <dgm:pt modelId="{94CEF403-4FAF-4B86-BFE8-C92E1730CCDD}">
      <dgm:prSet phldrT="[Text]"/>
      <dgm:spPr/>
      <dgm:t>
        <a:bodyPr/>
        <a:lstStyle/>
        <a:p>
          <a:r>
            <a:rPr lang="en-US" dirty="0"/>
            <a:t>Blended Courses</a:t>
          </a:r>
        </a:p>
      </dgm:t>
    </dgm:pt>
    <dgm:pt modelId="{F660DF38-02DD-4504-811B-18674D8F4057}" type="parTrans" cxnId="{E421E21D-4D55-4827-AD2D-3A1333FCCD9A}">
      <dgm:prSet/>
      <dgm:spPr/>
      <dgm:t>
        <a:bodyPr/>
        <a:lstStyle/>
        <a:p>
          <a:endParaRPr lang="en-US"/>
        </a:p>
      </dgm:t>
    </dgm:pt>
    <dgm:pt modelId="{A5C8FE92-EC92-490B-A8E6-9FDC0D2C7E94}" type="sibTrans" cxnId="{E421E21D-4D55-4827-AD2D-3A1333FCCD9A}">
      <dgm:prSet/>
      <dgm:spPr/>
      <dgm:t>
        <a:bodyPr/>
        <a:lstStyle/>
        <a:p>
          <a:endParaRPr lang="en-US"/>
        </a:p>
      </dgm:t>
    </dgm:pt>
    <dgm:pt modelId="{2A9EE0A9-52CA-4806-BB1C-424014665114}">
      <dgm:prSet phldrT="[Text]"/>
      <dgm:spPr>
        <a:solidFill>
          <a:srgbClr val="EA1A73"/>
        </a:solidFill>
      </dgm:spPr>
      <dgm:t>
        <a:bodyPr/>
        <a:lstStyle/>
        <a:p>
          <a:r>
            <a:rPr lang="en-US" dirty="0"/>
            <a:t>Distance/Online Courses</a:t>
          </a:r>
        </a:p>
      </dgm:t>
    </dgm:pt>
    <dgm:pt modelId="{D8943ED8-155A-4FEC-8B6D-CFDE30E694B7}" type="parTrans" cxnId="{44387DB1-03F8-4ADE-A0B3-054FB0B8FBC8}">
      <dgm:prSet/>
      <dgm:spPr/>
      <dgm:t>
        <a:bodyPr/>
        <a:lstStyle/>
        <a:p>
          <a:endParaRPr lang="en-US"/>
        </a:p>
      </dgm:t>
    </dgm:pt>
    <dgm:pt modelId="{AC1E3904-4F84-4EC0-A30F-9AA443E93C4B}" type="sibTrans" cxnId="{44387DB1-03F8-4ADE-A0B3-054FB0B8FBC8}">
      <dgm:prSet/>
      <dgm:spPr/>
      <dgm:t>
        <a:bodyPr/>
        <a:lstStyle/>
        <a:p>
          <a:endParaRPr lang="en-US"/>
        </a:p>
      </dgm:t>
    </dgm:pt>
    <dgm:pt modelId="{71AB7BEA-2F48-4BA8-B62C-42A40F572AA6}" type="pres">
      <dgm:prSet presAssocID="{DC284425-1EC9-4595-9CC9-4C2D18B9054B}" presName="Name0" presStyleCnt="0">
        <dgm:presLayoutVars>
          <dgm:dir/>
          <dgm:resizeHandles val="exact"/>
        </dgm:presLayoutVars>
      </dgm:prSet>
      <dgm:spPr/>
    </dgm:pt>
    <dgm:pt modelId="{DFE7294B-386D-47B5-B411-B0974BDF6C83}" type="pres">
      <dgm:prSet presAssocID="{DC284425-1EC9-4595-9CC9-4C2D18B9054B}" presName="fgShape" presStyleLbl="fgShp" presStyleIdx="0" presStyleCnt="1" custScaleX="72098" custLinFactNeighborX="18299" custLinFactNeighborY="11111"/>
      <dgm:spPr>
        <a:solidFill>
          <a:schemeClr val="tx1"/>
        </a:solidFill>
      </dgm:spPr>
    </dgm:pt>
    <dgm:pt modelId="{97508FF4-69BA-4654-8A1A-0D6D5098111A}" type="pres">
      <dgm:prSet presAssocID="{DC284425-1EC9-4595-9CC9-4C2D18B9054B}" presName="linComp" presStyleCnt="0"/>
      <dgm:spPr/>
    </dgm:pt>
    <dgm:pt modelId="{D8A42A5A-473B-4EEB-9687-0CC13B32C3F6}" type="pres">
      <dgm:prSet presAssocID="{C9CE5F31-05F6-495B-A2A9-84F311FF03E2}" presName="compNode" presStyleCnt="0"/>
      <dgm:spPr/>
    </dgm:pt>
    <dgm:pt modelId="{CAECA29D-1AAC-46BD-ABAF-D8E762BD16A1}" type="pres">
      <dgm:prSet presAssocID="{C9CE5F31-05F6-495B-A2A9-84F311FF03E2}" presName="bkgdShape" presStyleLbl="node1" presStyleIdx="0" presStyleCnt="3"/>
      <dgm:spPr/>
    </dgm:pt>
    <dgm:pt modelId="{E96E324A-D302-4602-AC69-D4616C8E6554}" type="pres">
      <dgm:prSet presAssocID="{C9CE5F31-05F6-495B-A2A9-84F311FF03E2}" presName="nodeTx" presStyleLbl="node1" presStyleIdx="0" presStyleCnt="3">
        <dgm:presLayoutVars>
          <dgm:bulletEnabled val="1"/>
        </dgm:presLayoutVars>
      </dgm:prSet>
      <dgm:spPr/>
    </dgm:pt>
    <dgm:pt modelId="{63FB795D-6CA3-43A9-A209-8F60478B43CD}" type="pres">
      <dgm:prSet presAssocID="{C9CE5F31-05F6-495B-A2A9-84F311FF03E2}" presName="invisiNode" presStyleLbl="node1" presStyleIdx="0" presStyleCnt="3"/>
      <dgm:spPr/>
    </dgm:pt>
    <dgm:pt modelId="{B4B8514C-DC19-4606-B092-AB2423EAF7FF}" type="pres">
      <dgm:prSet presAssocID="{C9CE5F31-05F6-495B-A2A9-84F311FF03E2}" presName="imagNode" presStyleLbl="fgImgPlace1" presStyleIdx="0" presStyleCnt="3" custScaleX="116010" custScaleY="116010"/>
      <dgm:spPr>
        <a:blipFill>
          <a:blip xmlns:r="http://schemas.openxmlformats.org/officeDocument/2006/relationships" r:embed="rId1">
            <a:extLst>
              <a:ext uri="{28A0092B-C50C-407E-A947-70E740481C1C}">
                <a14:useLocalDpi xmlns:a14="http://schemas.microsoft.com/office/drawing/2010/main" val="0"/>
              </a:ext>
            </a:extLst>
          </a:blip>
          <a:srcRect/>
          <a:stretch>
            <a:fillRect l="-22000" r="-22000"/>
          </a:stretch>
        </a:blipFill>
      </dgm:spPr>
    </dgm:pt>
    <dgm:pt modelId="{7260B19D-9D7C-43D1-9D27-F6867E2ACEE9}" type="pres">
      <dgm:prSet presAssocID="{C6563F78-CBD7-4B07-B53A-F3580BCDCDAC}" presName="sibTrans" presStyleLbl="sibTrans2D1" presStyleIdx="0" presStyleCnt="0"/>
      <dgm:spPr/>
    </dgm:pt>
    <dgm:pt modelId="{8F4351FC-0811-4D40-B262-F32FCCBBA4E4}" type="pres">
      <dgm:prSet presAssocID="{94CEF403-4FAF-4B86-BFE8-C92E1730CCDD}" presName="compNode" presStyleCnt="0"/>
      <dgm:spPr/>
    </dgm:pt>
    <dgm:pt modelId="{D55E98E5-47FB-496A-B7B7-D8953D38879B}" type="pres">
      <dgm:prSet presAssocID="{94CEF403-4FAF-4B86-BFE8-C92E1730CCDD}" presName="bkgdShape" presStyleLbl="node1" presStyleIdx="1" presStyleCnt="3"/>
      <dgm:spPr/>
    </dgm:pt>
    <dgm:pt modelId="{E81E9CDA-50D6-47DB-9806-FE51ACFBE02A}" type="pres">
      <dgm:prSet presAssocID="{94CEF403-4FAF-4B86-BFE8-C92E1730CCDD}" presName="nodeTx" presStyleLbl="node1" presStyleIdx="1" presStyleCnt="3">
        <dgm:presLayoutVars>
          <dgm:bulletEnabled val="1"/>
        </dgm:presLayoutVars>
      </dgm:prSet>
      <dgm:spPr/>
    </dgm:pt>
    <dgm:pt modelId="{7AC69106-877C-4902-95FD-4F4C46F7ED44}" type="pres">
      <dgm:prSet presAssocID="{94CEF403-4FAF-4B86-BFE8-C92E1730CCDD}" presName="invisiNode" presStyleLbl="node1" presStyleIdx="1" presStyleCnt="3"/>
      <dgm:spPr/>
    </dgm:pt>
    <dgm:pt modelId="{14FC36B1-9581-473D-B74E-352ABEB6A1AC}" type="pres">
      <dgm:prSet presAssocID="{94CEF403-4FAF-4B86-BFE8-C92E1730CCDD}" presName="imagNode" presStyleLbl="fgImgPlace1" presStyleIdx="1" presStyleCnt="3" custScaleX="116010" custScaleY="116010"/>
      <dgm:spPr>
        <a:blipFill>
          <a:blip xmlns:r="http://schemas.openxmlformats.org/officeDocument/2006/relationships" r:embed="rId2">
            <a:extLst>
              <a:ext uri="{28A0092B-C50C-407E-A947-70E740481C1C}">
                <a14:useLocalDpi xmlns:a14="http://schemas.microsoft.com/office/drawing/2010/main" val="0"/>
              </a:ext>
            </a:extLst>
          </a:blip>
          <a:srcRect/>
          <a:stretch>
            <a:fillRect l="-21000" r="-21000"/>
          </a:stretch>
        </a:blipFill>
      </dgm:spPr>
    </dgm:pt>
    <dgm:pt modelId="{A8295910-B4D7-4C19-95A7-1DE9ACF8BB3B}" type="pres">
      <dgm:prSet presAssocID="{A5C8FE92-EC92-490B-A8E6-9FDC0D2C7E94}" presName="sibTrans" presStyleLbl="sibTrans2D1" presStyleIdx="0" presStyleCnt="0"/>
      <dgm:spPr/>
    </dgm:pt>
    <dgm:pt modelId="{0481344C-8810-4899-AF32-0C1D8EB1C7EB}" type="pres">
      <dgm:prSet presAssocID="{2A9EE0A9-52CA-4806-BB1C-424014665114}" presName="compNode" presStyleCnt="0"/>
      <dgm:spPr/>
    </dgm:pt>
    <dgm:pt modelId="{1929DFD7-E3C3-4DA3-ABD4-BF2764C39D3F}" type="pres">
      <dgm:prSet presAssocID="{2A9EE0A9-52CA-4806-BB1C-424014665114}" presName="bkgdShape" presStyleLbl="node1" presStyleIdx="2" presStyleCnt="3" custLinFactNeighborX="-956"/>
      <dgm:spPr/>
    </dgm:pt>
    <dgm:pt modelId="{A9EC990F-B7FA-405A-A816-BB9A35580AFD}" type="pres">
      <dgm:prSet presAssocID="{2A9EE0A9-52CA-4806-BB1C-424014665114}" presName="nodeTx" presStyleLbl="node1" presStyleIdx="2" presStyleCnt="3">
        <dgm:presLayoutVars>
          <dgm:bulletEnabled val="1"/>
        </dgm:presLayoutVars>
      </dgm:prSet>
      <dgm:spPr/>
    </dgm:pt>
    <dgm:pt modelId="{A6C06AC8-8778-4E33-8E0A-468D665152E3}" type="pres">
      <dgm:prSet presAssocID="{2A9EE0A9-52CA-4806-BB1C-424014665114}" presName="invisiNode" presStyleLbl="node1" presStyleIdx="2" presStyleCnt="3"/>
      <dgm:spPr/>
    </dgm:pt>
    <dgm:pt modelId="{277265E0-999A-4CCA-B20F-9A6C57E7912B}" type="pres">
      <dgm:prSet presAssocID="{2A9EE0A9-52CA-4806-BB1C-424014665114}" presName="imagNode" presStyleLbl="fgImgPlace1" presStyleIdx="2" presStyleCnt="3" custScaleX="116010" custScaleY="116010"/>
      <dgm:spPr>
        <a:blipFill>
          <a:blip xmlns:r="http://schemas.openxmlformats.org/officeDocument/2006/relationships" r:embed="rId3">
            <a:extLst>
              <a:ext uri="{28A0092B-C50C-407E-A947-70E740481C1C}">
                <a14:useLocalDpi xmlns:a14="http://schemas.microsoft.com/office/drawing/2010/main" val="0"/>
              </a:ext>
            </a:extLst>
          </a:blip>
          <a:srcRect/>
          <a:stretch>
            <a:fillRect l="-20000" r="-20000"/>
          </a:stretch>
        </a:blipFill>
      </dgm:spPr>
    </dgm:pt>
  </dgm:ptLst>
  <dgm:cxnLst>
    <dgm:cxn modelId="{FD80D417-2AE7-441D-8F50-DF338580291B}" type="presOf" srcId="{DC284425-1EC9-4595-9CC9-4C2D18B9054B}" destId="{71AB7BEA-2F48-4BA8-B62C-42A40F572AA6}" srcOrd="0" destOrd="0" presId="urn:microsoft.com/office/officeart/2005/8/layout/hList7"/>
    <dgm:cxn modelId="{E421E21D-4D55-4827-AD2D-3A1333FCCD9A}" srcId="{DC284425-1EC9-4595-9CC9-4C2D18B9054B}" destId="{94CEF403-4FAF-4B86-BFE8-C92E1730CCDD}" srcOrd="1" destOrd="0" parTransId="{F660DF38-02DD-4504-811B-18674D8F4057}" sibTransId="{A5C8FE92-EC92-490B-A8E6-9FDC0D2C7E94}"/>
    <dgm:cxn modelId="{EC7AD936-5F0D-420A-A1BA-6F0290402100}" type="presOf" srcId="{C9CE5F31-05F6-495B-A2A9-84F311FF03E2}" destId="{CAECA29D-1AAC-46BD-ABAF-D8E762BD16A1}" srcOrd="0" destOrd="0" presId="urn:microsoft.com/office/officeart/2005/8/layout/hList7"/>
    <dgm:cxn modelId="{B233DE67-D4C2-42A5-8737-4D94955A58C2}" type="presOf" srcId="{94CEF403-4FAF-4B86-BFE8-C92E1730CCDD}" destId="{E81E9CDA-50D6-47DB-9806-FE51ACFBE02A}" srcOrd="1" destOrd="0" presId="urn:microsoft.com/office/officeart/2005/8/layout/hList7"/>
    <dgm:cxn modelId="{C7FE7468-74EA-4FC9-9B0C-FC19642824EA}" type="presOf" srcId="{2A9EE0A9-52CA-4806-BB1C-424014665114}" destId="{1929DFD7-E3C3-4DA3-ABD4-BF2764C39D3F}" srcOrd="0" destOrd="0" presId="urn:microsoft.com/office/officeart/2005/8/layout/hList7"/>
    <dgm:cxn modelId="{1552B46A-3D39-4AD1-A26A-0EAC7E8676CA}" type="presOf" srcId="{C6563F78-CBD7-4B07-B53A-F3580BCDCDAC}" destId="{7260B19D-9D7C-43D1-9D27-F6867E2ACEE9}" srcOrd="0" destOrd="0" presId="urn:microsoft.com/office/officeart/2005/8/layout/hList7"/>
    <dgm:cxn modelId="{4C7B0155-587B-4B5F-AF86-FD870CAB577C}" srcId="{DC284425-1EC9-4595-9CC9-4C2D18B9054B}" destId="{C9CE5F31-05F6-495B-A2A9-84F311FF03E2}" srcOrd="0" destOrd="0" parTransId="{AD56D084-7FD1-43F8-80CA-76AA057F1493}" sibTransId="{C6563F78-CBD7-4B07-B53A-F3580BCDCDAC}"/>
    <dgm:cxn modelId="{8A1FA957-AAB3-4660-BE41-E52C8B583A2F}" type="presOf" srcId="{94CEF403-4FAF-4B86-BFE8-C92E1730CCDD}" destId="{D55E98E5-47FB-496A-B7B7-D8953D38879B}" srcOrd="0" destOrd="0" presId="urn:microsoft.com/office/officeart/2005/8/layout/hList7"/>
    <dgm:cxn modelId="{C034BB78-98BA-40C3-AB04-C550A793AA60}" type="presOf" srcId="{2A9EE0A9-52CA-4806-BB1C-424014665114}" destId="{A9EC990F-B7FA-405A-A816-BB9A35580AFD}" srcOrd="1" destOrd="0" presId="urn:microsoft.com/office/officeart/2005/8/layout/hList7"/>
    <dgm:cxn modelId="{CD888A81-525D-4A79-AED3-C458CAEA4B78}" type="presOf" srcId="{A5C8FE92-EC92-490B-A8E6-9FDC0D2C7E94}" destId="{A8295910-B4D7-4C19-95A7-1DE9ACF8BB3B}" srcOrd="0" destOrd="0" presId="urn:microsoft.com/office/officeart/2005/8/layout/hList7"/>
    <dgm:cxn modelId="{CCED2A9A-7D48-499C-A58F-7A79FEDC75E8}" type="presOf" srcId="{C9CE5F31-05F6-495B-A2A9-84F311FF03E2}" destId="{E96E324A-D302-4602-AC69-D4616C8E6554}" srcOrd="1" destOrd="0" presId="urn:microsoft.com/office/officeart/2005/8/layout/hList7"/>
    <dgm:cxn modelId="{44387DB1-03F8-4ADE-A0B3-054FB0B8FBC8}" srcId="{DC284425-1EC9-4595-9CC9-4C2D18B9054B}" destId="{2A9EE0A9-52CA-4806-BB1C-424014665114}" srcOrd="2" destOrd="0" parTransId="{D8943ED8-155A-4FEC-8B6D-CFDE30E694B7}" sibTransId="{AC1E3904-4F84-4EC0-A30F-9AA443E93C4B}"/>
    <dgm:cxn modelId="{F219AC05-0C4D-42BB-A7A3-1A07EC6BF947}" type="presParOf" srcId="{71AB7BEA-2F48-4BA8-B62C-42A40F572AA6}" destId="{DFE7294B-386D-47B5-B411-B0974BDF6C83}" srcOrd="0" destOrd="0" presId="urn:microsoft.com/office/officeart/2005/8/layout/hList7"/>
    <dgm:cxn modelId="{CF93CEA8-CEE9-4F45-AA71-6CC5952F65BE}" type="presParOf" srcId="{71AB7BEA-2F48-4BA8-B62C-42A40F572AA6}" destId="{97508FF4-69BA-4654-8A1A-0D6D5098111A}" srcOrd="1" destOrd="0" presId="urn:microsoft.com/office/officeart/2005/8/layout/hList7"/>
    <dgm:cxn modelId="{8DF3B322-E0B1-483F-A6BB-CF017FE575D5}" type="presParOf" srcId="{97508FF4-69BA-4654-8A1A-0D6D5098111A}" destId="{D8A42A5A-473B-4EEB-9687-0CC13B32C3F6}" srcOrd="0" destOrd="0" presId="urn:microsoft.com/office/officeart/2005/8/layout/hList7"/>
    <dgm:cxn modelId="{4C40A451-0345-4B00-8649-E69852F68DFE}" type="presParOf" srcId="{D8A42A5A-473B-4EEB-9687-0CC13B32C3F6}" destId="{CAECA29D-1AAC-46BD-ABAF-D8E762BD16A1}" srcOrd="0" destOrd="0" presId="urn:microsoft.com/office/officeart/2005/8/layout/hList7"/>
    <dgm:cxn modelId="{46695EE7-C4A5-4B24-A2B4-0D5F1BDE5D46}" type="presParOf" srcId="{D8A42A5A-473B-4EEB-9687-0CC13B32C3F6}" destId="{E96E324A-D302-4602-AC69-D4616C8E6554}" srcOrd="1" destOrd="0" presId="urn:microsoft.com/office/officeart/2005/8/layout/hList7"/>
    <dgm:cxn modelId="{4DA0736C-FFA4-4E3C-B8E3-90057000A2A5}" type="presParOf" srcId="{D8A42A5A-473B-4EEB-9687-0CC13B32C3F6}" destId="{63FB795D-6CA3-43A9-A209-8F60478B43CD}" srcOrd="2" destOrd="0" presId="urn:microsoft.com/office/officeart/2005/8/layout/hList7"/>
    <dgm:cxn modelId="{8DC2CE9E-099D-42D1-8947-FB13DC5CE58D}" type="presParOf" srcId="{D8A42A5A-473B-4EEB-9687-0CC13B32C3F6}" destId="{B4B8514C-DC19-4606-B092-AB2423EAF7FF}" srcOrd="3" destOrd="0" presId="urn:microsoft.com/office/officeart/2005/8/layout/hList7"/>
    <dgm:cxn modelId="{89F14F0B-CD01-460C-BD1C-9DDD416E7F8B}" type="presParOf" srcId="{97508FF4-69BA-4654-8A1A-0D6D5098111A}" destId="{7260B19D-9D7C-43D1-9D27-F6867E2ACEE9}" srcOrd="1" destOrd="0" presId="urn:microsoft.com/office/officeart/2005/8/layout/hList7"/>
    <dgm:cxn modelId="{55EAF8DE-A929-4CF1-B715-780864F907E4}" type="presParOf" srcId="{97508FF4-69BA-4654-8A1A-0D6D5098111A}" destId="{8F4351FC-0811-4D40-B262-F32FCCBBA4E4}" srcOrd="2" destOrd="0" presId="urn:microsoft.com/office/officeart/2005/8/layout/hList7"/>
    <dgm:cxn modelId="{F83193DF-465D-4010-A823-D5CA980E7141}" type="presParOf" srcId="{8F4351FC-0811-4D40-B262-F32FCCBBA4E4}" destId="{D55E98E5-47FB-496A-B7B7-D8953D38879B}" srcOrd="0" destOrd="0" presId="urn:microsoft.com/office/officeart/2005/8/layout/hList7"/>
    <dgm:cxn modelId="{F5139D5C-72ED-4153-9039-A040A19B7987}" type="presParOf" srcId="{8F4351FC-0811-4D40-B262-F32FCCBBA4E4}" destId="{E81E9CDA-50D6-47DB-9806-FE51ACFBE02A}" srcOrd="1" destOrd="0" presId="urn:microsoft.com/office/officeart/2005/8/layout/hList7"/>
    <dgm:cxn modelId="{91648EEF-F972-4E0C-BD46-F49BCA5631CF}" type="presParOf" srcId="{8F4351FC-0811-4D40-B262-F32FCCBBA4E4}" destId="{7AC69106-877C-4902-95FD-4F4C46F7ED44}" srcOrd="2" destOrd="0" presId="urn:microsoft.com/office/officeart/2005/8/layout/hList7"/>
    <dgm:cxn modelId="{01A5740B-B473-4570-8F42-BA0CC1C3C4B5}" type="presParOf" srcId="{8F4351FC-0811-4D40-B262-F32FCCBBA4E4}" destId="{14FC36B1-9581-473D-B74E-352ABEB6A1AC}" srcOrd="3" destOrd="0" presId="urn:microsoft.com/office/officeart/2005/8/layout/hList7"/>
    <dgm:cxn modelId="{C9C5D1F4-9376-4897-86D1-F2234E180932}" type="presParOf" srcId="{97508FF4-69BA-4654-8A1A-0D6D5098111A}" destId="{A8295910-B4D7-4C19-95A7-1DE9ACF8BB3B}" srcOrd="3" destOrd="0" presId="urn:microsoft.com/office/officeart/2005/8/layout/hList7"/>
    <dgm:cxn modelId="{477F4E49-460A-4FA0-BF03-FAAC2FEAAF85}" type="presParOf" srcId="{97508FF4-69BA-4654-8A1A-0D6D5098111A}" destId="{0481344C-8810-4899-AF32-0C1D8EB1C7EB}" srcOrd="4" destOrd="0" presId="urn:microsoft.com/office/officeart/2005/8/layout/hList7"/>
    <dgm:cxn modelId="{CA83D650-D3C8-47AE-8561-5619E639949D}" type="presParOf" srcId="{0481344C-8810-4899-AF32-0C1D8EB1C7EB}" destId="{1929DFD7-E3C3-4DA3-ABD4-BF2764C39D3F}" srcOrd="0" destOrd="0" presId="urn:microsoft.com/office/officeart/2005/8/layout/hList7"/>
    <dgm:cxn modelId="{0A9DAD0D-05D0-4D00-BF66-5A7CD1C0B2DD}" type="presParOf" srcId="{0481344C-8810-4899-AF32-0C1D8EB1C7EB}" destId="{A9EC990F-B7FA-405A-A816-BB9A35580AFD}" srcOrd="1" destOrd="0" presId="urn:microsoft.com/office/officeart/2005/8/layout/hList7"/>
    <dgm:cxn modelId="{3719BCB9-8A48-490F-A092-C64000F704BD}" type="presParOf" srcId="{0481344C-8810-4899-AF32-0C1D8EB1C7EB}" destId="{A6C06AC8-8778-4E33-8E0A-468D665152E3}" srcOrd="2" destOrd="0" presId="urn:microsoft.com/office/officeart/2005/8/layout/hList7"/>
    <dgm:cxn modelId="{8E61E135-8B12-4811-89A4-8894DB776762}" type="presParOf" srcId="{0481344C-8810-4899-AF32-0C1D8EB1C7EB}" destId="{277265E0-999A-4CCA-B20F-9A6C57E7912B}" srcOrd="3" destOrd="0" presId="urn:microsoft.com/office/officeart/2005/8/layout/hList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3001724-5C5A-402A-B907-ECA89FAFA97F}"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pt>
    <dgm:pt modelId="{6FA86730-1CE5-4EBE-A9BA-FC19829C945A}">
      <dgm:prSet phldrT="[Text]"/>
      <dgm:spPr/>
      <dgm:t>
        <a:bodyPr/>
        <a:lstStyle/>
        <a:p>
          <a:pPr>
            <a:lnSpc>
              <a:spcPct val="100000"/>
            </a:lnSpc>
          </a:pPr>
          <a:r>
            <a:rPr lang="en-US" dirty="0"/>
            <a:t>Appropriate mix for online and face-to-face</a:t>
          </a:r>
        </a:p>
      </dgm:t>
    </dgm:pt>
    <dgm:pt modelId="{A1BB3DDB-A2CF-407F-9044-E3AC1B808421}" type="parTrans" cxnId="{ACB259CB-0782-437C-AE91-04CE095D2AE5}">
      <dgm:prSet/>
      <dgm:spPr/>
      <dgm:t>
        <a:bodyPr/>
        <a:lstStyle/>
        <a:p>
          <a:endParaRPr lang="en-US"/>
        </a:p>
      </dgm:t>
    </dgm:pt>
    <dgm:pt modelId="{F397379E-0BDA-46CE-8393-B1D10C55E1BA}" type="sibTrans" cxnId="{ACB259CB-0782-437C-AE91-04CE095D2AE5}">
      <dgm:prSet/>
      <dgm:spPr/>
      <dgm:t>
        <a:bodyPr/>
        <a:lstStyle/>
        <a:p>
          <a:endParaRPr lang="en-US"/>
        </a:p>
      </dgm:t>
    </dgm:pt>
    <dgm:pt modelId="{6ABE9384-859D-4C4C-B983-2B1E39A8B348}">
      <dgm:prSet phldrT="[Text]"/>
      <dgm:spPr/>
      <dgm:t>
        <a:bodyPr/>
        <a:lstStyle/>
        <a:p>
          <a:pPr>
            <a:lnSpc>
              <a:spcPct val="100000"/>
            </a:lnSpc>
          </a:pPr>
          <a:r>
            <a:rPr lang="en-US" dirty="0"/>
            <a:t>Build student-student and student-teacher interaction</a:t>
          </a:r>
        </a:p>
      </dgm:t>
    </dgm:pt>
    <dgm:pt modelId="{4C63E530-1425-407B-8508-FAC57680DEF0}" type="parTrans" cxnId="{929B611D-ADB7-45E4-812D-4E288BD2D31C}">
      <dgm:prSet/>
      <dgm:spPr/>
      <dgm:t>
        <a:bodyPr/>
        <a:lstStyle/>
        <a:p>
          <a:endParaRPr lang="en-US"/>
        </a:p>
      </dgm:t>
    </dgm:pt>
    <dgm:pt modelId="{012549DD-A1CA-4571-A981-CFD78093EB20}" type="sibTrans" cxnId="{929B611D-ADB7-45E4-812D-4E288BD2D31C}">
      <dgm:prSet/>
      <dgm:spPr/>
      <dgm:t>
        <a:bodyPr/>
        <a:lstStyle/>
        <a:p>
          <a:endParaRPr lang="en-US"/>
        </a:p>
      </dgm:t>
    </dgm:pt>
    <dgm:pt modelId="{F7214975-5AC4-4CF8-9015-322498751A8A}">
      <dgm:prSet phldrT="[Text]"/>
      <dgm:spPr/>
      <dgm:t>
        <a:bodyPr/>
        <a:lstStyle/>
        <a:p>
          <a:pPr>
            <a:lnSpc>
              <a:spcPct val="100000"/>
            </a:lnSpc>
          </a:pPr>
          <a:r>
            <a:rPr lang="en-US" dirty="0"/>
            <a:t>Mix asynchronous and synchronous activities</a:t>
          </a:r>
        </a:p>
      </dgm:t>
    </dgm:pt>
    <dgm:pt modelId="{51AC1870-5B81-422A-9A2E-E1F58EF50843}" type="parTrans" cxnId="{B7CE7116-0D68-4E90-AA49-C97B6B372915}">
      <dgm:prSet/>
      <dgm:spPr/>
      <dgm:t>
        <a:bodyPr/>
        <a:lstStyle/>
        <a:p>
          <a:endParaRPr lang="en-US"/>
        </a:p>
      </dgm:t>
    </dgm:pt>
    <dgm:pt modelId="{CE7BE2A3-5633-4666-BB75-6164E26282D5}" type="sibTrans" cxnId="{B7CE7116-0D68-4E90-AA49-C97B6B372915}">
      <dgm:prSet/>
      <dgm:spPr/>
      <dgm:t>
        <a:bodyPr/>
        <a:lstStyle/>
        <a:p>
          <a:endParaRPr lang="en-US"/>
        </a:p>
      </dgm:t>
    </dgm:pt>
    <dgm:pt modelId="{44164630-2F05-47D6-AD96-D9713C7C94EA}" type="pres">
      <dgm:prSet presAssocID="{53001724-5C5A-402A-B907-ECA89FAFA97F}" presName="root" presStyleCnt="0">
        <dgm:presLayoutVars>
          <dgm:dir/>
          <dgm:resizeHandles val="exact"/>
        </dgm:presLayoutVars>
      </dgm:prSet>
      <dgm:spPr/>
    </dgm:pt>
    <dgm:pt modelId="{BBB5EE06-EDF8-41BB-B38A-75BA74195339}" type="pres">
      <dgm:prSet presAssocID="{6FA86730-1CE5-4EBE-A9BA-FC19829C945A}" presName="compNode" presStyleCnt="0"/>
      <dgm:spPr/>
    </dgm:pt>
    <dgm:pt modelId="{BD3976FF-3460-411F-BC23-D0B68261F465}" type="pres">
      <dgm:prSet presAssocID="{6FA86730-1CE5-4EBE-A9BA-FC19829C945A}" presName="bgRect" presStyleLbl="bgShp" presStyleIdx="0" presStyleCnt="3"/>
      <dgm:spPr/>
    </dgm:pt>
    <dgm:pt modelId="{55596134-9829-4D70-890A-C69BBF81D77E}" type="pres">
      <dgm:prSet presAssocID="{6FA86730-1CE5-4EBE-A9BA-FC19829C945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Venn diagram"/>
        </a:ext>
      </dgm:extLst>
    </dgm:pt>
    <dgm:pt modelId="{EF52B154-BE74-4151-893E-30A55BCE1232}" type="pres">
      <dgm:prSet presAssocID="{6FA86730-1CE5-4EBE-A9BA-FC19829C945A}" presName="spaceRect" presStyleCnt="0"/>
      <dgm:spPr/>
    </dgm:pt>
    <dgm:pt modelId="{317AA252-427D-40A4-8C7D-92392117FEF6}" type="pres">
      <dgm:prSet presAssocID="{6FA86730-1CE5-4EBE-A9BA-FC19829C945A}" presName="parTx" presStyleLbl="revTx" presStyleIdx="0" presStyleCnt="3">
        <dgm:presLayoutVars>
          <dgm:chMax val="0"/>
          <dgm:chPref val="0"/>
        </dgm:presLayoutVars>
      </dgm:prSet>
      <dgm:spPr/>
    </dgm:pt>
    <dgm:pt modelId="{DB828AB6-BF3C-4FBC-936A-ABF577D4A72E}" type="pres">
      <dgm:prSet presAssocID="{F397379E-0BDA-46CE-8393-B1D10C55E1BA}" presName="sibTrans" presStyleCnt="0"/>
      <dgm:spPr/>
    </dgm:pt>
    <dgm:pt modelId="{2862063A-01C9-45B8-BC29-0877E16269D6}" type="pres">
      <dgm:prSet presAssocID="{6ABE9384-859D-4C4C-B983-2B1E39A8B348}" presName="compNode" presStyleCnt="0"/>
      <dgm:spPr/>
    </dgm:pt>
    <dgm:pt modelId="{5DD1A591-E379-4123-AFEF-0E0E1C78A6C8}" type="pres">
      <dgm:prSet presAssocID="{6ABE9384-859D-4C4C-B983-2B1E39A8B348}" presName="bgRect" presStyleLbl="bgShp" presStyleIdx="1" presStyleCnt="3"/>
      <dgm:spPr/>
    </dgm:pt>
    <dgm:pt modelId="{FCE68459-8AC8-4D4B-8B2A-B85347F651AB}" type="pres">
      <dgm:prSet presAssocID="{6ABE9384-859D-4C4C-B983-2B1E39A8B34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Chat"/>
        </a:ext>
      </dgm:extLst>
    </dgm:pt>
    <dgm:pt modelId="{7840CE1B-2464-4289-B418-12904C5D46CE}" type="pres">
      <dgm:prSet presAssocID="{6ABE9384-859D-4C4C-B983-2B1E39A8B348}" presName="spaceRect" presStyleCnt="0"/>
      <dgm:spPr/>
    </dgm:pt>
    <dgm:pt modelId="{0F75F18A-3C22-462D-9DAB-5E8D88D9A51B}" type="pres">
      <dgm:prSet presAssocID="{6ABE9384-859D-4C4C-B983-2B1E39A8B348}" presName="parTx" presStyleLbl="revTx" presStyleIdx="1" presStyleCnt="3">
        <dgm:presLayoutVars>
          <dgm:chMax val="0"/>
          <dgm:chPref val="0"/>
        </dgm:presLayoutVars>
      </dgm:prSet>
      <dgm:spPr/>
    </dgm:pt>
    <dgm:pt modelId="{AC2B0169-D740-4583-96BE-D8F87AC7FE01}" type="pres">
      <dgm:prSet presAssocID="{012549DD-A1CA-4571-A981-CFD78093EB20}" presName="sibTrans" presStyleCnt="0"/>
      <dgm:spPr/>
    </dgm:pt>
    <dgm:pt modelId="{9602AFE8-70EE-42FC-9CD5-A2E6AA3E2091}" type="pres">
      <dgm:prSet presAssocID="{F7214975-5AC4-4CF8-9015-322498751A8A}" presName="compNode" presStyleCnt="0"/>
      <dgm:spPr/>
    </dgm:pt>
    <dgm:pt modelId="{B231036C-5FBE-4605-8393-F1B6359EE169}" type="pres">
      <dgm:prSet presAssocID="{F7214975-5AC4-4CF8-9015-322498751A8A}" presName="bgRect" presStyleLbl="bgShp" presStyleIdx="2" presStyleCnt="3"/>
      <dgm:spPr/>
    </dgm:pt>
    <dgm:pt modelId="{A64BFE9C-AA80-43CE-8FF6-8D33BAD07C57}" type="pres">
      <dgm:prSet presAssocID="{F7214975-5AC4-4CF8-9015-322498751A8A}"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Mining tools"/>
        </a:ext>
      </dgm:extLst>
    </dgm:pt>
    <dgm:pt modelId="{2D725CFB-B072-491A-B436-3AD21D0542FE}" type="pres">
      <dgm:prSet presAssocID="{F7214975-5AC4-4CF8-9015-322498751A8A}" presName="spaceRect" presStyleCnt="0"/>
      <dgm:spPr/>
    </dgm:pt>
    <dgm:pt modelId="{556AE736-B6E0-4DC7-8429-5ADFCF947C4F}" type="pres">
      <dgm:prSet presAssocID="{F7214975-5AC4-4CF8-9015-322498751A8A}" presName="parTx" presStyleLbl="revTx" presStyleIdx="2" presStyleCnt="3">
        <dgm:presLayoutVars>
          <dgm:chMax val="0"/>
          <dgm:chPref val="0"/>
        </dgm:presLayoutVars>
      </dgm:prSet>
      <dgm:spPr/>
    </dgm:pt>
  </dgm:ptLst>
  <dgm:cxnLst>
    <dgm:cxn modelId="{B7CE7116-0D68-4E90-AA49-C97B6B372915}" srcId="{53001724-5C5A-402A-B907-ECA89FAFA97F}" destId="{F7214975-5AC4-4CF8-9015-322498751A8A}" srcOrd="2" destOrd="0" parTransId="{51AC1870-5B81-422A-9A2E-E1F58EF50843}" sibTransId="{CE7BE2A3-5633-4666-BB75-6164E26282D5}"/>
    <dgm:cxn modelId="{929B611D-ADB7-45E4-812D-4E288BD2D31C}" srcId="{53001724-5C5A-402A-B907-ECA89FAFA97F}" destId="{6ABE9384-859D-4C4C-B983-2B1E39A8B348}" srcOrd="1" destOrd="0" parTransId="{4C63E530-1425-407B-8508-FAC57680DEF0}" sibTransId="{012549DD-A1CA-4571-A981-CFD78093EB20}"/>
    <dgm:cxn modelId="{E42F3627-E378-4611-9E44-8C53F460E990}" type="presOf" srcId="{6FA86730-1CE5-4EBE-A9BA-FC19829C945A}" destId="{317AA252-427D-40A4-8C7D-92392117FEF6}" srcOrd="0" destOrd="0" presId="urn:microsoft.com/office/officeart/2018/2/layout/IconVerticalSolidList"/>
    <dgm:cxn modelId="{1C605B4C-E51E-44B8-8933-D52963ED863D}" type="presOf" srcId="{6ABE9384-859D-4C4C-B983-2B1E39A8B348}" destId="{0F75F18A-3C22-462D-9DAB-5E8D88D9A51B}" srcOrd="0" destOrd="0" presId="urn:microsoft.com/office/officeart/2018/2/layout/IconVerticalSolidList"/>
    <dgm:cxn modelId="{D0D95555-C348-4CF7-8A46-F7A2BF92D08A}" type="presOf" srcId="{53001724-5C5A-402A-B907-ECA89FAFA97F}" destId="{44164630-2F05-47D6-AD96-D9713C7C94EA}" srcOrd="0" destOrd="0" presId="urn:microsoft.com/office/officeart/2018/2/layout/IconVerticalSolidList"/>
    <dgm:cxn modelId="{25117D8B-5CE2-438F-9411-12A7FD4D7BCF}" type="presOf" srcId="{F7214975-5AC4-4CF8-9015-322498751A8A}" destId="{556AE736-B6E0-4DC7-8429-5ADFCF947C4F}" srcOrd="0" destOrd="0" presId="urn:microsoft.com/office/officeart/2018/2/layout/IconVerticalSolidList"/>
    <dgm:cxn modelId="{ACB259CB-0782-437C-AE91-04CE095D2AE5}" srcId="{53001724-5C5A-402A-B907-ECA89FAFA97F}" destId="{6FA86730-1CE5-4EBE-A9BA-FC19829C945A}" srcOrd="0" destOrd="0" parTransId="{A1BB3DDB-A2CF-407F-9044-E3AC1B808421}" sibTransId="{F397379E-0BDA-46CE-8393-B1D10C55E1BA}"/>
    <dgm:cxn modelId="{9FB3D75A-7318-40AD-9643-F5D113BEF3EA}" type="presParOf" srcId="{44164630-2F05-47D6-AD96-D9713C7C94EA}" destId="{BBB5EE06-EDF8-41BB-B38A-75BA74195339}" srcOrd="0" destOrd="0" presId="urn:microsoft.com/office/officeart/2018/2/layout/IconVerticalSolidList"/>
    <dgm:cxn modelId="{9FE1ADA8-0652-4F08-909B-6F1F8C7865F7}" type="presParOf" srcId="{BBB5EE06-EDF8-41BB-B38A-75BA74195339}" destId="{BD3976FF-3460-411F-BC23-D0B68261F465}" srcOrd="0" destOrd="0" presId="urn:microsoft.com/office/officeart/2018/2/layout/IconVerticalSolidList"/>
    <dgm:cxn modelId="{02F1752E-8943-4CED-AB23-FD169E28320D}" type="presParOf" srcId="{BBB5EE06-EDF8-41BB-B38A-75BA74195339}" destId="{55596134-9829-4D70-890A-C69BBF81D77E}" srcOrd="1" destOrd="0" presId="urn:microsoft.com/office/officeart/2018/2/layout/IconVerticalSolidList"/>
    <dgm:cxn modelId="{B0AA3935-03A2-4CCF-A853-AB8E050001AB}" type="presParOf" srcId="{BBB5EE06-EDF8-41BB-B38A-75BA74195339}" destId="{EF52B154-BE74-4151-893E-30A55BCE1232}" srcOrd="2" destOrd="0" presId="urn:microsoft.com/office/officeart/2018/2/layout/IconVerticalSolidList"/>
    <dgm:cxn modelId="{27C9A290-584D-453B-93FD-FA35380C106B}" type="presParOf" srcId="{BBB5EE06-EDF8-41BB-B38A-75BA74195339}" destId="{317AA252-427D-40A4-8C7D-92392117FEF6}" srcOrd="3" destOrd="0" presId="urn:microsoft.com/office/officeart/2018/2/layout/IconVerticalSolidList"/>
    <dgm:cxn modelId="{78E03A4A-6EE4-4028-8A51-8793E0D3E1A8}" type="presParOf" srcId="{44164630-2F05-47D6-AD96-D9713C7C94EA}" destId="{DB828AB6-BF3C-4FBC-936A-ABF577D4A72E}" srcOrd="1" destOrd="0" presId="urn:microsoft.com/office/officeart/2018/2/layout/IconVerticalSolidList"/>
    <dgm:cxn modelId="{37B51E1B-2833-450E-AED0-0479588A1773}" type="presParOf" srcId="{44164630-2F05-47D6-AD96-D9713C7C94EA}" destId="{2862063A-01C9-45B8-BC29-0877E16269D6}" srcOrd="2" destOrd="0" presId="urn:microsoft.com/office/officeart/2018/2/layout/IconVerticalSolidList"/>
    <dgm:cxn modelId="{0568F507-FCED-4896-B7EE-3C55B05820B4}" type="presParOf" srcId="{2862063A-01C9-45B8-BC29-0877E16269D6}" destId="{5DD1A591-E379-4123-AFEF-0E0E1C78A6C8}" srcOrd="0" destOrd="0" presId="urn:microsoft.com/office/officeart/2018/2/layout/IconVerticalSolidList"/>
    <dgm:cxn modelId="{3350E533-B59F-4225-911C-3AF81C5BB096}" type="presParOf" srcId="{2862063A-01C9-45B8-BC29-0877E16269D6}" destId="{FCE68459-8AC8-4D4B-8B2A-B85347F651AB}" srcOrd="1" destOrd="0" presId="urn:microsoft.com/office/officeart/2018/2/layout/IconVerticalSolidList"/>
    <dgm:cxn modelId="{D1507AE6-EFD3-4D91-8F89-13072D5D3B99}" type="presParOf" srcId="{2862063A-01C9-45B8-BC29-0877E16269D6}" destId="{7840CE1B-2464-4289-B418-12904C5D46CE}" srcOrd="2" destOrd="0" presId="urn:microsoft.com/office/officeart/2018/2/layout/IconVerticalSolidList"/>
    <dgm:cxn modelId="{3F44C565-7FFB-4A68-99E4-AC437FE954ED}" type="presParOf" srcId="{2862063A-01C9-45B8-BC29-0877E16269D6}" destId="{0F75F18A-3C22-462D-9DAB-5E8D88D9A51B}" srcOrd="3" destOrd="0" presId="urn:microsoft.com/office/officeart/2018/2/layout/IconVerticalSolidList"/>
    <dgm:cxn modelId="{4A49B124-E089-4890-B36F-962056FA9588}" type="presParOf" srcId="{44164630-2F05-47D6-AD96-D9713C7C94EA}" destId="{AC2B0169-D740-4583-96BE-D8F87AC7FE01}" srcOrd="3" destOrd="0" presId="urn:microsoft.com/office/officeart/2018/2/layout/IconVerticalSolidList"/>
    <dgm:cxn modelId="{8CF64B13-46A8-42CA-8DD2-87241C9E1D4B}" type="presParOf" srcId="{44164630-2F05-47D6-AD96-D9713C7C94EA}" destId="{9602AFE8-70EE-42FC-9CD5-A2E6AA3E2091}" srcOrd="4" destOrd="0" presId="urn:microsoft.com/office/officeart/2018/2/layout/IconVerticalSolidList"/>
    <dgm:cxn modelId="{8CB9CD9D-905C-4263-9E48-D0A18051D03C}" type="presParOf" srcId="{9602AFE8-70EE-42FC-9CD5-A2E6AA3E2091}" destId="{B231036C-5FBE-4605-8393-F1B6359EE169}" srcOrd="0" destOrd="0" presId="urn:microsoft.com/office/officeart/2018/2/layout/IconVerticalSolidList"/>
    <dgm:cxn modelId="{82828E1A-3E6B-4878-B080-25C2C978B9AE}" type="presParOf" srcId="{9602AFE8-70EE-42FC-9CD5-A2E6AA3E2091}" destId="{A64BFE9C-AA80-43CE-8FF6-8D33BAD07C57}" srcOrd="1" destOrd="0" presId="urn:microsoft.com/office/officeart/2018/2/layout/IconVerticalSolidList"/>
    <dgm:cxn modelId="{07115384-BCC9-4BBA-9940-4283AA60CBB1}" type="presParOf" srcId="{9602AFE8-70EE-42FC-9CD5-A2E6AA3E2091}" destId="{2D725CFB-B072-491A-B436-3AD21D0542FE}" srcOrd="2" destOrd="0" presId="urn:microsoft.com/office/officeart/2018/2/layout/IconVerticalSolidList"/>
    <dgm:cxn modelId="{8EE77B3E-8046-4DAA-9D80-2E3511DF47D2}" type="presParOf" srcId="{9602AFE8-70EE-42FC-9CD5-A2E6AA3E2091}" destId="{556AE736-B6E0-4DC7-8429-5ADFCF947C4F}"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3001724-5C5A-402A-B907-ECA89FAFA97F}" type="doc">
      <dgm:prSet loTypeId="urn:microsoft.com/office/officeart/2018/2/layout/IconVerticalSolidList" loCatId="icon" qsTypeId="urn:microsoft.com/office/officeart/2005/8/quickstyle/simple1" qsCatId="simple" csTypeId="urn:microsoft.com/office/officeart/2018/5/colors/Iconchunking_neutralbg_colorful5" csCatId="colorful" phldr="1"/>
      <dgm:spPr/>
    </dgm:pt>
    <dgm:pt modelId="{6FA86730-1CE5-4EBE-A9BA-FC19829C945A}">
      <dgm:prSet phldrT="[Text]"/>
      <dgm:spPr/>
      <dgm:t>
        <a:bodyPr/>
        <a:lstStyle/>
        <a:p>
          <a:pPr>
            <a:lnSpc>
              <a:spcPct val="100000"/>
            </a:lnSpc>
          </a:pPr>
          <a:r>
            <a:rPr lang="en-US" dirty="0"/>
            <a:t>Access</a:t>
          </a:r>
        </a:p>
      </dgm:t>
    </dgm:pt>
    <dgm:pt modelId="{A1BB3DDB-A2CF-407F-9044-E3AC1B808421}" type="parTrans" cxnId="{ACB259CB-0782-437C-AE91-04CE095D2AE5}">
      <dgm:prSet/>
      <dgm:spPr/>
      <dgm:t>
        <a:bodyPr/>
        <a:lstStyle/>
        <a:p>
          <a:endParaRPr lang="en-US"/>
        </a:p>
      </dgm:t>
    </dgm:pt>
    <dgm:pt modelId="{F397379E-0BDA-46CE-8393-B1D10C55E1BA}" type="sibTrans" cxnId="{ACB259CB-0782-437C-AE91-04CE095D2AE5}">
      <dgm:prSet/>
      <dgm:spPr/>
      <dgm:t>
        <a:bodyPr/>
        <a:lstStyle/>
        <a:p>
          <a:endParaRPr lang="en-US"/>
        </a:p>
      </dgm:t>
    </dgm:pt>
    <dgm:pt modelId="{6ABE9384-859D-4C4C-B983-2B1E39A8B348}">
      <dgm:prSet phldrT="[Text]"/>
      <dgm:spPr/>
      <dgm:t>
        <a:bodyPr/>
        <a:lstStyle/>
        <a:p>
          <a:pPr>
            <a:lnSpc>
              <a:spcPct val="100000"/>
            </a:lnSpc>
          </a:pPr>
          <a:r>
            <a:rPr lang="en-US" dirty="0"/>
            <a:t>Equity and Inclusion</a:t>
          </a:r>
        </a:p>
      </dgm:t>
    </dgm:pt>
    <dgm:pt modelId="{4C63E530-1425-407B-8508-FAC57680DEF0}" type="parTrans" cxnId="{929B611D-ADB7-45E4-812D-4E288BD2D31C}">
      <dgm:prSet/>
      <dgm:spPr/>
      <dgm:t>
        <a:bodyPr/>
        <a:lstStyle/>
        <a:p>
          <a:endParaRPr lang="en-US"/>
        </a:p>
      </dgm:t>
    </dgm:pt>
    <dgm:pt modelId="{012549DD-A1CA-4571-A981-CFD78093EB20}" type="sibTrans" cxnId="{929B611D-ADB7-45E4-812D-4E288BD2D31C}">
      <dgm:prSet/>
      <dgm:spPr/>
      <dgm:t>
        <a:bodyPr/>
        <a:lstStyle/>
        <a:p>
          <a:endParaRPr lang="en-US"/>
        </a:p>
      </dgm:t>
    </dgm:pt>
    <dgm:pt modelId="{F7214975-5AC4-4CF8-9015-322498751A8A}">
      <dgm:prSet phldrT="[Text]"/>
      <dgm:spPr/>
      <dgm:t>
        <a:bodyPr/>
        <a:lstStyle/>
        <a:p>
          <a:pPr>
            <a:lnSpc>
              <a:spcPct val="100000"/>
            </a:lnSpc>
          </a:pPr>
          <a:r>
            <a:rPr lang="en-US" dirty="0"/>
            <a:t>Training both students and teachers</a:t>
          </a:r>
        </a:p>
      </dgm:t>
    </dgm:pt>
    <dgm:pt modelId="{51AC1870-5B81-422A-9A2E-E1F58EF50843}" type="parTrans" cxnId="{B7CE7116-0D68-4E90-AA49-C97B6B372915}">
      <dgm:prSet/>
      <dgm:spPr/>
      <dgm:t>
        <a:bodyPr/>
        <a:lstStyle/>
        <a:p>
          <a:endParaRPr lang="en-US"/>
        </a:p>
      </dgm:t>
    </dgm:pt>
    <dgm:pt modelId="{CE7BE2A3-5633-4666-BB75-6164E26282D5}" type="sibTrans" cxnId="{B7CE7116-0D68-4E90-AA49-C97B6B372915}">
      <dgm:prSet/>
      <dgm:spPr/>
      <dgm:t>
        <a:bodyPr/>
        <a:lstStyle/>
        <a:p>
          <a:endParaRPr lang="en-US"/>
        </a:p>
      </dgm:t>
    </dgm:pt>
    <dgm:pt modelId="{44164630-2F05-47D6-AD96-D9713C7C94EA}" type="pres">
      <dgm:prSet presAssocID="{53001724-5C5A-402A-B907-ECA89FAFA97F}" presName="root" presStyleCnt="0">
        <dgm:presLayoutVars>
          <dgm:dir/>
          <dgm:resizeHandles val="exact"/>
        </dgm:presLayoutVars>
      </dgm:prSet>
      <dgm:spPr/>
    </dgm:pt>
    <dgm:pt modelId="{BBB5EE06-EDF8-41BB-B38A-75BA74195339}" type="pres">
      <dgm:prSet presAssocID="{6FA86730-1CE5-4EBE-A9BA-FC19829C945A}" presName="compNode" presStyleCnt="0"/>
      <dgm:spPr/>
    </dgm:pt>
    <dgm:pt modelId="{BD3976FF-3460-411F-BC23-D0B68261F465}" type="pres">
      <dgm:prSet presAssocID="{6FA86730-1CE5-4EBE-A9BA-FC19829C945A}" presName="bgRect" presStyleLbl="bgShp" presStyleIdx="0" presStyleCnt="3"/>
      <dgm:spPr/>
    </dgm:pt>
    <dgm:pt modelId="{55596134-9829-4D70-890A-C69BBF81D77E}" type="pres">
      <dgm:prSet presAssocID="{6FA86730-1CE5-4EBE-A9BA-FC19829C945A}"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ears"/>
        </a:ext>
      </dgm:extLst>
    </dgm:pt>
    <dgm:pt modelId="{EF52B154-BE74-4151-893E-30A55BCE1232}" type="pres">
      <dgm:prSet presAssocID="{6FA86730-1CE5-4EBE-A9BA-FC19829C945A}" presName="spaceRect" presStyleCnt="0"/>
      <dgm:spPr/>
    </dgm:pt>
    <dgm:pt modelId="{317AA252-427D-40A4-8C7D-92392117FEF6}" type="pres">
      <dgm:prSet presAssocID="{6FA86730-1CE5-4EBE-A9BA-FC19829C945A}" presName="parTx" presStyleLbl="revTx" presStyleIdx="0" presStyleCnt="3">
        <dgm:presLayoutVars>
          <dgm:chMax val="0"/>
          <dgm:chPref val="0"/>
        </dgm:presLayoutVars>
      </dgm:prSet>
      <dgm:spPr/>
    </dgm:pt>
    <dgm:pt modelId="{DB828AB6-BF3C-4FBC-936A-ABF577D4A72E}" type="pres">
      <dgm:prSet presAssocID="{F397379E-0BDA-46CE-8393-B1D10C55E1BA}" presName="sibTrans" presStyleCnt="0"/>
      <dgm:spPr/>
    </dgm:pt>
    <dgm:pt modelId="{2862063A-01C9-45B8-BC29-0877E16269D6}" type="pres">
      <dgm:prSet presAssocID="{6ABE9384-859D-4C4C-B983-2B1E39A8B348}" presName="compNode" presStyleCnt="0"/>
      <dgm:spPr/>
    </dgm:pt>
    <dgm:pt modelId="{5DD1A591-E379-4123-AFEF-0E0E1C78A6C8}" type="pres">
      <dgm:prSet presAssocID="{6ABE9384-859D-4C4C-B983-2B1E39A8B348}" presName="bgRect" presStyleLbl="bgShp" presStyleIdx="1" presStyleCnt="3"/>
      <dgm:spPr/>
    </dgm:pt>
    <dgm:pt modelId="{FCE68459-8AC8-4D4B-8B2A-B85347F651AB}" type="pres">
      <dgm:prSet presAssocID="{6ABE9384-859D-4C4C-B983-2B1E39A8B348}"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gnifying glass"/>
        </a:ext>
      </dgm:extLst>
    </dgm:pt>
    <dgm:pt modelId="{7840CE1B-2464-4289-B418-12904C5D46CE}" type="pres">
      <dgm:prSet presAssocID="{6ABE9384-859D-4C4C-B983-2B1E39A8B348}" presName="spaceRect" presStyleCnt="0"/>
      <dgm:spPr/>
    </dgm:pt>
    <dgm:pt modelId="{0F75F18A-3C22-462D-9DAB-5E8D88D9A51B}" type="pres">
      <dgm:prSet presAssocID="{6ABE9384-859D-4C4C-B983-2B1E39A8B348}" presName="parTx" presStyleLbl="revTx" presStyleIdx="1" presStyleCnt="3">
        <dgm:presLayoutVars>
          <dgm:chMax val="0"/>
          <dgm:chPref val="0"/>
        </dgm:presLayoutVars>
      </dgm:prSet>
      <dgm:spPr/>
    </dgm:pt>
    <dgm:pt modelId="{AC2B0169-D740-4583-96BE-D8F87AC7FE01}" type="pres">
      <dgm:prSet presAssocID="{012549DD-A1CA-4571-A981-CFD78093EB20}" presName="sibTrans" presStyleCnt="0"/>
      <dgm:spPr/>
    </dgm:pt>
    <dgm:pt modelId="{9602AFE8-70EE-42FC-9CD5-A2E6AA3E2091}" type="pres">
      <dgm:prSet presAssocID="{F7214975-5AC4-4CF8-9015-322498751A8A}" presName="compNode" presStyleCnt="0"/>
      <dgm:spPr/>
    </dgm:pt>
    <dgm:pt modelId="{B231036C-5FBE-4605-8393-F1B6359EE169}" type="pres">
      <dgm:prSet presAssocID="{F7214975-5AC4-4CF8-9015-322498751A8A}" presName="bgRect" presStyleLbl="bgShp" presStyleIdx="2" presStyleCnt="3"/>
      <dgm:spPr/>
    </dgm:pt>
    <dgm:pt modelId="{A64BFE9C-AA80-43CE-8FF6-8D33BAD07C57}" type="pres">
      <dgm:prSet presAssocID="{F7214975-5AC4-4CF8-9015-322498751A8A}"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aily Calendar"/>
        </a:ext>
      </dgm:extLst>
    </dgm:pt>
    <dgm:pt modelId="{2D725CFB-B072-491A-B436-3AD21D0542FE}" type="pres">
      <dgm:prSet presAssocID="{F7214975-5AC4-4CF8-9015-322498751A8A}" presName="spaceRect" presStyleCnt="0"/>
      <dgm:spPr/>
    </dgm:pt>
    <dgm:pt modelId="{556AE736-B6E0-4DC7-8429-5ADFCF947C4F}" type="pres">
      <dgm:prSet presAssocID="{F7214975-5AC4-4CF8-9015-322498751A8A}" presName="parTx" presStyleLbl="revTx" presStyleIdx="2" presStyleCnt="3">
        <dgm:presLayoutVars>
          <dgm:chMax val="0"/>
          <dgm:chPref val="0"/>
        </dgm:presLayoutVars>
      </dgm:prSet>
      <dgm:spPr/>
    </dgm:pt>
  </dgm:ptLst>
  <dgm:cxnLst>
    <dgm:cxn modelId="{B7CE7116-0D68-4E90-AA49-C97B6B372915}" srcId="{53001724-5C5A-402A-B907-ECA89FAFA97F}" destId="{F7214975-5AC4-4CF8-9015-322498751A8A}" srcOrd="2" destOrd="0" parTransId="{51AC1870-5B81-422A-9A2E-E1F58EF50843}" sibTransId="{CE7BE2A3-5633-4666-BB75-6164E26282D5}"/>
    <dgm:cxn modelId="{929B611D-ADB7-45E4-812D-4E288BD2D31C}" srcId="{53001724-5C5A-402A-B907-ECA89FAFA97F}" destId="{6ABE9384-859D-4C4C-B983-2B1E39A8B348}" srcOrd="1" destOrd="0" parTransId="{4C63E530-1425-407B-8508-FAC57680DEF0}" sibTransId="{012549DD-A1CA-4571-A981-CFD78093EB20}"/>
    <dgm:cxn modelId="{E42F3627-E378-4611-9E44-8C53F460E990}" type="presOf" srcId="{6FA86730-1CE5-4EBE-A9BA-FC19829C945A}" destId="{317AA252-427D-40A4-8C7D-92392117FEF6}" srcOrd="0" destOrd="0" presId="urn:microsoft.com/office/officeart/2018/2/layout/IconVerticalSolidList"/>
    <dgm:cxn modelId="{1C605B4C-E51E-44B8-8933-D52963ED863D}" type="presOf" srcId="{6ABE9384-859D-4C4C-B983-2B1E39A8B348}" destId="{0F75F18A-3C22-462D-9DAB-5E8D88D9A51B}" srcOrd="0" destOrd="0" presId="urn:microsoft.com/office/officeart/2018/2/layout/IconVerticalSolidList"/>
    <dgm:cxn modelId="{D0D95555-C348-4CF7-8A46-F7A2BF92D08A}" type="presOf" srcId="{53001724-5C5A-402A-B907-ECA89FAFA97F}" destId="{44164630-2F05-47D6-AD96-D9713C7C94EA}" srcOrd="0" destOrd="0" presId="urn:microsoft.com/office/officeart/2018/2/layout/IconVerticalSolidList"/>
    <dgm:cxn modelId="{25117D8B-5CE2-438F-9411-12A7FD4D7BCF}" type="presOf" srcId="{F7214975-5AC4-4CF8-9015-322498751A8A}" destId="{556AE736-B6E0-4DC7-8429-5ADFCF947C4F}" srcOrd="0" destOrd="0" presId="urn:microsoft.com/office/officeart/2018/2/layout/IconVerticalSolidList"/>
    <dgm:cxn modelId="{ACB259CB-0782-437C-AE91-04CE095D2AE5}" srcId="{53001724-5C5A-402A-B907-ECA89FAFA97F}" destId="{6FA86730-1CE5-4EBE-A9BA-FC19829C945A}" srcOrd="0" destOrd="0" parTransId="{A1BB3DDB-A2CF-407F-9044-E3AC1B808421}" sibTransId="{F397379E-0BDA-46CE-8393-B1D10C55E1BA}"/>
    <dgm:cxn modelId="{9FB3D75A-7318-40AD-9643-F5D113BEF3EA}" type="presParOf" srcId="{44164630-2F05-47D6-AD96-D9713C7C94EA}" destId="{BBB5EE06-EDF8-41BB-B38A-75BA74195339}" srcOrd="0" destOrd="0" presId="urn:microsoft.com/office/officeart/2018/2/layout/IconVerticalSolidList"/>
    <dgm:cxn modelId="{9FE1ADA8-0652-4F08-909B-6F1F8C7865F7}" type="presParOf" srcId="{BBB5EE06-EDF8-41BB-B38A-75BA74195339}" destId="{BD3976FF-3460-411F-BC23-D0B68261F465}" srcOrd="0" destOrd="0" presId="urn:microsoft.com/office/officeart/2018/2/layout/IconVerticalSolidList"/>
    <dgm:cxn modelId="{02F1752E-8943-4CED-AB23-FD169E28320D}" type="presParOf" srcId="{BBB5EE06-EDF8-41BB-B38A-75BA74195339}" destId="{55596134-9829-4D70-890A-C69BBF81D77E}" srcOrd="1" destOrd="0" presId="urn:microsoft.com/office/officeart/2018/2/layout/IconVerticalSolidList"/>
    <dgm:cxn modelId="{B0AA3935-03A2-4CCF-A853-AB8E050001AB}" type="presParOf" srcId="{BBB5EE06-EDF8-41BB-B38A-75BA74195339}" destId="{EF52B154-BE74-4151-893E-30A55BCE1232}" srcOrd="2" destOrd="0" presId="urn:microsoft.com/office/officeart/2018/2/layout/IconVerticalSolidList"/>
    <dgm:cxn modelId="{27C9A290-584D-453B-93FD-FA35380C106B}" type="presParOf" srcId="{BBB5EE06-EDF8-41BB-B38A-75BA74195339}" destId="{317AA252-427D-40A4-8C7D-92392117FEF6}" srcOrd="3" destOrd="0" presId="urn:microsoft.com/office/officeart/2018/2/layout/IconVerticalSolidList"/>
    <dgm:cxn modelId="{78E03A4A-6EE4-4028-8A51-8793E0D3E1A8}" type="presParOf" srcId="{44164630-2F05-47D6-AD96-D9713C7C94EA}" destId="{DB828AB6-BF3C-4FBC-936A-ABF577D4A72E}" srcOrd="1" destOrd="0" presId="urn:microsoft.com/office/officeart/2018/2/layout/IconVerticalSolidList"/>
    <dgm:cxn modelId="{37B51E1B-2833-450E-AED0-0479588A1773}" type="presParOf" srcId="{44164630-2F05-47D6-AD96-D9713C7C94EA}" destId="{2862063A-01C9-45B8-BC29-0877E16269D6}" srcOrd="2" destOrd="0" presId="urn:microsoft.com/office/officeart/2018/2/layout/IconVerticalSolidList"/>
    <dgm:cxn modelId="{0568F507-FCED-4896-B7EE-3C55B05820B4}" type="presParOf" srcId="{2862063A-01C9-45B8-BC29-0877E16269D6}" destId="{5DD1A591-E379-4123-AFEF-0E0E1C78A6C8}" srcOrd="0" destOrd="0" presId="urn:microsoft.com/office/officeart/2018/2/layout/IconVerticalSolidList"/>
    <dgm:cxn modelId="{3350E533-B59F-4225-911C-3AF81C5BB096}" type="presParOf" srcId="{2862063A-01C9-45B8-BC29-0877E16269D6}" destId="{FCE68459-8AC8-4D4B-8B2A-B85347F651AB}" srcOrd="1" destOrd="0" presId="urn:microsoft.com/office/officeart/2018/2/layout/IconVerticalSolidList"/>
    <dgm:cxn modelId="{D1507AE6-EFD3-4D91-8F89-13072D5D3B99}" type="presParOf" srcId="{2862063A-01C9-45B8-BC29-0877E16269D6}" destId="{7840CE1B-2464-4289-B418-12904C5D46CE}" srcOrd="2" destOrd="0" presId="urn:microsoft.com/office/officeart/2018/2/layout/IconVerticalSolidList"/>
    <dgm:cxn modelId="{3F44C565-7FFB-4A68-99E4-AC437FE954ED}" type="presParOf" srcId="{2862063A-01C9-45B8-BC29-0877E16269D6}" destId="{0F75F18A-3C22-462D-9DAB-5E8D88D9A51B}" srcOrd="3" destOrd="0" presId="urn:microsoft.com/office/officeart/2018/2/layout/IconVerticalSolidList"/>
    <dgm:cxn modelId="{4A49B124-E089-4890-B36F-962056FA9588}" type="presParOf" srcId="{44164630-2F05-47D6-AD96-D9713C7C94EA}" destId="{AC2B0169-D740-4583-96BE-D8F87AC7FE01}" srcOrd="3" destOrd="0" presId="urn:microsoft.com/office/officeart/2018/2/layout/IconVerticalSolidList"/>
    <dgm:cxn modelId="{8CF64B13-46A8-42CA-8DD2-87241C9E1D4B}" type="presParOf" srcId="{44164630-2F05-47D6-AD96-D9713C7C94EA}" destId="{9602AFE8-70EE-42FC-9CD5-A2E6AA3E2091}" srcOrd="4" destOrd="0" presId="urn:microsoft.com/office/officeart/2018/2/layout/IconVerticalSolidList"/>
    <dgm:cxn modelId="{8CB9CD9D-905C-4263-9E48-D0A18051D03C}" type="presParOf" srcId="{9602AFE8-70EE-42FC-9CD5-A2E6AA3E2091}" destId="{B231036C-5FBE-4605-8393-F1B6359EE169}" srcOrd="0" destOrd="0" presId="urn:microsoft.com/office/officeart/2018/2/layout/IconVerticalSolidList"/>
    <dgm:cxn modelId="{82828E1A-3E6B-4878-B080-25C2C978B9AE}" type="presParOf" srcId="{9602AFE8-70EE-42FC-9CD5-A2E6AA3E2091}" destId="{A64BFE9C-AA80-43CE-8FF6-8D33BAD07C57}" srcOrd="1" destOrd="0" presId="urn:microsoft.com/office/officeart/2018/2/layout/IconVerticalSolidList"/>
    <dgm:cxn modelId="{07115384-BCC9-4BBA-9940-4283AA60CBB1}" type="presParOf" srcId="{9602AFE8-70EE-42FC-9CD5-A2E6AA3E2091}" destId="{2D725CFB-B072-491A-B436-3AD21D0542FE}" srcOrd="2" destOrd="0" presId="urn:microsoft.com/office/officeart/2018/2/layout/IconVerticalSolidList"/>
    <dgm:cxn modelId="{8EE77B3E-8046-4DAA-9D80-2E3511DF47D2}" type="presParOf" srcId="{9602AFE8-70EE-42FC-9CD5-A2E6AA3E2091}" destId="{556AE736-B6E0-4DC7-8429-5ADFCF947C4F}" srcOrd="3" destOrd="0" presId="urn:microsoft.com/office/officeart/2018/2/layout/IconVerticalSolid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45E4EA1-2C24-4600-B644-4F844AD95604}" type="doc">
      <dgm:prSet loTypeId="urn:microsoft.com/office/officeart/2009/3/layout/StepUpProcess" loCatId="process" qsTypeId="urn:microsoft.com/office/officeart/2005/8/quickstyle/simple1" qsCatId="simple" csTypeId="urn:microsoft.com/office/officeart/2005/8/colors/colorful1" csCatId="colorful" phldr="1"/>
      <dgm:spPr/>
      <dgm:t>
        <a:bodyPr/>
        <a:lstStyle/>
        <a:p>
          <a:endParaRPr lang="en-US"/>
        </a:p>
      </dgm:t>
    </dgm:pt>
    <dgm:pt modelId="{DD24BC9F-4D15-474B-AAFA-700BC847F0EC}">
      <dgm:prSet phldrT="[Text]" custT="1"/>
      <dgm:spPr/>
      <dgm:t>
        <a:bodyPr/>
        <a:lstStyle/>
        <a:p>
          <a:r>
            <a:rPr lang="en-US" sz="2400" dirty="0">
              <a:solidFill>
                <a:schemeClr val="bg1"/>
              </a:solidFill>
            </a:rPr>
            <a:t>Activity-Level</a:t>
          </a:r>
        </a:p>
      </dgm:t>
    </dgm:pt>
    <dgm:pt modelId="{822CEE45-7683-4C82-A7FB-CCD36C0F1A1C}" type="parTrans" cxnId="{F69BE490-CF7B-4F37-976B-E6D63CCAC793}">
      <dgm:prSet/>
      <dgm:spPr/>
      <dgm:t>
        <a:bodyPr/>
        <a:lstStyle/>
        <a:p>
          <a:endParaRPr lang="en-US"/>
        </a:p>
      </dgm:t>
    </dgm:pt>
    <dgm:pt modelId="{A9215221-E744-4B43-9624-C69CB253B4DB}" type="sibTrans" cxnId="{F69BE490-CF7B-4F37-976B-E6D63CCAC793}">
      <dgm:prSet/>
      <dgm:spPr/>
      <dgm:t>
        <a:bodyPr/>
        <a:lstStyle/>
        <a:p>
          <a:endParaRPr lang="en-US"/>
        </a:p>
      </dgm:t>
    </dgm:pt>
    <dgm:pt modelId="{646915B7-D8AA-430E-AD63-3CA79F9E2C37}">
      <dgm:prSet phldrT="[Text]" custT="1"/>
      <dgm:spPr/>
      <dgm:t>
        <a:bodyPr/>
        <a:lstStyle/>
        <a:p>
          <a:r>
            <a:rPr lang="en-US" sz="2400" dirty="0">
              <a:solidFill>
                <a:schemeClr val="bg1"/>
              </a:solidFill>
            </a:rPr>
            <a:t>Course-Level</a:t>
          </a:r>
        </a:p>
      </dgm:t>
    </dgm:pt>
    <dgm:pt modelId="{1278469E-792D-4E07-ABC5-B2899271A793}" type="parTrans" cxnId="{29F6E00D-FEBD-47A9-B359-8653E2A732BF}">
      <dgm:prSet/>
      <dgm:spPr/>
      <dgm:t>
        <a:bodyPr/>
        <a:lstStyle/>
        <a:p>
          <a:endParaRPr lang="en-US"/>
        </a:p>
      </dgm:t>
    </dgm:pt>
    <dgm:pt modelId="{F4933328-039E-4A05-816C-2E04CEC54812}" type="sibTrans" cxnId="{29F6E00D-FEBD-47A9-B359-8653E2A732BF}">
      <dgm:prSet/>
      <dgm:spPr/>
      <dgm:t>
        <a:bodyPr/>
        <a:lstStyle/>
        <a:p>
          <a:endParaRPr lang="en-US"/>
        </a:p>
      </dgm:t>
    </dgm:pt>
    <dgm:pt modelId="{C666B1EB-1AB1-44CF-B9F3-BB706DA7D59E}">
      <dgm:prSet phldrT="[Text]" custT="1"/>
      <dgm:spPr/>
      <dgm:t>
        <a:bodyPr/>
        <a:lstStyle/>
        <a:p>
          <a:r>
            <a:rPr lang="en-US" sz="2400" dirty="0" err="1">
              <a:solidFill>
                <a:schemeClr val="bg1"/>
              </a:solidFill>
            </a:rPr>
            <a:t>Programme</a:t>
          </a:r>
          <a:r>
            <a:rPr lang="en-US" sz="2400" dirty="0">
              <a:solidFill>
                <a:schemeClr val="bg1"/>
              </a:solidFill>
            </a:rPr>
            <a:t>-Level</a:t>
          </a:r>
        </a:p>
      </dgm:t>
    </dgm:pt>
    <dgm:pt modelId="{6FEB7DE5-CDCD-4BD5-825F-705C9A199A98}" type="parTrans" cxnId="{5921FDAB-5495-46AC-8D98-0212D0F1BC56}">
      <dgm:prSet/>
      <dgm:spPr/>
      <dgm:t>
        <a:bodyPr/>
        <a:lstStyle/>
        <a:p>
          <a:endParaRPr lang="en-US"/>
        </a:p>
      </dgm:t>
    </dgm:pt>
    <dgm:pt modelId="{CB613306-DCAF-4577-BF66-DAF96711EE9D}" type="sibTrans" cxnId="{5921FDAB-5495-46AC-8D98-0212D0F1BC56}">
      <dgm:prSet/>
      <dgm:spPr/>
      <dgm:t>
        <a:bodyPr/>
        <a:lstStyle/>
        <a:p>
          <a:endParaRPr lang="en-US"/>
        </a:p>
      </dgm:t>
    </dgm:pt>
    <dgm:pt modelId="{B52DF922-03EF-4F32-AB7A-5DB64669E090}">
      <dgm:prSet phldrT="[Text]" custT="1"/>
      <dgm:spPr/>
      <dgm:t>
        <a:bodyPr/>
        <a:lstStyle/>
        <a:p>
          <a:r>
            <a:rPr lang="en-US" sz="2400" dirty="0">
              <a:solidFill>
                <a:schemeClr val="bg1"/>
              </a:solidFill>
            </a:rPr>
            <a:t>Institutional-Level</a:t>
          </a:r>
        </a:p>
      </dgm:t>
    </dgm:pt>
    <dgm:pt modelId="{4DA164C5-7CEE-48EB-8BE2-62EE702D9C4D}" type="parTrans" cxnId="{F8BE6DD1-41B8-4802-BC78-6FBDB282316C}">
      <dgm:prSet/>
      <dgm:spPr/>
      <dgm:t>
        <a:bodyPr/>
        <a:lstStyle/>
        <a:p>
          <a:endParaRPr lang="en-US"/>
        </a:p>
      </dgm:t>
    </dgm:pt>
    <dgm:pt modelId="{8AD3EA7F-F664-4861-9B60-8A601EE1F8FC}" type="sibTrans" cxnId="{F8BE6DD1-41B8-4802-BC78-6FBDB282316C}">
      <dgm:prSet/>
      <dgm:spPr/>
      <dgm:t>
        <a:bodyPr/>
        <a:lstStyle/>
        <a:p>
          <a:endParaRPr lang="en-US"/>
        </a:p>
      </dgm:t>
    </dgm:pt>
    <dgm:pt modelId="{DC4ADA9C-B837-479A-9D72-2B481A5DE6FB}" type="pres">
      <dgm:prSet presAssocID="{945E4EA1-2C24-4600-B644-4F844AD95604}" presName="rootnode" presStyleCnt="0">
        <dgm:presLayoutVars>
          <dgm:chMax/>
          <dgm:chPref/>
          <dgm:dir/>
          <dgm:animLvl val="lvl"/>
        </dgm:presLayoutVars>
      </dgm:prSet>
      <dgm:spPr/>
    </dgm:pt>
    <dgm:pt modelId="{E9393DE6-BD86-4B3A-883A-242B6F9C7AF4}" type="pres">
      <dgm:prSet presAssocID="{DD24BC9F-4D15-474B-AAFA-700BC847F0EC}" presName="composite" presStyleCnt="0"/>
      <dgm:spPr/>
    </dgm:pt>
    <dgm:pt modelId="{8B8EEFF7-5A9D-462C-AC03-C04B09CEE931}" type="pres">
      <dgm:prSet presAssocID="{DD24BC9F-4D15-474B-AAFA-700BC847F0EC}" presName="LShape" presStyleLbl="alignNode1" presStyleIdx="0" presStyleCnt="7"/>
      <dgm:spPr/>
    </dgm:pt>
    <dgm:pt modelId="{3241B8A1-9EF2-4B0E-8F82-280C5A0A53B1}" type="pres">
      <dgm:prSet presAssocID="{DD24BC9F-4D15-474B-AAFA-700BC847F0EC}" presName="ParentText" presStyleLbl="revTx" presStyleIdx="0" presStyleCnt="4">
        <dgm:presLayoutVars>
          <dgm:chMax val="0"/>
          <dgm:chPref val="0"/>
          <dgm:bulletEnabled val="1"/>
        </dgm:presLayoutVars>
      </dgm:prSet>
      <dgm:spPr/>
    </dgm:pt>
    <dgm:pt modelId="{B62D1E5F-CF1A-4DDF-A525-B202A50423F0}" type="pres">
      <dgm:prSet presAssocID="{DD24BC9F-4D15-474B-AAFA-700BC847F0EC}" presName="Triangle" presStyleLbl="alignNode1" presStyleIdx="1" presStyleCnt="7"/>
      <dgm:spPr/>
    </dgm:pt>
    <dgm:pt modelId="{771209D5-42F1-4D0C-AC56-37196E408C08}" type="pres">
      <dgm:prSet presAssocID="{A9215221-E744-4B43-9624-C69CB253B4DB}" presName="sibTrans" presStyleCnt="0"/>
      <dgm:spPr/>
    </dgm:pt>
    <dgm:pt modelId="{353AD807-52AA-4657-AF3D-1AA1FC3A3F43}" type="pres">
      <dgm:prSet presAssocID="{A9215221-E744-4B43-9624-C69CB253B4DB}" presName="space" presStyleCnt="0"/>
      <dgm:spPr/>
    </dgm:pt>
    <dgm:pt modelId="{F49F8556-B284-4060-BF22-2E8C8B742A75}" type="pres">
      <dgm:prSet presAssocID="{646915B7-D8AA-430E-AD63-3CA79F9E2C37}" presName="composite" presStyleCnt="0"/>
      <dgm:spPr/>
    </dgm:pt>
    <dgm:pt modelId="{BC839E25-2CF3-4D30-85AA-049D2F95D650}" type="pres">
      <dgm:prSet presAssocID="{646915B7-D8AA-430E-AD63-3CA79F9E2C37}" presName="LShape" presStyleLbl="alignNode1" presStyleIdx="2" presStyleCnt="7"/>
      <dgm:spPr/>
    </dgm:pt>
    <dgm:pt modelId="{AF5F9940-BB2A-43D1-9AA2-C208F9A56549}" type="pres">
      <dgm:prSet presAssocID="{646915B7-D8AA-430E-AD63-3CA79F9E2C37}" presName="ParentText" presStyleLbl="revTx" presStyleIdx="1" presStyleCnt="4">
        <dgm:presLayoutVars>
          <dgm:chMax val="0"/>
          <dgm:chPref val="0"/>
          <dgm:bulletEnabled val="1"/>
        </dgm:presLayoutVars>
      </dgm:prSet>
      <dgm:spPr/>
    </dgm:pt>
    <dgm:pt modelId="{F9DBB3BD-C08A-44EE-A57E-8134A9C3D7B7}" type="pres">
      <dgm:prSet presAssocID="{646915B7-D8AA-430E-AD63-3CA79F9E2C37}" presName="Triangle" presStyleLbl="alignNode1" presStyleIdx="3" presStyleCnt="7"/>
      <dgm:spPr/>
    </dgm:pt>
    <dgm:pt modelId="{6EA01F93-4662-492B-92B0-BD4E300831D9}" type="pres">
      <dgm:prSet presAssocID="{F4933328-039E-4A05-816C-2E04CEC54812}" presName="sibTrans" presStyleCnt="0"/>
      <dgm:spPr/>
    </dgm:pt>
    <dgm:pt modelId="{58A383EB-5D93-4A48-89C3-4448A2BC1B1F}" type="pres">
      <dgm:prSet presAssocID="{F4933328-039E-4A05-816C-2E04CEC54812}" presName="space" presStyleCnt="0"/>
      <dgm:spPr/>
    </dgm:pt>
    <dgm:pt modelId="{250F13E6-07CC-4285-A931-66201692660C}" type="pres">
      <dgm:prSet presAssocID="{C666B1EB-1AB1-44CF-B9F3-BB706DA7D59E}" presName="composite" presStyleCnt="0"/>
      <dgm:spPr/>
    </dgm:pt>
    <dgm:pt modelId="{CD8456BA-A2A1-4545-B023-E216560E240D}" type="pres">
      <dgm:prSet presAssocID="{C666B1EB-1AB1-44CF-B9F3-BB706DA7D59E}" presName="LShape" presStyleLbl="alignNode1" presStyleIdx="4" presStyleCnt="7"/>
      <dgm:spPr/>
    </dgm:pt>
    <dgm:pt modelId="{CD9DF223-9D84-4D6E-9823-236AB45114D1}" type="pres">
      <dgm:prSet presAssocID="{C666B1EB-1AB1-44CF-B9F3-BB706DA7D59E}" presName="ParentText" presStyleLbl="revTx" presStyleIdx="2" presStyleCnt="4">
        <dgm:presLayoutVars>
          <dgm:chMax val="0"/>
          <dgm:chPref val="0"/>
          <dgm:bulletEnabled val="1"/>
        </dgm:presLayoutVars>
      </dgm:prSet>
      <dgm:spPr/>
    </dgm:pt>
    <dgm:pt modelId="{21067F21-4A67-43DD-B02F-55D9CB6AA62F}" type="pres">
      <dgm:prSet presAssocID="{C666B1EB-1AB1-44CF-B9F3-BB706DA7D59E}" presName="Triangle" presStyleLbl="alignNode1" presStyleIdx="5" presStyleCnt="7"/>
      <dgm:spPr/>
    </dgm:pt>
    <dgm:pt modelId="{885A16EF-324F-44B3-88DA-1BD1A7BC1B1F}" type="pres">
      <dgm:prSet presAssocID="{CB613306-DCAF-4577-BF66-DAF96711EE9D}" presName="sibTrans" presStyleCnt="0"/>
      <dgm:spPr/>
    </dgm:pt>
    <dgm:pt modelId="{817A4056-E3AD-4733-B770-817D02941C02}" type="pres">
      <dgm:prSet presAssocID="{CB613306-DCAF-4577-BF66-DAF96711EE9D}" presName="space" presStyleCnt="0"/>
      <dgm:spPr/>
    </dgm:pt>
    <dgm:pt modelId="{CD51CDF4-33BD-41A8-9B57-0358E62361DA}" type="pres">
      <dgm:prSet presAssocID="{B52DF922-03EF-4F32-AB7A-5DB64669E090}" presName="composite" presStyleCnt="0"/>
      <dgm:spPr/>
    </dgm:pt>
    <dgm:pt modelId="{56806586-1E8A-4061-B795-BBABCD251FE5}" type="pres">
      <dgm:prSet presAssocID="{B52DF922-03EF-4F32-AB7A-5DB64669E090}" presName="LShape" presStyleLbl="alignNode1" presStyleIdx="6" presStyleCnt="7"/>
      <dgm:spPr/>
    </dgm:pt>
    <dgm:pt modelId="{FAF58B61-BDD7-41D7-8C0C-C5179B8CFD92}" type="pres">
      <dgm:prSet presAssocID="{B52DF922-03EF-4F32-AB7A-5DB64669E090}" presName="ParentText" presStyleLbl="revTx" presStyleIdx="3" presStyleCnt="4">
        <dgm:presLayoutVars>
          <dgm:chMax val="0"/>
          <dgm:chPref val="0"/>
          <dgm:bulletEnabled val="1"/>
        </dgm:presLayoutVars>
      </dgm:prSet>
      <dgm:spPr/>
    </dgm:pt>
  </dgm:ptLst>
  <dgm:cxnLst>
    <dgm:cxn modelId="{29F6E00D-FEBD-47A9-B359-8653E2A732BF}" srcId="{945E4EA1-2C24-4600-B644-4F844AD95604}" destId="{646915B7-D8AA-430E-AD63-3CA79F9E2C37}" srcOrd="1" destOrd="0" parTransId="{1278469E-792D-4E07-ABC5-B2899271A793}" sibTransId="{F4933328-039E-4A05-816C-2E04CEC54812}"/>
    <dgm:cxn modelId="{D575860E-A12F-4088-BD16-ABF92C44C2F6}" type="presOf" srcId="{C666B1EB-1AB1-44CF-B9F3-BB706DA7D59E}" destId="{CD9DF223-9D84-4D6E-9823-236AB45114D1}" srcOrd="0" destOrd="0" presId="urn:microsoft.com/office/officeart/2009/3/layout/StepUpProcess"/>
    <dgm:cxn modelId="{735AA730-6165-43B3-850D-640B3C36D82D}" type="presOf" srcId="{DD24BC9F-4D15-474B-AAFA-700BC847F0EC}" destId="{3241B8A1-9EF2-4B0E-8F82-280C5A0A53B1}" srcOrd="0" destOrd="0" presId="urn:microsoft.com/office/officeart/2009/3/layout/StepUpProcess"/>
    <dgm:cxn modelId="{F69BE490-CF7B-4F37-976B-E6D63CCAC793}" srcId="{945E4EA1-2C24-4600-B644-4F844AD95604}" destId="{DD24BC9F-4D15-474B-AAFA-700BC847F0EC}" srcOrd="0" destOrd="0" parTransId="{822CEE45-7683-4C82-A7FB-CCD36C0F1A1C}" sibTransId="{A9215221-E744-4B43-9624-C69CB253B4DB}"/>
    <dgm:cxn modelId="{5921FDAB-5495-46AC-8D98-0212D0F1BC56}" srcId="{945E4EA1-2C24-4600-B644-4F844AD95604}" destId="{C666B1EB-1AB1-44CF-B9F3-BB706DA7D59E}" srcOrd="2" destOrd="0" parTransId="{6FEB7DE5-CDCD-4BD5-825F-705C9A199A98}" sibTransId="{CB613306-DCAF-4577-BF66-DAF96711EE9D}"/>
    <dgm:cxn modelId="{B0F455C2-88E7-40EA-8E86-390F26CFF734}" type="presOf" srcId="{945E4EA1-2C24-4600-B644-4F844AD95604}" destId="{DC4ADA9C-B837-479A-9D72-2B481A5DE6FB}" srcOrd="0" destOrd="0" presId="urn:microsoft.com/office/officeart/2009/3/layout/StepUpProcess"/>
    <dgm:cxn modelId="{7123F0CE-2447-46A9-8248-9F89824DCAAA}" type="presOf" srcId="{646915B7-D8AA-430E-AD63-3CA79F9E2C37}" destId="{AF5F9940-BB2A-43D1-9AA2-C208F9A56549}" srcOrd="0" destOrd="0" presId="urn:microsoft.com/office/officeart/2009/3/layout/StepUpProcess"/>
    <dgm:cxn modelId="{F8BE6DD1-41B8-4802-BC78-6FBDB282316C}" srcId="{945E4EA1-2C24-4600-B644-4F844AD95604}" destId="{B52DF922-03EF-4F32-AB7A-5DB64669E090}" srcOrd="3" destOrd="0" parTransId="{4DA164C5-7CEE-48EB-8BE2-62EE702D9C4D}" sibTransId="{8AD3EA7F-F664-4861-9B60-8A601EE1F8FC}"/>
    <dgm:cxn modelId="{ABD0B8DF-FA43-401A-88D9-4DDFAC17AF48}" type="presOf" srcId="{B52DF922-03EF-4F32-AB7A-5DB64669E090}" destId="{FAF58B61-BDD7-41D7-8C0C-C5179B8CFD92}" srcOrd="0" destOrd="0" presId="urn:microsoft.com/office/officeart/2009/3/layout/StepUpProcess"/>
    <dgm:cxn modelId="{FB4DF174-A59A-460D-976F-09BBB759BBDE}" type="presParOf" srcId="{DC4ADA9C-B837-479A-9D72-2B481A5DE6FB}" destId="{E9393DE6-BD86-4B3A-883A-242B6F9C7AF4}" srcOrd="0" destOrd="0" presId="urn:microsoft.com/office/officeart/2009/3/layout/StepUpProcess"/>
    <dgm:cxn modelId="{0B06F774-5152-4AF3-AFAE-699040078887}" type="presParOf" srcId="{E9393DE6-BD86-4B3A-883A-242B6F9C7AF4}" destId="{8B8EEFF7-5A9D-462C-AC03-C04B09CEE931}" srcOrd="0" destOrd="0" presId="urn:microsoft.com/office/officeart/2009/3/layout/StepUpProcess"/>
    <dgm:cxn modelId="{6231EA45-B9EE-42E1-B9F2-0BF8691B47E5}" type="presParOf" srcId="{E9393DE6-BD86-4B3A-883A-242B6F9C7AF4}" destId="{3241B8A1-9EF2-4B0E-8F82-280C5A0A53B1}" srcOrd="1" destOrd="0" presId="urn:microsoft.com/office/officeart/2009/3/layout/StepUpProcess"/>
    <dgm:cxn modelId="{E42AD75E-66EC-410A-BBC6-56B772B427B2}" type="presParOf" srcId="{E9393DE6-BD86-4B3A-883A-242B6F9C7AF4}" destId="{B62D1E5F-CF1A-4DDF-A525-B202A50423F0}" srcOrd="2" destOrd="0" presId="urn:microsoft.com/office/officeart/2009/3/layout/StepUpProcess"/>
    <dgm:cxn modelId="{3A72B1FD-9F34-4E39-9F8A-331A75092E76}" type="presParOf" srcId="{DC4ADA9C-B837-479A-9D72-2B481A5DE6FB}" destId="{771209D5-42F1-4D0C-AC56-37196E408C08}" srcOrd="1" destOrd="0" presId="urn:microsoft.com/office/officeart/2009/3/layout/StepUpProcess"/>
    <dgm:cxn modelId="{08B0DEAD-0B0A-4C29-8696-D7857D5EF3E3}" type="presParOf" srcId="{771209D5-42F1-4D0C-AC56-37196E408C08}" destId="{353AD807-52AA-4657-AF3D-1AA1FC3A3F43}" srcOrd="0" destOrd="0" presId="urn:microsoft.com/office/officeart/2009/3/layout/StepUpProcess"/>
    <dgm:cxn modelId="{5052F5FA-B3FA-45D0-9DC1-0BF876125FAE}" type="presParOf" srcId="{DC4ADA9C-B837-479A-9D72-2B481A5DE6FB}" destId="{F49F8556-B284-4060-BF22-2E8C8B742A75}" srcOrd="2" destOrd="0" presId="urn:microsoft.com/office/officeart/2009/3/layout/StepUpProcess"/>
    <dgm:cxn modelId="{A61A20D3-6A0D-42C0-8F33-0E55FFD7D9BF}" type="presParOf" srcId="{F49F8556-B284-4060-BF22-2E8C8B742A75}" destId="{BC839E25-2CF3-4D30-85AA-049D2F95D650}" srcOrd="0" destOrd="0" presId="urn:microsoft.com/office/officeart/2009/3/layout/StepUpProcess"/>
    <dgm:cxn modelId="{49B62452-F1BB-44AA-93C6-0C249945A144}" type="presParOf" srcId="{F49F8556-B284-4060-BF22-2E8C8B742A75}" destId="{AF5F9940-BB2A-43D1-9AA2-C208F9A56549}" srcOrd="1" destOrd="0" presId="urn:microsoft.com/office/officeart/2009/3/layout/StepUpProcess"/>
    <dgm:cxn modelId="{987636E8-E880-4A82-83D7-AC7D360A6115}" type="presParOf" srcId="{F49F8556-B284-4060-BF22-2E8C8B742A75}" destId="{F9DBB3BD-C08A-44EE-A57E-8134A9C3D7B7}" srcOrd="2" destOrd="0" presId="urn:microsoft.com/office/officeart/2009/3/layout/StepUpProcess"/>
    <dgm:cxn modelId="{441131E8-97F0-45F9-9C24-600B6DCF944A}" type="presParOf" srcId="{DC4ADA9C-B837-479A-9D72-2B481A5DE6FB}" destId="{6EA01F93-4662-492B-92B0-BD4E300831D9}" srcOrd="3" destOrd="0" presId="urn:microsoft.com/office/officeart/2009/3/layout/StepUpProcess"/>
    <dgm:cxn modelId="{EDE04A74-18FC-474B-9452-3CC3C210155A}" type="presParOf" srcId="{6EA01F93-4662-492B-92B0-BD4E300831D9}" destId="{58A383EB-5D93-4A48-89C3-4448A2BC1B1F}" srcOrd="0" destOrd="0" presId="urn:microsoft.com/office/officeart/2009/3/layout/StepUpProcess"/>
    <dgm:cxn modelId="{8BF166A3-A1BC-4C75-A3D4-9BADF15769F8}" type="presParOf" srcId="{DC4ADA9C-B837-479A-9D72-2B481A5DE6FB}" destId="{250F13E6-07CC-4285-A931-66201692660C}" srcOrd="4" destOrd="0" presId="urn:microsoft.com/office/officeart/2009/3/layout/StepUpProcess"/>
    <dgm:cxn modelId="{B64AA9F7-A19D-4E61-957A-940B1A1439EF}" type="presParOf" srcId="{250F13E6-07CC-4285-A931-66201692660C}" destId="{CD8456BA-A2A1-4545-B023-E216560E240D}" srcOrd="0" destOrd="0" presId="urn:microsoft.com/office/officeart/2009/3/layout/StepUpProcess"/>
    <dgm:cxn modelId="{173720D5-7339-4D26-915C-686104620B71}" type="presParOf" srcId="{250F13E6-07CC-4285-A931-66201692660C}" destId="{CD9DF223-9D84-4D6E-9823-236AB45114D1}" srcOrd="1" destOrd="0" presId="urn:microsoft.com/office/officeart/2009/3/layout/StepUpProcess"/>
    <dgm:cxn modelId="{9BA07AF2-F357-4933-8B85-534633708EFF}" type="presParOf" srcId="{250F13E6-07CC-4285-A931-66201692660C}" destId="{21067F21-4A67-43DD-B02F-55D9CB6AA62F}" srcOrd="2" destOrd="0" presId="urn:microsoft.com/office/officeart/2009/3/layout/StepUpProcess"/>
    <dgm:cxn modelId="{34AFB2EA-9496-4864-8A5D-68C165485784}" type="presParOf" srcId="{DC4ADA9C-B837-479A-9D72-2B481A5DE6FB}" destId="{885A16EF-324F-44B3-88DA-1BD1A7BC1B1F}" srcOrd="5" destOrd="0" presId="urn:microsoft.com/office/officeart/2009/3/layout/StepUpProcess"/>
    <dgm:cxn modelId="{970EEC01-F5CC-4426-8500-DC77EBABECBF}" type="presParOf" srcId="{885A16EF-324F-44B3-88DA-1BD1A7BC1B1F}" destId="{817A4056-E3AD-4733-B770-817D02941C02}" srcOrd="0" destOrd="0" presId="urn:microsoft.com/office/officeart/2009/3/layout/StepUpProcess"/>
    <dgm:cxn modelId="{51544667-0BA6-43EB-9271-0BB4460C86B0}" type="presParOf" srcId="{DC4ADA9C-B837-479A-9D72-2B481A5DE6FB}" destId="{CD51CDF4-33BD-41A8-9B57-0358E62361DA}" srcOrd="6" destOrd="0" presId="urn:microsoft.com/office/officeart/2009/3/layout/StepUpProcess"/>
    <dgm:cxn modelId="{723DE5A6-4443-43DB-8B6B-1DFCA9582CCE}" type="presParOf" srcId="{CD51CDF4-33BD-41A8-9B57-0358E62361DA}" destId="{56806586-1E8A-4061-B795-BBABCD251FE5}" srcOrd="0" destOrd="0" presId="urn:microsoft.com/office/officeart/2009/3/layout/StepUpProcess"/>
    <dgm:cxn modelId="{7777492E-B624-4AE7-89E9-BCFD2C096782}" type="presParOf" srcId="{CD51CDF4-33BD-41A8-9B57-0358E62361DA}" destId="{FAF58B61-BDD7-41D7-8C0C-C5179B8CFD92}"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E128644-8F6B-47BE-9BAF-2DD377EA9725}" type="doc">
      <dgm:prSet loTypeId="urn:microsoft.com/office/officeart/2005/8/layout/venn1" loCatId="relationship" qsTypeId="urn:microsoft.com/office/officeart/2005/8/quickstyle/simple1" qsCatId="simple" csTypeId="urn:microsoft.com/office/officeart/2005/8/colors/colorful1" csCatId="colorful" phldr="1"/>
      <dgm:spPr/>
    </dgm:pt>
    <dgm:pt modelId="{E89A8E7A-AEFF-4989-A297-9A36D23D5C87}">
      <dgm:prSet phldrT="[Text]" phldr="1"/>
      <dgm:spPr>
        <a:solidFill>
          <a:schemeClr val="accent4">
            <a:lumMod val="75000"/>
            <a:alpha val="50000"/>
          </a:schemeClr>
        </a:solidFill>
      </dgm:spPr>
      <dgm:t>
        <a:bodyPr/>
        <a:lstStyle/>
        <a:p>
          <a:endParaRPr lang="en-US" dirty="0"/>
        </a:p>
      </dgm:t>
    </dgm:pt>
    <dgm:pt modelId="{27B93F3C-5FC6-4FC2-83CE-017E5B4A30CD}" type="parTrans" cxnId="{B89F9D26-601D-45AD-AAAD-EE428FD44AEB}">
      <dgm:prSet/>
      <dgm:spPr/>
      <dgm:t>
        <a:bodyPr/>
        <a:lstStyle/>
        <a:p>
          <a:endParaRPr lang="en-US"/>
        </a:p>
      </dgm:t>
    </dgm:pt>
    <dgm:pt modelId="{5CDE6C3C-D261-4B60-A8F1-E34C1B641D77}" type="sibTrans" cxnId="{B89F9D26-601D-45AD-AAAD-EE428FD44AEB}">
      <dgm:prSet/>
      <dgm:spPr/>
      <dgm:t>
        <a:bodyPr/>
        <a:lstStyle/>
        <a:p>
          <a:endParaRPr lang="en-US"/>
        </a:p>
      </dgm:t>
    </dgm:pt>
    <dgm:pt modelId="{9B82E0AB-80A5-4D10-89C7-B1E090221C74}">
      <dgm:prSet phldrT="[Text]" phldr="1"/>
      <dgm:spPr>
        <a:solidFill>
          <a:srgbClr val="FFC000">
            <a:alpha val="50000"/>
          </a:srgbClr>
        </a:solidFill>
      </dgm:spPr>
      <dgm:t>
        <a:bodyPr/>
        <a:lstStyle/>
        <a:p>
          <a:endParaRPr lang="en-US" dirty="0"/>
        </a:p>
      </dgm:t>
    </dgm:pt>
    <dgm:pt modelId="{5220D7FE-F952-46D8-9B9F-8B05C2201E2C}" type="parTrans" cxnId="{A2B4A938-F959-4083-848B-5300328A1EF5}">
      <dgm:prSet/>
      <dgm:spPr/>
      <dgm:t>
        <a:bodyPr/>
        <a:lstStyle/>
        <a:p>
          <a:endParaRPr lang="en-US"/>
        </a:p>
      </dgm:t>
    </dgm:pt>
    <dgm:pt modelId="{4B1EDC06-8AEB-4DAB-989D-AF04888F8EDF}" type="sibTrans" cxnId="{A2B4A938-F959-4083-848B-5300328A1EF5}">
      <dgm:prSet/>
      <dgm:spPr/>
      <dgm:t>
        <a:bodyPr/>
        <a:lstStyle/>
        <a:p>
          <a:endParaRPr lang="en-US"/>
        </a:p>
      </dgm:t>
    </dgm:pt>
    <dgm:pt modelId="{D66A0D13-C210-426E-B115-CD9906FB6319}">
      <dgm:prSet phldrT="[Text]" phldr="1"/>
      <dgm:spPr>
        <a:solidFill>
          <a:srgbClr val="C00000">
            <a:alpha val="50000"/>
          </a:srgbClr>
        </a:solidFill>
      </dgm:spPr>
      <dgm:t>
        <a:bodyPr/>
        <a:lstStyle/>
        <a:p>
          <a:endParaRPr lang="en-US" dirty="0"/>
        </a:p>
      </dgm:t>
    </dgm:pt>
    <dgm:pt modelId="{26D804BD-C138-4CC2-8185-74B3BC9915C5}" type="parTrans" cxnId="{313EECCE-97E7-40EB-A31B-7120CBD07AEC}">
      <dgm:prSet/>
      <dgm:spPr/>
      <dgm:t>
        <a:bodyPr/>
        <a:lstStyle/>
        <a:p>
          <a:endParaRPr lang="en-US"/>
        </a:p>
      </dgm:t>
    </dgm:pt>
    <dgm:pt modelId="{D3AC7108-29EF-4BF9-A3EC-2A67086B1BB1}" type="sibTrans" cxnId="{313EECCE-97E7-40EB-A31B-7120CBD07AEC}">
      <dgm:prSet/>
      <dgm:spPr/>
      <dgm:t>
        <a:bodyPr/>
        <a:lstStyle/>
        <a:p>
          <a:endParaRPr lang="en-US"/>
        </a:p>
      </dgm:t>
    </dgm:pt>
    <dgm:pt modelId="{BB488280-FAB6-45F0-A1C8-71BEC2AF00C6}" type="pres">
      <dgm:prSet presAssocID="{7E128644-8F6B-47BE-9BAF-2DD377EA9725}" presName="compositeShape" presStyleCnt="0">
        <dgm:presLayoutVars>
          <dgm:chMax val="7"/>
          <dgm:dir/>
          <dgm:resizeHandles val="exact"/>
        </dgm:presLayoutVars>
      </dgm:prSet>
      <dgm:spPr/>
    </dgm:pt>
    <dgm:pt modelId="{7316757C-24F7-48A7-969A-81169B6147B4}" type="pres">
      <dgm:prSet presAssocID="{E89A8E7A-AEFF-4989-A297-9A36D23D5C87}" presName="circ1" presStyleLbl="vennNode1" presStyleIdx="0" presStyleCnt="3" custLinFactNeighborX="-5556" custLinFactNeighborY="50694"/>
      <dgm:spPr/>
    </dgm:pt>
    <dgm:pt modelId="{C65AED7E-3CB2-4ACE-A92A-25A62BC0BFC0}" type="pres">
      <dgm:prSet presAssocID="{E89A8E7A-AEFF-4989-A297-9A36D23D5C87}" presName="circ1Tx" presStyleLbl="revTx" presStyleIdx="0" presStyleCnt="0">
        <dgm:presLayoutVars>
          <dgm:chMax val="0"/>
          <dgm:chPref val="0"/>
          <dgm:bulletEnabled val="1"/>
        </dgm:presLayoutVars>
      </dgm:prSet>
      <dgm:spPr/>
    </dgm:pt>
    <dgm:pt modelId="{5FFC3325-6FAB-429C-9A1A-4148DCE95A81}" type="pres">
      <dgm:prSet presAssocID="{D66A0D13-C210-426E-B115-CD9906FB6319}" presName="circ2" presStyleLbl="vennNode1" presStyleIdx="1" presStyleCnt="3" custLinFactNeighborX="-13861" custLinFactNeighborY="-64583"/>
      <dgm:spPr/>
    </dgm:pt>
    <dgm:pt modelId="{35E4D089-C429-42C0-ACB0-4E580310D09A}" type="pres">
      <dgm:prSet presAssocID="{D66A0D13-C210-426E-B115-CD9906FB6319}" presName="circ2Tx" presStyleLbl="revTx" presStyleIdx="0" presStyleCnt="0">
        <dgm:presLayoutVars>
          <dgm:chMax val="0"/>
          <dgm:chPref val="0"/>
          <dgm:bulletEnabled val="1"/>
        </dgm:presLayoutVars>
      </dgm:prSet>
      <dgm:spPr/>
    </dgm:pt>
    <dgm:pt modelId="{55C7C540-A381-4B9F-BADF-9AF79E3FAE05}" type="pres">
      <dgm:prSet presAssocID="{9B82E0AB-80A5-4D10-89C7-B1E090221C74}" presName="circ3" presStyleLbl="vennNode1" presStyleIdx="2" presStyleCnt="3" custLinFactNeighborX="5528" custLinFactNeighborY="-64583"/>
      <dgm:spPr/>
    </dgm:pt>
    <dgm:pt modelId="{CBBC13C9-9B44-451B-B141-CAC6018C328A}" type="pres">
      <dgm:prSet presAssocID="{9B82E0AB-80A5-4D10-89C7-B1E090221C74}" presName="circ3Tx" presStyleLbl="revTx" presStyleIdx="0" presStyleCnt="0">
        <dgm:presLayoutVars>
          <dgm:chMax val="0"/>
          <dgm:chPref val="0"/>
          <dgm:bulletEnabled val="1"/>
        </dgm:presLayoutVars>
      </dgm:prSet>
      <dgm:spPr/>
    </dgm:pt>
  </dgm:ptLst>
  <dgm:cxnLst>
    <dgm:cxn modelId="{B89F9D26-601D-45AD-AAAD-EE428FD44AEB}" srcId="{7E128644-8F6B-47BE-9BAF-2DD377EA9725}" destId="{E89A8E7A-AEFF-4989-A297-9A36D23D5C87}" srcOrd="0" destOrd="0" parTransId="{27B93F3C-5FC6-4FC2-83CE-017E5B4A30CD}" sibTransId="{5CDE6C3C-D261-4B60-A8F1-E34C1B641D77}"/>
    <dgm:cxn modelId="{A2B4A938-F959-4083-848B-5300328A1EF5}" srcId="{7E128644-8F6B-47BE-9BAF-2DD377EA9725}" destId="{9B82E0AB-80A5-4D10-89C7-B1E090221C74}" srcOrd="2" destOrd="0" parTransId="{5220D7FE-F952-46D8-9B9F-8B05C2201E2C}" sibTransId="{4B1EDC06-8AEB-4DAB-989D-AF04888F8EDF}"/>
    <dgm:cxn modelId="{48A5FA74-F464-444D-B77C-1E1DF68C0758}" type="presOf" srcId="{9B82E0AB-80A5-4D10-89C7-B1E090221C74}" destId="{55C7C540-A381-4B9F-BADF-9AF79E3FAE05}" srcOrd="0" destOrd="0" presId="urn:microsoft.com/office/officeart/2005/8/layout/venn1"/>
    <dgm:cxn modelId="{660F648B-449F-4191-8A67-41ADD6B17BC3}" type="presOf" srcId="{9B82E0AB-80A5-4D10-89C7-B1E090221C74}" destId="{CBBC13C9-9B44-451B-B141-CAC6018C328A}" srcOrd="1" destOrd="0" presId="urn:microsoft.com/office/officeart/2005/8/layout/venn1"/>
    <dgm:cxn modelId="{A162258F-8755-4558-A3BE-58FD991E1AB7}" type="presOf" srcId="{E89A8E7A-AEFF-4989-A297-9A36D23D5C87}" destId="{7316757C-24F7-48A7-969A-81169B6147B4}" srcOrd="0" destOrd="0" presId="urn:microsoft.com/office/officeart/2005/8/layout/venn1"/>
    <dgm:cxn modelId="{313EECCE-97E7-40EB-A31B-7120CBD07AEC}" srcId="{7E128644-8F6B-47BE-9BAF-2DD377EA9725}" destId="{D66A0D13-C210-426E-B115-CD9906FB6319}" srcOrd="1" destOrd="0" parTransId="{26D804BD-C138-4CC2-8185-74B3BC9915C5}" sibTransId="{D3AC7108-29EF-4BF9-A3EC-2A67086B1BB1}"/>
    <dgm:cxn modelId="{C93FFED5-1A43-47EA-9580-B2AFE2F0310A}" type="presOf" srcId="{D66A0D13-C210-426E-B115-CD9906FB6319}" destId="{35E4D089-C429-42C0-ACB0-4E580310D09A}" srcOrd="1" destOrd="0" presId="urn:microsoft.com/office/officeart/2005/8/layout/venn1"/>
    <dgm:cxn modelId="{054AD2DB-59D8-4DDA-92E3-6F266262C731}" type="presOf" srcId="{7E128644-8F6B-47BE-9BAF-2DD377EA9725}" destId="{BB488280-FAB6-45F0-A1C8-71BEC2AF00C6}" srcOrd="0" destOrd="0" presId="urn:microsoft.com/office/officeart/2005/8/layout/venn1"/>
    <dgm:cxn modelId="{B89BAAE1-7F06-4AC4-B5E3-663F61AF6B65}" type="presOf" srcId="{E89A8E7A-AEFF-4989-A297-9A36D23D5C87}" destId="{C65AED7E-3CB2-4ACE-A92A-25A62BC0BFC0}" srcOrd="1" destOrd="0" presId="urn:microsoft.com/office/officeart/2005/8/layout/venn1"/>
    <dgm:cxn modelId="{EEC133FC-BC22-448D-B84F-3F3D0FF8AE3F}" type="presOf" srcId="{D66A0D13-C210-426E-B115-CD9906FB6319}" destId="{5FFC3325-6FAB-429C-9A1A-4148DCE95A81}" srcOrd="0" destOrd="0" presId="urn:microsoft.com/office/officeart/2005/8/layout/venn1"/>
    <dgm:cxn modelId="{87E59F54-2EFA-4EE5-B08E-8A35A63E0CD6}" type="presParOf" srcId="{BB488280-FAB6-45F0-A1C8-71BEC2AF00C6}" destId="{7316757C-24F7-48A7-969A-81169B6147B4}" srcOrd="0" destOrd="0" presId="urn:microsoft.com/office/officeart/2005/8/layout/venn1"/>
    <dgm:cxn modelId="{DFA3B9DB-0E14-44CF-8CC1-BC3B2725E9A1}" type="presParOf" srcId="{BB488280-FAB6-45F0-A1C8-71BEC2AF00C6}" destId="{C65AED7E-3CB2-4ACE-A92A-25A62BC0BFC0}" srcOrd="1" destOrd="0" presId="urn:microsoft.com/office/officeart/2005/8/layout/venn1"/>
    <dgm:cxn modelId="{54BE5AC5-964B-4472-9C6A-A38A08F3A645}" type="presParOf" srcId="{BB488280-FAB6-45F0-A1C8-71BEC2AF00C6}" destId="{5FFC3325-6FAB-429C-9A1A-4148DCE95A81}" srcOrd="2" destOrd="0" presId="urn:microsoft.com/office/officeart/2005/8/layout/venn1"/>
    <dgm:cxn modelId="{F17E3878-70EE-489C-A71E-47F839C1DA11}" type="presParOf" srcId="{BB488280-FAB6-45F0-A1C8-71BEC2AF00C6}" destId="{35E4D089-C429-42C0-ACB0-4E580310D09A}" srcOrd="3" destOrd="0" presId="urn:microsoft.com/office/officeart/2005/8/layout/venn1"/>
    <dgm:cxn modelId="{CD52E0B5-539C-4722-A508-45C298C3BC62}" type="presParOf" srcId="{BB488280-FAB6-45F0-A1C8-71BEC2AF00C6}" destId="{55C7C540-A381-4B9F-BADF-9AF79E3FAE05}" srcOrd="4" destOrd="0" presId="urn:microsoft.com/office/officeart/2005/8/layout/venn1"/>
    <dgm:cxn modelId="{46989AA6-5760-4FA0-BF9A-6124E424917A}" type="presParOf" srcId="{BB488280-FAB6-45F0-A1C8-71BEC2AF00C6}" destId="{CBBC13C9-9B44-451B-B141-CAC6018C328A}"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9.xml><?xml version="1.0" encoding="utf-8"?>
<dgm:dataModel xmlns:dgm="http://schemas.openxmlformats.org/drawingml/2006/diagram" xmlns:a="http://schemas.openxmlformats.org/drawingml/2006/main">
  <dgm:ptLst>
    <dgm:pt modelId="{6F642872-A007-4913-BACB-AF071E27BADD}" type="doc">
      <dgm:prSet loTypeId="urn:microsoft.com/office/officeart/2005/8/layout/cycle7" loCatId="cycle" qsTypeId="urn:microsoft.com/office/officeart/2005/8/quickstyle/simple1" qsCatId="simple" csTypeId="urn:microsoft.com/office/officeart/2005/8/colors/colorful1" csCatId="colorful" phldr="1"/>
      <dgm:spPr/>
      <dgm:t>
        <a:bodyPr/>
        <a:lstStyle/>
        <a:p>
          <a:endParaRPr lang="en-US"/>
        </a:p>
      </dgm:t>
    </dgm:pt>
    <dgm:pt modelId="{BE4C782E-13E8-4FEB-9FA9-4AF516DBE3A9}">
      <dgm:prSet phldrT="[Text]"/>
      <dgm:spPr>
        <a:solidFill>
          <a:srgbClr val="C00000"/>
        </a:solidFill>
      </dgm:spPr>
      <dgm:t>
        <a:bodyPr/>
        <a:lstStyle/>
        <a:p>
          <a:r>
            <a:rPr lang="en-US" dirty="0"/>
            <a:t>Technology</a:t>
          </a:r>
        </a:p>
      </dgm:t>
    </dgm:pt>
    <dgm:pt modelId="{25F6D88E-3FBE-419D-8AB1-DFC1AD5FB50F}" type="parTrans" cxnId="{42FF2CBA-0CDC-413D-BD19-95FDC298B5B7}">
      <dgm:prSet/>
      <dgm:spPr/>
      <dgm:t>
        <a:bodyPr/>
        <a:lstStyle/>
        <a:p>
          <a:endParaRPr lang="en-US"/>
        </a:p>
      </dgm:t>
    </dgm:pt>
    <dgm:pt modelId="{112E748F-A53E-4ECE-AC2E-DBA07ED2EEAE}" type="sibTrans" cxnId="{42FF2CBA-0CDC-413D-BD19-95FDC298B5B7}">
      <dgm:prSet/>
      <dgm:spPr>
        <a:solidFill>
          <a:schemeClr val="bg1"/>
        </a:solidFill>
      </dgm:spPr>
      <dgm:t>
        <a:bodyPr/>
        <a:lstStyle/>
        <a:p>
          <a:endParaRPr lang="en-US"/>
        </a:p>
      </dgm:t>
    </dgm:pt>
    <dgm:pt modelId="{BFE1D110-454E-49BC-AA04-4344C7C2762A}">
      <dgm:prSet phldrT="[Text]"/>
      <dgm:spPr>
        <a:solidFill>
          <a:srgbClr val="FFC000"/>
        </a:solidFill>
      </dgm:spPr>
      <dgm:t>
        <a:bodyPr/>
        <a:lstStyle/>
        <a:p>
          <a:r>
            <a:rPr lang="en-US" dirty="0"/>
            <a:t>Capacity</a:t>
          </a:r>
        </a:p>
      </dgm:t>
    </dgm:pt>
    <dgm:pt modelId="{DB598892-87C1-4F9A-BE2D-048DF06DCD69}" type="parTrans" cxnId="{8F6BFD3B-474E-4ADC-934E-DB05D5322684}">
      <dgm:prSet/>
      <dgm:spPr/>
      <dgm:t>
        <a:bodyPr/>
        <a:lstStyle/>
        <a:p>
          <a:endParaRPr lang="en-US"/>
        </a:p>
      </dgm:t>
    </dgm:pt>
    <dgm:pt modelId="{0BD918C7-AD4A-4695-8B63-663574674981}" type="sibTrans" cxnId="{8F6BFD3B-474E-4ADC-934E-DB05D5322684}">
      <dgm:prSet/>
      <dgm:spPr>
        <a:solidFill>
          <a:schemeClr val="bg1"/>
        </a:solidFill>
      </dgm:spPr>
      <dgm:t>
        <a:bodyPr/>
        <a:lstStyle/>
        <a:p>
          <a:endParaRPr lang="en-US"/>
        </a:p>
      </dgm:t>
    </dgm:pt>
    <dgm:pt modelId="{7638420B-247F-4F13-8897-760FB7264410}">
      <dgm:prSet phldrT="[Text]"/>
      <dgm:spPr>
        <a:solidFill>
          <a:srgbClr val="00B050"/>
        </a:solidFill>
      </dgm:spPr>
      <dgm:t>
        <a:bodyPr/>
        <a:lstStyle/>
        <a:p>
          <a:r>
            <a:rPr lang="en-US" dirty="0"/>
            <a:t>Policy</a:t>
          </a:r>
        </a:p>
      </dgm:t>
    </dgm:pt>
    <dgm:pt modelId="{B88393F8-6A37-4B88-BAC6-89D01359A504}" type="parTrans" cxnId="{5BE45839-6272-4003-AE1D-9C5D87FFE527}">
      <dgm:prSet/>
      <dgm:spPr/>
      <dgm:t>
        <a:bodyPr/>
        <a:lstStyle/>
        <a:p>
          <a:endParaRPr lang="en-US"/>
        </a:p>
      </dgm:t>
    </dgm:pt>
    <dgm:pt modelId="{05821778-FF8B-4F8F-B841-966C7BA9238E}" type="sibTrans" cxnId="{5BE45839-6272-4003-AE1D-9C5D87FFE527}">
      <dgm:prSet/>
      <dgm:spPr>
        <a:solidFill>
          <a:schemeClr val="bg1"/>
        </a:solidFill>
      </dgm:spPr>
      <dgm:t>
        <a:bodyPr/>
        <a:lstStyle/>
        <a:p>
          <a:endParaRPr lang="en-US"/>
        </a:p>
      </dgm:t>
    </dgm:pt>
    <dgm:pt modelId="{BA138C3A-D3B2-4966-B063-649255D0B8BD}" type="pres">
      <dgm:prSet presAssocID="{6F642872-A007-4913-BACB-AF071E27BADD}" presName="Name0" presStyleCnt="0">
        <dgm:presLayoutVars>
          <dgm:dir/>
          <dgm:resizeHandles val="exact"/>
        </dgm:presLayoutVars>
      </dgm:prSet>
      <dgm:spPr/>
    </dgm:pt>
    <dgm:pt modelId="{C603C081-11BE-4718-9894-C271A1612F0D}" type="pres">
      <dgm:prSet presAssocID="{BE4C782E-13E8-4FEB-9FA9-4AF516DBE3A9}" presName="node" presStyleLbl="node1" presStyleIdx="0" presStyleCnt="3" custScaleX="94144" custScaleY="75713" custRadScaleRad="107694">
        <dgm:presLayoutVars>
          <dgm:bulletEnabled val="1"/>
        </dgm:presLayoutVars>
      </dgm:prSet>
      <dgm:spPr/>
    </dgm:pt>
    <dgm:pt modelId="{A4DC9A76-8CA3-4108-BD5B-ECBBFB788F46}" type="pres">
      <dgm:prSet presAssocID="{112E748F-A53E-4ECE-AC2E-DBA07ED2EEAE}" presName="sibTrans" presStyleLbl="sibTrans2D1" presStyleIdx="0" presStyleCnt="3"/>
      <dgm:spPr/>
    </dgm:pt>
    <dgm:pt modelId="{72BECC31-4420-4C91-915A-BA47EDECCD07}" type="pres">
      <dgm:prSet presAssocID="{112E748F-A53E-4ECE-AC2E-DBA07ED2EEAE}" presName="connectorText" presStyleLbl="sibTrans2D1" presStyleIdx="0" presStyleCnt="3"/>
      <dgm:spPr/>
    </dgm:pt>
    <dgm:pt modelId="{36F88C96-6E1C-4C30-824F-B810BBC4461F}" type="pres">
      <dgm:prSet presAssocID="{BFE1D110-454E-49BC-AA04-4344C7C2762A}" presName="node" presStyleLbl="node1" presStyleIdx="1" presStyleCnt="3">
        <dgm:presLayoutVars>
          <dgm:bulletEnabled val="1"/>
        </dgm:presLayoutVars>
      </dgm:prSet>
      <dgm:spPr/>
    </dgm:pt>
    <dgm:pt modelId="{9DF8B9F8-A538-41D0-99CE-F57DABFFE1C5}" type="pres">
      <dgm:prSet presAssocID="{0BD918C7-AD4A-4695-8B63-663574674981}" presName="sibTrans" presStyleLbl="sibTrans2D1" presStyleIdx="1" presStyleCnt="3"/>
      <dgm:spPr/>
    </dgm:pt>
    <dgm:pt modelId="{ECA066E3-84B0-4EAB-B96B-67480E75FA0F}" type="pres">
      <dgm:prSet presAssocID="{0BD918C7-AD4A-4695-8B63-663574674981}" presName="connectorText" presStyleLbl="sibTrans2D1" presStyleIdx="1" presStyleCnt="3"/>
      <dgm:spPr/>
    </dgm:pt>
    <dgm:pt modelId="{6A3DE4E6-9C00-4F7A-B3FC-9F53BF97C133}" type="pres">
      <dgm:prSet presAssocID="{7638420B-247F-4F13-8897-760FB7264410}" presName="node" presStyleLbl="node1" presStyleIdx="2" presStyleCnt="3">
        <dgm:presLayoutVars>
          <dgm:bulletEnabled val="1"/>
        </dgm:presLayoutVars>
      </dgm:prSet>
      <dgm:spPr/>
    </dgm:pt>
    <dgm:pt modelId="{6F0F66D0-826B-408E-8882-88E4DD22E0FC}" type="pres">
      <dgm:prSet presAssocID="{05821778-FF8B-4F8F-B841-966C7BA9238E}" presName="sibTrans" presStyleLbl="sibTrans2D1" presStyleIdx="2" presStyleCnt="3"/>
      <dgm:spPr/>
    </dgm:pt>
    <dgm:pt modelId="{7BA731A0-D73D-4A96-8545-133420B50A5C}" type="pres">
      <dgm:prSet presAssocID="{05821778-FF8B-4F8F-B841-966C7BA9238E}" presName="connectorText" presStyleLbl="sibTrans2D1" presStyleIdx="2" presStyleCnt="3"/>
      <dgm:spPr/>
    </dgm:pt>
  </dgm:ptLst>
  <dgm:cxnLst>
    <dgm:cxn modelId="{F8418412-9279-4A6C-B5D1-75B0287A6D7F}" type="presOf" srcId="{0BD918C7-AD4A-4695-8B63-663574674981}" destId="{9DF8B9F8-A538-41D0-99CE-F57DABFFE1C5}" srcOrd="0" destOrd="0" presId="urn:microsoft.com/office/officeart/2005/8/layout/cycle7"/>
    <dgm:cxn modelId="{5BE45839-6272-4003-AE1D-9C5D87FFE527}" srcId="{6F642872-A007-4913-BACB-AF071E27BADD}" destId="{7638420B-247F-4F13-8897-760FB7264410}" srcOrd="2" destOrd="0" parTransId="{B88393F8-6A37-4B88-BAC6-89D01359A504}" sibTransId="{05821778-FF8B-4F8F-B841-966C7BA9238E}"/>
    <dgm:cxn modelId="{8F6BFD3B-474E-4ADC-934E-DB05D5322684}" srcId="{6F642872-A007-4913-BACB-AF071E27BADD}" destId="{BFE1D110-454E-49BC-AA04-4344C7C2762A}" srcOrd="1" destOrd="0" parTransId="{DB598892-87C1-4F9A-BE2D-048DF06DCD69}" sibTransId="{0BD918C7-AD4A-4695-8B63-663574674981}"/>
    <dgm:cxn modelId="{CAFDCF67-CA07-46A2-A9AC-0180EA8FFC24}" type="presOf" srcId="{7638420B-247F-4F13-8897-760FB7264410}" destId="{6A3DE4E6-9C00-4F7A-B3FC-9F53BF97C133}" srcOrd="0" destOrd="0" presId="urn:microsoft.com/office/officeart/2005/8/layout/cycle7"/>
    <dgm:cxn modelId="{D0ECC648-85E7-4FBA-B7E2-CD00EF6854AA}" type="presOf" srcId="{112E748F-A53E-4ECE-AC2E-DBA07ED2EEAE}" destId="{72BECC31-4420-4C91-915A-BA47EDECCD07}" srcOrd="1" destOrd="0" presId="urn:microsoft.com/office/officeart/2005/8/layout/cycle7"/>
    <dgm:cxn modelId="{D181B24E-DA30-49A4-8D36-F2F2E19CB367}" type="presOf" srcId="{BFE1D110-454E-49BC-AA04-4344C7C2762A}" destId="{36F88C96-6E1C-4C30-824F-B810BBC4461F}" srcOrd="0" destOrd="0" presId="urn:microsoft.com/office/officeart/2005/8/layout/cycle7"/>
    <dgm:cxn modelId="{98FC7780-D724-4AE3-8389-56C7E808E297}" type="presOf" srcId="{05821778-FF8B-4F8F-B841-966C7BA9238E}" destId="{6F0F66D0-826B-408E-8882-88E4DD22E0FC}" srcOrd="0" destOrd="0" presId="urn:microsoft.com/office/officeart/2005/8/layout/cycle7"/>
    <dgm:cxn modelId="{B5525D89-EE5C-4EFD-9096-7CAAF4D8E442}" type="presOf" srcId="{05821778-FF8B-4F8F-B841-966C7BA9238E}" destId="{7BA731A0-D73D-4A96-8545-133420B50A5C}" srcOrd="1" destOrd="0" presId="urn:microsoft.com/office/officeart/2005/8/layout/cycle7"/>
    <dgm:cxn modelId="{42FF2CBA-0CDC-413D-BD19-95FDC298B5B7}" srcId="{6F642872-A007-4913-BACB-AF071E27BADD}" destId="{BE4C782E-13E8-4FEB-9FA9-4AF516DBE3A9}" srcOrd="0" destOrd="0" parTransId="{25F6D88E-3FBE-419D-8AB1-DFC1AD5FB50F}" sibTransId="{112E748F-A53E-4ECE-AC2E-DBA07ED2EEAE}"/>
    <dgm:cxn modelId="{A69F2FD2-E845-43FA-9143-61BA1EAF18FC}" type="presOf" srcId="{6F642872-A007-4913-BACB-AF071E27BADD}" destId="{BA138C3A-D3B2-4966-B063-649255D0B8BD}" srcOrd="0" destOrd="0" presId="urn:microsoft.com/office/officeart/2005/8/layout/cycle7"/>
    <dgm:cxn modelId="{039A60D2-3E45-4C22-B2AC-8BF66D1274B6}" type="presOf" srcId="{BE4C782E-13E8-4FEB-9FA9-4AF516DBE3A9}" destId="{C603C081-11BE-4718-9894-C271A1612F0D}" srcOrd="0" destOrd="0" presId="urn:microsoft.com/office/officeart/2005/8/layout/cycle7"/>
    <dgm:cxn modelId="{41BD81D7-E159-4248-95A5-69F5D7E1AC12}" type="presOf" srcId="{112E748F-A53E-4ECE-AC2E-DBA07ED2EEAE}" destId="{A4DC9A76-8CA3-4108-BD5B-ECBBFB788F46}" srcOrd="0" destOrd="0" presId="urn:microsoft.com/office/officeart/2005/8/layout/cycle7"/>
    <dgm:cxn modelId="{A2FB56E9-1872-4154-9FDB-45F75C28D0D5}" type="presOf" srcId="{0BD918C7-AD4A-4695-8B63-663574674981}" destId="{ECA066E3-84B0-4EAB-B96B-67480E75FA0F}" srcOrd="1" destOrd="0" presId="urn:microsoft.com/office/officeart/2005/8/layout/cycle7"/>
    <dgm:cxn modelId="{A324948C-5C92-475C-8311-00E8B957652F}" type="presParOf" srcId="{BA138C3A-D3B2-4966-B063-649255D0B8BD}" destId="{C603C081-11BE-4718-9894-C271A1612F0D}" srcOrd="0" destOrd="0" presId="urn:microsoft.com/office/officeart/2005/8/layout/cycle7"/>
    <dgm:cxn modelId="{4F0764DB-EAD2-49E4-A32A-B43E3FE3BFC0}" type="presParOf" srcId="{BA138C3A-D3B2-4966-B063-649255D0B8BD}" destId="{A4DC9A76-8CA3-4108-BD5B-ECBBFB788F46}" srcOrd="1" destOrd="0" presId="urn:microsoft.com/office/officeart/2005/8/layout/cycle7"/>
    <dgm:cxn modelId="{65FC1ADC-9760-46A4-A9B2-DA6E77AA91F9}" type="presParOf" srcId="{A4DC9A76-8CA3-4108-BD5B-ECBBFB788F46}" destId="{72BECC31-4420-4C91-915A-BA47EDECCD07}" srcOrd="0" destOrd="0" presId="urn:microsoft.com/office/officeart/2005/8/layout/cycle7"/>
    <dgm:cxn modelId="{BD03464D-29F8-4F93-8F25-C76FCEDEFD05}" type="presParOf" srcId="{BA138C3A-D3B2-4966-B063-649255D0B8BD}" destId="{36F88C96-6E1C-4C30-824F-B810BBC4461F}" srcOrd="2" destOrd="0" presId="urn:microsoft.com/office/officeart/2005/8/layout/cycle7"/>
    <dgm:cxn modelId="{1E9FDA38-5F79-4F50-9481-1DEFAD2FC556}" type="presParOf" srcId="{BA138C3A-D3B2-4966-B063-649255D0B8BD}" destId="{9DF8B9F8-A538-41D0-99CE-F57DABFFE1C5}" srcOrd="3" destOrd="0" presId="urn:microsoft.com/office/officeart/2005/8/layout/cycle7"/>
    <dgm:cxn modelId="{64930BCB-88D2-45DA-80B1-9523D65F8D18}" type="presParOf" srcId="{9DF8B9F8-A538-41D0-99CE-F57DABFFE1C5}" destId="{ECA066E3-84B0-4EAB-B96B-67480E75FA0F}" srcOrd="0" destOrd="0" presId="urn:microsoft.com/office/officeart/2005/8/layout/cycle7"/>
    <dgm:cxn modelId="{3ABA2D3D-8E90-4BB3-912F-731107B63646}" type="presParOf" srcId="{BA138C3A-D3B2-4966-B063-649255D0B8BD}" destId="{6A3DE4E6-9C00-4F7A-B3FC-9F53BF97C133}" srcOrd="4" destOrd="0" presId="urn:microsoft.com/office/officeart/2005/8/layout/cycle7"/>
    <dgm:cxn modelId="{E1136729-43B1-4347-8473-05FA8BADBC61}" type="presParOf" srcId="{BA138C3A-D3B2-4966-B063-649255D0B8BD}" destId="{6F0F66D0-826B-408E-8882-88E4DD22E0FC}" srcOrd="5" destOrd="0" presId="urn:microsoft.com/office/officeart/2005/8/layout/cycle7"/>
    <dgm:cxn modelId="{E11697C9-C0A4-443E-B43A-2593CABA116E}" type="presParOf" srcId="{6F0F66D0-826B-408E-8882-88E4DD22E0FC}" destId="{7BA731A0-D73D-4A96-8545-133420B50A5C}" srcOrd="0" destOrd="0" presId="urn:microsoft.com/office/officeart/2005/8/layout/cycle7"/>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63353CF-48DC-4349-AC10-4D98A134CDA9}">
      <dsp:nvSpPr>
        <dsp:cNvPr id="0" name=""/>
        <dsp:cNvSpPr/>
      </dsp:nvSpPr>
      <dsp:spPr>
        <a:xfrm>
          <a:off x="1428326" y="53022"/>
          <a:ext cx="2545080" cy="2545080"/>
        </a:xfrm>
        <a:prstGeom prst="ellipse">
          <a:avLst/>
        </a:prstGeom>
        <a:solidFill>
          <a:schemeClr val="accent2">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r>
            <a:rPr lang="en-CA" sz="3000" kern="1200" dirty="0">
              <a:solidFill>
                <a:schemeClr val="bg1"/>
              </a:solidFill>
            </a:rPr>
            <a:t>Research</a:t>
          </a:r>
        </a:p>
      </dsp:txBody>
      <dsp:txXfrm>
        <a:off x="1767670" y="498411"/>
        <a:ext cx="1866392" cy="1145286"/>
      </dsp:txXfrm>
    </dsp:sp>
    <dsp:sp modelId="{F4A6FDBA-BB4C-45BE-A976-AF1F94A710F1}">
      <dsp:nvSpPr>
        <dsp:cNvPr id="0" name=""/>
        <dsp:cNvSpPr/>
      </dsp:nvSpPr>
      <dsp:spPr>
        <a:xfrm>
          <a:off x="2346676" y="1643697"/>
          <a:ext cx="2545080" cy="2545080"/>
        </a:xfrm>
        <a:prstGeom prst="ellipse">
          <a:avLst/>
        </a:prstGeom>
        <a:solidFill>
          <a:schemeClr val="accent3">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r>
            <a:rPr lang="en-CA" sz="3000" kern="1200" dirty="0">
              <a:solidFill>
                <a:schemeClr val="bg1"/>
              </a:solidFill>
            </a:rPr>
            <a:t>Extension</a:t>
          </a:r>
        </a:p>
      </dsp:txBody>
      <dsp:txXfrm>
        <a:off x="3125046" y="2301176"/>
        <a:ext cx="1527048" cy="1399794"/>
      </dsp:txXfrm>
    </dsp:sp>
    <dsp:sp modelId="{27C5541F-2F0B-48F0-BDE6-55EFDC4B1E6C}">
      <dsp:nvSpPr>
        <dsp:cNvPr id="0" name=""/>
        <dsp:cNvSpPr/>
      </dsp:nvSpPr>
      <dsp:spPr>
        <a:xfrm>
          <a:off x="509976" y="1643697"/>
          <a:ext cx="2545080" cy="2545080"/>
        </a:xfrm>
        <a:prstGeom prst="ellipse">
          <a:avLst/>
        </a:prstGeom>
        <a:solidFill>
          <a:schemeClr val="accent4">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1333500">
            <a:lnSpc>
              <a:spcPct val="90000"/>
            </a:lnSpc>
            <a:spcBef>
              <a:spcPct val="0"/>
            </a:spcBef>
            <a:spcAft>
              <a:spcPct val="35000"/>
            </a:spcAft>
            <a:buNone/>
          </a:pPr>
          <a:r>
            <a:rPr lang="en-CA" sz="3000" kern="1200" dirty="0">
              <a:solidFill>
                <a:schemeClr val="bg1"/>
              </a:solidFill>
            </a:rPr>
            <a:t>Teaching</a:t>
          </a:r>
        </a:p>
      </dsp:txBody>
      <dsp:txXfrm>
        <a:off x="749638" y="2301176"/>
        <a:ext cx="1527048" cy="13997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2B3274-FB82-49CF-A1C9-FE6071BEE46C}">
      <dsp:nvSpPr>
        <dsp:cNvPr id="0" name=""/>
        <dsp:cNvSpPr/>
      </dsp:nvSpPr>
      <dsp:spPr>
        <a:xfrm>
          <a:off x="141" y="1774586"/>
          <a:ext cx="2266626" cy="1869493"/>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US" sz="1600" kern="1200" dirty="0"/>
            <a:t>Student and teacher recruitment</a:t>
          </a:r>
        </a:p>
        <a:p>
          <a:pPr marL="171450" lvl="1" indent="-171450" algn="l" defTabSz="711200">
            <a:lnSpc>
              <a:spcPct val="90000"/>
            </a:lnSpc>
            <a:spcBef>
              <a:spcPct val="0"/>
            </a:spcBef>
            <a:spcAft>
              <a:spcPct val="15000"/>
            </a:spcAft>
            <a:buChar char="•"/>
          </a:pPr>
          <a:r>
            <a:rPr lang="en-US" sz="1600" kern="1200" dirty="0"/>
            <a:t>Infrastructure and budget</a:t>
          </a:r>
        </a:p>
        <a:p>
          <a:pPr marL="171450" lvl="1" indent="-171450" algn="l" defTabSz="711200">
            <a:lnSpc>
              <a:spcPct val="90000"/>
            </a:lnSpc>
            <a:spcBef>
              <a:spcPct val="0"/>
            </a:spcBef>
            <a:spcAft>
              <a:spcPct val="15000"/>
            </a:spcAft>
            <a:buChar char="•"/>
          </a:pPr>
          <a:r>
            <a:rPr lang="en-US" sz="1600" kern="1200" dirty="0"/>
            <a:t>Organisational culture</a:t>
          </a:r>
        </a:p>
      </dsp:txBody>
      <dsp:txXfrm>
        <a:off x="43163" y="1817608"/>
        <a:ext cx="2180582" cy="1382843"/>
      </dsp:txXfrm>
    </dsp:sp>
    <dsp:sp modelId="{3577F47B-CB10-4D30-90B2-77DE465A6A26}">
      <dsp:nvSpPr>
        <dsp:cNvPr id="0" name=""/>
        <dsp:cNvSpPr/>
      </dsp:nvSpPr>
      <dsp:spPr>
        <a:xfrm>
          <a:off x="1300946" y="2316885"/>
          <a:ext cx="2356306" cy="2356306"/>
        </a:xfrm>
        <a:prstGeom prst="leftCircularArrow">
          <a:avLst>
            <a:gd name="adj1" fmla="val 2550"/>
            <a:gd name="adj2" fmla="val 309429"/>
            <a:gd name="adj3" fmla="val 2084940"/>
            <a:gd name="adj4" fmla="val 9024489"/>
            <a:gd name="adj5" fmla="val 2975"/>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5B6644A-BF46-4DEB-B040-78503058A512}">
      <dsp:nvSpPr>
        <dsp:cNvPr id="0" name=""/>
        <dsp:cNvSpPr/>
      </dsp:nvSpPr>
      <dsp:spPr>
        <a:xfrm>
          <a:off x="503836" y="3243474"/>
          <a:ext cx="2014779" cy="80121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kern="1200" dirty="0"/>
            <a:t>Inputs</a:t>
          </a:r>
        </a:p>
      </dsp:txBody>
      <dsp:txXfrm>
        <a:off x="527303" y="3266941"/>
        <a:ext cx="1967845" cy="754277"/>
      </dsp:txXfrm>
    </dsp:sp>
    <dsp:sp modelId="{EC14CC94-5DD5-4BC5-8488-07771F80F4A8}">
      <dsp:nvSpPr>
        <dsp:cNvPr id="0" name=""/>
        <dsp:cNvSpPr/>
      </dsp:nvSpPr>
      <dsp:spPr>
        <a:xfrm>
          <a:off x="2804762" y="1774586"/>
          <a:ext cx="2266626" cy="1869493"/>
        </a:xfrm>
        <a:prstGeom prst="roundRect">
          <a:avLst>
            <a:gd name="adj" fmla="val 10000"/>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US" sz="1600" kern="1200" dirty="0"/>
            <a:t>Fostering inquisitive minds</a:t>
          </a:r>
        </a:p>
        <a:p>
          <a:pPr marL="171450" lvl="1" indent="-171450" algn="l" defTabSz="711200">
            <a:lnSpc>
              <a:spcPct val="90000"/>
            </a:lnSpc>
            <a:spcBef>
              <a:spcPct val="0"/>
            </a:spcBef>
            <a:spcAft>
              <a:spcPct val="15000"/>
            </a:spcAft>
            <a:buChar char="•"/>
          </a:pPr>
          <a:r>
            <a:rPr lang="en-US" sz="1600" kern="1200" dirty="0"/>
            <a:t>Academic freedom and autonomy</a:t>
          </a:r>
        </a:p>
        <a:p>
          <a:pPr marL="171450" lvl="1" indent="-171450" algn="l" defTabSz="711200">
            <a:lnSpc>
              <a:spcPct val="90000"/>
            </a:lnSpc>
            <a:spcBef>
              <a:spcPct val="0"/>
            </a:spcBef>
            <a:spcAft>
              <a:spcPct val="15000"/>
            </a:spcAft>
            <a:buChar char="•"/>
          </a:pPr>
          <a:r>
            <a:rPr lang="en-US" sz="1600" kern="1200" dirty="0"/>
            <a:t>Relevant curriculum</a:t>
          </a:r>
        </a:p>
      </dsp:txBody>
      <dsp:txXfrm>
        <a:off x="2847784" y="2218214"/>
        <a:ext cx="2180582" cy="1382843"/>
      </dsp:txXfrm>
    </dsp:sp>
    <dsp:sp modelId="{EEF2B844-D9F4-441E-AB33-F003554CC699}">
      <dsp:nvSpPr>
        <dsp:cNvPr id="0" name=""/>
        <dsp:cNvSpPr/>
      </dsp:nvSpPr>
      <dsp:spPr>
        <a:xfrm>
          <a:off x="4086679" y="672173"/>
          <a:ext cx="2645930" cy="2645930"/>
        </a:xfrm>
        <a:prstGeom prst="circularArrow">
          <a:avLst>
            <a:gd name="adj1" fmla="val 2271"/>
            <a:gd name="adj2" fmla="val 273786"/>
            <a:gd name="adj3" fmla="val 19550703"/>
            <a:gd name="adj4" fmla="val 12575511"/>
            <a:gd name="adj5" fmla="val 265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303F748-0956-4A55-A37A-CEC014C985B7}">
      <dsp:nvSpPr>
        <dsp:cNvPr id="0" name=""/>
        <dsp:cNvSpPr/>
      </dsp:nvSpPr>
      <dsp:spPr>
        <a:xfrm>
          <a:off x="3308457" y="1373981"/>
          <a:ext cx="2014779" cy="801211"/>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kern="1200" dirty="0"/>
            <a:t>Processes</a:t>
          </a:r>
        </a:p>
      </dsp:txBody>
      <dsp:txXfrm>
        <a:off x="3331924" y="1397448"/>
        <a:ext cx="1967845" cy="754277"/>
      </dsp:txXfrm>
    </dsp:sp>
    <dsp:sp modelId="{3A0261F9-DC6C-48FB-8C40-433C8AA8A459}">
      <dsp:nvSpPr>
        <dsp:cNvPr id="0" name=""/>
        <dsp:cNvSpPr/>
      </dsp:nvSpPr>
      <dsp:spPr>
        <a:xfrm>
          <a:off x="5609383" y="1774586"/>
          <a:ext cx="2266626" cy="1869493"/>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US" sz="1600" kern="1200" dirty="0"/>
            <a:t>Impact on society</a:t>
          </a:r>
        </a:p>
        <a:p>
          <a:pPr marL="171450" lvl="1" indent="-171450" algn="l" defTabSz="711200">
            <a:lnSpc>
              <a:spcPct val="90000"/>
            </a:lnSpc>
            <a:spcBef>
              <a:spcPct val="0"/>
            </a:spcBef>
            <a:spcAft>
              <a:spcPct val="15000"/>
            </a:spcAft>
            <a:buChar char="•"/>
          </a:pPr>
          <a:r>
            <a:rPr lang="en-US" sz="1600" kern="1200" dirty="0"/>
            <a:t>Graduate employability and earnings</a:t>
          </a:r>
        </a:p>
        <a:p>
          <a:pPr marL="171450" lvl="1" indent="-171450" algn="l" defTabSz="711200">
            <a:lnSpc>
              <a:spcPct val="90000"/>
            </a:lnSpc>
            <a:spcBef>
              <a:spcPct val="0"/>
            </a:spcBef>
            <a:spcAft>
              <a:spcPct val="15000"/>
            </a:spcAft>
            <a:buChar char="•"/>
          </a:pPr>
          <a:r>
            <a:rPr lang="en-US" sz="1600" kern="1200" dirty="0"/>
            <a:t>Adding value to institutional reputation</a:t>
          </a:r>
        </a:p>
      </dsp:txBody>
      <dsp:txXfrm>
        <a:off x="5652405" y="1817608"/>
        <a:ext cx="2180582" cy="1382843"/>
      </dsp:txXfrm>
    </dsp:sp>
    <dsp:sp modelId="{9CB5526C-BEFA-4E8C-8689-7C326AABCDD0}">
      <dsp:nvSpPr>
        <dsp:cNvPr id="0" name=""/>
        <dsp:cNvSpPr/>
      </dsp:nvSpPr>
      <dsp:spPr>
        <a:xfrm>
          <a:off x="6113078" y="3243474"/>
          <a:ext cx="2014779" cy="80121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kern="1200" dirty="0"/>
            <a:t>Outcomes</a:t>
          </a:r>
        </a:p>
      </dsp:txBody>
      <dsp:txXfrm>
        <a:off x="6136545" y="3266941"/>
        <a:ext cx="1967845" cy="75427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A872F9-A5B8-4211-9FCD-79722E167124}">
      <dsp:nvSpPr>
        <dsp:cNvPr id="0" name=""/>
        <dsp:cNvSpPr/>
      </dsp:nvSpPr>
      <dsp:spPr>
        <a:xfrm>
          <a:off x="0" y="0"/>
          <a:ext cx="3286125" cy="4351338"/>
        </a:xfrm>
        <a:prstGeom prst="rect">
          <a:avLst/>
        </a:prstGeom>
        <a:gradFill rotWithShape="0">
          <a:gsLst>
            <a:gs pos="1000">
              <a:schemeClr val="tx1">
                <a:lumMod val="85000"/>
                <a:lumOff val="15000"/>
              </a:schemeClr>
            </a:gs>
            <a:gs pos="100000">
              <a:schemeClr val="accent2">
                <a:lumMod val="50000"/>
              </a:schemeClr>
            </a:gs>
          </a:gsLst>
          <a:lin ang="12600000" scaled="0"/>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ctr" defTabSz="1600200">
            <a:lnSpc>
              <a:spcPct val="90000"/>
            </a:lnSpc>
            <a:spcBef>
              <a:spcPct val="0"/>
            </a:spcBef>
            <a:spcAft>
              <a:spcPct val="35000"/>
            </a:spcAft>
            <a:buNone/>
          </a:pPr>
          <a:r>
            <a:rPr lang="en-US" sz="3600" kern="1200" dirty="0">
              <a:solidFill>
                <a:schemeClr val="bg1"/>
              </a:solidFill>
            </a:rPr>
            <a:t>Build interaction.</a:t>
          </a:r>
          <a:br>
            <a:rPr lang="en-US" sz="2800" kern="1200" dirty="0">
              <a:solidFill>
                <a:schemeClr val="bg1"/>
              </a:solidFill>
            </a:rPr>
          </a:br>
          <a:endParaRPr lang="en-US" sz="2800" kern="1200" noProof="1">
            <a:solidFill>
              <a:schemeClr val="bg1"/>
            </a:solidFill>
          </a:endParaRPr>
        </a:p>
      </dsp:txBody>
      <dsp:txXfrm>
        <a:off x="0" y="1653508"/>
        <a:ext cx="3286125" cy="2610802"/>
      </dsp:txXfrm>
    </dsp:sp>
    <dsp:sp modelId="{8157E768-0524-44F1-8F00-7DF53576D2D6}">
      <dsp:nvSpPr>
        <dsp:cNvPr id="0" name=""/>
        <dsp:cNvSpPr/>
      </dsp:nvSpPr>
      <dsp:spPr>
        <a:xfrm>
          <a:off x="990361" y="435133"/>
          <a:ext cx="1305401" cy="1305401"/>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endParaRPr lang="en-US" sz="4800" kern="1200" dirty="0"/>
        </a:p>
      </dsp:txBody>
      <dsp:txXfrm>
        <a:off x="990361" y="435133"/>
        <a:ext cx="1305401" cy="1305401"/>
      </dsp:txXfrm>
    </dsp:sp>
    <dsp:sp modelId="{676D607A-85D2-4EAF-B264-A9D94B61A4FF}">
      <dsp:nvSpPr>
        <dsp:cNvPr id="0" name=""/>
        <dsp:cNvSpPr/>
      </dsp:nvSpPr>
      <dsp:spPr>
        <a:xfrm>
          <a:off x="0" y="4351266"/>
          <a:ext cx="3286125" cy="72"/>
        </a:xfrm>
        <a:prstGeom prst="rect">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E95CEBE-1AD7-41D4-9CEE-5BA77CA8C01E}">
      <dsp:nvSpPr>
        <dsp:cNvPr id="0" name=""/>
        <dsp:cNvSpPr/>
      </dsp:nvSpPr>
      <dsp:spPr>
        <a:xfrm>
          <a:off x="3614737" y="0"/>
          <a:ext cx="3286125" cy="4351338"/>
        </a:xfrm>
        <a:prstGeom prst="rect">
          <a:avLst/>
        </a:prstGeom>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ctr" defTabSz="711200">
            <a:lnSpc>
              <a:spcPct val="90000"/>
            </a:lnSpc>
            <a:spcBef>
              <a:spcPct val="0"/>
            </a:spcBef>
            <a:spcAft>
              <a:spcPct val="35000"/>
            </a:spcAft>
            <a:buNone/>
          </a:pPr>
          <a:r>
            <a:rPr lang="en-US" sz="3600" kern="1200" dirty="0">
              <a:solidFill>
                <a:srgbClr val="FFFFFF"/>
              </a:solidFill>
              <a:latin typeface="Calibri"/>
              <a:ea typeface="+mn-ea"/>
              <a:cs typeface="+mn-cs"/>
            </a:rPr>
            <a:t>Encourage discussion.</a:t>
          </a:r>
          <a:endParaRPr lang="en-US" sz="3600" kern="1200" noProof="1">
            <a:solidFill>
              <a:srgbClr val="FFFFFF"/>
            </a:solidFill>
            <a:latin typeface="Calibri"/>
            <a:ea typeface="+mn-ea"/>
            <a:cs typeface="+mn-cs"/>
          </a:endParaRPr>
        </a:p>
        <a:p>
          <a:pPr marL="0" lvl="0" indent="0" algn="l" defTabSz="711200">
            <a:lnSpc>
              <a:spcPct val="90000"/>
            </a:lnSpc>
            <a:spcBef>
              <a:spcPct val="0"/>
            </a:spcBef>
            <a:spcAft>
              <a:spcPct val="35000"/>
            </a:spcAft>
            <a:buNone/>
          </a:pPr>
          <a:endParaRPr lang="en-US" sz="1600" kern="1200" dirty="0">
            <a:solidFill>
              <a:srgbClr val="FFFFFF"/>
            </a:solidFill>
            <a:latin typeface="Calibri"/>
            <a:ea typeface="+mn-ea"/>
            <a:cs typeface="+mn-cs"/>
          </a:endParaRPr>
        </a:p>
      </dsp:txBody>
      <dsp:txXfrm>
        <a:off x="3614737" y="1653508"/>
        <a:ext cx="3286125" cy="2610802"/>
      </dsp:txXfrm>
    </dsp:sp>
    <dsp:sp modelId="{AFA09309-0DCE-4477-82D3-AAF980A85A37}">
      <dsp:nvSpPr>
        <dsp:cNvPr id="0" name=""/>
        <dsp:cNvSpPr/>
      </dsp:nvSpPr>
      <dsp:spPr>
        <a:xfrm>
          <a:off x="4605099" y="435133"/>
          <a:ext cx="1305401" cy="1305401"/>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endParaRPr lang="en-US" sz="4800" kern="1200" dirty="0"/>
        </a:p>
      </dsp:txBody>
      <dsp:txXfrm>
        <a:off x="4605099" y="435133"/>
        <a:ext cx="1305401" cy="1305401"/>
      </dsp:txXfrm>
    </dsp:sp>
    <dsp:sp modelId="{70685E0F-5EC9-4D84-80D5-F2F78DC3CFFC}">
      <dsp:nvSpPr>
        <dsp:cNvPr id="0" name=""/>
        <dsp:cNvSpPr/>
      </dsp:nvSpPr>
      <dsp:spPr>
        <a:xfrm>
          <a:off x="3614737" y="4351266"/>
          <a:ext cx="3286125" cy="72"/>
        </a:xfrm>
        <a:prstGeom prst="rect">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F3868F-681F-4EF9-8B83-F3B0F354A4C4}">
      <dsp:nvSpPr>
        <dsp:cNvPr id="0" name=""/>
        <dsp:cNvSpPr/>
      </dsp:nvSpPr>
      <dsp:spPr>
        <a:xfrm>
          <a:off x="7229475" y="0"/>
          <a:ext cx="3286125" cy="4351338"/>
        </a:xfrm>
        <a:prstGeom prst="rect">
          <a:avLst/>
        </a:prstGeom>
        <a:gradFill rotWithShape="0">
          <a:gsLst>
            <a:gs pos="1000">
              <a:srgbClr val="000000">
                <a:lumMod val="85000"/>
                <a:lumOff val="15000"/>
              </a:srgbClr>
            </a:gs>
            <a:gs pos="100000">
              <a:srgbClr val="17B2D1">
                <a:lumMod val="50000"/>
              </a:srgbClr>
            </a:gs>
          </a:gsLst>
          <a:lin ang="12600000" scaled="0"/>
        </a:gradFill>
        <a:ln w="12700" cap="flat" cmpd="sng" algn="ctr">
          <a:no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marL="0" lvl="0" indent="0" algn="ctr" defTabSz="711200">
            <a:lnSpc>
              <a:spcPct val="90000"/>
            </a:lnSpc>
            <a:spcBef>
              <a:spcPct val="0"/>
            </a:spcBef>
            <a:spcAft>
              <a:spcPct val="35000"/>
            </a:spcAft>
            <a:buNone/>
          </a:pPr>
          <a:r>
            <a:rPr lang="en-US" sz="3600" kern="1200" dirty="0">
              <a:solidFill>
                <a:srgbClr val="FFFFFF"/>
              </a:solidFill>
              <a:latin typeface="Calibri"/>
              <a:ea typeface="+mn-ea"/>
              <a:cs typeface="+mn-cs"/>
            </a:rPr>
            <a:t>Practice + Expert feedback necessary. </a:t>
          </a:r>
          <a:br>
            <a:rPr lang="en-US" sz="1600" kern="1200" dirty="0">
              <a:solidFill>
                <a:srgbClr val="FFFFFF"/>
              </a:solidFill>
              <a:latin typeface="Calibri"/>
              <a:ea typeface="+mn-ea"/>
              <a:cs typeface="+mn-cs"/>
            </a:rPr>
          </a:br>
          <a:endParaRPr lang="en-US" sz="1600" kern="1200" dirty="0">
            <a:solidFill>
              <a:srgbClr val="FFFFFF"/>
            </a:solidFill>
            <a:latin typeface="Calibri"/>
            <a:ea typeface="+mn-ea"/>
            <a:cs typeface="+mn-cs"/>
          </a:endParaRPr>
        </a:p>
      </dsp:txBody>
      <dsp:txXfrm>
        <a:off x="7229475" y="1653508"/>
        <a:ext cx="3286125" cy="2610802"/>
      </dsp:txXfrm>
    </dsp:sp>
    <dsp:sp modelId="{9718E67E-2C8C-4093-AB5F-E3BEFAAEA31B}">
      <dsp:nvSpPr>
        <dsp:cNvPr id="0" name=""/>
        <dsp:cNvSpPr/>
      </dsp:nvSpPr>
      <dsp:spPr>
        <a:xfrm>
          <a:off x="8219836" y="435133"/>
          <a:ext cx="1305401" cy="1305401"/>
        </a:xfrm>
        <a:prstGeom prst="rect">
          <a:avLst/>
        </a:prstGeom>
        <a:gradFill rotWithShape="0">
          <a:gsLst>
            <a:gs pos="0">
              <a:srgbClr val="000000">
                <a:lumMod val="75000"/>
                <a:lumOff val="25000"/>
              </a:srgbClr>
            </a:gs>
            <a:gs pos="15929">
              <a:srgbClr val="000000">
                <a:lumMod val="85000"/>
                <a:lumOff val="15000"/>
              </a:srgbClr>
            </a:gs>
            <a:gs pos="97000">
              <a:srgbClr val="000000">
                <a:lumMod val="85000"/>
                <a:lumOff val="15000"/>
              </a:srgbClr>
            </a:gs>
            <a:gs pos="100000">
              <a:srgbClr val="17B2D1">
                <a:lumMod val="75000"/>
              </a:srgbClr>
            </a:gs>
          </a:gsLst>
          <a:lin ang="10800000" scaled="0"/>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774" tIns="12700" rIns="101774" bIns="12700" numCol="1" spcCol="1270" anchor="ctr" anchorCtr="0">
          <a:noAutofit/>
        </a:bodyPr>
        <a:lstStyle/>
        <a:p>
          <a:pPr marL="0" lvl="0" indent="0" algn="ctr" defTabSz="2133600">
            <a:lnSpc>
              <a:spcPct val="90000"/>
            </a:lnSpc>
            <a:spcBef>
              <a:spcPct val="0"/>
            </a:spcBef>
            <a:spcAft>
              <a:spcPct val="35000"/>
            </a:spcAft>
            <a:buNone/>
          </a:pPr>
          <a:endParaRPr lang="en-US" sz="4800" kern="1200" dirty="0"/>
        </a:p>
      </dsp:txBody>
      <dsp:txXfrm>
        <a:off x="8219836" y="435133"/>
        <a:ext cx="1305401" cy="1305401"/>
      </dsp:txXfrm>
    </dsp:sp>
    <dsp:sp modelId="{13CAC05E-7817-4F00-94BF-9DC0F20DF1D8}">
      <dsp:nvSpPr>
        <dsp:cNvPr id="0" name=""/>
        <dsp:cNvSpPr/>
      </dsp:nvSpPr>
      <dsp:spPr>
        <a:xfrm>
          <a:off x="7229475" y="4351266"/>
          <a:ext cx="3286125" cy="72"/>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ECA29D-1AAC-46BD-ABAF-D8E762BD16A1}">
      <dsp:nvSpPr>
        <dsp:cNvPr id="0" name=""/>
        <dsp:cNvSpPr/>
      </dsp:nvSpPr>
      <dsp:spPr>
        <a:xfrm>
          <a:off x="1759" y="0"/>
          <a:ext cx="2738065" cy="4572000"/>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a:t>Face-to-Face Courses</a:t>
          </a:r>
        </a:p>
      </dsp:txBody>
      <dsp:txXfrm>
        <a:off x="1759" y="1828800"/>
        <a:ext cx="2738065" cy="1828800"/>
      </dsp:txXfrm>
    </dsp:sp>
    <dsp:sp modelId="{B4B8514C-DC19-4606-B092-AB2423EAF7FF}">
      <dsp:nvSpPr>
        <dsp:cNvPr id="0" name=""/>
        <dsp:cNvSpPr/>
      </dsp:nvSpPr>
      <dsp:spPr>
        <a:xfrm>
          <a:off x="487680" y="152445"/>
          <a:ext cx="1766224" cy="1766224"/>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2000" r="-2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55E98E5-47FB-496A-B7B7-D8953D38879B}">
      <dsp:nvSpPr>
        <dsp:cNvPr id="0" name=""/>
        <dsp:cNvSpPr/>
      </dsp:nvSpPr>
      <dsp:spPr>
        <a:xfrm>
          <a:off x="2821967" y="0"/>
          <a:ext cx="2738065" cy="4572000"/>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a:t>Blended Courses</a:t>
          </a:r>
        </a:p>
      </dsp:txBody>
      <dsp:txXfrm>
        <a:off x="2821967" y="1828800"/>
        <a:ext cx="2738065" cy="1828800"/>
      </dsp:txXfrm>
    </dsp:sp>
    <dsp:sp modelId="{14FC36B1-9581-473D-B74E-352ABEB6A1AC}">
      <dsp:nvSpPr>
        <dsp:cNvPr id="0" name=""/>
        <dsp:cNvSpPr/>
      </dsp:nvSpPr>
      <dsp:spPr>
        <a:xfrm>
          <a:off x="3307887" y="152445"/>
          <a:ext cx="1766224" cy="1766224"/>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1000" r="-2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929DFD7-E3C3-4DA3-ABD4-BF2764C39D3F}">
      <dsp:nvSpPr>
        <dsp:cNvPr id="0" name=""/>
        <dsp:cNvSpPr/>
      </dsp:nvSpPr>
      <dsp:spPr>
        <a:xfrm>
          <a:off x="5615998" y="0"/>
          <a:ext cx="2738065" cy="4572000"/>
        </a:xfrm>
        <a:prstGeom prst="roundRect">
          <a:avLst>
            <a:gd name="adj" fmla="val 10000"/>
          </a:avLst>
        </a:prstGeom>
        <a:solidFill>
          <a:srgbClr val="EA1A7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9136" tIns="199136" rIns="199136" bIns="199136" numCol="1" spcCol="1270" anchor="ctr" anchorCtr="0">
          <a:noAutofit/>
        </a:bodyPr>
        <a:lstStyle/>
        <a:p>
          <a:pPr marL="0" lvl="0" indent="0" algn="ctr" defTabSz="1244600">
            <a:lnSpc>
              <a:spcPct val="90000"/>
            </a:lnSpc>
            <a:spcBef>
              <a:spcPct val="0"/>
            </a:spcBef>
            <a:spcAft>
              <a:spcPct val="35000"/>
            </a:spcAft>
            <a:buNone/>
          </a:pPr>
          <a:r>
            <a:rPr lang="en-US" sz="2800" kern="1200" dirty="0"/>
            <a:t>Distance/Online Courses</a:t>
          </a:r>
        </a:p>
      </dsp:txBody>
      <dsp:txXfrm>
        <a:off x="5615998" y="1828800"/>
        <a:ext cx="2738065" cy="1828800"/>
      </dsp:txXfrm>
    </dsp:sp>
    <dsp:sp modelId="{277265E0-999A-4CCA-B20F-9A6C57E7912B}">
      <dsp:nvSpPr>
        <dsp:cNvPr id="0" name=""/>
        <dsp:cNvSpPr/>
      </dsp:nvSpPr>
      <dsp:spPr>
        <a:xfrm>
          <a:off x="6128095" y="152445"/>
          <a:ext cx="1766224" cy="1766224"/>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20000" r="-2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FE7294B-386D-47B5-B411-B0974BDF6C83}">
      <dsp:nvSpPr>
        <dsp:cNvPr id="0" name=""/>
        <dsp:cNvSpPr/>
      </dsp:nvSpPr>
      <dsp:spPr>
        <a:xfrm>
          <a:off x="2822205" y="3733799"/>
          <a:ext cx="5559794" cy="685800"/>
        </a:xfrm>
        <a:prstGeom prst="leftRightArrow">
          <a:avLst/>
        </a:prstGeom>
        <a:solidFill>
          <a:schemeClr val="tx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3976FF-3460-411F-BC23-D0B68261F465}">
      <dsp:nvSpPr>
        <dsp:cNvPr id="0" name=""/>
        <dsp:cNvSpPr/>
      </dsp:nvSpPr>
      <dsp:spPr>
        <a:xfrm>
          <a:off x="0" y="465"/>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596134-9829-4D70-890A-C69BBF81D77E}">
      <dsp:nvSpPr>
        <dsp:cNvPr id="0" name=""/>
        <dsp:cNvSpPr/>
      </dsp:nvSpPr>
      <dsp:spPr>
        <a:xfrm>
          <a:off x="329212" y="245333"/>
          <a:ext cx="598567" cy="59856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17AA252-427D-40A4-8C7D-92392117FEF6}">
      <dsp:nvSpPr>
        <dsp:cNvPr id="0" name=""/>
        <dsp:cNvSpPr/>
      </dsp:nvSpPr>
      <dsp:spPr>
        <a:xfrm>
          <a:off x="1256992" y="465"/>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977900">
            <a:lnSpc>
              <a:spcPct val="100000"/>
            </a:lnSpc>
            <a:spcBef>
              <a:spcPct val="0"/>
            </a:spcBef>
            <a:spcAft>
              <a:spcPct val="35000"/>
            </a:spcAft>
            <a:buNone/>
          </a:pPr>
          <a:r>
            <a:rPr lang="en-US" sz="2200" kern="1200" dirty="0"/>
            <a:t>Appropriate mix for online and face-to-face</a:t>
          </a:r>
        </a:p>
      </dsp:txBody>
      <dsp:txXfrm>
        <a:off x="1256992" y="465"/>
        <a:ext cx="3545038" cy="1088305"/>
      </dsp:txXfrm>
    </dsp:sp>
    <dsp:sp modelId="{5DD1A591-E379-4123-AFEF-0E0E1C78A6C8}">
      <dsp:nvSpPr>
        <dsp:cNvPr id="0" name=""/>
        <dsp:cNvSpPr/>
      </dsp:nvSpPr>
      <dsp:spPr>
        <a:xfrm>
          <a:off x="0" y="1360846"/>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E68459-8AC8-4D4B-8B2A-B85347F651AB}">
      <dsp:nvSpPr>
        <dsp:cNvPr id="0" name=""/>
        <dsp:cNvSpPr/>
      </dsp:nvSpPr>
      <dsp:spPr>
        <a:xfrm>
          <a:off x="329212" y="1605715"/>
          <a:ext cx="598567" cy="59856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75F18A-3C22-462D-9DAB-5E8D88D9A51B}">
      <dsp:nvSpPr>
        <dsp:cNvPr id="0" name=""/>
        <dsp:cNvSpPr/>
      </dsp:nvSpPr>
      <dsp:spPr>
        <a:xfrm>
          <a:off x="1256992" y="1360846"/>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977900">
            <a:lnSpc>
              <a:spcPct val="100000"/>
            </a:lnSpc>
            <a:spcBef>
              <a:spcPct val="0"/>
            </a:spcBef>
            <a:spcAft>
              <a:spcPct val="35000"/>
            </a:spcAft>
            <a:buNone/>
          </a:pPr>
          <a:r>
            <a:rPr lang="en-US" sz="2200" kern="1200" dirty="0"/>
            <a:t>Build student-student and student-teacher interaction</a:t>
          </a:r>
        </a:p>
      </dsp:txBody>
      <dsp:txXfrm>
        <a:off x="1256992" y="1360846"/>
        <a:ext cx="3545038" cy="1088305"/>
      </dsp:txXfrm>
    </dsp:sp>
    <dsp:sp modelId="{B231036C-5FBE-4605-8393-F1B6359EE169}">
      <dsp:nvSpPr>
        <dsp:cNvPr id="0" name=""/>
        <dsp:cNvSpPr/>
      </dsp:nvSpPr>
      <dsp:spPr>
        <a:xfrm>
          <a:off x="0" y="2721228"/>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4BFE9C-AA80-43CE-8FF6-8D33BAD07C57}">
      <dsp:nvSpPr>
        <dsp:cNvPr id="0" name=""/>
        <dsp:cNvSpPr/>
      </dsp:nvSpPr>
      <dsp:spPr>
        <a:xfrm>
          <a:off x="329212" y="2966097"/>
          <a:ext cx="598567" cy="59856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56AE736-B6E0-4DC7-8429-5ADFCF947C4F}">
      <dsp:nvSpPr>
        <dsp:cNvPr id="0" name=""/>
        <dsp:cNvSpPr/>
      </dsp:nvSpPr>
      <dsp:spPr>
        <a:xfrm>
          <a:off x="1256992" y="2721228"/>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977900">
            <a:lnSpc>
              <a:spcPct val="100000"/>
            </a:lnSpc>
            <a:spcBef>
              <a:spcPct val="0"/>
            </a:spcBef>
            <a:spcAft>
              <a:spcPct val="35000"/>
            </a:spcAft>
            <a:buNone/>
          </a:pPr>
          <a:r>
            <a:rPr lang="en-US" sz="2200" kern="1200" dirty="0"/>
            <a:t>Mix asynchronous and synchronous activities</a:t>
          </a:r>
        </a:p>
      </dsp:txBody>
      <dsp:txXfrm>
        <a:off x="1256992" y="2721228"/>
        <a:ext cx="3545038" cy="108830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3976FF-3460-411F-BC23-D0B68261F465}">
      <dsp:nvSpPr>
        <dsp:cNvPr id="0" name=""/>
        <dsp:cNvSpPr/>
      </dsp:nvSpPr>
      <dsp:spPr>
        <a:xfrm>
          <a:off x="0" y="465"/>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5596134-9829-4D70-890A-C69BBF81D77E}">
      <dsp:nvSpPr>
        <dsp:cNvPr id="0" name=""/>
        <dsp:cNvSpPr/>
      </dsp:nvSpPr>
      <dsp:spPr>
        <a:xfrm>
          <a:off x="329212" y="245333"/>
          <a:ext cx="598567" cy="59856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17AA252-427D-40A4-8C7D-92392117FEF6}">
      <dsp:nvSpPr>
        <dsp:cNvPr id="0" name=""/>
        <dsp:cNvSpPr/>
      </dsp:nvSpPr>
      <dsp:spPr>
        <a:xfrm>
          <a:off x="1256992" y="465"/>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1111250">
            <a:lnSpc>
              <a:spcPct val="100000"/>
            </a:lnSpc>
            <a:spcBef>
              <a:spcPct val="0"/>
            </a:spcBef>
            <a:spcAft>
              <a:spcPct val="35000"/>
            </a:spcAft>
            <a:buNone/>
          </a:pPr>
          <a:r>
            <a:rPr lang="en-US" sz="2500" kern="1200" dirty="0"/>
            <a:t>Access</a:t>
          </a:r>
        </a:p>
      </dsp:txBody>
      <dsp:txXfrm>
        <a:off x="1256992" y="465"/>
        <a:ext cx="3545038" cy="1088305"/>
      </dsp:txXfrm>
    </dsp:sp>
    <dsp:sp modelId="{5DD1A591-E379-4123-AFEF-0E0E1C78A6C8}">
      <dsp:nvSpPr>
        <dsp:cNvPr id="0" name=""/>
        <dsp:cNvSpPr/>
      </dsp:nvSpPr>
      <dsp:spPr>
        <a:xfrm>
          <a:off x="0" y="1360846"/>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E68459-8AC8-4D4B-8B2A-B85347F651AB}">
      <dsp:nvSpPr>
        <dsp:cNvPr id="0" name=""/>
        <dsp:cNvSpPr/>
      </dsp:nvSpPr>
      <dsp:spPr>
        <a:xfrm>
          <a:off x="329212" y="1605715"/>
          <a:ext cx="598567" cy="59856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75F18A-3C22-462D-9DAB-5E8D88D9A51B}">
      <dsp:nvSpPr>
        <dsp:cNvPr id="0" name=""/>
        <dsp:cNvSpPr/>
      </dsp:nvSpPr>
      <dsp:spPr>
        <a:xfrm>
          <a:off x="1256992" y="1360846"/>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1111250">
            <a:lnSpc>
              <a:spcPct val="100000"/>
            </a:lnSpc>
            <a:spcBef>
              <a:spcPct val="0"/>
            </a:spcBef>
            <a:spcAft>
              <a:spcPct val="35000"/>
            </a:spcAft>
            <a:buNone/>
          </a:pPr>
          <a:r>
            <a:rPr lang="en-US" sz="2500" kern="1200" dirty="0"/>
            <a:t>Equity and Inclusion</a:t>
          </a:r>
        </a:p>
      </dsp:txBody>
      <dsp:txXfrm>
        <a:off x="1256992" y="1360846"/>
        <a:ext cx="3545038" cy="1088305"/>
      </dsp:txXfrm>
    </dsp:sp>
    <dsp:sp modelId="{B231036C-5FBE-4605-8393-F1B6359EE169}">
      <dsp:nvSpPr>
        <dsp:cNvPr id="0" name=""/>
        <dsp:cNvSpPr/>
      </dsp:nvSpPr>
      <dsp:spPr>
        <a:xfrm>
          <a:off x="0" y="2721228"/>
          <a:ext cx="4802031" cy="1088305"/>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4BFE9C-AA80-43CE-8FF6-8D33BAD07C57}">
      <dsp:nvSpPr>
        <dsp:cNvPr id="0" name=""/>
        <dsp:cNvSpPr/>
      </dsp:nvSpPr>
      <dsp:spPr>
        <a:xfrm>
          <a:off x="329212" y="2966097"/>
          <a:ext cx="598567" cy="59856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56AE736-B6E0-4DC7-8429-5ADFCF947C4F}">
      <dsp:nvSpPr>
        <dsp:cNvPr id="0" name=""/>
        <dsp:cNvSpPr/>
      </dsp:nvSpPr>
      <dsp:spPr>
        <a:xfrm>
          <a:off x="1256992" y="2721228"/>
          <a:ext cx="3545038" cy="10883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5179" tIns="115179" rIns="115179" bIns="115179" numCol="1" spcCol="1270" anchor="ctr" anchorCtr="0">
          <a:noAutofit/>
        </a:bodyPr>
        <a:lstStyle/>
        <a:p>
          <a:pPr marL="0" lvl="0" indent="0" algn="l" defTabSz="1111250">
            <a:lnSpc>
              <a:spcPct val="100000"/>
            </a:lnSpc>
            <a:spcBef>
              <a:spcPct val="0"/>
            </a:spcBef>
            <a:spcAft>
              <a:spcPct val="35000"/>
            </a:spcAft>
            <a:buNone/>
          </a:pPr>
          <a:r>
            <a:rPr lang="en-US" sz="2500" kern="1200" dirty="0"/>
            <a:t>Training both students and teachers</a:t>
          </a:r>
        </a:p>
      </dsp:txBody>
      <dsp:txXfrm>
        <a:off x="1256992" y="2721228"/>
        <a:ext cx="3545038" cy="108830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8EEFF7-5A9D-462C-AC03-C04B09CEE931}">
      <dsp:nvSpPr>
        <dsp:cNvPr id="0" name=""/>
        <dsp:cNvSpPr/>
      </dsp:nvSpPr>
      <dsp:spPr>
        <a:xfrm rot="5400000">
          <a:off x="383879" y="2217465"/>
          <a:ext cx="1147998" cy="1910244"/>
        </a:xfrm>
        <a:prstGeom prst="corner">
          <a:avLst>
            <a:gd name="adj1" fmla="val 16120"/>
            <a:gd name="adj2" fmla="val 1611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41B8A1-9EF2-4B0E-8F82-280C5A0A53B1}">
      <dsp:nvSpPr>
        <dsp:cNvPr id="0" name=""/>
        <dsp:cNvSpPr/>
      </dsp:nvSpPr>
      <dsp:spPr>
        <a:xfrm>
          <a:off x="192250" y="2788217"/>
          <a:ext cx="1724579" cy="1511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chemeClr val="bg1"/>
              </a:solidFill>
            </a:rPr>
            <a:t>Activity-Level</a:t>
          </a:r>
        </a:p>
      </dsp:txBody>
      <dsp:txXfrm>
        <a:off x="192250" y="2788217"/>
        <a:ext cx="1724579" cy="1511694"/>
      </dsp:txXfrm>
    </dsp:sp>
    <dsp:sp modelId="{B62D1E5F-CF1A-4DDF-A525-B202A50423F0}">
      <dsp:nvSpPr>
        <dsp:cNvPr id="0" name=""/>
        <dsp:cNvSpPr/>
      </dsp:nvSpPr>
      <dsp:spPr>
        <a:xfrm>
          <a:off x="1591437" y="2076831"/>
          <a:ext cx="325392" cy="325392"/>
        </a:xfrm>
        <a:prstGeom prst="triangle">
          <a:avLst>
            <a:gd name="adj" fmla="val 10000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C839E25-2CF3-4D30-85AA-049D2F95D650}">
      <dsp:nvSpPr>
        <dsp:cNvPr id="0" name=""/>
        <dsp:cNvSpPr/>
      </dsp:nvSpPr>
      <dsp:spPr>
        <a:xfrm rot="5400000">
          <a:off x="2495101" y="1695041"/>
          <a:ext cx="1147998" cy="1910244"/>
        </a:xfrm>
        <a:prstGeom prst="corner">
          <a:avLst>
            <a:gd name="adj1" fmla="val 16120"/>
            <a:gd name="adj2" fmla="val 16110"/>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5F9940-BB2A-43D1-9AA2-C208F9A56549}">
      <dsp:nvSpPr>
        <dsp:cNvPr id="0" name=""/>
        <dsp:cNvSpPr/>
      </dsp:nvSpPr>
      <dsp:spPr>
        <a:xfrm>
          <a:off x="2303472" y="2265793"/>
          <a:ext cx="1724579" cy="1511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chemeClr val="bg1"/>
              </a:solidFill>
            </a:rPr>
            <a:t>Course-Level</a:t>
          </a:r>
        </a:p>
      </dsp:txBody>
      <dsp:txXfrm>
        <a:off x="2303472" y="2265793"/>
        <a:ext cx="1724579" cy="1511694"/>
      </dsp:txXfrm>
    </dsp:sp>
    <dsp:sp modelId="{F9DBB3BD-C08A-44EE-A57E-8134A9C3D7B7}">
      <dsp:nvSpPr>
        <dsp:cNvPr id="0" name=""/>
        <dsp:cNvSpPr/>
      </dsp:nvSpPr>
      <dsp:spPr>
        <a:xfrm>
          <a:off x="3702659" y="1554407"/>
          <a:ext cx="325392" cy="325392"/>
        </a:xfrm>
        <a:prstGeom prst="triangle">
          <a:avLst>
            <a:gd name="adj" fmla="val 100000"/>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8456BA-A2A1-4545-B023-E216560E240D}">
      <dsp:nvSpPr>
        <dsp:cNvPr id="0" name=""/>
        <dsp:cNvSpPr/>
      </dsp:nvSpPr>
      <dsp:spPr>
        <a:xfrm rot="5400000">
          <a:off x="4606323" y="1172617"/>
          <a:ext cx="1147998" cy="1910244"/>
        </a:xfrm>
        <a:prstGeom prst="corner">
          <a:avLst>
            <a:gd name="adj1" fmla="val 16120"/>
            <a:gd name="adj2" fmla="val 16110"/>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D9DF223-9D84-4D6E-9823-236AB45114D1}">
      <dsp:nvSpPr>
        <dsp:cNvPr id="0" name=""/>
        <dsp:cNvSpPr/>
      </dsp:nvSpPr>
      <dsp:spPr>
        <a:xfrm>
          <a:off x="4414694" y="1743369"/>
          <a:ext cx="1724579" cy="1511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err="1">
              <a:solidFill>
                <a:schemeClr val="bg1"/>
              </a:solidFill>
            </a:rPr>
            <a:t>Programme</a:t>
          </a:r>
          <a:r>
            <a:rPr lang="en-US" sz="2400" kern="1200" dirty="0">
              <a:solidFill>
                <a:schemeClr val="bg1"/>
              </a:solidFill>
            </a:rPr>
            <a:t>-Level</a:t>
          </a:r>
        </a:p>
      </dsp:txBody>
      <dsp:txXfrm>
        <a:off x="4414694" y="1743369"/>
        <a:ext cx="1724579" cy="1511694"/>
      </dsp:txXfrm>
    </dsp:sp>
    <dsp:sp modelId="{21067F21-4A67-43DD-B02F-55D9CB6AA62F}">
      <dsp:nvSpPr>
        <dsp:cNvPr id="0" name=""/>
        <dsp:cNvSpPr/>
      </dsp:nvSpPr>
      <dsp:spPr>
        <a:xfrm>
          <a:off x="5813881" y="1031983"/>
          <a:ext cx="325392" cy="325392"/>
        </a:xfrm>
        <a:prstGeom prst="triangle">
          <a:avLst>
            <a:gd name="adj" fmla="val 100000"/>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6806586-1E8A-4061-B795-BBABCD251FE5}">
      <dsp:nvSpPr>
        <dsp:cNvPr id="0" name=""/>
        <dsp:cNvSpPr/>
      </dsp:nvSpPr>
      <dsp:spPr>
        <a:xfrm rot="5400000">
          <a:off x="6717546" y="650193"/>
          <a:ext cx="1147998" cy="1910244"/>
        </a:xfrm>
        <a:prstGeom prst="corner">
          <a:avLst>
            <a:gd name="adj1" fmla="val 16120"/>
            <a:gd name="adj2" fmla="val 16110"/>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AF58B61-BDD7-41D7-8C0C-C5179B8CFD92}">
      <dsp:nvSpPr>
        <dsp:cNvPr id="0" name=""/>
        <dsp:cNvSpPr/>
      </dsp:nvSpPr>
      <dsp:spPr>
        <a:xfrm>
          <a:off x="6525916" y="1220945"/>
          <a:ext cx="1724579" cy="15116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dirty="0">
              <a:solidFill>
                <a:schemeClr val="bg1"/>
              </a:solidFill>
            </a:rPr>
            <a:t>Institutional-Level</a:t>
          </a:r>
        </a:p>
      </dsp:txBody>
      <dsp:txXfrm>
        <a:off x="6525916" y="1220945"/>
        <a:ext cx="1724579" cy="151169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16757C-24F7-48A7-969A-81169B6147B4}">
      <dsp:nvSpPr>
        <dsp:cNvPr id="0" name=""/>
        <dsp:cNvSpPr/>
      </dsp:nvSpPr>
      <dsp:spPr>
        <a:xfrm>
          <a:off x="2679685" y="1761475"/>
          <a:ext cx="3337560" cy="3337560"/>
        </a:xfrm>
        <a:prstGeom prst="ellipse">
          <a:avLst/>
        </a:prstGeom>
        <a:solidFill>
          <a:schemeClr val="accent4">
            <a:lumMod val="7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3124693" y="2345548"/>
        <a:ext cx="2447544" cy="1501902"/>
      </dsp:txXfrm>
    </dsp:sp>
    <dsp:sp modelId="{5FFC3325-6FAB-429C-9A1A-4148DCE95A81}">
      <dsp:nvSpPr>
        <dsp:cNvPr id="0" name=""/>
        <dsp:cNvSpPr/>
      </dsp:nvSpPr>
      <dsp:spPr>
        <a:xfrm>
          <a:off x="3606803" y="11"/>
          <a:ext cx="3337560" cy="3337560"/>
        </a:xfrm>
        <a:prstGeom prst="ellipse">
          <a:avLst/>
        </a:prstGeom>
        <a:solidFill>
          <a:srgbClr val="C0000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4627540" y="862214"/>
        <a:ext cx="2002536" cy="1835658"/>
      </dsp:txXfrm>
    </dsp:sp>
    <dsp:sp modelId="{55C7C540-A381-4B9F-BADF-9AF79E3FAE05}">
      <dsp:nvSpPr>
        <dsp:cNvPr id="0" name=""/>
        <dsp:cNvSpPr/>
      </dsp:nvSpPr>
      <dsp:spPr>
        <a:xfrm>
          <a:off x="1845317" y="11"/>
          <a:ext cx="3337560" cy="3337560"/>
        </a:xfrm>
        <a:prstGeom prst="ellipse">
          <a:avLst/>
        </a:prstGeom>
        <a:solidFill>
          <a:srgbClr val="FFC00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2889250">
            <a:lnSpc>
              <a:spcPct val="90000"/>
            </a:lnSpc>
            <a:spcBef>
              <a:spcPct val="0"/>
            </a:spcBef>
            <a:spcAft>
              <a:spcPct val="35000"/>
            </a:spcAft>
            <a:buNone/>
          </a:pPr>
          <a:endParaRPr lang="en-US" sz="6500" kern="1200" dirty="0"/>
        </a:p>
      </dsp:txBody>
      <dsp:txXfrm>
        <a:off x="2159604" y="862214"/>
        <a:ext cx="2002536" cy="183565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3C081-11BE-4718-9894-C271A1612F0D}">
      <dsp:nvSpPr>
        <dsp:cNvPr id="0" name=""/>
        <dsp:cNvSpPr/>
      </dsp:nvSpPr>
      <dsp:spPr>
        <a:xfrm>
          <a:off x="2057402" y="0"/>
          <a:ext cx="1981194" cy="796663"/>
        </a:xfrm>
        <a:prstGeom prst="roundRect">
          <a:avLst>
            <a:gd name="adj" fmla="val 10000"/>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Technology</a:t>
          </a:r>
        </a:p>
      </dsp:txBody>
      <dsp:txXfrm>
        <a:off x="2080735" y="23333"/>
        <a:ext cx="1934528" cy="749997"/>
      </dsp:txXfrm>
    </dsp:sp>
    <dsp:sp modelId="{A4DC9A76-8CA3-4108-BD5B-ECBBFB788F46}">
      <dsp:nvSpPr>
        <dsp:cNvPr id="0" name=""/>
        <dsp:cNvSpPr/>
      </dsp:nvSpPr>
      <dsp:spPr>
        <a:xfrm rot="3661794">
          <a:off x="3333153" y="1719497"/>
          <a:ext cx="1096445" cy="368275"/>
        </a:xfrm>
        <a:prstGeom prst="leftRightArrow">
          <a:avLst>
            <a:gd name="adj1" fmla="val 600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3443636" y="1793152"/>
        <a:ext cx="875480" cy="220965"/>
      </dsp:txXfrm>
    </dsp:sp>
    <dsp:sp modelId="{36F88C96-6E1C-4C30-824F-B810BBC4461F}">
      <dsp:nvSpPr>
        <dsp:cNvPr id="0" name=""/>
        <dsp:cNvSpPr/>
      </dsp:nvSpPr>
      <dsp:spPr>
        <a:xfrm>
          <a:off x="3733278" y="3010605"/>
          <a:ext cx="2104429" cy="1052214"/>
        </a:xfrm>
        <a:prstGeom prst="roundRect">
          <a:avLst>
            <a:gd name="adj" fmla="val 1000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Capacity</a:t>
          </a:r>
        </a:p>
      </dsp:txBody>
      <dsp:txXfrm>
        <a:off x="3764096" y="3041423"/>
        <a:ext cx="2042793" cy="990578"/>
      </dsp:txXfrm>
    </dsp:sp>
    <dsp:sp modelId="{9DF8B9F8-A538-41D0-99CE-F57DABFFE1C5}">
      <dsp:nvSpPr>
        <dsp:cNvPr id="0" name=""/>
        <dsp:cNvSpPr/>
      </dsp:nvSpPr>
      <dsp:spPr>
        <a:xfrm rot="10800000">
          <a:off x="2499777" y="3352575"/>
          <a:ext cx="1096445" cy="368275"/>
        </a:xfrm>
        <a:prstGeom prst="leftRightArrow">
          <a:avLst>
            <a:gd name="adj1" fmla="val 600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rot="10800000">
        <a:off x="2610259" y="3426230"/>
        <a:ext cx="875480" cy="220965"/>
      </dsp:txXfrm>
    </dsp:sp>
    <dsp:sp modelId="{6A3DE4E6-9C00-4F7A-B3FC-9F53BF97C133}">
      <dsp:nvSpPr>
        <dsp:cNvPr id="0" name=""/>
        <dsp:cNvSpPr/>
      </dsp:nvSpPr>
      <dsp:spPr>
        <a:xfrm>
          <a:off x="258291" y="3010605"/>
          <a:ext cx="2104429" cy="1052214"/>
        </a:xfrm>
        <a:prstGeom prst="roundRect">
          <a:avLst>
            <a:gd name="adj" fmla="val 10000"/>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ctr" defTabSz="1289050">
            <a:lnSpc>
              <a:spcPct val="90000"/>
            </a:lnSpc>
            <a:spcBef>
              <a:spcPct val="0"/>
            </a:spcBef>
            <a:spcAft>
              <a:spcPct val="35000"/>
            </a:spcAft>
            <a:buNone/>
          </a:pPr>
          <a:r>
            <a:rPr lang="en-US" sz="2900" kern="1200" dirty="0"/>
            <a:t>Policy</a:t>
          </a:r>
        </a:p>
      </dsp:txBody>
      <dsp:txXfrm>
        <a:off x="289109" y="3041423"/>
        <a:ext cx="2042793" cy="990578"/>
      </dsp:txXfrm>
    </dsp:sp>
    <dsp:sp modelId="{6F0F66D0-826B-408E-8882-88E4DD22E0FC}">
      <dsp:nvSpPr>
        <dsp:cNvPr id="0" name=""/>
        <dsp:cNvSpPr/>
      </dsp:nvSpPr>
      <dsp:spPr>
        <a:xfrm rot="17938206">
          <a:off x="1666400" y="1719497"/>
          <a:ext cx="1096445" cy="368275"/>
        </a:xfrm>
        <a:prstGeom prst="leftRightArrow">
          <a:avLst>
            <a:gd name="adj1" fmla="val 60000"/>
            <a:gd name="adj2" fmla="val 50000"/>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en-US" sz="1500" kern="1200"/>
        </a:p>
      </dsp:txBody>
      <dsp:txXfrm>
        <a:off x="1776883" y="1793152"/>
        <a:ext cx="875480" cy="22096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16/7/layout/LinProcess3">
  <dgm:title val="Basic Linear Process"/>
  <dgm:desc val=""/>
  <dgm:catLst>
    <dgm:cat type="list" pri="500"/>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6.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7.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798B7E-6604-4F74-86DB-B30627D56244}" type="datetimeFigureOut">
              <a:rPr lang="en-US" smtClean="0"/>
              <a:t>3/15/2021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F28A1F-3E69-47E5-AE93-E7F2155A242D}" type="slidenum">
              <a:rPr lang="en-US" smtClean="0"/>
              <a:t>‹#›</a:t>
            </a:fld>
            <a:endParaRPr lang="en-US" dirty="0"/>
          </a:p>
        </p:txBody>
      </p:sp>
    </p:spTree>
    <p:extLst>
      <p:ext uri="{BB962C8B-B14F-4D97-AF65-F5344CB8AC3E}">
        <p14:creationId xmlns:p14="http://schemas.microsoft.com/office/powerpoint/2010/main" val="2075933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1</a:t>
            </a:fld>
            <a:endParaRPr lang="en-US" dirty="0"/>
          </a:p>
        </p:txBody>
      </p:sp>
    </p:spTree>
    <p:extLst>
      <p:ext uri="{BB962C8B-B14F-4D97-AF65-F5344CB8AC3E}">
        <p14:creationId xmlns:p14="http://schemas.microsoft.com/office/powerpoint/2010/main" val="27309989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A3661F-5457-49DB-B1C3-98C1329DB3A2}"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CA"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57610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A3661F-5457-49DB-B1C3-98C1329DB3A2}" type="slidenum">
              <a:rPr kumimoji="0" lang="en-CA"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CA"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65471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solidFill>
                  <a:srgbClr val="BD1F25"/>
                </a:solidFill>
              </a:rPr>
              <a:t>65% of children </a:t>
            </a:r>
            <a:r>
              <a:rPr lang="en-US" sz="1200" dirty="0">
                <a:solidFill>
                  <a:schemeClr val="tx1"/>
                </a:solidFill>
              </a:rPr>
              <a:t>entering primary school today will work in completely new job types that don’t yet exist.</a:t>
            </a:r>
          </a:p>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21</a:t>
            </a:fld>
            <a:endParaRPr lang="en-US" dirty="0"/>
          </a:p>
        </p:txBody>
      </p:sp>
    </p:spTree>
    <p:extLst>
      <p:ext uri="{BB962C8B-B14F-4D97-AF65-F5344CB8AC3E}">
        <p14:creationId xmlns:p14="http://schemas.microsoft.com/office/powerpoint/2010/main" val="12315952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22</a:t>
            </a:fld>
            <a:endParaRPr lang="en-US" dirty="0"/>
          </a:p>
        </p:txBody>
      </p:sp>
    </p:spTree>
    <p:extLst>
      <p:ext uri="{BB962C8B-B14F-4D97-AF65-F5344CB8AC3E}">
        <p14:creationId xmlns:p14="http://schemas.microsoft.com/office/powerpoint/2010/main" val="31746925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23</a:t>
            </a:fld>
            <a:endParaRPr lang="en-US"/>
          </a:p>
        </p:txBody>
      </p:sp>
    </p:spTree>
    <p:extLst>
      <p:ext uri="{BB962C8B-B14F-4D97-AF65-F5344CB8AC3E}">
        <p14:creationId xmlns:p14="http://schemas.microsoft.com/office/powerpoint/2010/main" val="32835664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we are witnessing during the current pandemic is not online learning. This is emergency remote teaching. I am afraid much of these experiences will be attributed to online learning without appropriate evaluation and based on anecdotal experiences. Online learning is a planned and deliberate approach to use networked technologies to design and deliver teaching and learning. </a:t>
            </a:r>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26</a:t>
            </a:fld>
            <a:endParaRPr lang="en-US" dirty="0"/>
          </a:p>
        </p:txBody>
      </p:sp>
    </p:spTree>
    <p:extLst>
      <p:ext uri="{BB962C8B-B14F-4D97-AF65-F5344CB8AC3E}">
        <p14:creationId xmlns:p14="http://schemas.microsoft.com/office/powerpoint/2010/main" val="32802702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Online learning covers both synchronous and asynchronous activities on the part of both students and teachers. </a:t>
            </a:r>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28</a:t>
            </a:fld>
            <a:endParaRPr lang="en-US" dirty="0"/>
          </a:p>
        </p:txBody>
      </p:sp>
    </p:spTree>
    <p:extLst>
      <p:ext uri="{BB962C8B-B14F-4D97-AF65-F5344CB8AC3E}">
        <p14:creationId xmlns:p14="http://schemas.microsoft.com/office/powerpoint/2010/main" val="14893279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29</a:t>
            </a:fld>
            <a:endParaRPr lang="en-US" dirty="0"/>
          </a:p>
        </p:txBody>
      </p:sp>
    </p:spTree>
    <p:extLst>
      <p:ext uri="{BB962C8B-B14F-4D97-AF65-F5344CB8AC3E}">
        <p14:creationId xmlns:p14="http://schemas.microsoft.com/office/powerpoint/2010/main" val="10802741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30</a:t>
            </a:fld>
            <a:endParaRPr lang="en-US" dirty="0"/>
          </a:p>
        </p:txBody>
      </p:sp>
    </p:spTree>
    <p:extLst>
      <p:ext uri="{BB962C8B-B14F-4D97-AF65-F5344CB8AC3E}">
        <p14:creationId xmlns:p14="http://schemas.microsoft.com/office/powerpoint/2010/main" val="3316237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31</a:t>
            </a:fld>
            <a:endParaRPr lang="en-US" dirty="0"/>
          </a:p>
        </p:txBody>
      </p:sp>
    </p:spTree>
    <p:extLst>
      <p:ext uri="{BB962C8B-B14F-4D97-AF65-F5344CB8AC3E}">
        <p14:creationId xmlns:p14="http://schemas.microsoft.com/office/powerpoint/2010/main" val="1112462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Higher education is important for innovation and economic development. Most developed countries have high gross enrollment ratio in higher education. In the National Education Policy 2020, the target has been set as 50% GER in by 2035. In about 15 years, we want to almost double the GER. So, what would be our growth rate per year? On average, if our growth rate would be about 5%, then we can achieve this target. That is almost 50 universities and 2000 colleges per year, keeping the population constant!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F6FFD71-0FC1-4B3B-A0F1-6A1FF688BBE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182735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32</a:t>
            </a:fld>
            <a:endParaRPr lang="en-US" dirty="0"/>
          </a:p>
        </p:txBody>
      </p:sp>
    </p:spTree>
    <p:extLst>
      <p:ext uri="{BB962C8B-B14F-4D97-AF65-F5344CB8AC3E}">
        <p14:creationId xmlns:p14="http://schemas.microsoft.com/office/powerpoint/2010/main" val="1422761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That's why we have coaches in sports and one to one sessions in medicine. But, prior to practice there is need of theoretical knowledge and understanding. Without a theoretical</a:t>
            </a:r>
          </a:p>
          <a:p>
            <a:r>
              <a:rPr lang="en-US" dirty="0"/>
              <a:t>knowledge, skills development will remain only at the level of craftsmanship.</a:t>
            </a:r>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33</a:t>
            </a:fld>
            <a:endParaRPr lang="en-US" dirty="0"/>
          </a:p>
        </p:txBody>
      </p:sp>
    </p:spTree>
    <p:extLst>
      <p:ext uri="{BB962C8B-B14F-4D97-AF65-F5344CB8AC3E}">
        <p14:creationId xmlns:p14="http://schemas.microsoft.com/office/powerpoint/2010/main" val="41771291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34</a:t>
            </a:fld>
            <a:endParaRPr lang="en-US"/>
          </a:p>
        </p:txBody>
      </p:sp>
    </p:spTree>
    <p:extLst>
      <p:ext uri="{BB962C8B-B14F-4D97-AF65-F5344CB8AC3E}">
        <p14:creationId xmlns:p14="http://schemas.microsoft.com/office/powerpoint/2010/main" val="26009674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000EEB-8338-48D7-8EE8-EE0082EF7602}" type="slidenum">
              <a:rPr lang="en-US" smtClean="0"/>
              <a:t>35</a:t>
            </a:fld>
            <a:endParaRPr lang="en-US" dirty="0"/>
          </a:p>
        </p:txBody>
      </p:sp>
    </p:spTree>
    <p:extLst>
      <p:ext uri="{BB962C8B-B14F-4D97-AF65-F5344CB8AC3E}">
        <p14:creationId xmlns:p14="http://schemas.microsoft.com/office/powerpoint/2010/main" val="1150950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Activity-Level Blending. Blending at the activity level occurs when a learning activity contains both face-to-face and CM elements</a:t>
            </a:r>
          </a:p>
          <a:p>
            <a:r>
              <a:rPr lang="en-US" dirty="0"/>
              <a:t>Course-Level Blending. Course-level blending is one of the most common ways to blend. It entails a combination of distinct face-to-face and CM activities used as part of a course.</a:t>
            </a:r>
          </a:p>
          <a:p>
            <a:r>
              <a:rPr lang="en-US" dirty="0"/>
              <a:t>Program-Level Blending. observe that blends in higher education are often occurring at the degree program level.</a:t>
            </a:r>
          </a:p>
          <a:p>
            <a:r>
              <a:rPr lang="en-US" dirty="0"/>
              <a:t>Institutional-Level Blending. Some institutions have made an organizational commitment to blending face-to-face and CM instruction.</a:t>
            </a:r>
          </a:p>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36</a:t>
            </a:fld>
            <a:endParaRPr lang="en-US"/>
          </a:p>
        </p:txBody>
      </p:sp>
    </p:spTree>
    <p:extLst>
      <p:ext uri="{BB962C8B-B14F-4D97-AF65-F5344CB8AC3E}">
        <p14:creationId xmlns:p14="http://schemas.microsoft.com/office/powerpoint/2010/main" val="33766851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37</a:t>
            </a:fld>
            <a:endParaRPr lang="en-US"/>
          </a:p>
        </p:txBody>
      </p:sp>
    </p:spTree>
    <p:extLst>
      <p:ext uri="{BB962C8B-B14F-4D97-AF65-F5344CB8AC3E}">
        <p14:creationId xmlns:p14="http://schemas.microsoft.com/office/powerpoint/2010/main" val="19979990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39</a:t>
            </a:fld>
            <a:endParaRPr lang="en-US" dirty="0"/>
          </a:p>
        </p:txBody>
      </p:sp>
    </p:spTree>
    <p:extLst>
      <p:ext uri="{BB962C8B-B14F-4D97-AF65-F5344CB8AC3E}">
        <p14:creationId xmlns:p14="http://schemas.microsoft.com/office/powerpoint/2010/main" val="385120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41</a:t>
            </a:fld>
            <a:endParaRPr lang="en-US" dirty="0"/>
          </a:p>
        </p:txBody>
      </p:sp>
    </p:spTree>
    <p:extLst>
      <p:ext uri="{BB962C8B-B14F-4D97-AF65-F5344CB8AC3E}">
        <p14:creationId xmlns:p14="http://schemas.microsoft.com/office/powerpoint/2010/main" val="469673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44</a:t>
            </a:fld>
            <a:endParaRPr lang="en-US" dirty="0"/>
          </a:p>
        </p:txBody>
      </p:sp>
    </p:spTree>
    <p:extLst>
      <p:ext uri="{BB962C8B-B14F-4D97-AF65-F5344CB8AC3E}">
        <p14:creationId xmlns:p14="http://schemas.microsoft.com/office/powerpoint/2010/main" val="27627825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45</a:t>
            </a:fld>
            <a:endParaRPr lang="en-US" dirty="0"/>
          </a:p>
        </p:txBody>
      </p:sp>
    </p:spTree>
    <p:extLst>
      <p:ext uri="{BB962C8B-B14F-4D97-AF65-F5344CB8AC3E}">
        <p14:creationId xmlns:p14="http://schemas.microsoft.com/office/powerpoint/2010/main" val="4140203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 comparison, US has 4298 degree</a:t>
            </a:r>
            <a:r>
              <a:rPr lang="en-CA" baseline="0" dirty="0"/>
              <a:t> granting institutions.</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9</a:t>
            </a:fld>
            <a:endParaRPr lang="en-US"/>
          </a:p>
        </p:txBody>
      </p:sp>
    </p:spTree>
    <p:extLst>
      <p:ext uri="{BB962C8B-B14F-4D97-AF65-F5344CB8AC3E}">
        <p14:creationId xmlns:p14="http://schemas.microsoft.com/office/powerpoint/2010/main" val="23637772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46</a:t>
            </a:fld>
            <a:endParaRPr lang="en-US" dirty="0"/>
          </a:p>
        </p:txBody>
      </p:sp>
    </p:spTree>
    <p:extLst>
      <p:ext uri="{BB962C8B-B14F-4D97-AF65-F5344CB8AC3E}">
        <p14:creationId xmlns:p14="http://schemas.microsoft.com/office/powerpoint/2010/main" val="12283412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not going to happen. Institutions need to ensure that students have access to digital tools and appropriate bandwidth. If this is not, learners will not be able to access your digital platforms. In a way, there has been a deficit is service during transitioning into online learning. As the normal understanding of providing service was violated and learners had no choice. Most the time institutions though they have completed their duties, whereas they had not. No one challenged the deficiency in service as we are in a pandemic situation. This will not happen in future. Learners will seek more, and institutions will have to clearly indicate who will access a course, and what are the essential tools to access.</a:t>
            </a:r>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53</a:t>
            </a:fld>
            <a:endParaRPr lang="en-US" dirty="0"/>
          </a:p>
        </p:txBody>
      </p:sp>
    </p:spTree>
    <p:extLst>
      <p:ext uri="{BB962C8B-B14F-4D97-AF65-F5344CB8AC3E}">
        <p14:creationId xmlns:p14="http://schemas.microsoft.com/office/powerpoint/2010/main" val="33196925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the use of and integration of ICTs into teaching and learning, what is needed is Technological-Pedagogical-Content Knowledge. Just having content expertise is not sufficient to deliver online and blended learning experiences. Teachers need to adapt to the new normal.</a:t>
            </a:r>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54</a:t>
            </a:fld>
            <a:endParaRPr lang="en-US" dirty="0"/>
          </a:p>
        </p:txBody>
      </p:sp>
    </p:spTree>
    <p:extLst>
      <p:ext uri="{BB962C8B-B14F-4D97-AF65-F5344CB8AC3E}">
        <p14:creationId xmlns:p14="http://schemas.microsoft.com/office/powerpoint/2010/main" val="354254511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Research shows technology itself can't improve learning. You need good teachers who are capable of using technology effectively to help students learn.</a:t>
            </a:r>
            <a:br>
              <a:rPr lang="en-US" sz="1200" dirty="0"/>
            </a:br>
            <a:br>
              <a:rPr lang="en-US" sz="1200" dirty="0"/>
            </a:br>
            <a:r>
              <a:rPr lang="en-US" sz="1200" dirty="0"/>
              <a:t>All students do not learn equally</a:t>
            </a:r>
            <a:br>
              <a:rPr lang="en-US" sz="1200" dirty="0"/>
            </a:br>
            <a:r>
              <a:rPr lang="en-US" sz="1200" dirty="0"/>
              <a:t>in F2F situations. Self-directed learning skills are also key in student learning outcomes. </a:t>
            </a:r>
            <a:br>
              <a:rPr lang="en-US" sz="1200" dirty="0"/>
            </a:br>
            <a:br>
              <a:rPr lang="en-US" sz="1200" dirty="0"/>
            </a:br>
            <a:r>
              <a:rPr lang="en-US" sz="1200" dirty="0"/>
              <a:t>Comparative research shows either </a:t>
            </a:r>
            <a:r>
              <a:rPr lang="en-US" sz="1200" b="1" dirty="0"/>
              <a:t>no significant difference </a:t>
            </a:r>
            <a:r>
              <a:rPr lang="en-US" sz="1200" dirty="0"/>
              <a:t>or </a:t>
            </a:r>
            <a:r>
              <a:rPr lang="en-US" sz="1200" b="1" dirty="0"/>
              <a:t>better learning outcomes</a:t>
            </a:r>
            <a:r>
              <a:rPr lang="en-US" sz="1200" dirty="0"/>
              <a:t>, where technology is integrated well.</a:t>
            </a:r>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57</a:t>
            </a:fld>
            <a:endParaRPr lang="en-US" dirty="0"/>
          </a:p>
        </p:txBody>
      </p:sp>
    </p:spTree>
    <p:extLst>
      <p:ext uri="{BB962C8B-B14F-4D97-AF65-F5344CB8AC3E}">
        <p14:creationId xmlns:p14="http://schemas.microsoft.com/office/powerpoint/2010/main" val="27498840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an implicit assumption that the learners today use technology effortlessly, and thus they have the skills to use technology for learning. In fact, there is not evidence of that. Student still need self-directed learning skills and digital education skills to engage in the technology-enabled learning environment. So, if you are planning to use technology or using technology, engage in preparing students to effectively use ICTs for learning.</a:t>
            </a:r>
            <a:endParaRPr lang="en-CA" dirty="0"/>
          </a:p>
        </p:txBody>
      </p:sp>
      <p:sp>
        <p:nvSpPr>
          <p:cNvPr id="4" name="Slide Number Placeholder 3"/>
          <p:cNvSpPr>
            <a:spLocks noGrp="1"/>
          </p:cNvSpPr>
          <p:nvPr>
            <p:ph type="sldNum" sz="quarter" idx="5"/>
          </p:nvPr>
        </p:nvSpPr>
        <p:spPr/>
        <p:txBody>
          <a:bodyPr/>
          <a:lstStyle/>
          <a:p>
            <a:fld id="{D3F28A1F-3E69-47E5-AE93-E7F2155A242D}" type="slidenum">
              <a:rPr lang="en-US" smtClean="0"/>
              <a:t>58</a:t>
            </a:fld>
            <a:endParaRPr lang="en-US" dirty="0"/>
          </a:p>
        </p:txBody>
      </p:sp>
    </p:spTree>
    <p:extLst>
      <p:ext uri="{BB962C8B-B14F-4D97-AF65-F5344CB8AC3E}">
        <p14:creationId xmlns:p14="http://schemas.microsoft.com/office/powerpoint/2010/main" val="99641881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513173-708C-41F6-B918-200267073A83}" type="slidenum">
              <a:rPr lang="en-US" smtClean="0"/>
              <a:t>62</a:t>
            </a:fld>
            <a:endParaRPr lang="en-US"/>
          </a:p>
        </p:txBody>
      </p:sp>
    </p:spTree>
    <p:extLst>
      <p:ext uri="{BB962C8B-B14F-4D97-AF65-F5344CB8AC3E}">
        <p14:creationId xmlns:p14="http://schemas.microsoft.com/office/powerpoint/2010/main" val="36225311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D09EF2-0EFF-4F99-A698-0E35C3374B67}" type="slidenum">
              <a:rPr lang="en-US" smtClean="0"/>
              <a:t>64</a:t>
            </a:fld>
            <a:endParaRPr lang="en-US"/>
          </a:p>
        </p:txBody>
      </p:sp>
    </p:spTree>
    <p:extLst>
      <p:ext uri="{BB962C8B-B14F-4D97-AF65-F5344CB8AC3E}">
        <p14:creationId xmlns:p14="http://schemas.microsoft.com/office/powerpoint/2010/main" val="41138328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E000EEB-8338-48D7-8EE8-EE0082EF7602}" type="slidenum">
              <a:rPr lang="en-US" smtClean="0"/>
              <a:t>66</a:t>
            </a:fld>
            <a:endParaRPr lang="en-US" dirty="0"/>
          </a:p>
        </p:txBody>
      </p:sp>
    </p:spTree>
    <p:extLst>
      <p:ext uri="{BB962C8B-B14F-4D97-AF65-F5344CB8AC3E}">
        <p14:creationId xmlns:p14="http://schemas.microsoft.com/office/powerpoint/2010/main" val="4005338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2150"/>
            <a:ext cx="6159500" cy="3465513"/>
          </a:xfrm>
        </p:spPr>
      </p:sp>
      <p:sp>
        <p:nvSpPr>
          <p:cNvPr id="3" name="Notes Placeholder 2"/>
          <p:cNvSpPr>
            <a:spLocks noGrp="1"/>
          </p:cNvSpPr>
          <p:nvPr>
            <p:ph type="body" idx="1"/>
          </p:nvPr>
        </p:nvSpPr>
        <p:spPr/>
        <p:txBody>
          <a:bodyPr/>
          <a:lstStyle/>
          <a:p>
            <a:r>
              <a:rPr lang="en-CA" dirty="0"/>
              <a:t>https://www.eiuperspectives.economist.com/sites/default/files/EIU_Yidan%20prize%20forecast_Education%20to%202030.pdf</a:t>
            </a:r>
          </a:p>
          <a:p>
            <a:r>
              <a:rPr lang="en-CA" dirty="0" err="1"/>
              <a:t>Yidan</a:t>
            </a:r>
            <a:r>
              <a:rPr lang="en-CA" dirty="0"/>
              <a:t> Prize</a:t>
            </a:r>
            <a:r>
              <a:rPr lang="en-CA" baseline="0" dirty="0"/>
              <a:t> Forecast: Education to 2030</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11</a:t>
            </a:fld>
            <a:endParaRPr lang="en-US"/>
          </a:p>
        </p:txBody>
      </p:sp>
    </p:spTree>
    <p:extLst>
      <p:ext uri="{BB962C8B-B14F-4D97-AF65-F5344CB8AC3E}">
        <p14:creationId xmlns:p14="http://schemas.microsoft.com/office/powerpoint/2010/main" val="2822084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6%</a:t>
            </a:r>
            <a:r>
              <a:rPr lang="en-CA" baseline="0" dirty="0"/>
              <a:t> of the expenditure for general education; and 78% for professional education. (2014 report)</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12</a:t>
            </a:fld>
            <a:endParaRPr lang="en-US"/>
          </a:p>
        </p:txBody>
      </p:sp>
    </p:spTree>
    <p:extLst>
      <p:ext uri="{BB962C8B-B14F-4D97-AF65-F5344CB8AC3E}">
        <p14:creationId xmlns:p14="http://schemas.microsoft.com/office/powerpoint/2010/main" val="71969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365.4 crore in Indian rupees</a:t>
            </a:r>
            <a:r>
              <a:rPr lang="en-CA" baseline="0" dirty="0"/>
              <a:t> or 3.6 billion INR.</a:t>
            </a:r>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13</a:t>
            </a:fld>
            <a:endParaRPr lang="en-US"/>
          </a:p>
        </p:txBody>
      </p:sp>
    </p:spTree>
    <p:extLst>
      <p:ext uri="{BB962C8B-B14F-4D97-AF65-F5344CB8AC3E}">
        <p14:creationId xmlns:p14="http://schemas.microsoft.com/office/powerpoint/2010/main" val="19292980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5450" y="692150"/>
            <a:ext cx="6159500" cy="3465513"/>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01010"/>
                </a:solidFill>
                <a:effectLst/>
                <a:latin typeface="PT Serif"/>
              </a:rPr>
              <a:t>Low employability of graduates, poor quality of teaching, weak governance, insufficient funding, and complex regulatory norms continue to plague the sector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i="0" dirty="0">
              <a:solidFill>
                <a:srgbClr val="101010"/>
              </a:solidFill>
              <a:effectLst/>
              <a:latin typeface="PT Serif"/>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101010"/>
                </a:solidFill>
                <a:effectLst/>
                <a:latin typeface="PT Serif"/>
              </a:rPr>
              <a:t>It is important to </a:t>
            </a:r>
            <a:r>
              <a:rPr lang="en-US" b="0" i="0" dirty="0" err="1">
                <a:solidFill>
                  <a:srgbClr val="101010"/>
                </a:solidFill>
                <a:effectLst/>
                <a:latin typeface="PT Serif"/>
              </a:rPr>
              <a:t>realise</a:t>
            </a:r>
            <a:r>
              <a:rPr lang="en-US" b="0" i="0" dirty="0">
                <a:solidFill>
                  <a:srgbClr val="101010"/>
                </a:solidFill>
                <a:effectLst/>
                <a:latin typeface="PT Serif"/>
              </a:rPr>
              <a:t> that ranking is a business and compare apple and oranges. They do not reflect the true picture of the quality of education in the country.</a:t>
            </a:r>
            <a:endParaRPr lang="en-CA" dirty="0"/>
          </a:p>
          <a:p>
            <a:endParaRPr lang="en-CA" dirty="0"/>
          </a:p>
        </p:txBody>
      </p:sp>
      <p:sp>
        <p:nvSpPr>
          <p:cNvPr id="4" name="Slide Number Placeholder 3"/>
          <p:cNvSpPr>
            <a:spLocks noGrp="1"/>
          </p:cNvSpPr>
          <p:nvPr>
            <p:ph type="sldNum" sz="quarter" idx="10"/>
          </p:nvPr>
        </p:nvSpPr>
        <p:spPr/>
        <p:txBody>
          <a:bodyPr/>
          <a:lstStyle/>
          <a:p>
            <a:pPr>
              <a:defRPr/>
            </a:pPr>
            <a:fld id="{4F6FFD71-0FC1-4B3B-A0F1-6A1FF688BBE5}" type="slidenum">
              <a:rPr lang="en-US" smtClean="0"/>
              <a:pPr>
                <a:defRPr/>
              </a:pPr>
              <a:t>14</a:t>
            </a:fld>
            <a:endParaRPr lang="en-US"/>
          </a:p>
        </p:txBody>
      </p:sp>
    </p:spTree>
    <p:extLst>
      <p:ext uri="{BB962C8B-B14F-4D97-AF65-F5344CB8AC3E}">
        <p14:creationId xmlns:p14="http://schemas.microsoft.com/office/powerpoint/2010/main" val="423233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A3661F-5457-49DB-B1C3-98C1329DB3A2}" type="slidenum">
              <a:rPr lang="en-CA" smtClean="0"/>
              <a:t>15</a:t>
            </a:fld>
            <a:endParaRPr lang="en-CA" dirty="0"/>
          </a:p>
        </p:txBody>
      </p:sp>
    </p:spTree>
    <p:extLst>
      <p:ext uri="{BB962C8B-B14F-4D97-AF65-F5344CB8AC3E}">
        <p14:creationId xmlns:p14="http://schemas.microsoft.com/office/powerpoint/2010/main" val="42781364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0A3661F-5457-49DB-B1C3-98C1329DB3A2}" type="slidenum">
              <a:rPr lang="en-CA" smtClean="0"/>
              <a:t>17</a:t>
            </a:fld>
            <a:endParaRPr lang="en-CA" dirty="0"/>
          </a:p>
        </p:txBody>
      </p:sp>
    </p:spTree>
    <p:extLst>
      <p:ext uri="{BB962C8B-B14F-4D97-AF65-F5344CB8AC3E}">
        <p14:creationId xmlns:p14="http://schemas.microsoft.com/office/powerpoint/2010/main" val="690763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microsoft.com/office/2007/relationships/hdphoto" Target="../media/hdphoto1.wdp"/></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 Id="rId4" Type="http://schemas.microsoft.com/office/2007/relationships/hdphoto" Target="../media/hdphoto2.wdp"/></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98B13-3B32-4354-B2B5-3165F2F6E65F}"/>
              </a:ext>
            </a:extLst>
          </p:cNvPr>
          <p:cNvSpPr>
            <a:spLocks noGrp="1"/>
          </p:cNvSpPr>
          <p:nvPr>
            <p:ph type="title"/>
          </p:nvPr>
        </p:nvSpPr>
        <p:spPr>
          <a:xfrm>
            <a:off x="7873611" y="1676409"/>
            <a:ext cx="3923999" cy="2436592"/>
          </a:xfrm>
        </p:spPr>
        <p:txBody>
          <a:bodyPr lIns="0" tIns="0" rIns="0" bIns="0" anchor="b">
            <a:noAutofit/>
          </a:bodyPr>
          <a:lstStyle>
            <a:lvl1pPr>
              <a:lnSpc>
                <a:spcPct val="70000"/>
              </a:lnSpc>
              <a:defRPr sz="7200" spc="-300"/>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16BB88CF-DF4F-4857-8602-72BCF5DDCDA1}"/>
              </a:ext>
            </a:extLst>
          </p:cNvPr>
          <p:cNvSpPr>
            <a:spLocks noGrp="1"/>
          </p:cNvSpPr>
          <p:nvPr>
            <p:ph type="body" sz="half" idx="2" hasCustomPrompt="1"/>
          </p:nvPr>
        </p:nvSpPr>
        <p:spPr>
          <a:xfrm>
            <a:off x="7873612" y="4611901"/>
            <a:ext cx="3924000" cy="684000"/>
          </a:xfrm>
        </p:spPr>
        <p:txBody>
          <a:bodyPr lIns="0" tIns="0" rIns="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2" name="Straight Connector 11">
            <a:extLst>
              <a:ext uri="{FF2B5EF4-FFF2-40B4-BE49-F238E27FC236}">
                <a16:creationId xmlns:a16="http://schemas.microsoft.com/office/drawing/2014/main" id="{A7EEBB7C-1679-4665-8688-1FA973E73DC1}"/>
              </a:ext>
            </a:extLst>
          </p:cNvPr>
          <p:cNvCxnSpPr/>
          <p:nvPr userDrawn="1"/>
        </p:nvCxnSpPr>
        <p:spPr>
          <a:xfrm>
            <a:off x="7874732" y="4373775"/>
            <a:ext cx="3924000" cy="0"/>
          </a:xfrm>
          <a:prstGeom prst="line">
            <a:avLst/>
          </a:prstGeom>
          <a:ln w="63500">
            <a:gradFill>
              <a:gsLst>
                <a:gs pos="0">
                  <a:schemeClr val="accent2"/>
                </a:gs>
                <a:gs pos="100000">
                  <a:schemeClr val="accent2">
                    <a:lumMod val="50000"/>
                  </a:schemeClr>
                </a:gs>
              </a:gsLst>
              <a:lin ang="0" scaled="0"/>
            </a:gradFill>
            <a:round/>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1E3214F-3A93-4A1C-920D-D86BE35A58FB}"/>
              </a:ext>
            </a:extLst>
          </p:cNvPr>
          <p:cNvSpPr/>
          <p:nvPr userDrawn="1"/>
        </p:nvSpPr>
        <p:spPr>
          <a:xfrm>
            <a:off x="0" y="1"/>
            <a:ext cx="7512000" cy="67214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213E97E5-C83B-444A-8C07-35D699E7C3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2265322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1AB651-5612-4E6A-9B35-A555D082EC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81389A2-D77B-40CA-AD1E-0178AEFAD15A}"/>
              </a:ext>
            </a:extLst>
          </p:cNvPr>
          <p:cNvSpPr>
            <a:spLocks noGrp="1"/>
          </p:cNvSpPr>
          <p:nvPr>
            <p:ph sz="half" idx="1"/>
          </p:nvPr>
        </p:nvSpPr>
        <p:spPr>
          <a:xfrm>
            <a:off x="838200" y="1825625"/>
            <a:ext cx="5181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A1DCA993-CBEA-48C5-BD35-50ABDFF64065}"/>
              </a:ext>
            </a:extLst>
          </p:cNvPr>
          <p:cNvSpPr>
            <a:spLocks noGrp="1"/>
          </p:cNvSpPr>
          <p:nvPr>
            <p:ph sz="half" idx="2"/>
          </p:nvPr>
        </p:nvSpPr>
        <p:spPr>
          <a:xfrm>
            <a:off x="6172200" y="1825625"/>
            <a:ext cx="5181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4">
            <a:extLst>
              <a:ext uri="{FF2B5EF4-FFF2-40B4-BE49-F238E27FC236}">
                <a16:creationId xmlns:a16="http://schemas.microsoft.com/office/drawing/2014/main" id="{B88ED8E0-95EC-469F-9B7E-562FBDFDE6C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646344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76F88-2A37-410D-A685-E455AF3D07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764B46-B015-44F7-8DC0-AFB8D275E4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D3C8232-2077-497A-9142-B787E2B03A73}"/>
              </a:ext>
            </a:extLst>
          </p:cNvPr>
          <p:cNvSpPr>
            <a:spLocks noGrp="1"/>
          </p:cNvSpPr>
          <p:nvPr>
            <p:ph sz="half" idx="2"/>
          </p:nvPr>
        </p:nvSpPr>
        <p:spPr>
          <a:xfrm>
            <a:off x="839788" y="2505075"/>
            <a:ext cx="5157787" cy="368458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AAF6077C-D913-4FD0-B6E0-6D70BEFD40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3905DBB-3AA9-4435-AC97-732293FDE7EF}"/>
              </a:ext>
            </a:extLst>
          </p:cNvPr>
          <p:cNvSpPr>
            <a:spLocks noGrp="1"/>
          </p:cNvSpPr>
          <p:nvPr>
            <p:ph sz="quarter" idx="4"/>
          </p:nvPr>
        </p:nvSpPr>
        <p:spPr>
          <a:xfrm>
            <a:off x="6172200" y="2505075"/>
            <a:ext cx="5183188" cy="368458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1954C901-FCAF-4DFB-A621-6A969641CA73}"/>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2921455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F2623-2255-4BBA-9577-B3A3FD2AE8E8}"/>
              </a:ext>
            </a:extLst>
          </p:cNvPr>
          <p:cNvSpPr>
            <a:spLocks noGrp="1"/>
          </p:cNvSpPr>
          <p:nvPr>
            <p:ph type="title"/>
          </p:nvPr>
        </p:nvSpPr>
        <p:spPr/>
        <p:txBody>
          <a:bodyPr/>
          <a:lstStyle/>
          <a:p>
            <a:r>
              <a:rPr lang="en-US"/>
              <a:t>Click to edit Master title style</a:t>
            </a:r>
          </a:p>
        </p:txBody>
      </p:sp>
      <p:sp>
        <p:nvSpPr>
          <p:cNvPr id="3" name="Slide Number Placeholder 2">
            <a:extLst>
              <a:ext uri="{FF2B5EF4-FFF2-40B4-BE49-F238E27FC236}">
                <a16:creationId xmlns:a16="http://schemas.microsoft.com/office/drawing/2014/main" id="{5259F0F0-5E7C-4FC9-8E90-6ADCD7A714B6}"/>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105532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A9D3FFB-BE14-4D90-A515-10EDD1BEE6F1}"/>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6276739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51E51-BE82-4B1B-9CB6-89C26464DB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CCBF8C-3CF7-47E6-9AB0-15584178B44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D07DA3C-0298-45CF-AFC3-41031C0763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Slide Number Placeholder 4">
            <a:extLst>
              <a:ext uri="{FF2B5EF4-FFF2-40B4-BE49-F238E27FC236}">
                <a16:creationId xmlns:a16="http://schemas.microsoft.com/office/drawing/2014/main" id="{F7C4FF87-D01E-416B-9EF8-E107C4EDDC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985334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3/15/2021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extLst>
      <p:ext uri="{BB962C8B-B14F-4D97-AF65-F5344CB8AC3E}">
        <p14:creationId xmlns:p14="http://schemas.microsoft.com/office/powerpoint/2010/main" val="5576074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463688"/>
                </a:solidFill>
              </a:rPr>
              <a:pPr>
                <a:defRPr/>
              </a:pPr>
              <a:t>3/15/2021</a:t>
            </a:fld>
            <a:endParaRPr lang="en-US" dirty="0">
              <a:solidFill>
                <a:srgbClr val="463688"/>
              </a:solidFill>
            </a:endParaRPr>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dirty="0">
              <a:solidFill>
                <a:srgbClr val="463688"/>
              </a:solidFill>
            </a:endParaRPr>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463688"/>
                </a:solidFill>
              </a:rPr>
              <a:pPr>
                <a:defRPr/>
              </a:pPr>
              <a:t>‹#›</a:t>
            </a:fld>
            <a:endParaRPr lang="en-US" dirty="0">
              <a:solidFill>
                <a:srgbClr val="463688"/>
              </a:solidFill>
            </a:endParaRPr>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11008853" y="6273126"/>
            <a:ext cx="671171" cy="503378"/>
          </a:xfrm>
          <a:prstGeom prst="rect">
            <a:avLst/>
          </a:prstGeom>
        </p:spPr>
      </p:pic>
    </p:spTree>
    <p:extLst>
      <p:ext uri="{BB962C8B-B14F-4D97-AF65-F5344CB8AC3E}">
        <p14:creationId xmlns:p14="http://schemas.microsoft.com/office/powerpoint/2010/main" val="10432021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j-lt"/>
              </a:defRPr>
            </a:lvl1pPr>
            <a:lvl2pPr>
              <a:defRPr lang="en-US" dirty="0" smtClean="0">
                <a:solidFill>
                  <a:schemeClr val="accent1">
                    <a:lumMod val="50000"/>
                  </a:schemeClr>
                </a:solidFill>
                <a:latin typeface="+mj-lt"/>
              </a:defRPr>
            </a:lvl2pPr>
            <a:lvl3pPr>
              <a:defRPr lang="en-US" dirty="0" smtClean="0">
                <a:solidFill>
                  <a:schemeClr val="accent1">
                    <a:lumMod val="50000"/>
                  </a:schemeClr>
                </a:solidFill>
                <a:latin typeface="+mj-lt"/>
              </a:defRPr>
            </a:lvl3pPr>
            <a:lvl4pPr>
              <a:defRPr lang="en-US" dirty="0" smtClean="0">
                <a:solidFill>
                  <a:schemeClr val="accent1">
                    <a:lumMod val="50000"/>
                  </a:schemeClr>
                </a:solidFill>
                <a:latin typeface="+mj-lt"/>
              </a:defRPr>
            </a:lvl4pPr>
            <a:lvl5pPr>
              <a:defRPr lang="en-US" dirty="0">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463688"/>
                </a:solidFill>
              </a:rPr>
              <a:pPr>
                <a:defRPr/>
              </a:pPr>
              <a:t>3/15/2021</a:t>
            </a:fld>
            <a:endParaRPr lang="en-US" dirty="0">
              <a:solidFill>
                <a:srgbClr val="463688"/>
              </a:solidFill>
            </a:endParaRPr>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dirty="0">
              <a:solidFill>
                <a:srgbClr val="463688"/>
              </a:solidFill>
            </a:endParaRPr>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463688"/>
                </a:solidFill>
              </a:rPr>
              <a:pPr>
                <a:defRPr/>
              </a:pPr>
              <a:t>‹#›</a:t>
            </a:fld>
            <a:endParaRPr lang="en-US" dirty="0">
              <a:solidFill>
                <a:srgbClr val="463688"/>
              </a:solidFill>
            </a:endParaRPr>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13657442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600632" y="755274"/>
            <a:ext cx="1634568" cy="1225926"/>
          </a:xfrm>
          <a:prstGeom prst="rect">
            <a:avLst/>
          </a:prstGeom>
        </p:spPr>
      </p:pic>
      <p:sp>
        <p:nvSpPr>
          <p:cNvPr id="17" name="Text Placeholder 16"/>
          <p:cNvSpPr>
            <a:spLocks noGrp="1"/>
          </p:cNvSpPr>
          <p:nvPr>
            <p:ph type="body" sz="quarter" idx="10" hasCustomPrompt="1"/>
          </p:nvPr>
        </p:nvSpPr>
        <p:spPr>
          <a:xfrm>
            <a:off x="711200" y="2195286"/>
            <a:ext cx="10363200" cy="1081314"/>
          </a:xfrm>
        </p:spPr>
        <p:txBody>
          <a:bodyPr/>
          <a:lstStyle>
            <a:lvl1pPr marL="0" indent="0">
              <a:buNone/>
              <a:defRPr sz="6000" i="1"/>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711200" y="3276600"/>
            <a:ext cx="10363200" cy="1143000"/>
          </a:xfrm>
        </p:spPr>
        <p:txBody>
          <a:bodyPr/>
          <a:lstStyle>
            <a:lvl1pPr marL="0" indent="0">
              <a:buNone/>
              <a:defRPr sz="4000" i="1"/>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711200" y="4648200"/>
            <a:ext cx="103632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19197438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ur Background">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5324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98B13-3B32-4354-B2B5-3165F2F6E65F}"/>
              </a:ext>
            </a:extLst>
          </p:cNvPr>
          <p:cNvSpPr>
            <a:spLocks noGrp="1"/>
          </p:cNvSpPr>
          <p:nvPr>
            <p:ph type="title"/>
          </p:nvPr>
        </p:nvSpPr>
        <p:spPr>
          <a:xfrm>
            <a:off x="7873611" y="1676409"/>
            <a:ext cx="3923999" cy="2436592"/>
          </a:xfrm>
        </p:spPr>
        <p:txBody>
          <a:bodyPr lIns="0" tIns="0" rIns="0" bIns="0" anchor="b">
            <a:noAutofit/>
          </a:bodyPr>
          <a:lstStyle>
            <a:lvl1pPr>
              <a:lnSpc>
                <a:spcPct val="70000"/>
              </a:lnSpc>
              <a:defRPr sz="7200" spc="-300"/>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16BB88CF-DF4F-4857-8602-72BCF5DDCDA1}"/>
              </a:ext>
            </a:extLst>
          </p:cNvPr>
          <p:cNvSpPr>
            <a:spLocks noGrp="1"/>
          </p:cNvSpPr>
          <p:nvPr>
            <p:ph type="body" sz="half" idx="2" hasCustomPrompt="1"/>
          </p:nvPr>
        </p:nvSpPr>
        <p:spPr>
          <a:xfrm>
            <a:off x="7873612" y="4611901"/>
            <a:ext cx="3924000" cy="684000"/>
          </a:xfrm>
        </p:spPr>
        <p:txBody>
          <a:bodyPr lIns="0" tIns="0" rIns="0" bIns="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7" name="Rectangle 6">
            <a:extLst>
              <a:ext uri="{FF2B5EF4-FFF2-40B4-BE49-F238E27FC236}">
                <a16:creationId xmlns:a16="http://schemas.microsoft.com/office/drawing/2014/main" id="{F1E3214F-3A93-4A1C-920D-D86BE35A58FB}"/>
              </a:ext>
            </a:extLst>
          </p:cNvPr>
          <p:cNvSpPr/>
          <p:nvPr userDrawn="1"/>
        </p:nvSpPr>
        <p:spPr>
          <a:xfrm>
            <a:off x="0" y="1"/>
            <a:ext cx="7512000" cy="672147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lide Number Placeholder 2">
            <a:extLst>
              <a:ext uri="{FF2B5EF4-FFF2-40B4-BE49-F238E27FC236}">
                <a16:creationId xmlns:a16="http://schemas.microsoft.com/office/drawing/2014/main" id="{213E97E5-C83B-444A-8C07-35D699E7C342}"/>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
        <p:nvSpPr>
          <p:cNvPr id="8" name="Picture Placeholder 2">
            <a:extLst>
              <a:ext uri="{FF2B5EF4-FFF2-40B4-BE49-F238E27FC236}">
                <a16:creationId xmlns:a16="http://schemas.microsoft.com/office/drawing/2014/main" id="{2641ECAC-0557-4843-8433-067E4414E2F5}"/>
              </a:ext>
            </a:extLst>
          </p:cNvPr>
          <p:cNvSpPr>
            <a:spLocks noGrp="1"/>
          </p:cNvSpPr>
          <p:nvPr>
            <p:ph type="pic" idx="1" hasCustomPrompt="1"/>
          </p:nvPr>
        </p:nvSpPr>
        <p:spPr>
          <a:xfrm>
            <a:off x="-1" y="0"/>
            <a:ext cx="7512001" cy="6727855"/>
          </a:xfrm>
          <a:solidFill>
            <a:schemeClr val="tx1">
              <a:lumMod val="85000"/>
              <a:lumOff val="15000"/>
            </a:schemeClr>
          </a:solidFill>
        </p:spPr>
        <p:txBody>
          <a:bodyPr anchor="ctr">
            <a:normAutofit/>
          </a:bodyPr>
          <a:lstStyle>
            <a:lvl1pPr marL="0" indent="0" algn="ctr">
              <a:buNone/>
              <a:defRPr sz="14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Insert Your Picture Here</a:t>
            </a:r>
          </a:p>
        </p:txBody>
      </p:sp>
    </p:spTree>
    <p:extLst>
      <p:ext uri="{BB962C8B-B14F-4D97-AF65-F5344CB8AC3E}">
        <p14:creationId xmlns:p14="http://schemas.microsoft.com/office/powerpoint/2010/main" val="33943833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5441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3/15/2021</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3" cstate="print">
            <a:extLst>
              <a:ext uri="{BEBA8EAE-BF5A-486C-A8C5-ECC9F3942E4B}">
                <a14:imgProps xmlns:a14="http://schemas.microsoft.com/office/drawing/2010/main">
                  <a14:imgLayer r:embed="rId4">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11008853" y="6273126"/>
            <a:ext cx="671171" cy="503378"/>
          </a:xfrm>
          <a:prstGeom prst="rect">
            <a:avLst/>
          </a:prstGeom>
        </p:spPr>
      </p:pic>
    </p:spTree>
    <p:extLst>
      <p:ext uri="{BB962C8B-B14F-4D97-AF65-F5344CB8AC3E}">
        <p14:creationId xmlns:p14="http://schemas.microsoft.com/office/powerpoint/2010/main" val="202999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_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199"/>
            <a:ext cx="11176000" cy="4816475"/>
          </a:xfrm>
          <a:prstGeom prst="rect">
            <a:avLst/>
          </a:prstGeom>
          <a:solidFill>
            <a:srgbClr val="FFFFFF">
              <a:alpha val="69804"/>
            </a:srgbClr>
          </a:solidFill>
        </p:spPr>
        <p:txBody>
          <a:bodyPr tIns="182880" bIns="182880"/>
          <a:lstStyle>
            <a:lvl1pPr>
              <a:defRPr>
                <a:solidFill>
                  <a:schemeClr val="accent1">
                    <a:lumMod val="50000"/>
                  </a:schemeClr>
                </a:solidFill>
                <a:latin typeface="+mj-lt"/>
              </a:defRPr>
            </a:lvl1pPr>
            <a:lvl2pPr>
              <a:defRPr>
                <a:solidFill>
                  <a:schemeClr val="accent1">
                    <a:lumMod val="50000"/>
                  </a:schemeClr>
                </a:solidFill>
                <a:latin typeface="+mj-lt"/>
              </a:defRPr>
            </a:lvl2pPr>
            <a:lvl3pPr>
              <a:defRPr>
                <a:solidFill>
                  <a:schemeClr val="accent1">
                    <a:lumMod val="50000"/>
                  </a:schemeClr>
                </a:solidFill>
                <a:latin typeface="+mj-lt"/>
              </a:defRPr>
            </a:lvl3pPr>
            <a:lvl4pPr>
              <a:defRPr>
                <a:solidFill>
                  <a:schemeClr val="accent1">
                    <a:lumMod val="50000"/>
                  </a:schemeClr>
                </a:solidFill>
                <a:latin typeface="+mj-lt"/>
              </a:defRPr>
            </a:lvl4pPr>
            <a:lvl5pPr>
              <a:defRPr>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3/15/2021</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23729389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solidFill>
            <a:srgbClr val="FFFFFF">
              <a:alpha val="69804"/>
            </a:srgbClr>
          </a:solidFill>
          <a:ln w="9525">
            <a:noFill/>
            <a:miter lim="800000"/>
            <a:headEnd/>
            <a:tailEnd/>
          </a:ln>
        </p:spPr>
        <p:txBody>
          <a:bodyPr vert="horz" wrap="square" lIns="91440" tIns="182880" rIns="91440" bIns="182880" numCol="1" anchor="t" anchorCtr="0" compatLnSpc="1">
            <a:prstTxWarp prst="textNoShape">
              <a:avLst/>
            </a:prstTxWarp>
          </a:bodyPr>
          <a:lstStyle>
            <a:lvl1pPr>
              <a:defRPr lang="en-US" dirty="0" smtClean="0">
                <a:solidFill>
                  <a:schemeClr val="accent1">
                    <a:lumMod val="50000"/>
                  </a:schemeClr>
                </a:solidFill>
                <a:latin typeface="+mj-lt"/>
              </a:defRPr>
            </a:lvl1pPr>
            <a:lvl2pPr>
              <a:defRPr lang="en-US" dirty="0" smtClean="0">
                <a:solidFill>
                  <a:schemeClr val="accent1">
                    <a:lumMod val="50000"/>
                  </a:schemeClr>
                </a:solidFill>
                <a:latin typeface="+mj-lt"/>
              </a:defRPr>
            </a:lvl2pPr>
            <a:lvl3pPr>
              <a:defRPr lang="en-US" dirty="0" smtClean="0">
                <a:solidFill>
                  <a:schemeClr val="accent1">
                    <a:lumMod val="50000"/>
                  </a:schemeClr>
                </a:solidFill>
                <a:latin typeface="+mj-lt"/>
              </a:defRPr>
            </a:lvl3pPr>
            <a:lvl4pPr>
              <a:defRPr lang="en-US" dirty="0" smtClean="0">
                <a:solidFill>
                  <a:schemeClr val="accent1">
                    <a:lumMod val="50000"/>
                  </a:schemeClr>
                </a:solidFill>
                <a:latin typeface="+mj-lt"/>
              </a:defRPr>
            </a:lvl4pPr>
            <a:lvl5pPr>
              <a:defRPr lang="en-US" dirty="0">
                <a:solidFill>
                  <a:schemeClr val="accent1">
                    <a:lumMod val="50000"/>
                  </a:schemeClr>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3/15/2021</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spTree>
    <p:extLst>
      <p:ext uri="{BB962C8B-B14F-4D97-AF65-F5344CB8AC3E}">
        <p14:creationId xmlns:p14="http://schemas.microsoft.com/office/powerpoint/2010/main" val="24263561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24251" t="34288" r="28719" b="20525"/>
          <a:stretch/>
        </p:blipFill>
        <p:spPr bwMode="auto">
          <a:xfrm>
            <a:off x="1838477" y="1596571"/>
            <a:ext cx="996647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838477" y="304800"/>
            <a:ext cx="99568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206172" y="2815772"/>
            <a:ext cx="6342744" cy="13208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2133601" y="1752600"/>
            <a:ext cx="4688417"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23920019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l="17037" t="34288" r="28719" b="20525"/>
          <a:stretch/>
        </p:blipFill>
        <p:spPr bwMode="auto">
          <a:xfrm>
            <a:off x="309640" y="1596571"/>
            <a:ext cx="11495313"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309639" y="304800"/>
            <a:ext cx="1148563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609601" y="1788886"/>
            <a:ext cx="4688417" cy="4648200"/>
          </a:xfr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42173607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Title and Content 5">
    <p:spTree>
      <p:nvGrpSpPr>
        <p:cNvPr id="1" name=""/>
        <p:cNvGrpSpPr/>
        <p:nvPr/>
      </p:nvGrpSpPr>
      <p:grpSpPr>
        <a:xfrm>
          <a:off x="0" y="0"/>
          <a:ext cx="0" cy="0"/>
          <a:chOff x="0" y="0"/>
          <a:chExt cx="0" cy="0"/>
        </a:xfrm>
      </p:grpSpPr>
      <p:sp>
        <p:nvSpPr>
          <p:cNvPr id="2" name="Title 1"/>
          <p:cNvSpPr>
            <a:spLocks noGrp="1"/>
          </p:cNvSpPr>
          <p:nvPr>
            <p:ph type="title"/>
          </p:nvPr>
        </p:nvSpPr>
        <p:spPr>
          <a:xfrm>
            <a:off x="2641600" y="889000"/>
            <a:ext cx="9245600" cy="1016000"/>
          </a:xfrm>
        </p:spPr>
        <p:txBody>
          <a:bodyPr/>
          <a:lstStyle>
            <a:lvl1pPr>
              <a:defRPr b="1"/>
            </a:lvl1pPr>
          </a:lstStyle>
          <a:p>
            <a:r>
              <a:rPr lang="en-US" dirty="0"/>
              <a:t>Click to edit Master title style</a:t>
            </a:r>
          </a:p>
        </p:txBody>
      </p:sp>
      <p:sp>
        <p:nvSpPr>
          <p:cNvPr id="3" name="Content Placeholder 2"/>
          <p:cNvSpPr>
            <a:spLocks noGrp="1"/>
          </p:cNvSpPr>
          <p:nvPr>
            <p:ph sz="half" idx="1"/>
          </p:nvPr>
        </p:nvSpPr>
        <p:spPr>
          <a:xfrm>
            <a:off x="2438405" y="2313925"/>
            <a:ext cx="4590473"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
        <p:nvSpPr>
          <p:cNvPr id="5" name="Content Placeholder 2"/>
          <p:cNvSpPr>
            <a:spLocks noGrp="1"/>
          </p:cNvSpPr>
          <p:nvPr>
            <p:ph sz="half" idx="10"/>
          </p:nvPr>
        </p:nvSpPr>
        <p:spPr>
          <a:xfrm>
            <a:off x="7213601" y="2311400"/>
            <a:ext cx="4590473" cy="4114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levelv</a:t>
            </a:r>
            <a:endParaRPr lang="en-US" dirty="0"/>
          </a:p>
        </p:txBody>
      </p:sp>
    </p:spTree>
    <p:extLst>
      <p:ext uri="{BB962C8B-B14F-4D97-AF65-F5344CB8AC3E}">
        <p14:creationId xmlns:p14="http://schemas.microsoft.com/office/powerpoint/2010/main" val="27625040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Custom Layout">
    <p:bg>
      <p:bgRef idx="1001">
        <a:schemeClr val="bg1"/>
      </p:bgRef>
    </p:bg>
    <p:spTree>
      <p:nvGrpSpPr>
        <p:cNvPr id="1" name=""/>
        <p:cNvGrpSpPr/>
        <p:nvPr/>
      </p:nvGrpSpPr>
      <p:grpSpPr>
        <a:xfrm>
          <a:off x="0" y="0"/>
          <a:ext cx="0" cy="0"/>
          <a:chOff x="0" y="0"/>
          <a:chExt cx="0" cy="0"/>
        </a:xfrm>
      </p:grpSpPr>
      <p:sp>
        <p:nvSpPr>
          <p:cNvPr id="3" name="Title 1"/>
          <p:cNvSpPr>
            <a:spLocks noGrp="1"/>
          </p:cNvSpPr>
          <p:nvPr>
            <p:ph type="title"/>
          </p:nvPr>
        </p:nvSpPr>
        <p:spPr>
          <a:xfrm>
            <a:off x="406400" y="168166"/>
            <a:ext cx="11176000" cy="1265238"/>
          </a:xfrm>
        </p:spPr>
        <p:txBody>
          <a:bodyPr/>
          <a:lstStyle/>
          <a:p>
            <a:r>
              <a:rPr lang="en-US" dirty="0"/>
              <a:t>Click to edit Master title style</a:t>
            </a:r>
          </a:p>
        </p:txBody>
      </p:sp>
    </p:spTree>
    <p:extLst>
      <p:ext uri="{BB962C8B-B14F-4D97-AF65-F5344CB8AC3E}">
        <p14:creationId xmlns:p14="http://schemas.microsoft.com/office/powerpoint/2010/main" val="1438691190"/>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and Content with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tIns="182880" bIns="182880"/>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3/15/2021</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800" i="1"/>
            </a:lvl1pPr>
          </a:lstStyle>
          <a:p>
            <a:r>
              <a:rPr lang="en-US" dirty="0"/>
              <a:t>Click to edit Master title style</a:t>
            </a:r>
          </a:p>
        </p:txBody>
      </p:sp>
      <p:pic>
        <p:nvPicPr>
          <p:cNvPr id="8" name="Picture 7"/>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foregroundMark x1="22333" y1="7000" x2="22333" y2="7000"/>
                        <a14:foregroundMark x1="48000" y1="8333" x2="48000" y2="8333"/>
                        <a14:foregroundMark x1="45333" y1="9000" x2="45333" y2="9000"/>
                        <a14:foregroundMark x1="71667" y1="6333" x2="71667" y2="6333"/>
                        <a14:foregroundMark x1="38000" y1="31333" x2="38000" y2="31333"/>
                      </a14:backgroundRemoval>
                    </a14:imgEffect>
                  </a14:imgLayer>
                </a14:imgProps>
              </a:ext>
              <a:ext uri="{28A0092B-C50C-407E-A947-70E740481C1C}">
                <a14:useLocalDpi xmlns:a14="http://schemas.microsoft.com/office/drawing/2010/main" val="0"/>
              </a:ext>
            </a:extLst>
          </a:blip>
          <a:stretch>
            <a:fillRect/>
          </a:stretch>
        </p:blipFill>
        <p:spPr>
          <a:xfrm>
            <a:off x="11008853" y="6273126"/>
            <a:ext cx="671171" cy="503378"/>
          </a:xfrm>
          <a:prstGeom prst="rect">
            <a:avLst/>
          </a:prstGeom>
        </p:spPr>
      </p:pic>
    </p:spTree>
    <p:extLst>
      <p:ext uri="{BB962C8B-B14F-4D97-AF65-F5344CB8AC3E}">
        <p14:creationId xmlns:p14="http://schemas.microsoft.com/office/powerpoint/2010/main" val="33436639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4_Custom Layout">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sp>
        <p:nvSpPr>
          <p:cNvPr id="5" name="Title 4"/>
          <p:cNvSpPr>
            <a:spLocks noGrp="1"/>
          </p:cNvSpPr>
          <p:nvPr>
            <p:ph type="title"/>
          </p:nvPr>
        </p:nvSpPr>
        <p:spPr/>
        <p:txBody>
          <a:bodyPr/>
          <a:lstStyle/>
          <a:p>
            <a:r>
              <a:rPr lang="en-US"/>
              <a:t>Click to edit Master title style</a:t>
            </a:r>
          </a:p>
        </p:txBody>
      </p:sp>
      <p:sp>
        <p:nvSpPr>
          <p:cNvPr id="7" name="Rectangle 6"/>
          <p:cNvSpPr/>
          <p:nvPr userDrawn="1"/>
        </p:nvSpPr>
        <p:spPr>
          <a:xfrm>
            <a:off x="0" y="6324600"/>
            <a:ext cx="12192000" cy="533400"/>
          </a:xfrm>
          <a:prstGeom prst="rect">
            <a:avLst/>
          </a:prstGeom>
          <a:gradFill>
            <a:gsLst>
              <a:gs pos="0">
                <a:srgbClr val="AED255"/>
              </a:gs>
              <a:gs pos="100000">
                <a:srgbClr val="00B197"/>
              </a:gs>
              <a:gs pos="100000">
                <a:schemeClr val="accent1">
                  <a:tint val="23500"/>
                  <a:satMod val="16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pic>
        <p:nvPicPr>
          <p:cNvPr id="8" name="Picture 2" descr="\\06-CLS-01\Users\DTremblay\Desktop\COL logos New\PDF files download\COL_Logo_Crest_white_cmyk.ti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1582400" y="6388030"/>
            <a:ext cx="406400" cy="3937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949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838200" y="611076"/>
            <a:ext cx="6273800" cy="833663"/>
          </a:xfrm>
          <a:solidFill>
            <a:schemeClr val="accent2">
              <a:lumMod val="50000"/>
            </a:schemeClr>
          </a:solidFill>
        </p:spPr>
        <p:txBody>
          <a:bodyPr tIns="108000" bIns="108000">
            <a:spAutoFit/>
          </a:bodyPr>
          <a:lstStyle>
            <a:lvl1pPr>
              <a:lnSpc>
                <a:spcPct val="100000"/>
              </a:lnSpc>
              <a:defRPr sz="4000"/>
            </a:lvl1pPr>
          </a:lstStyle>
          <a:p>
            <a:r>
              <a:rPr lang="en-US"/>
              <a:t>Click to edit Master title style</a:t>
            </a:r>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1825625"/>
            <a:ext cx="62738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839236654"/>
      </p:ext>
    </p:extLst>
  </p:cSld>
  <p:clrMapOvr>
    <a:overrideClrMapping bg1="lt1" tx1="dk1" bg2="lt2" tx2="dk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gradFill flip="none" rotWithShape="1">
            <a:gsLst>
              <a:gs pos="0">
                <a:schemeClr val="accent1">
                  <a:lumMod val="20000"/>
                  <a:lumOff val="80000"/>
                </a:schemeClr>
              </a:gs>
              <a:gs pos="100000">
                <a:schemeClr val="accent2">
                  <a:lumMod val="40000"/>
                  <a:lumOff val="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800"/>
          </a:p>
        </p:txBody>
      </p:sp>
      <p:sp>
        <p:nvSpPr>
          <p:cNvPr id="5" name="Title 4"/>
          <p:cNvSpPr>
            <a:spLocks noGrp="1"/>
          </p:cNvSpPr>
          <p:nvPr>
            <p:ph type="title"/>
          </p:nvPr>
        </p:nvSpPr>
        <p:spPr>
          <a:xfrm>
            <a:off x="508000" y="0"/>
            <a:ext cx="10972800" cy="1265238"/>
          </a:xfrm>
        </p:spPr>
        <p:txBody>
          <a:bodyPr/>
          <a:lstStyle>
            <a:lvl1pPr>
              <a:defRPr b="1">
                <a:solidFill>
                  <a:srgbClr val="005000"/>
                </a:solidFill>
              </a:defRPr>
            </a:lvl1pPr>
          </a:lstStyle>
          <a:p>
            <a:r>
              <a:rPr lang="en-US" dirty="0"/>
              <a:t>Click to edit Master title style</a:t>
            </a:r>
          </a:p>
        </p:txBody>
      </p:sp>
    </p:spTree>
    <p:extLst>
      <p:ext uri="{BB962C8B-B14F-4D97-AF65-F5344CB8AC3E}">
        <p14:creationId xmlns:p14="http://schemas.microsoft.com/office/powerpoint/2010/main" val="18151026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cSld name="Title Slide 1">
    <p:spTree>
      <p:nvGrpSpPr>
        <p:cNvPr id="1" name=""/>
        <p:cNvGrpSpPr/>
        <p:nvPr/>
      </p:nvGrpSpPr>
      <p:grpSpPr>
        <a:xfrm>
          <a:off x="0" y="0"/>
          <a:ext cx="0" cy="0"/>
          <a:chOff x="0" y="0"/>
          <a:chExt cx="0" cy="0"/>
        </a:xfrm>
      </p:grpSpPr>
      <p:sp>
        <p:nvSpPr>
          <p:cNvPr id="2" name="Title 1"/>
          <p:cNvSpPr>
            <a:spLocks noGrp="1"/>
          </p:cNvSpPr>
          <p:nvPr>
            <p:ph type="ctrTitle"/>
          </p:nvPr>
        </p:nvSpPr>
        <p:spPr>
          <a:xfrm>
            <a:off x="1016000" y="1730376"/>
            <a:ext cx="10058400" cy="2308225"/>
          </a:xfrm>
          <a:effectLst/>
        </p:spPr>
        <p:txBody>
          <a:bodyPr>
            <a:noAutofit/>
          </a:bodyPr>
          <a:lstStyle>
            <a:lvl1pPr>
              <a:defRPr sz="5400">
                <a:solidFill>
                  <a:schemeClr val="tx1"/>
                </a:solidFill>
                <a:latin typeface="+mj-lt"/>
              </a:defRPr>
            </a:lvl1pPr>
          </a:lstStyle>
          <a:p>
            <a:r>
              <a:rPr lang="en-US" dirty="0"/>
              <a:t>Click to edit Master title style</a:t>
            </a:r>
          </a:p>
        </p:txBody>
      </p:sp>
      <p:sp>
        <p:nvSpPr>
          <p:cNvPr id="3" name="Subtitle 2"/>
          <p:cNvSpPr>
            <a:spLocks noGrp="1"/>
          </p:cNvSpPr>
          <p:nvPr>
            <p:ph type="subTitle" idx="1"/>
          </p:nvPr>
        </p:nvSpPr>
        <p:spPr>
          <a:xfrm>
            <a:off x="1016000" y="4495800"/>
            <a:ext cx="10058400" cy="1752600"/>
          </a:xfrm>
        </p:spPr>
        <p:txBody>
          <a:bodyPr>
            <a:normAutofit/>
          </a:bodyPr>
          <a:lstStyle>
            <a:lvl1pPr marL="0" indent="0" algn="ctr">
              <a:buNone/>
              <a:defRPr sz="2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EA612F8D-39B6-4B06-A68C-2CED7CB40ECC}" type="datetimeFigureOut">
              <a:rPr lang="en-US"/>
              <a:pPr>
                <a:defRPr/>
              </a:pPr>
              <a:t>3/15/2021</a:t>
            </a:fld>
            <a:endParaRPr lang="en-US"/>
          </a:p>
        </p:txBody>
      </p:sp>
      <p:sp>
        <p:nvSpPr>
          <p:cNvPr id="8"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sz="1000" dirty="0">
                <a:solidFill>
                  <a:schemeClr val="bg1"/>
                </a:solidFill>
                <a:latin typeface="+mn-lt"/>
              </a:defRPr>
            </a:lvl1pPr>
          </a:lstStyle>
          <a:p>
            <a:pPr>
              <a:defRPr/>
            </a:pPr>
            <a:endParaRPr lang="en-US" dirty="0"/>
          </a:p>
        </p:txBody>
      </p:sp>
      <p:sp>
        <p:nvSpPr>
          <p:cNvPr id="9"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sz="1000" smtClean="0">
                <a:solidFill>
                  <a:schemeClr val="bg1"/>
                </a:solidFill>
                <a:latin typeface="+mn-lt"/>
              </a:defRPr>
            </a:lvl1pPr>
          </a:lstStyle>
          <a:p>
            <a:pPr>
              <a:defRPr/>
            </a:pPr>
            <a:fld id="{31806E18-9C89-4DF9-981C-68129960BC67}" type="slidenum">
              <a:rPr lang="en-US"/>
              <a:pPr>
                <a:defRPr/>
              </a:pPr>
              <a:t>‹#›</a:t>
            </a:fld>
            <a:endParaRPr lang="en-US" dirty="0"/>
          </a:p>
        </p:txBody>
      </p:sp>
    </p:spTree>
    <p:extLst>
      <p:ext uri="{BB962C8B-B14F-4D97-AF65-F5344CB8AC3E}">
        <p14:creationId xmlns:p14="http://schemas.microsoft.com/office/powerpoint/2010/main" val="7768451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Title and Content4">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2438400" y="584203"/>
            <a:ext cx="9347200" cy="1265239"/>
          </a:xfrm>
        </p:spPr>
        <p:txBody>
          <a:bodyPr/>
          <a:lstStyle>
            <a:lvl1pPr>
              <a:defRPr b="1">
                <a:solidFill>
                  <a:srgbClr val="463691"/>
                </a:solidFill>
              </a:defRPr>
            </a:lvl1pPr>
          </a:lstStyle>
          <a:p>
            <a:r>
              <a:rPr lang="en-US" dirty="0"/>
              <a:t>Click to edit Master title style</a:t>
            </a:r>
          </a:p>
        </p:txBody>
      </p:sp>
      <p:sp>
        <p:nvSpPr>
          <p:cNvPr id="6" name="Content Placeholder 2"/>
          <p:cNvSpPr>
            <a:spLocks noGrp="1"/>
          </p:cNvSpPr>
          <p:nvPr>
            <p:ph idx="1"/>
          </p:nvPr>
        </p:nvSpPr>
        <p:spPr>
          <a:xfrm>
            <a:off x="2438400" y="2006600"/>
            <a:ext cx="9347200" cy="4572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2400" y="5905500"/>
            <a:ext cx="1371600" cy="685800"/>
          </a:xfrm>
          <a:prstGeom prst="rect">
            <a:avLst/>
          </a:prstGeom>
        </p:spPr>
      </p:pic>
    </p:spTree>
    <p:extLst>
      <p:ext uri="{BB962C8B-B14F-4D97-AF65-F5344CB8AC3E}">
        <p14:creationId xmlns:p14="http://schemas.microsoft.com/office/powerpoint/2010/main" val="22552037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p:spPr>
        <p:txBody>
          <a:bodyPr/>
          <a:lstStyle>
            <a:lvl1pPr>
              <a:defRPr>
                <a:solidFill>
                  <a:schemeClr val="accent1">
                    <a:lumMod val="75000"/>
                  </a:schemeClr>
                </a:solidFill>
                <a:latin typeface="+mn-lt"/>
              </a:defRPr>
            </a:lvl1pPr>
            <a:lvl2pPr>
              <a:defRPr>
                <a:solidFill>
                  <a:schemeClr val="accent1">
                    <a:lumMod val="75000"/>
                  </a:schemeClr>
                </a:solidFill>
                <a:latin typeface="+mn-lt"/>
              </a:defRPr>
            </a:lvl2pPr>
            <a:lvl3pPr>
              <a:defRPr>
                <a:solidFill>
                  <a:schemeClr val="accent1">
                    <a:lumMod val="75000"/>
                  </a:schemeClr>
                </a:solidFill>
                <a:latin typeface="+mn-lt"/>
              </a:defRPr>
            </a:lvl3pPr>
            <a:lvl4pPr>
              <a:defRPr>
                <a:solidFill>
                  <a:schemeClr val="accent1">
                    <a:lumMod val="75000"/>
                  </a:schemeClr>
                </a:solidFill>
                <a:latin typeface="+mn-lt"/>
              </a:defRPr>
            </a:lvl4pPr>
            <a:lvl5pPr>
              <a:defRPr>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3/15/2021</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27525853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Title and Content">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solidFill>
                  <a:srgbClr val="221A48"/>
                </a:solidFill>
              </a:rPr>
              <a:pPr>
                <a:defRPr/>
              </a:pPr>
              <a:t>3/15/2021</a:t>
            </a:fld>
            <a:endParaRPr lang="en-US">
              <a:solidFill>
                <a:srgbClr val="221A48"/>
              </a:solidFill>
            </a:endParaRPr>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solidFill>
                <a:srgbClr val="221A48"/>
              </a:solidFill>
            </a:endParaRPr>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solidFill>
                  <a:srgbClr val="221A48"/>
                </a:solidFill>
              </a:rPr>
              <a:pPr>
                <a:defRPr/>
              </a:pPr>
              <a:t>‹#›</a:t>
            </a:fld>
            <a:endParaRPr lang="en-US">
              <a:solidFill>
                <a:srgbClr val="221A48"/>
              </a:solidFill>
            </a:endParaRPr>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30063088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Custom Layout 3">
    <p:bg>
      <p:bgRef idx="1002">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2559752"/>
      </p:ext>
    </p:extLst>
  </p:cSld>
  <p:clrMapOvr>
    <a:overrideClrMapping bg1="dk1" tx1="lt1" bg2="dk2" tx2="lt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19389483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9915897"/>
      </p:ext>
    </p:extLst>
  </p:cSld>
  <p:clrMapOvr>
    <a:masterClrMapping/>
  </p:clrMapOvr>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userDrawn="1">
  <p:cSld name="Title and Content7">
    <p:bg>
      <p:bgPr>
        <a:solidFill>
          <a:schemeClr val="bg2"/>
        </a:solidFill>
        <a:effectLst/>
      </p:bgPr>
    </p:bg>
    <p:spTree>
      <p:nvGrpSpPr>
        <p:cNvPr id="1" name=""/>
        <p:cNvGrpSpPr/>
        <p:nvPr/>
      </p:nvGrpSpPr>
      <p:grpSpPr>
        <a:xfrm>
          <a:off x="0" y="0"/>
          <a:ext cx="0" cy="0"/>
          <a:chOff x="0" y="0"/>
          <a:chExt cx="0" cy="0"/>
        </a:xfrm>
      </p:grpSpPr>
      <p:sp>
        <p:nvSpPr>
          <p:cNvPr id="8" name="Rectangle 7"/>
          <p:cNvSpPr/>
          <p:nvPr userDrawn="1"/>
        </p:nvSpPr>
        <p:spPr>
          <a:xfrm rot="2804644">
            <a:off x="7213600" y="4121301"/>
            <a:ext cx="7315200" cy="9366525"/>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B3AA7E"/>
              </a:solidFill>
            </a:endParaRPr>
          </a:p>
        </p:txBody>
      </p:sp>
      <p:sp>
        <p:nvSpPr>
          <p:cNvPr id="9" name="Rectangle 8"/>
          <p:cNvSpPr/>
          <p:nvPr userDrawn="1"/>
        </p:nvSpPr>
        <p:spPr>
          <a:xfrm rot="1480483">
            <a:off x="-2046184" y="5448010"/>
            <a:ext cx="9753600" cy="7024894"/>
          </a:xfrm>
          <a:prstGeom prst="rect">
            <a:avLst/>
          </a:prstGeom>
          <a:solidFill>
            <a:schemeClr val="tx1">
              <a:lumMod val="60000"/>
              <a:lumOff val="4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B3AA7E"/>
              </a:solidFill>
            </a:endParaRPr>
          </a:p>
        </p:txBody>
      </p:sp>
      <p:sp>
        <p:nvSpPr>
          <p:cNvPr id="10" name="Rectangle 9"/>
          <p:cNvSpPr/>
          <p:nvPr userDrawn="1"/>
        </p:nvSpPr>
        <p:spPr>
          <a:xfrm rot="2429116">
            <a:off x="1100083" y="4276932"/>
            <a:ext cx="9753600" cy="7024894"/>
          </a:xfrm>
          <a:prstGeom prst="rect">
            <a:avLst/>
          </a:prstGeom>
          <a:solidFill>
            <a:schemeClr val="bg1">
              <a:lumMod val="40000"/>
              <a:lumOff val="6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B3AA7E"/>
              </a:solidFill>
            </a:endParaRPr>
          </a:p>
        </p:txBody>
      </p:sp>
      <p:sp>
        <p:nvSpPr>
          <p:cNvPr id="5" name="Title 1"/>
          <p:cNvSpPr>
            <a:spLocks noGrp="1"/>
          </p:cNvSpPr>
          <p:nvPr>
            <p:ph type="title"/>
          </p:nvPr>
        </p:nvSpPr>
        <p:spPr>
          <a:xfrm>
            <a:off x="508000" y="584203"/>
            <a:ext cx="11277600" cy="1265239"/>
          </a:xfrm>
          <a:noFill/>
        </p:spPr>
        <p:txBody>
          <a:bodyPr/>
          <a:lstStyle>
            <a:lvl1pPr>
              <a:defRPr b="1">
                <a:solidFill>
                  <a:srgbClr val="463691"/>
                </a:solidFill>
                <a:latin typeface="Georgia" panose="02040502050405020303" pitchFamily="18" charset="0"/>
              </a:defRPr>
            </a:lvl1pPr>
          </a:lstStyle>
          <a:p>
            <a:r>
              <a:rPr lang="en-US" dirty="0"/>
              <a:t>Click to edit Master title style</a:t>
            </a:r>
          </a:p>
        </p:txBody>
      </p:sp>
      <p:sp>
        <p:nvSpPr>
          <p:cNvPr id="6" name="Content Placeholder 2"/>
          <p:cNvSpPr>
            <a:spLocks noGrp="1"/>
          </p:cNvSpPr>
          <p:nvPr>
            <p:ph idx="1"/>
          </p:nvPr>
        </p:nvSpPr>
        <p:spPr>
          <a:xfrm>
            <a:off x="508000" y="2006600"/>
            <a:ext cx="11277600" cy="4572000"/>
          </a:xfrm>
        </p:spPr>
        <p:txBody>
          <a:bodyPr/>
          <a:lstStyle>
            <a:lvl1pPr>
              <a:defRPr>
                <a:latin typeface="Georgia" panose="02040502050405020303" pitchFamily="18" charset="0"/>
              </a:defRPr>
            </a:lvl1pPr>
            <a:lvl2pPr>
              <a:defRPr>
                <a:latin typeface="Georgia" panose="02040502050405020303" pitchFamily="18" charset="0"/>
              </a:defRPr>
            </a:lvl2pPr>
            <a:lvl3pPr>
              <a:defRPr>
                <a:latin typeface="Georgia" panose="02040502050405020303" pitchFamily="18" charset="0"/>
              </a:defRPr>
            </a:lvl3pPr>
            <a:lvl4pPr>
              <a:defRPr>
                <a:latin typeface="Georgia" panose="02040502050405020303" pitchFamily="18" charset="0"/>
              </a:defRPr>
            </a:lvl4pPr>
            <a:lvl5pPr>
              <a:defRPr>
                <a:latin typeface="Georgia" panose="02040502050405020303"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738603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 Placeholder 16"/>
          <p:cNvSpPr>
            <a:spLocks noGrp="1"/>
          </p:cNvSpPr>
          <p:nvPr>
            <p:ph type="body" sz="quarter" idx="10" hasCustomPrompt="1"/>
          </p:nvPr>
        </p:nvSpPr>
        <p:spPr>
          <a:xfrm>
            <a:off x="711200" y="2195286"/>
            <a:ext cx="10363200" cy="1081314"/>
          </a:xfrm>
        </p:spPr>
        <p:txBody>
          <a:bodyPr/>
          <a:lstStyle>
            <a:lvl1pPr marL="0" indent="0">
              <a:buNone/>
              <a:defRPr sz="6000" i="1">
                <a:solidFill>
                  <a:schemeClr val="tx2"/>
                </a:solidFill>
              </a:defRPr>
            </a:lvl1pPr>
            <a:lvl2pPr marL="457200" indent="0">
              <a:buNone/>
              <a:defRPr i="1"/>
            </a:lvl2pPr>
            <a:lvl3pPr marL="914400" indent="0">
              <a:buNone/>
              <a:defRPr i="1"/>
            </a:lvl3pPr>
            <a:lvl4pPr marL="1371600" indent="0">
              <a:buNone/>
              <a:defRPr i="1"/>
            </a:lvl4pPr>
            <a:lvl5pPr marL="1828800" indent="0">
              <a:buNone/>
              <a:defRPr i="1"/>
            </a:lvl5pPr>
          </a:lstStyle>
          <a:p>
            <a:pPr lvl="0"/>
            <a:r>
              <a:rPr lang="en-US" dirty="0"/>
              <a:t>Presentation Title</a:t>
            </a:r>
          </a:p>
        </p:txBody>
      </p:sp>
      <p:sp>
        <p:nvSpPr>
          <p:cNvPr id="19" name="Text Placeholder 18"/>
          <p:cNvSpPr>
            <a:spLocks noGrp="1"/>
          </p:cNvSpPr>
          <p:nvPr>
            <p:ph type="body" sz="quarter" idx="11" hasCustomPrompt="1"/>
          </p:nvPr>
        </p:nvSpPr>
        <p:spPr>
          <a:xfrm>
            <a:off x="711200" y="3276600"/>
            <a:ext cx="10363200" cy="1143000"/>
          </a:xfrm>
        </p:spPr>
        <p:txBody>
          <a:bodyPr/>
          <a:lstStyle>
            <a:lvl1pPr marL="0" indent="0">
              <a:buNone/>
              <a:defRPr sz="4000" i="1">
                <a:solidFill>
                  <a:schemeClr val="tx2"/>
                </a:solidFill>
              </a:defRPr>
            </a:lvl1pPr>
            <a:lvl2pPr marL="457200" indent="0">
              <a:buNone/>
              <a:defRPr sz="4800" i="1"/>
            </a:lvl2pPr>
            <a:lvl3pPr marL="914400" indent="0">
              <a:buNone/>
              <a:defRPr sz="4800" i="1"/>
            </a:lvl3pPr>
            <a:lvl4pPr marL="1371600" indent="0">
              <a:buNone/>
              <a:defRPr sz="4800" i="1"/>
            </a:lvl4pPr>
            <a:lvl5pPr marL="1828800" indent="0">
              <a:buNone/>
              <a:defRPr sz="4800" i="1"/>
            </a:lvl5pPr>
          </a:lstStyle>
          <a:p>
            <a:pPr lvl="0"/>
            <a:r>
              <a:rPr lang="en-US" dirty="0"/>
              <a:t>Presentation Subtitle</a:t>
            </a:r>
            <a:endParaRPr lang="en-CA" dirty="0"/>
          </a:p>
        </p:txBody>
      </p:sp>
      <p:sp>
        <p:nvSpPr>
          <p:cNvPr id="21" name="Text Placeholder 20"/>
          <p:cNvSpPr>
            <a:spLocks noGrp="1"/>
          </p:cNvSpPr>
          <p:nvPr>
            <p:ph type="body" sz="quarter" idx="12" hasCustomPrompt="1"/>
          </p:nvPr>
        </p:nvSpPr>
        <p:spPr>
          <a:xfrm>
            <a:off x="711200" y="4648200"/>
            <a:ext cx="10363200" cy="1219200"/>
          </a:xfrm>
          <a:prstGeom prst="round2Diag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None/>
              <a:defRPr lang="en-US" sz="2000" i="1" smtClean="0">
                <a:solidFill>
                  <a:srgbClr val="373321"/>
                </a:solidFill>
                <a:latin typeface="+mj-lt"/>
              </a:defRPr>
            </a:lvl1pPr>
            <a:lvl2pPr marL="171450" indent="0">
              <a:buNone/>
              <a:defRPr lang="en-US" smtClean="0">
                <a:solidFill>
                  <a:schemeClr val="lt1"/>
                </a:solidFill>
                <a:latin typeface="+mn-lt"/>
              </a:defRPr>
            </a:lvl2pPr>
            <a:lvl3pPr marL="685800" indent="0">
              <a:buNone/>
              <a:defRPr lang="en-US" smtClean="0">
                <a:solidFill>
                  <a:schemeClr val="lt1"/>
                </a:solidFill>
                <a:latin typeface="+mn-lt"/>
              </a:defRPr>
            </a:lvl3pPr>
            <a:lvl4pPr marL="1143000" indent="0">
              <a:buNone/>
              <a:defRPr lang="en-US" smtClean="0">
                <a:solidFill>
                  <a:schemeClr val="lt1"/>
                </a:solidFill>
                <a:latin typeface="+mn-lt"/>
              </a:defRPr>
            </a:lvl4pPr>
            <a:lvl5pPr marL="1600200" indent="0">
              <a:buNone/>
              <a:defRPr lang="en-CA">
                <a:solidFill>
                  <a:schemeClr val="lt1"/>
                </a:solidFill>
                <a:latin typeface="+mn-lt"/>
              </a:defRPr>
            </a:lvl5pPr>
          </a:lstStyle>
          <a:p>
            <a:pPr lvl="0">
              <a:spcBef>
                <a:spcPct val="0"/>
              </a:spcBef>
            </a:pPr>
            <a:r>
              <a:rPr lang="en-US" dirty="0"/>
              <a:t>Presenter Name</a:t>
            </a:r>
          </a:p>
          <a:p>
            <a:pPr lvl="0">
              <a:spcBef>
                <a:spcPct val="0"/>
              </a:spcBef>
            </a:pPr>
            <a:r>
              <a:rPr lang="en-US" dirty="0"/>
              <a:t>Title</a:t>
            </a:r>
            <a:endParaRPr lang="en-CA" dirty="0"/>
          </a:p>
        </p:txBody>
      </p:sp>
    </p:spTree>
    <p:extLst>
      <p:ext uri="{BB962C8B-B14F-4D97-AF65-F5344CB8AC3E}">
        <p14:creationId xmlns:p14="http://schemas.microsoft.com/office/powerpoint/2010/main" val="9607474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Wide">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838200" y="611077"/>
            <a:ext cx="6273800" cy="833663"/>
          </a:xfrm>
          <a:solidFill>
            <a:schemeClr val="accent2">
              <a:lumMod val="50000"/>
            </a:schemeClr>
          </a:solidFill>
        </p:spPr>
        <p:txBody>
          <a:bodyPr vert="horz" lIns="91440" tIns="108000" rIns="91440" bIns="108000" rtlCol="0" anchor="ctr">
            <a:spAutoFit/>
          </a:bodyPr>
          <a:lstStyle>
            <a:lvl1pPr>
              <a:defRPr lang="en-US" sz="4000"/>
            </a:lvl1pPr>
          </a:lstStyle>
          <a:p>
            <a:pPr lvl="0">
              <a:lnSpc>
                <a:spcPct val="100000"/>
              </a:lnSpc>
            </a:pPr>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1825625"/>
            <a:ext cx="10515600"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594571051"/>
      </p:ext>
    </p:extLst>
  </p:cSld>
  <p:clrMapOvr>
    <a:overrideClrMapping bg1="lt1" tx1="dk1" bg2="lt2" tx2="dk2" accent1="accent1" accent2="accent2" accent3="accent3" accent4="accent4" accent5="accent5" accent6="accent6" hlink="hlink" folHlink="folHlink"/>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80" t="19954" r="25889" b="18472"/>
          <a:stretch/>
        </p:blipFill>
        <p:spPr bwMode="auto">
          <a:xfrm>
            <a:off x="0" y="0"/>
            <a:ext cx="12192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Placeholder 2"/>
          <p:cNvSpPr>
            <a:spLocks noGrp="1"/>
          </p:cNvSpPr>
          <p:nvPr>
            <p:ph type="body" sz="quarter" idx="10" hasCustomPrompt="1"/>
          </p:nvPr>
        </p:nvSpPr>
        <p:spPr>
          <a:xfrm>
            <a:off x="2794000" y="2438400"/>
            <a:ext cx="6604000" cy="1981200"/>
          </a:xfrm>
          <a:prstGeom prst="round2DiagRect">
            <a:avLst/>
          </a:prstGeom>
          <a:solidFill>
            <a:schemeClr val="bg1">
              <a:alpha val="70000"/>
            </a:schemeClr>
          </a:solidFill>
        </p:spPr>
        <p:txBody>
          <a:bodyPr anchor="ctr" anchorCtr="0"/>
          <a:lstStyle>
            <a:lvl1pPr marL="0" indent="0" algn="ctr">
              <a:buNone/>
              <a:defRPr lang="en-US" sz="4800" i="1" smtClean="0">
                <a:solidFill>
                  <a:schemeClr val="tx2"/>
                </a:solidFill>
              </a:defRPr>
            </a:lvl1pPr>
            <a:lvl2pPr>
              <a:defRPr lang="en-US" smtClean="0"/>
            </a:lvl2pPr>
            <a:lvl3pPr>
              <a:defRPr lang="en-US" smtClean="0"/>
            </a:lvl3pPr>
            <a:lvl4pPr>
              <a:defRPr lang="en-US" smtClean="0"/>
            </a:lvl4pPr>
            <a:lvl5pPr>
              <a:defRPr lang="en-US"/>
            </a:lvl5pPr>
          </a:lstStyle>
          <a:p>
            <a:pPr lvl="0"/>
            <a:r>
              <a:rPr lang="en-GB" dirty="0"/>
              <a:t>Section Title</a:t>
            </a:r>
            <a:endParaRPr lang="en-US" dirty="0"/>
          </a:p>
        </p:txBody>
      </p:sp>
    </p:spTree>
    <p:extLst>
      <p:ext uri="{BB962C8B-B14F-4D97-AF65-F5344CB8AC3E}">
        <p14:creationId xmlns:p14="http://schemas.microsoft.com/office/powerpoint/2010/main" val="170874302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itle and Content Left + Logo">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ound2Diag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3/15/2021</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22272351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itle and Content Blank Left + Logo">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a:prstGeom prst="rect">
            <a:avLst/>
          </a:prstGeom>
          <a:solidFill>
            <a:srgbClr val="FFFFFF">
              <a:alpha val="69804"/>
            </a:srgbClr>
          </a:solidFill>
        </p:spPr>
        <p:txBody>
          <a:bodyPr/>
          <a:lstStyle>
            <a:lvl1pPr>
              <a:defRPr>
                <a:solidFill>
                  <a:schemeClr val="accent1">
                    <a:lumMod val="50000"/>
                  </a:schemeClr>
                </a:solidFill>
                <a:latin typeface="+mn-lt"/>
              </a:defRPr>
            </a:lvl1pPr>
            <a:lvl2pPr>
              <a:defRPr>
                <a:solidFill>
                  <a:schemeClr val="accent1">
                    <a:lumMod val="50000"/>
                  </a:schemeClr>
                </a:solidFill>
                <a:latin typeface="+mn-lt"/>
              </a:defRPr>
            </a:lvl2pPr>
            <a:lvl3pPr>
              <a:defRPr>
                <a:solidFill>
                  <a:schemeClr val="accent1">
                    <a:lumMod val="50000"/>
                  </a:schemeClr>
                </a:solidFill>
                <a:latin typeface="+mn-lt"/>
              </a:defRPr>
            </a:lvl3pPr>
            <a:lvl4pPr>
              <a:defRPr>
                <a:solidFill>
                  <a:schemeClr val="accent1">
                    <a:lumMod val="50000"/>
                  </a:schemeClr>
                </a:solidFill>
                <a:latin typeface="+mn-lt"/>
              </a:defRPr>
            </a:lvl4pPr>
            <a:lvl5pPr>
              <a:defRPr>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3/15/2021</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17952900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and Content Left No Logo">
    <p:spTree>
      <p:nvGrpSpPr>
        <p:cNvPr id="1" name=""/>
        <p:cNvGrpSpPr/>
        <p:nvPr/>
      </p:nvGrpSpPr>
      <p:grpSpPr>
        <a:xfrm>
          <a:off x="0" y="0"/>
          <a:ext cx="0" cy="0"/>
          <a:chOff x="0" y="0"/>
          <a:chExt cx="0" cy="0"/>
        </a:xfrm>
      </p:grpSpPr>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5728" r="26935" b="47056"/>
          <a:stretch/>
        </p:blipFill>
        <p:spPr bwMode="auto">
          <a:xfrm>
            <a:off x="-1" y="873715"/>
            <a:ext cx="12192001" cy="598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idx="1"/>
          </p:nvPr>
        </p:nvSpPr>
        <p:spPr>
          <a:xfrm>
            <a:off x="406400" y="1600200"/>
            <a:ext cx="11176000" cy="4572000"/>
          </a:xfrm>
          <a:prstGeom prst="round2DiagRect">
            <a:avLst/>
          </a:prstGeom>
          <a:solidFill>
            <a:srgbClr val="FFFFFF">
              <a:alpha val="69804"/>
            </a:srgbClr>
          </a:solidFill>
          <a:ln w="9525">
            <a:noFill/>
            <a:miter lim="800000"/>
            <a:headEnd/>
            <a:tailEnd/>
          </a:ln>
        </p:spPr>
        <p:txBody>
          <a:bodyPr vert="horz" wrap="square" lIns="91440" tIns="182880" rIns="91440" bIns="91440" numCol="1" anchor="t" anchorCtr="0" compatLnSpc="1">
            <a:prstTxWarp prst="textNoShape">
              <a:avLst/>
            </a:prstTxWarp>
          </a:bodyPr>
          <a:lstStyle>
            <a:lvl1pPr>
              <a:defRPr lang="en-US" smtClean="0">
                <a:solidFill>
                  <a:schemeClr val="accent1">
                    <a:lumMod val="50000"/>
                  </a:schemeClr>
                </a:solidFill>
                <a:latin typeface="+mn-lt"/>
              </a:defRPr>
            </a:lvl1pPr>
            <a:lvl2pPr>
              <a:defRPr lang="en-US" smtClean="0">
                <a:solidFill>
                  <a:schemeClr val="accent1">
                    <a:lumMod val="50000"/>
                  </a:schemeClr>
                </a:solidFill>
                <a:latin typeface="+mn-lt"/>
              </a:defRPr>
            </a:lvl2pPr>
            <a:lvl3pPr>
              <a:defRPr lang="en-US" smtClean="0">
                <a:solidFill>
                  <a:schemeClr val="accent1">
                    <a:lumMod val="50000"/>
                  </a:schemeClr>
                </a:solidFill>
                <a:latin typeface="+mn-lt"/>
              </a:defRPr>
            </a:lvl3pPr>
            <a:lvl4pPr>
              <a:defRPr lang="en-US" smtClean="0">
                <a:solidFill>
                  <a:schemeClr val="accent1">
                    <a:lumMod val="50000"/>
                  </a:schemeClr>
                </a:solidFill>
                <a:latin typeface="+mn-lt"/>
              </a:defRPr>
            </a:lvl4pPr>
            <a:lvl5pPr>
              <a:defRPr lang="en-US" dirty="0">
                <a:solidFill>
                  <a:schemeClr val="accent1">
                    <a:lumMod val="50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3/15/2021</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a:t>Click to edit Master title style</a:t>
            </a:r>
            <a:endParaRPr lang="en-US" dirty="0"/>
          </a:p>
        </p:txBody>
      </p:sp>
    </p:spTree>
    <p:extLst>
      <p:ext uri="{BB962C8B-B14F-4D97-AF65-F5344CB8AC3E}">
        <p14:creationId xmlns:p14="http://schemas.microsoft.com/office/powerpoint/2010/main" val="319860177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Feature Slide">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4251" t="34288" r="28719" b="20525"/>
          <a:stretch/>
        </p:blipFill>
        <p:spPr bwMode="auto">
          <a:xfrm>
            <a:off x="1838477" y="1596571"/>
            <a:ext cx="9966475"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1838477" y="304800"/>
            <a:ext cx="9956800" cy="1128604"/>
          </a:xfrm>
        </p:spPr>
        <p:txBody>
          <a:bodyPr anchor="ctr"/>
          <a:lstStyle>
            <a:lvl1pPr>
              <a:defRPr sz="4000" i="1">
                <a:solidFill>
                  <a:schemeClr val="accent1">
                    <a:lumMod val="50000"/>
                  </a:schemeClr>
                </a:solidFill>
              </a:defRPr>
            </a:lvl1pPr>
          </a:lstStyle>
          <a:p>
            <a:r>
              <a:rPr lang="en-US" dirty="0"/>
              <a:t>Feature slide</a:t>
            </a:r>
          </a:p>
        </p:txBody>
      </p:sp>
      <p:sp>
        <p:nvSpPr>
          <p:cNvPr id="11" name="Text Placeholder 10"/>
          <p:cNvSpPr>
            <a:spLocks noGrp="1"/>
          </p:cNvSpPr>
          <p:nvPr>
            <p:ph type="body" sz="quarter" idx="10" hasCustomPrompt="1"/>
          </p:nvPr>
        </p:nvSpPr>
        <p:spPr>
          <a:xfrm rot="16200000">
            <a:off x="-2206172" y="2815772"/>
            <a:ext cx="6342744" cy="1320800"/>
          </a:xfrm>
          <a:prstGeom prst="round2DiagRect">
            <a:avLst/>
          </a:prstGeom>
          <a:solidFill>
            <a:schemeClr val="accent1">
              <a:lumMod val="50000"/>
            </a:schemeClr>
          </a:solidFill>
        </p:spPr>
        <p:txBody>
          <a:bodyPr anchor="ctr"/>
          <a:lstStyle>
            <a:lvl1pPr marL="0" indent="0">
              <a:buNone/>
              <a:defRPr sz="2800" i="1">
                <a:solidFill>
                  <a:schemeClr val="bg1"/>
                </a:solidFill>
                <a:latin typeface="+mj-lt"/>
              </a:defRPr>
            </a:lvl1pPr>
            <a:lvl2pPr marL="457200" indent="0">
              <a:buNone/>
              <a:defRPr sz="2000">
                <a:solidFill>
                  <a:schemeClr val="accent1">
                    <a:lumMod val="50000"/>
                  </a:schemeClr>
                </a:solidFill>
                <a:latin typeface="+mj-lt"/>
              </a:defRPr>
            </a:lvl2pPr>
            <a:lvl3pPr marL="914400" indent="0">
              <a:buNone/>
              <a:defRPr sz="2000">
                <a:solidFill>
                  <a:schemeClr val="accent1">
                    <a:lumMod val="50000"/>
                  </a:schemeClr>
                </a:solidFill>
                <a:latin typeface="+mj-lt"/>
              </a:defRPr>
            </a:lvl3pPr>
            <a:lvl4pPr marL="1371600" indent="0">
              <a:buNone/>
              <a:defRPr sz="2000">
                <a:solidFill>
                  <a:schemeClr val="accent1">
                    <a:lumMod val="50000"/>
                  </a:schemeClr>
                </a:solidFill>
                <a:latin typeface="+mj-lt"/>
              </a:defRPr>
            </a:lvl4pPr>
            <a:lvl5pPr marL="1828800" indent="0">
              <a:buNone/>
              <a:defRPr sz="2000">
                <a:solidFill>
                  <a:schemeClr val="accent1">
                    <a:lumMod val="50000"/>
                  </a:schemeClr>
                </a:solidFill>
                <a:latin typeface="+mj-lt"/>
              </a:defRPr>
            </a:lvl5pPr>
          </a:lstStyle>
          <a:p>
            <a:pPr lvl="0"/>
            <a:r>
              <a:rPr lang="en-US" dirty="0"/>
              <a:t>Subtitle</a:t>
            </a:r>
            <a:endParaRPr lang="en-CA" dirty="0"/>
          </a:p>
        </p:txBody>
      </p:sp>
      <p:sp>
        <p:nvSpPr>
          <p:cNvPr id="13" name="Text Placeholder 12"/>
          <p:cNvSpPr>
            <a:spLocks noGrp="1"/>
          </p:cNvSpPr>
          <p:nvPr>
            <p:ph type="body" sz="quarter" idx="11" hasCustomPrompt="1"/>
          </p:nvPr>
        </p:nvSpPr>
        <p:spPr>
          <a:xfrm>
            <a:off x="2133601" y="1752600"/>
            <a:ext cx="4688417" cy="4648200"/>
          </a:xfrm>
          <a:prstGeom prst="round2DiagRect">
            <a:avLst/>
          </a:prstGeom>
          <a:solidFill>
            <a:srgbClr val="FFFFFF">
              <a:alpha val="69804"/>
            </a:srgbClr>
          </a:solidFill>
        </p:spPr>
        <p:txBody>
          <a:bodyPr/>
          <a:lstStyle>
            <a:lvl1pPr marL="0" indent="0">
              <a:buNone/>
              <a:defRPr sz="2400">
                <a:solidFill>
                  <a:schemeClr val="tx2"/>
                </a:solidFill>
              </a:defRPr>
            </a:lvl1pPr>
          </a:lstStyle>
          <a:p>
            <a:pPr lvl="0"/>
            <a:r>
              <a:rPr lang="en-US" dirty="0"/>
              <a:t>Add text</a:t>
            </a:r>
            <a:endParaRPr lang="en-CA" dirty="0"/>
          </a:p>
        </p:txBody>
      </p:sp>
    </p:spTree>
    <p:extLst>
      <p:ext uri="{BB962C8B-B14F-4D97-AF65-F5344CB8AC3E}">
        <p14:creationId xmlns:p14="http://schemas.microsoft.com/office/powerpoint/2010/main" val="299285681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Feature Slide 2">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037" t="34288" r="28331" b="20525"/>
          <a:stretch/>
        </p:blipFill>
        <p:spPr bwMode="auto">
          <a:xfrm>
            <a:off x="309640" y="1596571"/>
            <a:ext cx="11577561" cy="5032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Title 1"/>
          <p:cNvSpPr>
            <a:spLocks noGrp="1"/>
          </p:cNvSpPr>
          <p:nvPr>
            <p:ph type="title" hasCustomPrompt="1"/>
          </p:nvPr>
        </p:nvSpPr>
        <p:spPr>
          <a:xfrm>
            <a:off x="309639" y="304800"/>
            <a:ext cx="11485639" cy="1128604"/>
          </a:xfrm>
        </p:spPr>
        <p:txBody>
          <a:bodyPr anchor="ctr"/>
          <a:lstStyle>
            <a:lvl1pPr>
              <a:defRPr sz="4000" i="1">
                <a:solidFill>
                  <a:schemeClr val="accent1">
                    <a:lumMod val="50000"/>
                  </a:schemeClr>
                </a:solidFill>
              </a:defRPr>
            </a:lvl1pPr>
          </a:lstStyle>
          <a:p>
            <a:r>
              <a:rPr lang="en-US" dirty="0"/>
              <a:t>Feature slide</a:t>
            </a:r>
          </a:p>
        </p:txBody>
      </p:sp>
      <p:sp>
        <p:nvSpPr>
          <p:cNvPr id="13" name="Text Placeholder 12"/>
          <p:cNvSpPr>
            <a:spLocks noGrp="1"/>
          </p:cNvSpPr>
          <p:nvPr>
            <p:ph type="body" sz="quarter" idx="11" hasCustomPrompt="1"/>
          </p:nvPr>
        </p:nvSpPr>
        <p:spPr>
          <a:xfrm>
            <a:off x="609601" y="1788886"/>
            <a:ext cx="4688417" cy="4648200"/>
          </a:xfrm>
          <a:prstGeom prst="round2DiagRect">
            <a:avLst/>
          </a:prstGeom>
          <a:solidFill>
            <a:srgbClr val="FFFFFF">
              <a:alpha val="69804"/>
            </a:srgbClr>
          </a:solidFill>
        </p:spPr>
        <p:txBody>
          <a:bodyPr/>
          <a:lstStyle>
            <a:lvl1pPr marL="0" indent="0">
              <a:buNone/>
              <a:defRPr sz="2400"/>
            </a:lvl1pPr>
          </a:lstStyle>
          <a:p>
            <a:pPr lvl="0"/>
            <a:r>
              <a:rPr lang="en-US" dirty="0"/>
              <a:t>Add text</a:t>
            </a:r>
            <a:endParaRPr lang="en-CA" dirty="0"/>
          </a:p>
        </p:txBody>
      </p:sp>
    </p:spTree>
    <p:extLst>
      <p:ext uri="{BB962C8B-B14F-4D97-AF65-F5344CB8AC3E}">
        <p14:creationId xmlns:p14="http://schemas.microsoft.com/office/powerpoint/2010/main" val="32916083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Title and Content Le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400" y="1600200"/>
            <a:ext cx="11176000" cy="4572000"/>
          </a:xfrm>
          <a:solidFill>
            <a:srgbClr val="FFFFFF">
              <a:alpha val="69804"/>
            </a:srgbClr>
          </a:solidFill>
          <a:ln w="9525">
            <a:noFill/>
            <a:miter lim="800000"/>
            <a:headEnd/>
            <a:tailEnd/>
          </a:ln>
        </p:spPr>
        <p:txBody>
          <a:bodyPr vert="horz" wrap="square" lIns="91440" tIns="182880" rIns="91440" bIns="91440" numCol="1" anchor="t" anchorCtr="0" compatLnSpc="1">
            <a:prstTxWarp prst="textNoShape">
              <a:avLst/>
            </a:prstTxWarp>
          </a:bodyPr>
          <a:lstStyle>
            <a:lvl1pPr>
              <a:defRPr lang="en-US" dirty="0" smtClean="0">
                <a:solidFill>
                  <a:schemeClr val="accent1">
                    <a:lumMod val="75000"/>
                  </a:schemeClr>
                </a:solidFill>
                <a:latin typeface="+mn-lt"/>
              </a:defRPr>
            </a:lvl1pPr>
            <a:lvl2pPr>
              <a:defRPr lang="en-US" dirty="0" smtClean="0">
                <a:solidFill>
                  <a:schemeClr val="accent1">
                    <a:lumMod val="75000"/>
                  </a:schemeClr>
                </a:solidFill>
                <a:latin typeface="+mn-lt"/>
              </a:defRPr>
            </a:lvl2pPr>
            <a:lvl3pPr>
              <a:defRPr lang="en-US" dirty="0" smtClean="0">
                <a:solidFill>
                  <a:schemeClr val="accent1">
                    <a:lumMod val="75000"/>
                  </a:schemeClr>
                </a:solidFill>
                <a:latin typeface="+mn-lt"/>
              </a:defRPr>
            </a:lvl3pPr>
            <a:lvl4pPr>
              <a:defRPr lang="en-US" dirty="0" smtClean="0">
                <a:solidFill>
                  <a:schemeClr val="accent1">
                    <a:lumMod val="75000"/>
                  </a:schemeClr>
                </a:solidFill>
                <a:latin typeface="+mn-lt"/>
              </a:defRPr>
            </a:lvl4pPr>
            <a:lvl5pPr>
              <a:defRPr lang="en-US" dirty="0">
                <a:solidFill>
                  <a:schemeClr val="accent1">
                    <a:lumMod val="75000"/>
                  </a:schemeClr>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a:xfrm>
            <a:off x="609600" y="6416676"/>
            <a:ext cx="2844800" cy="365125"/>
          </a:xfrm>
          <a:prstGeom prst="rect">
            <a:avLst/>
          </a:prstGeom>
        </p:spPr>
        <p:txBody>
          <a:bodyPr/>
          <a:lstStyle>
            <a:lvl1pPr fontAlgn="auto">
              <a:spcBef>
                <a:spcPts val="0"/>
              </a:spcBef>
              <a:spcAft>
                <a:spcPts val="0"/>
              </a:spcAft>
              <a:defRPr>
                <a:latin typeface="+mn-lt"/>
              </a:defRPr>
            </a:lvl1pPr>
          </a:lstStyle>
          <a:p>
            <a:pPr>
              <a:defRPr/>
            </a:pPr>
            <a:fld id="{F9AA857C-7821-4C5A-ACED-61546AC1B345}" type="datetimeFigureOut">
              <a:rPr lang="en-US"/>
              <a:pPr>
                <a:defRPr/>
              </a:pPr>
              <a:t>3/15/2021</a:t>
            </a:fld>
            <a:endParaRPr lang="en-US"/>
          </a:p>
        </p:txBody>
      </p:sp>
      <p:sp>
        <p:nvSpPr>
          <p:cNvPr id="5" name="Footer Placeholder 4"/>
          <p:cNvSpPr>
            <a:spLocks noGrp="1"/>
          </p:cNvSpPr>
          <p:nvPr>
            <p:ph type="ftr" sz="quarter" idx="11"/>
          </p:nvPr>
        </p:nvSpPr>
        <p:spPr>
          <a:xfrm>
            <a:off x="4165600" y="6416676"/>
            <a:ext cx="3860800" cy="365125"/>
          </a:xfrm>
          <a:prstGeom prst="rect">
            <a:avLst/>
          </a:prstGeom>
        </p:spPr>
        <p:txBody>
          <a:bodyPr/>
          <a:lstStyle>
            <a:lvl1pPr fontAlgn="auto">
              <a:spcBef>
                <a:spcPts val="0"/>
              </a:spcBef>
              <a:spcAft>
                <a:spcPts val="0"/>
              </a:spcAft>
              <a:defRPr>
                <a:latin typeface="+mn-lt"/>
              </a:defRPr>
            </a:lvl1pPr>
          </a:lstStyle>
          <a:p>
            <a:pPr>
              <a:defRPr/>
            </a:pPr>
            <a:endParaRPr lang="en-US"/>
          </a:p>
        </p:txBody>
      </p:sp>
      <p:sp>
        <p:nvSpPr>
          <p:cNvPr id="6" name="Slide Number Placeholder 5"/>
          <p:cNvSpPr>
            <a:spLocks noGrp="1"/>
          </p:cNvSpPr>
          <p:nvPr>
            <p:ph type="sldNum" sz="quarter" idx="12"/>
          </p:nvPr>
        </p:nvSpPr>
        <p:spPr>
          <a:xfrm>
            <a:off x="8737600" y="6416676"/>
            <a:ext cx="2844800" cy="365125"/>
          </a:xfrm>
          <a:prstGeom prst="rect">
            <a:avLst/>
          </a:prstGeom>
        </p:spPr>
        <p:txBody>
          <a:bodyPr/>
          <a:lstStyle>
            <a:lvl1pPr fontAlgn="auto">
              <a:spcBef>
                <a:spcPts val="0"/>
              </a:spcBef>
              <a:spcAft>
                <a:spcPts val="0"/>
              </a:spcAft>
              <a:defRPr>
                <a:latin typeface="+mn-lt"/>
              </a:defRPr>
            </a:lvl1pPr>
          </a:lstStyle>
          <a:p>
            <a:pPr>
              <a:defRPr/>
            </a:pPr>
            <a:fld id="{75BA1E63-C882-434F-9AB5-76AD3CB6F194}" type="slidenum">
              <a:rPr lang="en-US"/>
              <a:pPr>
                <a:defRPr/>
              </a:pPr>
              <a:t>‹#›</a:t>
            </a:fld>
            <a:endParaRPr lang="en-US"/>
          </a:p>
        </p:txBody>
      </p:sp>
      <p:sp>
        <p:nvSpPr>
          <p:cNvPr id="19" name="Title 1"/>
          <p:cNvSpPr>
            <a:spLocks noGrp="1"/>
          </p:cNvSpPr>
          <p:nvPr>
            <p:ph type="title"/>
          </p:nvPr>
        </p:nvSpPr>
        <p:spPr>
          <a:xfrm>
            <a:off x="406400" y="168166"/>
            <a:ext cx="11176000" cy="1265238"/>
          </a:xfrm>
        </p:spPr>
        <p:txBody>
          <a:bodyPr anchor="ctr"/>
          <a:lstStyle>
            <a:lvl1pPr>
              <a:defRPr sz="4000" i="1"/>
            </a:lvl1pPr>
          </a:lstStyle>
          <a:p>
            <a:r>
              <a:rPr lang="en-US" dirty="0"/>
              <a:t>Click to edit Master title style</a:t>
            </a:r>
          </a:p>
        </p:txBody>
      </p:sp>
    </p:spTree>
    <p:extLst>
      <p:ext uri="{BB962C8B-B14F-4D97-AF65-F5344CB8AC3E}">
        <p14:creationId xmlns:p14="http://schemas.microsoft.com/office/powerpoint/2010/main" val="6056341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59637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pPr>
              <a:defRPr/>
            </a:pPr>
            <a:fld id="{A0B441B9-768D-4CB1-B983-732C2A95C343}" type="datetimeFigureOut">
              <a:rPr lang="en-US" smtClean="0"/>
              <a:pPr>
                <a:defRPr/>
              </a:pPr>
              <a:t>3/15/2021</a:t>
            </a:fld>
            <a:endParaRPr lang="en-US" dirty="0"/>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pPr>
              <a:defRPr/>
            </a:pPr>
            <a:endParaRPr lang="en-US" dirty="0"/>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pPr>
              <a:defRPr/>
            </a:pPr>
            <a:fld id="{66DFD76A-77BB-4F74-B5E7-895B909568BA}" type="slidenum">
              <a:rPr lang="en-US" smtClean="0"/>
              <a:pPr>
                <a:defRPr/>
              </a:pPr>
              <a:t>‹#›</a:t>
            </a:fld>
            <a:endParaRPr lang="en-US" dirty="0"/>
          </a:p>
        </p:txBody>
      </p:sp>
    </p:spTree>
    <p:extLst>
      <p:ext uri="{BB962C8B-B14F-4D97-AF65-F5344CB8AC3E}">
        <p14:creationId xmlns:p14="http://schemas.microsoft.com/office/powerpoint/2010/main" val="40830985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357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Right">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6D3C5ED2-B01D-4104-B193-BC78D76A4646}"/>
              </a:ext>
            </a:extLst>
          </p:cNvPr>
          <p:cNvSpPr>
            <a:spLocks noGrp="1"/>
          </p:cNvSpPr>
          <p:nvPr>
            <p:ph type="pic" idx="11" hasCustomPrompt="1"/>
          </p:nvPr>
        </p:nvSpPr>
        <p:spPr>
          <a:xfrm>
            <a:off x="0" y="0"/>
            <a:ext cx="6305550" cy="6721475"/>
          </a:xfrm>
          <a:noFill/>
        </p:spPr>
        <p:txBody>
          <a:bodyPr anchor="ctr">
            <a:normAutofit/>
          </a:bodyPr>
          <a:lstStyle>
            <a:lvl1pPr marL="0" indent="0" algn="ctr">
              <a:buNone/>
              <a:defRPr sz="1400" i="1"/>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Insert Your Picture Here</a:t>
            </a:r>
          </a:p>
        </p:txBody>
      </p:sp>
      <p:sp>
        <p:nvSpPr>
          <p:cNvPr id="2" name="Title 1">
            <a:extLst>
              <a:ext uri="{FF2B5EF4-FFF2-40B4-BE49-F238E27FC236}">
                <a16:creationId xmlns:a16="http://schemas.microsoft.com/office/drawing/2014/main" id="{FE91AD08-4E28-4191-9B62-EAD61608E5CF}"/>
              </a:ext>
            </a:extLst>
          </p:cNvPr>
          <p:cNvSpPr>
            <a:spLocks noGrp="1"/>
          </p:cNvSpPr>
          <p:nvPr>
            <p:ph type="title" hasCustomPrompt="1"/>
          </p:nvPr>
        </p:nvSpPr>
        <p:spPr>
          <a:xfrm>
            <a:off x="6657974" y="611077"/>
            <a:ext cx="4695825" cy="833663"/>
          </a:xfrm>
          <a:solidFill>
            <a:schemeClr val="accent2">
              <a:lumMod val="50000"/>
            </a:schemeClr>
          </a:solidFill>
        </p:spPr>
        <p:txBody>
          <a:bodyPr wrap="square" tIns="108000" bIns="108000">
            <a:spAutoFit/>
          </a:bodyPr>
          <a:lstStyle>
            <a:lvl1pPr>
              <a:lnSpc>
                <a:spcPct val="100000"/>
              </a:lnSpc>
              <a:defRPr sz="4000"/>
            </a:lvl1pPr>
          </a:lstStyle>
          <a:p>
            <a:r>
              <a:rPr lang="en-US" dirty="0"/>
              <a:t>Edit Master title style</a:t>
            </a:r>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6657974" y="1825625"/>
            <a:ext cx="4695826"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a:xfrm>
            <a:off x="11353800" y="6361475"/>
            <a:ext cx="838200" cy="360000"/>
          </a:xfrm>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7979040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 Horizontal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91AD08-4E28-4191-9B62-EAD61608E5CF}"/>
              </a:ext>
            </a:extLst>
          </p:cNvPr>
          <p:cNvSpPr>
            <a:spLocks noGrp="1"/>
          </p:cNvSpPr>
          <p:nvPr>
            <p:ph type="title"/>
          </p:nvPr>
        </p:nvSpPr>
        <p:spPr>
          <a:xfrm>
            <a:off x="0" y="1"/>
            <a:ext cx="4305300" cy="6721472"/>
          </a:xfrm>
          <a:gradFill>
            <a:gsLst>
              <a:gs pos="1000">
                <a:schemeClr val="tx1">
                  <a:lumMod val="85000"/>
                  <a:lumOff val="15000"/>
                </a:schemeClr>
              </a:gs>
              <a:gs pos="100000">
                <a:schemeClr val="accent2">
                  <a:lumMod val="50000"/>
                </a:schemeClr>
              </a:gs>
            </a:gsLst>
            <a:lin ang="12600000" scaled="0"/>
          </a:gradFill>
        </p:spPr>
        <p:txBody>
          <a:bodyPr vert="horz" lIns="396000" tIns="0" rIns="396000" bIns="0" rtlCol="0" anchor="ctr">
            <a:noAutofit/>
          </a:bodyPr>
          <a:lstStyle>
            <a:lvl1pPr algn="r">
              <a:lnSpc>
                <a:spcPct val="70000"/>
              </a:lnSpc>
              <a:defRPr lang="en-US" sz="5200" b="0" spc="-150" dirty="0"/>
            </a:lvl1pPr>
          </a:lstStyle>
          <a:p>
            <a:pPr lvl="0" algn="r"/>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4705350" y="365124"/>
            <a:ext cx="6648448" cy="5984875"/>
          </a:xfrm>
        </p:spPr>
        <p:txBody>
          <a:bodyPr lIns="108000" tIns="108000" rIns="108000" bIns="108000" anchor="ct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Slide Number Placeholder 13">
            <a:extLst>
              <a:ext uri="{FF2B5EF4-FFF2-40B4-BE49-F238E27FC236}">
                <a16:creationId xmlns:a16="http://schemas.microsoft.com/office/drawing/2014/main" id="{7746CAFB-2B99-470B-B55B-9BF378E3A04B}"/>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1160496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Horizontal 2">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65237DA4-112F-40B2-8C8C-EB23506D9C45}"/>
              </a:ext>
            </a:extLst>
          </p:cNvPr>
          <p:cNvSpPr>
            <a:spLocks noGrp="1"/>
          </p:cNvSpPr>
          <p:nvPr>
            <p:ph type="title"/>
          </p:nvPr>
        </p:nvSpPr>
        <p:spPr>
          <a:xfrm>
            <a:off x="7512000" y="0"/>
            <a:ext cx="4680000" cy="6721473"/>
          </a:xfrm>
          <a:gradFill>
            <a:gsLst>
              <a:gs pos="1000">
                <a:schemeClr val="tx1">
                  <a:lumMod val="85000"/>
                  <a:lumOff val="15000"/>
                </a:schemeClr>
              </a:gs>
              <a:gs pos="100000">
                <a:schemeClr val="accent2">
                  <a:lumMod val="50000"/>
                </a:schemeClr>
              </a:gs>
            </a:gsLst>
            <a:lin ang="12600000" scaled="0"/>
          </a:gradFill>
        </p:spPr>
        <p:txBody>
          <a:bodyPr lIns="396000" rIns="396000">
            <a:normAutofit/>
          </a:bodyPr>
          <a:lstStyle>
            <a:lvl1pPr>
              <a:lnSpc>
                <a:spcPct val="70000"/>
              </a:lnSpc>
              <a:defRPr sz="5200" spc="-15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0BF853D-76DB-46F3-AF6C-1E77C8E06AA9}"/>
              </a:ext>
            </a:extLst>
          </p:cNvPr>
          <p:cNvSpPr>
            <a:spLocks noGrp="1"/>
          </p:cNvSpPr>
          <p:nvPr>
            <p:ph idx="1"/>
          </p:nvPr>
        </p:nvSpPr>
        <p:spPr>
          <a:xfrm>
            <a:off x="838200" y="365124"/>
            <a:ext cx="6156323" cy="5984875"/>
          </a:xfrm>
        </p:spPr>
        <p:txBody>
          <a:bodyPr lIns="108000" tIns="108000" rIns="108000" bIns="108000"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13">
            <a:extLst>
              <a:ext uri="{FF2B5EF4-FFF2-40B4-BE49-F238E27FC236}">
                <a16:creationId xmlns:a16="http://schemas.microsoft.com/office/drawing/2014/main" id="{7746CAFB-2B99-470B-B55B-9BF378E3A04B}"/>
              </a:ext>
            </a:extLst>
          </p:cNvPr>
          <p:cNvSpPr>
            <a:spLocks noGrp="1"/>
          </p:cNvSpPr>
          <p:nvPr>
            <p:ph type="sldNum" sz="quarter" idx="10"/>
          </p:nvPr>
        </p:nvSpPr>
        <p:spPr>
          <a:solidFill>
            <a:schemeClr val="bg1">
              <a:lumMod val="85000"/>
            </a:schemeClr>
          </a:solidFill>
        </p:spPr>
        <p:txBody>
          <a:bodyPr/>
          <a:lstStyle>
            <a:lvl1pPr>
              <a:defRPr>
                <a:solidFill>
                  <a:schemeClr val="tx1">
                    <a:lumMod val="85000"/>
                    <a:lumOff val="15000"/>
                  </a:schemeClr>
                </a:solidFill>
              </a:defRPr>
            </a:lvl1p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3644986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 Horizontal 3">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660D61A-B9FD-4DFF-AC42-4069DAFE238C}"/>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
        <p:nvSpPr>
          <p:cNvPr id="5" name="Content Placeholder 2">
            <a:extLst>
              <a:ext uri="{FF2B5EF4-FFF2-40B4-BE49-F238E27FC236}">
                <a16:creationId xmlns:a16="http://schemas.microsoft.com/office/drawing/2014/main" id="{D68E6EF2-4B2F-4D0D-9505-CE92872972F7}"/>
              </a:ext>
            </a:extLst>
          </p:cNvPr>
          <p:cNvSpPr>
            <a:spLocks noGrp="1"/>
          </p:cNvSpPr>
          <p:nvPr>
            <p:ph idx="1"/>
          </p:nvPr>
        </p:nvSpPr>
        <p:spPr>
          <a:xfrm>
            <a:off x="4705350" y="611076"/>
            <a:ext cx="6648448" cy="5738923"/>
          </a:xfrm>
        </p:spPr>
        <p:txBody>
          <a:bodyPr lIns="108000" tIns="108000" rIns="108000" bIns="108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D91A21B9-BA54-413B-940E-027C32E4D429}"/>
              </a:ext>
            </a:extLst>
          </p:cNvPr>
          <p:cNvSpPr>
            <a:spLocks noGrp="1"/>
          </p:cNvSpPr>
          <p:nvPr>
            <p:ph type="title"/>
          </p:nvPr>
        </p:nvSpPr>
        <p:spPr>
          <a:xfrm>
            <a:off x="838200" y="611076"/>
            <a:ext cx="3440502" cy="2064769"/>
          </a:xfrm>
          <a:solidFill>
            <a:schemeClr val="accent2">
              <a:lumMod val="50000"/>
            </a:schemeClr>
          </a:solidFill>
        </p:spPr>
        <p:txBody>
          <a:bodyPr wrap="square" tIns="108000" bIns="108000" anchor="t">
            <a:spAutoFit/>
          </a:bodyPr>
          <a:lstStyle>
            <a:lvl1pPr>
              <a:lnSpc>
                <a:spcPct val="100000"/>
              </a:lnSpc>
              <a:defRPr sz="4000"/>
            </a:lvl1pPr>
          </a:lstStyle>
          <a:p>
            <a:r>
              <a:rPr lang="en-US"/>
              <a:t>Click to edit Master title style</a:t>
            </a:r>
            <a:endParaRPr lang="en-US" dirty="0"/>
          </a:p>
        </p:txBody>
      </p:sp>
    </p:spTree>
    <p:extLst>
      <p:ext uri="{BB962C8B-B14F-4D97-AF65-F5344CB8AC3E}">
        <p14:creationId xmlns:p14="http://schemas.microsoft.com/office/powerpoint/2010/main" val="3610051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2BDA7-8BE9-42D5-ACF1-0F51423A206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1CEF73F-3CCA-4312-8E9C-2B4629DA1F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Slide Number Placeholder 3">
            <a:extLst>
              <a:ext uri="{FF2B5EF4-FFF2-40B4-BE49-F238E27FC236}">
                <a16:creationId xmlns:a16="http://schemas.microsoft.com/office/drawing/2014/main" id="{293BF716-502C-4821-A3A0-19C2C508EED1}"/>
              </a:ext>
            </a:extLst>
          </p:cNvPr>
          <p:cNvSpPr>
            <a:spLocks noGrp="1"/>
          </p:cNvSpPr>
          <p:nvPr>
            <p:ph type="sldNum" sz="quarter" idx="10"/>
          </p:nvPr>
        </p:nvSpPr>
        <p:spPr/>
        <p:txBody>
          <a:bodyPr/>
          <a:lstStyle/>
          <a:p>
            <a:r>
              <a:rPr lang="en-US" dirty="0"/>
              <a:t>PAGE </a:t>
            </a:r>
            <a:fld id="{4A9B5881-4007-4345-955A-79C2656F0C49}" type="slidenum">
              <a:rPr lang="en-US" smtClean="0"/>
              <a:pPr/>
              <a:t>‹#›</a:t>
            </a:fld>
            <a:endParaRPr lang="en-US" dirty="0"/>
          </a:p>
        </p:txBody>
      </p:sp>
    </p:spTree>
    <p:extLst>
      <p:ext uri="{BB962C8B-B14F-4D97-AF65-F5344CB8AC3E}">
        <p14:creationId xmlns:p14="http://schemas.microsoft.com/office/powerpoint/2010/main" val="26659831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slideLayout" Target="../slideLayouts/slideLayout35.xml"/><Relationship Id="rId3" Type="http://schemas.openxmlformats.org/officeDocument/2006/relationships/slideLayout" Target="../slideLayouts/slideLayout20.xml"/><Relationship Id="rId21" Type="http://schemas.openxmlformats.org/officeDocument/2006/relationships/slideLayout" Target="../slideLayouts/slideLayout38.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20" Type="http://schemas.openxmlformats.org/officeDocument/2006/relationships/slideLayout" Target="../slideLayouts/slideLayout37.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slideLayout" Target="../slideLayouts/slideLayout36.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3.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48E4AFE-E166-4B84-B0C8-9205038D8033}"/>
              </a:ext>
            </a:extLst>
          </p:cNvPr>
          <p:cNvPicPr>
            <a:picLocks noChangeAspect="1"/>
          </p:cNvPicPr>
          <p:nvPr userDrawn="1"/>
        </p:nvPicPr>
        <p:blipFill>
          <a:blip r:embed="rId19" cstate="screen">
            <a:extLst>
              <a:ext uri="{28A0092B-C50C-407E-A947-70E740481C1C}">
                <a14:useLocalDpi xmlns:a14="http://schemas.microsoft.com/office/drawing/2010/main"/>
              </a:ext>
            </a:extLst>
          </a:blip>
          <a:stretch>
            <a:fillRect/>
          </a:stretch>
        </p:blipFill>
        <p:spPr>
          <a:xfrm flipV="1">
            <a:off x="0" y="0"/>
            <a:ext cx="12192000" cy="6858000"/>
          </a:xfrm>
          <a:prstGeom prst="rect">
            <a:avLst/>
          </a:prstGeom>
        </p:spPr>
      </p:pic>
      <p:sp>
        <p:nvSpPr>
          <p:cNvPr id="2" name="Title Placeholder 1">
            <a:extLst>
              <a:ext uri="{FF2B5EF4-FFF2-40B4-BE49-F238E27FC236}">
                <a16:creationId xmlns:a16="http://schemas.microsoft.com/office/drawing/2014/main" id="{6C617517-B672-49BA-AC6E-AB66D0639A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EC92C27-7843-4B22-9200-B7304E6AE4CD}"/>
              </a:ext>
            </a:extLst>
          </p:cNvPr>
          <p:cNvSpPr>
            <a:spLocks noGrp="1"/>
          </p:cNvSpPr>
          <p:nvPr>
            <p:ph type="body" idx="1"/>
          </p:nvPr>
        </p:nvSpPr>
        <p:spPr>
          <a:xfrm>
            <a:off x="838200" y="1825625"/>
            <a:ext cx="1051559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52DB4F10-F75B-41A8-B994-BFF68949E59A}"/>
              </a:ext>
            </a:extLst>
          </p:cNvPr>
          <p:cNvSpPr>
            <a:spLocks noGrp="1"/>
          </p:cNvSpPr>
          <p:nvPr>
            <p:ph type="sldNum" sz="quarter" idx="4"/>
          </p:nvPr>
        </p:nvSpPr>
        <p:spPr>
          <a:xfrm>
            <a:off x="11353800" y="6361475"/>
            <a:ext cx="838200" cy="360000"/>
          </a:xfrm>
          <a:prstGeom prst="rect">
            <a:avLst/>
          </a:prstGeom>
          <a:solidFill>
            <a:schemeClr val="tx1">
              <a:lumMod val="85000"/>
              <a:lumOff val="15000"/>
            </a:schemeClr>
          </a:solidFill>
        </p:spPr>
        <p:txBody>
          <a:bodyPr vert="horz" lIns="91440" tIns="45720" rIns="91440" bIns="45720" rtlCol="0" anchor="ctr"/>
          <a:lstStyle>
            <a:lvl1pPr algn="ctr">
              <a:defRPr sz="1200">
                <a:solidFill>
                  <a:schemeClr val="bg1"/>
                </a:solidFill>
              </a:defRPr>
            </a:lvl1pPr>
          </a:lstStyle>
          <a:p>
            <a:r>
              <a:rPr lang="en-US" dirty="0"/>
              <a:t>PAGE </a:t>
            </a:r>
            <a:fld id="{4A9B5881-4007-4345-955A-79C2656F0C49}" type="slidenum">
              <a:rPr lang="en-US" smtClean="0"/>
              <a:pPr/>
              <a:t>‹#›</a:t>
            </a:fld>
            <a:endParaRPr lang="en-US" dirty="0"/>
          </a:p>
        </p:txBody>
      </p:sp>
      <p:sp>
        <p:nvSpPr>
          <p:cNvPr id="7" name="Rectangle 6">
            <a:extLst>
              <a:ext uri="{FF2B5EF4-FFF2-40B4-BE49-F238E27FC236}">
                <a16:creationId xmlns:a16="http://schemas.microsoft.com/office/drawing/2014/main" id="{512D21E2-8DEB-4F43-A26E-B8DA900A9230}"/>
              </a:ext>
            </a:extLst>
          </p:cNvPr>
          <p:cNvSpPr/>
          <p:nvPr userDrawn="1"/>
        </p:nvSpPr>
        <p:spPr>
          <a:xfrm>
            <a:off x="0" y="6721475"/>
            <a:ext cx="12192000" cy="136525"/>
          </a:xfrm>
          <a:prstGeom prst="rect">
            <a:avLst/>
          </a:prstGeom>
          <a:gradFill>
            <a:gsLst>
              <a:gs pos="0">
                <a:schemeClr val="accent2"/>
              </a:gs>
              <a:gs pos="100000">
                <a:schemeClr val="tx1">
                  <a:lumMod val="75000"/>
                  <a:lumOff val="2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35CD3143-7FD1-40EA-AA4A-47C72380AEC2}"/>
              </a:ext>
            </a:extLst>
          </p:cNvPr>
          <p:cNvSpPr/>
          <p:nvPr userDrawn="1"/>
        </p:nvSpPr>
        <p:spPr>
          <a:xfrm>
            <a:off x="11353798" y="6721474"/>
            <a:ext cx="838201" cy="136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53920126"/>
      </p:ext>
    </p:extLst>
  </p:cSld>
  <p:clrMap bg1="lt1" tx1="dk1" bg2="lt2" tx2="dk2" accent1="accent1" accent2="accent2" accent3="accent3" accent4="accent4" accent5="accent5" accent6="accent6" hlink="hlink" folHlink="folHlink"/>
  <p:sldLayoutIdLst>
    <p:sldLayoutId id="2147483661" r:id="rId1"/>
    <p:sldLayoutId id="2147483659" r:id="rId2"/>
    <p:sldLayoutId id="2147483660" r:id="rId3"/>
    <p:sldLayoutId id="2147483665" r:id="rId4"/>
    <p:sldLayoutId id="2147483666" r:id="rId5"/>
    <p:sldLayoutId id="2147483650" r:id="rId6"/>
    <p:sldLayoutId id="2147483663" r:id="rId7"/>
    <p:sldLayoutId id="2147483664" r:id="rId8"/>
    <p:sldLayoutId id="2147483651" r:id="rId9"/>
    <p:sldLayoutId id="2147483652" r:id="rId10"/>
    <p:sldLayoutId id="2147483653" r:id="rId11"/>
    <p:sldLayoutId id="2147483654" r:id="rId12"/>
    <p:sldLayoutId id="2147483655" r:id="rId13"/>
    <p:sldLayoutId id="2147483656" r:id="rId14"/>
    <p:sldLayoutId id="2147483667" r:id="rId15"/>
    <p:sldLayoutId id="2147483669" r:id="rId16"/>
    <p:sldLayoutId id="2147483707" r:id="rId17"/>
  </p:sldLayoutIdLst>
  <p:hf hdr="0" ft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2"/>
        </a:buClr>
        <a:buFont typeface="Wingdings" panose="05000000000000000000" pitchFamily="2" charset="2"/>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06400" y="182562"/>
            <a:ext cx="11176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406400" y="1600200"/>
            <a:ext cx="11176000" cy="4724400"/>
          </a:xfrm>
          <a:prstGeom prst="rect">
            <a:avLst/>
          </a:prstGeom>
          <a:noFill/>
          <a:ln w="9525">
            <a:noFill/>
            <a:miter lim="800000"/>
            <a:headEnd/>
            <a:tailEnd/>
          </a:ln>
        </p:spPr>
        <p:txBody>
          <a:bodyPr vert="horz" wrap="square" lIns="91440" tIns="182880" rIns="91440" bIns="18288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7802747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7" r:id="rId15"/>
    <p:sldLayoutId id="2147483688" r:id="rId16"/>
    <p:sldLayoutId id="2147483689" r:id="rId17"/>
    <p:sldLayoutId id="2147483690" r:id="rId18"/>
    <p:sldLayoutId id="2147483691" r:id="rId19"/>
    <p:sldLayoutId id="2147483692" r:id="rId20"/>
    <p:sldLayoutId id="2147483693" r:id="rId21"/>
  </p:sldLayoutIdLst>
  <p:txStyles>
    <p:titleStyle>
      <a:lvl1pPr algn="l" rtl="0" eaLnBrk="1" fontAlgn="base" hangingPunct="1">
        <a:spcBef>
          <a:spcPct val="0"/>
        </a:spcBef>
        <a:spcAft>
          <a:spcPct val="0"/>
        </a:spcAft>
        <a:defRPr sz="3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tx1"/>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tx1"/>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tx1"/>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B2BB1E">
            <a:alpha val="0"/>
          </a:srgbClr>
        </a:solidFill>
        <a:effectLst/>
      </p:bgPr>
    </p:bg>
    <p:spTree>
      <p:nvGrpSpPr>
        <p:cNvPr id="1" name=""/>
        <p:cNvGrpSpPr/>
        <p:nvPr/>
      </p:nvGrpSpPr>
      <p:grpSpPr>
        <a:xfrm>
          <a:off x="0" y="0"/>
          <a:ext cx="0" cy="0"/>
          <a:chOff x="0" y="0"/>
          <a:chExt cx="0" cy="0"/>
        </a:xfrm>
      </p:grpSpPr>
      <p:sp>
        <p:nvSpPr>
          <p:cNvPr id="1027" name="Title Placeholder 1"/>
          <p:cNvSpPr>
            <a:spLocks noGrp="1"/>
          </p:cNvSpPr>
          <p:nvPr>
            <p:ph type="title"/>
          </p:nvPr>
        </p:nvSpPr>
        <p:spPr bwMode="auto">
          <a:xfrm>
            <a:off x="406400" y="182562"/>
            <a:ext cx="11176000" cy="12652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Text Placeholder 2"/>
          <p:cNvSpPr>
            <a:spLocks noGrp="1"/>
          </p:cNvSpPr>
          <p:nvPr>
            <p:ph type="body" idx="1"/>
          </p:nvPr>
        </p:nvSpPr>
        <p:spPr bwMode="auto">
          <a:xfrm>
            <a:off x="406400" y="1600200"/>
            <a:ext cx="11176000" cy="4724400"/>
          </a:xfrm>
          <a:prstGeom prst="rect">
            <a:avLst/>
          </a:prstGeom>
          <a:noFill/>
          <a:ln w="9525">
            <a:noFill/>
            <a:miter lim="800000"/>
            <a:headEnd/>
            <a:tailEnd/>
          </a:ln>
        </p:spPr>
        <p:txBody>
          <a:bodyPr vert="horz" wrap="square" lIns="91440" tIns="182880" rIns="91440" bIns="9144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24893626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6" r:id="rId11"/>
  </p:sldLayoutIdLst>
  <p:txStyles>
    <p:titleStyle>
      <a:lvl1pPr algn="l" rtl="0" eaLnBrk="1" fontAlgn="base" hangingPunct="1">
        <a:spcBef>
          <a:spcPct val="0"/>
        </a:spcBef>
        <a:spcAft>
          <a:spcPct val="0"/>
        </a:spcAft>
        <a:defRPr sz="48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p:titleStyle>
    <p:body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8.xml"/></Relationships>
</file>

<file path=ppt/slides/_rels/slide1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38.xml"/><Relationship Id="rId4" Type="http://schemas.openxmlformats.org/officeDocument/2006/relationships/chart" Target="../charts/chart5.xml"/></Relationships>
</file>

<file path=ppt/slides/_rels/slide1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hyperlink" Target="https://www.brookings.edu/research/reviving-higher-education-in-india/" TargetMode="External"/><Relationship Id="rId2" Type="http://schemas.openxmlformats.org/officeDocument/2006/relationships/notesSlide" Target="../notesSlides/notesSlide7.xml"/><Relationship Id="rId1" Type="http://schemas.openxmlformats.org/officeDocument/2006/relationships/slideLayout" Target="../slideLayouts/slideLayout3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1.png"/><Relationship Id="rId1" Type="http://schemas.openxmlformats.org/officeDocument/2006/relationships/slideLayout" Target="../slideLayouts/slideLayout1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4" Type="http://schemas.microsoft.com/office/2007/relationships/hdphoto" Target="../media/hdphoto3.wdp"/></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hyperlink" Target="https://www.speedtest.net/global-index" TargetMode="External"/><Relationship Id="rId5" Type="http://schemas.openxmlformats.org/officeDocument/2006/relationships/hyperlink" Target="https://www.speedtest.net/global-index/india" TargetMode="External"/><Relationship Id="rId4" Type="http://schemas.openxmlformats.org/officeDocument/2006/relationships/image" Target="../media/image29.png"/></Relationships>
</file>

<file path=ppt/slides/_rels/slide23.xml.rels><?xml version="1.0" encoding="UTF-8" standalone="yes"?>
<Relationships xmlns="http://schemas.openxmlformats.org/package/2006/relationships"><Relationship Id="rId3" Type="http://schemas.openxmlformats.org/officeDocument/2006/relationships/hyperlink" Target="https://www.newindianexpress.com/cities/hyderabad/2020/apr/20/covid-19-lockdown-digital-divide-among-students-forces-university-of-hyderabad-to-drop-e-classes-2132571.html"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36.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svg"/><Relationship Id="rId3" Type="http://schemas.openxmlformats.org/officeDocument/2006/relationships/image" Target="../media/image38.jpeg"/><Relationship Id="rId7" Type="http://schemas.openxmlformats.org/officeDocument/2006/relationships/image" Target="../media/image42.svg"/><Relationship Id="rId12" Type="http://schemas.openxmlformats.org/officeDocument/2006/relationships/image" Target="../media/image47.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image" Target="../media/image40.sv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svg"/><Relationship Id="rId14" Type="http://schemas.openxmlformats.org/officeDocument/2006/relationships/hyperlink" Target="https://doi.org/10.3102/0034654321990713"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svg"/><Relationship Id="rId3" Type="http://schemas.openxmlformats.org/officeDocument/2006/relationships/diagramData" Target="../diagrams/data3.xml"/><Relationship Id="rId7" Type="http://schemas.microsoft.com/office/2007/relationships/diagramDrawing" Target="../diagrams/drawing3.xml"/><Relationship Id="rId12" Type="http://schemas.openxmlformats.org/officeDocument/2006/relationships/image" Target="../media/image54.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diagramColors" Target="../diagrams/colors3.xml"/><Relationship Id="rId11" Type="http://schemas.openxmlformats.org/officeDocument/2006/relationships/image" Target="../media/image53.svg"/><Relationship Id="rId5" Type="http://schemas.openxmlformats.org/officeDocument/2006/relationships/diagramQuickStyle" Target="../diagrams/quickStyle3.xml"/><Relationship Id="rId10" Type="http://schemas.openxmlformats.org/officeDocument/2006/relationships/image" Target="../media/image52.png"/><Relationship Id="rId4" Type="http://schemas.openxmlformats.org/officeDocument/2006/relationships/diagramLayout" Target="../diagrams/layout3.xml"/><Relationship Id="rId9" Type="http://schemas.openxmlformats.org/officeDocument/2006/relationships/image" Target="../media/image51.svg"/></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5.xml.rels><?xml version="1.0" encoding="UTF-8" standalone="yes"?>
<Relationships xmlns="http://schemas.openxmlformats.org/package/2006/relationships"><Relationship Id="rId8" Type="http://schemas.microsoft.com/office/2007/relationships/diagramDrawing" Target="../diagrams/drawing5.xml"/><Relationship Id="rId13" Type="http://schemas.microsoft.com/office/2007/relationships/diagramDrawing" Target="../diagrams/drawing6.xml"/><Relationship Id="rId3" Type="http://schemas.openxmlformats.org/officeDocument/2006/relationships/image" Target="../media/image59.jpeg"/><Relationship Id="rId7" Type="http://schemas.openxmlformats.org/officeDocument/2006/relationships/diagramColors" Target="../diagrams/colors5.xml"/><Relationship Id="rId12" Type="http://schemas.openxmlformats.org/officeDocument/2006/relationships/diagramColors" Target="../diagrams/colors6.xml"/><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diagramQuickStyle" Target="../diagrams/quickStyle5.xml"/><Relationship Id="rId11" Type="http://schemas.openxmlformats.org/officeDocument/2006/relationships/diagramQuickStyle" Target="../diagrams/quickStyle6.xml"/><Relationship Id="rId5" Type="http://schemas.openxmlformats.org/officeDocument/2006/relationships/diagramLayout" Target="../diagrams/layout5.xml"/><Relationship Id="rId10" Type="http://schemas.openxmlformats.org/officeDocument/2006/relationships/diagramLayout" Target="../diagrams/layout6.xml"/><Relationship Id="rId4" Type="http://schemas.openxmlformats.org/officeDocument/2006/relationships/diagramData" Target="../diagrams/data5.xml"/><Relationship Id="rId9" Type="http://schemas.openxmlformats.org/officeDocument/2006/relationships/diagramData" Target="../diagrams/data6.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8.xml"/><Relationship Id="rId1" Type="http://schemas.openxmlformats.org/officeDocument/2006/relationships/slideLayout" Target="../slideLayouts/slideLayout1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2" Type="http://schemas.openxmlformats.org/officeDocument/2006/relationships/image" Target="../media/image79.jpg"/><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17.xml"/><Relationship Id="rId4" Type="http://schemas.openxmlformats.org/officeDocument/2006/relationships/image" Target="../media/image8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85.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8.jp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diagramLayout" Target="../diagrams/layout9.xml"/><Relationship Id="rId7" Type="http://schemas.openxmlformats.org/officeDocument/2006/relationships/image" Target="../media/image91.png"/><Relationship Id="rId2" Type="http://schemas.openxmlformats.org/officeDocument/2006/relationships/diagramData" Target="../diagrams/data9.xml"/><Relationship Id="rId1" Type="http://schemas.openxmlformats.org/officeDocument/2006/relationships/slideLayout" Target="../slideLayouts/slideLayout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 Id="rId9" Type="http://schemas.openxmlformats.org/officeDocument/2006/relationships/image" Target="../media/image93.png"/></Relationships>
</file>

<file path=ppt/slides/_rels/slide61.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96.svg"/></Relationships>
</file>

<file path=ppt/slides/_rels/slide63.xml.rels><?xml version="1.0" encoding="UTF-8" standalone="yes"?>
<Relationships xmlns="http://schemas.openxmlformats.org/package/2006/relationships"><Relationship Id="rId3" Type="http://schemas.openxmlformats.org/officeDocument/2006/relationships/image" Target="../media/image98.svg"/><Relationship Id="rId2" Type="http://schemas.openxmlformats.org/officeDocument/2006/relationships/image" Target="../media/image97.pn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hyperlink" Target="http://www.nyphotographic.com/" TargetMode="External"/><Relationship Id="rId7" Type="http://schemas.openxmlformats.org/officeDocument/2006/relationships/image" Target="../media/image100.svg"/><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image" Target="../media/image99.png"/><Relationship Id="rId5" Type="http://schemas.openxmlformats.org/officeDocument/2006/relationships/hyperlink" Target="http://alphastockimages.com/" TargetMode="External"/><Relationship Id="rId4" Type="http://schemas.openxmlformats.org/officeDocument/2006/relationships/hyperlink" Target="http://creativecommons.org/licenses/by-sa/3.0/"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37.xml"/><Relationship Id="rId1" Type="http://schemas.openxmlformats.org/officeDocument/2006/relationships/slideLayout" Target="../slideLayouts/slideLayout15.xml"/><Relationship Id="rId5" Type="http://schemas.openxmlformats.org/officeDocument/2006/relationships/hyperlink" Target="https://creativecommons.org/licenses/by-sa/4.0/" TargetMode="External"/><Relationship Id="rId4" Type="http://schemas.openxmlformats.org/officeDocument/2006/relationships/image" Target="../media/image10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9DBBA63-2266-4592-94DB-96CEB908D4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8" y="1"/>
            <a:ext cx="8037942" cy="5358628"/>
          </a:xfrm>
          <a:prstGeom prst="rect">
            <a:avLst/>
          </a:prstGeom>
        </p:spPr>
      </p:pic>
      <p:pic>
        <p:nvPicPr>
          <p:cNvPr id="8" name="Picture 7" descr="A person using a computer&#10;&#10;Description automatically generated">
            <a:extLst>
              <a:ext uri="{FF2B5EF4-FFF2-40B4-BE49-F238E27FC236}">
                <a16:creationId xmlns:a16="http://schemas.microsoft.com/office/drawing/2014/main" id="{5A8A7132-B1A1-4775-A0F7-6115FB0304D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4329" y="0"/>
            <a:ext cx="8047672" cy="5365114"/>
          </a:xfrm>
          <a:prstGeom prst="rect">
            <a:avLst/>
          </a:prstGeom>
        </p:spPr>
      </p:pic>
      <p:sp>
        <p:nvSpPr>
          <p:cNvPr id="12" name="Title 2">
            <a:extLst>
              <a:ext uri="{FF2B5EF4-FFF2-40B4-BE49-F238E27FC236}">
                <a16:creationId xmlns:a16="http://schemas.microsoft.com/office/drawing/2014/main" id="{B476AA09-51EB-419C-B56A-520F59BD1CD3}"/>
              </a:ext>
            </a:extLst>
          </p:cNvPr>
          <p:cNvSpPr>
            <a:spLocks noGrp="1"/>
          </p:cNvSpPr>
          <p:nvPr>
            <p:ph type="title"/>
          </p:nvPr>
        </p:nvSpPr>
        <p:spPr>
          <a:xfrm>
            <a:off x="0" y="3532740"/>
            <a:ext cx="12192000" cy="1695437"/>
          </a:xfrm>
        </p:spPr>
        <p:txBody>
          <a:bodyPr/>
          <a:lstStyle/>
          <a:p>
            <a:pPr algn="ctr"/>
            <a:r>
              <a:rPr lang="en-US" sz="4800" dirty="0"/>
              <a:t>ONLINE EDUCATION</a:t>
            </a:r>
            <a:br>
              <a:rPr lang="en-US" sz="4800" dirty="0"/>
            </a:br>
            <a:r>
              <a:rPr lang="en-US" sz="4800" i="1" dirty="0"/>
              <a:t>A catalyst for Reforming Higher Education</a:t>
            </a:r>
          </a:p>
        </p:txBody>
      </p:sp>
      <p:pic>
        <p:nvPicPr>
          <p:cNvPr id="9" name="Picture 8" descr="A drawing of a face&#10;&#10;Description automatically generated">
            <a:extLst>
              <a:ext uri="{FF2B5EF4-FFF2-40B4-BE49-F238E27FC236}">
                <a16:creationId xmlns:a16="http://schemas.microsoft.com/office/drawing/2014/main" id="{584B7B8C-8CD0-4B1C-AC39-57EEFFC4C7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5439" y="329962"/>
            <a:ext cx="887687" cy="1148203"/>
          </a:xfrm>
          <a:prstGeom prst="rect">
            <a:avLst/>
          </a:prstGeom>
        </p:spPr>
      </p:pic>
      <p:sp>
        <p:nvSpPr>
          <p:cNvPr id="10" name="TextBox 9">
            <a:extLst>
              <a:ext uri="{FF2B5EF4-FFF2-40B4-BE49-F238E27FC236}">
                <a16:creationId xmlns:a16="http://schemas.microsoft.com/office/drawing/2014/main" id="{2F321EAA-6B1E-4CDA-AAD6-3CF6318A0E71}"/>
              </a:ext>
            </a:extLst>
          </p:cNvPr>
          <p:cNvSpPr txBox="1"/>
          <p:nvPr/>
        </p:nvSpPr>
        <p:spPr>
          <a:xfrm>
            <a:off x="-10550" y="5361871"/>
            <a:ext cx="12192000" cy="1384995"/>
          </a:xfrm>
          <a:prstGeom prst="rect">
            <a:avLst/>
          </a:prstGeom>
          <a:solidFill>
            <a:srgbClr val="6E1B1E"/>
          </a:solidFill>
        </p:spPr>
        <p:txBody>
          <a:bodyPr wrap="square" rtlCol="0">
            <a:spAutoFit/>
          </a:bodyPr>
          <a:lstStyle/>
          <a:p>
            <a:pPr algn="ctr"/>
            <a:r>
              <a:rPr lang="en-CA" sz="2800" dirty="0">
                <a:solidFill>
                  <a:schemeClr val="bg1">
                    <a:lumMod val="95000"/>
                  </a:schemeClr>
                </a:solidFill>
              </a:rPr>
              <a:t>Sanjaya Mishra</a:t>
            </a:r>
          </a:p>
          <a:p>
            <a:pPr algn="ctr"/>
            <a:r>
              <a:rPr lang="en-CA" sz="2800" dirty="0">
                <a:solidFill>
                  <a:schemeClr val="bg1">
                    <a:lumMod val="95000"/>
                  </a:schemeClr>
                </a:solidFill>
              </a:rPr>
              <a:t>Education Specialist, eLearning</a:t>
            </a:r>
          </a:p>
          <a:p>
            <a:pPr algn="ctr"/>
            <a:r>
              <a:rPr lang="en-CA" sz="2800" dirty="0">
                <a:solidFill>
                  <a:schemeClr val="bg1">
                    <a:lumMod val="95000"/>
                  </a:schemeClr>
                </a:solidFill>
              </a:rPr>
              <a:t>Commonwealth of Learning, Canada</a:t>
            </a:r>
          </a:p>
        </p:txBody>
      </p:sp>
      <p:sp>
        <p:nvSpPr>
          <p:cNvPr id="15" name="TextBox 14">
            <a:extLst>
              <a:ext uri="{FF2B5EF4-FFF2-40B4-BE49-F238E27FC236}">
                <a16:creationId xmlns:a16="http://schemas.microsoft.com/office/drawing/2014/main" id="{E0A44339-106C-4BA8-B855-CB17A87FA80F}"/>
              </a:ext>
            </a:extLst>
          </p:cNvPr>
          <p:cNvSpPr txBox="1"/>
          <p:nvPr/>
        </p:nvSpPr>
        <p:spPr>
          <a:xfrm>
            <a:off x="-10550" y="2679315"/>
            <a:ext cx="6305550" cy="523220"/>
          </a:xfrm>
          <a:prstGeom prst="rect">
            <a:avLst/>
          </a:prstGeom>
          <a:solidFill>
            <a:srgbClr val="6E1B1E"/>
          </a:solidFill>
        </p:spPr>
        <p:txBody>
          <a:bodyPr wrap="square" rtlCol="0">
            <a:spAutoFit/>
          </a:bodyPr>
          <a:lstStyle/>
          <a:p>
            <a:pPr algn="ctr"/>
            <a:r>
              <a:rPr lang="en-US" sz="2800" dirty="0">
                <a:solidFill>
                  <a:schemeClr val="bg1">
                    <a:lumMod val="95000"/>
                  </a:schemeClr>
                </a:solidFill>
              </a:rPr>
              <a:t>ETMA-GNDU </a:t>
            </a:r>
            <a:r>
              <a:rPr lang="en-CA" sz="2800" dirty="0">
                <a:solidFill>
                  <a:schemeClr val="bg1">
                    <a:lumMod val="95000"/>
                  </a:schemeClr>
                </a:solidFill>
              </a:rPr>
              <a:t>Webinar: March 06, 2021</a:t>
            </a:r>
          </a:p>
        </p:txBody>
      </p:sp>
    </p:spTree>
    <p:extLst>
      <p:ext uri="{BB962C8B-B14F-4D97-AF65-F5344CB8AC3E}">
        <p14:creationId xmlns:p14="http://schemas.microsoft.com/office/powerpoint/2010/main" val="32805674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000" y="584203"/>
            <a:ext cx="11277600" cy="1265239"/>
          </a:xfrm>
        </p:spPr>
        <p:txBody>
          <a:bodyPr wrap="square" anchor="ctr">
            <a:normAutofit/>
          </a:bodyPr>
          <a:lstStyle/>
          <a:p>
            <a:pPr algn="ctr"/>
            <a:r>
              <a:rPr lang="en-US" dirty="0"/>
              <a:t> One of the Largest Higher Education System in the World</a:t>
            </a:r>
            <a:endParaRPr lang="en-CA" dirty="0"/>
          </a:p>
        </p:txBody>
      </p:sp>
      <p:pic>
        <p:nvPicPr>
          <p:cNvPr id="4" name="Picture 3" descr="Chart, box and whisker chart&#10;&#10;Description automatically generated">
            <a:extLst>
              <a:ext uri="{FF2B5EF4-FFF2-40B4-BE49-F238E27FC236}">
                <a16:creationId xmlns:a16="http://schemas.microsoft.com/office/drawing/2014/main" id="{9A553635-4444-49CC-AC9C-FBF30EFAF719}"/>
              </a:ext>
            </a:extLst>
          </p:cNvPr>
          <p:cNvPicPr>
            <a:picLocks noChangeAspect="1"/>
          </p:cNvPicPr>
          <p:nvPr/>
        </p:nvPicPr>
        <p:blipFill>
          <a:blip r:embed="rId2"/>
          <a:stretch>
            <a:fillRect/>
          </a:stretch>
        </p:blipFill>
        <p:spPr>
          <a:xfrm>
            <a:off x="2833757" y="2006600"/>
            <a:ext cx="6626085" cy="4572000"/>
          </a:xfrm>
          <a:prstGeom prst="rect">
            <a:avLst/>
          </a:prstGeom>
          <a:noFill/>
        </p:spPr>
      </p:pic>
    </p:spTree>
    <p:extLst>
      <p:ext uri="{BB962C8B-B14F-4D97-AF65-F5344CB8AC3E}">
        <p14:creationId xmlns:p14="http://schemas.microsoft.com/office/powerpoint/2010/main" val="23229567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a:graphicFrameLocks/>
          </p:cNvGraphicFramePr>
          <p:nvPr/>
        </p:nvGraphicFramePr>
        <p:xfrm>
          <a:off x="2819400" y="1647120"/>
          <a:ext cx="6076950" cy="4125599"/>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3001736" y="5665927"/>
            <a:ext cx="5750292" cy="213585"/>
          </a:xfrm>
          <a:prstGeom prst="rect">
            <a:avLst/>
          </a:prstGeom>
          <a:noFill/>
        </p:spPr>
        <p:txBody>
          <a:bodyPr wrap="none" rtlCol="0">
            <a:spAutoFit/>
          </a:bodyPr>
          <a:lstStyle/>
          <a:p>
            <a:r>
              <a:rPr lang="en-CA" sz="788" dirty="0"/>
              <a:t>Source: https://www.eiuperspectives.economist.com/sites/default/files/EIU_Yidan%20prize%20forecast_Education%20to%202030.pdf</a:t>
            </a:r>
          </a:p>
        </p:txBody>
      </p:sp>
      <p:sp>
        <p:nvSpPr>
          <p:cNvPr id="5" name="Title 2">
            <a:extLst>
              <a:ext uri="{FF2B5EF4-FFF2-40B4-BE49-F238E27FC236}">
                <a16:creationId xmlns:a16="http://schemas.microsoft.com/office/drawing/2014/main" id="{A109F5CE-BF5A-4F22-ACFD-44A4FBF315B7}"/>
              </a:ext>
            </a:extLst>
          </p:cNvPr>
          <p:cNvSpPr txBox="1">
            <a:spLocks/>
          </p:cNvSpPr>
          <p:nvPr/>
        </p:nvSpPr>
        <p:spPr bwMode="auto">
          <a:xfrm>
            <a:off x="1375954" y="275089"/>
            <a:ext cx="9144000" cy="1265238"/>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0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pPr algn="ctr"/>
            <a:r>
              <a:rPr lang="en-US" i="0" dirty="0"/>
              <a:t>Cost of higher education</a:t>
            </a:r>
          </a:p>
        </p:txBody>
      </p:sp>
    </p:spTree>
    <p:extLst>
      <p:ext uri="{BB962C8B-B14F-4D97-AF65-F5344CB8AC3E}">
        <p14:creationId xmlns:p14="http://schemas.microsoft.com/office/powerpoint/2010/main" val="38695130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69452"/>
            <a:ext cx="12192000" cy="1265239"/>
          </a:xfrm>
        </p:spPr>
        <p:txBody>
          <a:bodyPr/>
          <a:lstStyle/>
          <a:p>
            <a:pPr algn="ctr"/>
            <a:r>
              <a:rPr lang="en-CA" dirty="0"/>
              <a:t>Cost of Higher Education (India, 2014)</a:t>
            </a:r>
          </a:p>
        </p:txBody>
      </p:sp>
      <p:graphicFrame>
        <p:nvGraphicFramePr>
          <p:cNvPr id="4" name="Chart 3"/>
          <p:cNvGraphicFramePr>
            <a:graphicFrameLocks/>
          </p:cNvGraphicFramePr>
          <p:nvPr/>
        </p:nvGraphicFramePr>
        <p:xfrm>
          <a:off x="1588738" y="2101290"/>
          <a:ext cx="4050062" cy="2792278"/>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267200" y="1899856"/>
            <a:ext cx="1371600" cy="369332"/>
          </a:xfrm>
          <a:prstGeom prst="rect">
            <a:avLst/>
          </a:prstGeom>
          <a:noFill/>
        </p:spPr>
        <p:txBody>
          <a:bodyPr wrap="square" rtlCol="0">
            <a:spAutoFit/>
          </a:bodyPr>
          <a:lstStyle/>
          <a:p>
            <a:r>
              <a:rPr lang="en-CA" b="1" dirty="0"/>
              <a:t>INR 5,539</a:t>
            </a:r>
          </a:p>
        </p:txBody>
      </p:sp>
      <p:graphicFrame>
        <p:nvGraphicFramePr>
          <p:cNvPr id="6" name="Chart 5"/>
          <p:cNvGraphicFramePr>
            <a:graphicFrameLocks/>
          </p:cNvGraphicFramePr>
          <p:nvPr/>
        </p:nvGraphicFramePr>
        <p:xfrm>
          <a:off x="5867401" y="2438401"/>
          <a:ext cx="5032375" cy="3165475"/>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7865363" y="4419600"/>
            <a:ext cx="1371600" cy="369332"/>
          </a:xfrm>
          <a:prstGeom prst="rect">
            <a:avLst/>
          </a:prstGeom>
          <a:noFill/>
        </p:spPr>
        <p:txBody>
          <a:bodyPr wrap="square" rtlCol="0">
            <a:spAutoFit/>
          </a:bodyPr>
          <a:lstStyle/>
          <a:p>
            <a:r>
              <a:rPr lang="en-CA" b="1" dirty="0"/>
              <a:t>INR 72,720</a:t>
            </a:r>
          </a:p>
        </p:txBody>
      </p:sp>
      <p:sp>
        <p:nvSpPr>
          <p:cNvPr id="8" name="TextBox 7"/>
          <p:cNvSpPr txBox="1"/>
          <p:nvPr/>
        </p:nvSpPr>
        <p:spPr>
          <a:xfrm>
            <a:off x="2566046" y="5419209"/>
            <a:ext cx="2131866" cy="400110"/>
          </a:xfrm>
          <a:prstGeom prst="rect">
            <a:avLst/>
          </a:prstGeom>
          <a:noFill/>
        </p:spPr>
        <p:txBody>
          <a:bodyPr wrap="none" rtlCol="0">
            <a:spAutoFit/>
          </a:bodyPr>
          <a:lstStyle/>
          <a:p>
            <a:r>
              <a:rPr lang="en-CA" sz="2000" b="1" dirty="0"/>
              <a:t>General Education</a:t>
            </a:r>
          </a:p>
        </p:txBody>
      </p:sp>
      <p:sp>
        <p:nvSpPr>
          <p:cNvPr id="9" name="TextBox 8"/>
          <p:cNvSpPr txBox="1"/>
          <p:nvPr/>
        </p:nvSpPr>
        <p:spPr>
          <a:xfrm>
            <a:off x="6817641" y="5457348"/>
            <a:ext cx="2597955" cy="400110"/>
          </a:xfrm>
          <a:prstGeom prst="rect">
            <a:avLst/>
          </a:prstGeom>
          <a:noFill/>
        </p:spPr>
        <p:txBody>
          <a:bodyPr wrap="none" rtlCol="0">
            <a:spAutoFit/>
          </a:bodyPr>
          <a:lstStyle/>
          <a:p>
            <a:r>
              <a:rPr lang="en-CA" sz="2000" b="1" dirty="0"/>
              <a:t>Professional Education</a:t>
            </a:r>
          </a:p>
        </p:txBody>
      </p:sp>
    </p:spTree>
    <p:extLst>
      <p:ext uri="{BB962C8B-B14F-4D97-AF65-F5344CB8AC3E}">
        <p14:creationId xmlns:p14="http://schemas.microsoft.com/office/powerpoint/2010/main" val="2693764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76201"/>
            <a:ext cx="8458200" cy="1265239"/>
          </a:xfrm>
        </p:spPr>
        <p:txBody>
          <a:bodyPr/>
          <a:lstStyle/>
          <a:p>
            <a:pPr algn="ctr"/>
            <a:r>
              <a:rPr lang="en-CA" dirty="0"/>
              <a:t>Textbook Expenditure</a:t>
            </a:r>
          </a:p>
        </p:txBody>
      </p:sp>
      <p:graphicFrame>
        <p:nvGraphicFramePr>
          <p:cNvPr id="4" name="Chart 3"/>
          <p:cNvGraphicFramePr>
            <a:graphicFrameLocks/>
          </p:cNvGraphicFramePr>
          <p:nvPr/>
        </p:nvGraphicFramePr>
        <p:xfrm>
          <a:off x="1905000" y="1676401"/>
          <a:ext cx="6172200" cy="4665663"/>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4114801" y="3439878"/>
            <a:ext cx="1048685" cy="369332"/>
          </a:xfrm>
          <a:prstGeom prst="rect">
            <a:avLst/>
          </a:prstGeom>
          <a:noFill/>
        </p:spPr>
        <p:txBody>
          <a:bodyPr wrap="none" rtlCol="0">
            <a:spAutoFit/>
          </a:bodyPr>
          <a:lstStyle/>
          <a:p>
            <a:r>
              <a:rPr lang="en-CA" b="1" dirty="0">
                <a:solidFill>
                  <a:schemeClr val="bg2"/>
                </a:solidFill>
              </a:rPr>
              <a:t>INR 1526</a:t>
            </a:r>
          </a:p>
        </p:txBody>
      </p:sp>
      <p:sp>
        <p:nvSpPr>
          <p:cNvPr id="6" name="TextBox 5"/>
          <p:cNvSpPr txBox="1"/>
          <p:nvPr/>
        </p:nvSpPr>
        <p:spPr>
          <a:xfrm>
            <a:off x="7579079" y="2590801"/>
            <a:ext cx="2713948" cy="830997"/>
          </a:xfrm>
          <a:prstGeom prst="rect">
            <a:avLst/>
          </a:prstGeom>
          <a:noFill/>
        </p:spPr>
        <p:txBody>
          <a:bodyPr wrap="none" rtlCol="0">
            <a:spAutoFit/>
          </a:bodyPr>
          <a:lstStyle/>
          <a:p>
            <a:pPr algn="ctr"/>
            <a:r>
              <a:rPr lang="en-CA" sz="2400" b="1" dirty="0"/>
              <a:t>Annual Expenditure</a:t>
            </a:r>
          </a:p>
          <a:p>
            <a:pPr algn="ctr"/>
            <a:r>
              <a:rPr lang="en-CA" sz="2400" b="1" dirty="0"/>
              <a:t>INR </a:t>
            </a:r>
            <a:r>
              <a:rPr lang="en-CA" sz="2400" b="1" dirty="0">
                <a:solidFill>
                  <a:srgbClr val="FF0000"/>
                </a:solidFill>
              </a:rPr>
              <a:t>3,654,419,020</a:t>
            </a:r>
          </a:p>
        </p:txBody>
      </p:sp>
      <p:sp>
        <p:nvSpPr>
          <p:cNvPr id="3" name="Rectangle 2">
            <a:extLst>
              <a:ext uri="{FF2B5EF4-FFF2-40B4-BE49-F238E27FC236}">
                <a16:creationId xmlns:a16="http://schemas.microsoft.com/office/drawing/2014/main" id="{39F73EBE-00DD-43DE-9AA7-5CFF642C5668}"/>
              </a:ext>
            </a:extLst>
          </p:cNvPr>
          <p:cNvSpPr/>
          <p:nvPr/>
        </p:nvSpPr>
        <p:spPr>
          <a:xfrm rot="20033460">
            <a:off x="6227772" y="5403543"/>
            <a:ext cx="6449951" cy="53122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t>Over 49.7 million USD per year</a:t>
            </a:r>
            <a:endParaRPr lang="en-CA" sz="2400" b="1" dirty="0"/>
          </a:p>
        </p:txBody>
      </p:sp>
    </p:spTree>
    <p:extLst>
      <p:ext uri="{BB962C8B-B14F-4D97-AF65-F5344CB8AC3E}">
        <p14:creationId xmlns:p14="http://schemas.microsoft.com/office/powerpoint/2010/main" val="3538557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A109F5CE-BF5A-4F22-ACFD-44A4FBF315B7}"/>
              </a:ext>
            </a:extLst>
          </p:cNvPr>
          <p:cNvSpPr txBox="1">
            <a:spLocks/>
          </p:cNvSpPr>
          <p:nvPr/>
        </p:nvSpPr>
        <p:spPr bwMode="auto">
          <a:xfrm>
            <a:off x="1375954" y="275089"/>
            <a:ext cx="9144000" cy="1265238"/>
          </a:xfrm>
          <a:prstGeom prst="rect">
            <a:avLst/>
          </a:prstGeom>
          <a:solidFill>
            <a:schemeClr val="accent1"/>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000" i="1" kern="1200">
                <a:solidFill>
                  <a:schemeClr val="tx2"/>
                </a:solidFill>
                <a:latin typeface="+mj-lt"/>
                <a:ea typeface="+mj-ea"/>
                <a:cs typeface="+mj-cs"/>
              </a:defRPr>
            </a:lvl1pPr>
            <a:lvl2pPr algn="l" rtl="0" eaLnBrk="1" fontAlgn="base" hangingPunct="1">
              <a:spcBef>
                <a:spcPct val="0"/>
              </a:spcBef>
              <a:spcAft>
                <a:spcPct val="0"/>
              </a:spcAft>
              <a:defRPr sz="3800">
                <a:solidFill>
                  <a:schemeClr val="tx2"/>
                </a:solidFill>
                <a:latin typeface="Trebuchet MS" pitchFamily="34" charset="0"/>
              </a:defRPr>
            </a:lvl2pPr>
            <a:lvl3pPr algn="l" rtl="0" eaLnBrk="1" fontAlgn="base" hangingPunct="1">
              <a:spcBef>
                <a:spcPct val="0"/>
              </a:spcBef>
              <a:spcAft>
                <a:spcPct val="0"/>
              </a:spcAft>
              <a:defRPr sz="3800">
                <a:solidFill>
                  <a:schemeClr val="tx2"/>
                </a:solidFill>
                <a:latin typeface="Trebuchet MS" pitchFamily="34" charset="0"/>
              </a:defRPr>
            </a:lvl3pPr>
            <a:lvl4pPr algn="l" rtl="0" eaLnBrk="1" fontAlgn="base" hangingPunct="1">
              <a:spcBef>
                <a:spcPct val="0"/>
              </a:spcBef>
              <a:spcAft>
                <a:spcPct val="0"/>
              </a:spcAft>
              <a:defRPr sz="3800">
                <a:solidFill>
                  <a:schemeClr val="tx2"/>
                </a:solidFill>
                <a:latin typeface="Trebuchet MS" pitchFamily="34" charset="0"/>
              </a:defRPr>
            </a:lvl4pPr>
            <a:lvl5pPr algn="l" rtl="0" eaLnBrk="1" fontAlgn="base" hangingPunct="1">
              <a:spcBef>
                <a:spcPct val="0"/>
              </a:spcBef>
              <a:spcAft>
                <a:spcPct val="0"/>
              </a:spcAft>
              <a:defRPr sz="3800">
                <a:solidFill>
                  <a:schemeClr val="tx2"/>
                </a:solidFill>
                <a:latin typeface="Trebuchet MS" pitchFamily="34" charset="0"/>
              </a:defRPr>
            </a:lvl5pPr>
            <a:lvl6pPr marL="457200" algn="l" rtl="0" eaLnBrk="1" fontAlgn="base" hangingPunct="1">
              <a:spcBef>
                <a:spcPct val="0"/>
              </a:spcBef>
              <a:spcAft>
                <a:spcPct val="0"/>
              </a:spcAft>
              <a:defRPr sz="3800">
                <a:solidFill>
                  <a:schemeClr val="tx2"/>
                </a:solidFill>
                <a:latin typeface="Trebuchet MS" pitchFamily="34" charset="0"/>
              </a:defRPr>
            </a:lvl6pPr>
            <a:lvl7pPr marL="914400" algn="l" rtl="0" eaLnBrk="1" fontAlgn="base" hangingPunct="1">
              <a:spcBef>
                <a:spcPct val="0"/>
              </a:spcBef>
              <a:spcAft>
                <a:spcPct val="0"/>
              </a:spcAft>
              <a:defRPr sz="3800">
                <a:solidFill>
                  <a:schemeClr val="tx2"/>
                </a:solidFill>
                <a:latin typeface="Trebuchet MS" pitchFamily="34" charset="0"/>
              </a:defRPr>
            </a:lvl7pPr>
            <a:lvl8pPr marL="1371600" algn="l" rtl="0" eaLnBrk="1" fontAlgn="base" hangingPunct="1">
              <a:spcBef>
                <a:spcPct val="0"/>
              </a:spcBef>
              <a:spcAft>
                <a:spcPct val="0"/>
              </a:spcAft>
              <a:defRPr sz="3800">
                <a:solidFill>
                  <a:schemeClr val="tx2"/>
                </a:solidFill>
                <a:latin typeface="Trebuchet MS" pitchFamily="34" charset="0"/>
              </a:defRPr>
            </a:lvl8pPr>
            <a:lvl9pPr marL="1828800" algn="l" rtl="0" eaLnBrk="1" fontAlgn="base" hangingPunct="1">
              <a:spcBef>
                <a:spcPct val="0"/>
              </a:spcBef>
              <a:spcAft>
                <a:spcPct val="0"/>
              </a:spcAft>
              <a:defRPr sz="3800">
                <a:solidFill>
                  <a:schemeClr val="tx2"/>
                </a:solidFill>
                <a:latin typeface="Trebuchet MS" pitchFamily="34" charset="0"/>
              </a:defRPr>
            </a:lvl9pPr>
          </a:lstStyle>
          <a:p>
            <a:pPr algn="ctr"/>
            <a:r>
              <a:rPr lang="en-US" i="0" dirty="0"/>
              <a:t>Quality of education</a:t>
            </a:r>
          </a:p>
        </p:txBody>
      </p:sp>
      <p:pic>
        <p:nvPicPr>
          <p:cNvPr id="14" name="Picture 13">
            <a:extLst>
              <a:ext uri="{FF2B5EF4-FFF2-40B4-BE49-F238E27FC236}">
                <a16:creationId xmlns:a16="http://schemas.microsoft.com/office/drawing/2014/main" id="{1E72FBB6-1971-4DFC-AB5D-06EDEEDABBCE}"/>
              </a:ext>
            </a:extLst>
          </p:cNvPr>
          <p:cNvPicPr>
            <a:picLocks noChangeAspect="1"/>
          </p:cNvPicPr>
          <p:nvPr/>
        </p:nvPicPr>
        <p:blipFill>
          <a:blip r:embed="rId3"/>
          <a:stretch>
            <a:fillRect/>
          </a:stretch>
        </p:blipFill>
        <p:spPr>
          <a:xfrm rot="20259473">
            <a:off x="3970563" y="3452851"/>
            <a:ext cx="8134350" cy="1238250"/>
          </a:xfrm>
          <a:prstGeom prst="rect">
            <a:avLst/>
          </a:prstGeom>
        </p:spPr>
      </p:pic>
      <p:pic>
        <p:nvPicPr>
          <p:cNvPr id="10" name="Picture 9">
            <a:extLst>
              <a:ext uri="{FF2B5EF4-FFF2-40B4-BE49-F238E27FC236}">
                <a16:creationId xmlns:a16="http://schemas.microsoft.com/office/drawing/2014/main" id="{BED526A9-3693-4028-ACD5-61863796AFA0}"/>
              </a:ext>
            </a:extLst>
          </p:cNvPr>
          <p:cNvPicPr>
            <a:picLocks noChangeAspect="1"/>
          </p:cNvPicPr>
          <p:nvPr/>
        </p:nvPicPr>
        <p:blipFill>
          <a:blip r:embed="rId4"/>
          <a:stretch>
            <a:fillRect/>
          </a:stretch>
        </p:blipFill>
        <p:spPr>
          <a:xfrm rot="20314089">
            <a:off x="5112597" y="4178051"/>
            <a:ext cx="7000875" cy="2371725"/>
          </a:xfrm>
          <a:prstGeom prst="rect">
            <a:avLst/>
          </a:prstGeom>
        </p:spPr>
      </p:pic>
      <p:pic>
        <p:nvPicPr>
          <p:cNvPr id="12" name="Picture 11">
            <a:extLst>
              <a:ext uri="{FF2B5EF4-FFF2-40B4-BE49-F238E27FC236}">
                <a16:creationId xmlns:a16="http://schemas.microsoft.com/office/drawing/2014/main" id="{63A27CA2-706F-4E19-8D77-B018D901F8BA}"/>
              </a:ext>
            </a:extLst>
          </p:cNvPr>
          <p:cNvPicPr>
            <a:picLocks noChangeAspect="1"/>
          </p:cNvPicPr>
          <p:nvPr/>
        </p:nvPicPr>
        <p:blipFill>
          <a:blip r:embed="rId5"/>
          <a:stretch>
            <a:fillRect/>
          </a:stretch>
        </p:blipFill>
        <p:spPr>
          <a:xfrm>
            <a:off x="1894069" y="4784546"/>
            <a:ext cx="10297931" cy="1734089"/>
          </a:xfrm>
          <a:prstGeom prst="rect">
            <a:avLst/>
          </a:prstGeom>
        </p:spPr>
      </p:pic>
      <p:pic>
        <p:nvPicPr>
          <p:cNvPr id="8" name="Picture 7">
            <a:extLst>
              <a:ext uri="{FF2B5EF4-FFF2-40B4-BE49-F238E27FC236}">
                <a16:creationId xmlns:a16="http://schemas.microsoft.com/office/drawing/2014/main" id="{F8B3E5BC-3FD7-46D2-9CEC-FEA93DEA4CC5}"/>
              </a:ext>
            </a:extLst>
          </p:cNvPr>
          <p:cNvPicPr>
            <a:picLocks noChangeAspect="1"/>
          </p:cNvPicPr>
          <p:nvPr/>
        </p:nvPicPr>
        <p:blipFill>
          <a:blip r:embed="rId6"/>
          <a:stretch>
            <a:fillRect/>
          </a:stretch>
        </p:blipFill>
        <p:spPr>
          <a:xfrm>
            <a:off x="3797412" y="3206966"/>
            <a:ext cx="8394588" cy="1261892"/>
          </a:xfrm>
          <a:prstGeom prst="rect">
            <a:avLst/>
          </a:prstGeom>
        </p:spPr>
      </p:pic>
      <p:sp>
        <p:nvSpPr>
          <p:cNvPr id="2" name="TextBox 1">
            <a:extLst>
              <a:ext uri="{FF2B5EF4-FFF2-40B4-BE49-F238E27FC236}">
                <a16:creationId xmlns:a16="http://schemas.microsoft.com/office/drawing/2014/main" id="{48E1C4C6-C3AD-4444-92E3-419FE8B3C421}"/>
              </a:ext>
            </a:extLst>
          </p:cNvPr>
          <p:cNvSpPr txBox="1"/>
          <p:nvPr/>
        </p:nvSpPr>
        <p:spPr>
          <a:xfrm>
            <a:off x="627019" y="2184705"/>
            <a:ext cx="5233851" cy="3539430"/>
          </a:xfrm>
          <a:prstGeom prst="rect">
            <a:avLst/>
          </a:prstGeom>
          <a:solidFill>
            <a:srgbClr val="4C99A7"/>
          </a:solidFill>
        </p:spPr>
        <p:txBody>
          <a:bodyPr wrap="square" rtlCol="0">
            <a:spAutoFit/>
          </a:bodyPr>
          <a:lstStyle/>
          <a:p>
            <a:pPr marL="457200" indent="-457200">
              <a:buFont typeface="Arial" panose="020B0604020202020204" pitchFamily="34" charset="0"/>
              <a:buChar char="•"/>
            </a:pPr>
            <a:r>
              <a:rPr lang="en-US" sz="3200" b="0" i="0" dirty="0">
                <a:solidFill>
                  <a:schemeClr val="bg1"/>
                </a:solidFill>
                <a:effectLst/>
                <a:latin typeface="PT Serif"/>
              </a:rPr>
              <a:t>Low employability of graduates</a:t>
            </a:r>
          </a:p>
          <a:p>
            <a:pPr marL="457200" indent="-457200">
              <a:buFont typeface="Arial" panose="020B0604020202020204" pitchFamily="34" charset="0"/>
              <a:buChar char="•"/>
            </a:pPr>
            <a:r>
              <a:rPr lang="en-US" sz="3200" dirty="0">
                <a:solidFill>
                  <a:schemeClr val="bg1"/>
                </a:solidFill>
                <a:latin typeface="PT Serif"/>
              </a:rPr>
              <a:t>P</a:t>
            </a:r>
            <a:r>
              <a:rPr lang="en-US" sz="3200" b="0" i="0" dirty="0">
                <a:solidFill>
                  <a:schemeClr val="bg1"/>
                </a:solidFill>
                <a:effectLst/>
                <a:latin typeface="PT Serif"/>
              </a:rPr>
              <a:t>oor quality of teaching</a:t>
            </a:r>
          </a:p>
          <a:p>
            <a:pPr marL="457200" indent="-457200">
              <a:buFont typeface="Arial" panose="020B0604020202020204" pitchFamily="34" charset="0"/>
              <a:buChar char="•"/>
            </a:pPr>
            <a:r>
              <a:rPr lang="en-US" sz="3200" dirty="0">
                <a:solidFill>
                  <a:schemeClr val="bg1"/>
                </a:solidFill>
                <a:latin typeface="PT Serif"/>
              </a:rPr>
              <a:t>W</a:t>
            </a:r>
            <a:r>
              <a:rPr lang="en-US" sz="3200" b="0" i="0" dirty="0">
                <a:solidFill>
                  <a:schemeClr val="bg1"/>
                </a:solidFill>
                <a:effectLst/>
                <a:latin typeface="PT Serif"/>
              </a:rPr>
              <a:t>eak governance</a:t>
            </a:r>
          </a:p>
          <a:p>
            <a:pPr marL="457200" indent="-457200">
              <a:buFont typeface="Arial" panose="020B0604020202020204" pitchFamily="34" charset="0"/>
              <a:buChar char="•"/>
            </a:pPr>
            <a:r>
              <a:rPr lang="en-US" sz="3200" dirty="0">
                <a:solidFill>
                  <a:schemeClr val="bg1"/>
                </a:solidFill>
                <a:latin typeface="PT Serif"/>
              </a:rPr>
              <a:t>I</a:t>
            </a:r>
            <a:r>
              <a:rPr lang="en-US" sz="3200" b="0" i="0" dirty="0">
                <a:solidFill>
                  <a:schemeClr val="bg1"/>
                </a:solidFill>
                <a:effectLst/>
                <a:latin typeface="PT Serif"/>
              </a:rPr>
              <a:t>nsufficient funding</a:t>
            </a:r>
          </a:p>
          <a:p>
            <a:pPr marL="457200" indent="-457200">
              <a:buFont typeface="Arial" panose="020B0604020202020204" pitchFamily="34" charset="0"/>
              <a:buChar char="•"/>
            </a:pPr>
            <a:r>
              <a:rPr lang="en-US" sz="3200" dirty="0">
                <a:solidFill>
                  <a:schemeClr val="bg1"/>
                </a:solidFill>
                <a:latin typeface="PT Serif"/>
              </a:rPr>
              <a:t>C</a:t>
            </a:r>
            <a:r>
              <a:rPr lang="en-US" sz="3200" b="0" i="0" dirty="0">
                <a:solidFill>
                  <a:schemeClr val="bg1"/>
                </a:solidFill>
                <a:effectLst/>
                <a:latin typeface="PT Serif"/>
              </a:rPr>
              <a:t>omplex regulatory norms</a:t>
            </a:r>
            <a:endParaRPr lang="en-CA" dirty="0">
              <a:solidFill>
                <a:schemeClr val="bg1"/>
              </a:solidFill>
            </a:endParaRPr>
          </a:p>
        </p:txBody>
      </p:sp>
      <p:sp>
        <p:nvSpPr>
          <p:cNvPr id="3" name="TextBox 2">
            <a:extLst>
              <a:ext uri="{FF2B5EF4-FFF2-40B4-BE49-F238E27FC236}">
                <a16:creationId xmlns:a16="http://schemas.microsoft.com/office/drawing/2014/main" id="{5054862A-C90E-4539-96AC-16105252E849}"/>
              </a:ext>
            </a:extLst>
          </p:cNvPr>
          <p:cNvSpPr txBox="1"/>
          <p:nvPr/>
        </p:nvSpPr>
        <p:spPr>
          <a:xfrm>
            <a:off x="531223" y="6429022"/>
            <a:ext cx="6002734" cy="307777"/>
          </a:xfrm>
          <a:prstGeom prst="rect">
            <a:avLst/>
          </a:prstGeom>
          <a:noFill/>
        </p:spPr>
        <p:txBody>
          <a:bodyPr wrap="none" rtlCol="0">
            <a:spAutoFit/>
          </a:bodyPr>
          <a:lstStyle/>
          <a:p>
            <a:r>
              <a:rPr lang="en-US" sz="1400" dirty="0"/>
              <a:t>Source: </a:t>
            </a:r>
            <a:r>
              <a:rPr lang="en-US" sz="1400" dirty="0">
                <a:hlinkClick r:id="rId7"/>
              </a:rPr>
              <a:t>https://www.brookings.edu/research/reviving-higher-education-in-india/</a:t>
            </a:r>
            <a:r>
              <a:rPr lang="en-US" sz="1400" dirty="0"/>
              <a:t> </a:t>
            </a:r>
            <a:endParaRPr lang="en-CA" sz="1400" dirty="0"/>
          </a:p>
        </p:txBody>
      </p:sp>
    </p:spTree>
    <p:extLst>
      <p:ext uri="{BB962C8B-B14F-4D97-AF65-F5344CB8AC3E}">
        <p14:creationId xmlns:p14="http://schemas.microsoft.com/office/powerpoint/2010/main" val="1647818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2E907275-2999-46F5-A9D0-52C42372120E}"/>
              </a:ext>
            </a:extLst>
          </p:cNvPr>
          <p:cNvSpPr>
            <a:spLocks noGrp="1"/>
          </p:cNvSpPr>
          <p:nvPr>
            <p:ph idx="1"/>
          </p:nvPr>
        </p:nvSpPr>
        <p:spPr>
          <a:xfrm>
            <a:off x="406400" y="1600200"/>
            <a:ext cx="6925578" cy="4572000"/>
          </a:xfrm>
        </p:spPr>
        <p:txBody>
          <a:bodyPr>
            <a:normAutofit fontScale="92500"/>
          </a:bodyPr>
          <a:lstStyle/>
          <a:p>
            <a:r>
              <a:rPr lang="en-US" sz="3600" dirty="0"/>
              <a:t>Rural vs urban bias</a:t>
            </a:r>
          </a:p>
          <a:p>
            <a:r>
              <a:rPr lang="en-US" sz="3600" dirty="0"/>
              <a:t>Availability of best teachers and students</a:t>
            </a:r>
          </a:p>
          <a:p>
            <a:r>
              <a:rPr lang="en-US" sz="3600" dirty="0"/>
              <a:t>Funding support of research and innovations</a:t>
            </a:r>
          </a:p>
          <a:p>
            <a:r>
              <a:rPr lang="en-US" sz="3600" dirty="0"/>
              <a:t>Create categories amongst institutions</a:t>
            </a:r>
          </a:p>
          <a:p>
            <a:r>
              <a:rPr lang="en-US" sz="3600" dirty="0"/>
              <a:t>Question the parity of qualifications </a:t>
            </a:r>
          </a:p>
        </p:txBody>
      </p:sp>
      <p:sp>
        <p:nvSpPr>
          <p:cNvPr id="3" name="Title 2">
            <a:extLst>
              <a:ext uri="{FF2B5EF4-FFF2-40B4-BE49-F238E27FC236}">
                <a16:creationId xmlns:a16="http://schemas.microsoft.com/office/drawing/2014/main" id="{A24A1376-6927-4E1F-A6E3-AAE162EA8FAD}"/>
              </a:ext>
            </a:extLst>
          </p:cNvPr>
          <p:cNvSpPr>
            <a:spLocks noGrp="1"/>
          </p:cNvSpPr>
          <p:nvPr>
            <p:ph type="title"/>
          </p:nvPr>
        </p:nvSpPr>
        <p:spPr/>
        <p:txBody>
          <a:bodyPr/>
          <a:lstStyle/>
          <a:p>
            <a:r>
              <a:rPr lang="en-US" dirty="0"/>
              <a:t>The fallacy of rankings</a:t>
            </a:r>
          </a:p>
        </p:txBody>
      </p:sp>
      <p:pic>
        <p:nvPicPr>
          <p:cNvPr id="5" name="Picture 4">
            <a:extLst>
              <a:ext uri="{FF2B5EF4-FFF2-40B4-BE49-F238E27FC236}">
                <a16:creationId xmlns:a16="http://schemas.microsoft.com/office/drawing/2014/main" id="{FCC5FF04-7F76-4B34-9C7D-BE545BD03B9C}"/>
              </a:ext>
            </a:extLst>
          </p:cNvPr>
          <p:cNvPicPr>
            <a:picLocks noChangeAspect="1"/>
          </p:cNvPicPr>
          <p:nvPr/>
        </p:nvPicPr>
        <p:blipFill>
          <a:blip r:embed="rId3"/>
          <a:stretch>
            <a:fillRect/>
          </a:stretch>
        </p:blipFill>
        <p:spPr>
          <a:xfrm>
            <a:off x="7448760" y="1059110"/>
            <a:ext cx="4437547" cy="5113090"/>
          </a:xfrm>
          <a:prstGeom prst="rect">
            <a:avLst/>
          </a:prstGeom>
        </p:spPr>
      </p:pic>
      <p:sp>
        <p:nvSpPr>
          <p:cNvPr id="2" name="Rectangle 1">
            <a:extLst>
              <a:ext uri="{FF2B5EF4-FFF2-40B4-BE49-F238E27FC236}">
                <a16:creationId xmlns:a16="http://schemas.microsoft.com/office/drawing/2014/main" id="{66A3B0CD-353A-419F-8353-A5A0B0B77A59}"/>
              </a:ext>
            </a:extLst>
          </p:cNvPr>
          <p:cNvSpPr/>
          <p:nvPr/>
        </p:nvSpPr>
        <p:spPr>
          <a:xfrm>
            <a:off x="10380617" y="2133600"/>
            <a:ext cx="748937" cy="322217"/>
          </a:xfrm>
          <a:prstGeom prst="rect">
            <a:avLst/>
          </a:prstGeom>
          <a:solidFill>
            <a:srgbClr val="008A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40964110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3BF936-FBAC-4E22-BA70-BDAE564A1B91}"/>
              </a:ext>
            </a:extLst>
          </p:cNvPr>
          <p:cNvSpPr>
            <a:spLocks noGrp="1"/>
          </p:cNvSpPr>
          <p:nvPr>
            <p:ph type="title"/>
          </p:nvPr>
        </p:nvSpPr>
        <p:spPr/>
        <p:txBody>
          <a:bodyPr/>
          <a:lstStyle/>
          <a:p>
            <a:r>
              <a:rPr lang="en-US" dirty="0"/>
              <a:t>Quality enhancement</a:t>
            </a:r>
          </a:p>
        </p:txBody>
      </p:sp>
      <p:pic>
        <p:nvPicPr>
          <p:cNvPr id="4" name="Picture 3">
            <a:extLst>
              <a:ext uri="{FF2B5EF4-FFF2-40B4-BE49-F238E27FC236}">
                <a16:creationId xmlns:a16="http://schemas.microsoft.com/office/drawing/2014/main" id="{B5D83BF1-EDE4-47B8-A9DF-BD428034265D}"/>
              </a:ext>
            </a:extLst>
          </p:cNvPr>
          <p:cNvPicPr>
            <a:picLocks noChangeAspect="1"/>
          </p:cNvPicPr>
          <p:nvPr/>
        </p:nvPicPr>
        <p:blipFill>
          <a:blip r:embed="rId2"/>
          <a:stretch>
            <a:fillRect/>
          </a:stretch>
        </p:blipFill>
        <p:spPr>
          <a:xfrm>
            <a:off x="8488625" y="1342239"/>
            <a:ext cx="3093775" cy="4829961"/>
          </a:xfrm>
          <a:prstGeom prst="rect">
            <a:avLst/>
          </a:prstGeom>
        </p:spPr>
      </p:pic>
      <p:sp>
        <p:nvSpPr>
          <p:cNvPr id="5" name="TextBox 4">
            <a:extLst>
              <a:ext uri="{FF2B5EF4-FFF2-40B4-BE49-F238E27FC236}">
                <a16:creationId xmlns:a16="http://schemas.microsoft.com/office/drawing/2014/main" id="{40AEE565-09E9-45D8-B939-C2DD7A0725C1}"/>
              </a:ext>
            </a:extLst>
          </p:cNvPr>
          <p:cNvSpPr txBox="1"/>
          <p:nvPr/>
        </p:nvSpPr>
        <p:spPr>
          <a:xfrm>
            <a:off x="4022055" y="6161714"/>
            <a:ext cx="7152151" cy="276999"/>
          </a:xfrm>
          <a:prstGeom prst="rect">
            <a:avLst/>
          </a:prstGeom>
          <a:noFill/>
        </p:spPr>
        <p:txBody>
          <a:bodyPr wrap="none" rtlCol="0">
            <a:spAutoFit/>
          </a:bodyPr>
          <a:lstStyle/>
          <a:p>
            <a:r>
              <a:rPr lang="en-US" sz="1200" dirty="0"/>
              <a:t>http://www.naac.gov.in/docs/Quality%20Assurance%20in%20Higher%20Education%20An%20Introduction.pdf</a:t>
            </a:r>
          </a:p>
        </p:txBody>
      </p:sp>
      <p:graphicFrame>
        <p:nvGraphicFramePr>
          <p:cNvPr id="6" name="Diagram 5">
            <a:extLst>
              <a:ext uri="{FF2B5EF4-FFF2-40B4-BE49-F238E27FC236}">
                <a16:creationId xmlns:a16="http://schemas.microsoft.com/office/drawing/2014/main" id="{02793212-4B84-4C81-B399-290EFD613A32}"/>
              </a:ext>
            </a:extLst>
          </p:cNvPr>
          <p:cNvGraphicFramePr/>
          <p:nvPr/>
        </p:nvGraphicFramePr>
        <p:xfrm>
          <a:off x="207344" y="1248173"/>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426931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95C84C7-59E2-4F8B-86C6-3004151A1E87}"/>
              </a:ext>
            </a:extLst>
          </p:cNvPr>
          <p:cNvPicPr>
            <a:picLocks noChangeAspect="1"/>
          </p:cNvPicPr>
          <p:nvPr/>
        </p:nvPicPr>
        <p:blipFill>
          <a:blip r:embed="rId3"/>
          <a:stretch>
            <a:fillRect/>
          </a:stretch>
        </p:blipFill>
        <p:spPr>
          <a:xfrm>
            <a:off x="1776175" y="24587"/>
            <a:ext cx="8813448" cy="6677155"/>
          </a:xfrm>
          <a:prstGeom prst="rect">
            <a:avLst/>
          </a:prstGeom>
        </p:spPr>
      </p:pic>
      <p:sp>
        <p:nvSpPr>
          <p:cNvPr id="3" name="Title 2">
            <a:extLst>
              <a:ext uri="{FF2B5EF4-FFF2-40B4-BE49-F238E27FC236}">
                <a16:creationId xmlns:a16="http://schemas.microsoft.com/office/drawing/2014/main" id="{87B55762-1C46-4D67-B2BE-3CD8E044D40D}"/>
              </a:ext>
            </a:extLst>
          </p:cNvPr>
          <p:cNvSpPr>
            <a:spLocks noGrp="1"/>
          </p:cNvSpPr>
          <p:nvPr>
            <p:ph type="title"/>
          </p:nvPr>
        </p:nvSpPr>
        <p:spPr>
          <a:xfrm>
            <a:off x="5918200" y="1165448"/>
            <a:ext cx="6273800" cy="1449216"/>
          </a:xfrm>
        </p:spPr>
        <p:txBody>
          <a:bodyPr/>
          <a:lstStyle/>
          <a:p>
            <a:r>
              <a:rPr lang="en-US" dirty="0"/>
              <a:t>India in top 10 countries for research productivity</a:t>
            </a:r>
          </a:p>
        </p:txBody>
      </p:sp>
    </p:spTree>
    <p:extLst>
      <p:ext uri="{BB962C8B-B14F-4D97-AF65-F5344CB8AC3E}">
        <p14:creationId xmlns:p14="http://schemas.microsoft.com/office/powerpoint/2010/main" val="36782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D26938E-CF39-41D9-B5D8-51178C1F8CB5}"/>
              </a:ext>
            </a:extLst>
          </p:cNvPr>
          <p:cNvSpPr>
            <a:spLocks noGrp="1"/>
          </p:cNvSpPr>
          <p:nvPr>
            <p:ph type="title"/>
          </p:nvPr>
        </p:nvSpPr>
        <p:spPr/>
        <p:txBody>
          <a:bodyPr/>
          <a:lstStyle/>
          <a:p>
            <a:pPr algn="ctr"/>
            <a:r>
              <a:rPr lang="en-US" dirty="0"/>
              <a:t>Foreign student enrolment in India</a:t>
            </a:r>
            <a:endParaRPr lang="en-CA" dirty="0"/>
          </a:p>
        </p:txBody>
      </p:sp>
      <p:pic>
        <p:nvPicPr>
          <p:cNvPr id="5" name="Picture 4">
            <a:extLst>
              <a:ext uri="{FF2B5EF4-FFF2-40B4-BE49-F238E27FC236}">
                <a16:creationId xmlns:a16="http://schemas.microsoft.com/office/drawing/2014/main" id="{CE85358A-FAF3-42DF-8AD1-86CF878BD5D6}"/>
              </a:ext>
            </a:extLst>
          </p:cNvPr>
          <p:cNvPicPr>
            <a:picLocks noChangeAspect="1"/>
          </p:cNvPicPr>
          <p:nvPr/>
        </p:nvPicPr>
        <p:blipFill>
          <a:blip r:embed="rId2"/>
          <a:stretch>
            <a:fillRect/>
          </a:stretch>
        </p:blipFill>
        <p:spPr>
          <a:xfrm>
            <a:off x="992778" y="1509439"/>
            <a:ext cx="6301917" cy="4903000"/>
          </a:xfrm>
          <a:prstGeom prst="rect">
            <a:avLst/>
          </a:prstGeom>
        </p:spPr>
      </p:pic>
      <p:sp>
        <p:nvSpPr>
          <p:cNvPr id="7" name="TextBox 6">
            <a:extLst>
              <a:ext uri="{FF2B5EF4-FFF2-40B4-BE49-F238E27FC236}">
                <a16:creationId xmlns:a16="http://schemas.microsoft.com/office/drawing/2014/main" id="{B05C0A12-46FE-4672-9A4A-F2F1D295E446}"/>
              </a:ext>
            </a:extLst>
          </p:cNvPr>
          <p:cNvSpPr txBox="1"/>
          <p:nvPr/>
        </p:nvSpPr>
        <p:spPr>
          <a:xfrm>
            <a:off x="8212182" y="3072340"/>
            <a:ext cx="2987040" cy="1569660"/>
          </a:xfrm>
          <a:prstGeom prst="rect">
            <a:avLst/>
          </a:prstGeom>
          <a:noFill/>
        </p:spPr>
        <p:txBody>
          <a:bodyPr wrap="square">
            <a:spAutoFit/>
          </a:bodyPr>
          <a:lstStyle/>
          <a:p>
            <a:pPr algn="ctr"/>
            <a:r>
              <a:rPr lang="en-CA" sz="3200" b="1" dirty="0"/>
              <a:t>47,427 Foreign students from 164 countries</a:t>
            </a:r>
          </a:p>
        </p:txBody>
      </p:sp>
    </p:spTree>
    <p:extLst>
      <p:ext uri="{BB962C8B-B14F-4D97-AF65-F5344CB8AC3E}">
        <p14:creationId xmlns:p14="http://schemas.microsoft.com/office/powerpoint/2010/main" val="18818666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BF29C1A-E174-448B-914C-FFF760C77BD3}"/>
              </a:ext>
            </a:extLst>
          </p:cNvPr>
          <p:cNvPicPr>
            <a:picLocks noChangeAspect="1"/>
          </p:cNvPicPr>
          <p:nvPr/>
        </p:nvPicPr>
        <p:blipFill>
          <a:blip r:embed="rId3"/>
          <a:stretch>
            <a:fillRect/>
          </a:stretch>
        </p:blipFill>
        <p:spPr>
          <a:xfrm>
            <a:off x="855910" y="1116957"/>
            <a:ext cx="3273461" cy="4624086"/>
          </a:xfrm>
          <a:prstGeom prst="rect">
            <a:avLst/>
          </a:prstGeom>
        </p:spPr>
      </p:pic>
      <p:sp>
        <p:nvSpPr>
          <p:cNvPr id="5" name="TextBox 4">
            <a:extLst>
              <a:ext uri="{FF2B5EF4-FFF2-40B4-BE49-F238E27FC236}">
                <a16:creationId xmlns:a16="http://schemas.microsoft.com/office/drawing/2014/main" id="{8313A287-4510-4ECF-AD83-E7E59D6A35B5}"/>
              </a:ext>
            </a:extLst>
          </p:cNvPr>
          <p:cNvSpPr txBox="1"/>
          <p:nvPr/>
        </p:nvSpPr>
        <p:spPr>
          <a:xfrm>
            <a:off x="4161066" y="1627641"/>
            <a:ext cx="8030934" cy="3785652"/>
          </a:xfrm>
          <a:prstGeom prst="rect">
            <a:avLst/>
          </a:prstGeom>
          <a:solidFill>
            <a:srgbClr val="0C5968"/>
          </a:solidFill>
        </p:spPr>
        <p:txBody>
          <a:bodyPr wrap="square" rtlCol="0">
            <a:spAutoFit/>
          </a:bodyPr>
          <a:lstStyle/>
          <a:p>
            <a:pPr marL="457200" indent="-457200">
              <a:buFont typeface="Arial" panose="020B0604020202020204" pitchFamily="34" charset="0"/>
              <a:buChar char="•"/>
            </a:pPr>
            <a:r>
              <a:rPr lang="en-US" sz="4000" dirty="0">
                <a:solidFill>
                  <a:schemeClr val="bg1"/>
                </a:solidFill>
              </a:rPr>
              <a:t>50% GER by 2035</a:t>
            </a:r>
          </a:p>
          <a:p>
            <a:pPr marL="457200" indent="-457200">
              <a:buFont typeface="Arial" panose="020B0604020202020204" pitchFamily="34" charset="0"/>
              <a:buChar char="•"/>
            </a:pPr>
            <a:r>
              <a:rPr lang="en-US" sz="4000" dirty="0">
                <a:solidFill>
                  <a:schemeClr val="bg1"/>
                </a:solidFill>
              </a:rPr>
              <a:t>NEFT to promote digital education</a:t>
            </a:r>
          </a:p>
          <a:p>
            <a:pPr marL="457200" indent="-457200">
              <a:buFont typeface="Arial" panose="020B0604020202020204" pitchFamily="34" charset="0"/>
              <a:buChar char="•"/>
            </a:pPr>
            <a:r>
              <a:rPr lang="en-US" sz="4000" dirty="0">
                <a:solidFill>
                  <a:schemeClr val="bg1"/>
                </a:solidFill>
              </a:rPr>
              <a:t>Focus on equitable use of technology</a:t>
            </a:r>
          </a:p>
          <a:p>
            <a:pPr marL="457200" indent="-457200">
              <a:buFont typeface="Arial" panose="020B0604020202020204" pitchFamily="34" charset="0"/>
              <a:buChar char="•"/>
            </a:pPr>
            <a:r>
              <a:rPr lang="en-US" sz="4000" dirty="0">
                <a:solidFill>
                  <a:schemeClr val="bg1"/>
                </a:solidFill>
              </a:rPr>
              <a:t>Suitable training and development to be effective online educators</a:t>
            </a:r>
            <a:endParaRPr lang="en-CA" sz="4000" dirty="0">
              <a:solidFill>
                <a:schemeClr val="bg1"/>
              </a:solidFill>
            </a:endParaRPr>
          </a:p>
        </p:txBody>
      </p:sp>
      <p:sp>
        <p:nvSpPr>
          <p:cNvPr id="7" name="Title 6">
            <a:extLst>
              <a:ext uri="{FF2B5EF4-FFF2-40B4-BE49-F238E27FC236}">
                <a16:creationId xmlns:a16="http://schemas.microsoft.com/office/drawing/2014/main" id="{2CA71748-2952-4317-BC20-5262DCD02E0D}"/>
              </a:ext>
            </a:extLst>
          </p:cNvPr>
          <p:cNvSpPr>
            <a:spLocks noGrp="1"/>
          </p:cNvSpPr>
          <p:nvPr>
            <p:ph type="title"/>
          </p:nvPr>
        </p:nvSpPr>
        <p:spPr>
          <a:xfrm>
            <a:off x="855909" y="-24482"/>
            <a:ext cx="6894719" cy="1449216"/>
          </a:xfrm>
        </p:spPr>
        <p:txBody>
          <a:bodyPr/>
          <a:lstStyle/>
          <a:p>
            <a:r>
              <a:rPr lang="en-US" dirty="0"/>
              <a:t>National Education Policy 2020</a:t>
            </a:r>
            <a:endParaRPr lang="en-CA" dirty="0"/>
          </a:p>
        </p:txBody>
      </p:sp>
    </p:spTree>
    <p:extLst>
      <p:ext uri="{BB962C8B-B14F-4D97-AF65-F5344CB8AC3E}">
        <p14:creationId xmlns:p14="http://schemas.microsoft.com/office/powerpoint/2010/main" val="1031659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C71D38D-486B-4033-B1A2-15815BCF6624}"/>
              </a:ext>
            </a:extLst>
          </p:cNvPr>
          <p:cNvSpPr>
            <a:spLocks noGrp="1"/>
          </p:cNvSpPr>
          <p:nvPr>
            <p:ph type="title"/>
          </p:nvPr>
        </p:nvSpPr>
        <p:spPr>
          <a:xfrm>
            <a:off x="838200" y="611077"/>
            <a:ext cx="6273800" cy="833663"/>
          </a:xfrm>
        </p:spPr>
        <p:txBody>
          <a:bodyPr anchor="ctr">
            <a:normAutofit/>
          </a:bodyPr>
          <a:lstStyle/>
          <a:p>
            <a:r>
              <a:rPr lang="en-US" sz="4400" b="1" dirty="0">
                <a:latin typeface="Arial" panose="020B0604020202020204" pitchFamily="34" charset="0"/>
                <a:cs typeface="Arial" panose="020B0604020202020204" pitchFamily="34" charset="0"/>
              </a:rPr>
              <a:t>THE PLAN</a:t>
            </a:r>
            <a:endParaRPr lang="en-CA" sz="4400" b="1"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33C16D11-FF35-4F02-B798-49CD3FC07986}"/>
              </a:ext>
            </a:extLst>
          </p:cNvPr>
          <p:cNvPicPr>
            <a:picLocks noChangeAspect="1"/>
          </p:cNvPicPr>
          <p:nvPr/>
        </p:nvPicPr>
        <p:blipFill rotWithShape="1">
          <a:blip r:embed="rId2"/>
          <a:srcRect t="44827"/>
          <a:stretch/>
        </p:blipFill>
        <p:spPr>
          <a:xfrm>
            <a:off x="838200" y="1825625"/>
            <a:ext cx="10515600" cy="4351338"/>
          </a:xfrm>
          <a:prstGeom prst="rect">
            <a:avLst/>
          </a:prstGeom>
          <a:noFill/>
        </p:spPr>
      </p:pic>
      <p:sp>
        <p:nvSpPr>
          <p:cNvPr id="5" name="Slide Number Placeholder 4">
            <a:extLst>
              <a:ext uri="{FF2B5EF4-FFF2-40B4-BE49-F238E27FC236}">
                <a16:creationId xmlns:a16="http://schemas.microsoft.com/office/drawing/2014/main" id="{EA57F0D1-0ED6-4488-9F27-556C5DE644C6}"/>
              </a:ext>
            </a:extLst>
          </p:cNvPr>
          <p:cNvSpPr>
            <a:spLocks noGrp="1"/>
          </p:cNvSpPr>
          <p:nvPr>
            <p:ph type="sldNum" sz="quarter" idx="10"/>
          </p:nvPr>
        </p:nvSpPr>
        <p:spPr>
          <a:xfrm>
            <a:off x="11353800" y="6361475"/>
            <a:ext cx="838200" cy="360000"/>
          </a:xfrm>
        </p:spPr>
        <p:txBody>
          <a:bodyPr anchor="ctr">
            <a:normAutofit/>
          </a:bodyPr>
          <a:lstStyle/>
          <a:p>
            <a:pPr>
              <a:spcAft>
                <a:spcPts val="600"/>
              </a:spcAft>
            </a:pPr>
            <a:r>
              <a:rPr lang="en-US"/>
              <a:t>PAGE </a:t>
            </a:r>
            <a:fld id="{4A9B5881-4007-4345-955A-79C2656F0C49}" type="slidenum">
              <a:rPr lang="en-US" smtClean="0"/>
              <a:pPr>
                <a:spcAft>
                  <a:spcPts val="600"/>
                </a:spcAft>
              </a:pPr>
              <a:t>2</a:t>
            </a:fld>
            <a:endParaRPr lang="en-US"/>
          </a:p>
        </p:txBody>
      </p:sp>
      <p:sp>
        <p:nvSpPr>
          <p:cNvPr id="7" name="TextBox 6">
            <a:extLst>
              <a:ext uri="{FF2B5EF4-FFF2-40B4-BE49-F238E27FC236}">
                <a16:creationId xmlns:a16="http://schemas.microsoft.com/office/drawing/2014/main" id="{C5C4B7D4-CF53-4654-AEA6-B4D2C737328F}"/>
              </a:ext>
            </a:extLst>
          </p:cNvPr>
          <p:cNvSpPr txBox="1"/>
          <p:nvPr/>
        </p:nvSpPr>
        <p:spPr>
          <a:xfrm>
            <a:off x="1236617" y="2290354"/>
            <a:ext cx="7737631" cy="3754874"/>
          </a:xfrm>
          <a:prstGeom prst="rect">
            <a:avLst/>
          </a:prstGeom>
          <a:noFill/>
        </p:spPr>
        <p:txBody>
          <a:bodyPr wrap="none" rtlCol="0">
            <a:spAutoFit/>
          </a:bodyPr>
          <a:lstStyle/>
          <a:p>
            <a:pPr marL="571500" indent="-571500">
              <a:buFont typeface="Arial" panose="020B0604020202020204" pitchFamily="34" charset="0"/>
              <a:buChar char="•"/>
            </a:pPr>
            <a:r>
              <a:rPr lang="en-US" sz="4400" b="1" dirty="0">
                <a:solidFill>
                  <a:schemeClr val="bg1"/>
                </a:solidFill>
              </a:rPr>
              <a:t>CONTEXTS</a:t>
            </a:r>
          </a:p>
          <a:p>
            <a:pPr marL="571500" indent="-571500">
              <a:buFont typeface="Arial" panose="020B0604020202020204" pitchFamily="34" charset="0"/>
              <a:buChar char="•"/>
            </a:pPr>
            <a:r>
              <a:rPr lang="en-US" sz="4400" b="1" dirty="0">
                <a:solidFill>
                  <a:schemeClr val="bg1"/>
                </a:solidFill>
              </a:rPr>
              <a:t>ONLINE EDUCATION</a:t>
            </a:r>
          </a:p>
          <a:p>
            <a:pPr marL="571500" indent="-571500">
              <a:buFont typeface="Arial" panose="020B0604020202020204" pitchFamily="34" charset="0"/>
              <a:buChar char="•"/>
            </a:pPr>
            <a:r>
              <a:rPr lang="en-US" sz="4400" b="1" dirty="0">
                <a:solidFill>
                  <a:schemeClr val="bg1"/>
                </a:solidFill>
              </a:rPr>
              <a:t>DESIGNS AND TECHNOLOGIES</a:t>
            </a:r>
          </a:p>
          <a:p>
            <a:pPr marL="571500" indent="-571500">
              <a:buFont typeface="Arial" panose="020B0604020202020204" pitchFamily="34" charset="0"/>
              <a:buChar char="•"/>
            </a:pPr>
            <a:r>
              <a:rPr lang="en-US" sz="4400" b="1" dirty="0">
                <a:solidFill>
                  <a:schemeClr val="bg1"/>
                </a:solidFill>
              </a:rPr>
              <a:t>ONLINE LEARNING MYTHS</a:t>
            </a:r>
          </a:p>
          <a:p>
            <a:pPr marL="571500" indent="-571500">
              <a:buFont typeface="Arial" panose="020B0604020202020204" pitchFamily="34" charset="0"/>
              <a:buChar char="•"/>
            </a:pPr>
            <a:r>
              <a:rPr lang="en-US" sz="4400" b="1" dirty="0">
                <a:solidFill>
                  <a:schemeClr val="bg1"/>
                </a:solidFill>
              </a:rPr>
              <a:t>REFORMS FOR FUTURE</a:t>
            </a:r>
          </a:p>
          <a:p>
            <a:endParaRPr lang="en-CA" dirty="0"/>
          </a:p>
        </p:txBody>
      </p:sp>
    </p:spTree>
    <p:extLst>
      <p:ext uri="{BB962C8B-B14F-4D97-AF65-F5344CB8AC3E}">
        <p14:creationId xmlns:p14="http://schemas.microsoft.com/office/powerpoint/2010/main" val="5066231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313A287-4510-4ECF-AD83-E7E59D6A35B5}"/>
              </a:ext>
            </a:extLst>
          </p:cNvPr>
          <p:cNvSpPr txBox="1"/>
          <p:nvPr/>
        </p:nvSpPr>
        <p:spPr>
          <a:xfrm>
            <a:off x="0" y="2019527"/>
            <a:ext cx="5634446" cy="4524315"/>
          </a:xfrm>
          <a:prstGeom prst="rect">
            <a:avLst/>
          </a:prstGeom>
          <a:solidFill>
            <a:srgbClr val="0C5968"/>
          </a:solidFill>
        </p:spPr>
        <p:txBody>
          <a:bodyPr wrap="square" rtlCol="0">
            <a:spAutoFit/>
          </a:bodyPr>
          <a:lstStyle/>
          <a:p>
            <a:pPr marL="457200" indent="-457200">
              <a:buFont typeface="Arial" panose="020B0604020202020204" pitchFamily="34" charset="0"/>
              <a:buChar char="•"/>
            </a:pPr>
            <a:r>
              <a:rPr lang="en-US" sz="3200" dirty="0">
                <a:solidFill>
                  <a:schemeClr val="bg1"/>
                </a:solidFill>
              </a:rPr>
              <a:t>Pilot studies on online education</a:t>
            </a:r>
          </a:p>
          <a:p>
            <a:pPr marL="457200" indent="-457200">
              <a:buFont typeface="Arial" panose="020B0604020202020204" pitchFamily="34" charset="0"/>
              <a:buChar char="•"/>
            </a:pPr>
            <a:r>
              <a:rPr lang="en-US" sz="3200" dirty="0">
                <a:solidFill>
                  <a:schemeClr val="bg1"/>
                </a:solidFill>
              </a:rPr>
              <a:t>Invest on digital infrastructure</a:t>
            </a:r>
          </a:p>
          <a:p>
            <a:pPr marL="457200" indent="-457200">
              <a:buFont typeface="Arial" panose="020B0604020202020204" pitchFamily="34" charset="0"/>
              <a:buChar char="•"/>
            </a:pPr>
            <a:r>
              <a:rPr lang="en-US" sz="3200" dirty="0">
                <a:solidFill>
                  <a:schemeClr val="bg1"/>
                </a:solidFill>
              </a:rPr>
              <a:t>Support online platforms for interactive teaching</a:t>
            </a:r>
          </a:p>
          <a:p>
            <a:pPr marL="457200" indent="-457200">
              <a:buFont typeface="Arial" panose="020B0604020202020204" pitchFamily="34" charset="0"/>
              <a:buChar char="•"/>
            </a:pPr>
            <a:r>
              <a:rPr lang="en-US" sz="3200" dirty="0">
                <a:solidFill>
                  <a:schemeClr val="bg1"/>
                </a:solidFill>
              </a:rPr>
              <a:t>Digital repositories for content creation and dissemination</a:t>
            </a:r>
          </a:p>
          <a:p>
            <a:pPr marL="457200" indent="-457200">
              <a:buFont typeface="Arial" panose="020B0604020202020204" pitchFamily="34" charset="0"/>
              <a:buChar char="•"/>
            </a:pPr>
            <a:r>
              <a:rPr lang="en-US" sz="3200" dirty="0">
                <a:solidFill>
                  <a:schemeClr val="bg1"/>
                </a:solidFill>
              </a:rPr>
              <a:t>Addressing digital divide</a:t>
            </a:r>
            <a:endParaRPr lang="en-CA" sz="3200" dirty="0">
              <a:solidFill>
                <a:schemeClr val="bg1"/>
              </a:solidFill>
            </a:endParaRPr>
          </a:p>
        </p:txBody>
      </p:sp>
      <p:sp>
        <p:nvSpPr>
          <p:cNvPr id="7" name="Title 6">
            <a:extLst>
              <a:ext uri="{FF2B5EF4-FFF2-40B4-BE49-F238E27FC236}">
                <a16:creationId xmlns:a16="http://schemas.microsoft.com/office/drawing/2014/main" id="{2CA71748-2952-4317-BC20-5262DCD02E0D}"/>
              </a:ext>
            </a:extLst>
          </p:cNvPr>
          <p:cNvSpPr>
            <a:spLocks noGrp="1"/>
          </p:cNvSpPr>
          <p:nvPr>
            <p:ph type="title"/>
          </p:nvPr>
        </p:nvSpPr>
        <p:spPr>
          <a:xfrm>
            <a:off x="0" y="307776"/>
            <a:ext cx="12192000" cy="1449216"/>
          </a:xfrm>
        </p:spPr>
        <p:txBody>
          <a:bodyPr/>
          <a:lstStyle/>
          <a:p>
            <a:r>
              <a:rPr lang="en-US" b="1" dirty="0"/>
              <a:t>National Education Policy 2020: Recommendations for Online Education</a:t>
            </a:r>
            <a:endParaRPr lang="en-CA" b="1" dirty="0"/>
          </a:p>
        </p:txBody>
      </p:sp>
      <p:sp>
        <p:nvSpPr>
          <p:cNvPr id="6" name="TextBox 5">
            <a:extLst>
              <a:ext uri="{FF2B5EF4-FFF2-40B4-BE49-F238E27FC236}">
                <a16:creationId xmlns:a16="http://schemas.microsoft.com/office/drawing/2014/main" id="{5BE59A50-5728-47A3-8362-5D43337FC92E}"/>
              </a:ext>
            </a:extLst>
          </p:cNvPr>
          <p:cNvSpPr txBox="1"/>
          <p:nvPr/>
        </p:nvSpPr>
        <p:spPr>
          <a:xfrm>
            <a:off x="6557556" y="2014311"/>
            <a:ext cx="5634446" cy="4524315"/>
          </a:xfrm>
          <a:prstGeom prst="rect">
            <a:avLst/>
          </a:prstGeom>
          <a:solidFill>
            <a:srgbClr val="0C5968"/>
          </a:solidFill>
        </p:spPr>
        <p:txBody>
          <a:bodyPr wrap="square" rtlCol="0">
            <a:spAutoFit/>
          </a:bodyPr>
          <a:lstStyle/>
          <a:p>
            <a:pPr marL="457200" indent="-457200">
              <a:buFont typeface="Arial" panose="020B0604020202020204" pitchFamily="34" charset="0"/>
              <a:buChar char="•"/>
            </a:pPr>
            <a:r>
              <a:rPr lang="en-US" sz="3200" dirty="0">
                <a:solidFill>
                  <a:schemeClr val="bg1"/>
                </a:solidFill>
              </a:rPr>
              <a:t>Virtual labs for practical</a:t>
            </a:r>
          </a:p>
          <a:p>
            <a:pPr marL="457200" indent="-457200">
              <a:buFont typeface="Arial" panose="020B0604020202020204" pitchFamily="34" charset="0"/>
              <a:buChar char="•"/>
            </a:pPr>
            <a:r>
              <a:rPr lang="en-US" sz="3200" dirty="0">
                <a:solidFill>
                  <a:schemeClr val="bg1"/>
                </a:solidFill>
              </a:rPr>
              <a:t>Training and incentives to teachers</a:t>
            </a:r>
          </a:p>
          <a:p>
            <a:pPr marL="457200" indent="-457200">
              <a:buFont typeface="Arial" panose="020B0604020202020204" pitchFamily="34" charset="0"/>
              <a:buChar char="•"/>
            </a:pPr>
            <a:r>
              <a:rPr lang="en-US" sz="3200" dirty="0">
                <a:solidFill>
                  <a:schemeClr val="bg1"/>
                </a:solidFill>
              </a:rPr>
              <a:t>Develop online assessment and examination frameworks</a:t>
            </a:r>
          </a:p>
          <a:p>
            <a:pPr marL="457200" indent="-457200">
              <a:buFont typeface="Arial" panose="020B0604020202020204" pitchFamily="34" charset="0"/>
              <a:buChar char="•"/>
            </a:pPr>
            <a:r>
              <a:rPr lang="en-US" sz="3200" dirty="0">
                <a:solidFill>
                  <a:schemeClr val="bg1"/>
                </a:solidFill>
              </a:rPr>
              <a:t>Promote </a:t>
            </a:r>
            <a:r>
              <a:rPr lang="en-US" sz="3200" b="1" dirty="0">
                <a:solidFill>
                  <a:schemeClr val="bg1"/>
                </a:solidFill>
              </a:rPr>
              <a:t>Blended Learning</a:t>
            </a:r>
          </a:p>
          <a:p>
            <a:pPr marL="457200" indent="-457200">
              <a:buFont typeface="Arial" panose="020B0604020202020204" pitchFamily="34" charset="0"/>
              <a:buChar char="•"/>
            </a:pPr>
            <a:r>
              <a:rPr lang="en-US" sz="3200" dirty="0">
                <a:solidFill>
                  <a:schemeClr val="bg1"/>
                </a:solidFill>
              </a:rPr>
              <a:t>Setting standards for content, technology and pedagogy of online learning</a:t>
            </a:r>
            <a:endParaRPr lang="en-CA" sz="3200" dirty="0">
              <a:solidFill>
                <a:schemeClr val="bg1"/>
              </a:solidFill>
            </a:endParaRPr>
          </a:p>
        </p:txBody>
      </p:sp>
    </p:spTree>
    <p:extLst>
      <p:ext uri="{BB962C8B-B14F-4D97-AF65-F5344CB8AC3E}">
        <p14:creationId xmlns:p14="http://schemas.microsoft.com/office/powerpoint/2010/main" val="19257974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a:xfrm>
            <a:off x="0" y="294982"/>
            <a:ext cx="12192000" cy="772107"/>
          </a:xfrm>
        </p:spPr>
        <p:txBody>
          <a:bodyPr/>
          <a:lstStyle/>
          <a:p>
            <a:pPr algn="ctr"/>
            <a:r>
              <a:rPr lang="en-US" dirty="0"/>
              <a:t>Access to technology</a:t>
            </a:r>
          </a:p>
        </p:txBody>
      </p:sp>
      <p:pic>
        <p:nvPicPr>
          <p:cNvPr id="15" name="Picture 14">
            <a:extLst>
              <a:ext uri="{FF2B5EF4-FFF2-40B4-BE49-F238E27FC236}">
                <a16:creationId xmlns:a16="http://schemas.microsoft.com/office/drawing/2014/main" id="{777CE51A-C7D9-4156-8C1E-EC07A51CFFA6}"/>
              </a:ext>
            </a:extLst>
          </p:cNvPr>
          <p:cNvPicPr>
            <a:picLocks noChangeAspect="1"/>
          </p:cNvPicPr>
          <p:nvPr/>
        </p:nvPicPr>
        <p:blipFill>
          <a:blip r:embed="rId3">
            <a:extLst>
              <a:ext uri="{BEBA8EAE-BF5A-486C-A8C5-ECC9F3942E4B}">
                <a14:imgProps xmlns:a14="http://schemas.microsoft.com/office/drawing/2010/main">
                  <a14:imgLayer r:embed="rId4">
                    <a14:imgEffect>
                      <a14:colorTemperature colorTemp="5300"/>
                    </a14:imgEffect>
                  </a14:imgLayer>
                </a14:imgProps>
              </a:ext>
            </a:extLst>
          </a:blip>
          <a:stretch>
            <a:fillRect/>
          </a:stretch>
        </p:blipFill>
        <p:spPr>
          <a:xfrm>
            <a:off x="9130937" y="4760050"/>
            <a:ext cx="2272937" cy="1278527"/>
          </a:xfrm>
          <a:prstGeom prst="rect">
            <a:avLst/>
          </a:prstGeom>
        </p:spPr>
      </p:pic>
      <p:pic>
        <p:nvPicPr>
          <p:cNvPr id="7" name="Picture 6">
            <a:extLst>
              <a:ext uri="{FF2B5EF4-FFF2-40B4-BE49-F238E27FC236}">
                <a16:creationId xmlns:a16="http://schemas.microsoft.com/office/drawing/2014/main" id="{08F2942F-32F0-40A2-9487-3167166231A9}"/>
              </a:ext>
            </a:extLst>
          </p:cNvPr>
          <p:cNvPicPr>
            <a:picLocks noChangeAspect="1"/>
          </p:cNvPicPr>
          <p:nvPr/>
        </p:nvPicPr>
        <p:blipFill>
          <a:blip r:embed="rId5"/>
          <a:stretch>
            <a:fillRect/>
          </a:stretch>
        </p:blipFill>
        <p:spPr>
          <a:xfrm>
            <a:off x="6929309" y="1895812"/>
            <a:ext cx="4584589" cy="2755631"/>
          </a:xfrm>
          <a:prstGeom prst="rect">
            <a:avLst/>
          </a:prstGeom>
        </p:spPr>
      </p:pic>
      <p:pic>
        <p:nvPicPr>
          <p:cNvPr id="9" name="Picture 8">
            <a:extLst>
              <a:ext uri="{FF2B5EF4-FFF2-40B4-BE49-F238E27FC236}">
                <a16:creationId xmlns:a16="http://schemas.microsoft.com/office/drawing/2014/main" id="{E661E59E-7DC7-4CBC-BD9B-CA2C7FA69A74}"/>
              </a:ext>
            </a:extLst>
          </p:cNvPr>
          <p:cNvPicPr>
            <a:picLocks noChangeAspect="1"/>
          </p:cNvPicPr>
          <p:nvPr/>
        </p:nvPicPr>
        <p:blipFill>
          <a:blip r:embed="rId6"/>
          <a:stretch>
            <a:fillRect/>
          </a:stretch>
        </p:blipFill>
        <p:spPr>
          <a:xfrm>
            <a:off x="352425" y="1895812"/>
            <a:ext cx="6232624" cy="3989342"/>
          </a:xfrm>
          <a:prstGeom prst="rect">
            <a:avLst/>
          </a:prstGeom>
        </p:spPr>
      </p:pic>
      <p:sp>
        <p:nvSpPr>
          <p:cNvPr id="14" name="TextBox 13">
            <a:extLst>
              <a:ext uri="{FF2B5EF4-FFF2-40B4-BE49-F238E27FC236}">
                <a16:creationId xmlns:a16="http://schemas.microsoft.com/office/drawing/2014/main" id="{9AAE06CF-4638-472A-BD7D-AFDB2F1D3645}"/>
              </a:ext>
            </a:extLst>
          </p:cNvPr>
          <p:cNvSpPr txBox="1"/>
          <p:nvPr/>
        </p:nvSpPr>
        <p:spPr>
          <a:xfrm>
            <a:off x="287383" y="6038577"/>
            <a:ext cx="6096000" cy="276999"/>
          </a:xfrm>
          <a:prstGeom prst="rect">
            <a:avLst/>
          </a:prstGeom>
          <a:noFill/>
        </p:spPr>
        <p:txBody>
          <a:bodyPr wrap="square">
            <a:spAutoFit/>
          </a:bodyPr>
          <a:lstStyle/>
          <a:p>
            <a:r>
              <a:rPr lang="en-CA" sz="1200" b="1" dirty="0">
                <a:solidFill>
                  <a:schemeClr val="bg1"/>
                </a:solidFill>
              </a:rPr>
              <a:t>Source</a:t>
            </a:r>
            <a:r>
              <a:rPr lang="en-CA" sz="1200" dirty="0">
                <a:solidFill>
                  <a:schemeClr val="bg1"/>
                </a:solidFill>
              </a:rPr>
              <a:t>:  https://www.statista.com/statistics/792074/india-internet-penetration-rate/</a:t>
            </a:r>
          </a:p>
        </p:txBody>
      </p:sp>
    </p:spTree>
    <p:extLst>
      <p:ext uri="{BB962C8B-B14F-4D97-AF65-F5344CB8AC3E}">
        <p14:creationId xmlns:p14="http://schemas.microsoft.com/office/powerpoint/2010/main" val="3089782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F58AE6-56F6-44E8-8BBF-23277B1773E4}"/>
              </a:ext>
            </a:extLst>
          </p:cNvPr>
          <p:cNvSpPr>
            <a:spLocks noGrp="1"/>
          </p:cNvSpPr>
          <p:nvPr>
            <p:ph type="title"/>
          </p:nvPr>
        </p:nvSpPr>
        <p:spPr>
          <a:xfrm>
            <a:off x="838200" y="611076"/>
            <a:ext cx="6273800" cy="833663"/>
          </a:xfrm>
        </p:spPr>
        <p:txBody>
          <a:bodyPr anchor="ctr">
            <a:normAutofit/>
          </a:bodyPr>
          <a:lstStyle/>
          <a:p>
            <a:r>
              <a:rPr lang="en-US" dirty="0"/>
              <a:t>Internet Bandwidth</a:t>
            </a:r>
            <a:endParaRPr lang="en-US"/>
          </a:p>
        </p:txBody>
      </p:sp>
      <p:sp>
        <p:nvSpPr>
          <p:cNvPr id="10" name="Slide Number Placeholder 3">
            <a:extLst>
              <a:ext uri="{FF2B5EF4-FFF2-40B4-BE49-F238E27FC236}">
                <a16:creationId xmlns:a16="http://schemas.microsoft.com/office/drawing/2014/main" id="{375C67AA-1AC5-4D4B-8DF5-4DE8F70B662C}"/>
              </a:ext>
            </a:extLst>
          </p:cNvPr>
          <p:cNvSpPr>
            <a:spLocks noGrp="1"/>
          </p:cNvSpPr>
          <p:nvPr>
            <p:ph type="sldNum" sz="quarter" idx="10"/>
          </p:nvPr>
        </p:nvSpPr>
        <p:spPr>
          <a:xfrm>
            <a:off x="11353800" y="6361475"/>
            <a:ext cx="838200" cy="360000"/>
          </a:xfrm>
        </p:spPr>
        <p:txBody>
          <a:bodyPr/>
          <a:lstStyle/>
          <a:p>
            <a:pPr>
              <a:spcAft>
                <a:spcPts val="600"/>
              </a:spcAft>
            </a:pPr>
            <a:r>
              <a:rPr lang="en-US"/>
              <a:t>PAGE </a:t>
            </a:r>
            <a:fld id="{4A9B5881-4007-4345-955A-79C2656F0C49}" type="slidenum">
              <a:rPr lang="en-US" smtClean="0"/>
              <a:pPr>
                <a:spcAft>
                  <a:spcPts val="600"/>
                </a:spcAft>
              </a:pPr>
              <a:t>22</a:t>
            </a:fld>
            <a:endParaRPr lang="en-US"/>
          </a:p>
        </p:txBody>
      </p:sp>
      <p:grpSp>
        <p:nvGrpSpPr>
          <p:cNvPr id="11" name="Group 10">
            <a:extLst>
              <a:ext uri="{FF2B5EF4-FFF2-40B4-BE49-F238E27FC236}">
                <a16:creationId xmlns:a16="http://schemas.microsoft.com/office/drawing/2014/main" id="{49F5BFB2-F0C6-46E2-A3FB-CA7D9474598A}"/>
              </a:ext>
            </a:extLst>
          </p:cNvPr>
          <p:cNvGrpSpPr/>
          <p:nvPr/>
        </p:nvGrpSpPr>
        <p:grpSpPr>
          <a:xfrm>
            <a:off x="0" y="1705996"/>
            <a:ext cx="12192000" cy="4390004"/>
            <a:chOff x="780404" y="1639387"/>
            <a:chExt cx="11423492" cy="3708117"/>
          </a:xfrm>
        </p:grpSpPr>
        <p:pic>
          <p:nvPicPr>
            <p:cNvPr id="5" name="Picture 4">
              <a:extLst>
                <a:ext uri="{FF2B5EF4-FFF2-40B4-BE49-F238E27FC236}">
                  <a16:creationId xmlns:a16="http://schemas.microsoft.com/office/drawing/2014/main" id="{5A0246F3-3D8A-41A0-BAE7-A863283738DF}"/>
                </a:ext>
              </a:extLst>
            </p:cNvPr>
            <p:cNvPicPr>
              <a:picLocks noChangeAspect="1"/>
            </p:cNvPicPr>
            <p:nvPr/>
          </p:nvPicPr>
          <p:blipFill>
            <a:blip r:embed="rId3"/>
            <a:stretch>
              <a:fillRect/>
            </a:stretch>
          </p:blipFill>
          <p:spPr>
            <a:xfrm>
              <a:off x="780404" y="1639387"/>
              <a:ext cx="4994096" cy="3708117"/>
            </a:xfrm>
            <a:prstGeom prst="rect">
              <a:avLst/>
            </a:prstGeom>
            <a:noFill/>
          </p:spPr>
        </p:pic>
        <p:pic>
          <p:nvPicPr>
            <p:cNvPr id="8" name="Picture 7">
              <a:extLst>
                <a:ext uri="{FF2B5EF4-FFF2-40B4-BE49-F238E27FC236}">
                  <a16:creationId xmlns:a16="http://schemas.microsoft.com/office/drawing/2014/main" id="{DB842A91-02D7-48DE-8049-7038DB77328B}"/>
                </a:ext>
              </a:extLst>
            </p:cNvPr>
            <p:cNvPicPr>
              <a:picLocks noChangeAspect="1"/>
            </p:cNvPicPr>
            <p:nvPr/>
          </p:nvPicPr>
          <p:blipFill>
            <a:blip r:embed="rId4"/>
            <a:stretch>
              <a:fillRect/>
            </a:stretch>
          </p:blipFill>
          <p:spPr>
            <a:xfrm>
              <a:off x="5774500" y="1639387"/>
              <a:ext cx="6429396" cy="3708117"/>
            </a:xfrm>
            <a:prstGeom prst="rect">
              <a:avLst/>
            </a:prstGeom>
          </p:spPr>
        </p:pic>
      </p:grpSp>
      <p:sp>
        <p:nvSpPr>
          <p:cNvPr id="13" name="TextBox 12">
            <a:extLst>
              <a:ext uri="{FF2B5EF4-FFF2-40B4-BE49-F238E27FC236}">
                <a16:creationId xmlns:a16="http://schemas.microsoft.com/office/drawing/2014/main" id="{2950BB55-1BED-4CE4-8EB7-A634014120ED}"/>
              </a:ext>
            </a:extLst>
          </p:cNvPr>
          <p:cNvSpPr txBox="1"/>
          <p:nvPr/>
        </p:nvSpPr>
        <p:spPr>
          <a:xfrm>
            <a:off x="378460" y="6126424"/>
            <a:ext cx="6096000" cy="461665"/>
          </a:xfrm>
          <a:prstGeom prst="rect">
            <a:avLst/>
          </a:prstGeom>
          <a:noFill/>
        </p:spPr>
        <p:txBody>
          <a:bodyPr wrap="square">
            <a:spAutoFit/>
          </a:bodyPr>
          <a:lstStyle/>
          <a:p>
            <a:r>
              <a:rPr lang="en-CA" sz="1200" b="1" dirty="0">
                <a:solidFill>
                  <a:schemeClr val="bg1"/>
                </a:solidFill>
              </a:rPr>
              <a:t>Sources</a:t>
            </a:r>
            <a:r>
              <a:rPr lang="en-CA" sz="1200" dirty="0">
                <a:solidFill>
                  <a:schemeClr val="bg1"/>
                </a:solidFill>
              </a:rPr>
              <a:t>: </a:t>
            </a:r>
            <a:r>
              <a:rPr lang="en-CA" sz="1200" dirty="0">
                <a:solidFill>
                  <a:schemeClr val="bg1"/>
                </a:solidFill>
                <a:hlinkClick r:id="rId5">
                  <a:extLst>
                    <a:ext uri="{A12FA001-AC4F-418D-AE19-62706E023703}">
                      <ahyp:hlinkClr xmlns:ahyp="http://schemas.microsoft.com/office/drawing/2018/hyperlinkcolor" val="tx"/>
                    </a:ext>
                  </a:extLst>
                </a:hlinkClick>
              </a:rPr>
              <a:t>https://www.speedtest.net/global-index/india</a:t>
            </a:r>
            <a:endParaRPr lang="en-CA" sz="1200" dirty="0">
              <a:solidFill>
                <a:schemeClr val="bg1"/>
              </a:solidFill>
            </a:endParaRPr>
          </a:p>
          <a:p>
            <a:r>
              <a:rPr lang="en-CA" sz="1200" dirty="0">
                <a:solidFill>
                  <a:schemeClr val="bg1"/>
                </a:solidFill>
                <a:hlinkClick r:id="rId6">
                  <a:extLst>
                    <a:ext uri="{A12FA001-AC4F-418D-AE19-62706E023703}">
                      <ahyp:hlinkClr xmlns:ahyp="http://schemas.microsoft.com/office/drawing/2018/hyperlinkcolor" val="tx"/>
                    </a:ext>
                  </a:extLst>
                </a:hlinkClick>
              </a:rPr>
              <a:t>https://www.speedtest.net/global-index</a:t>
            </a:r>
            <a:r>
              <a:rPr lang="en-CA" sz="1200" dirty="0">
                <a:solidFill>
                  <a:schemeClr val="bg1"/>
                </a:solidFill>
              </a:rPr>
              <a:t> </a:t>
            </a:r>
          </a:p>
        </p:txBody>
      </p:sp>
    </p:spTree>
    <p:extLst>
      <p:ext uri="{BB962C8B-B14F-4D97-AF65-F5344CB8AC3E}">
        <p14:creationId xmlns:p14="http://schemas.microsoft.com/office/powerpoint/2010/main" val="3570399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70BBFA-D36B-4266-B1B9-13C6347FF866}"/>
              </a:ext>
            </a:extLst>
          </p:cNvPr>
          <p:cNvSpPr>
            <a:spLocks noGrp="1"/>
          </p:cNvSpPr>
          <p:nvPr>
            <p:ph idx="4294967295"/>
          </p:nvPr>
        </p:nvSpPr>
        <p:spPr>
          <a:xfrm>
            <a:off x="838200" y="1943976"/>
            <a:ext cx="4833518" cy="4178149"/>
          </a:xfrm>
        </p:spPr>
        <p:txBody>
          <a:bodyPr/>
          <a:lstStyle/>
          <a:p>
            <a:r>
              <a:rPr lang="en-US" sz="3600" dirty="0"/>
              <a:t>40% students indicated “unreliable connectivity</a:t>
            </a:r>
          </a:p>
          <a:p>
            <a:r>
              <a:rPr lang="en-US" sz="3600" dirty="0"/>
              <a:t>30% worried about cost of data</a:t>
            </a:r>
          </a:p>
          <a:p>
            <a:r>
              <a:rPr lang="en-US" sz="3600" dirty="0"/>
              <a:t>18% can’t access online classes at all</a:t>
            </a:r>
          </a:p>
          <a:p>
            <a:endParaRPr lang="en-US" dirty="0"/>
          </a:p>
          <a:p>
            <a:endParaRPr lang="en-US" dirty="0"/>
          </a:p>
        </p:txBody>
      </p:sp>
      <p:sp>
        <p:nvSpPr>
          <p:cNvPr id="3" name="Title 2">
            <a:extLst>
              <a:ext uri="{FF2B5EF4-FFF2-40B4-BE49-F238E27FC236}">
                <a16:creationId xmlns:a16="http://schemas.microsoft.com/office/drawing/2014/main" id="{023C6520-778E-4FE5-B031-33F9B0005312}"/>
              </a:ext>
            </a:extLst>
          </p:cNvPr>
          <p:cNvSpPr>
            <a:spLocks noGrp="1"/>
          </p:cNvSpPr>
          <p:nvPr>
            <p:ph type="title"/>
          </p:nvPr>
        </p:nvSpPr>
        <p:spPr>
          <a:xfrm>
            <a:off x="838200" y="303300"/>
            <a:ext cx="6273800" cy="1449216"/>
          </a:xfrm>
        </p:spPr>
        <p:txBody>
          <a:bodyPr/>
          <a:lstStyle/>
          <a:p>
            <a:r>
              <a:rPr lang="en-US" dirty="0"/>
              <a:t>University of Hyderabad Experience: During COVID19</a:t>
            </a:r>
            <a:endParaRPr lang="en-CA" dirty="0"/>
          </a:p>
        </p:txBody>
      </p:sp>
      <p:sp>
        <p:nvSpPr>
          <p:cNvPr id="5" name="TextBox 4">
            <a:extLst>
              <a:ext uri="{FF2B5EF4-FFF2-40B4-BE49-F238E27FC236}">
                <a16:creationId xmlns:a16="http://schemas.microsoft.com/office/drawing/2014/main" id="{C73201A0-CD33-42F2-9179-CE336D803C58}"/>
              </a:ext>
            </a:extLst>
          </p:cNvPr>
          <p:cNvSpPr txBox="1"/>
          <p:nvPr/>
        </p:nvSpPr>
        <p:spPr>
          <a:xfrm>
            <a:off x="1733720" y="6492875"/>
            <a:ext cx="8436846" cy="219291"/>
          </a:xfrm>
          <a:prstGeom prst="rect">
            <a:avLst/>
          </a:prstGeom>
          <a:noFill/>
        </p:spPr>
        <p:txBody>
          <a:bodyPr wrap="square">
            <a:spAutoFit/>
          </a:bodyPr>
          <a:lstStyle/>
          <a:p>
            <a:pPr defTabSz="685800"/>
            <a:r>
              <a:rPr lang="en-CA" sz="825" dirty="0">
                <a:solidFill>
                  <a:schemeClr val="bg1"/>
                </a:solidFill>
                <a:latin typeface="Calibri" panose="020F0502020204030204"/>
              </a:rPr>
              <a:t>Source: </a:t>
            </a:r>
            <a:r>
              <a:rPr lang="en-CA" sz="825" dirty="0">
                <a:solidFill>
                  <a:schemeClr val="bg1"/>
                </a:solidFill>
                <a:latin typeface="Calibri" panose="020F0502020204030204"/>
                <a:hlinkClick r:id="rId3">
                  <a:extLst>
                    <a:ext uri="{A12FA001-AC4F-418D-AE19-62706E023703}">
                      <ahyp:hlinkClr xmlns:ahyp="http://schemas.microsoft.com/office/drawing/2018/hyperlinkcolor" val="tx"/>
                    </a:ext>
                  </a:extLst>
                </a:hlinkClick>
              </a:rPr>
              <a:t>https://www.newindianexpress.com/cities/hyderabad/2020/apr/20/covid-19-lockdown-digital-divide-among-students-forces-university-of-hyderabad-to-drop-e-classes-2132571.html</a:t>
            </a:r>
            <a:r>
              <a:rPr lang="en-CA" sz="825" dirty="0">
                <a:solidFill>
                  <a:schemeClr val="bg1"/>
                </a:solidFill>
                <a:latin typeface="Calibri" panose="020F0502020204030204"/>
              </a:rPr>
              <a:t> </a:t>
            </a:r>
          </a:p>
        </p:txBody>
      </p:sp>
      <p:pic>
        <p:nvPicPr>
          <p:cNvPr id="6" name="Picture 5">
            <a:extLst>
              <a:ext uri="{FF2B5EF4-FFF2-40B4-BE49-F238E27FC236}">
                <a16:creationId xmlns:a16="http://schemas.microsoft.com/office/drawing/2014/main" id="{BDD9EBBA-500F-4D59-85E7-3C225C0853D7}"/>
              </a:ext>
            </a:extLst>
          </p:cNvPr>
          <p:cNvPicPr>
            <a:picLocks noChangeAspect="1"/>
          </p:cNvPicPr>
          <p:nvPr/>
        </p:nvPicPr>
        <p:blipFill>
          <a:blip r:embed="rId4"/>
          <a:stretch>
            <a:fillRect/>
          </a:stretch>
        </p:blipFill>
        <p:spPr>
          <a:xfrm>
            <a:off x="5606149" y="1943977"/>
            <a:ext cx="6537043" cy="3734012"/>
          </a:xfrm>
          <a:prstGeom prst="rect">
            <a:avLst/>
          </a:prstGeom>
        </p:spPr>
      </p:pic>
    </p:spTree>
    <p:extLst>
      <p:ext uri="{BB962C8B-B14F-4D97-AF65-F5344CB8AC3E}">
        <p14:creationId xmlns:p14="http://schemas.microsoft.com/office/powerpoint/2010/main" val="36941275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00"/>
            <a:ext cx="12192000" cy="6858000"/>
          </a:xfrm>
          <a:prstGeom prst="rect">
            <a:avLst/>
          </a:prstGeom>
        </p:spPr>
      </p:pic>
      <p:sp>
        <p:nvSpPr>
          <p:cNvPr id="5" name="TextBox 4"/>
          <p:cNvSpPr txBox="1"/>
          <p:nvPr/>
        </p:nvSpPr>
        <p:spPr>
          <a:xfrm>
            <a:off x="5827486" y="6429829"/>
            <a:ext cx="6480364" cy="369332"/>
          </a:xfrm>
          <a:prstGeom prst="rect">
            <a:avLst/>
          </a:prstGeom>
          <a:noFill/>
        </p:spPr>
        <p:txBody>
          <a:bodyPr wrap="none" rtlCol="0">
            <a:spAutoFit/>
          </a:bodyPr>
          <a:lstStyle/>
          <a:p>
            <a:r>
              <a:rPr lang="en-CA" dirty="0">
                <a:solidFill>
                  <a:schemeClr val="bg1"/>
                </a:solidFill>
              </a:rPr>
              <a:t>Source: https://www.flickr.com/photos/velkr0/3472576304 (CC BY)</a:t>
            </a:r>
          </a:p>
        </p:txBody>
      </p:sp>
      <p:sp>
        <p:nvSpPr>
          <p:cNvPr id="6" name="Title 2"/>
          <p:cNvSpPr txBox="1">
            <a:spLocks/>
          </p:cNvSpPr>
          <p:nvPr/>
        </p:nvSpPr>
        <p:spPr>
          <a:xfrm>
            <a:off x="406400" y="168166"/>
            <a:ext cx="11176000" cy="126523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i="1" dirty="0">
                <a:solidFill>
                  <a:schemeClr val="bg1"/>
                </a:solidFill>
                <a:latin typeface="Georgia" panose="02040502050405020303" pitchFamily="18" charset="0"/>
              </a:rPr>
              <a:t>… Are we ready for a change? </a:t>
            </a:r>
          </a:p>
        </p:txBody>
      </p:sp>
    </p:spTree>
    <p:extLst>
      <p:ext uri="{BB962C8B-B14F-4D97-AF65-F5344CB8AC3E}">
        <p14:creationId xmlns:p14="http://schemas.microsoft.com/office/powerpoint/2010/main" val="26525865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8946F2-91EC-4DEB-BCE0-1BCF36A4B98B}"/>
              </a:ext>
            </a:extLst>
          </p:cNvPr>
          <p:cNvSpPr>
            <a:spLocks noGrp="1"/>
          </p:cNvSpPr>
          <p:nvPr>
            <p:ph type="sldNum" sz="quarter" idx="10"/>
          </p:nvPr>
        </p:nvSpPr>
        <p:spPr/>
        <p:txBody>
          <a:bodyPr/>
          <a:lstStyle/>
          <a:p>
            <a:r>
              <a:rPr lang="en-US"/>
              <a:t>PAGE </a:t>
            </a:r>
            <a:fld id="{4A9B5881-4007-4345-955A-79C2656F0C49}" type="slidenum">
              <a:rPr lang="en-US" smtClean="0"/>
              <a:pPr/>
              <a:t>25</a:t>
            </a:fld>
            <a:endParaRPr lang="en-US" dirty="0"/>
          </a:p>
        </p:txBody>
      </p:sp>
      <p:sp>
        <p:nvSpPr>
          <p:cNvPr id="5" name="TextBox 4">
            <a:extLst>
              <a:ext uri="{FF2B5EF4-FFF2-40B4-BE49-F238E27FC236}">
                <a16:creationId xmlns:a16="http://schemas.microsoft.com/office/drawing/2014/main" id="{76593896-424D-468D-B418-643DE94F8176}"/>
              </a:ext>
            </a:extLst>
          </p:cNvPr>
          <p:cNvSpPr txBox="1"/>
          <p:nvPr/>
        </p:nvSpPr>
        <p:spPr>
          <a:xfrm>
            <a:off x="0" y="2974694"/>
            <a:ext cx="12192000" cy="1200329"/>
          </a:xfrm>
          <a:prstGeom prst="rect">
            <a:avLst/>
          </a:prstGeom>
          <a:noFill/>
        </p:spPr>
        <p:txBody>
          <a:bodyPr wrap="square" rtlCol="0">
            <a:spAutoFit/>
          </a:bodyPr>
          <a:lstStyle/>
          <a:p>
            <a:pPr algn="ctr"/>
            <a:r>
              <a:rPr lang="en-US" sz="7200" b="1" dirty="0">
                <a:solidFill>
                  <a:schemeClr val="bg1"/>
                </a:solidFill>
              </a:rPr>
              <a:t>ONLINE EDUCATION</a:t>
            </a:r>
            <a:endParaRPr lang="en-CA" sz="7200" b="1" dirty="0">
              <a:solidFill>
                <a:schemeClr val="bg1"/>
              </a:solidFill>
            </a:endParaRPr>
          </a:p>
        </p:txBody>
      </p:sp>
    </p:spTree>
    <p:extLst>
      <p:ext uri="{BB962C8B-B14F-4D97-AF65-F5344CB8AC3E}">
        <p14:creationId xmlns:p14="http://schemas.microsoft.com/office/powerpoint/2010/main" val="23090873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a:xfrm>
            <a:off x="7581580" y="1513754"/>
            <a:ext cx="4512733" cy="3997810"/>
          </a:xfrm>
        </p:spPr>
        <p:txBody>
          <a:bodyPr/>
          <a:lstStyle/>
          <a:p>
            <a:r>
              <a:rPr lang="en-US" dirty="0"/>
              <a:t>Emergency Remote Teaching </a:t>
            </a:r>
            <a:r>
              <a:rPr lang="en-US" b="1" dirty="0"/>
              <a:t>vs</a:t>
            </a:r>
            <a:r>
              <a:rPr lang="en-US" dirty="0"/>
              <a:t>. Online Learning</a:t>
            </a:r>
          </a:p>
        </p:txBody>
      </p:sp>
      <p:pic>
        <p:nvPicPr>
          <p:cNvPr id="29" name="Picture Placeholder 28" descr="Young student drawing on a whiteboard">
            <a:extLst>
              <a:ext uri="{FF2B5EF4-FFF2-40B4-BE49-F238E27FC236}">
                <a16:creationId xmlns:a16="http://schemas.microsoft.com/office/drawing/2014/main" id="{AE2FE2E9-1D1E-404B-A659-DD19B5D66B5B}"/>
              </a:ext>
            </a:extLst>
          </p:cNvPr>
          <p:cNvPicPr>
            <a:picLocks noGrp="1" noChangeAspect="1"/>
          </p:cNvPicPr>
          <p:nvPr>
            <p:ph type="pic" idx="1"/>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398521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D758893-54A5-4F85-AB79-2B6F22BF87B8}"/>
              </a:ext>
            </a:extLst>
          </p:cNvPr>
          <p:cNvPicPr>
            <a:picLocks noChangeAspect="1"/>
          </p:cNvPicPr>
          <p:nvPr/>
        </p:nvPicPr>
        <p:blipFill>
          <a:blip r:embed="rId2"/>
          <a:stretch>
            <a:fillRect/>
          </a:stretch>
        </p:blipFill>
        <p:spPr>
          <a:xfrm>
            <a:off x="405372" y="0"/>
            <a:ext cx="5494805" cy="6721475"/>
          </a:xfrm>
          <a:prstGeom prst="rect">
            <a:avLst/>
          </a:prstGeom>
          <a:noFill/>
        </p:spPr>
      </p:pic>
      <p:sp>
        <p:nvSpPr>
          <p:cNvPr id="12" name="Title 2">
            <a:extLst>
              <a:ext uri="{FF2B5EF4-FFF2-40B4-BE49-F238E27FC236}">
                <a16:creationId xmlns:a16="http://schemas.microsoft.com/office/drawing/2014/main" id="{4D0DBA23-573C-4564-AA60-9095B8C4B043}"/>
              </a:ext>
            </a:extLst>
          </p:cNvPr>
          <p:cNvSpPr>
            <a:spLocks noGrp="1"/>
          </p:cNvSpPr>
          <p:nvPr>
            <p:ph type="title"/>
          </p:nvPr>
        </p:nvSpPr>
        <p:spPr>
          <a:xfrm>
            <a:off x="5900177" y="611078"/>
            <a:ext cx="6291823" cy="833663"/>
          </a:xfrm>
        </p:spPr>
        <p:txBody>
          <a:bodyPr/>
          <a:lstStyle/>
          <a:p>
            <a:pPr algn="ctr"/>
            <a:r>
              <a:rPr lang="en-US" dirty="0"/>
              <a:t>9 Steps to Online Learning</a:t>
            </a:r>
          </a:p>
        </p:txBody>
      </p:sp>
      <p:sp>
        <p:nvSpPr>
          <p:cNvPr id="14" name="Content Placeholder 3">
            <a:extLst>
              <a:ext uri="{FF2B5EF4-FFF2-40B4-BE49-F238E27FC236}">
                <a16:creationId xmlns:a16="http://schemas.microsoft.com/office/drawing/2014/main" id="{EEF9701E-17F7-4444-834E-C81EC953D0AD}"/>
              </a:ext>
            </a:extLst>
          </p:cNvPr>
          <p:cNvSpPr>
            <a:spLocks noGrp="1"/>
          </p:cNvSpPr>
          <p:nvPr>
            <p:ph idx="1"/>
          </p:nvPr>
        </p:nvSpPr>
        <p:spPr>
          <a:xfrm>
            <a:off x="6657974" y="1825625"/>
            <a:ext cx="4695826" cy="4351338"/>
          </a:xfrm>
        </p:spPr>
        <p:txBody>
          <a:bodyPr>
            <a:normAutofit/>
          </a:bodyPr>
          <a:lstStyle/>
          <a:p>
            <a:r>
              <a:rPr lang="en-US" sz="2400" dirty="0"/>
              <a:t>Needs analysis</a:t>
            </a:r>
          </a:p>
          <a:p>
            <a:r>
              <a:rPr lang="en-US" sz="2400" dirty="0"/>
              <a:t>Understanding the learners</a:t>
            </a:r>
          </a:p>
          <a:p>
            <a:r>
              <a:rPr lang="en-US" sz="2400" dirty="0" err="1"/>
              <a:t>Organisational</a:t>
            </a:r>
            <a:r>
              <a:rPr lang="en-US" sz="2400" dirty="0"/>
              <a:t> capacity</a:t>
            </a:r>
          </a:p>
          <a:p>
            <a:r>
              <a:rPr lang="en-US" sz="2400" dirty="0"/>
              <a:t>Learning environment blueprint</a:t>
            </a:r>
          </a:p>
          <a:p>
            <a:r>
              <a:rPr lang="en-US" sz="2400" dirty="0"/>
              <a:t>Preparing institutional capacities</a:t>
            </a:r>
          </a:p>
          <a:p>
            <a:r>
              <a:rPr lang="en-US" sz="2400" dirty="0"/>
              <a:t>Material development</a:t>
            </a:r>
          </a:p>
          <a:p>
            <a:r>
              <a:rPr lang="en-US" sz="2400" dirty="0"/>
              <a:t>Evaluation</a:t>
            </a:r>
          </a:p>
          <a:p>
            <a:r>
              <a:rPr lang="en-US" sz="2400" dirty="0"/>
              <a:t>Promotion </a:t>
            </a:r>
          </a:p>
          <a:p>
            <a:r>
              <a:rPr lang="en-US" sz="2400" dirty="0"/>
              <a:t>Maintenance and updating</a:t>
            </a:r>
          </a:p>
        </p:txBody>
      </p:sp>
      <p:sp>
        <p:nvSpPr>
          <p:cNvPr id="4" name="Slide Number Placeholder 3">
            <a:extLst>
              <a:ext uri="{FF2B5EF4-FFF2-40B4-BE49-F238E27FC236}">
                <a16:creationId xmlns:a16="http://schemas.microsoft.com/office/drawing/2014/main" id="{44191103-640C-47B9-AE0C-7F8340BE4C39}"/>
              </a:ext>
            </a:extLst>
          </p:cNvPr>
          <p:cNvSpPr>
            <a:spLocks noGrp="1"/>
          </p:cNvSpPr>
          <p:nvPr>
            <p:ph type="sldNum" sz="quarter" idx="10"/>
          </p:nvPr>
        </p:nvSpPr>
        <p:spPr>
          <a:xfrm>
            <a:off x="11353800" y="6361475"/>
            <a:ext cx="838200" cy="360000"/>
          </a:xfrm>
        </p:spPr>
        <p:txBody>
          <a:bodyPr anchor="ctr">
            <a:normAutofit/>
          </a:bodyPr>
          <a:lstStyle/>
          <a:p>
            <a:pPr>
              <a:spcAft>
                <a:spcPts val="600"/>
              </a:spcAft>
            </a:pPr>
            <a:r>
              <a:rPr lang="en-US"/>
              <a:t>PAGE </a:t>
            </a:r>
            <a:fld id="{4A9B5881-4007-4345-955A-79C2656F0C49}" type="slidenum">
              <a:rPr lang="en-US" smtClean="0"/>
              <a:pPr>
                <a:spcAft>
                  <a:spcPts val="600"/>
                </a:spcAft>
              </a:pPr>
              <a:t>27</a:t>
            </a:fld>
            <a:endParaRPr lang="en-US"/>
          </a:p>
        </p:txBody>
      </p:sp>
      <p:sp>
        <p:nvSpPr>
          <p:cNvPr id="8" name="Rectangle 7">
            <a:extLst>
              <a:ext uri="{FF2B5EF4-FFF2-40B4-BE49-F238E27FC236}">
                <a16:creationId xmlns:a16="http://schemas.microsoft.com/office/drawing/2014/main" id="{CBA705C3-708E-4735-A0FC-EB83B604C341}"/>
              </a:ext>
            </a:extLst>
          </p:cNvPr>
          <p:cNvSpPr/>
          <p:nvPr/>
        </p:nvSpPr>
        <p:spPr>
          <a:xfrm>
            <a:off x="2185506" y="509843"/>
            <a:ext cx="3714671" cy="369332"/>
          </a:xfrm>
          <a:prstGeom prst="rect">
            <a:avLst/>
          </a:prstGeom>
        </p:spPr>
        <p:txBody>
          <a:bodyPr wrap="none">
            <a:spAutoFit/>
          </a:bodyPr>
          <a:lstStyle/>
          <a:p>
            <a:r>
              <a:rPr lang="en-CA" dirty="0">
                <a:solidFill>
                  <a:schemeClr val="bg1"/>
                </a:solidFill>
              </a:rPr>
              <a:t>http://oasis.col.org/handle/11599/47</a:t>
            </a:r>
          </a:p>
        </p:txBody>
      </p:sp>
      <p:sp>
        <p:nvSpPr>
          <p:cNvPr id="9" name="TextBox 8">
            <a:extLst>
              <a:ext uri="{FF2B5EF4-FFF2-40B4-BE49-F238E27FC236}">
                <a16:creationId xmlns:a16="http://schemas.microsoft.com/office/drawing/2014/main" id="{049C30E6-8F00-4298-BFCE-BFACE33D6197}"/>
              </a:ext>
            </a:extLst>
          </p:cNvPr>
          <p:cNvSpPr txBox="1"/>
          <p:nvPr/>
        </p:nvSpPr>
        <p:spPr>
          <a:xfrm>
            <a:off x="405372" y="5959936"/>
            <a:ext cx="1997849" cy="523220"/>
          </a:xfrm>
          <a:prstGeom prst="rect">
            <a:avLst/>
          </a:prstGeom>
          <a:solidFill>
            <a:srgbClr val="C00000"/>
          </a:solidFill>
        </p:spPr>
        <p:txBody>
          <a:bodyPr wrap="square" rtlCol="0">
            <a:spAutoFit/>
          </a:bodyPr>
          <a:lstStyle/>
          <a:p>
            <a:pPr algn="ctr"/>
            <a:r>
              <a:rPr lang="en-US" sz="2800" dirty="0">
                <a:solidFill>
                  <a:schemeClr val="bg1"/>
                </a:solidFill>
              </a:rPr>
              <a:t>2001</a:t>
            </a:r>
            <a:endParaRPr lang="en-CA" sz="2800" dirty="0">
              <a:solidFill>
                <a:schemeClr val="bg1"/>
              </a:solidFill>
            </a:endParaRPr>
          </a:p>
        </p:txBody>
      </p:sp>
    </p:spTree>
    <p:extLst>
      <p:ext uri="{BB962C8B-B14F-4D97-AF65-F5344CB8AC3E}">
        <p14:creationId xmlns:p14="http://schemas.microsoft.com/office/powerpoint/2010/main" val="1379966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1304ACE-6FAE-4A81-8B4A-866F4E6122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30"/>
            <a:ext cx="10278970" cy="6858000"/>
          </a:xfrm>
          <a:prstGeom prst="rect">
            <a:avLst/>
          </a:prstGeom>
        </p:spPr>
      </p:pic>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a:xfrm>
            <a:off x="7620000" y="0"/>
            <a:ext cx="4512733" cy="6856370"/>
          </a:xfrm>
          <a:solidFill>
            <a:schemeClr val="tx1"/>
          </a:solidFill>
        </p:spPr>
        <p:txBody>
          <a:bodyPr anchor="ctr"/>
          <a:lstStyle/>
          <a:p>
            <a:r>
              <a:rPr lang="en-US" dirty="0"/>
              <a:t>Online learning is </a:t>
            </a:r>
            <a:r>
              <a:rPr lang="en-US" b="1" i="1" u="sng" dirty="0"/>
              <a:t>not</a:t>
            </a:r>
            <a:r>
              <a:rPr lang="en-US" dirty="0"/>
              <a:t> video conferencing</a:t>
            </a:r>
          </a:p>
        </p:txBody>
      </p:sp>
    </p:spTree>
    <p:extLst>
      <p:ext uri="{BB962C8B-B14F-4D97-AF65-F5344CB8AC3E}">
        <p14:creationId xmlns:p14="http://schemas.microsoft.com/office/powerpoint/2010/main" val="1444936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person using a computer&#10;&#10;Description automatically generated">
            <a:extLst>
              <a:ext uri="{FF2B5EF4-FFF2-40B4-BE49-F238E27FC236}">
                <a16:creationId xmlns:a16="http://schemas.microsoft.com/office/drawing/2014/main" id="{B9FE31CD-595F-44D8-B533-457F3BE1E6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04482" y="4666322"/>
            <a:ext cx="3287518" cy="2191678"/>
          </a:xfrm>
          <a:prstGeom prst="rect">
            <a:avLst/>
          </a:prstGeom>
        </p:spPr>
      </p:pic>
      <p:pic>
        <p:nvPicPr>
          <p:cNvPr id="16" name="Content Placeholder 12" descr="A group of people in a room&#10;&#10;Description automatically generated">
            <a:extLst>
              <a:ext uri="{FF2B5EF4-FFF2-40B4-BE49-F238E27FC236}">
                <a16:creationId xmlns:a16="http://schemas.microsoft.com/office/drawing/2014/main" id="{8068355E-0B16-4999-B8AC-FFCF7CB326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3968408"/>
            <a:ext cx="3866402" cy="2899802"/>
          </a:xfrm>
          <a:prstGeom prst="rect">
            <a:avLst/>
          </a:prstGeom>
        </p:spPr>
      </p:pic>
      <p:sp>
        <p:nvSpPr>
          <p:cNvPr id="12" name="Text Placeholder 11">
            <a:extLst>
              <a:ext uri="{FF2B5EF4-FFF2-40B4-BE49-F238E27FC236}">
                <a16:creationId xmlns:a16="http://schemas.microsoft.com/office/drawing/2014/main" id="{18CDBB6B-884C-4425-99F0-799C5A3BBC51}"/>
              </a:ext>
            </a:extLst>
          </p:cNvPr>
          <p:cNvSpPr>
            <a:spLocks noGrp="1"/>
          </p:cNvSpPr>
          <p:nvPr>
            <p:ph type="body" idx="1"/>
          </p:nvPr>
        </p:nvSpPr>
        <p:spPr>
          <a:xfrm>
            <a:off x="839788" y="253609"/>
            <a:ext cx="5157787" cy="823912"/>
          </a:xfrm>
        </p:spPr>
        <p:txBody>
          <a:bodyPr>
            <a:normAutofit/>
          </a:bodyPr>
          <a:lstStyle/>
          <a:p>
            <a:r>
              <a:rPr lang="en-US" sz="4000" dirty="0"/>
              <a:t>Synchronous Activities</a:t>
            </a:r>
            <a:endParaRPr lang="en-CA" sz="4000" dirty="0"/>
          </a:p>
        </p:txBody>
      </p:sp>
      <p:sp>
        <p:nvSpPr>
          <p:cNvPr id="13" name="Content Placeholder 12">
            <a:extLst>
              <a:ext uri="{FF2B5EF4-FFF2-40B4-BE49-F238E27FC236}">
                <a16:creationId xmlns:a16="http://schemas.microsoft.com/office/drawing/2014/main" id="{7BFCC931-AFA9-4CB9-A5D0-1FAF373AF575}"/>
              </a:ext>
            </a:extLst>
          </p:cNvPr>
          <p:cNvSpPr>
            <a:spLocks noGrp="1"/>
          </p:cNvSpPr>
          <p:nvPr>
            <p:ph sz="half" idx="2"/>
          </p:nvPr>
        </p:nvSpPr>
        <p:spPr>
          <a:xfrm>
            <a:off x="839788" y="981734"/>
            <a:ext cx="5157787" cy="3684588"/>
          </a:xfrm>
        </p:spPr>
        <p:txBody>
          <a:bodyPr>
            <a:normAutofit/>
          </a:bodyPr>
          <a:lstStyle/>
          <a:p>
            <a:r>
              <a:rPr lang="en-US" sz="3200" dirty="0"/>
              <a:t>Video conference</a:t>
            </a:r>
          </a:p>
          <a:p>
            <a:r>
              <a:rPr lang="en-US" sz="3200" dirty="0"/>
              <a:t>Online chat</a:t>
            </a:r>
          </a:p>
          <a:p>
            <a:r>
              <a:rPr lang="en-US" sz="3200" dirty="0"/>
              <a:t>Live podcast (Radio)</a:t>
            </a:r>
          </a:p>
          <a:p>
            <a:r>
              <a:rPr lang="en-US" sz="3200" dirty="0"/>
              <a:t>Live Television</a:t>
            </a:r>
          </a:p>
          <a:p>
            <a:r>
              <a:rPr lang="en-US" sz="3200" dirty="0"/>
              <a:t>Polling, Presentations, etc.</a:t>
            </a:r>
          </a:p>
          <a:p>
            <a:endParaRPr lang="en-CA" dirty="0"/>
          </a:p>
        </p:txBody>
      </p:sp>
      <p:sp>
        <p:nvSpPr>
          <p:cNvPr id="14" name="Text Placeholder 13">
            <a:extLst>
              <a:ext uri="{FF2B5EF4-FFF2-40B4-BE49-F238E27FC236}">
                <a16:creationId xmlns:a16="http://schemas.microsoft.com/office/drawing/2014/main" id="{01134608-89C3-453C-9222-36BAE8723F82}"/>
              </a:ext>
            </a:extLst>
          </p:cNvPr>
          <p:cNvSpPr>
            <a:spLocks noGrp="1"/>
          </p:cNvSpPr>
          <p:nvPr>
            <p:ph type="body" sz="quarter" idx="3"/>
          </p:nvPr>
        </p:nvSpPr>
        <p:spPr>
          <a:xfrm>
            <a:off x="6172200" y="253609"/>
            <a:ext cx="5183188" cy="823912"/>
          </a:xfrm>
        </p:spPr>
        <p:txBody>
          <a:bodyPr>
            <a:normAutofit/>
          </a:bodyPr>
          <a:lstStyle/>
          <a:p>
            <a:r>
              <a:rPr lang="en-US" sz="4000" dirty="0"/>
              <a:t>Asynchronous</a:t>
            </a:r>
            <a:r>
              <a:rPr lang="en-US" sz="3600" dirty="0"/>
              <a:t> Activities</a:t>
            </a:r>
            <a:endParaRPr lang="en-CA" sz="3600" dirty="0"/>
          </a:p>
        </p:txBody>
      </p:sp>
      <p:sp>
        <p:nvSpPr>
          <p:cNvPr id="15" name="Content Placeholder 14">
            <a:extLst>
              <a:ext uri="{FF2B5EF4-FFF2-40B4-BE49-F238E27FC236}">
                <a16:creationId xmlns:a16="http://schemas.microsoft.com/office/drawing/2014/main" id="{FF7C1F4A-9C49-4ABB-B9D2-561A86F3A090}"/>
              </a:ext>
            </a:extLst>
          </p:cNvPr>
          <p:cNvSpPr>
            <a:spLocks noGrp="1"/>
          </p:cNvSpPr>
          <p:nvPr>
            <p:ph sz="quarter" idx="4"/>
          </p:nvPr>
        </p:nvSpPr>
        <p:spPr>
          <a:xfrm>
            <a:off x="6172200" y="981734"/>
            <a:ext cx="5183188" cy="4917252"/>
          </a:xfrm>
        </p:spPr>
        <p:txBody>
          <a:bodyPr>
            <a:noAutofit/>
          </a:bodyPr>
          <a:lstStyle/>
          <a:p>
            <a:r>
              <a:rPr lang="en-US" sz="3200" dirty="0"/>
              <a:t>Discussion Forum</a:t>
            </a:r>
          </a:p>
          <a:p>
            <a:r>
              <a:rPr lang="en-US" sz="3200" dirty="0"/>
              <a:t>Online reading</a:t>
            </a:r>
          </a:p>
          <a:p>
            <a:r>
              <a:rPr lang="en-US" sz="3200" dirty="0"/>
              <a:t>Watching a video</a:t>
            </a:r>
          </a:p>
          <a:p>
            <a:r>
              <a:rPr lang="en-US" sz="3200" dirty="0"/>
              <a:t>Listening to a recorded podcast</a:t>
            </a:r>
          </a:p>
          <a:p>
            <a:r>
              <a:rPr lang="en-CA" sz="3200" dirty="0"/>
              <a:t>Working on assignments</a:t>
            </a:r>
          </a:p>
          <a:p>
            <a:r>
              <a:rPr lang="en-CA" sz="3200" dirty="0"/>
              <a:t>Online quizzes</a:t>
            </a:r>
          </a:p>
          <a:p>
            <a:r>
              <a:rPr lang="en-CA" sz="3200" dirty="0"/>
              <a:t>Email</a:t>
            </a:r>
            <a:endParaRPr lang="en-CA" sz="3600" dirty="0"/>
          </a:p>
        </p:txBody>
      </p:sp>
    </p:spTree>
    <p:extLst>
      <p:ext uri="{BB962C8B-B14F-4D97-AF65-F5344CB8AC3E}">
        <p14:creationId xmlns:p14="http://schemas.microsoft.com/office/powerpoint/2010/main" val="4217428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8946F2-91EC-4DEB-BCE0-1BCF36A4B98B}"/>
              </a:ext>
            </a:extLst>
          </p:cNvPr>
          <p:cNvSpPr>
            <a:spLocks noGrp="1"/>
          </p:cNvSpPr>
          <p:nvPr>
            <p:ph type="sldNum" sz="quarter" idx="10"/>
          </p:nvPr>
        </p:nvSpPr>
        <p:spPr/>
        <p:txBody>
          <a:bodyPr/>
          <a:lstStyle/>
          <a:p>
            <a:r>
              <a:rPr lang="en-US"/>
              <a:t>PAGE </a:t>
            </a:r>
            <a:fld id="{4A9B5881-4007-4345-955A-79C2656F0C49}" type="slidenum">
              <a:rPr lang="en-US" smtClean="0"/>
              <a:pPr/>
              <a:t>3</a:t>
            </a:fld>
            <a:endParaRPr lang="en-US" dirty="0"/>
          </a:p>
        </p:txBody>
      </p:sp>
      <p:sp>
        <p:nvSpPr>
          <p:cNvPr id="5" name="TextBox 4">
            <a:extLst>
              <a:ext uri="{FF2B5EF4-FFF2-40B4-BE49-F238E27FC236}">
                <a16:creationId xmlns:a16="http://schemas.microsoft.com/office/drawing/2014/main" id="{76593896-424D-468D-B418-643DE94F8176}"/>
              </a:ext>
            </a:extLst>
          </p:cNvPr>
          <p:cNvSpPr txBox="1"/>
          <p:nvPr/>
        </p:nvSpPr>
        <p:spPr>
          <a:xfrm>
            <a:off x="0" y="2974694"/>
            <a:ext cx="12192000" cy="1200329"/>
          </a:xfrm>
          <a:prstGeom prst="rect">
            <a:avLst/>
          </a:prstGeom>
          <a:noFill/>
        </p:spPr>
        <p:txBody>
          <a:bodyPr wrap="square" rtlCol="0">
            <a:spAutoFit/>
          </a:bodyPr>
          <a:lstStyle/>
          <a:p>
            <a:pPr algn="ctr"/>
            <a:r>
              <a:rPr lang="en-US" sz="7200" b="1" dirty="0">
                <a:solidFill>
                  <a:schemeClr val="bg1"/>
                </a:solidFill>
              </a:rPr>
              <a:t>A Premise</a:t>
            </a:r>
            <a:endParaRPr lang="en-CA" sz="7200" b="1" dirty="0">
              <a:solidFill>
                <a:schemeClr val="bg1"/>
              </a:solidFill>
            </a:endParaRPr>
          </a:p>
        </p:txBody>
      </p:sp>
    </p:spTree>
    <p:extLst>
      <p:ext uri="{BB962C8B-B14F-4D97-AF65-F5344CB8AC3E}">
        <p14:creationId xmlns:p14="http://schemas.microsoft.com/office/powerpoint/2010/main" val="9639573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a:xfrm>
            <a:off x="7593874" y="87084"/>
            <a:ext cx="4512733" cy="2560383"/>
          </a:xfrm>
        </p:spPr>
        <p:txBody>
          <a:bodyPr anchor="ctr"/>
          <a:lstStyle/>
          <a:p>
            <a:r>
              <a:rPr lang="en-US" dirty="0"/>
              <a:t>Start with Assessment in mind</a:t>
            </a:r>
          </a:p>
        </p:txBody>
      </p:sp>
      <p:pic>
        <p:nvPicPr>
          <p:cNvPr id="6" name="Picture Placeholder 5" descr="A person sitting on a table&#10;&#10;Description automatically generated">
            <a:extLst>
              <a:ext uri="{FF2B5EF4-FFF2-40B4-BE49-F238E27FC236}">
                <a16:creationId xmlns:a16="http://schemas.microsoft.com/office/drawing/2014/main" id="{80FD13D4-54E5-4450-9537-D3C53688D827}"/>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12752" r="12752"/>
          <a:stretch>
            <a:fillRect/>
          </a:stretch>
        </p:blipFill>
        <p:spPr/>
      </p:pic>
      <p:sp>
        <p:nvSpPr>
          <p:cNvPr id="2" name="Rectangle 1">
            <a:extLst>
              <a:ext uri="{FF2B5EF4-FFF2-40B4-BE49-F238E27FC236}">
                <a16:creationId xmlns:a16="http://schemas.microsoft.com/office/drawing/2014/main" id="{FFA70597-12F2-4024-A291-B27526C6869E}"/>
              </a:ext>
            </a:extLst>
          </p:cNvPr>
          <p:cNvSpPr/>
          <p:nvPr/>
        </p:nvSpPr>
        <p:spPr>
          <a:xfrm>
            <a:off x="7715794" y="2647467"/>
            <a:ext cx="3095896" cy="6444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Authentic</a:t>
            </a:r>
            <a:endParaRPr lang="en-CA" dirty="0"/>
          </a:p>
        </p:txBody>
      </p:sp>
      <p:sp>
        <p:nvSpPr>
          <p:cNvPr id="5" name="Rectangle 4">
            <a:extLst>
              <a:ext uri="{FF2B5EF4-FFF2-40B4-BE49-F238E27FC236}">
                <a16:creationId xmlns:a16="http://schemas.microsoft.com/office/drawing/2014/main" id="{FE6751AC-D978-4F52-902C-04EB1E8C3A11}"/>
              </a:ext>
            </a:extLst>
          </p:cNvPr>
          <p:cNvSpPr/>
          <p:nvPr/>
        </p:nvSpPr>
        <p:spPr>
          <a:xfrm>
            <a:off x="7715794" y="3566100"/>
            <a:ext cx="3095896" cy="644434"/>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Criteria-oriented</a:t>
            </a:r>
            <a:endParaRPr lang="en-CA" dirty="0"/>
          </a:p>
        </p:txBody>
      </p:sp>
      <p:sp>
        <p:nvSpPr>
          <p:cNvPr id="7" name="Rectangle 6">
            <a:extLst>
              <a:ext uri="{FF2B5EF4-FFF2-40B4-BE49-F238E27FC236}">
                <a16:creationId xmlns:a16="http://schemas.microsoft.com/office/drawing/2014/main" id="{4B8BEA41-9AD8-472B-BC55-F69AA78AED0B}"/>
              </a:ext>
            </a:extLst>
          </p:cNvPr>
          <p:cNvSpPr/>
          <p:nvPr/>
        </p:nvSpPr>
        <p:spPr>
          <a:xfrm>
            <a:off x="7715794" y="5303223"/>
            <a:ext cx="3095894" cy="644434"/>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Objective Types</a:t>
            </a:r>
            <a:endParaRPr lang="en-CA" dirty="0"/>
          </a:p>
        </p:txBody>
      </p:sp>
      <p:sp>
        <p:nvSpPr>
          <p:cNvPr id="8" name="Rectangle 7">
            <a:extLst>
              <a:ext uri="{FF2B5EF4-FFF2-40B4-BE49-F238E27FC236}">
                <a16:creationId xmlns:a16="http://schemas.microsoft.com/office/drawing/2014/main" id="{35D75225-CEF0-40D4-AB66-4B1C97BBE609}"/>
              </a:ext>
            </a:extLst>
          </p:cNvPr>
          <p:cNvSpPr/>
          <p:nvPr/>
        </p:nvSpPr>
        <p:spPr>
          <a:xfrm>
            <a:off x="7715793" y="4454255"/>
            <a:ext cx="3095895" cy="64443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Evidence-based</a:t>
            </a:r>
            <a:endParaRPr lang="en-CA" dirty="0"/>
          </a:p>
        </p:txBody>
      </p:sp>
      <p:sp>
        <p:nvSpPr>
          <p:cNvPr id="3" name="TextBox 2">
            <a:extLst>
              <a:ext uri="{FF2B5EF4-FFF2-40B4-BE49-F238E27FC236}">
                <a16:creationId xmlns:a16="http://schemas.microsoft.com/office/drawing/2014/main" id="{09650A4D-3982-4CE0-9B20-F614E63DEE1A}"/>
              </a:ext>
            </a:extLst>
          </p:cNvPr>
          <p:cNvSpPr txBox="1"/>
          <p:nvPr/>
        </p:nvSpPr>
        <p:spPr>
          <a:xfrm>
            <a:off x="0" y="4173310"/>
            <a:ext cx="7512001" cy="2554545"/>
          </a:xfrm>
          <a:prstGeom prst="rect">
            <a:avLst/>
          </a:prstGeom>
          <a:solidFill>
            <a:srgbClr val="2AA8C4"/>
          </a:solidFill>
        </p:spPr>
        <p:txBody>
          <a:bodyPr wrap="square" rtlCol="0">
            <a:spAutoFit/>
          </a:bodyPr>
          <a:lstStyle/>
          <a:p>
            <a:pPr algn="ctr"/>
            <a:r>
              <a:rPr lang="en-US" sz="3200" dirty="0"/>
              <a:t>Need to focus more on continuous assessment than final year-end examination. Rethink weight of internal/continuous assessment and Final/External examination.</a:t>
            </a:r>
            <a:endParaRPr lang="en-CA" sz="3200" dirty="0"/>
          </a:p>
        </p:txBody>
      </p:sp>
    </p:spTree>
    <p:extLst>
      <p:ext uri="{BB962C8B-B14F-4D97-AF65-F5344CB8AC3E}">
        <p14:creationId xmlns:p14="http://schemas.microsoft.com/office/powerpoint/2010/main" val="1335984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a:xfrm>
            <a:off x="7611291" y="182880"/>
            <a:ext cx="4512733" cy="2026920"/>
          </a:xfrm>
        </p:spPr>
        <p:txBody>
          <a:bodyPr anchor="ctr"/>
          <a:lstStyle/>
          <a:p>
            <a:r>
              <a:rPr lang="en-US" b="1" dirty="0"/>
              <a:t>Choose Media</a:t>
            </a:r>
            <a:endParaRPr lang="en-US" dirty="0"/>
          </a:p>
        </p:txBody>
      </p:sp>
      <p:pic>
        <p:nvPicPr>
          <p:cNvPr id="7" name="Picture Placeholder 6" descr="Woman with an AR headset">
            <a:extLst>
              <a:ext uri="{FF2B5EF4-FFF2-40B4-BE49-F238E27FC236}">
                <a16:creationId xmlns:a16="http://schemas.microsoft.com/office/drawing/2014/main" id="{DF2BF1DA-B7BF-41BF-BA1D-4986349716A4}"/>
              </a:ext>
            </a:extLst>
          </p:cNvPr>
          <p:cNvPicPr>
            <a:picLocks noGrp="1" noChangeAspect="1"/>
          </p:cNvPicPr>
          <p:nvPr>
            <p:ph type="pic" idx="1"/>
          </p:nvPr>
        </p:nvPicPr>
        <p:blipFill rotWithShape="1">
          <a:blip r:embed="rId3" cstate="screen">
            <a:extLst>
              <a:ext uri="{28A0092B-C50C-407E-A947-70E740481C1C}">
                <a14:useLocalDpi xmlns:a14="http://schemas.microsoft.com/office/drawing/2010/main"/>
              </a:ext>
            </a:extLst>
          </a:blip>
          <a:srcRect t="8059" b="8059"/>
          <a:stretch/>
        </p:blipFill>
        <p:spPr>
          <a:xfrm flipH="1">
            <a:off x="0" y="0"/>
            <a:ext cx="7512050" cy="6727825"/>
          </a:xfrm>
        </p:spPr>
      </p:pic>
      <p:pic>
        <p:nvPicPr>
          <p:cNvPr id="3" name="Graphic 2" descr="Open book">
            <a:extLst>
              <a:ext uri="{FF2B5EF4-FFF2-40B4-BE49-F238E27FC236}">
                <a16:creationId xmlns:a16="http://schemas.microsoft.com/office/drawing/2014/main" id="{69D2E675-73E5-481D-AF86-4A8474554B7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15793" y="2079172"/>
            <a:ext cx="1545771" cy="1545771"/>
          </a:xfrm>
          <a:prstGeom prst="rect">
            <a:avLst/>
          </a:prstGeom>
        </p:spPr>
      </p:pic>
      <p:pic>
        <p:nvPicPr>
          <p:cNvPr id="6" name="Graphic 5" descr="Headphones">
            <a:extLst>
              <a:ext uri="{FF2B5EF4-FFF2-40B4-BE49-F238E27FC236}">
                <a16:creationId xmlns:a16="http://schemas.microsoft.com/office/drawing/2014/main" id="{3CDFDB3C-FF21-4553-8253-66881F6D718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715793" y="4358866"/>
            <a:ext cx="1545771" cy="1545771"/>
          </a:xfrm>
          <a:prstGeom prst="rect">
            <a:avLst/>
          </a:prstGeom>
        </p:spPr>
      </p:pic>
      <p:pic>
        <p:nvPicPr>
          <p:cNvPr id="9" name="Graphic 8" descr="Clapper board">
            <a:extLst>
              <a:ext uri="{FF2B5EF4-FFF2-40B4-BE49-F238E27FC236}">
                <a16:creationId xmlns:a16="http://schemas.microsoft.com/office/drawing/2014/main" id="{3FD78EDB-46EA-4EB7-92DE-D8CAC6516882}"/>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0054043" y="2079171"/>
            <a:ext cx="1545771" cy="1545771"/>
          </a:xfrm>
          <a:prstGeom prst="rect">
            <a:avLst/>
          </a:prstGeom>
        </p:spPr>
      </p:pic>
      <p:pic>
        <p:nvPicPr>
          <p:cNvPr id="11" name="Graphic 10" descr="Virtual Reality headset">
            <a:extLst>
              <a:ext uri="{FF2B5EF4-FFF2-40B4-BE49-F238E27FC236}">
                <a16:creationId xmlns:a16="http://schemas.microsoft.com/office/drawing/2014/main" id="{F002B7B0-5025-4D04-A56E-3FCE8ECEC24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184673" y="4358865"/>
            <a:ext cx="1545771" cy="1545771"/>
          </a:xfrm>
          <a:prstGeom prst="rect">
            <a:avLst/>
          </a:prstGeom>
        </p:spPr>
      </p:pic>
      <p:sp>
        <p:nvSpPr>
          <p:cNvPr id="8" name="TextBox 7">
            <a:extLst>
              <a:ext uri="{FF2B5EF4-FFF2-40B4-BE49-F238E27FC236}">
                <a16:creationId xmlns:a16="http://schemas.microsoft.com/office/drawing/2014/main" id="{A10A66A3-F62E-4A98-802F-3D74236E33DA}"/>
              </a:ext>
            </a:extLst>
          </p:cNvPr>
          <p:cNvSpPr txBox="1"/>
          <p:nvPr/>
        </p:nvSpPr>
        <p:spPr>
          <a:xfrm>
            <a:off x="0" y="4173280"/>
            <a:ext cx="7512001" cy="2554545"/>
          </a:xfrm>
          <a:prstGeom prst="rect">
            <a:avLst/>
          </a:prstGeom>
          <a:solidFill>
            <a:srgbClr val="2AA8C4"/>
          </a:solidFill>
        </p:spPr>
        <p:txBody>
          <a:bodyPr wrap="square" rtlCol="0">
            <a:spAutoFit/>
          </a:bodyPr>
          <a:lstStyle/>
          <a:p>
            <a:pPr algn="ctr"/>
            <a:r>
              <a:rPr lang="en-US" sz="3200" dirty="0"/>
              <a:t>Swapping video for existing</a:t>
            </a:r>
          </a:p>
          <a:p>
            <a:pPr algn="ctr"/>
            <a:r>
              <a:rPr lang="en-US" sz="3200" dirty="0"/>
              <a:t>teaching methods led to small improvements in student learning (g = 0.28). Adding video to existing teaching led to strong learning benefits (g = 0.80).</a:t>
            </a:r>
            <a:endParaRPr lang="en-CA" sz="3200" dirty="0"/>
          </a:p>
        </p:txBody>
      </p:sp>
      <p:pic>
        <p:nvPicPr>
          <p:cNvPr id="5" name="Graphic 4" descr="Open quotation mark with solid fill">
            <a:extLst>
              <a:ext uri="{FF2B5EF4-FFF2-40B4-BE49-F238E27FC236}">
                <a16:creationId xmlns:a16="http://schemas.microsoft.com/office/drawing/2014/main" id="{D9C87B7A-679C-4B44-BC69-58F00DACF3D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00317" y="3432731"/>
            <a:ext cx="1481097" cy="1481097"/>
          </a:xfrm>
          <a:prstGeom prst="rect">
            <a:avLst/>
          </a:prstGeom>
        </p:spPr>
      </p:pic>
      <p:sp>
        <p:nvSpPr>
          <p:cNvPr id="10" name="TextBox 9">
            <a:extLst>
              <a:ext uri="{FF2B5EF4-FFF2-40B4-BE49-F238E27FC236}">
                <a16:creationId xmlns:a16="http://schemas.microsoft.com/office/drawing/2014/main" id="{54B48614-AB86-4FDA-BE15-B0677120A9B2}"/>
              </a:ext>
            </a:extLst>
          </p:cNvPr>
          <p:cNvSpPr txBox="1"/>
          <p:nvPr/>
        </p:nvSpPr>
        <p:spPr>
          <a:xfrm>
            <a:off x="7854264" y="5967234"/>
            <a:ext cx="4162184" cy="707886"/>
          </a:xfrm>
          <a:prstGeom prst="rect">
            <a:avLst/>
          </a:prstGeom>
          <a:noFill/>
        </p:spPr>
        <p:txBody>
          <a:bodyPr wrap="square" rtlCol="0">
            <a:spAutoFit/>
          </a:bodyPr>
          <a:lstStyle/>
          <a:p>
            <a:r>
              <a:rPr lang="en-US" sz="1000" b="0" i="0" dirty="0" err="1">
                <a:solidFill>
                  <a:schemeClr val="bg1"/>
                </a:solidFill>
                <a:effectLst/>
                <a:latin typeface="Georgia" panose="02040502050405020303" pitchFamily="18" charset="0"/>
              </a:rPr>
              <a:t>Noetel</a:t>
            </a:r>
            <a:r>
              <a:rPr lang="en-US" sz="1000" b="0" i="0" dirty="0">
                <a:solidFill>
                  <a:schemeClr val="bg1"/>
                </a:solidFill>
                <a:effectLst/>
                <a:latin typeface="Georgia" panose="02040502050405020303" pitchFamily="18" charset="0"/>
              </a:rPr>
              <a:t>, M., Griffith, S., Delaney, O., Sanders, T., Parker, P., Cruz, B., Lonsdale, C. (2021). Video improves learning in higher education: A systematic review. </a:t>
            </a:r>
            <a:r>
              <a:rPr lang="en-US" sz="1000" b="0" i="1" dirty="0">
                <a:solidFill>
                  <a:schemeClr val="bg1"/>
                </a:solidFill>
                <a:effectLst/>
                <a:latin typeface="Georgia" panose="02040502050405020303" pitchFamily="18" charset="0"/>
              </a:rPr>
              <a:t>Review of Educational Research</a:t>
            </a:r>
            <a:r>
              <a:rPr lang="en-US" sz="1000" b="0" i="0" dirty="0">
                <a:solidFill>
                  <a:schemeClr val="bg1"/>
                </a:solidFill>
                <a:effectLst/>
                <a:latin typeface="Georgia" panose="02040502050405020303" pitchFamily="18" charset="0"/>
              </a:rPr>
              <a:t>. </a:t>
            </a:r>
            <a:r>
              <a:rPr lang="en-US" sz="1000" b="0" i="0" dirty="0" err="1">
                <a:solidFill>
                  <a:schemeClr val="bg1"/>
                </a:solidFill>
                <a:effectLst/>
                <a:latin typeface="Georgia" panose="02040502050405020303" pitchFamily="18" charset="0"/>
              </a:rPr>
              <a:t>Prepublished</a:t>
            </a:r>
            <a:r>
              <a:rPr lang="en-US" sz="1000" b="0" i="0" dirty="0">
                <a:solidFill>
                  <a:schemeClr val="bg1"/>
                </a:solidFill>
                <a:effectLst/>
                <a:latin typeface="Georgia" panose="02040502050405020303" pitchFamily="18" charset="0"/>
              </a:rPr>
              <a:t> February 17, 2021. </a:t>
            </a:r>
            <a:r>
              <a:rPr lang="en-US" sz="1000" b="0" i="0" u="none" strike="noStrike" dirty="0">
                <a:solidFill>
                  <a:schemeClr val="bg1"/>
                </a:solidFill>
                <a:effectLst/>
                <a:latin typeface="Georgia" panose="02040502050405020303" pitchFamily="18" charset="0"/>
                <a:hlinkClick r:id="rId14">
                  <a:extLst>
                    <a:ext uri="{A12FA001-AC4F-418D-AE19-62706E023703}">
                      <ahyp:hlinkClr xmlns:ahyp="http://schemas.microsoft.com/office/drawing/2018/hyperlinkcolor" val="tx"/>
                    </a:ext>
                  </a:extLst>
                </a:hlinkClick>
              </a:rPr>
              <a:t>https://doi.org/10.3102/0034654321990713</a:t>
            </a:r>
            <a:endParaRPr lang="en-CA" sz="1000" dirty="0">
              <a:solidFill>
                <a:schemeClr val="bg1"/>
              </a:solidFill>
            </a:endParaRPr>
          </a:p>
        </p:txBody>
      </p:sp>
    </p:spTree>
    <p:extLst>
      <p:ext uri="{BB962C8B-B14F-4D97-AF65-F5344CB8AC3E}">
        <p14:creationId xmlns:p14="http://schemas.microsoft.com/office/powerpoint/2010/main" val="1741914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155A0748-EFC6-4603-89D1-A2A3592EC046}"/>
              </a:ext>
            </a:extLst>
          </p:cNvPr>
          <p:cNvSpPr>
            <a:spLocks noGrp="1"/>
          </p:cNvSpPr>
          <p:nvPr>
            <p:ph type="title"/>
          </p:nvPr>
        </p:nvSpPr>
        <p:spPr>
          <a:xfrm>
            <a:off x="7512000" y="0"/>
            <a:ext cx="4680000" cy="6721473"/>
          </a:xfrm>
        </p:spPr>
        <p:txBody>
          <a:bodyPr/>
          <a:lstStyle/>
          <a:p>
            <a:r>
              <a:rPr lang="en-US" dirty="0"/>
              <a:t>Find, reuse and create</a:t>
            </a:r>
          </a:p>
        </p:txBody>
      </p:sp>
      <p:pic>
        <p:nvPicPr>
          <p:cNvPr id="9" name="Content Placeholder 8">
            <a:extLst>
              <a:ext uri="{FF2B5EF4-FFF2-40B4-BE49-F238E27FC236}">
                <a16:creationId xmlns:a16="http://schemas.microsoft.com/office/drawing/2014/main" id="{818C73C1-0590-4F94-9A91-243608C94470}"/>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tretch/>
        </p:blipFill>
        <p:spPr>
          <a:xfrm>
            <a:off x="838200" y="1626095"/>
            <a:ext cx="6156323" cy="3462933"/>
          </a:xfrm>
          <a:prstGeom prst="rect">
            <a:avLst/>
          </a:prstGeom>
          <a:noFill/>
        </p:spPr>
      </p:pic>
      <p:sp>
        <p:nvSpPr>
          <p:cNvPr id="16" name="Slide Number Placeholder 3">
            <a:extLst>
              <a:ext uri="{FF2B5EF4-FFF2-40B4-BE49-F238E27FC236}">
                <a16:creationId xmlns:a16="http://schemas.microsoft.com/office/drawing/2014/main" id="{E95BD8B6-9711-487D-8906-ADAC80A55C84}"/>
              </a:ext>
            </a:extLst>
          </p:cNvPr>
          <p:cNvSpPr>
            <a:spLocks noGrp="1"/>
          </p:cNvSpPr>
          <p:nvPr>
            <p:ph type="sldNum" sz="quarter" idx="10"/>
          </p:nvPr>
        </p:nvSpPr>
        <p:spPr>
          <a:xfrm>
            <a:off x="11353800" y="6361475"/>
            <a:ext cx="838200" cy="360000"/>
          </a:xfrm>
        </p:spPr>
        <p:txBody>
          <a:bodyPr/>
          <a:lstStyle/>
          <a:p>
            <a:pPr>
              <a:spcAft>
                <a:spcPts val="600"/>
              </a:spcAft>
            </a:pPr>
            <a:r>
              <a:rPr lang="en-US"/>
              <a:t>PAGE </a:t>
            </a:r>
            <a:fld id="{4A9B5881-4007-4345-955A-79C2656F0C49}" type="slidenum">
              <a:rPr lang="en-US" smtClean="0"/>
              <a:pPr>
                <a:spcAft>
                  <a:spcPts val="600"/>
                </a:spcAft>
              </a:pPr>
              <a:t>32</a:t>
            </a:fld>
            <a:endParaRPr lang="en-US"/>
          </a:p>
        </p:txBody>
      </p:sp>
    </p:spTree>
    <p:extLst>
      <p:ext uri="{BB962C8B-B14F-4D97-AF65-F5344CB8AC3E}">
        <p14:creationId xmlns:p14="http://schemas.microsoft.com/office/powerpoint/2010/main" val="21255424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8855392-9FED-4979-8AC6-A73037648D43}"/>
              </a:ext>
            </a:extLst>
          </p:cNvPr>
          <p:cNvSpPr>
            <a:spLocks noGrp="1"/>
          </p:cNvSpPr>
          <p:nvPr>
            <p:ph type="title"/>
          </p:nvPr>
        </p:nvSpPr>
        <p:spPr>
          <a:xfrm>
            <a:off x="838199" y="364856"/>
            <a:ext cx="5715001" cy="1326105"/>
          </a:xfrm>
        </p:spPr>
        <p:txBody>
          <a:bodyPr/>
          <a:lstStyle/>
          <a:p>
            <a:r>
              <a:rPr lang="en-US" dirty="0"/>
              <a:t>From Content to Course</a:t>
            </a:r>
          </a:p>
        </p:txBody>
      </p:sp>
      <p:graphicFrame>
        <p:nvGraphicFramePr>
          <p:cNvPr id="10" name="Content Placeholder 2" descr="Content Placeholder">
            <a:extLst>
              <a:ext uri="{FF2B5EF4-FFF2-40B4-BE49-F238E27FC236}">
                <a16:creationId xmlns:a16="http://schemas.microsoft.com/office/drawing/2014/main" id="{47A11266-E870-4547-80E5-8133E862A757}"/>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8" name="Graphic 17" descr="Artificial Intelligence">
            <a:extLst>
              <a:ext uri="{FF2B5EF4-FFF2-40B4-BE49-F238E27FC236}">
                <a16:creationId xmlns:a16="http://schemas.microsoft.com/office/drawing/2014/main" id="{ABCF3858-57DF-4121-8B76-6292B1008FD5}"/>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237134" y="2400300"/>
            <a:ext cx="914400" cy="914400"/>
          </a:xfrm>
          <a:prstGeom prst="rect">
            <a:avLst/>
          </a:prstGeom>
        </p:spPr>
      </p:pic>
      <p:pic>
        <p:nvPicPr>
          <p:cNvPr id="4" name="Graphic 3" descr="Customer review">
            <a:extLst>
              <a:ext uri="{FF2B5EF4-FFF2-40B4-BE49-F238E27FC236}">
                <a16:creationId xmlns:a16="http://schemas.microsoft.com/office/drawing/2014/main" id="{80A86B22-B554-4FA8-8F41-402855B62C4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638800" y="2400300"/>
            <a:ext cx="914400" cy="914400"/>
          </a:xfrm>
          <a:prstGeom prst="rect">
            <a:avLst/>
          </a:prstGeom>
        </p:spPr>
      </p:pic>
      <p:pic>
        <p:nvPicPr>
          <p:cNvPr id="8" name="Graphic 7" descr="Connections">
            <a:extLst>
              <a:ext uri="{FF2B5EF4-FFF2-40B4-BE49-F238E27FC236}">
                <a16:creationId xmlns:a16="http://schemas.microsoft.com/office/drawing/2014/main" id="{784E95BB-2E08-4D8F-9750-94F6849745C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981200" y="2439682"/>
            <a:ext cx="914400" cy="914400"/>
          </a:xfrm>
          <a:prstGeom prst="rect">
            <a:avLst/>
          </a:prstGeom>
        </p:spPr>
      </p:pic>
    </p:spTree>
    <p:extLst>
      <p:ext uri="{BB962C8B-B14F-4D97-AF65-F5344CB8AC3E}">
        <p14:creationId xmlns:p14="http://schemas.microsoft.com/office/powerpoint/2010/main" val="1478884403"/>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F0EB68F0-D4D5-4BAE-8266-851AC0259BCF}"/>
              </a:ext>
            </a:extLst>
          </p:cNvPr>
          <p:cNvGraphicFramePr>
            <a:graphicFrameLocks noGrp="1"/>
          </p:cNvGraphicFramePr>
          <p:nvPr>
            <p:ph idx="1"/>
          </p:nvPr>
        </p:nvGraphicFramePr>
        <p:xfrm>
          <a:off x="1889760" y="1325563"/>
          <a:ext cx="8382000"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itle 2">
            <a:extLst>
              <a:ext uri="{FF2B5EF4-FFF2-40B4-BE49-F238E27FC236}">
                <a16:creationId xmlns:a16="http://schemas.microsoft.com/office/drawing/2014/main" id="{40030BBE-6BCD-4F43-A473-18B522E46219}"/>
              </a:ext>
            </a:extLst>
          </p:cNvPr>
          <p:cNvSpPr>
            <a:spLocks noGrp="1"/>
          </p:cNvSpPr>
          <p:nvPr>
            <p:ph type="title"/>
          </p:nvPr>
        </p:nvSpPr>
        <p:spPr>
          <a:xfrm>
            <a:off x="1524000" y="1"/>
            <a:ext cx="9144000" cy="1325563"/>
          </a:xfrm>
        </p:spPr>
        <p:txBody>
          <a:bodyPr>
            <a:normAutofit/>
          </a:bodyPr>
          <a:lstStyle/>
          <a:p>
            <a:r>
              <a:rPr lang="en-US" sz="4800" dirty="0"/>
              <a:t>Convergence of Technology</a:t>
            </a:r>
          </a:p>
        </p:txBody>
      </p:sp>
      <p:sp>
        <p:nvSpPr>
          <p:cNvPr id="6" name="TextBox 5">
            <a:extLst>
              <a:ext uri="{FF2B5EF4-FFF2-40B4-BE49-F238E27FC236}">
                <a16:creationId xmlns:a16="http://schemas.microsoft.com/office/drawing/2014/main" id="{9415CB7C-3036-4DEF-BFEF-79AB95CF0BD3}"/>
              </a:ext>
            </a:extLst>
          </p:cNvPr>
          <p:cNvSpPr txBox="1"/>
          <p:nvPr/>
        </p:nvSpPr>
        <p:spPr>
          <a:xfrm>
            <a:off x="6004561" y="5211763"/>
            <a:ext cx="2821029" cy="369332"/>
          </a:xfrm>
          <a:prstGeom prst="rect">
            <a:avLst/>
          </a:prstGeom>
          <a:noFill/>
        </p:spPr>
        <p:txBody>
          <a:bodyPr wrap="none" rtlCol="0">
            <a:spAutoFit/>
          </a:bodyPr>
          <a:lstStyle/>
          <a:p>
            <a:r>
              <a:rPr lang="en-US" dirty="0">
                <a:solidFill>
                  <a:schemeClr val="bg1"/>
                </a:solidFill>
              </a:rPr>
              <a:t>Open and Distance Learning</a:t>
            </a:r>
          </a:p>
        </p:txBody>
      </p:sp>
      <p:sp>
        <p:nvSpPr>
          <p:cNvPr id="7" name="TextBox 6">
            <a:extLst>
              <a:ext uri="{FF2B5EF4-FFF2-40B4-BE49-F238E27FC236}">
                <a16:creationId xmlns:a16="http://schemas.microsoft.com/office/drawing/2014/main" id="{C62D470B-A4A9-4D3C-86B3-473D02E3FDA7}"/>
              </a:ext>
            </a:extLst>
          </p:cNvPr>
          <p:cNvSpPr txBox="1"/>
          <p:nvPr/>
        </p:nvSpPr>
        <p:spPr>
          <a:xfrm>
            <a:off x="7909561" y="4419462"/>
            <a:ext cx="1952779" cy="646331"/>
          </a:xfrm>
          <a:prstGeom prst="rect">
            <a:avLst/>
          </a:prstGeom>
          <a:noFill/>
        </p:spPr>
        <p:txBody>
          <a:bodyPr wrap="none" rtlCol="0">
            <a:spAutoFit/>
          </a:bodyPr>
          <a:lstStyle/>
          <a:p>
            <a:pPr marL="285750" indent="-285750">
              <a:buFontTx/>
              <a:buChar char="-"/>
            </a:pPr>
            <a:r>
              <a:rPr lang="en-US" dirty="0"/>
              <a:t>MOOC</a:t>
            </a:r>
          </a:p>
          <a:p>
            <a:pPr marL="285750" indent="-285750">
              <a:buFontTx/>
              <a:buChar char="-"/>
            </a:pPr>
            <a:r>
              <a:rPr lang="en-US" dirty="0"/>
              <a:t>Mobile learning</a:t>
            </a:r>
          </a:p>
        </p:txBody>
      </p:sp>
      <p:sp>
        <p:nvSpPr>
          <p:cNvPr id="8" name="Arrow: Left-Right 7">
            <a:extLst>
              <a:ext uri="{FF2B5EF4-FFF2-40B4-BE49-F238E27FC236}">
                <a16:creationId xmlns:a16="http://schemas.microsoft.com/office/drawing/2014/main" id="{F3CC369F-1066-48C4-AF32-2FD886CBA685}"/>
              </a:ext>
            </a:extLst>
          </p:cNvPr>
          <p:cNvSpPr/>
          <p:nvPr/>
        </p:nvSpPr>
        <p:spPr>
          <a:xfrm>
            <a:off x="1889760" y="4386555"/>
            <a:ext cx="5559794" cy="685800"/>
          </a:xfrm>
          <a:prstGeom prst="leftRightArrow">
            <a:avLst/>
          </a:prstGeom>
          <a:solidFill>
            <a:schemeClr val="tx1"/>
          </a:solidFill>
        </p:spPr>
        <p:style>
          <a:lnRef idx="2">
            <a:schemeClr val="lt1">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sp>
      <p:sp>
        <p:nvSpPr>
          <p:cNvPr id="9" name="TextBox 8">
            <a:extLst>
              <a:ext uri="{FF2B5EF4-FFF2-40B4-BE49-F238E27FC236}">
                <a16:creationId xmlns:a16="http://schemas.microsoft.com/office/drawing/2014/main" id="{8CD3C865-08FC-40B0-BD55-2BA1021334B2}"/>
              </a:ext>
            </a:extLst>
          </p:cNvPr>
          <p:cNvSpPr txBox="1"/>
          <p:nvPr/>
        </p:nvSpPr>
        <p:spPr>
          <a:xfrm>
            <a:off x="2549794" y="4534629"/>
            <a:ext cx="3869970" cy="369332"/>
          </a:xfrm>
          <a:prstGeom prst="rect">
            <a:avLst/>
          </a:prstGeom>
          <a:noFill/>
        </p:spPr>
        <p:txBody>
          <a:bodyPr wrap="none" rtlCol="0">
            <a:spAutoFit/>
          </a:bodyPr>
          <a:lstStyle/>
          <a:p>
            <a:r>
              <a:rPr lang="en-US" dirty="0">
                <a:solidFill>
                  <a:schemeClr val="bg1"/>
                </a:solidFill>
              </a:rPr>
              <a:t>ICT integration in teaching and learning</a:t>
            </a:r>
          </a:p>
        </p:txBody>
      </p:sp>
    </p:spTree>
    <p:extLst>
      <p:ext uri="{BB962C8B-B14F-4D97-AF65-F5344CB8AC3E}">
        <p14:creationId xmlns:p14="http://schemas.microsoft.com/office/powerpoint/2010/main" val="3168618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4174D3-6B10-409E-9110-EEBEAA7E38C0}"/>
              </a:ext>
            </a:extLst>
          </p:cNvPr>
          <p:cNvSpPr>
            <a:spLocks noGrp="1"/>
          </p:cNvSpPr>
          <p:nvPr>
            <p:ph type="title"/>
          </p:nvPr>
        </p:nvSpPr>
        <p:spPr>
          <a:xfrm>
            <a:off x="6094412" y="644436"/>
            <a:ext cx="4802031" cy="1641986"/>
          </a:xfrm>
        </p:spPr>
        <p:txBody>
          <a:bodyPr>
            <a:normAutofit/>
          </a:bodyPr>
          <a:lstStyle/>
          <a:p>
            <a:pPr algn="ctr"/>
            <a:r>
              <a:rPr lang="en-US" dirty="0"/>
              <a:t>Blended Strategy</a:t>
            </a:r>
          </a:p>
        </p:txBody>
      </p:sp>
      <p:pic>
        <p:nvPicPr>
          <p:cNvPr id="18" name="Picture 17" descr="abstract image">
            <a:extLst>
              <a:ext uri="{FF2B5EF4-FFF2-40B4-BE49-F238E27FC236}">
                <a16:creationId xmlns:a16="http://schemas.microsoft.com/office/drawing/2014/main" id="{D4405318-CC16-40AE-BFE1-B9E42D20DF34}"/>
              </a:ext>
            </a:extLst>
          </p:cNvPr>
          <p:cNvPicPr>
            <a:picLocks noChangeAspect="1"/>
          </p:cNvPicPr>
          <p:nvPr/>
        </p:nvPicPr>
        <p:blipFill rotWithShape="1">
          <a:blip r:embed="rId3"/>
          <a:srcRect l="22999" r="23682"/>
          <a:stretch/>
        </p:blipFill>
        <p:spPr>
          <a:xfrm>
            <a:off x="0" y="10"/>
            <a:ext cx="6094412" cy="6857990"/>
          </a:xfrm>
          <a:prstGeom prst="rect">
            <a:avLst/>
          </a:prstGeom>
        </p:spPr>
      </p:pic>
      <p:graphicFrame>
        <p:nvGraphicFramePr>
          <p:cNvPr id="4" name="Content Placeholder 3" descr="SmartArt graphic">
            <a:extLst>
              <a:ext uri="{FF2B5EF4-FFF2-40B4-BE49-F238E27FC236}">
                <a16:creationId xmlns:a16="http://schemas.microsoft.com/office/drawing/2014/main" id="{C881A426-2B90-41D4-8B71-F9600C3FCE87}"/>
              </a:ext>
            </a:extLst>
          </p:cNvPr>
          <p:cNvGraphicFramePr>
            <a:graphicFrameLocks noGrp="1"/>
          </p:cNvGraphicFramePr>
          <p:nvPr>
            <p:ph idx="1"/>
          </p:nvPr>
        </p:nvGraphicFramePr>
        <p:xfrm>
          <a:off x="6094411" y="2403565"/>
          <a:ext cx="4802031" cy="380999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6" name="Content Placeholder 3" descr="SmartArt graphic">
            <a:extLst>
              <a:ext uri="{FF2B5EF4-FFF2-40B4-BE49-F238E27FC236}">
                <a16:creationId xmlns:a16="http://schemas.microsoft.com/office/drawing/2014/main" id="{DFE3E900-AC4B-4591-A917-114E6A6CACCB}"/>
              </a:ext>
            </a:extLst>
          </p:cNvPr>
          <p:cNvGraphicFramePr>
            <a:graphicFrameLocks/>
          </p:cNvGraphicFramePr>
          <p:nvPr/>
        </p:nvGraphicFramePr>
        <p:xfrm>
          <a:off x="650668" y="2438400"/>
          <a:ext cx="4802031" cy="380999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7" name="Title 1">
            <a:extLst>
              <a:ext uri="{FF2B5EF4-FFF2-40B4-BE49-F238E27FC236}">
                <a16:creationId xmlns:a16="http://schemas.microsoft.com/office/drawing/2014/main" id="{B2C26381-6FA5-431B-9E2B-9B7E4A26BF8C}"/>
              </a:ext>
            </a:extLst>
          </p:cNvPr>
          <p:cNvSpPr txBox="1">
            <a:spLocks/>
          </p:cNvSpPr>
          <p:nvPr/>
        </p:nvSpPr>
        <p:spPr>
          <a:xfrm>
            <a:off x="650668" y="629266"/>
            <a:ext cx="4802031" cy="1641986"/>
          </a:xfrm>
          <a:prstGeom prst="rect">
            <a:avLst/>
          </a:prstGeom>
          <a:solidFill>
            <a:schemeClr val="accent2">
              <a:lumMod val="50000"/>
            </a:schemeClr>
          </a:solidFill>
        </p:spPr>
        <p:txBody>
          <a:bodyPr vert="horz" lIns="91440" tIns="108000" rIns="91440" bIns="108000" rtlCol="0" anchor="ctr">
            <a:normAutofit/>
          </a:bodyPr>
          <a:lstStyle>
            <a:lvl1pPr algn="l" defTabSz="914400" rtl="0" eaLnBrk="1" latinLnBrk="0" hangingPunct="1">
              <a:lnSpc>
                <a:spcPct val="100000"/>
              </a:lnSpc>
              <a:spcBef>
                <a:spcPct val="0"/>
              </a:spcBef>
              <a:buNone/>
              <a:defRPr sz="4000" kern="1200">
                <a:solidFill>
                  <a:schemeClr val="bg1"/>
                </a:solidFill>
                <a:latin typeface="+mj-lt"/>
                <a:ea typeface="+mj-ea"/>
                <a:cs typeface="+mj-cs"/>
              </a:defRPr>
            </a:lvl1pPr>
          </a:lstStyle>
          <a:p>
            <a:r>
              <a:rPr lang="en-US"/>
              <a:t>TEL as Backbone of HE</a:t>
            </a:r>
            <a:endParaRPr lang="en-US" dirty="0"/>
          </a:p>
        </p:txBody>
      </p:sp>
    </p:spTree>
    <p:extLst>
      <p:ext uri="{BB962C8B-B14F-4D97-AF65-F5344CB8AC3E}">
        <p14:creationId xmlns:p14="http://schemas.microsoft.com/office/powerpoint/2010/main" val="41006480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52403" y="1"/>
            <a:ext cx="7886700" cy="1325563"/>
          </a:xfrm>
        </p:spPr>
        <p:txBody>
          <a:bodyPr>
            <a:normAutofit/>
          </a:bodyPr>
          <a:lstStyle/>
          <a:p>
            <a:r>
              <a:rPr lang="en-US" sz="4800" dirty="0"/>
              <a:t>Levels of Blending</a:t>
            </a:r>
          </a:p>
        </p:txBody>
      </p:sp>
      <p:sp>
        <p:nvSpPr>
          <p:cNvPr id="6" name="Title 1"/>
          <p:cNvSpPr txBox="1">
            <a:spLocks/>
          </p:cNvSpPr>
          <p:nvPr/>
        </p:nvSpPr>
        <p:spPr>
          <a:xfrm>
            <a:off x="2337164" y="2057404"/>
            <a:ext cx="7923333" cy="376692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kern="1200">
                <a:solidFill>
                  <a:srgbClr val="312A7F"/>
                </a:solidFill>
                <a:latin typeface="HelveticaNeueLT Std Med" panose="020B0604020202020204" pitchFamily="34" charset="0"/>
                <a:ea typeface="+mj-ea"/>
                <a:cs typeface="+mj-cs"/>
              </a:defRPr>
            </a:lvl1pPr>
          </a:lstStyle>
          <a:p>
            <a:pPr>
              <a:defRPr/>
            </a:pPr>
            <a:endParaRPr lang="en-US" sz="1800" i="1" dirty="0">
              <a:solidFill>
                <a:schemeClr val="bg1"/>
              </a:solidFill>
            </a:endParaRPr>
          </a:p>
        </p:txBody>
      </p:sp>
      <p:sp>
        <p:nvSpPr>
          <p:cNvPr id="12" name="Content Placeholder 1">
            <a:extLst>
              <a:ext uri="{FF2B5EF4-FFF2-40B4-BE49-F238E27FC236}">
                <a16:creationId xmlns:a16="http://schemas.microsoft.com/office/drawing/2014/main" id="{AC5841FE-1ED0-4F1A-968E-50540346DC49}"/>
              </a:ext>
            </a:extLst>
          </p:cNvPr>
          <p:cNvSpPr txBox="1">
            <a:spLocks/>
          </p:cNvSpPr>
          <p:nvPr/>
        </p:nvSpPr>
        <p:spPr>
          <a:xfrm>
            <a:off x="1612055" y="1757786"/>
            <a:ext cx="6059753" cy="459104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3600" dirty="0">
              <a:solidFill>
                <a:schemeClr val="bg1"/>
              </a:solidFill>
              <a:latin typeface="Calibri" panose="020F0502020204030204" pitchFamily="34" charset="0"/>
            </a:endParaRPr>
          </a:p>
        </p:txBody>
      </p:sp>
      <p:graphicFrame>
        <p:nvGraphicFramePr>
          <p:cNvPr id="2" name="Diagram 1">
            <a:extLst>
              <a:ext uri="{FF2B5EF4-FFF2-40B4-BE49-F238E27FC236}">
                <a16:creationId xmlns:a16="http://schemas.microsoft.com/office/drawing/2014/main" id="{E762DBA8-A5DD-4819-9C2B-4305341947B9}"/>
              </a:ext>
            </a:extLst>
          </p:cNvPr>
          <p:cNvGraphicFramePr/>
          <p:nvPr>
            <p:extLst>
              <p:ext uri="{D42A27DB-BD31-4B8C-83A1-F6EECF244321}">
                <p14:modId xmlns:p14="http://schemas.microsoft.com/office/powerpoint/2010/main" val="2542469420"/>
              </p:ext>
            </p:extLst>
          </p:nvPr>
        </p:nvGraphicFramePr>
        <p:xfrm>
          <a:off x="2097055" y="1017604"/>
          <a:ext cx="8253253" cy="53312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71843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7"/>
          <p:cNvSpPr txBox="1">
            <a:spLocks/>
          </p:cNvSpPr>
          <p:nvPr/>
        </p:nvSpPr>
        <p:spPr>
          <a:xfrm>
            <a:off x="7180593" y="4970371"/>
            <a:ext cx="3533403" cy="959261"/>
          </a:xfrm>
          <a:prstGeom prst="rect">
            <a:avLst/>
          </a:prstGeom>
        </p:spPr>
        <p:txBody>
          <a:bodyPr vert="horz" lIns="68580" tIns="34290" rIns="68580" bIns="34290" rtlCol="0" anchor="ctr">
            <a:norm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endParaRPr lang="en-US" sz="2400" dirty="0">
              <a:solidFill>
                <a:schemeClr val="tx1">
                  <a:lumMod val="85000"/>
                  <a:lumOff val="15000"/>
                </a:schemeClr>
              </a:solidFill>
              <a:cs typeface="Arial" panose="020B0604020202020204" pitchFamily="34" charset="0"/>
            </a:endParaRPr>
          </a:p>
        </p:txBody>
      </p:sp>
      <p:pic>
        <p:nvPicPr>
          <p:cNvPr id="7" name="Picture 6">
            <a:extLst>
              <a:ext uri="{FF2B5EF4-FFF2-40B4-BE49-F238E27FC236}">
                <a16:creationId xmlns:a16="http://schemas.microsoft.com/office/drawing/2014/main" id="{DC8FAD45-D1A5-498F-B764-4302236D297C}"/>
              </a:ext>
            </a:extLst>
          </p:cNvPr>
          <p:cNvPicPr>
            <a:picLocks noChangeAspect="1"/>
          </p:cNvPicPr>
          <p:nvPr/>
        </p:nvPicPr>
        <p:blipFill>
          <a:blip r:embed="rId3"/>
          <a:stretch>
            <a:fillRect/>
          </a:stretch>
        </p:blipFill>
        <p:spPr>
          <a:xfrm>
            <a:off x="2014941" y="1529542"/>
            <a:ext cx="8132128" cy="4208633"/>
          </a:xfrm>
          <a:prstGeom prst="rect">
            <a:avLst/>
          </a:prstGeom>
        </p:spPr>
      </p:pic>
      <p:sp>
        <p:nvSpPr>
          <p:cNvPr id="11" name="TextBox 10">
            <a:extLst>
              <a:ext uri="{FF2B5EF4-FFF2-40B4-BE49-F238E27FC236}">
                <a16:creationId xmlns:a16="http://schemas.microsoft.com/office/drawing/2014/main" id="{D56E0F48-F83C-4D4C-BE0D-14D813F68A7B}"/>
              </a:ext>
            </a:extLst>
          </p:cNvPr>
          <p:cNvSpPr txBox="1"/>
          <p:nvPr/>
        </p:nvSpPr>
        <p:spPr>
          <a:xfrm>
            <a:off x="1668087" y="5870674"/>
            <a:ext cx="8478982" cy="461665"/>
          </a:xfrm>
          <a:prstGeom prst="rect">
            <a:avLst/>
          </a:prstGeom>
          <a:noFill/>
        </p:spPr>
        <p:txBody>
          <a:bodyPr wrap="square" rtlCol="0">
            <a:spAutoFit/>
          </a:bodyPr>
          <a:lstStyle/>
          <a:p>
            <a:r>
              <a:rPr lang="en-US" sz="1200" dirty="0">
                <a:solidFill>
                  <a:schemeClr val="bg1"/>
                </a:solidFill>
              </a:rPr>
              <a:t>Source: Allen, &amp; Seaman (2014). </a:t>
            </a:r>
            <a:r>
              <a:rPr lang="en-US" sz="1200" i="1" dirty="0">
                <a:solidFill>
                  <a:schemeClr val="bg1"/>
                </a:solidFill>
              </a:rPr>
              <a:t>Grade Change: Tracking Online Education in the United States</a:t>
            </a:r>
            <a:r>
              <a:rPr lang="en-US" sz="1200" dirty="0">
                <a:solidFill>
                  <a:schemeClr val="bg1"/>
                </a:solidFill>
              </a:rPr>
              <a:t>, Babson Survey Research Group and Quahog Research Group. Retrieved from https://www.onlinelearningsurvey.com/reports/gradechange.pdf</a:t>
            </a:r>
          </a:p>
        </p:txBody>
      </p:sp>
      <p:sp>
        <p:nvSpPr>
          <p:cNvPr id="2" name="Title 1">
            <a:extLst>
              <a:ext uri="{FF2B5EF4-FFF2-40B4-BE49-F238E27FC236}">
                <a16:creationId xmlns:a16="http://schemas.microsoft.com/office/drawing/2014/main" id="{E1909C0F-32E5-441F-8B6E-02B200A02EA3}"/>
              </a:ext>
            </a:extLst>
          </p:cNvPr>
          <p:cNvSpPr>
            <a:spLocks noGrp="1"/>
          </p:cNvSpPr>
          <p:nvPr>
            <p:ph type="title"/>
          </p:nvPr>
        </p:nvSpPr>
        <p:spPr/>
        <p:txBody>
          <a:bodyPr>
            <a:normAutofit fontScale="90000"/>
          </a:bodyPr>
          <a:lstStyle/>
          <a:p>
            <a:r>
              <a:rPr lang="en-US" sz="4800" dirty="0"/>
              <a:t>How much of blending?</a:t>
            </a:r>
          </a:p>
        </p:txBody>
      </p:sp>
    </p:spTree>
    <p:extLst>
      <p:ext uri="{BB962C8B-B14F-4D97-AF65-F5344CB8AC3E}">
        <p14:creationId xmlns:p14="http://schemas.microsoft.com/office/powerpoint/2010/main" val="1610741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5853CC-0272-4643-B1DB-FACB52157FA8}"/>
              </a:ext>
            </a:extLst>
          </p:cNvPr>
          <p:cNvSpPr>
            <a:spLocks noGrp="1"/>
          </p:cNvSpPr>
          <p:nvPr>
            <p:ph type="title"/>
          </p:nvPr>
        </p:nvSpPr>
        <p:spPr/>
        <p:txBody>
          <a:bodyPr/>
          <a:lstStyle/>
          <a:p>
            <a:r>
              <a:rPr lang="en-US" dirty="0"/>
              <a:t>Example</a:t>
            </a:r>
          </a:p>
        </p:txBody>
      </p:sp>
      <p:pic>
        <p:nvPicPr>
          <p:cNvPr id="11" name="Content Placeholder 10">
            <a:extLst>
              <a:ext uri="{FF2B5EF4-FFF2-40B4-BE49-F238E27FC236}">
                <a16:creationId xmlns:a16="http://schemas.microsoft.com/office/drawing/2014/main" id="{5200B7CD-63AF-45AF-8BBC-6A2865353C03}"/>
              </a:ext>
            </a:extLst>
          </p:cNvPr>
          <p:cNvPicPr>
            <a:picLocks noGrp="1" noChangeAspect="1"/>
          </p:cNvPicPr>
          <p:nvPr>
            <p:ph idx="1"/>
          </p:nvPr>
        </p:nvPicPr>
        <p:blipFill>
          <a:blip r:embed="rId2"/>
          <a:stretch>
            <a:fillRect/>
          </a:stretch>
        </p:blipFill>
        <p:spPr>
          <a:xfrm>
            <a:off x="2097232" y="2058856"/>
            <a:ext cx="7886700" cy="2732178"/>
          </a:xfrm>
          <a:prstGeom prst="rect">
            <a:avLst/>
          </a:prstGeom>
        </p:spPr>
      </p:pic>
      <p:sp>
        <p:nvSpPr>
          <p:cNvPr id="12" name="TextBox 11">
            <a:extLst>
              <a:ext uri="{FF2B5EF4-FFF2-40B4-BE49-F238E27FC236}">
                <a16:creationId xmlns:a16="http://schemas.microsoft.com/office/drawing/2014/main" id="{F999193C-CF0D-412F-B42A-849795C01AEC}"/>
              </a:ext>
            </a:extLst>
          </p:cNvPr>
          <p:cNvSpPr txBox="1"/>
          <p:nvPr/>
        </p:nvSpPr>
        <p:spPr>
          <a:xfrm>
            <a:off x="1651462" y="6129252"/>
            <a:ext cx="8387888" cy="461665"/>
          </a:xfrm>
          <a:prstGeom prst="rect">
            <a:avLst/>
          </a:prstGeom>
          <a:noFill/>
        </p:spPr>
        <p:txBody>
          <a:bodyPr wrap="square" rtlCol="0">
            <a:spAutoFit/>
          </a:bodyPr>
          <a:lstStyle/>
          <a:p>
            <a:r>
              <a:rPr lang="en-US" sz="1200" dirty="0">
                <a:solidFill>
                  <a:schemeClr val="bg1"/>
                </a:solidFill>
              </a:rPr>
              <a:t>Source: </a:t>
            </a:r>
            <a:r>
              <a:rPr lang="en-US" sz="1200" dirty="0" err="1">
                <a:solidFill>
                  <a:schemeClr val="bg1"/>
                </a:solidFill>
              </a:rPr>
              <a:t>Gedik</a:t>
            </a:r>
            <a:r>
              <a:rPr lang="en-US" sz="1200" dirty="0">
                <a:solidFill>
                  <a:schemeClr val="bg1"/>
                </a:solidFill>
              </a:rPr>
              <a:t>, N., </a:t>
            </a:r>
            <a:r>
              <a:rPr lang="en-US" sz="1200" dirty="0" err="1">
                <a:solidFill>
                  <a:schemeClr val="bg1"/>
                </a:solidFill>
              </a:rPr>
              <a:t>Kiraz</a:t>
            </a:r>
            <a:r>
              <a:rPr lang="en-US" sz="1200" dirty="0">
                <a:solidFill>
                  <a:schemeClr val="bg1"/>
                </a:solidFill>
              </a:rPr>
              <a:t>, E., &amp; </a:t>
            </a:r>
            <a:r>
              <a:rPr lang="en-US" sz="1200" dirty="0" err="1">
                <a:solidFill>
                  <a:schemeClr val="bg1"/>
                </a:solidFill>
              </a:rPr>
              <a:t>Ozden</a:t>
            </a:r>
            <a:r>
              <a:rPr lang="en-US" sz="1200" dirty="0">
                <a:solidFill>
                  <a:schemeClr val="bg1"/>
                </a:solidFill>
              </a:rPr>
              <a:t>, M. Y. (2013). Design of a blended learning environment: Considerations and implementation issues. </a:t>
            </a:r>
            <a:r>
              <a:rPr lang="en-US" sz="1200" i="1" dirty="0">
                <a:solidFill>
                  <a:schemeClr val="bg1"/>
                </a:solidFill>
              </a:rPr>
              <a:t>Australasian Journal of Educational Technology. 29</a:t>
            </a:r>
            <a:r>
              <a:rPr lang="en-US" sz="1200" dirty="0">
                <a:solidFill>
                  <a:schemeClr val="bg1"/>
                </a:solidFill>
              </a:rPr>
              <a:t>(1), 1-19</a:t>
            </a:r>
          </a:p>
        </p:txBody>
      </p:sp>
    </p:spTree>
    <p:extLst>
      <p:ext uri="{BB962C8B-B14F-4D97-AF65-F5344CB8AC3E}">
        <p14:creationId xmlns:p14="http://schemas.microsoft.com/office/powerpoint/2010/main" val="38988223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726FE73-DBD3-4C32-A3AD-D55096EC3C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9228" y="1650146"/>
            <a:ext cx="5336561" cy="3557707"/>
          </a:xfrm>
          <a:prstGeom prst="rect">
            <a:avLst/>
          </a:prstGeom>
        </p:spPr>
      </p:pic>
      <p:sp>
        <p:nvSpPr>
          <p:cNvPr id="2" name="Title 1">
            <a:extLst>
              <a:ext uri="{FF2B5EF4-FFF2-40B4-BE49-F238E27FC236}">
                <a16:creationId xmlns:a16="http://schemas.microsoft.com/office/drawing/2014/main" id="{D7B22719-E675-4FE9-BF9F-225453F040D0}"/>
              </a:ext>
            </a:extLst>
          </p:cNvPr>
          <p:cNvSpPr>
            <a:spLocks noGrp="1"/>
          </p:cNvSpPr>
          <p:nvPr>
            <p:ph type="title"/>
          </p:nvPr>
        </p:nvSpPr>
        <p:spPr>
          <a:xfrm>
            <a:off x="838200" y="611076"/>
            <a:ext cx="6273800" cy="833663"/>
          </a:xfrm>
          <a:solidFill>
            <a:srgbClr val="0C5968"/>
          </a:solidFill>
        </p:spPr>
        <p:txBody>
          <a:bodyPr/>
          <a:lstStyle/>
          <a:p>
            <a:r>
              <a:rPr lang="en-US" dirty="0"/>
              <a:t>A course is a course…</a:t>
            </a:r>
            <a:endParaRPr lang="en-CA" dirty="0"/>
          </a:p>
        </p:txBody>
      </p:sp>
      <p:sp>
        <p:nvSpPr>
          <p:cNvPr id="3" name="Content Placeholder 2">
            <a:extLst>
              <a:ext uri="{FF2B5EF4-FFF2-40B4-BE49-F238E27FC236}">
                <a16:creationId xmlns:a16="http://schemas.microsoft.com/office/drawing/2014/main" id="{8FBFF490-88D7-4B3C-8679-3F7FD161950C}"/>
              </a:ext>
            </a:extLst>
          </p:cNvPr>
          <p:cNvSpPr>
            <a:spLocks noGrp="1"/>
          </p:cNvSpPr>
          <p:nvPr>
            <p:ph idx="1"/>
          </p:nvPr>
        </p:nvSpPr>
        <p:spPr/>
        <p:txBody>
          <a:bodyPr/>
          <a:lstStyle/>
          <a:p>
            <a:pPr marL="0" indent="0">
              <a:buNone/>
            </a:pPr>
            <a:r>
              <a:rPr lang="en-US" sz="4000" i="1" dirty="0"/>
              <a:t>The strongest predictor of success is in previous academic performance (</a:t>
            </a:r>
            <a:r>
              <a:rPr lang="en-US" sz="4000" i="1" dirty="0" err="1"/>
              <a:t>Dziuban</a:t>
            </a:r>
            <a:r>
              <a:rPr lang="en-US" sz="4000" i="1" dirty="0"/>
              <a:t>, 2011). Historically, students who have done well in courses do well in any mode; a course is a course.</a:t>
            </a:r>
          </a:p>
          <a:p>
            <a:endParaRPr lang="en-CA" dirty="0"/>
          </a:p>
        </p:txBody>
      </p:sp>
      <p:sp>
        <p:nvSpPr>
          <p:cNvPr id="4" name="Slide Number Placeholder 3">
            <a:extLst>
              <a:ext uri="{FF2B5EF4-FFF2-40B4-BE49-F238E27FC236}">
                <a16:creationId xmlns:a16="http://schemas.microsoft.com/office/drawing/2014/main" id="{4C490D05-A1A5-4F93-B5CD-A7E7B36055D8}"/>
              </a:ext>
            </a:extLst>
          </p:cNvPr>
          <p:cNvSpPr>
            <a:spLocks noGrp="1"/>
          </p:cNvSpPr>
          <p:nvPr>
            <p:ph type="sldNum" sz="quarter" idx="10"/>
          </p:nvPr>
        </p:nvSpPr>
        <p:spPr/>
        <p:txBody>
          <a:bodyPr/>
          <a:lstStyle/>
          <a:p>
            <a:r>
              <a:rPr lang="en-US"/>
              <a:t>PAGE </a:t>
            </a:r>
            <a:fld id="{4A9B5881-4007-4345-955A-79C2656F0C49}" type="slidenum">
              <a:rPr lang="en-US" smtClean="0"/>
              <a:pPr/>
              <a:t>39</a:t>
            </a:fld>
            <a:endParaRPr lang="en-US" dirty="0"/>
          </a:p>
        </p:txBody>
      </p:sp>
      <p:sp>
        <p:nvSpPr>
          <p:cNvPr id="5" name="TextBox 4">
            <a:extLst>
              <a:ext uri="{FF2B5EF4-FFF2-40B4-BE49-F238E27FC236}">
                <a16:creationId xmlns:a16="http://schemas.microsoft.com/office/drawing/2014/main" id="{09346784-C6D5-4F54-8FC1-8E947E569E82}"/>
              </a:ext>
            </a:extLst>
          </p:cNvPr>
          <p:cNvSpPr txBox="1"/>
          <p:nvPr/>
        </p:nvSpPr>
        <p:spPr>
          <a:xfrm>
            <a:off x="667070" y="6246924"/>
            <a:ext cx="7679608" cy="430887"/>
          </a:xfrm>
          <a:prstGeom prst="rect">
            <a:avLst/>
          </a:prstGeom>
          <a:noFill/>
        </p:spPr>
        <p:txBody>
          <a:bodyPr wrap="square" rtlCol="0">
            <a:spAutoFit/>
          </a:bodyPr>
          <a:lstStyle/>
          <a:p>
            <a:r>
              <a:rPr lang="en-US" sz="1100" dirty="0">
                <a:solidFill>
                  <a:schemeClr val="bg1"/>
                </a:solidFill>
              </a:rPr>
              <a:t>Source: </a:t>
            </a:r>
            <a:r>
              <a:rPr lang="en-US" sz="1100" dirty="0" err="1">
                <a:solidFill>
                  <a:schemeClr val="bg1"/>
                </a:solidFill>
              </a:rPr>
              <a:t>Dziuban</a:t>
            </a:r>
            <a:r>
              <a:rPr lang="en-US" sz="1100" dirty="0">
                <a:solidFill>
                  <a:schemeClr val="bg1"/>
                </a:solidFill>
              </a:rPr>
              <a:t>, C., &amp; </a:t>
            </a:r>
            <a:r>
              <a:rPr lang="en-US" sz="1100" dirty="0" err="1">
                <a:solidFill>
                  <a:schemeClr val="bg1"/>
                </a:solidFill>
              </a:rPr>
              <a:t>Moskal</a:t>
            </a:r>
            <a:r>
              <a:rPr lang="en-US" sz="1100" dirty="0">
                <a:solidFill>
                  <a:schemeClr val="bg1"/>
                </a:solidFill>
              </a:rPr>
              <a:t>, P. (2011). A course is a course is a course: Factor invariance in student evaluation of online, blended and face-to-face learning environments, </a:t>
            </a:r>
            <a:r>
              <a:rPr lang="en-US" sz="1100" i="1" dirty="0">
                <a:solidFill>
                  <a:schemeClr val="bg1"/>
                </a:solidFill>
              </a:rPr>
              <a:t>Internet and Higher Educ</a:t>
            </a:r>
            <a:r>
              <a:rPr lang="en-US" sz="1100" dirty="0">
                <a:solidFill>
                  <a:schemeClr val="bg1"/>
                </a:solidFill>
              </a:rPr>
              <a:t>ation, 14, 236–241</a:t>
            </a:r>
          </a:p>
        </p:txBody>
      </p:sp>
    </p:spTree>
    <p:extLst>
      <p:ext uri="{BB962C8B-B14F-4D97-AF65-F5344CB8AC3E}">
        <p14:creationId xmlns:p14="http://schemas.microsoft.com/office/powerpoint/2010/main" val="26492408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4C99A7"/>
          </a:solidFill>
        </p:spPr>
        <p:txBody>
          <a:bodyPr/>
          <a:lstStyle/>
          <a:p>
            <a:r>
              <a:rPr lang="en-US" i="0" dirty="0"/>
              <a:t>What is Higher Education?</a:t>
            </a:r>
          </a:p>
        </p:txBody>
      </p:sp>
      <p:sp>
        <p:nvSpPr>
          <p:cNvPr id="10" name="TextBox 9"/>
          <p:cNvSpPr txBox="1"/>
          <p:nvPr/>
        </p:nvSpPr>
        <p:spPr>
          <a:xfrm>
            <a:off x="10030372" y="2895904"/>
            <a:ext cx="1911934" cy="584775"/>
          </a:xfrm>
          <a:prstGeom prst="rect">
            <a:avLst/>
          </a:prstGeom>
          <a:noFill/>
        </p:spPr>
        <p:txBody>
          <a:bodyPr wrap="none" rtlCol="0">
            <a:spAutoFit/>
          </a:bodyPr>
          <a:lstStyle/>
          <a:p>
            <a:r>
              <a:rPr lang="en-CA" sz="3200" b="1" dirty="0">
                <a:solidFill>
                  <a:schemeClr val="bg1"/>
                </a:solidFill>
              </a:rPr>
              <a:t>University</a:t>
            </a:r>
          </a:p>
        </p:txBody>
      </p:sp>
      <p:graphicFrame>
        <p:nvGraphicFramePr>
          <p:cNvPr id="11" name="Diagram 10"/>
          <p:cNvGraphicFramePr/>
          <p:nvPr>
            <p:extLst>
              <p:ext uri="{D42A27DB-BD31-4B8C-83A1-F6EECF244321}">
                <p14:modId xmlns:p14="http://schemas.microsoft.com/office/powerpoint/2010/main" val="360371"/>
              </p:ext>
            </p:extLst>
          </p:nvPr>
        </p:nvGraphicFramePr>
        <p:xfrm>
          <a:off x="5994400" y="1664236"/>
          <a:ext cx="5401733" cy="4241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Content Placeholder 4"/>
          <p:cNvSpPr>
            <a:spLocks noGrp="1"/>
          </p:cNvSpPr>
          <p:nvPr>
            <p:ph sz="half" idx="1"/>
          </p:nvPr>
        </p:nvSpPr>
        <p:spPr>
          <a:xfrm>
            <a:off x="838200" y="1825625"/>
            <a:ext cx="5181600" cy="4351338"/>
          </a:xfrm>
        </p:spPr>
        <p:txBody>
          <a:bodyPr/>
          <a:lstStyle/>
          <a:p>
            <a:r>
              <a:rPr lang="en-CA" sz="4400" dirty="0"/>
              <a:t>University</a:t>
            </a:r>
          </a:p>
          <a:p>
            <a:r>
              <a:rPr lang="en-CA" sz="4400" dirty="0"/>
              <a:t>Research Centre</a:t>
            </a:r>
          </a:p>
          <a:p>
            <a:r>
              <a:rPr lang="en-CA" sz="4400" dirty="0"/>
              <a:t>College</a:t>
            </a:r>
          </a:p>
          <a:p>
            <a:endParaRPr lang="en-CA" dirty="0"/>
          </a:p>
        </p:txBody>
      </p:sp>
    </p:spTree>
    <p:extLst>
      <p:ext uri="{BB962C8B-B14F-4D97-AF65-F5344CB8AC3E}">
        <p14:creationId xmlns:p14="http://schemas.microsoft.com/office/powerpoint/2010/main" val="745174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8946F2-91EC-4DEB-BCE0-1BCF36A4B98B}"/>
              </a:ext>
            </a:extLst>
          </p:cNvPr>
          <p:cNvSpPr>
            <a:spLocks noGrp="1"/>
          </p:cNvSpPr>
          <p:nvPr>
            <p:ph type="sldNum" sz="quarter" idx="10"/>
          </p:nvPr>
        </p:nvSpPr>
        <p:spPr/>
        <p:txBody>
          <a:bodyPr/>
          <a:lstStyle/>
          <a:p>
            <a:r>
              <a:rPr lang="en-US"/>
              <a:t>PAGE </a:t>
            </a:r>
            <a:fld id="{4A9B5881-4007-4345-955A-79C2656F0C49}" type="slidenum">
              <a:rPr lang="en-US" smtClean="0"/>
              <a:pPr/>
              <a:t>40</a:t>
            </a:fld>
            <a:endParaRPr lang="en-US" dirty="0"/>
          </a:p>
        </p:txBody>
      </p:sp>
      <p:sp>
        <p:nvSpPr>
          <p:cNvPr id="5" name="TextBox 4">
            <a:extLst>
              <a:ext uri="{FF2B5EF4-FFF2-40B4-BE49-F238E27FC236}">
                <a16:creationId xmlns:a16="http://schemas.microsoft.com/office/drawing/2014/main" id="{76593896-424D-468D-B418-643DE94F8176}"/>
              </a:ext>
            </a:extLst>
          </p:cNvPr>
          <p:cNvSpPr txBox="1"/>
          <p:nvPr/>
        </p:nvSpPr>
        <p:spPr>
          <a:xfrm>
            <a:off x="0" y="2173506"/>
            <a:ext cx="12192000" cy="2308324"/>
          </a:xfrm>
          <a:prstGeom prst="rect">
            <a:avLst/>
          </a:prstGeom>
          <a:noFill/>
        </p:spPr>
        <p:txBody>
          <a:bodyPr wrap="square" rtlCol="0">
            <a:spAutoFit/>
          </a:bodyPr>
          <a:lstStyle/>
          <a:p>
            <a:pPr algn="ctr"/>
            <a:r>
              <a:rPr lang="en-US" sz="7200" b="1" dirty="0">
                <a:solidFill>
                  <a:schemeClr val="bg1"/>
                </a:solidFill>
              </a:rPr>
              <a:t>DESIGNS AND </a:t>
            </a:r>
          </a:p>
          <a:p>
            <a:pPr algn="ctr"/>
            <a:r>
              <a:rPr lang="en-US" sz="7200" b="1" dirty="0">
                <a:solidFill>
                  <a:schemeClr val="bg1"/>
                </a:solidFill>
              </a:rPr>
              <a:t>TECHNOLOGIES</a:t>
            </a:r>
            <a:endParaRPr lang="en-CA" sz="7200" b="1" dirty="0">
              <a:solidFill>
                <a:schemeClr val="bg1"/>
              </a:solidFill>
            </a:endParaRPr>
          </a:p>
        </p:txBody>
      </p:sp>
      <p:sp>
        <p:nvSpPr>
          <p:cNvPr id="6" name="TextBox 5">
            <a:extLst>
              <a:ext uri="{FF2B5EF4-FFF2-40B4-BE49-F238E27FC236}">
                <a16:creationId xmlns:a16="http://schemas.microsoft.com/office/drawing/2014/main" id="{9078DC5B-D37F-4AA4-AB9E-019FDDC269E9}"/>
              </a:ext>
            </a:extLst>
          </p:cNvPr>
          <p:cNvSpPr txBox="1"/>
          <p:nvPr/>
        </p:nvSpPr>
        <p:spPr>
          <a:xfrm>
            <a:off x="3258685" y="5526858"/>
            <a:ext cx="5674630" cy="584775"/>
          </a:xfrm>
          <a:prstGeom prst="rect">
            <a:avLst/>
          </a:prstGeom>
          <a:noFill/>
        </p:spPr>
        <p:txBody>
          <a:bodyPr wrap="none" rtlCol="0">
            <a:spAutoFit/>
          </a:bodyPr>
          <a:lstStyle/>
          <a:p>
            <a:r>
              <a:rPr lang="en-US" sz="2400" b="1" dirty="0">
                <a:solidFill>
                  <a:schemeClr val="bg1"/>
                </a:solidFill>
              </a:rPr>
              <a:t>Think</a:t>
            </a:r>
            <a:r>
              <a:rPr lang="en-US" sz="2400" dirty="0">
                <a:solidFill>
                  <a:schemeClr val="bg1"/>
                </a:solidFill>
              </a:rPr>
              <a:t> </a:t>
            </a:r>
            <a:r>
              <a:rPr lang="en-US" sz="3200" dirty="0">
                <a:solidFill>
                  <a:schemeClr val="bg1"/>
                </a:solidFill>
              </a:rPr>
              <a:t>Instruction</a:t>
            </a:r>
            <a:r>
              <a:rPr lang="en-US" sz="2400" dirty="0">
                <a:solidFill>
                  <a:schemeClr val="bg1"/>
                </a:solidFill>
              </a:rPr>
              <a:t>, </a:t>
            </a:r>
            <a:r>
              <a:rPr lang="en-US" sz="2400" i="1" dirty="0">
                <a:solidFill>
                  <a:schemeClr val="bg1"/>
                </a:solidFill>
              </a:rPr>
              <a:t>before</a:t>
            </a:r>
            <a:r>
              <a:rPr lang="en-US" sz="2400" dirty="0">
                <a:solidFill>
                  <a:schemeClr val="bg1"/>
                </a:solidFill>
              </a:rPr>
              <a:t> </a:t>
            </a:r>
            <a:r>
              <a:rPr lang="en-US" sz="3200" dirty="0">
                <a:solidFill>
                  <a:schemeClr val="bg1"/>
                </a:solidFill>
              </a:rPr>
              <a:t>Technology</a:t>
            </a:r>
            <a:endParaRPr lang="en-CA" sz="2400" dirty="0">
              <a:solidFill>
                <a:schemeClr val="bg1"/>
              </a:solidFill>
            </a:endParaRPr>
          </a:p>
        </p:txBody>
      </p:sp>
    </p:spTree>
    <p:extLst>
      <p:ext uri="{BB962C8B-B14F-4D97-AF65-F5344CB8AC3E}">
        <p14:creationId xmlns:p14="http://schemas.microsoft.com/office/powerpoint/2010/main" val="33635201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1B99AB24-1356-426B-A958-73DA79ACBC29}"/>
              </a:ext>
            </a:extLst>
          </p:cNvPr>
          <p:cNvGraphicFramePr>
            <a:graphicFrameLocks noGrp="1"/>
          </p:cNvGraphicFramePr>
          <p:nvPr>
            <p:ph idx="1"/>
            <p:extLst>
              <p:ext uri="{D42A27DB-BD31-4B8C-83A1-F6EECF244321}">
                <p14:modId xmlns:p14="http://schemas.microsoft.com/office/powerpoint/2010/main" val="2352821809"/>
              </p:ext>
            </p:extLst>
          </p:nvPr>
        </p:nvGraphicFramePr>
        <p:xfrm>
          <a:off x="1710894" y="938349"/>
          <a:ext cx="8382000" cy="5821680"/>
        </p:xfrm>
        <a:graphic>
          <a:graphicData uri="http://schemas.openxmlformats.org/drawingml/2006/table">
            <a:tbl>
              <a:tblPr firstRow="1" bandRow="1">
                <a:tableStyleId>{638B1855-1B75-4FBE-930C-398BA8C253C6}</a:tableStyleId>
              </a:tblPr>
              <a:tblGrid>
                <a:gridCol w="2095500">
                  <a:extLst>
                    <a:ext uri="{9D8B030D-6E8A-4147-A177-3AD203B41FA5}">
                      <a16:colId xmlns:a16="http://schemas.microsoft.com/office/drawing/2014/main" val="318448785"/>
                    </a:ext>
                  </a:extLst>
                </a:gridCol>
                <a:gridCol w="2095500">
                  <a:extLst>
                    <a:ext uri="{9D8B030D-6E8A-4147-A177-3AD203B41FA5}">
                      <a16:colId xmlns:a16="http://schemas.microsoft.com/office/drawing/2014/main" val="3668369338"/>
                    </a:ext>
                  </a:extLst>
                </a:gridCol>
                <a:gridCol w="2095500">
                  <a:extLst>
                    <a:ext uri="{9D8B030D-6E8A-4147-A177-3AD203B41FA5}">
                      <a16:colId xmlns:a16="http://schemas.microsoft.com/office/drawing/2014/main" val="883133843"/>
                    </a:ext>
                  </a:extLst>
                </a:gridCol>
                <a:gridCol w="2095500">
                  <a:extLst>
                    <a:ext uri="{9D8B030D-6E8A-4147-A177-3AD203B41FA5}">
                      <a16:colId xmlns:a16="http://schemas.microsoft.com/office/drawing/2014/main" val="2313241278"/>
                    </a:ext>
                  </a:extLst>
                </a:gridCol>
              </a:tblGrid>
              <a:tr h="370840">
                <a:tc>
                  <a:txBody>
                    <a:bodyPr/>
                    <a:lstStyle/>
                    <a:p>
                      <a:r>
                        <a:rPr lang="en-US" sz="2000" dirty="0">
                          <a:solidFill>
                            <a:srgbClr val="C00000"/>
                          </a:solidFill>
                        </a:rPr>
                        <a:t>Interaction</a:t>
                      </a:r>
                    </a:p>
                    <a:p>
                      <a:r>
                        <a:rPr lang="en-US" sz="2000" dirty="0">
                          <a:solidFill>
                            <a:srgbClr val="463691"/>
                          </a:solidFill>
                        </a:rPr>
                        <a:t>Methods</a:t>
                      </a:r>
                      <a:endParaRPr lang="en-US" sz="2000" b="0" dirty="0">
                        <a:solidFill>
                          <a:srgbClr val="463691"/>
                        </a:solidFill>
                      </a:endParaRPr>
                    </a:p>
                  </a:txBody>
                  <a:tcPr>
                    <a:solidFill>
                      <a:schemeClr val="lt1"/>
                    </a:solidFill>
                  </a:tcPr>
                </a:tc>
                <a:tc>
                  <a:txBody>
                    <a:bodyPr/>
                    <a:lstStyle/>
                    <a:p>
                      <a:r>
                        <a:rPr lang="en-US" sz="2000" dirty="0">
                          <a:solidFill>
                            <a:srgbClr val="C00000"/>
                          </a:solidFill>
                        </a:rPr>
                        <a:t>Learner-Content</a:t>
                      </a:r>
                    </a:p>
                  </a:txBody>
                  <a:tcPr>
                    <a:solidFill>
                      <a:schemeClr val="lt1"/>
                    </a:solidFill>
                  </a:tcPr>
                </a:tc>
                <a:tc>
                  <a:txBody>
                    <a:bodyPr/>
                    <a:lstStyle/>
                    <a:p>
                      <a:r>
                        <a:rPr lang="en-US" sz="2000" dirty="0">
                          <a:solidFill>
                            <a:srgbClr val="C00000"/>
                          </a:solidFill>
                        </a:rPr>
                        <a:t>Learner-Teacher</a:t>
                      </a:r>
                    </a:p>
                  </a:txBody>
                  <a:tcPr>
                    <a:solidFill>
                      <a:schemeClr val="lt1"/>
                    </a:solidFill>
                  </a:tcPr>
                </a:tc>
                <a:tc>
                  <a:txBody>
                    <a:bodyPr/>
                    <a:lstStyle/>
                    <a:p>
                      <a:r>
                        <a:rPr lang="en-US" sz="2000" dirty="0">
                          <a:solidFill>
                            <a:srgbClr val="C00000"/>
                          </a:solidFill>
                        </a:rPr>
                        <a:t>Learner-Learner</a:t>
                      </a:r>
                    </a:p>
                  </a:txBody>
                  <a:tcPr>
                    <a:solidFill>
                      <a:schemeClr val="lt1"/>
                    </a:solidFill>
                  </a:tcPr>
                </a:tc>
                <a:extLst>
                  <a:ext uri="{0D108BD9-81ED-4DB2-BD59-A6C34878D82A}">
                    <a16:rowId xmlns:a16="http://schemas.microsoft.com/office/drawing/2014/main" val="3364044654"/>
                  </a:ext>
                </a:extLst>
              </a:tr>
              <a:tr h="370840">
                <a:tc>
                  <a:txBody>
                    <a:bodyPr/>
                    <a:lstStyle/>
                    <a:p>
                      <a:r>
                        <a:rPr lang="en-US" sz="2400" b="1" dirty="0">
                          <a:solidFill>
                            <a:srgbClr val="463691"/>
                          </a:solidFill>
                        </a:rPr>
                        <a:t>One-Alone</a:t>
                      </a:r>
                    </a:p>
                  </a:txBody>
                  <a:tcPr>
                    <a:solidFill>
                      <a:schemeClr val="lt1">
                        <a:alpha val="20000"/>
                      </a:schemeClr>
                    </a:solidFill>
                  </a:tcPr>
                </a:tc>
                <a:tc>
                  <a:txBody>
                    <a:bodyPr/>
                    <a:lstStyle/>
                    <a:p>
                      <a:r>
                        <a:rPr lang="en-US" b="1" dirty="0">
                          <a:solidFill>
                            <a:srgbClr val="463691"/>
                          </a:solidFill>
                        </a:rPr>
                        <a:t>Interactive web-pages, interactive video, simulation-based learning content, Quizzes and tests</a:t>
                      </a:r>
                    </a:p>
                  </a:txBody>
                  <a:tcPr>
                    <a:solidFill>
                      <a:schemeClr val="lt1">
                        <a:alpha val="20000"/>
                      </a:schemeClr>
                    </a:solidFill>
                  </a:tcPr>
                </a:tc>
                <a:tc>
                  <a:txBody>
                    <a:bodyPr/>
                    <a:lstStyle/>
                    <a:p>
                      <a:endParaRPr lang="en-US" b="1" dirty="0">
                        <a:solidFill>
                          <a:srgbClr val="463691"/>
                        </a:solidFill>
                      </a:endParaRPr>
                    </a:p>
                  </a:txBody>
                  <a:tcPr>
                    <a:solidFill>
                      <a:schemeClr val="lt1">
                        <a:alpha val="20000"/>
                      </a:schemeClr>
                    </a:solidFill>
                  </a:tcPr>
                </a:tc>
                <a:tc>
                  <a:txBody>
                    <a:bodyPr/>
                    <a:lstStyle/>
                    <a:p>
                      <a:endParaRPr lang="en-US" b="1" dirty="0">
                        <a:solidFill>
                          <a:srgbClr val="463691"/>
                        </a:solidFill>
                      </a:endParaRPr>
                    </a:p>
                  </a:txBody>
                  <a:tcPr>
                    <a:solidFill>
                      <a:schemeClr val="lt1">
                        <a:alpha val="20000"/>
                      </a:schemeClr>
                    </a:solidFill>
                  </a:tcPr>
                </a:tc>
                <a:extLst>
                  <a:ext uri="{0D108BD9-81ED-4DB2-BD59-A6C34878D82A}">
                    <a16:rowId xmlns:a16="http://schemas.microsoft.com/office/drawing/2014/main" val="2942758950"/>
                  </a:ext>
                </a:extLst>
              </a:tr>
              <a:tr h="370840">
                <a:tc>
                  <a:txBody>
                    <a:bodyPr/>
                    <a:lstStyle/>
                    <a:p>
                      <a:r>
                        <a:rPr lang="en-US" sz="2400" b="1" dirty="0">
                          <a:solidFill>
                            <a:srgbClr val="463691"/>
                          </a:solidFill>
                        </a:rPr>
                        <a:t>One-to-one</a:t>
                      </a:r>
                    </a:p>
                  </a:txBody>
                  <a:tcPr>
                    <a:solidFill>
                      <a:schemeClr val="lt1"/>
                    </a:solidFill>
                  </a:tcPr>
                </a:tc>
                <a:tc>
                  <a:txBody>
                    <a:bodyPr/>
                    <a:lstStyle/>
                    <a:p>
                      <a:endParaRPr lang="en-US" b="1" dirty="0">
                        <a:solidFill>
                          <a:srgbClr val="463691"/>
                        </a:solidFill>
                      </a:endParaRPr>
                    </a:p>
                  </a:txBody>
                  <a:tcPr>
                    <a:solidFill>
                      <a:schemeClr val="lt1"/>
                    </a:solidFill>
                  </a:tcPr>
                </a:tc>
                <a:tc>
                  <a:txBody>
                    <a:bodyPr/>
                    <a:lstStyle/>
                    <a:p>
                      <a:r>
                        <a:rPr lang="en-US" b="1" dirty="0">
                          <a:solidFill>
                            <a:srgbClr val="463691"/>
                          </a:solidFill>
                        </a:rPr>
                        <a:t>E-mail, Chat, </a:t>
                      </a:r>
                    </a:p>
                  </a:txBody>
                  <a:tcPr>
                    <a:solidFill>
                      <a:schemeClr val="lt1"/>
                    </a:solidFill>
                  </a:tcPr>
                </a:tc>
                <a:tc>
                  <a:txBody>
                    <a:bodyPr/>
                    <a:lstStyle/>
                    <a:p>
                      <a:r>
                        <a:rPr lang="en-US" b="1" dirty="0">
                          <a:solidFill>
                            <a:srgbClr val="463691"/>
                          </a:solidFill>
                        </a:rPr>
                        <a:t>Email, Chat</a:t>
                      </a:r>
                    </a:p>
                  </a:txBody>
                  <a:tcPr>
                    <a:solidFill>
                      <a:schemeClr val="lt1"/>
                    </a:solidFill>
                  </a:tcPr>
                </a:tc>
                <a:extLst>
                  <a:ext uri="{0D108BD9-81ED-4DB2-BD59-A6C34878D82A}">
                    <a16:rowId xmlns:a16="http://schemas.microsoft.com/office/drawing/2014/main" val="140883360"/>
                  </a:ext>
                </a:extLst>
              </a:tr>
              <a:tr h="370840">
                <a:tc>
                  <a:txBody>
                    <a:bodyPr/>
                    <a:lstStyle/>
                    <a:p>
                      <a:r>
                        <a:rPr lang="en-US" sz="2400" b="1" dirty="0">
                          <a:solidFill>
                            <a:srgbClr val="463691"/>
                          </a:solidFill>
                        </a:rPr>
                        <a:t>One-to-many</a:t>
                      </a:r>
                    </a:p>
                  </a:txBody>
                  <a:tcPr>
                    <a:solidFill>
                      <a:schemeClr val="lt1">
                        <a:alpha val="20000"/>
                      </a:schemeClr>
                    </a:solidFill>
                  </a:tcPr>
                </a:tc>
                <a:tc>
                  <a:txBody>
                    <a:bodyPr/>
                    <a:lstStyle/>
                    <a:p>
                      <a:endParaRPr lang="en-US" b="1" dirty="0">
                        <a:solidFill>
                          <a:srgbClr val="463691"/>
                        </a:solidFill>
                      </a:endParaRPr>
                    </a:p>
                  </a:txBody>
                  <a:tcPr>
                    <a:solidFill>
                      <a:schemeClr val="lt1">
                        <a:alpha val="20000"/>
                      </a:schemeClr>
                    </a:solidFill>
                  </a:tcPr>
                </a:tc>
                <a:tc>
                  <a:txBody>
                    <a:bodyPr/>
                    <a:lstStyle/>
                    <a:p>
                      <a:r>
                        <a:rPr lang="en-US" b="1" dirty="0">
                          <a:solidFill>
                            <a:srgbClr val="463691"/>
                          </a:solidFill>
                        </a:rPr>
                        <a:t>E-mail, Mailing lists, Discussion Forums, Blogs, Social Networks, Web conferences</a:t>
                      </a:r>
                    </a:p>
                  </a:txBody>
                  <a:tcPr>
                    <a:solidFill>
                      <a:schemeClr val="lt1">
                        <a:alpha val="2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463691"/>
                          </a:solidFill>
                        </a:rPr>
                        <a:t>E-mail, Mailing lists, Discussion Forums, Blogs, Social Networks, </a:t>
                      </a:r>
                    </a:p>
                  </a:txBody>
                  <a:tcPr>
                    <a:solidFill>
                      <a:schemeClr val="lt1">
                        <a:alpha val="20000"/>
                      </a:schemeClr>
                    </a:solidFill>
                  </a:tcPr>
                </a:tc>
                <a:extLst>
                  <a:ext uri="{0D108BD9-81ED-4DB2-BD59-A6C34878D82A}">
                    <a16:rowId xmlns:a16="http://schemas.microsoft.com/office/drawing/2014/main" val="1130794109"/>
                  </a:ext>
                </a:extLst>
              </a:tr>
              <a:tr h="370840">
                <a:tc>
                  <a:txBody>
                    <a:bodyPr/>
                    <a:lstStyle/>
                    <a:p>
                      <a:r>
                        <a:rPr lang="en-US" sz="2400" b="1" dirty="0">
                          <a:solidFill>
                            <a:srgbClr val="463691"/>
                          </a:solidFill>
                        </a:rPr>
                        <a:t>Many-to-many</a:t>
                      </a:r>
                    </a:p>
                  </a:txBody>
                  <a:tcPr>
                    <a:solidFill>
                      <a:schemeClr val="lt1"/>
                    </a:solidFill>
                  </a:tcPr>
                </a:tc>
                <a:tc>
                  <a:txBody>
                    <a:bodyPr/>
                    <a:lstStyle/>
                    <a:p>
                      <a:endParaRPr lang="en-US" b="1" dirty="0">
                        <a:solidFill>
                          <a:srgbClr val="463691"/>
                        </a:solidFill>
                      </a:endParaRPr>
                    </a:p>
                  </a:txBody>
                  <a:tcPr>
                    <a:solidFill>
                      <a:schemeClr val="lt1"/>
                    </a:solidFill>
                  </a:tcPr>
                </a:tc>
                <a:tc>
                  <a:txBody>
                    <a:bodyPr/>
                    <a:lstStyle/>
                    <a:p>
                      <a:r>
                        <a:rPr lang="en-US" b="1" dirty="0">
                          <a:solidFill>
                            <a:srgbClr val="463691"/>
                          </a:solidFill>
                        </a:rPr>
                        <a:t>Group Chat, Discussion Forum, Blogs, Wikis, Social Networks, Web conferences</a:t>
                      </a:r>
                    </a:p>
                  </a:txBody>
                  <a:tcPr>
                    <a:solidFill>
                      <a:schemeClr val="l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463691"/>
                          </a:solidFill>
                        </a:rPr>
                        <a:t>Group Chat, Discussion Forum, Blogs, Wikis, Social Networks</a:t>
                      </a:r>
                    </a:p>
                    <a:p>
                      <a:endParaRPr lang="en-US" b="1" dirty="0">
                        <a:solidFill>
                          <a:srgbClr val="463691"/>
                        </a:solidFill>
                      </a:endParaRPr>
                    </a:p>
                  </a:txBody>
                  <a:tcPr>
                    <a:solidFill>
                      <a:schemeClr val="lt1"/>
                    </a:solidFill>
                  </a:tcPr>
                </a:tc>
                <a:extLst>
                  <a:ext uri="{0D108BD9-81ED-4DB2-BD59-A6C34878D82A}">
                    <a16:rowId xmlns:a16="http://schemas.microsoft.com/office/drawing/2014/main" val="4207338571"/>
                  </a:ext>
                </a:extLst>
              </a:tr>
            </a:tbl>
          </a:graphicData>
        </a:graphic>
      </p:graphicFrame>
      <p:sp>
        <p:nvSpPr>
          <p:cNvPr id="3" name="Title 2">
            <a:extLst>
              <a:ext uri="{FF2B5EF4-FFF2-40B4-BE49-F238E27FC236}">
                <a16:creationId xmlns:a16="http://schemas.microsoft.com/office/drawing/2014/main" id="{A85A9FDE-995C-4410-B35F-D55D5420A275}"/>
              </a:ext>
            </a:extLst>
          </p:cNvPr>
          <p:cNvSpPr>
            <a:spLocks noGrp="1"/>
          </p:cNvSpPr>
          <p:nvPr>
            <p:ph type="title"/>
          </p:nvPr>
        </p:nvSpPr>
        <p:spPr>
          <a:xfrm>
            <a:off x="1828800" y="0"/>
            <a:ext cx="8382000" cy="1265238"/>
          </a:xfrm>
        </p:spPr>
        <p:txBody>
          <a:bodyPr/>
          <a:lstStyle/>
          <a:p>
            <a:pPr algn="ctr"/>
            <a:r>
              <a:rPr lang="en-US" b="1" i="0" dirty="0"/>
              <a:t>Online Technologies</a:t>
            </a:r>
          </a:p>
        </p:txBody>
      </p:sp>
      <p:pic>
        <p:nvPicPr>
          <p:cNvPr id="2" name="Picture 1">
            <a:extLst>
              <a:ext uri="{FF2B5EF4-FFF2-40B4-BE49-F238E27FC236}">
                <a16:creationId xmlns:a16="http://schemas.microsoft.com/office/drawing/2014/main" id="{BCC36ABA-0064-4401-B6ED-0A313B79028B}"/>
              </a:ext>
            </a:extLst>
          </p:cNvPr>
          <p:cNvPicPr>
            <a:picLocks noChangeAspect="1"/>
          </p:cNvPicPr>
          <p:nvPr/>
        </p:nvPicPr>
        <p:blipFill>
          <a:blip r:embed="rId3"/>
          <a:stretch>
            <a:fillRect/>
          </a:stretch>
        </p:blipFill>
        <p:spPr>
          <a:xfrm>
            <a:off x="8530230" y="403951"/>
            <a:ext cx="3596952" cy="2932430"/>
          </a:xfrm>
          <a:prstGeom prst="rect">
            <a:avLst/>
          </a:prstGeom>
        </p:spPr>
      </p:pic>
    </p:spTree>
    <p:extLst>
      <p:ext uri="{BB962C8B-B14F-4D97-AF65-F5344CB8AC3E}">
        <p14:creationId xmlns:p14="http://schemas.microsoft.com/office/powerpoint/2010/main" val="8063611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00B02F-AE80-41DE-8D67-76BDDD40DE3C}"/>
              </a:ext>
            </a:extLst>
          </p:cNvPr>
          <p:cNvSpPr>
            <a:spLocks noGrp="1"/>
          </p:cNvSpPr>
          <p:nvPr>
            <p:ph idx="1"/>
          </p:nvPr>
        </p:nvSpPr>
        <p:spPr>
          <a:xfrm>
            <a:off x="406400" y="1600200"/>
            <a:ext cx="5558971" cy="4572000"/>
          </a:xfrm>
        </p:spPr>
        <p:txBody>
          <a:bodyPr/>
          <a:lstStyle/>
          <a:p>
            <a:r>
              <a:rPr lang="en-US" sz="4400" b="1" dirty="0"/>
              <a:t>Artificial intelligence</a:t>
            </a:r>
          </a:p>
          <a:p>
            <a:r>
              <a:rPr lang="en-US" sz="4400" b="1" dirty="0"/>
              <a:t>Blockchain?</a:t>
            </a:r>
          </a:p>
          <a:p>
            <a:r>
              <a:rPr lang="en-US" sz="4400" b="1" dirty="0"/>
              <a:t>Chatbots</a:t>
            </a:r>
          </a:p>
          <a:p>
            <a:r>
              <a:rPr lang="en-US" sz="4400" b="1" dirty="0"/>
              <a:t>Augmented Reality/Virtual Reality</a:t>
            </a:r>
          </a:p>
          <a:p>
            <a:r>
              <a:rPr lang="en-US" sz="4400" b="1" dirty="0" err="1"/>
              <a:t>Microcredentials</a:t>
            </a:r>
            <a:endParaRPr lang="en-CA" b="1" dirty="0"/>
          </a:p>
        </p:txBody>
      </p:sp>
      <p:sp>
        <p:nvSpPr>
          <p:cNvPr id="3" name="Slide Number Placeholder 2">
            <a:extLst>
              <a:ext uri="{FF2B5EF4-FFF2-40B4-BE49-F238E27FC236}">
                <a16:creationId xmlns:a16="http://schemas.microsoft.com/office/drawing/2014/main" id="{40EF6212-BD78-4202-B59A-BA543FDEAF55}"/>
              </a:ext>
            </a:extLst>
          </p:cNvPr>
          <p:cNvSpPr>
            <a:spLocks noGrp="1"/>
          </p:cNvSpPr>
          <p:nvPr>
            <p:ph type="sldNum" sz="quarter" idx="12"/>
          </p:nvPr>
        </p:nvSpPr>
        <p:spPr/>
        <p:txBody>
          <a:bodyPr/>
          <a:lstStyle/>
          <a:p>
            <a:pPr>
              <a:defRPr/>
            </a:pPr>
            <a:fld id="{75BA1E63-C882-434F-9AB5-76AD3CB6F194}" type="slidenum">
              <a:rPr lang="en-US" smtClean="0">
                <a:solidFill>
                  <a:srgbClr val="463688"/>
                </a:solidFill>
              </a:rPr>
              <a:pPr>
                <a:defRPr/>
              </a:pPr>
              <a:t>42</a:t>
            </a:fld>
            <a:endParaRPr lang="en-US" dirty="0">
              <a:solidFill>
                <a:srgbClr val="463688"/>
              </a:solidFill>
            </a:endParaRPr>
          </a:p>
        </p:txBody>
      </p:sp>
      <p:sp>
        <p:nvSpPr>
          <p:cNvPr id="4" name="Title 3">
            <a:extLst>
              <a:ext uri="{FF2B5EF4-FFF2-40B4-BE49-F238E27FC236}">
                <a16:creationId xmlns:a16="http://schemas.microsoft.com/office/drawing/2014/main" id="{BCFCF425-8856-49C9-91C4-4DDC7105E70B}"/>
              </a:ext>
            </a:extLst>
          </p:cNvPr>
          <p:cNvSpPr>
            <a:spLocks noGrp="1"/>
          </p:cNvSpPr>
          <p:nvPr>
            <p:ph type="title"/>
          </p:nvPr>
        </p:nvSpPr>
        <p:spPr/>
        <p:txBody>
          <a:bodyPr/>
          <a:lstStyle/>
          <a:p>
            <a:r>
              <a:rPr lang="en-US" b="1" dirty="0"/>
              <a:t>Advance technologies </a:t>
            </a:r>
            <a:endParaRPr lang="en-CA" b="1" dirty="0"/>
          </a:p>
        </p:txBody>
      </p:sp>
      <p:sp>
        <p:nvSpPr>
          <p:cNvPr id="5" name="Content Placeholder 1">
            <a:extLst>
              <a:ext uri="{FF2B5EF4-FFF2-40B4-BE49-F238E27FC236}">
                <a16:creationId xmlns:a16="http://schemas.microsoft.com/office/drawing/2014/main" id="{BD2E1F72-8554-4756-9F37-C70AE57FCF34}"/>
              </a:ext>
            </a:extLst>
          </p:cNvPr>
          <p:cNvSpPr txBox="1">
            <a:spLocks/>
          </p:cNvSpPr>
          <p:nvPr/>
        </p:nvSpPr>
        <p:spPr>
          <a:xfrm>
            <a:off x="6226629" y="1600200"/>
            <a:ext cx="5558971" cy="4572000"/>
          </a:xfrm>
          <a:prstGeom prst="rect">
            <a:avLst/>
          </a:prstGeom>
          <a:solidFill>
            <a:srgbClr val="FFFFFF">
              <a:alpha val="69804"/>
            </a:srgbClr>
          </a:solidFill>
          <a:ln w="9525">
            <a:noFill/>
            <a:miter lim="800000"/>
            <a:headEnd/>
            <a:tailEnd/>
          </a:ln>
        </p:spPr>
        <p:txBody>
          <a:bodyPr vert="horz" wrap="square" lIns="91440" tIns="182880" rIns="91440" bIns="182880" numCol="1" rtlCol="0" anchor="t" anchorCtr="0" compatLnSpc="1">
            <a:prstTxWarp prst="textNoShape">
              <a:avLst/>
            </a:prstTxWarp>
            <a:normAutofit/>
          </a:bodyPr>
          <a:lstStyle>
            <a:lvl1pPr marL="228600" indent="-228600" algn="l" defTabSz="914400" rtl="0" eaLnBrk="1" latinLnBrk="0" hangingPunct="1">
              <a:lnSpc>
                <a:spcPct val="90000"/>
              </a:lnSpc>
              <a:spcBef>
                <a:spcPts val="1000"/>
              </a:spcBef>
              <a:buClr>
                <a:schemeClr val="accent2"/>
              </a:buClr>
              <a:buFont typeface="Wingdings" panose="05000000000000000000" pitchFamily="2" charset="2"/>
              <a:buChar char="§"/>
              <a:defRPr lang="en-US" sz="2800" kern="1200" dirty="0" smtClean="0">
                <a:solidFill>
                  <a:schemeClr val="accent1">
                    <a:lumMod val="50000"/>
                  </a:schemeClr>
                </a:solidFill>
                <a:latin typeface="+mj-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lang="en-US" sz="2400" kern="1200" dirty="0" smtClean="0">
                <a:solidFill>
                  <a:schemeClr val="accent1">
                    <a:lumMod val="50000"/>
                  </a:schemeClr>
                </a:solidFill>
                <a:latin typeface="+mj-lt"/>
                <a:ea typeface="+mn-ea"/>
                <a:cs typeface="+mn-cs"/>
              </a:defRPr>
            </a:lvl2pPr>
            <a:lvl3pPr marL="1143000" indent="-228600" algn="l" defTabSz="914400" rtl="0" eaLnBrk="1" latinLnBrk="0" hangingPunct="1">
              <a:lnSpc>
                <a:spcPct val="90000"/>
              </a:lnSpc>
              <a:spcBef>
                <a:spcPts val="500"/>
              </a:spcBef>
              <a:buFont typeface="Wingdings" panose="05000000000000000000" pitchFamily="2" charset="2"/>
              <a:buChar char="§"/>
              <a:defRPr lang="en-US" sz="2000" kern="1200" dirty="0" smtClean="0">
                <a:solidFill>
                  <a:schemeClr val="accent1">
                    <a:lumMod val="50000"/>
                  </a:schemeClr>
                </a:solidFill>
                <a:latin typeface="+mj-lt"/>
                <a:ea typeface="+mn-ea"/>
                <a:cs typeface="+mn-cs"/>
              </a:defRPr>
            </a:lvl3pPr>
            <a:lvl4pPr marL="1600200" indent="-228600" algn="l" defTabSz="914400" rtl="0" eaLnBrk="1" latinLnBrk="0" hangingPunct="1">
              <a:lnSpc>
                <a:spcPct val="90000"/>
              </a:lnSpc>
              <a:spcBef>
                <a:spcPts val="500"/>
              </a:spcBef>
              <a:buFont typeface="Wingdings" panose="05000000000000000000" pitchFamily="2" charset="2"/>
              <a:buChar char="§"/>
              <a:defRPr lang="en-US" sz="1800" kern="1200" dirty="0" smtClean="0">
                <a:solidFill>
                  <a:schemeClr val="accent1">
                    <a:lumMod val="50000"/>
                  </a:schemeClr>
                </a:solidFill>
                <a:latin typeface="+mj-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
              <a:defRPr lang="en-US" sz="1800" kern="1200" dirty="0">
                <a:solidFill>
                  <a:schemeClr val="accent1">
                    <a:lumMod val="50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400" b="1" dirty="0"/>
              <a:t>Learning analytics supported </a:t>
            </a:r>
            <a:r>
              <a:rPr lang="en-US" sz="4400" b="1" dirty="0" err="1"/>
              <a:t>personalised</a:t>
            </a:r>
            <a:r>
              <a:rPr lang="en-US" sz="4400" b="1" dirty="0"/>
              <a:t> learning</a:t>
            </a:r>
          </a:p>
          <a:p>
            <a:r>
              <a:rPr lang="en-US" sz="4400" b="1" dirty="0"/>
              <a:t>Context specific support</a:t>
            </a:r>
          </a:p>
          <a:p>
            <a:r>
              <a:rPr lang="en-US" sz="4400" b="1" dirty="0"/>
              <a:t>Experiential learning</a:t>
            </a:r>
            <a:endParaRPr lang="en-US" b="1" dirty="0"/>
          </a:p>
        </p:txBody>
      </p:sp>
      <p:grpSp>
        <p:nvGrpSpPr>
          <p:cNvPr id="6" name="Group 5">
            <a:extLst>
              <a:ext uri="{FF2B5EF4-FFF2-40B4-BE49-F238E27FC236}">
                <a16:creationId xmlns:a16="http://schemas.microsoft.com/office/drawing/2014/main" id="{9259D84C-5B5A-4041-8E74-C4A4215F80BB}"/>
              </a:ext>
            </a:extLst>
          </p:cNvPr>
          <p:cNvGrpSpPr/>
          <p:nvPr/>
        </p:nvGrpSpPr>
        <p:grpSpPr>
          <a:xfrm>
            <a:off x="9222377" y="45928"/>
            <a:ext cx="2497157" cy="1509714"/>
            <a:chOff x="1155700" y="330200"/>
            <a:chExt cx="3632201" cy="2959100"/>
          </a:xfrm>
        </p:grpSpPr>
        <p:sp>
          <p:nvSpPr>
            <p:cNvPr id="7" name="Rectangle 6">
              <a:extLst>
                <a:ext uri="{FF2B5EF4-FFF2-40B4-BE49-F238E27FC236}">
                  <a16:creationId xmlns:a16="http://schemas.microsoft.com/office/drawing/2014/main" id="{F908BF33-BC13-4CBC-BD20-E2D8D931B9A2}"/>
                </a:ext>
              </a:extLst>
            </p:cNvPr>
            <p:cNvSpPr/>
            <p:nvPr/>
          </p:nvSpPr>
          <p:spPr>
            <a:xfrm>
              <a:off x="2869407" y="520700"/>
              <a:ext cx="1816894" cy="1041400"/>
            </a:xfrm>
            <a:prstGeom prst="rect">
              <a:avLst/>
            </a:prstGeom>
            <a:solidFill>
              <a:schemeClr val="bg2"/>
            </a:solidFill>
            <a:ln w="476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cxnSp>
          <p:nvCxnSpPr>
            <p:cNvPr id="8" name="Straight Connector 7">
              <a:extLst>
                <a:ext uri="{FF2B5EF4-FFF2-40B4-BE49-F238E27FC236}">
                  <a16:creationId xmlns:a16="http://schemas.microsoft.com/office/drawing/2014/main" id="{66A2D48C-A129-40BD-A21D-47C640B88DFC}"/>
                </a:ext>
              </a:extLst>
            </p:cNvPr>
            <p:cNvCxnSpPr>
              <a:cxnSpLocks/>
            </p:cNvCxnSpPr>
            <p:nvPr/>
          </p:nvCxnSpPr>
          <p:spPr>
            <a:xfrm>
              <a:off x="3430587" y="850900"/>
              <a:ext cx="277812" cy="4667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5C5BB5C-10B3-48F3-A24B-67F4C41AAC9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0523" y="923925"/>
              <a:ext cx="1123948" cy="1123949"/>
            </a:xfrm>
            <a:prstGeom prst="rect">
              <a:avLst/>
            </a:prstGeom>
          </p:spPr>
        </p:pic>
        <p:pic>
          <p:nvPicPr>
            <p:cNvPr id="10" name="Picture 9">
              <a:extLst>
                <a:ext uri="{FF2B5EF4-FFF2-40B4-BE49-F238E27FC236}">
                  <a16:creationId xmlns:a16="http://schemas.microsoft.com/office/drawing/2014/main" id="{4F211B7E-DEAB-4E01-AEDE-5AE9867484CF}"/>
                </a:ext>
              </a:extLst>
            </p:cNvPr>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155700" y="1816100"/>
              <a:ext cx="1473199" cy="1473200"/>
            </a:xfrm>
            <a:prstGeom prst="rect">
              <a:avLst/>
            </a:prstGeom>
          </p:spPr>
        </p:pic>
        <p:sp>
          <p:nvSpPr>
            <p:cNvPr id="11" name="Callout: Line 10">
              <a:extLst>
                <a:ext uri="{FF2B5EF4-FFF2-40B4-BE49-F238E27FC236}">
                  <a16:creationId xmlns:a16="http://schemas.microsoft.com/office/drawing/2014/main" id="{3E395A46-7771-45EE-8B11-8C018635938C}"/>
                </a:ext>
              </a:extLst>
            </p:cNvPr>
            <p:cNvSpPr/>
            <p:nvPr/>
          </p:nvSpPr>
          <p:spPr>
            <a:xfrm>
              <a:off x="2655887" y="330200"/>
              <a:ext cx="2132014" cy="1600200"/>
            </a:xfrm>
            <a:prstGeom prst="borderCallout1">
              <a:avLst>
                <a:gd name="adj1" fmla="val 39385"/>
                <a:gd name="adj2" fmla="val -3404"/>
                <a:gd name="adj3" fmla="val 112500"/>
                <a:gd name="adj4" fmla="val -3833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350"/>
            </a:p>
          </p:txBody>
        </p:sp>
      </p:grpSp>
    </p:spTree>
    <p:extLst>
      <p:ext uri="{BB962C8B-B14F-4D97-AF65-F5344CB8AC3E}">
        <p14:creationId xmlns:p14="http://schemas.microsoft.com/office/powerpoint/2010/main" val="23802925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E5435-E7E9-432D-98F1-C85FF1BC064C}"/>
              </a:ext>
            </a:extLst>
          </p:cNvPr>
          <p:cNvSpPr>
            <a:spLocks noGrp="1"/>
          </p:cNvSpPr>
          <p:nvPr>
            <p:ph type="title"/>
          </p:nvPr>
        </p:nvSpPr>
        <p:spPr>
          <a:xfrm>
            <a:off x="1509169" y="7682"/>
            <a:ext cx="9144000" cy="1325563"/>
          </a:xfrm>
        </p:spPr>
        <p:txBody>
          <a:bodyPr>
            <a:normAutofit/>
          </a:bodyPr>
          <a:lstStyle/>
          <a:p>
            <a:r>
              <a:rPr lang="en-US" sz="4800" dirty="0"/>
              <a:t>Gagne’s Nine Events of Instruction</a:t>
            </a:r>
          </a:p>
        </p:txBody>
      </p:sp>
      <p:graphicFrame>
        <p:nvGraphicFramePr>
          <p:cNvPr id="4" name="Content Placeholder 3">
            <a:extLst>
              <a:ext uri="{FF2B5EF4-FFF2-40B4-BE49-F238E27FC236}">
                <a16:creationId xmlns:a16="http://schemas.microsoft.com/office/drawing/2014/main" id="{54149FF7-F808-44AD-A708-4E57BEA8DB7E}"/>
              </a:ext>
            </a:extLst>
          </p:cNvPr>
          <p:cNvGraphicFramePr>
            <a:graphicFrameLocks noGrp="1"/>
          </p:cNvGraphicFramePr>
          <p:nvPr>
            <p:ph idx="1"/>
          </p:nvPr>
        </p:nvGraphicFramePr>
        <p:xfrm>
          <a:off x="2133600" y="1371600"/>
          <a:ext cx="7790138" cy="5181600"/>
        </p:xfrm>
        <a:graphic>
          <a:graphicData uri="http://schemas.openxmlformats.org/drawingml/2006/table">
            <a:tbl>
              <a:tblPr firstRow="1" bandRow="1">
                <a:tableStyleId>{93296810-A885-4BE3-A3E7-6D5BEEA58F35}</a:tableStyleId>
              </a:tblPr>
              <a:tblGrid>
                <a:gridCol w="3493640">
                  <a:extLst>
                    <a:ext uri="{9D8B030D-6E8A-4147-A177-3AD203B41FA5}">
                      <a16:colId xmlns:a16="http://schemas.microsoft.com/office/drawing/2014/main" val="1135740360"/>
                    </a:ext>
                  </a:extLst>
                </a:gridCol>
                <a:gridCol w="4296498">
                  <a:extLst>
                    <a:ext uri="{9D8B030D-6E8A-4147-A177-3AD203B41FA5}">
                      <a16:colId xmlns:a16="http://schemas.microsoft.com/office/drawing/2014/main" val="12129790"/>
                    </a:ext>
                  </a:extLst>
                </a:gridCol>
              </a:tblGrid>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kern="1200" dirty="0">
                          <a:effectLst/>
                        </a:rPr>
                        <a:t>Gagne’s Nine Events of Instruction</a:t>
                      </a:r>
                      <a:endParaRPr lang="en-US" sz="2000" b="1" i="0" kern="1200" dirty="0">
                        <a:solidFill>
                          <a:schemeClr val="lt1"/>
                        </a:solidFill>
                        <a:effectLst/>
                        <a:latin typeface="+mn-lt"/>
                        <a:ea typeface="+mn-ea"/>
                        <a:cs typeface="+mn-cs"/>
                      </a:endParaRPr>
                    </a:p>
                  </a:txBody>
                  <a:tcPr/>
                </a:tc>
                <a:tc>
                  <a:txBody>
                    <a:bodyPr/>
                    <a:lstStyle/>
                    <a:p>
                      <a:pPr algn="ctr"/>
                      <a:r>
                        <a:rPr lang="en-US" sz="2000" dirty="0"/>
                        <a:t>Online technologies</a:t>
                      </a:r>
                      <a:endParaRPr lang="en-US" sz="2000" b="1" dirty="0"/>
                    </a:p>
                  </a:txBody>
                  <a:tcPr/>
                </a:tc>
                <a:extLst>
                  <a:ext uri="{0D108BD9-81ED-4DB2-BD59-A6C34878D82A}">
                    <a16:rowId xmlns:a16="http://schemas.microsoft.com/office/drawing/2014/main" val="138239990"/>
                  </a:ext>
                </a:extLst>
              </a:tr>
              <a:tr h="370840">
                <a:tc>
                  <a:txBody>
                    <a:bodyPr/>
                    <a:lstStyle/>
                    <a:p>
                      <a:r>
                        <a:rPr lang="en-US" sz="2000" dirty="0"/>
                        <a:t>Gain attention</a:t>
                      </a:r>
                      <a:endParaRPr lang="en-US" sz="2000" b="1" dirty="0"/>
                    </a:p>
                  </a:txBody>
                  <a:tcPr/>
                </a:tc>
                <a:tc>
                  <a:txBody>
                    <a:bodyPr/>
                    <a:lstStyle/>
                    <a:p>
                      <a:r>
                        <a:rPr lang="en-US" sz="2000" dirty="0"/>
                        <a:t>SMS alert, Social media, pop-ups, highlight balloons</a:t>
                      </a:r>
                      <a:endParaRPr lang="en-US" sz="2000" b="1" dirty="0"/>
                    </a:p>
                  </a:txBody>
                  <a:tcPr/>
                </a:tc>
                <a:extLst>
                  <a:ext uri="{0D108BD9-81ED-4DB2-BD59-A6C34878D82A}">
                    <a16:rowId xmlns:a16="http://schemas.microsoft.com/office/drawing/2014/main" val="67199734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Inform learners of objectives</a:t>
                      </a:r>
                      <a:endParaRPr lang="en-US" sz="2000" b="1" dirty="0"/>
                    </a:p>
                  </a:txBody>
                  <a:tcPr/>
                </a:tc>
                <a:tc>
                  <a:txBody>
                    <a:bodyPr/>
                    <a:lstStyle/>
                    <a:p>
                      <a:r>
                        <a:rPr lang="en-US" sz="2000" dirty="0"/>
                        <a:t>Web page, LMS</a:t>
                      </a:r>
                      <a:endParaRPr lang="en-US" sz="2000" b="1" dirty="0"/>
                    </a:p>
                  </a:txBody>
                  <a:tcPr/>
                </a:tc>
                <a:extLst>
                  <a:ext uri="{0D108BD9-81ED-4DB2-BD59-A6C34878D82A}">
                    <a16:rowId xmlns:a16="http://schemas.microsoft.com/office/drawing/2014/main" val="219783924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Stimulate recall of prior learning</a:t>
                      </a:r>
                      <a:endParaRPr lang="en-US" sz="2000" b="1" dirty="0"/>
                    </a:p>
                  </a:txBody>
                  <a:tcPr/>
                </a:tc>
                <a:tc>
                  <a:txBody>
                    <a:bodyPr/>
                    <a:lstStyle/>
                    <a:p>
                      <a:r>
                        <a:rPr lang="en-US" sz="2000" dirty="0"/>
                        <a:t>Prior learning quiz</a:t>
                      </a:r>
                      <a:endParaRPr lang="en-US" sz="2000" b="1" dirty="0"/>
                    </a:p>
                  </a:txBody>
                  <a:tcPr/>
                </a:tc>
                <a:extLst>
                  <a:ext uri="{0D108BD9-81ED-4DB2-BD59-A6C34878D82A}">
                    <a16:rowId xmlns:a16="http://schemas.microsoft.com/office/drawing/2014/main" val="260856249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Present the content</a:t>
                      </a:r>
                      <a:endParaRPr lang="en-US" sz="2000" b="1" dirty="0"/>
                    </a:p>
                  </a:txBody>
                  <a:tcPr/>
                </a:tc>
                <a:tc>
                  <a:txBody>
                    <a:bodyPr/>
                    <a:lstStyle/>
                    <a:p>
                      <a:r>
                        <a:rPr lang="en-US" sz="2000" dirty="0"/>
                        <a:t>Video, PDF, HTML pages for reading</a:t>
                      </a:r>
                      <a:endParaRPr lang="en-US" sz="2000" b="1" dirty="0"/>
                    </a:p>
                  </a:txBody>
                  <a:tcPr/>
                </a:tc>
                <a:extLst>
                  <a:ext uri="{0D108BD9-81ED-4DB2-BD59-A6C34878D82A}">
                    <a16:rowId xmlns:a16="http://schemas.microsoft.com/office/drawing/2014/main" val="1670080699"/>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Provide “learning guidance”</a:t>
                      </a:r>
                      <a:endParaRPr lang="en-US" sz="2000" b="1" dirty="0"/>
                    </a:p>
                  </a:txBody>
                  <a:tcPr/>
                </a:tc>
                <a:tc>
                  <a:txBody>
                    <a:bodyPr/>
                    <a:lstStyle/>
                    <a:p>
                      <a:r>
                        <a:rPr lang="en-US" sz="2000" dirty="0"/>
                        <a:t>Short tips via audio; discussion forum</a:t>
                      </a:r>
                      <a:endParaRPr lang="en-US" sz="2000" b="1" dirty="0"/>
                    </a:p>
                  </a:txBody>
                  <a:tcPr/>
                </a:tc>
                <a:extLst>
                  <a:ext uri="{0D108BD9-81ED-4DB2-BD59-A6C34878D82A}">
                    <a16:rowId xmlns:a16="http://schemas.microsoft.com/office/drawing/2014/main" val="95659097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Elicit performance (practice)</a:t>
                      </a:r>
                      <a:endParaRPr lang="en-US" sz="2000" b="1" dirty="0"/>
                    </a:p>
                  </a:txBody>
                  <a:tcPr/>
                </a:tc>
                <a:tc>
                  <a:txBody>
                    <a:bodyPr/>
                    <a:lstStyle/>
                    <a:p>
                      <a:r>
                        <a:rPr lang="en-US" sz="2000" dirty="0"/>
                        <a:t>Simulation, drill and practice exercises</a:t>
                      </a:r>
                      <a:endParaRPr lang="en-US" sz="2000" b="1" dirty="0"/>
                    </a:p>
                  </a:txBody>
                  <a:tcPr/>
                </a:tc>
                <a:extLst>
                  <a:ext uri="{0D108BD9-81ED-4DB2-BD59-A6C34878D82A}">
                    <a16:rowId xmlns:a16="http://schemas.microsoft.com/office/drawing/2014/main" val="117941348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Provide feedback</a:t>
                      </a:r>
                      <a:endParaRPr lang="en-US" sz="2000" b="1" dirty="0"/>
                    </a:p>
                  </a:txBody>
                  <a:tcPr/>
                </a:tc>
                <a:tc>
                  <a:txBody>
                    <a:bodyPr/>
                    <a:lstStyle/>
                    <a:p>
                      <a:r>
                        <a:rPr lang="en-US" sz="2000" dirty="0"/>
                        <a:t>One-to-one message, email</a:t>
                      </a:r>
                      <a:endParaRPr lang="en-US" sz="2000" b="1" dirty="0"/>
                    </a:p>
                  </a:txBody>
                  <a:tcPr/>
                </a:tc>
                <a:extLst>
                  <a:ext uri="{0D108BD9-81ED-4DB2-BD59-A6C34878D82A}">
                    <a16:rowId xmlns:a16="http://schemas.microsoft.com/office/drawing/2014/main" val="1426777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Assess performance</a:t>
                      </a:r>
                      <a:endParaRPr lang="en-US" sz="2000" b="1" dirty="0"/>
                    </a:p>
                  </a:txBody>
                  <a:tcPr/>
                </a:tc>
                <a:tc>
                  <a:txBody>
                    <a:bodyPr/>
                    <a:lstStyle/>
                    <a:p>
                      <a:r>
                        <a:rPr lang="en-US" sz="2000" dirty="0"/>
                        <a:t>Assignments, quizzes</a:t>
                      </a:r>
                      <a:endParaRPr lang="en-US" sz="2000" b="1" dirty="0"/>
                    </a:p>
                  </a:txBody>
                  <a:tcPr/>
                </a:tc>
                <a:extLst>
                  <a:ext uri="{0D108BD9-81ED-4DB2-BD59-A6C34878D82A}">
                    <a16:rowId xmlns:a16="http://schemas.microsoft.com/office/drawing/2014/main" val="222256268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Enhance retention and transfer to the job</a:t>
                      </a:r>
                      <a:endParaRPr lang="en-US" sz="2000" b="1" dirty="0"/>
                    </a:p>
                  </a:txBody>
                  <a:tcPr/>
                </a:tc>
                <a:tc>
                  <a:txBody>
                    <a:bodyPr/>
                    <a:lstStyle/>
                    <a:p>
                      <a:r>
                        <a:rPr lang="en-US" sz="2000" dirty="0"/>
                        <a:t>Blogs, Wikis, collaboration projects</a:t>
                      </a:r>
                      <a:endParaRPr lang="en-US" sz="2000" b="1" dirty="0"/>
                    </a:p>
                  </a:txBody>
                  <a:tcPr/>
                </a:tc>
                <a:extLst>
                  <a:ext uri="{0D108BD9-81ED-4DB2-BD59-A6C34878D82A}">
                    <a16:rowId xmlns:a16="http://schemas.microsoft.com/office/drawing/2014/main" val="462147600"/>
                  </a:ext>
                </a:extLst>
              </a:tr>
            </a:tbl>
          </a:graphicData>
        </a:graphic>
      </p:graphicFrame>
    </p:spTree>
    <p:extLst>
      <p:ext uri="{BB962C8B-B14F-4D97-AF65-F5344CB8AC3E}">
        <p14:creationId xmlns:p14="http://schemas.microsoft.com/office/powerpoint/2010/main" val="32802561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28800" y="-46038"/>
            <a:ext cx="8382000" cy="1265238"/>
          </a:xfrm>
        </p:spPr>
        <p:txBody>
          <a:bodyPr/>
          <a:lstStyle/>
          <a:p>
            <a:pPr algn="ctr"/>
            <a:r>
              <a:rPr lang="en-CA" i="0" dirty="0"/>
              <a:t>Community of Inquiry</a:t>
            </a:r>
          </a:p>
        </p:txBody>
      </p:sp>
      <p:graphicFrame>
        <p:nvGraphicFramePr>
          <p:cNvPr id="7" name="Content Placeholder 6">
            <a:extLst>
              <a:ext uri="{FF2B5EF4-FFF2-40B4-BE49-F238E27FC236}">
                <a16:creationId xmlns:a16="http://schemas.microsoft.com/office/drawing/2014/main" id="{3B94913E-3769-41CC-8FC2-4679EF292BCB}"/>
              </a:ext>
            </a:extLst>
          </p:cNvPr>
          <p:cNvGraphicFramePr>
            <a:graphicFrameLocks noGrp="1"/>
          </p:cNvGraphicFramePr>
          <p:nvPr>
            <p:ph idx="1"/>
            <p:extLst>
              <p:ext uri="{D42A27DB-BD31-4B8C-83A1-F6EECF244321}">
                <p14:modId xmlns:p14="http://schemas.microsoft.com/office/powerpoint/2010/main" val="2061421660"/>
              </p:ext>
            </p:extLst>
          </p:nvPr>
        </p:nvGraphicFramePr>
        <p:xfrm>
          <a:off x="1600200" y="1219200"/>
          <a:ext cx="9067800" cy="556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6F9FC9D9-6D66-4493-BFC9-655237BD2A7E}"/>
              </a:ext>
            </a:extLst>
          </p:cNvPr>
          <p:cNvSpPr txBox="1"/>
          <p:nvPr/>
        </p:nvSpPr>
        <p:spPr>
          <a:xfrm>
            <a:off x="5356160" y="5036404"/>
            <a:ext cx="1336969" cy="830997"/>
          </a:xfrm>
          <a:prstGeom prst="rect">
            <a:avLst/>
          </a:prstGeom>
          <a:noFill/>
        </p:spPr>
        <p:txBody>
          <a:bodyPr wrap="none" rtlCol="0">
            <a:spAutoFit/>
          </a:bodyPr>
          <a:lstStyle/>
          <a:p>
            <a:pPr algn="ctr"/>
            <a:r>
              <a:rPr lang="en-US" sz="2400" b="1" dirty="0">
                <a:solidFill>
                  <a:schemeClr val="bg1"/>
                </a:solidFill>
              </a:rPr>
              <a:t>Teaching</a:t>
            </a:r>
          </a:p>
          <a:p>
            <a:pPr algn="ctr"/>
            <a:r>
              <a:rPr lang="en-US" sz="2400" b="1" dirty="0">
                <a:solidFill>
                  <a:schemeClr val="bg1"/>
                </a:solidFill>
              </a:rPr>
              <a:t>Presence</a:t>
            </a:r>
          </a:p>
        </p:txBody>
      </p:sp>
      <p:sp>
        <p:nvSpPr>
          <p:cNvPr id="9" name="TextBox 8">
            <a:extLst>
              <a:ext uri="{FF2B5EF4-FFF2-40B4-BE49-F238E27FC236}">
                <a16:creationId xmlns:a16="http://schemas.microsoft.com/office/drawing/2014/main" id="{4F392A82-DA54-4933-BAC2-19AFB5E12C00}"/>
              </a:ext>
            </a:extLst>
          </p:cNvPr>
          <p:cNvSpPr txBox="1"/>
          <p:nvPr/>
        </p:nvSpPr>
        <p:spPr>
          <a:xfrm>
            <a:off x="5304671" y="2075821"/>
            <a:ext cx="1390124" cy="707886"/>
          </a:xfrm>
          <a:prstGeom prst="rect">
            <a:avLst/>
          </a:prstGeom>
          <a:noFill/>
        </p:spPr>
        <p:txBody>
          <a:bodyPr wrap="none" rtlCol="0">
            <a:spAutoFit/>
          </a:bodyPr>
          <a:lstStyle/>
          <a:p>
            <a:r>
              <a:rPr lang="en-US" sz="2000" dirty="0">
                <a:solidFill>
                  <a:schemeClr val="bg1"/>
                </a:solidFill>
              </a:rPr>
              <a:t>Supporting </a:t>
            </a:r>
          </a:p>
          <a:p>
            <a:r>
              <a:rPr lang="en-US" sz="2000" dirty="0">
                <a:solidFill>
                  <a:schemeClr val="bg1"/>
                </a:solidFill>
              </a:rPr>
              <a:t>Discourse</a:t>
            </a:r>
          </a:p>
        </p:txBody>
      </p:sp>
      <p:sp>
        <p:nvSpPr>
          <p:cNvPr id="10" name="TextBox 9">
            <a:extLst>
              <a:ext uri="{FF2B5EF4-FFF2-40B4-BE49-F238E27FC236}">
                <a16:creationId xmlns:a16="http://schemas.microsoft.com/office/drawing/2014/main" id="{CB90619E-7643-4230-8F35-7A16F84367D7}"/>
              </a:ext>
            </a:extLst>
          </p:cNvPr>
          <p:cNvSpPr txBox="1"/>
          <p:nvPr/>
        </p:nvSpPr>
        <p:spPr>
          <a:xfrm>
            <a:off x="4619397" y="3782486"/>
            <a:ext cx="896591" cy="646331"/>
          </a:xfrm>
          <a:prstGeom prst="rect">
            <a:avLst/>
          </a:prstGeom>
          <a:noFill/>
        </p:spPr>
        <p:txBody>
          <a:bodyPr wrap="none" rtlCol="0">
            <a:spAutoFit/>
          </a:bodyPr>
          <a:lstStyle/>
          <a:p>
            <a:pPr algn="ctr"/>
            <a:r>
              <a:rPr lang="en-US" dirty="0">
                <a:solidFill>
                  <a:schemeClr val="bg1"/>
                </a:solidFill>
              </a:rPr>
              <a:t>Setting</a:t>
            </a:r>
          </a:p>
          <a:p>
            <a:pPr algn="ctr"/>
            <a:r>
              <a:rPr lang="en-US" dirty="0">
                <a:solidFill>
                  <a:schemeClr val="bg1"/>
                </a:solidFill>
              </a:rPr>
              <a:t>Climate</a:t>
            </a:r>
          </a:p>
        </p:txBody>
      </p:sp>
      <p:sp>
        <p:nvSpPr>
          <p:cNvPr id="11" name="TextBox 10">
            <a:extLst>
              <a:ext uri="{FF2B5EF4-FFF2-40B4-BE49-F238E27FC236}">
                <a16:creationId xmlns:a16="http://schemas.microsoft.com/office/drawing/2014/main" id="{E79FF051-9CE3-4581-BD6F-303C5A1848CB}"/>
              </a:ext>
            </a:extLst>
          </p:cNvPr>
          <p:cNvSpPr txBox="1"/>
          <p:nvPr/>
        </p:nvSpPr>
        <p:spPr>
          <a:xfrm>
            <a:off x="6463420" y="3821231"/>
            <a:ext cx="1032655" cy="646331"/>
          </a:xfrm>
          <a:prstGeom prst="rect">
            <a:avLst/>
          </a:prstGeom>
          <a:noFill/>
        </p:spPr>
        <p:txBody>
          <a:bodyPr wrap="none" rtlCol="0">
            <a:spAutoFit/>
          </a:bodyPr>
          <a:lstStyle/>
          <a:p>
            <a:pPr algn="ctr"/>
            <a:r>
              <a:rPr lang="en-US" dirty="0">
                <a:solidFill>
                  <a:schemeClr val="bg1"/>
                </a:solidFill>
              </a:rPr>
              <a:t>Selecting</a:t>
            </a:r>
          </a:p>
          <a:p>
            <a:pPr algn="ctr"/>
            <a:r>
              <a:rPr lang="en-US" dirty="0">
                <a:solidFill>
                  <a:schemeClr val="bg1"/>
                </a:solidFill>
              </a:rPr>
              <a:t>Content</a:t>
            </a:r>
          </a:p>
        </p:txBody>
      </p:sp>
      <p:sp>
        <p:nvSpPr>
          <p:cNvPr id="12" name="TextBox 11">
            <a:extLst>
              <a:ext uri="{FF2B5EF4-FFF2-40B4-BE49-F238E27FC236}">
                <a16:creationId xmlns:a16="http://schemas.microsoft.com/office/drawing/2014/main" id="{ACC5042B-AB2B-429D-8F90-103F6B982BCD}"/>
              </a:ext>
            </a:extLst>
          </p:cNvPr>
          <p:cNvSpPr txBox="1"/>
          <p:nvPr/>
        </p:nvSpPr>
        <p:spPr>
          <a:xfrm>
            <a:off x="5247027" y="3082338"/>
            <a:ext cx="1495922" cy="646331"/>
          </a:xfrm>
          <a:prstGeom prst="rect">
            <a:avLst/>
          </a:prstGeom>
          <a:noFill/>
        </p:spPr>
        <p:txBody>
          <a:bodyPr wrap="square" rtlCol="0">
            <a:spAutoFit/>
          </a:bodyPr>
          <a:lstStyle/>
          <a:p>
            <a:pPr algn="ctr"/>
            <a:r>
              <a:rPr lang="en-US" b="1" dirty="0">
                <a:solidFill>
                  <a:schemeClr val="bg1"/>
                </a:solidFill>
              </a:rPr>
              <a:t>Educational</a:t>
            </a:r>
          </a:p>
          <a:p>
            <a:pPr algn="ctr"/>
            <a:r>
              <a:rPr lang="en-US" b="1" dirty="0">
                <a:solidFill>
                  <a:schemeClr val="bg1"/>
                </a:solidFill>
              </a:rPr>
              <a:t>Experience</a:t>
            </a:r>
          </a:p>
        </p:txBody>
      </p:sp>
      <p:sp>
        <p:nvSpPr>
          <p:cNvPr id="13" name="TextBox 12">
            <a:extLst>
              <a:ext uri="{FF2B5EF4-FFF2-40B4-BE49-F238E27FC236}">
                <a16:creationId xmlns:a16="http://schemas.microsoft.com/office/drawing/2014/main" id="{93C4A834-ACF9-4B75-9277-11AD4F072EF0}"/>
              </a:ext>
            </a:extLst>
          </p:cNvPr>
          <p:cNvSpPr txBox="1"/>
          <p:nvPr/>
        </p:nvSpPr>
        <p:spPr>
          <a:xfrm>
            <a:off x="3621589" y="2308002"/>
            <a:ext cx="1336969" cy="830997"/>
          </a:xfrm>
          <a:prstGeom prst="rect">
            <a:avLst/>
          </a:prstGeom>
          <a:noFill/>
        </p:spPr>
        <p:txBody>
          <a:bodyPr wrap="none" rtlCol="0">
            <a:spAutoFit/>
          </a:bodyPr>
          <a:lstStyle/>
          <a:p>
            <a:pPr algn="ctr"/>
            <a:r>
              <a:rPr lang="en-US" sz="2400" b="1" dirty="0">
                <a:solidFill>
                  <a:schemeClr val="bg1"/>
                </a:solidFill>
              </a:rPr>
              <a:t>Social </a:t>
            </a:r>
          </a:p>
          <a:p>
            <a:pPr algn="ctr"/>
            <a:r>
              <a:rPr lang="en-US" sz="2400" b="1" dirty="0">
                <a:solidFill>
                  <a:schemeClr val="bg1"/>
                </a:solidFill>
              </a:rPr>
              <a:t>Presence</a:t>
            </a:r>
          </a:p>
        </p:txBody>
      </p:sp>
      <p:sp>
        <p:nvSpPr>
          <p:cNvPr id="14" name="TextBox 13">
            <a:extLst>
              <a:ext uri="{FF2B5EF4-FFF2-40B4-BE49-F238E27FC236}">
                <a16:creationId xmlns:a16="http://schemas.microsoft.com/office/drawing/2014/main" id="{1F941439-795D-443E-B9DC-968255C9EB21}"/>
              </a:ext>
            </a:extLst>
          </p:cNvPr>
          <p:cNvSpPr txBox="1"/>
          <p:nvPr/>
        </p:nvSpPr>
        <p:spPr>
          <a:xfrm>
            <a:off x="6995180" y="2308002"/>
            <a:ext cx="1380826" cy="830997"/>
          </a:xfrm>
          <a:prstGeom prst="rect">
            <a:avLst/>
          </a:prstGeom>
          <a:noFill/>
        </p:spPr>
        <p:txBody>
          <a:bodyPr wrap="none" rtlCol="0">
            <a:spAutoFit/>
          </a:bodyPr>
          <a:lstStyle/>
          <a:p>
            <a:pPr algn="ctr"/>
            <a:r>
              <a:rPr lang="en-US" sz="2400" b="1" dirty="0">
                <a:solidFill>
                  <a:schemeClr val="bg1"/>
                </a:solidFill>
              </a:rPr>
              <a:t>Cognitive</a:t>
            </a:r>
          </a:p>
          <a:p>
            <a:pPr algn="ctr"/>
            <a:r>
              <a:rPr lang="en-US" sz="2400" b="1" dirty="0">
                <a:solidFill>
                  <a:schemeClr val="bg1"/>
                </a:solidFill>
              </a:rPr>
              <a:t>Presence</a:t>
            </a:r>
          </a:p>
        </p:txBody>
      </p:sp>
      <p:sp>
        <p:nvSpPr>
          <p:cNvPr id="15" name="TextBox 14">
            <a:extLst>
              <a:ext uri="{FF2B5EF4-FFF2-40B4-BE49-F238E27FC236}">
                <a16:creationId xmlns:a16="http://schemas.microsoft.com/office/drawing/2014/main" id="{B7CF6A1F-97CB-41DC-813C-AFBE9DC6527D}"/>
              </a:ext>
            </a:extLst>
          </p:cNvPr>
          <p:cNvSpPr txBox="1"/>
          <p:nvPr/>
        </p:nvSpPr>
        <p:spPr>
          <a:xfrm>
            <a:off x="1752600" y="6400800"/>
            <a:ext cx="4415440" cy="369332"/>
          </a:xfrm>
          <a:prstGeom prst="rect">
            <a:avLst/>
          </a:prstGeom>
          <a:noFill/>
        </p:spPr>
        <p:txBody>
          <a:bodyPr wrap="none" rtlCol="0">
            <a:spAutoFit/>
          </a:bodyPr>
          <a:lstStyle/>
          <a:p>
            <a:r>
              <a:rPr lang="en-US" dirty="0">
                <a:solidFill>
                  <a:schemeClr val="bg1"/>
                </a:solidFill>
              </a:rPr>
              <a:t>Source:  Garrison, Anderson, &amp; Archer (2000)</a:t>
            </a:r>
          </a:p>
        </p:txBody>
      </p:sp>
      <p:sp>
        <p:nvSpPr>
          <p:cNvPr id="2" name="TextBox 1">
            <a:extLst>
              <a:ext uri="{FF2B5EF4-FFF2-40B4-BE49-F238E27FC236}">
                <a16:creationId xmlns:a16="http://schemas.microsoft.com/office/drawing/2014/main" id="{2DC9F0EE-B968-4F29-86E0-5B66B020E395}"/>
              </a:ext>
            </a:extLst>
          </p:cNvPr>
          <p:cNvSpPr txBox="1"/>
          <p:nvPr/>
        </p:nvSpPr>
        <p:spPr>
          <a:xfrm>
            <a:off x="6899402" y="5943600"/>
            <a:ext cx="2558457" cy="369332"/>
          </a:xfrm>
          <a:prstGeom prst="rect">
            <a:avLst/>
          </a:prstGeom>
          <a:noFill/>
        </p:spPr>
        <p:txBody>
          <a:bodyPr wrap="none" rtlCol="0">
            <a:spAutoFit/>
          </a:bodyPr>
          <a:lstStyle/>
          <a:p>
            <a:r>
              <a:rPr lang="en-US" b="1" dirty="0">
                <a:solidFill>
                  <a:schemeClr val="bg1"/>
                </a:solidFill>
              </a:rPr>
              <a:t>Communication Medium</a:t>
            </a:r>
          </a:p>
        </p:txBody>
      </p:sp>
    </p:spTree>
    <p:extLst>
      <p:ext uri="{BB962C8B-B14F-4D97-AF65-F5344CB8AC3E}">
        <p14:creationId xmlns:p14="http://schemas.microsoft.com/office/powerpoint/2010/main" val="12745082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E9554B-84A7-4E06-ADA1-A20287AA8853}"/>
              </a:ext>
            </a:extLst>
          </p:cNvPr>
          <p:cNvSpPr>
            <a:spLocks noGrp="1"/>
          </p:cNvSpPr>
          <p:nvPr>
            <p:ph type="title"/>
          </p:nvPr>
        </p:nvSpPr>
        <p:spPr>
          <a:xfrm>
            <a:off x="1828800" y="-46038"/>
            <a:ext cx="8382000" cy="1265238"/>
          </a:xfrm>
        </p:spPr>
        <p:txBody>
          <a:bodyPr/>
          <a:lstStyle/>
          <a:p>
            <a:pPr algn="ctr"/>
            <a:r>
              <a:rPr lang="en-US" i="0" dirty="0"/>
              <a:t>CoI and Types of Interactions</a:t>
            </a:r>
          </a:p>
        </p:txBody>
      </p:sp>
      <p:pic>
        <p:nvPicPr>
          <p:cNvPr id="4" name="Picture 3">
            <a:extLst>
              <a:ext uri="{FF2B5EF4-FFF2-40B4-BE49-F238E27FC236}">
                <a16:creationId xmlns:a16="http://schemas.microsoft.com/office/drawing/2014/main" id="{6F408E0B-DD21-4650-8F40-F0F1820D4458}"/>
              </a:ext>
            </a:extLst>
          </p:cNvPr>
          <p:cNvPicPr>
            <a:picLocks noChangeAspect="1"/>
          </p:cNvPicPr>
          <p:nvPr/>
        </p:nvPicPr>
        <p:blipFill>
          <a:blip r:embed="rId3"/>
          <a:stretch>
            <a:fillRect/>
          </a:stretch>
        </p:blipFill>
        <p:spPr>
          <a:xfrm>
            <a:off x="3124201" y="1066801"/>
            <a:ext cx="5614429" cy="5189985"/>
          </a:xfrm>
          <a:prstGeom prst="rect">
            <a:avLst/>
          </a:prstGeom>
        </p:spPr>
      </p:pic>
      <p:sp>
        <p:nvSpPr>
          <p:cNvPr id="5" name="TextBox 4">
            <a:extLst>
              <a:ext uri="{FF2B5EF4-FFF2-40B4-BE49-F238E27FC236}">
                <a16:creationId xmlns:a16="http://schemas.microsoft.com/office/drawing/2014/main" id="{5972D9B2-DF00-496F-BE9D-6380743B3EA1}"/>
              </a:ext>
            </a:extLst>
          </p:cNvPr>
          <p:cNvSpPr txBox="1"/>
          <p:nvPr/>
        </p:nvSpPr>
        <p:spPr>
          <a:xfrm>
            <a:off x="1752600" y="6400800"/>
            <a:ext cx="3345468" cy="369332"/>
          </a:xfrm>
          <a:prstGeom prst="rect">
            <a:avLst/>
          </a:prstGeom>
          <a:noFill/>
        </p:spPr>
        <p:txBody>
          <a:bodyPr wrap="none" rtlCol="0">
            <a:spAutoFit/>
          </a:bodyPr>
          <a:lstStyle/>
          <a:p>
            <a:r>
              <a:rPr lang="en-US" dirty="0"/>
              <a:t>Source:  Saadatmand et al. (2017)</a:t>
            </a:r>
          </a:p>
        </p:txBody>
      </p:sp>
    </p:spTree>
    <p:extLst>
      <p:ext uri="{BB962C8B-B14F-4D97-AF65-F5344CB8AC3E}">
        <p14:creationId xmlns:p14="http://schemas.microsoft.com/office/powerpoint/2010/main" val="42202992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F251A4-CD5A-4645-BC9C-278E15D24FB2}"/>
              </a:ext>
            </a:extLst>
          </p:cNvPr>
          <p:cNvSpPr>
            <a:spLocks noGrp="1"/>
          </p:cNvSpPr>
          <p:nvPr>
            <p:ph type="title"/>
          </p:nvPr>
        </p:nvSpPr>
        <p:spPr>
          <a:xfrm>
            <a:off x="1524000" y="168166"/>
            <a:ext cx="9144000" cy="1265238"/>
          </a:xfrm>
        </p:spPr>
        <p:txBody>
          <a:bodyPr/>
          <a:lstStyle/>
          <a:p>
            <a:pPr algn="ctr"/>
            <a:r>
              <a:rPr lang="en-US" i="0" dirty="0"/>
              <a:t>Online Environment Design</a:t>
            </a:r>
          </a:p>
        </p:txBody>
      </p:sp>
      <p:sp>
        <p:nvSpPr>
          <p:cNvPr id="4" name="Oval 3">
            <a:extLst>
              <a:ext uri="{FF2B5EF4-FFF2-40B4-BE49-F238E27FC236}">
                <a16:creationId xmlns:a16="http://schemas.microsoft.com/office/drawing/2014/main" id="{A30B12D0-3A29-4DED-9A8E-6C46C82448C1}"/>
              </a:ext>
            </a:extLst>
          </p:cNvPr>
          <p:cNvSpPr>
            <a:spLocks noChangeArrowheads="1"/>
          </p:cNvSpPr>
          <p:nvPr/>
        </p:nvSpPr>
        <p:spPr bwMode="auto">
          <a:xfrm>
            <a:off x="4584701" y="1800226"/>
            <a:ext cx="2339975" cy="2339975"/>
          </a:xfrm>
          <a:prstGeom prst="ellipse">
            <a:avLst/>
          </a:prstGeom>
          <a:solidFill>
            <a:srgbClr val="33CC66">
              <a:alpha val="75000"/>
            </a:srgbClr>
          </a:solidFill>
          <a:ln w="936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dirty="0">
              <a:solidFill>
                <a:srgbClr val="463691"/>
              </a:solidFill>
            </a:endParaRPr>
          </a:p>
        </p:txBody>
      </p:sp>
      <p:sp>
        <p:nvSpPr>
          <p:cNvPr id="5" name="Oval 4">
            <a:extLst>
              <a:ext uri="{FF2B5EF4-FFF2-40B4-BE49-F238E27FC236}">
                <a16:creationId xmlns:a16="http://schemas.microsoft.com/office/drawing/2014/main" id="{A3140B43-844E-4D9C-9CCA-87866BE816D1}"/>
              </a:ext>
            </a:extLst>
          </p:cNvPr>
          <p:cNvSpPr>
            <a:spLocks noChangeArrowheads="1"/>
          </p:cNvSpPr>
          <p:nvPr/>
        </p:nvSpPr>
        <p:spPr bwMode="auto">
          <a:xfrm>
            <a:off x="5664201" y="3419476"/>
            <a:ext cx="2339975" cy="2339975"/>
          </a:xfrm>
          <a:prstGeom prst="ellipse">
            <a:avLst/>
          </a:prstGeom>
          <a:solidFill>
            <a:srgbClr val="FFFF00">
              <a:alpha val="75000"/>
            </a:srgbClr>
          </a:solidFill>
          <a:ln w="936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dirty="0"/>
          </a:p>
        </p:txBody>
      </p:sp>
      <p:sp>
        <p:nvSpPr>
          <p:cNvPr id="6" name="Oval 5">
            <a:extLst>
              <a:ext uri="{FF2B5EF4-FFF2-40B4-BE49-F238E27FC236}">
                <a16:creationId xmlns:a16="http://schemas.microsoft.com/office/drawing/2014/main" id="{A2C2C35A-A8D8-4932-97C3-D7C2D24352D3}"/>
              </a:ext>
            </a:extLst>
          </p:cNvPr>
          <p:cNvSpPr>
            <a:spLocks noChangeArrowheads="1"/>
          </p:cNvSpPr>
          <p:nvPr/>
        </p:nvSpPr>
        <p:spPr bwMode="auto">
          <a:xfrm>
            <a:off x="3684589" y="3600451"/>
            <a:ext cx="2339975" cy="2339975"/>
          </a:xfrm>
          <a:prstGeom prst="ellipse">
            <a:avLst/>
          </a:prstGeom>
          <a:solidFill>
            <a:srgbClr val="FF6633">
              <a:alpha val="75000"/>
            </a:srgbClr>
          </a:solidFill>
          <a:ln w="936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dirty="0"/>
          </a:p>
        </p:txBody>
      </p:sp>
      <p:sp>
        <p:nvSpPr>
          <p:cNvPr id="7" name="AutoShape 6">
            <a:extLst>
              <a:ext uri="{FF2B5EF4-FFF2-40B4-BE49-F238E27FC236}">
                <a16:creationId xmlns:a16="http://schemas.microsoft.com/office/drawing/2014/main" id="{147FA7C7-6F47-45F2-9133-8CAEFA52E9C8}"/>
              </a:ext>
            </a:extLst>
          </p:cNvPr>
          <p:cNvSpPr>
            <a:spLocks noChangeArrowheads="1"/>
          </p:cNvSpPr>
          <p:nvPr/>
        </p:nvSpPr>
        <p:spPr bwMode="auto">
          <a:xfrm>
            <a:off x="4043363" y="2339975"/>
            <a:ext cx="3440112" cy="2700338"/>
          </a:xfrm>
          <a:prstGeom prst="triangle">
            <a:avLst>
              <a:gd name="adj" fmla="val 50394"/>
            </a:avLst>
          </a:prstGeom>
          <a:solidFill>
            <a:srgbClr val="99CCFF">
              <a:alpha val="75000"/>
            </a:srgbClr>
          </a:solidFill>
          <a:ln w="9360">
            <a:solidFill>
              <a:srgbClr val="000000"/>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dirty="0"/>
          </a:p>
        </p:txBody>
      </p:sp>
      <p:sp>
        <p:nvSpPr>
          <p:cNvPr id="8" name="Text Box 7">
            <a:extLst>
              <a:ext uri="{FF2B5EF4-FFF2-40B4-BE49-F238E27FC236}">
                <a16:creationId xmlns:a16="http://schemas.microsoft.com/office/drawing/2014/main" id="{90A20524-D7E4-472A-A0EC-BC975D218E89}"/>
              </a:ext>
            </a:extLst>
          </p:cNvPr>
          <p:cNvSpPr txBox="1">
            <a:spLocks noChangeArrowheads="1"/>
          </p:cNvSpPr>
          <p:nvPr/>
        </p:nvSpPr>
        <p:spPr bwMode="auto">
          <a:xfrm>
            <a:off x="4835526" y="2087563"/>
            <a:ext cx="1895475"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5pPr>
            <a:lvl6pPr marL="25146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6pPr>
            <a:lvl7pPr marL="29718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7pPr>
            <a:lvl8pPr marL="34290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8pPr>
            <a:lvl9pPr marL="38862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9pPr>
          </a:lstStyle>
          <a:p>
            <a:r>
              <a:rPr lang="en-GB" altLang="en-US" sz="1800" dirty="0">
                <a:solidFill>
                  <a:srgbClr val="463691"/>
                </a:solidFill>
              </a:rPr>
              <a:t>Learning activities</a:t>
            </a:r>
          </a:p>
        </p:txBody>
      </p:sp>
      <p:sp>
        <p:nvSpPr>
          <p:cNvPr id="9" name="Text Box 8">
            <a:extLst>
              <a:ext uri="{FF2B5EF4-FFF2-40B4-BE49-F238E27FC236}">
                <a16:creationId xmlns:a16="http://schemas.microsoft.com/office/drawing/2014/main" id="{FF2BEED2-06E3-416F-847C-B7E4D2FD0B21}"/>
              </a:ext>
            </a:extLst>
          </p:cNvPr>
          <p:cNvSpPr txBox="1">
            <a:spLocks noChangeArrowheads="1"/>
          </p:cNvSpPr>
          <p:nvPr/>
        </p:nvSpPr>
        <p:spPr bwMode="auto">
          <a:xfrm>
            <a:off x="6024563" y="5122863"/>
            <a:ext cx="1638300"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5pPr>
            <a:lvl6pPr marL="25146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6pPr>
            <a:lvl7pPr marL="29718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7pPr>
            <a:lvl8pPr marL="34290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8pPr>
            <a:lvl9pPr marL="38862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9pPr>
          </a:lstStyle>
          <a:p>
            <a:r>
              <a:rPr lang="en-GB" altLang="en-US" sz="1800" dirty="0">
                <a:solidFill>
                  <a:srgbClr val="463691"/>
                </a:solidFill>
              </a:rPr>
              <a:t>Learner support</a:t>
            </a:r>
          </a:p>
        </p:txBody>
      </p:sp>
      <p:sp>
        <p:nvSpPr>
          <p:cNvPr id="10" name="Text Box 9">
            <a:extLst>
              <a:ext uri="{FF2B5EF4-FFF2-40B4-BE49-F238E27FC236}">
                <a16:creationId xmlns:a16="http://schemas.microsoft.com/office/drawing/2014/main" id="{E6349D74-3706-405E-8788-F10B40B0E455}"/>
              </a:ext>
            </a:extLst>
          </p:cNvPr>
          <p:cNvSpPr txBox="1">
            <a:spLocks noChangeArrowheads="1"/>
          </p:cNvSpPr>
          <p:nvPr/>
        </p:nvSpPr>
        <p:spPr bwMode="auto">
          <a:xfrm>
            <a:off x="4349751" y="5085556"/>
            <a:ext cx="906463" cy="349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5pPr>
            <a:lvl6pPr marL="25146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6pPr>
            <a:lvl7pPr marL="29718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7pPr>
            <a:lvl8pPr marL="34290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8pPr>
            <a:lvl9pPr marL="38862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9pPr>
          </a:lstStyle>
          <a:p>
            <a:r>
              <a:rPr lang="en-GB" altLang="en-US" sz="1800" dirty="0">
                <a:solidFill>
                  <a:srgbClr val="463691"/>
                </a:solidFill>
              </a:rPr>
              <a:t>Content</a:t>
            </a:r>
          </a:p>
        </p:txBody>
      </p:sp>
      <p:sp>
        <p:nvSpPr>
          <p:cNvPr id="11" name="Text Box 10">
            <a:extLst>
              <a:ext uri="{FF2B5EF4-FFF2-40B4-BE49-F238E27FC236}">
                <a16:creationId xmlns:a16="http://schemas.microsoft.com/office/drawing/2014/main" id="{7AE8842A-A414-431E-B9FD-70A585481E87}"/>
              </a:ext>
            </a:extLst>
          </p:cNvPr>
          <p:cNvSpPr txBox="1">
            <a:spLocks noChangeArrowheads="1"/>
          </p:cNvSpPr>
          <p:nvPr/>
        </p:nvSpPr>
        <p:spPr bwMode="auto">
          <a:xfrm>
            <a:off x="4116388" y="4699000"/>
            <a:ext cx="1606550" cy="376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5pPr>
            <a:lvl6pPr marL="25146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6pPr>
            <a:lvl7pPr marL="29718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7pPr>
            <a:lvl8pPr marL="34290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8pPr>
            <a:lvl9pPr marL="38862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9pPr>
          </a:lstStyle>
          <a:p>
            <a:r>
              <a:rPr lang="en-GB" altLang="en-US" sz="2000" dirty="0">
                <a:solidFill>
                  <a:srgbClr val="463691"/>
                </a:solidFill>
              </a:rPr>
              <a:t>Behaviourism</a:t>
            </a:r>
          </a:p>
        </p:txBody>
      </p:sp>
      <p:sp>
        <p:nvSpPr>
          <p:cNvPr id="12" name="Text Box 11">
            <a:extLst>
              <a:ext uri="{FF2B5EF4-FFF2-40B4-BE49-F238E27FC236}">
                <a16:creationId xmlns:a16="http://schemas.microsoft.com/office/drawing/2014/main" id="{08E4E153-B61C-497E-9FB5-E654047E3005}"/>
              </a:ext>
            </a:extLst>
          </p:cNvPr>
          <p:cNvSpPr txBox="1">
            <a:spLocks noChangeArrowheads="1"/>
          </p:cNvSpPr>
          <p:nvPr/>
        </p:nvSpPr>
        <p:spPr bwMode="auto">
          <a:xfrm>
            <a:off x="6024564" y="4716464"/>
            <a:ext cx="1436687" cy="376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5pPr>
            <a:lvl6pPr marL="25146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6pPr>
            <a:lvl7pPr marL="29718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7pPr>
            <a:lvl8pPr marL="34290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8pPr>
            <a:lvl9pPr marL="38862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9pPr>
          </a:lstStyle>
          <a:p>
            <a:r>
              <a:rPr lang="en-GB" altLang="en-US" sz="2000" dirty="0">
                <a:solidFill>
                  <a:srgbClr val="463691"/>
                </a:solidFill>
              </a:rPr>
              <a:t>Cognitivism</a:t>
            </a:r>
          </a:p>
        </p:txBody>
      </p:sp>
      <p:sp>
        <p:nvSpPr>
          <p:cNvPr id="13" name="Text Box 12">
            <a:extLst>
              <a:ext uri="{FF2B5EF4-FFF2-40B4-BE49-F238E27FC236}">
                <a16:creationId xmlns:a16="http://schemas.microsoft.com/office/drawing/2014/main" id="{5CC2BD6D-94BC-461A-A222-28064750D52B}"/>
              </a:ext>
            </a:extLst>
          </p:cNvPr>
          <p:cNvSpPr txBox="1">
            <a:spLocks noChangeArrowheads="1"/>
          </p:cNvSpPr>
          <p:nvPr/>
        </p:nvSpPr>
        <p:spPr bwMode="auto">
          <a:xfrm>
            <a:off x="4938713" y="3114675"/>
            <a:ext cx="1733550" cy="376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5pPr>
            <a:lvl6pPr marL="25146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6pPr>
            <a:lvl7pPr marL="29718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7pPr>
            <a:lvl8pPr marL="34290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8pPr>
            <a:lvl9pPr marL="38862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9pPr>
          </a:lstStyle>
          <a:p>
            <a:r>
              <a:rPr lang="en-GB" altLang="en-US" sz="2000" dirty="0">
                <a:solidFill>
                  <a:srgbClr val="463691"/>
                </a:solidFill>
              </a:rPr>
              <a:t>Constructivism</a:t>
            </a:r>
          </a:p>
        </p:txBody>
      </p:sp>
      <p:sp>
        <p:nvSpPr>
          <p:cNvPr id="14" name="AutoShape 13">
            <a:extLst>
              <a:ext uri="{FF2B5EF4-FFF2-40B4-BE49-F238E27FC236}">
                <a16:creationId xmlns:a16="http://schemas.microsoft.com/office/drawing/2014/main" id="{4D133D1A-7623-40CE-9B04-5EA8CA478B52}"/>
              </a:ext>
            </a:extLst>
          </p:cNvPr>
          <p:cNvSpPr>
            <a:spLocks/>
          </p:cNvSpPr>
          <p:nvPr/>
        </p:nvSpPr>
        <p:spPr bwMode="auto">
          <a:xfrm>
            <a:off x="7734301" y="1800226"/>
            <a:ext cx="1889125" cy="1439863"/>
          </a:xfrm>
          <a:prstGeom prst="borderCallout2">
            <a:avLst>
              <a:gd name="adj1" fmla="val 13843"/>
              <a:gd name="adj2" fmla="val -4759"/>
              <a:gd name="adj3" fmla="val 18519"/>
              <a:gd name="adj4" fmla="val -16667"/>
              <a:gd name="adj5" fmla="val 37486"/>
              <a:gd name="adj6" fmla="val -52380"/>
            </a:avLst>
          </a:prstGeom>
          <a:solidFill>
            <a:srgbClr val="99CCFF">
              <a:alpha val="75000"/>
            </a:srgbClr>
          </a:solidFill>
          <a:ln w="36000">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63000" rIns="108000" bIns="630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5pPr>
            <a:lvl6pPr marL="25146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6pPr>
            <a:lvl7pPr marL="29718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7pPr>
            <a:lvl8pPr marL="34290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8pPr>
            <a:lvl9pPr marL="38862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9pPr>
          </a:lstStyle>
          <a:p>
            <a:pPr>
              <a:buClr>
                <a:srgbClr val="FFFFFF"/>
              </a:buClr>
              <a:buSzPct val="45000"/>
              <a:buFont typeface="Wingdings" panose="05000000000000000000" pitchFamily="2" charset="2"/>
              <a:buChar char=""/>
            </a:pPr>
            <a:r>
              <a:rPr lang="en-GB" altLang="en-US" sz="1600" b="1" dirty="0">
                <a:solidFill>
                  <a:srgbClr val="463691"/>
                </a:solidFill>
              </a:rPr>
              <a:t>Participation in discussion forum</a:t>
            </a:r>
          </a:p>
          <a:p>
            <a:pPr>
              <a:buClr>
                <a:srgbClr val="FFFFFF"/>
              </a:buClr>
              <a:buSzPct val="45000"/>
              <a:buFont typeface="Wingdings" panose="05000000000000000000" pitchFamily="2" charset="2"/>
              <a:buChar char=""/>
            </a:pPr>
            <a:r>
              <a:rPr lang="en-GB" altLang="en-US" sz="1600" b="1" dirty="0">
                <a:solidFill>
                  <a:srgbClr val="463691"/>
                </a:solidFill>
              </a:rPr>
              <a:t>Email contact</a:t>
            </a:r>
          </a:p>
          <a:p>
            <a:pPr>
              <a:buClr>
                <a:srgbClr val="FFFFFF"/>
              </a:buClr>
              <a:buSzPct val="45000"/>
              <a:buFont typeface="Wingdings" panose="05000000000000000000" pitchFamily="2" charset="2"/>
              <a:buChar char=""/>
            </a:pPr>
            <a:r>
              <a:rPr lang="en-GB" altLang="en-US" sz="1600" b="1" dirty="0">
                <a:solidFill>
                  <a:srgbClr val="463691"/>
                </a:solidFill>
              </a:rPr>
              <a:t>Reading of lessons</a:t>
            </a:r>
          </a:p>
        </p:txBody>
      </p:sp>
      <p:sp>
        <p:nvSpPr>
          <p:cNvPr id="15" name="AutoShape 14">
            <a:extLst>
              <a:ext uri="{FF2B5EF4-FFF2-40B4-BE49-F238E27FC236}">
                <a16:creationId xmlns:a16="http://schemas.microsoft.com/office/drawing/2014/main" id="{9E1FDB81-D8D9-452C-B30D-B37A497BA962}"/>
              </a:ext>
            </a:extLst>
          </p:cNvPr>
          <p:cNvSpPr>
            <a:spLocks/>
          </p:cNvSpPr>
          <p:nvPr/>
        </p:nvSpPr>
        <p:spPr bwMode="auto">
          <a:xfrm>
            <a:off x="8544666" y="4752182"/>
            <a:ext cx="1889125" cy="1439862"/>
          </a:xfrm>
          <a:prstGeom prst="borderCallout2">
            <a:avLst>
              <a:gd name="adj1" fmla="val 13843"/>
              <a:gd name="adj2" fmla="val -4759"/>
              <a:gd name="adj3" fmla="val 18519"/>
              <a:gd name="adj4" fmla="val -16667"/>
              <a:gd name="adj5" fmla="val -37486"/>
              <a:gd name="adj6" fmla="val -33333"/>
            </a:avLst>
          </a:prstGeom>
          <a:solidFill>
            <a:srgbClr val="99CCFF">
              <a:alpha val="75000"/>
            </a:srgbClr>
          </a:solidFill>
          <a:ln w="36000">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63000" rIns="108000" bIns="630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5pPr>
            <a:lvl6pPr marL="25146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6pPr>
            <a:lvl7pPr marL="29718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7pPr>
            <a:lvl8pPr marL="34290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8pPr>
            <a:lvl9pPr marL="38862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9pPr>
          </a:lstStyle>
          <a:p>
            <a:pPr>
              <a:buClr>
                <a:srgbClr val="FFFFFF"/>
              </a:buClr>
              <a:buFont typeface="Times New Roman" panose="02020603050405020304" pitchFamily="18" charset="0"/>
              <a:buChar char="•"/>
            </a:pPr>
            <a:r>
              <a:rPr lang="en-GB" altLang="en-US" sz="1600" b="1" dirty="0">
                <a:solidFill>
                  <a:srgbClr val="463691"/>
                </a:solidFill>
              </a:rPr>
              <a:t>Learner guide</a:t>
            </a:r>
          </a:p>
          <a:p>
            <a:pPr>
              <a:buClr>
                <a:srgbClr val="FFFFFF"/>
              </a:buClr>
              <a:buFont typeface="Times New Roman" panose="02020603050405020304" pitchFamily="18" charset="0"/>
              <a:buChar char="•"/>
            </a:pPr>
            <a:r>
              <a:rPr lang="en-GB" altLang="en-US" sz="1600" b="1" dirty="0">
                <a:solidFill>
                  <a:srgbClr val="463691"/>
                </a:solidFill>
              </a:rPr>
              <a:t>Mentor support</a:t>
            </a:r>
          </a:p>
          <a:p>
            <a:pPr>
              <a:buClr>
                <a:srgbClr val="FFFFFF"/>
              </a:buClr>
              <a:buFont typeface="Times New Roman" panose="02020603050405020304" pitchFamily="18" charset="0"/>
              <a:buChar char="•"/>
            </a:pPr>
            <a:r>
              <a:rPr lang="en-GB" altLang="en-US" sz="1600" b="1" dirty="0">
                <a:solidFill>
                  <a:srgbClr val="463691"/>
                </a:solidFill>
              </a:rPr>
              <a:t>Online library</a:t>
            </a:r>
          </a:p>
          <a:p>
            <a:pPr>
              <a:buClr>
                <a:srgbClr val="FFFFFF"/>
              </a:buClr>
              <a:buFont typeface="Times New Roman" panose="02020603050405020304" pitchFamily="18" charset="0"/>
              <a:buChar char="•"/>
            </a:pPr>
            <a:r>
              <a:rPr lang="en-GB" altLang="en-US" sz="1600" b="1" dirty="0">
                <a:solidFill>
                  <a:srgbClr val="463691"/>
                </a:solidFill>
              </a:rPr>
              <a:t>Social interaction</a:t>
            </a:r>
          </a:p>
          <a:p>
            <a:pPr>
              <a:buClr>
                <a:srgbClr val="FFFFFF"/>
              </a:buClr>
              <a:buFont typeface="Times New Roman" panose="02020603050405020304" pitchFamily="18" charset="0"/>
              <a:buChar char="•"/>
            </a:pPr>
            <a:r>
              <a:rPr lang="en-GB" altLang="en-US" sz="1600" b="1" dirty="0">
                <a:solidFill>
                  <a:srgbClr val="463691"/>
                </a:solidFill>
              </a:rPr>
              <a:t>Synchronous chat -counselling</a:t>
            </a:r>
          </a:p>
        </p:txBody>
      </p:sp>
      <p:sp>
        <p:nvSpPr>
          <p:cNvPr id="16" name="AutoShape 15">
            <a:extLst>
              <a:ext uri="{FF2B5EF4-FFF2-40B4-BE49-F238E27FC236}">
                <a16:creationId xmlns:a16="http://schemas.microsoft.com/office/drawing/2014/main" id="{AB9F8B98-7D7D-452F-8A56-085E42C676F5}"/>
              </a:ext>
            </a:extLst>
          </p:cNvPr>
          <p:cNvSpPr>
            <a:spLocks/>
          </p:cNvSpPr>
          <p:nvPr/>
        </p:nvSpPr>
        <p:spPr bwMode="auto">
          <a:xfrm flipH="1">
            <a:off x="1703388" y="2339976"/>
            <a:ext cx="1619250" cy="1800225"/>
          </a:xfrm>
          <a:prstGeom prst="borderCallout2">
            <a:avLst>
              <a:gd name="adj1" fmla="val 11074"/>
              <a:gd name="adj2" fmla="val -5556"/>
              <a:gd name="adj3" fmla="val 18519"/>
              <a:gd name="adj4" fmla="val -16667"/>
              <a:gd name="adj5" fmla="val 79981"/>
              <a:gd name="adj6" fmla="val -61111"/>
            </a:avLst>
          </a:prstGeom>
          <a:solidFill>
            <a:srgbClr val="99CCFF">
              <a:alpha val="75000"/>
            </a:srgbClr>
          </a:solidFill>
          <a:ln w="36000">
            <a:solidFill>
              <a:srgbClr val="FFFFFF"/>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63000" rIns="108000" bIns="6300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5pPr>
            <a:lvl6pPr marL="25146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6pPr>
            <a:lvl7pPr marL="29718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7pPr>
            <a:lvl8pPr marL="34290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8pPr>
            <a:lvl9pPr marL="38862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9pPr>
          </a:lstStyle>
          <a:p>
            <a:pPr>
              <a:buClr>
                <a:srgbClr val="FFFFFF"/>
              </a:buClr>
              <a:buFont typeface="Times New Roman" panose="02020603050405020304" pitchFamily="18" charset="0"/>
              <a:buChar char="•"/>
            </a:pPr>
            <a:r>
              <a:rPr lang="en-GB" altLang="en-US" sz="1600" b="1" dirty="0">
                <a:solidFill>
                  <a:srgbClr val="463691"/>
                </a:solidFill>
              </a:rPr>
              <a:t>Objective-based course units</a:t>
            </a:r>
          </a:p>
          <a:p>
            <a:pPr>
              <a:buClr>
                <a:srgbClr val="FFFFFF"/>
              </a:buClr>
              <a:buFont typeface="Times New Roman" panose="02020603050405020304" pitchFamily="18" charset="0"/>
              <a:buChar char="•"/>
            </a:pPr>
            <a:r>
              <a:rPr lang="en-GB" altLang="en-US" sz="1600" b="1" dirty="0">
                <a:solidFill>
                  <a:srgbClr val="463691"/>
                </a:solidFill>
              </a:rPr>
              <a:t>Self-assessment online</a:t>
            </a:r>
          </a:p>
        </p:txBody>
      </p:sp>
      <p:sp>
        <p:nvSpPr>
          <p:cNvPr id="17" name="Text Box 2">
            <a:extLst>
              <a:ext uri="{FF2B5EF4-FFF2-40B4-BE49-F238E27FC236}">
                <a16:creationId xmlns:a16="http://schemas.microsoft.com/office/drawing/2014/main" id="{48891CCD-0446-4F6B-9879-48A60B32D5D7}"/>
              </a:ext>
            </a:extLst>
          </p:cNvPr>
          <p:cNvSpPr txBox="1">
            <a:spLocks noChangeArrowheads="1"/>
          </p:cNvSpPr>
          <p:nvPr/>
        </p:nvSpPr>
        <p:spPr bwMode="auto">
          <a:xfrm>
            <a:off x="1905000" y="6318322"/>
            <a:ext cx="2528554" cy="371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5pPr>
            <a:lvl6pPr marL="25146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6pPr>
            <a:lvl7pPr marL="29718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7pPr>
            <a:lvl8pPr marL="34290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8pPr>
            <a:lvl9pPr marL="38862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9pPr>
          </a:lstStyle>
          <a:p>
            <a:pPr>
              <a:lnSpc>
                <a:spcPct val="100000"/>
              </a:lnSpc>
            </a:pPr>
            <a:r>
              <a:rPr lang="en-GB" altLang="en-US" sz="1800" dirty="0">
                <a:solidFill>
                  <a:schemeClr val="tx1"/>
                </a:solidFill>
                <a:latin typeface="Arial" panose="020B0604020202020204" pitchFamily="34" charset="0"/>
              </a:rPr>
              <a:t>(Source: Mishra, 2002)</a:t>
            </a:r>
            <a:r>
              <a:rPr lang="ar-SA" altLang="en-US" sz="1800" dirty="0">
                <a:solidFill>
                  <a:schemeClr val="tx1"/>
                </a:solidFill>
                <a:latin typeface="Arial" panose="020B0604020202020204" pitchFamily="34" charset="0"/>
                <a:cs typeface="Arial" panose="020B0604020202020204" pitchFamily="34" charset="0"/>
              </a:rPr>
              <a:t>‏</a:t>
            </a:r>
            <a:endParaRPr lang="en-GB" altLang="en-US" sz="1800" dirty="0">
              <a:solidFill>
                <a:schemeClr val="tx1"/>
              </a:solidFill>
              <a:latin typeface="Arial" panose="020B0604020202020204" pitchFamily="34" charset="0"/>
            </a:endParaRPr>
          </a:p>
        </p:txBody>
      </p:sp>
    </p:spTree>
    <p:extLst>
      <p:ext uri="{BB962C8B-B14F-4D97-AF65-F5344CB8AC3E}">
        <p14:creationId xmlns:p14="http://schemas.microsoft.com/office/powerpoint/2010/main" val="188881028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AC4DD667-328C-4F4C-975A-0BCF254A2064}"/>
              </a:ext>
            </a:extLst>
          </p:cNvPr>
          <p:cNvPicPr>
            <a:picLocks noGrp="1" noChangeAspect="1"/>
          </p:cNvPicPr>
          <p:nvPr>
            <p:ph idx="1"/>
          </p:nvPr>
        </p:nvPicPr>
        <p:blipFill>
          <a:blip r:embed="rId2"/>
          <a:stretch>
            <a:fillRect/>
          </a:stretch>
        </p:blipFill>
        <p:spPr>
          <a:xfrm>
            <a:off x="2664439" y="1600200"/>
            <a:ext cx="6710722" cy="4572000"/>
          </a:xfrm>
          <a:prstGeom prst="rect">
            <a:avLst/>
          </a:prstGeom>
        </p:spPr>
      </p:pic>
      <p:sp>
        <p:nvSpPr>
          <p:cNvPr id="3" name="Title 2">
            <a:extLst>
              <a:ext uri="{FF2B5EF4-FFF2-40B4-BE49-F238E27FC236}">
                <a16:creationId xmlns:a16="http://schemas.microsoft.com/office/drawing/2014/main" id="{BEF12C4C-18B1-440B-BF6A-881A500B82B3}"/>
              </a:ext>
            </a:extLst>
          </p:cNvPr>
          <p:cNvSpPr>
            <a:spLocks noGrp="1"/>
          </p:cNvSpPr>
          <p:nvPr>
            <p:ph type="title"/>
          </p:nvPr>
        </p:nvSpPr>
        <p:spPr/>
        <p:txBody>
          <a:bodyPr/>
          <a:lstStyle/>
          <a:p>
            <a:pPr algn="ctr"/>
            <a:r>
              <a:rPr lang="en-US" i="0" dirty="0"/>
              <a:t>ERIC Model</a:t>
            </a:r>
          </a:p>
        </p:txBody>
      </p:sp>
      <p:sp>
        <p:nvSpPr>
          <p:cNvPr id="5" name="Text Box 2">
            <a:extLst>
              <a:ext uri="{FF2B5EF4-FFF2-40B4-BE49-F238E27FC236}">
                <a16:creationId xmlns:a16="http://schemas.microsoft.com/office/drawing/2014/main" id="{0714BED5-D537-49F7-8C50-30AECA76C7B6}"/>
              </a:ext>
            </a:extLst>
          </p:cNvPr>
          <p:cNvSpPr txBox="1">
            <a:spLocks noChangeArrowheads="1"/>
          </p:cNvSpPr>
          <p:nvPr/>
        </p:nvSpPr>
        <p:spPr bwMode="auto">
          <a:xfrm>
            <a:off x="4190522" y="6248401"/>
            <a:ext cx="3810956" cy="371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5pPr>
            <a:lvl6pPr marL="25146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6pPr>
            <a:lvl7pPr marL="29718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7pPr>
            <a:lvl8pPr marL="34290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8pPr>
            <a:lvl9pPr marL="3886200" indent="-228600" defTabSz="449263" fontAlgn="base">
              <a:lnSpc>
                <a:spcPct val="95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rgbClr val="FFFFFF"/>
                </a:solidFill>
                <a:latin typeface="Times New Roman" panose="02020603050405020304" pitchFamily="18" charset="0"/>
                <a:ea typeface="MS Gothic" panose="020B0609070205080204" pitchFamily="49" charset="-128"/>
              </a:defRPr>
            </a:lvl9pPr>
          </a:lstStyle>
          <a:p>
            <a:pPr>
              <a:lnSpc>
                <a:spcPct val="100000"/>
              </a:lnSpc>
            </a:pPr>
            <a:r>
              <a:rPr lang="en-GB" altLang="en-US" sz="1800" dirty="0">
                <a:solidFill>
                  <a:schemeClr val="tx1"/>
                </a:solidFill>
                <a:latin typeface="Arial" panose="020B0604020202020204" pitchFamily="34" charset="0"/>
              </a:rPr>
              <a:t>(Source: Sharma, &amp; Mishra, 2007)</a:t>
            </a:r>
            <a:r>
              <a:rPr lang="ar-SA" altLang="en-US" sz="1800" dirty="0">
                <a:solidFill>
                  <a:schemeClr val="tx1"/>
                </a:solidFill>
                <a:latin typeface="Arial" panose="020B0604020202020204" pitchFamily="34" charset="0"/>
                <a:cs typeface="Arial" panose="020B0604020202020204" pitchFamily="34" charset="0"/>
              </a:rPr>
              <a:t>‏</a:t>
            </a:r>
            <a:endParaRPr lang="en-GB" altLang="en-US" sz="1800" dirty="0">
              <a:solidFill>
                <a:schemeClr val="tx1"/>
              </a:solidFill>
              <a:latin typeface="Arial" panose="020B0604020202020204" pitchFamily="34" charset="0"/>
            </a:endParaRPr>
          </a:p>
        </p:txBody>
      </p:sp>
    </p:spTree>
    <p:extLst>
      <p:ext uri="{BB962C8B-B14F-4D97-AF65-F5344CB8AC3E}">
        <p14:creationId xmlns:p14="http://schemas.microsoft.com/office/powerpoint/2010/main" val="181072754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003005-5C71-4256-831A-7360C613EFD4}"/>
              </a:ext>
            </a:extLst>
          </p:cNvPr>
          <p:cNvSpPr>
            <a:spLocks noGrp="1"/>
          </p:cNvSpPr>
          <p:nvPr>
            <p:ph type="title"/>
          </p:nvPr>
        </p:nvSpPr>
        <p:spPr/>
        <p:txBody>
          <a:bodyPr/>
          <a:lstStyle/>
          <a:p>
            <a:pPr algn="ctr"/>
            <a:r>
              <a:rPr lang="en-US" i="0" dirty="0"/>
              <a:t>Gilly Salmon’s 5-Stage Model</a:t>
            </a:r>
          </a:p>
        </p:txBody>
      </p:sp>
      <p:pic>
        <p:nvPicPr>
          <p:cNvPr id="6" name="Picture 5" descr="A screenshot of a cell phone&#10;&#10;Description generated with very high confidence">
            <a:extLst>
              <a:ext uri="{FF2B5EF4-FFF2-40B4-BE49-F238E27FC236}">
                <a16:creationId xmlns:a16="http://schemas.microsoft.com/office/drawing/2014/main" id="{536C909F-7F62-4863-AB1E-64E395058F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1164384"/>
            <a:ext cx="7315200" cy="5511162"/>
          </a:xfrm>
          <a:prstGeom prst="rect">
            <a:avLst/>
          </a:prstGeom>
        </p:spPr>
      </p:pic>
      <p:sp>
        <p:nvSpPr>
          <p:cNvPr id="7" name="TextBox 6">
            <a:extLst>
              <a:ext uri="{FF2B5EF4-FFF2-40B4-BE49-F238E27FC236}">
                <a16:creationId xmlns:a16="http://schemas.microsoft.com/office/drawing/2014/main" id="{774268FA-0F7D-4B52-A396-0D129AA1FD0F}"/>
              </a:ext>
            </a:extLst>
          </p:cNvPr>
          <p:cNvSpPr txBox="1"/>
          <p:nvPr/>
        </p:nvSpPr>
        <p:spPr>
          <a:xfrm rot="16200000">
            <a:off x="2594883" y="3735298"/>
            <a:ext cx="1580369" cy="369332"/>
          </a:xfrm>
          <a:prstGeom prst="rect">
            <a:avLst/>
          </a:prstGeom>
          <a:noFill/>
        </p:spPr>
        <p:txBody>
          <a:bodyPr wrap="none" rtlCol="0">
            <a:spAutoFit/>
          </a:bodyPr>
          <a:lstStyle/>
          <a:p>
            <a:r>
              <a:rPr lang="en-US" dirty="0"/>
              <a:t>INTERACTIVITY</a:t>
            </a:r>
          </a:p>
        </p:txBody>
      </p:sp>
      <p:sp>
        <p:nvSpPr>
          <p:cNvPr id="8" name="TextBox 7">
            <a:extLst>
              <a:ext uri="{FF2B5EF4-FFF2-40B4-BE49-F238E27FC236}">
                <a16:creationId xmlns:a16="http://schemas.microsoft.com/office/drawing/2014/main" id="{5492CC7F-7A4E-42BE-B1AB-CD8E4C78EE7C}"/>
              </a:ext>
            </a:extLst>
          </p:cNvPr>
          <p:cNvSpPr txBox="1"/>
          <p:nvPr/>
        </p:nvSpPr>
        <p:spPr>
          <a:xfrm rot="5400000">
            <a:off x="8295475" y="3860284"/>
            <a:ext cx="1151982" cy="369332"/>
          </a:xfrm>
          <a:prstGeom prst="rect">
            <a:avLst/>
          </a:prstGeom>
          <a:noFill/>
        </p:spPr>
        <p:txBody>
          <a:bodyPr wrap="none" rtlCol="0">
            <a:spAutoFit/>
          </a:bodyPr>
          <a:lstStyle/>
          <a:p>
            <a:r>
              <a:rPr lang="en-US" dirty="0"/>
              <a:t>LEARNING</a:t>
            </a:r>
          </a:p>
        </p:txBody>
      </p:sp>
      <p:cxnSp>
        <p:nvCxnSpPr>
          <p:cNvPr id="10" name="Straight Arrow Connector 9">
            <a:extLst>
              <a:ext uri="{FF2B5EF4-FFF2-40B4-BE49-F238E27FC236}">
                <a16:creationId xmlns:a16="http://schemas.microsoft.com/office/drawing/2014/main" id="{0EBFFFD4-A704-4E0A-B222-C6EEFEB1606A}"/>
              </a:ext>
            </a:extLst>
          </p:cNvPr>
          <p:cNvCxnSpPr>
            <a:cxnSpLocks/>
          </p:cNvCxnSpPr>
          <p:nvPr/>
        </p:nvCxnSpPr>
        <p:spPr>
          <a:xfrm>
            <a:off x="3505200" y="2053064"/>
            <a:ext cx="0" cy="373380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BFF3A379-F21B-4B4B-8007-B0E8AAE73F3C}"/>
              </a:ext>
            </a:extLst>
          </p:cNvPr>
          <p:cNvCxnSpPr>
            <a:cxnSpLocks/>
          </p:cNvCxnSpPr>
          <p:nvPr/>
        </p:nvCxnSpPr>
        <p:spPr>
          <a:xfrm>
            <a:off x="8763000" y="2053064"/>
            <a:ext cx="0" cy="373380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95213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1003005-5C71-4256-831A-7360C613EFD4}"/>
              </a:ext>
            </a:extLst>
          </p:cNvPr>
          <p:cNvSpPr>
            <a:spLocks noGrp="1"/>
          </p:cNvSpPr>
          <p:nvPr>
            <p:ph type="title"/>
          </p:nvPr>
        </p:nvSpPr>
        <p:spPr>
          <a:xfrm>
            <a:off x="1524000" y="168166"/>
            <a:ext cx="9144000" cy="1265238"/>
          </a:xfrm>
        </p:spPr>
        <p:txBody>
          <a:bodyPr/>
          <a:lstStyle/>
          <a:p>
            <a:pPr algn="ctr"/>
            <a:r>
              <a:rPr lang="en-US" i="0" dirty="0"/>
              <a:t>Principles of Multimedia Design</a:t>
            </a:r>
          </a:p>
        </p:txBody>
      </p:sp>
      <p:sp>
        <p:nvSpPr>
          <p:cNvPr id="9" name="Text Box 4">
            <a:extLst>
              <a:ext uri="{FF2B5EF4-FFF2-40B4-BE49-F238E27FC236}">
                <a16:creationId xmlns:a16="http://schemas.microsoft.com/office/drawing/2014/main" id="{99377D41-019D-4944-9F1E-03C3AD790126}"/>
              </a:ext>
            </a:extLst>
          </p:cNvPr>
          <p:cNvSpPr txBox="1">
            <a:spLocks noChangeArrowheads="1"/>
          </p:cNvSpPr>
          <p:nvPr/>
        </p:nvSpPr>
        <p:spPr bwMode="auto">
          <a:xfrm>
            <a:off x="756610" y="1433404"/>
            <a:ext cx="8155507" cy="606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61963" indent="-461963">
              <a:defRPr sz="2400">
                <a:solidFill>
                  <a:schemeClr val="tx1"/>
                </a:solidFill>
                <a:latin typeface="Times New Roman" panose="02020603050405020304" pitchFamily="18" charset="0"/>
              </a:defRPr>
            </a:lvl1pPr>
            <a:lvl2pPr marL="622300">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fontAlgn="base">
              <a:spcBef>
                <a:spcPct val="0"/>
              </a:spcBef>
              <a:spcAft>
                <a:spcPct val="0"/>
              </a:spcAft>
              <a:defRPr sz="2400">
                <a:solidFill>
                  <a:schemeClr val="tx1"/>
                </a:solidFill>
                <a:latin typeface="Times New Roman" panose="02020603050405020304" pitchFamily="18" charset="0"/>
              </a:defRPr>
            </a:lvl6pPr>
            <a:lvl7pPr fontAlgn="base">
              <a:spcBef>
                <a:spcPct val="0"/>
              </a:spcBef>
              <a:spcAft>
                <a:spcPct val="0"/>
              </a:spcAft>
              <a:defRPr sz="2400">
                <a:solidFill>
                  <a:schemeClr val="tx1"/>
                </a:solidFill>
                <a:latin typeface="Times New Roman" panose="02020603050405020304" pitchFamily="18" charset="0"/>
              </a:defRPr>
            </a:lvl7pPr>
            <a:lvl8pPr fontAlgn="base">
              <a:spcBef>
                <a:spcPct val="0"/>
              </a:spcBef>
              <a:spcAft>
                <a:spcPct val="0"/>
              </a:spcAft>
              <a:defRPr sz="2400">
                <a:solidFill>
                  <a:schemeClr val="tx1"/>
                </a:solidFill>
                <a:latin typeface="Times New Roman" panose="02020603050405020304" pitchFamily="18" charset="0"/>
              </a:defRPr>
            </a:lvl8pPr>
            <a:lvl9pPr fontAlgn="base">
              <a:spcBef>
                <a:spcPct val="0"/>
              </a:spcBef>
              <a:spcAft>
                <a:spcPct val="0"/>
              </a:spcAft>
              <a:defRPr sz="2400">
                <a:solidFill>
                  <a:schemeClr val="tx1"/>
                </a:solidFill>
                <a:latin typeface="Times New Roman" panose="02020603050405020304" pitchFamily="18" charset="0"/>
              </a:defRPr>
            </a:lvl9pPr>
          </a:lstStyle>
          <a:p>
            <a:pPr marL="342900" indent="-342900">
              <a:buClr>
                <a:schemeClr val="bg1"/>
              </a:buClr>
              <a:buFont typeface="Arial" panose="020B0604020202020204" pitchFamily="34" charset="0"/>
              <a:buChar char="•"/>
            </a:pPr>
            <a:r>
              <a:rPr lang="en-US" altLang="en-US" b="1" dirty="0">
                <a:solidFill>
                  <a:schemeClr val="bg1"/>
                </a:solidFill>
                <a:latin typeface="+mn-lt"/>
              </a:rPr>
              <a:t>Multimedia principle: </a:t>
            </a:r>
            <a:r>
              <a:rPr lang="en-US" altLang="en-US" dirty="0">
                <a:solidFill>
                  <a:schemeClr val="bg1"/>
                </a:solidFill>
                <a:latin typeface="+mn-lt"/>
              </a:rPr>
              <a:t>Use both graphics and words</a:t>
            </a:r>
          </a:p>
          <a:p>
            <a:pPr marL="342900" indent="-342900">
              <a:buClr>
                <a:schemeClr val="bg1"/>
              </a:buClr>
              <a:buFont typeface="Arial" panose="020B0604020202020204" pitchFamily="34" charset="0"/>
              <a:buChar char="•"/>
            </a:pPr>
            <a:r>
              <a:rPr lang="en-US" altLang="en-US" b="1" dirty="0">
                <a:solidFill>
                  <a:schemeClr val="bg1"/>
                </a:solidFill>
                <a:latin typeface="+mn-lt"/>
              </a:rPr>
              <a:t>Contiguity principle: </a:t>
            </a:r>
            <a:r>
              <a:rPr lang="en-US" altLang="en-US" dirty="0">
                <a:solidFill>
                  <a:schemeClr val="bg1"/>
                </a:solidFill>
                <a:latin typeface="+mn-lt"/>
              </a:rPr>
              <a:t>Place related words and graphics together</a:t>
            </a:r>
          </a:p>
          <a:p>
            <a:pPr marL="342900" indent="-342900">
              <a:buClr>
                <a:schemeClr val="bg1"/>
              </a:buClr>
              <a:buFont typeface="Arial" panose="020B0604020202020204" pitchFamily="34" charset="0"/>
              <a:buChar char="•"/>
            </a:pPr>
            <a:r>
              <a:rPr lang="en-US" altLang="en-US" b="1" dirty="0">
                <a:solidFill>
                  <a:schemeClr val="bg1"/>
                </a:solidFill>
                <a:latin typeface="+mn-lt"/>
              </a:rPr>
              <a:t>Modality principle: </a:t>
            </a:r>
            <a:r>
              <a:rPr lang="en-US" altLang="en-US" dirty="0">
                <a:solidFill>
                  <a:schemeClr val="bg1"/>
                </a:solidFill>
                <a:latin typeface="+mn-lt"/>
              </a:rPr>
              <a:t>Present words as speech rather than on screen text (along side graphics)</a:t>
            </a:r>
          </a:p>
          <a:p>
            <a:pPr marL="342900" indent="-342900">
              <a:buClr>
                <a:schemeClr val="bg1"/>
              </a:buClr>
              <a:buFont typeface="Arial" panose="020B0604020202020204" pitchFamily="34" charset="0"/>
              <a:buChar char="•"/>
            </a:pPr>
            <a:r>
              <a:rPr lang="en-US" altLang="en-US" b="1" dirty="0">
                <a:solidFill>
                  <a:schemeClr val="bg1"/>
                </a:solidFill>
                <a:latin typeface="+mn-lt"/>
              </a:rPr>
              <a:t>Redundancy principle: </a:t>
            </a:r>
            <a:r>
              <a:rPr lang="en-US" altLang="en-US" dirty="0">
                <a:solidFill>
                  <a:schemeClr val="bg1"/>
                </a:solidFill>
                <a:latin typeface="+mn-lt"/>
              </a:rPr>
              <a:t>Avoid presenting words as narration and text together, while using animation</a:t>
            </a:r>
          </a:p>
          <a:p>
            <a:pPr marL="342900" indent="-342900">
              <a:buClr>
                <a:schemeClr val="bg1"/>
              </a:buClr>
              <a:buFont typeface="Arial" panose="020B0604020202020204" pitchFamily="34" charset="0"/>
              <a:buChar char="•"/>
            </a:pPr>
            <a:r>
              <a:rPr lang="en-US" altLang="en-US" b="1" dirty="0">
                <a:solidFill>
                  <a:schemeClr val="bg1"/>
                </a:solidFill>
                <a:latin typeface="+mn-lt"/>
              </a:rPr>
              <a:t>Coherence principle: </a:t>
            </a:r>
            <a:r>
              <a:rPr lang="en-US" altLang="en-US" dirty="0">
                <a:solidFill>
                  <a:schemeClr val="bg1"/>
                </a:solidFill>
                <a:latin typeface="+mn-lt"/>
              </a:rPr>
              <a:t>Avoid extraneous sound and pictures</a:t>
            </a:r>
          </a:p>
          <a:p>
            <a:pPr marL="342900" indent="-342900">
              <a:buClr>
                <a:schemeClr val="bg1"/>
              </a:buClr>
              <a:buFont typeface="Arial" panose="020B0604020202020204" pitchFamily="34" charset="0"/>
              <a:buChar char="•"/>
            </a:pPr>
            <a:r>
              <a:rPr lang="en-US" altLang="en-US" b="1" dirty="0">
                <a:solidFill>
                  <a:schemeClr val="bg1"/>
                </a:solidFill>
                <a:latin typeface="+mn-lt"/>
              </a:rPr>
              <a:t>Personalization principle: </a:t>
            </a:r>
            <a:r>
              <a:rPr lang="en-US" altLang="en-US" dirty="0">
                <a:solidFill>
                  <a:schemeClr val="bg1"/>
                </a:solidFill>
                <a:latin typeface="+mn-lt"/>
              </a:rPr>
              <a:t>Use conversational style and learning agents</a:t>
            </a:r>
          </a:p>
          <a:p>
            <a:pPr marL="342900" indent="-342900">
              <a:buClr>
                <a:schemeClr val="bg1"/>
              </a:buClr>
              <a:buFont typeface="Arial" panose="020B0604020202020204" pitchFamily="34" charset="0"/>
              <a:buChar char="•"/>
            </a:pPr>
            <a:r>
              <a:rPr lang="en-US" altLang="en-US" b="1" dirty="0">
                <a:solidFill>
                  <a:schemeClr val="bg1"/>
                </a:solidFill>
                <a:latin typeface="+mn-lt"/>
              </a:rPr>
              <a:t>Practice principle: </a:t>
            </a:r>
            <a:r>
              <a:rPr lang="en-US" altLang="en-US" dirty="0">
                <a:solidFill>
                  <a:schemeClr val="bg1"/>
                </a:solidFill>
                <a:latin typeface="+mn-lt"/>
              </a:rPr>
              <a:t>Give opportunities for interactions related to authentic events </a:t>
            </a:r>
          </a:p>
          <a:p>
            <a:pPr>
              <a:buClr>
                <a:srgbClr val="99CC99"/>
              </a:buClr>
              <a:buFontTx/>
              <a:buChar char="•"/>
            </a:pPr>
            <a:endParaRPr lang="en-US" altLang="en-US" sz="2000" b="1" dirty="0">
              <a:solidFill>
                <a:schemeClr val="bg1"/>
              </a:solidFill>
            </a:endParaRPr>
          </a:p>
          <a:p>
            <a:pPr>
              <a:buClr>
                <a:srgbClr val="99CC99"/>
              </a:buClr>
              <a:buFontTx/>
              <a:buChar char="•"/>
            </a:pPr>
            <a:endParaRPr lang="en-US" altLang="en-US" sz="2000" b="1" dirty="0">
              <a:solidFill>
                <a:schemeClr val="bg1"/>
              </a:solidFill>
            </a:endParaRPr>
          </a:p>
          <a:p>
            <a:pPr>
              <a:buClr>
                <a:srgbClr val="99CC99"/>
              </a:buClr>
              <a:buFontTx/>
              <a:buChar char="•"/>
            </a:pPr>
            <a:endParaRPr lang="en-US" altLang="en-US" sz="2000" b="1" dirty="0">
              <a:solidFill>
                <a:schemeClr val="bg1"/>
              </a:solidFill>
            </a:endParaRPr>
          </a:p>
          <a:p>
            <a:pPr>
              <a:buClr>
                <a:srgbClr val="99CC99"/>
              </a:buClr>
              <a:buFontTx/>
              <a:buChar char="•"/>
            </a:pPr>
            <a:endParaRPr lang="en-US" altLang="en-US" sz="2000" b="1" dirty="0">
              <a:solidFill>
                <a:schemeClr val="bg1"/>
              </a:solidFill>
            </a:endParaRPr>
          </a:p>
          <a:p>
            <a:pPr>
              <a:buClr>
                <a:srgbClr val="99CC99"/>
              </a:buClr>
              <a:buFontTx/>
              <a:buChar char="•"/>
            </a:pPr>
            <a:endParaRPr lang="en-US" altLang="en-US" sz="2000" b="1" dirty="0">
              <a:solidFill>
                <a:schemeClr val="bg1"/>
              </a:solidFill>
            </a:endParaRPr>
          </a:p>
        </p:txBody>
      </p:sp>
      <p:pic>
        <p:nvPicPr>
          <p:cNvPr id="18" name="Picture 6">
            <a:extLst>
              <a:ext uri="{FF2B5EF4-FFF2-40B4-BE49-F238E27FC236}">
                <a16:creationId xmlns:a16="http://schemas.microsoft.com/office/drawing/2014/main" id="{CA7CEA8D-33BA-40F5-8836-A6103F10FB79}"/>
              </a:ext>
            </a:extLst>
          </p:cNvPr>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9105607" y="1568694"/>
            <a:ext cx="2628900" cy="169319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Picture 8">
            <a:extLst>
              <a:ext uri="{FF2B5EF4-FFF2-40B4-BE49-F238E27FC236}">
                <a16:creationId xmlns:a16="http://schemas.microsoft.com/office/drawing/2014/main" id="{7F29094B-3684-4E67-8984-EA22ADA6F9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9197823" y="4496949"/>
            <a:ext cx="2816225" cy="13985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Picture 11">
            <a:extLst>
              <a:ext uri="{FF2B5EF4-FFF2-40B4-BE49-F238E27FC236}">
                <a16:creationId xmlns:a16="http://schemas.microsoft.com/office/drawing/2014/main" id="{D289FF1C-62AB-4C26-BDA1-C120562BF1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9584803" y="2908663"/>
            <a:ext cx="2429244" cy="163824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 name="TextBox 3">
            <a:extLst>
              <a:ext uri="{FF2B5EF4-FFF2-40B4-BE49-F238E27FC236}">
                <a16:creationId xmlns:a16="http://schemas.microsoft.com/office/drawing/2014/main" id="{22D6D1E1-67C8-47CE-8B63-A3324DD47398}"/>
              </a:ext>
            </a:extLst>
          </p:cNvPr>
          <p:cNvSpPr txBox="1"/>
          <p:nvPr/>
        </p:nvSpPr>
        <p:spPr>
          <a:xfrm>
            <a:off x="1828802" y="6324601"/>
            <a:ext cx="7924799" cy="430887"/>
          </a:xfrm>
          <a:prstGeom prst="rect">
            <a:avLst/>
          </a:prstGeom>
          <a:noFill/>
        </p:spPr>
        <p:txBody>
          <a:bodyPr wrap="square" rtlCol="0">
            <a:spAutoFit/>
          </a:bodyPr>
          <a:lstStyle/>
          <a:p>
            <a:r>
              <a:rPr lang="en-US" sz="1100" dirty="0">
                <a:solidFill>
                  <a:schemeClr val="bg1"/>
                </a:solidFill>
              </a:rPr>
              <a:t>Source: Mayer, R.E. (2008). Applying the science of learning: Evidence-based principles for the design of multimedia instruction. </a:t>
            </a:r>
            <a:r>
              <a:rPr lang="en-US" sz="1100" i="1" dirty="0">
                <a:solidFill>
                  <a:schemeClr val="bg1"/>
                </a:solidFill>
              </a:rPr>
              <a:t>American Psychologist</a:t>
            </a:r>
            <a:r>
              <a:rPr lang="en-US" sz="1100" dirty="0">
                <a:solidFill>
                  <a:schemeClr val="bg1"/>
                </a:solidFill>
              </a:rPr>
              <a:t>, 63(8), 760-769</a:t>
            </a:r>
            <a:endParaRPr lang="en-CA" sz="1100" dirty="0">
              <a:solidFill>
                <a:schemeClr val="bg1"/>
              </a:solidFill>
            </a:endParaRPr>
          </a:p>
        </p:txBody>
      </p:sp>
    </p:spTree>
    <p:extLst>
      <p:ext uri="{BB962C8B-B14F-4D97-AF65-F5344CB8AC3E}">
        <p14:creationId xmlns:p14="http://schemas.microsoft.com/office/powerpoint/2010/main" val="1394291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24933" y="2294466"/>
            <a:ext cx="11243733" cy="2582334"/>
          </a:xfrm>
        </p:spPr>
        <p:txBody>
          <a:bodyPr>
            <a:normAutofit/>
          </a:bodyPr>
          <a:lstStyle/>
          <a:p>
            <a:pPr marL="0" indent="0" algn="ctr">
              <a:buNone/>
            </a:pPr>
            <a:r>
              <a:rPr lang="en-IN" dirty="0"/>
              <a:t>A genuine higher education is unsettling; it is not meant to be a cosy experience. It is disturbing because, ultimately, the student comes to see that things could always be other than they are. A higher education experience is not complete unless the student realizes that, no matter how much effort is put in, or how much library research, there are no final answers.</a:t>
            </a:r>
            <a:endParaRPr lang="en-CA" dirty="0"/>
          </a:p>
          <a:p>
            <a:endParaRPr lang="en-CA" dirty="0"/>
          </a:p>
        </p:txBody>
      </p:sp>
      <p:sp>
        <p:nvSpPr>
          <p:cNvPr id="3" name="Title 2"/>
          <p:cNvSpPr>
            <a:spLocks noGrp="1"/>
          </p:cNvSpPr>
          <p:nvPr>
            <p:ph type="title"/>
          </p:nvPr>
        </p:nvSpPr>
        <p:spPr/>
        <p:txBody>
          <a:bodyPr/>
          <a:lstStyle/>
          <a:p>
            <a:r>
              <a:rPr lang="en-CA" dirty="0"/>
              <a:t>Higher Education is…</a:t>
            </a:r>
          </a:p>
        </p:txBody>
      </p:sp>
      <p:sp>
        <p:nvSpPr>
          <p:cNvPr id="5" name="TextBox 4"/>
          <p:cNvSpPr txBox="1"/>
          <p:nvPr/>
        </p:nvSpPr>
        <p:spPr>
          <a:xfrm>
            <a:off x="9498493" y="5401734"/>
            <a:ext cx="2270173" cy="461665"/>
          </a:xfrm>
          <a:prstGeom prst="rect">
            <a:avLst/>
          </a:prstGeom>
          <a:noFill/>
        </p:spPr>
        <p:txBody>
          <a:bodyPr wrap="none" rtlCol="0">
            <a:spAutoFit/>
          </a:bodyPr>
          <a:lstStyle/>
          <a:p>
            <a:r>
              <a:rPr lang="en-CA" sz="2400" b="1" dirty="0"/>
              <a:t>- Barnett (1990)</a:t>
            </a:r>
          </a:p>
        </p:txBody>
      </p:sp>
    </p:spTree>
    <p:extLst>
      <p:ext uri="{BB962C8B-B14F-4D97-AF65-F5344CB8AC3E}">
        <p14:creationId xmlns:p14="http://schemas.microsoft.com/office/powerpoint/2010/main" val="6582424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B1A975-69D1-4ADC-8A5C-9BC07D0A6325}"/>
              </a:ext>
            </a:extLst>
          </p:cNvPr>
          <p:cNvSpPr>
            <a:spLocks noGrp="1"/>
          </p:cNvSpPr>
          <p:nvPr>
            <p:ph type="title"/>
          </p:nvPr>
        </p:nvSpPr>
        <p:spPr>
          <a:xfrm>
            <a:off x="1524000" y="30162"/>
            <a:ext cx="9144000" cy="1265238"/>
          </a:xfrm>
        </p:spPr>
        <p:txBody>
          <a:bodyPr/>
          <a:lstStyle/>
          <a:p>
            <a:pPr algn="ctr"/>
            <a:r>
              <a:rPr lang="en-US" i="0" dirty="0"/>
              <a:t>Interactive Online Resources</a:t>
            </a:r>
          </a:p>
        </p:txBody>
      </p:sp>
      <p:pic>
        <p:nvPicPr>
          <p:cNvPr id="4" name="Picture 2">
            <a:extLst>
              <a:ext uri="{FF2B5EF4-FFF2-40B4-BE49-F238E27FC236}">
                <a16:creationId xmlns:a16="http://schemas.microsoft.com/office/drawing/2014/main" id="{88639929-7510-43FE-9733-9974182F42A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89873" y="1143000"/>
            <a:ext cx="7012255" cy="52578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TextBox 4">
            <a:extLst>
              <a:ext uri="{FF2B5EF4-FFF2-40B4-BE49-F238E27FC236}">
                <a16:creationId xmlns:a16="http://schemas.microsoft.com/office/drawing/2014/main" id="{133BA13A-7620-4154-95E4-8A265C6BF949}"/>
              </a:ext>
            </a:extLst>
          </p:cNvPr>
          <p:cNvSpPr txBox="1"/>
          <p:nvPr/>
        </p:nvSpPr>
        <p:spPr>
          <a:xfrm>
            <a:off x="4278836" y="6400800"/>
            <a:ext cx="3148362" cy="369332"/>
          </a:xfrm>
          <a:prstGeom prst="rect">
            <a:avLst/>
          </a:prstGeom>
          <a:noFill/>
        </p:spPr>
        <p:txBody>
          <a:bodyPr wrap="none" rtlCol="0">
            <a:spAutoFit/>
          </a:bodyPr>
          <a:lstStyle/>
          <a:p>
            <a:r>
              <a:rPr lang="en-GB" altLang="en-US" dirty="0">
                <a:solidFill>
                  <a:srgbClr val="000000"/>
                </a:solidFill>
              </a:rPr>
              <a:t>(Source: Panda &amp; Mishra, 2008)</a:t>
            </a:r>
            <a:endParaRPr lang="en-US" dirty="0"/>
          </a:p>
        </p:txBody>
      </p:sp>
    </p:spTree>
    <p:extLst>
      <p:ext uri="{BB962C8B-B14F-4D97-AF65-F5344CB8AC3E}">
        <p14:creationId xmlns:p14="http://schemas.microsoft.com/office/powerpoint/2010/main" val="10398941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The TPACK Image (rights free). Read below to learn how to use the image in your own works. Right click to download the high-resolution version of this image.">
            <a:extLst>
              <a:ext uri="{FF2B5EF4-FFF2-40B4-BE49-F238E27FC236}">
                <a16:creationId xmlns:a16="http://schemas.microsoft.com/office/drawing/2014/main" id="{93B383C5-E1A2-45B6-B24B-B8305D96239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586162" y="1600199"/>
            <a:ext cx="4816475" cy="4816475"/>
          </a:xfrm>
          <a:prstGeom prst="rect">
            <a:avLst/>
          </a:prstGeom>
          <a:solidFill>
            <a:srgbClr val="FFFFFF"/>
          </a:solidFill>
        </p:spPr>
      </p:pic>
      <p:sp>
        <p:nvSpPr>
          <p:cNvPr id="8" name="Title 7">
            <a:extLst>
              <a:ext uri="{FF2B5EF4-FFF2-40B4-BE49-F238E27FC236}">
                <a16:creationId xmlns:a16="http://schemas.microsoft.com/office/drawing/2014/main" id="{11208191-C628-41E9-9A8D-FA4D890AA448}"/>
              </a:ext>
            </a:extLst>
          </p:cNvPr>
          <p:cNvSpPr>
            <a:spLocks noGrp="1"/>
          </p:cNvSpPr>
          <p:nvPr>
            <p:ph type="title"/>
          </p:nvPr>
        </p:nvSpPr>
        <p:spPr>
          <a:xfrm>
            <a:off x="406400" y="168166"/>
            <a:ext cx="11176000" cy="1265238"/>
          </a:xfrm>
        </p:spPr>
        <p:txBody>
          <a:bodyPr wrap="square" anchor="ctr">
            <a:normAutofit/>
          </a:bodyPr>
          <a:lstStyle/>
          <a:p>
            <a:pPr>
              <a:lnSpc>
                <a:spcPct val="90000"/>
              </a:lnSpc>
            </a:pPr>
            <a:r>
              <a:rPr lang="en-US" sz="4100" i="0"/>
              <a:t>Technological Pedagogical Content Knowledge</a:t>
            </a:r>
            <a:endParaRPr lang="en-CA" sz="4100"/>
          </a:p>
        </p:txBody>
      </p:sp>
      <p:sp>
        <p:nvSpPr>
          <p:cNvPr id="11" name="TextBox 10">
            <a:extLst>
              <a:ext uri="{FF2B5EF4-FFF2-40B4-BE49-F238E27FC236}">
                <a16:creationId xmlns:a16="http://schemas.microsoft.com/office/drawing/2014/main" id="{FDE11A4F-AF5C-4E6C-B2FF-F8D6705B341C}"/>
              </a:ext>
            </a:extLst>
          </p:cNvPr>
          <p:cNvSpPr txBox="1"/>
          <p:nvPr/>
        </p:nvSpPr>
        <p:spPr>
          <a:xfrm>
            <a:off x="3581401" y="6551335"/>
            <a:ext cx="4712893" cy="276999"/>
          </a:xfrm>
          <a:prstGeom prst="rect">
            <a:avLst/>
          </a:prstGeom>
          <a:noFill/>
        </p:spPr>
        <p:txBody>
          <a:bodyPr wrap="none" rtlCol="0">
            <a:spAutoFit/>
          </a:bodyPr>
          <a:lstStyle/>
          <a:p>
            <a:r>
              <a:rPr lang="en-US" sz="1200" dirty="0"/>
              <a:t>Source: Reproduced by permission of the publisher, © 2012 by tpack.org</a:t>
            </a:r>
            <a:endParaRPr lang="en-CA" sz="1200" dirty="0"/>
          </a:p>
        </p:txBody>
      </p:sp>
    </p:spTree>
    <p:extLst>
      <p:ext uri="{BB962C8B-B14F-4D97-AF65-F5344CB8AC3E}">
        <p14:creationId xmlns:p14="http://schemas.microsoft.com/office/powerpoint/2010/main" val="5009953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8946F2-91EC-4DEB-BCE0-1BCF36A4B98B}"/>
              </a:ext>
            </a:extLst>
          </p:cNvPr>
          <p:cNvSpPr>
            <a:spLocks noGrp="1"/>
          </p:cNvSpPr>
          <p:nvPr>
            <p:ph type="sldNum" sz="quarter" idx="10"/>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Calibri"/>
                <a:ea typeface="+mn-ea"/>
                <a:cs typeface="+mn-cs"/>
              </a:rPr>
              <a:t>PAGE </a:t>
            </a:r>
            <a:fld id="{4A9B5881-4007-4345-955A-79C2656F0C49}" type="slidenum">
              <a:rPr kumimoji="0" lang="en-US" sz="1200" b="0" i="0" u="none" strike="noStrike" kern="1200" cap="none" spc="0" normalizeH="0" baseline="0" noProof="0" smtClean="0">
                <a:ln>
                  <a:noFill/>
                </a:ln>
                <a:solidFill>
                  <a:srgbClr val="FFFFFF"/>
                </a:solidFill>
                <a:effectLst/>
                <a:uLnTx/>
                <a:uFillTx/>
                <a:latin typeface="Calibri"/>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52</a:t>
            </a:fld>
            <a:endParaRPr kumimoji="0" lang="en-US" sz="1200" b="0" i="0" u="none" strike="noStrike" kern="1200" cap="none" spc="0" normalizeH="0" baseline="0" noProof="0" dirty="0">
              <a:ln>
                <a:noFill/>
              </a:ln>
              <a:solidFill>
                <a:srgbClr val="FFFFFF"/>
              </a:solidFill>
              <a:effectLst/>
              <a:uLnTx/>
              <a:uFillTx/>
              <a:latin typeface="Calibri"/>
              <a:ea typeface="+mn-ea"/>
              <a:cs typeface="+mn-cs"/>
            </a:endParaRPr>
          </a:p>
        </p:txBody>
      </p:sp>
      <p:sp>
        <p:nvSpPr>
          <p:cNvPr id="5" name="TextBox 4">
            <a:extLst>
              <a:ext uri="{FF2B5EF4-FFF2-40B4-BE49-F238E27FC236}">
                <a16:creationId xmlns:a16="http://schemas.microsoft.com/office/drawing/2014/main" id="{76593896-424D-468D-B418-643DE94F8176}"/>
              </a:ext>
            </a:extLst>
          </p:cNvPr>
          <p:cNvSpPr txBox="1"/>
          <p:nvPr/>
        </p:nvSpPr>
        <p:spPr>
          <a:xfrm>
            <a:off x="0" y="2828835"/>
            <a:ext cx="1219200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200" b="1" i="0" u="none" strike="noStrike" kern="1200" cap="none" spc="0" normalizeH="0" baseline="0" noProof="0" dirty="0">
                <a:ln>
                  <a:noFill/>
                </a:ln>
                <a:solidFill>
                  <a:srgbClr val="FFFFFF"/>
                </a:solidFill>
                <a:effectLst/>
                <a:uLnTx/>
                <a:uFillTx/>
                <a:latin typeface="Calibri"/>
                <a:ea typeface="+mn-ea"/>
                <a:cs typeface="+mn-cs"/>
              </a:rPr>
              <a:t>ONLINE LEARNING MYTHS</a:t>
            </a:r>
            <a:endParaRPr kumimoji="0" lang="en-CA" sz="7200" b="1" i="0" u="none" strike="noStrike" kern="1200" cap="none" spc="0" normalizeH="0" baseline="0" noProof="0" dirty="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33424840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a:xfrm>
            <a:off x="7873611" y="1676408"/>
            <a:ext cx="3923999" cy="3671095"/>
          </a:xfrm>
        </p:spPr>
        <p:txBody>
          <a:bodyPr anchor="b">
            <a:normAutofit/>
          </a:bodyPr>
          <a:lstStyle/>
          <a:p>
            <a:r>
              <a:rPr lang="en-US" sz="6600" b="1" dirty="0"/>
              <a:t>Myth #1: </a:t>
            </a:r>
            <a:br>
              <a:rPr lang="en-US" sz="6600" b="1" dirty="0"/>
            </a:br>
            <a:r>
              <a:rPr lang="en-US" sz="6600" dirty="0"/>
              <a:t>If we build it, they will come</a:t>
            </a:r>
          </a:p>
        </p:txBody>
      </p:sp>
      <p:sp>
        <p:nvSpPr>
          <p:cNvPr id="13" name="Slide Number Placeholder 3">
            <a:extLst>
              <a:ext uri="{FF2B5EF4-FFF2-40B4-BE49-F238E27FC236}">
                <a16:creationId xmlns:a16="http://schemas.microsoft.com/office/drawing/2014/main" id="{9CA7A4E7-0CEC-4B85-A46E-09439158F47C}"/>
              </a:ext>
            </a:extLst>
          </p:cNvPr>
          <p:cNvSpPr>
            <a:spLocks noGrp="1"/>
          </p:cNvSpPr>
          <p:nvPr>
            <p:ph type="sldNum" sz="quarter" idx="10"/>
          </p:nvPr>
        </p:nvSpPr>
        <p:spPr>
          <a:xfrm>
            <a:off x="11353800" y="6361475"/>
            <a:ext cx="838200" cy="360000"/>
          </a:xfrm>
        </p:spPr>
        <p:txBody>
          <a:bodyPr/>
          <a:lstStyle/>
          <a:p>
            <a:pPr>
              <a:spcAft>
                <a:spcPts val="600"/>
              </a:spcAft>
            </a:pPr>
            <a:r>
              <a:rPr lang="en-US"/>
              <a:t>PAGE </a:t>
            </a:r>
            <a:fld id="{4A9B5881-4007-4345-955A-79C2656F0C49}" type="slidenum">
              <a:rPr lang="en-US" smtClean="0"/>
              <a:pPr>
                <a:spcAft>
                  <a:spcPts val="600"/>
                </a:spcAft>
              </a:pPr>
              <a:t>53</a:t>
            </a:fld>
            <a:endParaRPr lang="en-US"/>
          </a:p>
        </p:txBody>
      </p:sp>
      <p:pic>
        <p:nvPicPr>
          <p:cNvPr id="3" name="Picture 2" descr="Graphical user interface&#10;&#10;Description automatically generated">
            <a:extLst>
              <a:ext uri="{FF2B5EF4-FFF2-40B4-BE49-F238E27FC236}">
                <a16:creationId xmlns:a16="http://schemas.microsoft.com/office/drawing/2014/main" id="{79988A38-F603-4798-8BE7-C030855526BB}"/>
              </a:ext>
            </a:extLst>
          </p:cNvPr>
          <p:cNvPicPr>
            <a:picLocks noChangeAspect="1"/>
          </p:cNvPicPr>
          <p:nvPr/>
        </p:nvPicPr>
        <p:blipFill rotWithShape="1">
          <a:blip r:embed="rId3">
            <a:extLst>
              <a:ext uri="{28A0092B-C50C-407E-A947-70E740481C1C}">
                <a14:useLocalDpi xmlns:a14="http://schemas.microsoft.com/office/drawing/2010/main" val="0"/>
              </a:ext>
            </a:extLst>
          </a:blip>
          <a:srcRect l="6529" r="46854" b="-1"/>
          <a:stretch/>
        </p:blipFill>
        <p:spPr>
          <a:xfrm>
            <a:off x="-1" y="10"/>
            <a:ext cx="7512001" cy="6727845"/>
          </a:xfrm>
          <a:prstGeom prst="rect">
            <a:avLst/>
          </a:prstGeom>
          <a:noFill/>
        </p:spPr>
      </p:pic>
    </p:spTree>
    <p:extLst>
      <p:ext uri="{BB962C8B-B14F-4D97-AF65-F5344CB8AC3E}">
        <p14:creationId xmlns:p14="http://schemas.microsoft.com/office/powerpoint/2010/main" val="78942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a:xfrm>
            <a:off x="7620000" y="570831"/>
            <a:ext cx="4512733" cy="5586192"/>
          </a:xfrm>
        </p:spPr>
        <p:txBody>
          <a:bodyPr anchor="ctr"/>
          <a:lstStyle/>
          <a:p>
            <a:r>
              <a:rPr lang="en-US" b="1" dirty="0"/>
              <a:t>Myth #2: </a:t>
            </a:r>
            <a:br>
              <a:rPr lang="en-US" b="1" dirty="0"/>
            </a:br>
            <a:r>
              <a:rPr lang="en-US" b="1" dirty="0"/>
              <a:t>The core expertise of teachers come from content knowledge</a:t>
            </a:r>
            <a:endParaRPr lang="en-US" dirty="0"/>
          </a:p>
        </p:txBody>
      </p:sp>
      <p:pic>
        <p:nvPicPr>
          <p:cNvPr id="7" name="Picture Placeholder 6">
            <a:extLst>
              <a:ext uri="{FF2B5EF4-FFF2-40B4-BE49-F238E27FC236}">
                <a16:creationId xmlns:a16="http://schemas.microsoft.com/office/drawing/2014/main" id="{B9F0FCB0-E584-4640-9797-2479E5C3DCD0}"/>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18597" r="18597"/>
          <a:stretch>
            <a:fillRect/>
          </a:stretch>
        </p:blipFill>
        <p:spPr/>
      </p:pic>
    </p:spTree>
    <p:extLst>
      <p:ext uri="{BB962C8B-B14F-4D97-AF65-F5344CB8AC3E}">
        <p14:creationId xmlns:p14="http://schemas.microsoft.com/office/powerpoint/2010/main" val="1217488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a:xfrm>
            <a:off x="7620000" y="570831"/>
            <a:ext cx="4512733" cy="5586192"/>
          </a:xfrm>
        </p:spPr>
        <p:txBody>
          <a:bodyPr/>
          <a:lstStyle/>
          <a:p>
            <a:r>
              <a:rPr lang="en-US" b="1" dirty="0"/>
              <a:t>Myth #3: </a:t>
            </a:r>
            <a:r>
              <a:rPr lang="en-US" dirty="0"/>
              <a:t>Technology is a poor substitute for face-to-face learning</a:t>
            </a:r>
          </a:p>
        </p:txBody>
      </p:sp>
      <p:pic>
        <p:nvPicPr>
          <p:cNvPr id="5" name="Picture Placeholder 4">
            <a:extLst>
              <a:ext uri="{FF2B5EF4-FFF2-40B4-BE49-F238E27FC236}">
                <a16:creationId xmlns:a16="http://schemas.microsoft.com/office/drawing/2014/main" id="{EE562CF9-BA17-45FA-9A19-639DCB92A3F9}"/>
              </a:ext>
            </a:extLst>
          </p:cNvPr>
          <p:cNvPicPr>
            <a:picLocks noGrp="1" noChangeAspect="1"/>
          </p:cNvPicPr>
          <p:nvPr>
            <p:ph type="pic" idx="1"/>
          </p:nvPr>
        </p:nvPicPr>
        <p:blipFill>
          <a:blip r:embed="rId2"/>
          <a:srcRect l="3797" r="3797"/>
          <a:stretch>
            <a:fillRect/>
          </a:stretch>
        </p:blipFill>
        <p:spPr>
          <a:prstGeom prst="rect">
            <a:avLst/>
          </a:prstGeom>
        </p:spPr>
      </p:pic>
    </p:spTree>
    <p:extLst>
      <p:ext uri="{BB962C8B-B14F-4D97-AF65-F5344CB8AC3E}">
        <p14:creationId xmlns:p14="http://schemas.microsoft.com/office/powerpoint/2010/main" val="240074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a:xfrm>
            <a:off x="0" y="1"/>
            <a:ext cx="4705350" cy="6721472"/>
          </a:xfrm>
        </p:spPr>
        <p:txBody>
          <a:bodyPr anchor="ctr">
            <a:normAutofit/>
          </a:bodyPr>
          <a:lstStyle/>
          <a:p>
            <a:r>
              <a:rPr lang="en-US" sz="6000" b="1" dirty="0"/>
              <a:t>Myth #4: </a:t>
            </a:r>
            <a:r>
              <a:rPr lang="en-US" sz="6000" dirty="0"/>
              <a:t>Synchronous video conferencing is online learning</a:t>
            </a:r>
          </a:p>
        </p:txBody>
      </p:sp>
      <p:pic>
        <p:nvPicPr>
          <p:cNvPr id="7" name="Picture Placeholder 6" descr="Graphical user interface, website&#10;&#10;Description automatically generated">
            <a:extLst>
              <a:ext uri="{FF2B5EF4-FFF2-40B4-BE49-F238E27FC236}">
                <a16:creationId xmlns:a16="http://schemas.microsoft.com/office/drawing/2014/main" id="{A2B4E298-DA90-4829-BB50-78632564341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05350" y="1171884"/>
            <a:ext cx="6648448" cy="4371354"/>
          </a:xfrm>
          <a:noFill/>
        </p:spPr>
      </p:pic>
      <p:sp>
        <p:nvSpPr>
          <p:cNvPr id="12" name="Slide Number Placeholder 3">
            <a:extLst>
              <a:ext uri="{FF2B5EF4-FFF2-40B4-BE49-F238E27FC236}">
                <a16:creationId xmlns:a16="http://schemas.microsoft.com/office/drawing/2014/main" id="{5EFEE355-A8DF-4DAE-BA86-4374893DF149}"/>
              </a:ext>
            </a:extLst>
          </p:cNvPr>
          <p:cNvSpPr>
            <a:spLocks noGrp="1"/>
          </p:cNvSpPr>
          <p:nvPr>
            <p:ph type="sldNum" sz="quarter" idx="10"/>
          </p:nvPr>
        </p:nvSpPr>
        <p:spPr>
          <a:xfrm>
            <a:off x="11353800" y="6361475"/>
            <a:ext cx="838200" cy="360000"/>
          </a:xfrm>
        </p:spPr>
        <p:txBody>
          <a:bodyPr/>
          <a:lstStyle/>
          <a:p>
            <a:pPr>
              <a:spcAft>
                <a:spcPts val="600"/>
              </a:spcAft>
            </a:pPr>
            <a:r>
              <a:rPr lang="en-US"/>
              <a:t>PAGE </a:t>
            </a:r>
            <a:fld id="{4A9B5881-4007-4345-955A-79C2656F0C49}" type="slidenum">
              <a:rPr lang="en-US" smtClean="0"/>
              <a:pPr>
                <a:spcAft>
                  <a:spcPts val="600"/>
                </a:spcAft>
              </a:pPr>
              <a:t>56</a:t>
            </a:fld>
            <a:endParaRPr lang="en-US"/>
          </a:p>
        </p:txBody>
      </p:sp>
    </p:spTree>
    <p:extLst>
      <p:ext uri="{BB962C8B-B14F-4D97-AF65-F5344CB8AC3E}">
        <p14:creationId xmlns:p14="http://schemas.microsoft.com/office/powerpoint/2010/main" val="62759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a:xfrm>
            <a:off x="7620000" y="570831"/>
            <a:ext cx="4512733" cy="5586192"/>
          </a:xfrm>
        </p:spPr>
        <p:txBody>
          <a:bodyPr anchor="ctr"/>
          <a:lstStyle/>
          <a:p>
            <a:r>
              <a:rPr lang="en-US" b="1" dirty="0"/>
              <a:t>Myth #5: </a:t>
            </a:r>
            <a:r>
              <a:rPr lang="en-US" dirty="0"/>
              <a:t>Technology use does not improve learning</a:t>
            </a:r>
          </a:p>
        </p:txBody>
      </p:sp>
      <p:pic>
        <p:nvPicPr>
          <p:cNvPr id="5" name="Picture Placeholder 4">
            <a:extLst>
              <a:ext uri="{FF2B5EF4-FFF2-40B4-BE49-F238E27FC236}">
                <a16:creationId xmlns:a16="http://schemas.microsoft.com/office/drawing/2014/main" id="{AED872CA-28AE-41EF-B5F8-F32776324A31}"/>
              </a:ext>
            </a:extLst>
          </p:cNvPr>
          <p:cNvPicPr>
            <a:picLocks noGrp="1" noChangeAspect="1"/>
          </p:cNvPicPr>
          <p:nvPr>
            <p:ph type="pic" idx="1"/>
          </p:nvPr>
        </p:nvPicPr>
        <p:blipFill>
          <a:blip r:embed="rId3"/>
          <a:srcRect t="14294" b="14294"/>
          <a:stretch>
            <a:fillRect/>
          </a:stretch>
        </p:blipFill>
        <p:spPr>
          <a:prstGeom prst="rect">
            <a:avLst/>
          </a:prstGeom>
        </p:spPr>
      </p:pic>
    </p:spTree>
    <p:extLst>
      <p:ext uri="{BB962C8B-B14F-4D97-AF65-F5344CB8AC3E}">
        <p14:creationId xmlns:p14="http://schemas.microsoft.com/office/powerpoint/2010/main" val="2758629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0C5037-DA4A-44E2-A9FB-84B1498768A7}"/>
              </a:ext>
            </a:extLst>
          </p:cNvPr>
          <p:cNvSpPr>
            <a:spLocks noGrp="1"/>
          </p:cNvSpPr>
          <p:nvPr>
            <p:ph type="title"/>
          </p:nvPr>
        </p:nvSpPr>
        <p:spPr>
          <a:xfrm>
            <a:off x="7620000" y="570831"/>
            <a:ext cx="4512733" cy="5586192"/>
          </a:xfrm>
        </p:spPr>
        <p:txBody>
          <a:bodyPr anchor="ctr"/>
          <a:lstStyle/>
          <a:p>
            <a:r>
              <a:rPr lang="en-US" b="1" dirty="0"/>
              <a:t>Myth #6: Today’s learners do not need digital skills</a:t>
            </a:r>
            <a:endParaRPr lang="en-US" dirty="0"/>
          </a:p>
        </p:txBody>
      </p:sp>
      <p:pic>
        <p:nvPicPr>
          <p:cNvPr id="6" name="Picture Placeholder 5">
            <a:extLst>
              <a:ext uri="{FF2B5EF4-FFF2-40B4-BE49-F238E27FC236}">
                <a16:creationId xmlns:a16="http://schemas.microsoft.com/office/drawing/2014/main" id="{4FA3949C-603A-491C-9104-A49E040448CB}"/>
              </a:ext>
            </a:extLst>
          </p:cNvPr>
          <p:cNvPicPr>
            <a:picLocks noGrp="1" noChangeAspect="1"/>
          </p:cNvPicPr>
          <p:nvPr>
            <p:ph type="pic" idx="1"/>
          </p:nvPr>
        </p:nvPicPr>
        <p:blipFill>
          <a:blip r:embed="rId3">
            <a:extLst>
              <a:ext uri="{28A0092B-C50C-407E-A947-70E740481C1C}">
                <a14:useLocalDpi xmlns:a14="http://schemas.microsoft.com/office/drawing/2010/main" val="0"/>
              </a:ext>
            </a:extLst>
          </a:blip>
          <a:srcRect l="12781" r="12781"/>
          <a:stretch>
            <a:fillRect/>
          </a:stretch>
        </p:blipFill>
        <p:spPr/>
      </p:pic>
    </p:spTree>
    <p:extLst>
      <p:ext uri="{BB962C8B-B14F-4D97-AF65-F5344CB8AC3E}">
        <p14:creationId xmlns:p14="http://schemas.microsoft.com/office/powerpoint/2010/main" val="72551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8946F2-91EC-4DEB-BCE0-1BCF36A4B98B}"/>
              </a:ext>
            </a:extLst>
          </p:cNvPr>
          <p:cNvSpPr>
            <a:spLocks noGrp="1"/>
          </p:cNvSpPr>
          <p:nvPr>
            <p:ph type="sldNum" sz="quarter" idx="10"/>
          </p:nvPr>
        </p:nvSpPr>
        <p:spPr/>
        <p:txBody>
          <a:bodyPr/>
          <a:lstStyle/>
          <a:p>
            <a:r>
              <a:rPr lang="en-US"/>
              <a:t>PAGE </a:t>
            </a:r>
            <a:fld id="{4A9B5881-4007-4345-955A-79C2656F0C49}" type="slidenum">
              <a:rPr lang="en-US" smtClean="0"/>
              <a:pPr/>
              <a:t>59</a:t>
            </a:fld>
            <a:endParaRPr lang="en-US" dirty="0"/>
          </a:p>
        </p:txBody>
      </p:sp>
      <p:sp>
        <p:nvSpPr>
          <p:cNvPr id="5" name="TextBox 4">
            <a:extLst>
              <a:ext uri="{FF2B5EF4-FFF2-40B4-BE49-F238E27FC236}">
                <a16:creationId xmlns:a16="http://schemas.microsoft.com/office/drawing/2014/main" id="{76593896-424D-468D-B418-643DE94F8176}"/>
              </a:ext>
            </a:extLst>
          </p:cNvPr>
          <p:cNvSpPr txBox="1"/>
          <p:nvPr/>
        </p:nvSpPr>
        <p:spPr>
          <a:xfrm>
            <a:off x="0" y="2828835"/>
            <a:ext cx="12192000" cy="1200329"/>
          </a:xfrm>
          <a:prstGeom prst="rect">
            <a:avLst/>
          </a:prstGeom>
          <a:noFill/>
        </p:spPr>
        <p:txBody>
          <a:bodyPr wrap="square" rtlCol="0">
            <a:spAutoFit/>
          </a:bodyPr>
          <a:lstStyle/>
          <a:p>
            <a:pPr algn="ctr"/>
            <a:r>
              <a:rPr lang="en-US" sz="7200" b="1" dirty="0">
                <a:solidFill>
                  <a:schemeClr val="bg1"/>
                </a:solidFill>
              </a:rPr>
              <a:t>REFORMS FOR FUTURE</a:t>
            </a:r>
            <a:endParaRPr lang="en-CA" sz="7200" b="1" dirty="0">
              <a:solidFill>
                <a:schemeClr val="bg1"/>
              </a:solidFill>
            </a:endParaRPr>
          </a:p>
        </p:txBody>
      </p:sp>
    </p:spTree>
    <p:extLst>
      <p:ext uri="{BB962C8B-B14F-4D97-AF65-F5344CB8AC3E}">
        <p14:creationId xmlns:p14="http://schemas.microsoft.com/office/powerpoint/2010/main" val="2205498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752599"/>
            <a:ext cx="6011333" cy="4580467"/>
          </a:xfrm>
        </p:spPr>
        <p:txBody>
          <a:bodyPr/>
          <a:lstStyle/>
          <a:p>
            <a:r>
              <a:rPr lang="en-CA" dirty="0"/>
              <a:t>Quest for excellence</a:t>
            </a:r>
          </a:p>
          <a:p>
            <a:r>
              <a:rPr lang="en-CA" dirty="0"/>
              <a:t>Creativity</a:t>
            </a:r>
          </a:p>
          <a:p>
            <a:r>
              <a:rPr lang="en-CA" dirty="0"/>
              <a:t>Critical inquiry</a:t>
            </a:r>
          </a:p>
          <a:p>
            <a:r>
              <a:rPr lang="en-CA" dirty="0"/>
              <a:t>Exploration of truth</a:t>
            </a:r>
          </a:p>
          <a:p>
            <a:r>
              <a:rPr lang="en-CA" dirty="0"/>
              <a:t>Discovery</a:t>
            </a:r>
          </a:p>
          <a:p>
            <a:r>
              <a:rPr lang="en-CA" dirty="0"/>
              <a:t>Discussion, debate and dialogue</a:t>
            </a:r>
          </a:p>
          <a:p>
            <a:r>
              <a:rPr lang="en-CA" dirty="0"/>
              <a:t>Development </a:t>
            </a:r>
          </a:p>
          <a:p>
            <a:r>
              <a:rPr lang="en-CA" dirty="0"/>
              <a:t>Scholarship</a:t>
            </a:r>
          </a:p>
        </p:txBody>
      </p:sp>
      <p:sp>
        <p:nvSpPr>
          <p:cNvPr id="3" name="Title 2"/>
          <p:cNvSpPr>
            <a:spLocks noGrp="1"/>
          </p:cNvSpPr>
          <p:nvPr>
            <p:ph type="title"/>
          </p:nvPr>
        </p:nvSpPr>
        <p:spPr/>
        <p:txBody>
          <a:bodyPr/>
          <a:lstStyle/>
          <a:p>
            <a:r>
              <a:rPr lang="en-CA" dirty="0"/>
              <a:t>Higher Education is…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00304" y="2025534"/>
            <a:ext cx="4442676" cy="3638665"/>
          </a:xfrm>
          <a:prstGeom prst="rect">
            <a:avLst/>
          </a:prstGeom>
        </p:spPr>
      </p:pic>
    </p:spTree>
    <p:extLst>
      <p:ext uri="{BB962C8B-B14F-4D97-AF65-F5344CB8AC3E}">
        <p14:creationId xmlns:p14="http://schemas.microsoft.com/office/powerpoint/2010/main" val="329195106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2419413517"/>
              </p:ext>
            </p:extLst>
          </p:nvPr>
        </p:nvGraphicFramePr>
        <p:xfrm>
          <a:off x="3048000" y="13970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4114801" y="3963024"/>
            <a:ext cx="3912289" cy="461665"/>
          </a:xfrm>
          <a:prstGeom prst="rect">
            <a:avLst/>
          </a:prstGeom>
          <a:noFill/>
        </p:spPr>
        <p:txBody>
          <a:bodyPr wrap="none" rtlCol="0">
            <a:spAutoFit/>
          </a:bodyPr>
          <a:lstStyle/>
          <a:p>
            <a:r>
              <a:rPr lang="en-US" sz="2400" b="1" dirty="0">
                <a:solidFill>
                  <a:schemeClr val="bg1"/>
                </a:solidFill>
              </a:rPr>
              <a:t>Technology-Enabled Learning</a:t>
            </a:r>
          </a:p>
        </p:txBody>
      </p:sp>
      <p:sp>
        <p:nvSpPr>
          <p:cNvPr id="4" name="Title 3"/>
          <p:cNvSpPr>
            <a:spLocks noGrp="1"/>
          </p:cNvSpPr>
          <p:nvPr>
            <p:ph type="title"/>
          </p:nvPr>
        </p:nvSpPr>
        <p:spPr>
          <a:xfrm>
            <a:off x="829490" y="385679"/>
            <a:ext cx="6933117" cy="833663"/>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CA"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Institutional Model for TEL</a:t>
            </a:r>
          </a:p>
        </p:txBody>
      </p:sp>
      <p:grpSp>
        <p:nvGrpSpPr>
          <p:cNvPr id="9" name="Group 8"/>
          <p:cNvGrpSpPr/>
          <p:nvPr/>
        </p:nvGrpSpPr>
        <p:grpSpPr>
          <a:xfrm>
            <a:off x="7086600" y="1600200"/>
            <a:ext cx="2439482" cy="523220"/>
            <a:chOff x="5562600" y="1600200"/>
            <a:chExt cx="2439482" cy="523220"/>
          </a:xfrm>
        </p:grpSpPr>
        <p:sp>
          <p:nvSpPr>
            <p:cNvPr id="6" name="TextBox 5"/>
            <p:cNvSpPr txBox="1"/>
            <p:nvPr/>
          </p:nvSpPr>
          <p:spPr>
            <a:xfrm>
              <a:off x="6629399" y="1600200"/>
              <a:ext cx="1372683" cy="523220"/>
            </a:xfrm>
            <a:prstGeom prst="rect">
              <a:avLst/>
            </a:prstGeom>
            <a:solidFill>
              <a:schemeClr val="accent2">
                <a:lumMod val="60000"/>
                <a:lumOff val="40000"/>
              </a:schemeClr>
            </a:solidFill>
            <a:ln w="63500">
              <a:solidFill>
                <a:schemeClr val="bg1"/>
              </a:solidFill>
            </a:ln>
          </p:spPr>
          <p:txBody>
            <a:bodyPr wrap="none" rtlCol="0">
              <a:spAutoFit/>
            </a:bodyPr>
            <a:lstStyle/>
            <a:p>
              <a:r>
                <a:rPr lang="en-CA" sz="2800" b="1" dirty="0"/>
                <a:t>Content</a:t>
              </a:r>
            </a:p>
          </p:txBody>
        </p:sp>
        <p:cxnSp>
          <p:nvCxnSpPr>
            <p:cNvPr id="8" name="Straight Arrow Connector 7"/>
            <p:cNvCxnSpPr/>
            <p:nvPr/>
          </p:nvCxnSpPr>
          <p:spPr>
            <a:xfrm flipH="1">
              <a:off x="5562600" y="1861810"/>
              <a:ext cx="1066799" cy="0"/>
            </a:xfrm>
            <a:prstGeom prst="straightConnector1">
              <a:avLst/>
            </a:prstGeom>
            <a:ln w="63500">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
        <p:nvSpPr>
          <p:cNvPr id="5" name="TextBox 4">
            <a:extLst>
              <a:ext uri="{FF2B5EF4-FFF2-40B4-BE49-F238E27FC236}">
                <a16:creationId xmlns:a16="http://schemas.microsoft.com/office/drawing/2014/main" id="{35E8D25D-44AE-446D-BD9E-CE8B084BC194}"/>
              </a:ext>
            </a:extLst>
          </p:cNvPr>
          <p:cNvSpPr txBox="1"/>
          <p:nvPr/>
        </p:nvSpPr>
        <p:spPr>
          <a:xfrm>
            <a:off x="7239000" y="2136332"/>
            <a:ext cx="3286734" cy="369332"/>
          </a:xfrm>
          <a:prstGeom prst="rect">
            <a:avLst/>
          </a:prstGeom>
          <a:solidFill>
            <a:schemeClr val="bg2">
              <a:lumMod val="75000"/>
            </a:schemeClr>
          </a:solidFill>
        </p:spPr>
        <p:txBody>
          <a:bodyPr wrap="none" rtlCol="0">
            <a:spAutoFit/>
          </a:bodyPr>
          <a:lstStyle/>
          <a:p>
            <a:r>
              <a:rPr lang="en-US" dirty="0"/>
              <a:t>Advanced ICT Skills Development</a:t>
            </a:r>
          </a:p>
        </p:txBody>
      </p:sp>
      <p:pic>
        <p:nvPicPr>
          <p:cNvPr id="11" name="Picture 10">
            <a:extLst>
              <a:ext uri="{FF2B5EF4-FFF2-40B4-BE49-F238E27FC236}">
                <a16:creationId xmlns:a16="http://schemas.microsoft.com/office/drawing/2014/main" id="{AA6D9196-50AF-45B4-BC3C-208D3B3CBB5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96706" y="3277749"/>
            <a:ext cx="833554" cy="871659"/>
          </a:xfrm>
          <a:prstGeom prst="rect">
            <a:avLst/>
          </a:prstGeom>
        </p:spPr>
      </p:pic>
      <p:pic>
        <p:nvPicPr>
          <p:cNvPr id="21" name="Picture 20">
            <a:extLst>
              <a:ext uri="{FF2B5EF4-FFF2-40B4-BE49-F238E27FC236}">
                <a16:creationId xmlns:a16="http://schemas.microsoft.com/office/drawing/2014/main" id="{E1BEE538-6651-4D72-B9AD-30C7C7D3ED6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798022" y="4752205"/>
            <a:ext cx="701992" cy="886121"/>
          </a:xfrm>
          <a:prstGeom prst="rect">
            <a:avLst/>
          </a:prstGeom>
        </p:spPr>
      </p:pic>
      <p:pic>
        <p:nvPicPr>
          <p:cNvPr id="24" name="Picture 23">
            <a:extLst>
              <a:ext uri="{FF2B5EF4-FFF2-40B4-BE49-F238E27FC236}">
                <a16:creationId xmlns:a16="http://schemas.microsoft.com/office/drawing/2014/main" id="{85F3CDF1-59C4-49BD-A2C6-1B9379A0CCB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981200" y="3433418"/>
            <a:ext cx="1100828" cy="795043"/>
          </a:xfrm>
          <a:prstGeom prst="rect">
            <a:avLst/>
          </a:prstGeom>
        </p:spPr>
      </p:pic>
      <p:cxnSp>
        <p:nvCxnSpPr>
          <p:cNvPr id="28" name="Connector: Elbow 27">
            <a:extLst>
              <a:ext uri="{FF2B5EF4-FFF2-40B4-BE49-F238E27FC236}">
                <a16:creationId xmlns:a16="http://schemas.microsoft.com/office/drawing/2014/main" id="{0AC104BE-59EE-4952-8B9C-9B386B7BBEE4}"/>
              </a:ext>
            </a:extLst>
          </p:cNvPr>
          <p:cNvCxnSpPr>
            <a:stCxn id="24" idx="2"/>
          </p:cNvCxnSpPr>
          <p:nvPr/>
        </p:nvCxnSpPr>
        <p:spPr>
          <a:xfrm rot="16200000" flipH="1">
            <a:off x="2541837" y="4218237"/>
            <a:ext cx="800740" cy="821186"/>
          </a:xfrm>
          <a:prstGeom prst="bentConnector2">
            <a:avLst/>
          </a:prstGeom>
          <a:ln w="635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2EA1509E-BC38-49EF-B0F2-375A4063247E}"/>
              </a:ext>
            </a:extLst>
          </p:cNvPr>
          <p:cNvCxnSpPr>
            <a:stCxn id="24" idx="0"/>
            <a:endCxn id="5" idx="1"/>
          </p:cNvCxnSpPr>
          <p:nvPr/>
        </p:nvCxnSpPr>
        <p:spPr>
          <a:xfrm rot="5400000" flipH="1" flipV="1">
            <a:off x="4329099" y="523515"/>
            <a:ext cx="1112419" cy="4707386"/>
          </a:xfrm>
          <a:prstGeom prst="bentConnector2">
            <a:avLst/>
          </a:prstGeom>
          <a:ln w="635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9674E3B9-A04C-4E1F-A16D-BA74F1FD2E8B}"/>
              </a:ext>
            </a:extLst>
          </p:cNvPr>
          <p:cNvSpPr/>
          <p:nvPr/>
        </p:nvSpPr>
        <p:spPr>
          <a:xfrm>
            <a:off x="7452358" y="3387821"/>
            <a:ext cx="1905000" cy="584775"/>
          </a:xfrm>
          <a:prstGeom prst="rect">
            <a:avLst/>
          </a:prstGeom>
          <a:solidFill>
            <a:schemeClr val="accent3"/>
          </a:solidFill>
        </p:spPr>
        <p:txBody>
          <a:bodyPr wrap="square" lIns="91440" tIns="45720" rIns="91440" bIns="45720">
            <a:spAutoFit/>
          </a:bodyPr>
          <a:lstStyle/>
          <a:p>
            <a:pPr algn="ctr"/>
            <a:r>
              <a:rPr lang="en-US" sz="3200" b="1" dirty="0">
                <a:ln w="12700">
                  <a:solidFill>
                    <a:schemeClr val="tx2">
                      <a:lumMod val="75000"/>
                    </a:schemeClr>
                  </a:solidFill>
                  <a:prstDash val="solid"/>
                </a:ln>
                <a:solidFill>
                  <a:srgbClr val="80C634"/>
                </a:solidFill>
                <a:effectLst>
                  <a:outerShdw dist="38100" dir="2640000" algn="bl" rotWithShape="0">
                    <a:schemeClr val="tx2">
                      <a:lumMod val="75000"/>
                    </a:schemeClr>
                  </a:outerShdw>
                </a:effectLst>
              </a:rPr>
              <a:t>C-DELTA</a:t>
            </a:r>
          </a:p>
        </p:txBody>
      </p:sp>
      <p:cxnSp>
        <p:nvCxnSpPr>
          <p:cNvPr id="44" name="Straight Arrow Connector 43">
            <a:extLst>
              <a:ext uri="{FF2B5EF4-FFF2-40B4-BE49-F238E27FC236}">
                <a16:creationId xmlns:a16="http://schemas.microsoft.com/office/drawing/2014/main" id="{6548E8E8-2A84-48DF-AEFF-5D559C3FE5D6}"/>
              </a:ext>
            </a:extLst>
          </p:cNvPr>
          <p:cNvCxnSpPr>
            <a:cxnSpLocks/>
          </p:cNvCxnSpPr>
          <p:nvPr/>
        </p:nvCxnSpPr>
        <p:spPr>
          <a:xfrm flipH="1">
            <a:off x="8404858" y="3963024"/>
            <a:ext cx="11596" cy="461665"/>
          </a:xfrm>
          <a:prstGeom prst="straightConnector1">
            <a:avLst/>
          </a:prstGeom>
          <a:ln w="635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ctor: Elbow 46">
            <a:extLst>
              <a:ext uri="{FF2B5EF4-FFF2-40B4-BE49-F238E27FC236}">
                <a16:creationId xmlns:a16="http://schemas.microsoft.com/office/drawing/2014/main" id="{EA09CD0E-D7F6-4360-B019-9189B7651B5C}"/>
              </a:ext>
            </a:extLst>
          </p:cNvPr>
          <p:cNvCxnSpPr>
            <a:cxnSpLocks/>
          </p:cNvCxnSpPr>
          <p:nvPr/>
        </p:nvCxnSpPr>
        <p:spPr>
          <a:xfrm rot="5400000">
            <a:off x="9042284" y="3900969"/>
            <a:ext cx="635707" cy="979579"/>
          </a:xfrm>
          <a:prstGeom prst="bentConnector2">
            <a:avLst/>
          </a:prstGeom>
          <a:ln w="635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ctor: Elbow 51">
            <a:extLst>
              <a:ext uri="{FF2B5EF4-FFF2-40B4-BE49-F238E27FC236}">
                <a16:creationId xmlns:a16="http://schemas.microsoft.com/office/drawing/2014/main" id="{53AB7104-784D-4777-9BE6-4BE4285B083A}"/>
              </a:ext>
            </a:extLst>
          </p:cNvPr>
          <p:cNvCxnSpPr>
            <a:stCxn id="21" idx="1"/>
          </p:cNvCxnSpPr>
          <p:nvPr/>
        </p:nvCxnSpPr>
        <p:spPr>
          <a:xfrm rot="10800000">
            <a:off x="9220200" y="4708611"/>
            <a:ext cx="577822" cy="486654"/>
          </a:xfrm>
          <a:prstGeom prst="bentConnector3">
            <a:avLst/>
          </a:prstGeom>
          <a:ln w="635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3" name="Rectangle 52">
            <a:extLst>
              <a:ext uri="{FF2B5EF4-FFF2-40B4-BE49-F238E27FC236}">
                <a16:creationId xmlns:a16="http://schemas.microsoft.com/office/drawing/2014/main" id="{68AD67D8-0A33-4243-ABF8-6B1976380823}"/>
              </a:ext>
            </a:extLst>
          </p:cNvPr>
          <p:cNvSpPr/>
          <p:nvPr/>
        </p:nvSpPr>
        <p:spPr>
          <a:xfrm>
            <a:off x="3048000" y="2687888"/>
            <a:ext cx="1371600" cy="584775"/>
          </a:xfrm>
          <a:prstGeom prst="rect">
            <a:avLst/>
          </a:prstGeom>
          <a:solidFill>
            <a:schemeClr val="accent4">
              <a:lumMod val="60000"/>
              <a:lumOff val="40000"/>
            </a:schemeClr>
          </a:solidFill>
        </p:spPr>
        <p:txBody>
          <a:bodyPr wrap="square" lIns="91440" tIns="45720" rIns="91440" bIns="45720">
            <a:spAutoFit/>
          </a:bodyPr>
          <a:lstStyle/>
          <a:p>
            <a:pPr algn="ctr"/>
            <a:r>
              <a:rPr lang="en-US" sz="3200" b="1" dirty="0">
                <a:ln w="12700">
                  <a:solidFill>
                    <a:schemeClr val="tx2">
                      <a:lumMod val="75000"/>
                    </a:schemeClr>
                  </a:solidFill>
                  <a:prstDash val="solid"/>
                </a:ln>
                <a:solidFill>
                  <a:schemeClr val="accent4">
                    <a:lumMod val="60000"/>
                    <a:lumOff val="40000"/>
                  </a:schemeClr>
                </a:solidFill>
                <a:effectLst>
                  <a:outerShdw dist="38100" dir="2640000" algn="bl" rotWithShape="0">
                    <a:schemeClr val="tx2">
                      <a:lumMod val="75000"/>
                    </a:schemeClr>
                  </a:outerShdw>
                </a:effectLst>
              </a:rPr>
              <a:t>TEL</a:t>
            </a:r>
          </a:p>
        </p:txBody>
      </p:sp>
      <p:cxnSp>
        <p:nvCxnSpPr>
          <p:cNvPr id="55" name="Straight Arrow Connector 54">
            <a:extLst>
              <a:ext uri="{FF2B5EF4-FFF2-40B4-BE49-F238E27FC236}">
                <a16:creationId xmlns:a16="http://schemas.microsoft.com/office/drawing/2014/main" id="{7EE84080-FD54-4B3C-9AF2-97BEF9278FE3}"/>
              </a:ext>
            </a:extLst>
          </p:cNvPr>
          <p:cNvCxnSpPr>
            <a:cxnSpLocks/>
          </p:cNvCxnSpPr>
          <p:nvPr/>
        </p:nvCxnSpPr>
        <p:spPr>
          <a:xfrm>
            <a:off x="3733800" y="3272662"/>
            <a:ext cx="0" cy="1140464"/>
          </a:xfrm>
          <a:prstGeom prst="straightConnector1">
            <a:avLst/>
          </a:prstGeom>
          <a:ln w="63500">
            <a:solidFill>
              <a:schemeClr val="bg1"/>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59" name="Connector: Elbow 58">
            <a:extLst>
              <a:ext uri="{FF2B5EF4-FFF2-40B4-BE49-F238E27FC236}">
                <a16:creationId xmlns:a16="http://schemas.microsoft.com/office/drawing/2014/main" id="{1F83ACFD-C4C0-48CE-A759-926D826B1935}"/>
              </a:ext>
            </a:extLst>
          </p:cNvPr>
          <p:cNvCxnSpPr>
            <a:stCxn id="24" idx="0"/>
            <a:endCxn id="53" idx="1"/>
          </p:cNvCxnSpPr>
          <p:nvPr/>
        </p:nvCxnSpPr>
        <p:spPr>
          <a:xfrm rot="5400000" flipH="1" flipV="1">
            <a:off x="2563236" y="2948653"/>
            <a:ext cx="453142" cy="516386"/>
          </a:xfrm>
          <a:prstGeom prst="bentConnector2">
            <a:avLst/>
          </a:prstGeom>
          <a:ln w="635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43256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84799" y="420995"/>
            <a:ext cx="7063921" cy="1325563"/>
          </a:xfrm>
          <a:solidFill>
            <a:schemeClr val="accent2">
              <a:lumMod val="50000"/>
            </a:schemeClr>
          </a:solidFill>
        </p:spPr>
        <p:txBody>
          <a:bodyPr>
            <a:normAutofit/>
          </a:bodyPr>
          <a:lstStyle/>
          <a:p>
            <a:pPr algn="l"/>
            <a:r>
              <a:rPr lang="en-US" dirty="0"/>
              <a:t>Institutional success factors</a:t>
            </a:r>
          </a:p>
        </p:txBody>
      </p:sp>
      <p:sp>
        <p:nvSpPr>
          <p:cNvPr id="3" name="Content Placeholder 2"/>
          <p:cNvSpPr>
            <a:spLocks noGrp="1"/>
          </p:cNvSpPr>
          <p:nvPr>
            <p:ph idx="1"/>
          </p:nvPr>
        </p:nvSpPr>
        <p:spPr>
          <a:xfrm>
            <a:off x="2045110" y="2037699"/>
            <a:ext cx="7886700" cy="3869191"/>
          </a:xfrm>
        </p:spPr>
        <p:txBody>
          <a:bodyPr>
            <a:noAutofit/>
          </a:bodyPr>
          <a:lstStyle/>
          <a:p>
            <a:r>
              <a:rPr lang="en-US" sz="2400" dirty="0"/>
              <a:t>Aligned to </a:t>
            </a:r>
            <a:r>
              <a:rPr lang="en-US" sz="2400" dirty="0" err="1"/>
              <a:t>organisational</a:t>
            </a:r>
            <a:r>
              <a:rPr lang="en-US" sz="2400" dirty="0"/>
              <a:t> needs rather than using a generic approach</a:t>
            </a:r>
          </a:p>
          <a:p>
            <a:r>
              <a:rPr lang="en-US" sz="2400" dirty="0" err="1"/>
              <a:t>Organisational</a:t>
            </a:r>
            <a:r>
              <a:rPr lang="en-US" sz="2400" dirty="0"/>
              <a:t> readiness, sufficient technical resources, motivated faculty, policy in place</a:t>
            </a:r>
          </a:p>
          <a:p>
            <a:r>
              <a:rPr lang="en-US" sz="2400" dirty="0"/>
              <a:t>Freedom to adopt different models of blended learning</a:t>
            </a:r>
          </a:p>
          <a:p>
            <a:r>
              <a:rPr lang="en-US" sz="2400" dirty="0"/>
              <a:t>Blended learning should be introduced as a scholarly and transformative redesign process</a:t>
            </a:r>
          </a:p>
          <a:p>
            <a:r>
              <a:rPr lang="en-US" sz="2400" dirty="0"/>
              <a:t>Carrying out regular evaluations and sharing the results</a:t>
            </a:r>
          </a:p>
          <a:p>
            <a:pPr marL="0" indent="0">
              <a:buNone/>
            </a:pPr>
            <a:endParaRPr lang="en-US" sz="2400" dirty="0"/>
          </a:p>
        </p:txBody>
      </p:sp>
      <p:pic>
        <p:nvPicPr>
          <p:cNvPr id="5" name="Picture 4">
            <a:extLst>
              <a:ext uri="{FF2B5EF4-FFF2-40B4-BE49-F238E27FC236}">
                <a16:creationId xmlns:a16="http://schemas.microsoft.com/office/drawing/2014/main" id="{589040CC-510B-470C-A639-522126BE4F0B}"/>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2045110" y="426087"/>
            <a:ext cx="1048979" cy="1048979"/>
          </a:xfrm>
          <a:prstGeom prst="rect">
            <a:avLst/>
          </a:prstGeom>
          <a:solidFill>
            <a:schemeClr val="tx1">
              <a:lumMod val="95000"/>
              <a:lumOff val="5000"/>
            </a:schemeClr>
          </a:solidFill>
        </p:spPr>
      </p:pic>
      <p:sp>
        <p:nvSpPr>
          <p:cNvPr id="7" name="TextBox 6">
            <a:extLst>
              <a:ext uri="{FF2B5EF4-FFF2-40B4-BE49-F238E27FC236}">
                <a16:creationId xmlns:a16="http://schemas.microsoft.com/office/drawing/2014/main" id="{575B19B2-73C2-4E95-B621-B8F6F6E77DAF}"/>
              </a:ext>
            </a:extLst>
          </p:cNvPr>
          <p:cNvSpPr txBox="1"/>
          <p:nvPr/>
        </p:nvSpPr>
        <p:spPr>
          <a:xfrm>
            <a:off x="1767585" y="5691447"/>
            <a:ext cx="8251487" cy="430887"/>
          </a:xfrm>
          <a:prstGeom prst="rect">
            <a:avLst/>
          </a:prstGeom>
          <a:noFill/>
        </p:spPr>
        <p:txBody>
          <a:bodyPr wrap="square" rtlCol="0">
            <a:spAutoFit/>
          </a:bodyPr>
          <a:lstStyle/>
          <a:p>
            <a:r>
              <a:rPr lang="en-US" sz="1100" dirty="0">
                <a:solidFill>
                  <a:schemeClr val="bg1"/>
                </a:solidFill>
              </a:rPr>
              <a:t>Source: Stacey, E. &amp; </a:t>
            </a:r>
            <a:r>
              <a:rPr lang="en-US" sz="1100" dirty="0" err="1">
                <a:solidFill>
                  <a:schemeClr val="bg1"/>
                </a:solidFill>
              </a:rPr>
              <a:t>Gerbic</a:t>
            </a:r>
            <a:r>
              <a:rPr lang="en-US" sz="1100" dirty="0">
                <a:solidFill>
                  <a:schemeClr val="bg1"/>
                </a:solidFill>
              </a:rPr>
              <a:t>, P. (2008). Success factors for blended learning. In </a:t>
            </a:r>
            <a:r>
              <a:rPr lang="en-US" sz="1100" i="1" dirty="0">
                <a:solidFill>
                  <a:schemeClr val="bg1"/>
                </a:solidFill>
              </a:rPr>
              <a:t>Hello! Where are you in the landscape of educational technology? Proceedings </a:t>
            </a:r>
            <a:r>
              <a:rPr lang="en-US" sz="1100" i="1" dirty="0" err="1">
                <a:solidFill>
                  <a:schemeClr val="bg1"/>
                </a:solidFill>
              </a:rPr>
              <a:t>ascilite</a:t>
            </a:r>
            <a:r>
              <a:rPr lang="en-US" sz="1100" i="1" dirty="0">
                <a:solidFill>
                  <a:schemeClr val="bg1"/>
                </a:solidFill>
              </a:rPr>
              <a:t> Melbourne 2008</a:t>
            </a:r>
            <a:r>
              <a:rPr lang="en-US" sz="1100" dirty="0">
                <a:solidFill>
                  <a:schemeClr val="bg1"/>
                </a:solidFill>
              </a:rPr>
              <a:t>. Retrieved from http://www.ascilite.org.au/conferences/melbourne08/procs/stacey.pdf</a:t>
            </a:r>
          </a:p>
        </p:txBody>
      </p:sp>
    </p:spTree>
    <p:extLst>
      <p:ext uri="{BB962C8B-B14F-4D97-AF65-F5344CB8AC3E}">
        <p14:creationId xmlns:p14="http://schemas.microsoft.com/office/powerpoint/2010/main" val="273066595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2650" y="2307772"/>
            <a:ext cx="8113486" cy="3869191"/>
          </a:xfrm>
        </p:spPr>
        <p:txBody>
          <a:bodyPr>
            <a:noAutofit/>
          </a:bodyPr>
          <a:lstStyle/>
          <a:p>
            <a:r>
              <a:rPr lang="en-US" sz="2400" dirty="0"/>
              <a:t>Continuing professional development for teachers with sufficient time for development </a:t>
            </a:r>
          </a:p>
          <a:p>
            <a:r>
              <a:rPr lang="en-US" sz="2400" dirty="0"/>
              <a:t>Ongoing pedagogical and technical support </a:t>
            </a:r>
          </a:p>
          <a:p>
            <a:r>
              <a:rPr lang="en-US" sz="2400" dirty="0"/>
              <a:t>Dealing with teachers’ fears of loss of control, and general uneasiness about the impact of online learning on classroom </a:t>
            </a:r>
          </a:p>
          <a:p>
            <a:r>
              <a:rPr lang="en-US" sz="2400" dirty="0"/>
              <a:t>The impact on teachers’ workloads must be taken into account</a:t>
            </a:r>
          </a:p>
          <a:p>
            <a:r>
              <a:rPr lang="en-US" sz="2400" dirty="0"/>
              <a:t>Use and creation of shareable and reusable digital resources to ensure that blended learning is sustainable</a:t>
            </a:r>
          </a:p>
        </p:txBody>
      </p:sp>
      <p:sp>
        <p:nvSpPr>
          <p:cNvPr id="7" name="Title 1"/>
          <p:cNvSpPr txBox="1">
            <a:spLocks/>
          </p:cNvSpPr>
          <p:nvPr/>
        </p:nvSpPr>
        <p:spPr>
          <a:xfrm>
            <a:off x="3202216" y="508714"/>
            <a:ext cx="7063921" cy="1325563"/>
          </a:xfrm>
          <a:prstGeom prst="rect">
            <a:avLst/>
          </a:prstGeom>
          <a:solidFill>
            <a:schemeClr val="accent2">
              <a:lumMod val="50000"/>
            </a:schemeClr>
          </a:solidFill>
        </p:spPr>
        <p:txBody>
          <a:bodyPr vert="horz" lIns="91440" tIns="45720" rIns="91440" bIns="45720" rtlCol="0" anchor="ctr">
            <a:normAutofit fontScale="97500"/>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pPr algn="l"/>
            <a:r>
              <a:rPr lang="en-US" dirty="0">
                <a:solidFill>
                  <a:schemeClr val="bg1"/>
                </a:solidFill>
              </a:rPr>
              <a:t>Teachers</a:t>
            </a:r>
          </a:p>
        </p:txBody>
      </p:sp>
      <p:sp>
        <p:nvSpPr>
          <p:cNvPr id="9" name="TextBox 8">
            <a:extLst>
              <a:ext uri="{FF2B5EF4-FFF2-40B4-BE49-F238E27FC236}">
                <a16:creationId xmlns:a16="http://schemas.microsoft.com/office/drawing/2014/main" id="{7CEC1D52-2DC6-46AA-8360-C4EEB00C2C98}"/>
              </a:ext>
            </a:extLst>
          </p:cNvPr>
          <p:cNvSpPr txBox="1"/>
          <p:nvPr/>
        </p:nvSpPr>
        <p:spPr>
          <a:xfrm>
            <a:off x="1747921" y="6055240"/>
            <a:ext cx="8251487" cy="430887"/>
          </a:xfrm>
          <a:prstGeom prst="rect">
            <a:avLst/>
          </a:prstGeom>
          <a:noFill/>
        </p:spPr>
        <p:txBody>
          <a:bodyPr wrap="square" rtlCol="0">
            <a:spAutoFit/>
          </a:bodyPr>
          <a:lstStyle/>
          <a:p>
            <a:r>
              <a:rPr lang="en-US" sz="1100" dirty="0">
                <a:solidFill>
                  <a:schemeClr val="bg1"/>
                </a:solidFill>
              </a:rPr>
              <a:t>Source: Stacey, E. &amp; </a:t>
            </a:r>
            <a:r>
              <a:rPr lang="en-US" sz="1100" dirty="0" err="1">
                <a:solidFill>
                  <a:schemeClr val="bg1"/>
                </a:solidFill>
              </a:rPr>
              <a:t>Gerbic</a:t>
            </a:r>
            <a:r>
              <a:rPr lang="en-US" sz="1100" dirty="0">
                <a:solidFill>
                  <a:schemeClr val="bg1"/>
                </a:solidFill>
              </a:rPr>
              <a:t>, P. (2008). Success factors for blended learning. In </a:t>
            </a:r>
            <a:r>
              <a:rPr lang="en-US" sz="1100" i="1" dirty="0">
                <a:solidFill>
                  <a:schemeClr val="bg1"/>
                </a:solidFill>
              </a:rPr>
              <a:t>Hello! Where are you in the landscape of educational technology? Proceedings </a:t>
            </a:r>
            <a:r>
              <a:rPr lang="en-US" sz="1100" i="1" dirty="0" err="1">
                <a:solidFill>
                  <a:schemeClr val="bg1"/>
                </a:solidFill>
              </a:rPr>
              <a:t>ascilite</a:t>
            </a:r>
            <a:r>
              <a:rPr lang="en-US" sz="1100" i="1" dirty="0">
                <a:solidFill>
                  <a:schemeClr val="bg1"/>
                </a:solidFill>
              </a:rPr>
              <a:t> Melbourne 2008</a:t>
            </a:r>
            <a:r>
              <a:rPr lang="en-US" sz="1100" dirty="0">
                <a:solidFill>
                  <a:schemeClr val="bg1"/>
                </a:solidFill>
              </a:rPr>
              <a:t>. Retrieved from http://www.ascilite.org.au/conferences/melbourne08/procs/stacey.pdf</a:t>
            </a:r>
          </a:p>
        </p:txBody>
      </p:sp>
      <p:pic>
        <p:nvPicPr>
          <p:cNvPr id="5" name="Graphic 4" descr="Teacher with solid fill">
            <a:extLst>
              <a:ext uri="{FF2B5EF4-FFF2-40B4-BE49-F238E27FC236}">
                <a16:creationId xmlns:a16="http://schemas.microsoft.com/office/drawing/2014/main" id="{0090E358-8A96-4CBD-A3D9-A48A811EEC6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25863" y="571499"/>
            <a:ext cx="1199992" cy="1199992"/>
          </a:xfrm>
          <a:prstGeom prst="rect">
            <a:avLst/>
          </a:prstGeom>
        </p:spPr>
      </p:pic>
    </p:spTree>
    <p:extLst>
      <p:ext uri="{BB962C8B-B14F-4D97-AF65-F5344CB8AC3E}">
        <p14:creationId xmlns:p14="http://schemas.microsoft.com/office/powerpoint/2010/main" val="381510272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2651" y="2413714"/>
            <a:ext cx="7833179" cy="3763249"/>
          </a:xfrm>
        </p:spPr>
        <p:txBody>
          <a:bodyPr>
            <a:noAutofit/>
          </a:bodyPr>
          <a:lstStyle/>
          <a:p>
            <a:r>
              <a:rPr lang="en-US" sz="2800" dirty="0"/>
              <a:t>Students’ readiness for blending learning</a:t>
            </a:r>
          </a:p>
          <a:p>
            <a:r>
              <a:rPr lang="en-US" sz="2800" dirty="0"/>
              <a:t>Increased self-regulation in learning and time management skills </a:t>
            </a:r>
          </a:p>
          <a:p>
            <a:r>
              <a:rPr lang="en-US" sz="2800" dirty="0"/>
              <a:t>Consistent and transparent communication around the new expectations to use technology in teaching and learning</a:t>
            </a:r>
          </a:p>
          <a:p>
            <a:r>
              <a:rPr lang="en-US" sz="2800" dirty="0"/>
              <a:t>Clarity on assessment</a:t>
            </a:r>
          </a:p>
        </p:txBody>
      </p:sp>
      <p:sp>
        <p:nvSpPr>
          <p:cNvPr id="7" name="Title 1"/>
          <p:cNvSpPr txBox="1">
            <a:spLocks/>
          </p:cNvSpPr>
          <p:nvPr/>
        </p:nvSpPr>
        <p:spPr>
          <a:xfrm>
            <a:off x="3202216" y="508714"/>
            <a:ext cx="7063921" cy="1325563"/>
          </a:xfrm>
          <a:prstGeom prst="rect">
            <a:avLst/>
          </a:prstGeom>
          <a:solidFill>
            <a:schemeClr val="accent2">
              <a:lumMod val="50000"/>
            </a:schemeClr>
          </a:solidFill>
        </p:spPr>
        <p:txBody>
          <a:bodyPr vert="horz" lIns="91440" tIns="45720" rIns="91440" bIns="45720" rtlCol="0" anchor="ctr">
            <a:normAutofit fontScale="97500"/>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pPr algn="l"/>
            <a:r>
              <a:rPr lang="en-US" sz="3900" dirty="0">
                <a:solidFill>
                  <a:schemeClr val="bg1"/>
                </a:solidFill>
              </a:rPr>
              <a:t>Students</a:t>
            </a:r>
          </a:p>
        </p:txBody>
      </p:sp>
      <p:sp>
        <p:nvSpPr>
          <p:cNvPr id="6" name="TextBox 5">
            <a:extLst>
              <a:ext uri="{FF2B5EF4-FFF2-40B4-BE49-F238E27FC236}">
                <a16:creationId xmlns:a16="http://schemas.microsoft.com/office/drawing/2014/main" id="{666A75AB-3DD7-4C72-B321-68B671816B28}"/>
              </a:ext>
            </a:extLst>
          </p:cNvPr>
          <p:cNvSpPr txBox="1"/>
          <p:nvPr/>
        </p:nvSpPr>
        <p:spPr>
          <a:xfrm>
            <a:off x="1747921" y="6055240"/>
            <a:ext cx="8251487" cy="430887"/>
          </a:xfrm>
          <a:prstGeom prst="rect">
            <a:avLst/>
          </a:prstGeom>
          <a:noFill/>
        </p:spPr>
        <p:txBody>
          <a:bodyPr wrap="square" rtlCol="0">
            <a:spAutoFit/>
          </a:bodyPr>
          <a:lstStyle/>
          <a:p>
            <a:r>
              <a:rPr lang="en-US" sz="1100" dirty="0">
                <a:solidFill>
                  <a:schemeClr val="bg1"/>
                </a:solidFill>
              </a:rPr>
              <a:t>Source: Stacey, E. &amp; </a:t>
            </a:r>
            <a:r>
              <a:rPr lang="en-US" sz="1100" dirty="0" err="1">
                <a:solidFill>
                  <a:schemeClr val="bg1"/>
                </a:solidFill>
              </a:rPr>
              <a:t>Gerbic</a:t>
            </a:r>
            <a:r>
              <a:rPr lang="en-US" sz="1100" dirty="0">
                <a:solidFill>
                  <a:schemeClr val="bg1"/>
                </a:solidFill>
              </a:rPr>
              <a:t>, P. (2008). Success factors for blended learning. In </a:t>
            </a:r>
            <a:r>
              <a:rPr lang="en-US" sz="1100" i="1" dirty="0">
                <a:solidFill>
                  <a:schemeClr val="bg1"/>
                </a:solidFill>
              </a:rPr>
              <a:t>Hello! Where are you in the landscape of educational technology? Proceedings </a:t>
            </a:r>
            <a:r>
              <a:rPr lang="en-US" sz="1100" i="1" dirty="0" err="1">
                <a:solidFill>
                  <a:schemeClr val="bg1"/>
                </a:solidFill>
              </a:rPr>
              <a:t>ascilite</a:t>
            </a:r>
            <a:r>
              <a:rPr lang="en-US" sz="1100" i="1" dirty="0">
                <a:solidFill>
                  <a:schemeClr val="bg1"/>
                </a:solidFill>
              </a:rPr>
              <a:t> Melbourne 2008</a:t>
            </a:r>
            <a:r>
              <a:rPr lang="en-US" sz="1100" dirty="0">
                <a:solidFill>
                  <a:schemeClr val="bg1"/>
                </a:solidFill>
              </a:rPr>
              <a:t>. Retrieved from http://www.ascilite.org.au/conferences/melbourne08/procs/stacey.pdf</a:t>
            </a:r>
          </a:p>
        </p:txBody>
      </p:sp>
      <p:pic>
        <p:nvPicPr>
          <p:cNvPr id="9" name="Graphic 8" descr="Graduation cap with solid fill">
            <a:extLst>
              <a:ext uri="{FF2B5EF4-FFF2-40B4-BE49-F238E27FC236}">
                <a16:creationId xmlns:a16="http://schemas.microsoft.com/office/drawing/2014/main" id="{A9935492-F5BF-473B-9F67-38CD8A9490F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65748" y="508714"/>
            <a:ext cx="1136468" cy="1136468"/>
          </a:xfrm>
          <a:prstGeom prst="rect">
            <a:avLst/>
          </a:prstGeom>
        </p:spPr>
      </p:pic>
    </p:spTree>
    <p:extLst>
      <p:ext uri="{BB962C8B-B14F-4D97-AF65-F5344CB8AC3E}">
        <p14:creationId xmlns:p14="http://schemas.microsoft.com/office/powerpoint/2010/main" val="339946930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8168" y="566006"/>
            <a:ext cx="6578395" cy="833663"/>
          </a:xfrm>
        </p:spPr>
        <p:txBody>
          <a:bodyPr/>
          <a:lstStyle/>
          <a:p>
            <a:r>
              <a:rPr lang="en-US" dirty="0"/>
              <a:t>Pedagogic Considerations</a:t>
            </a:r>
          </a:p>
        </p:txBody>
      </p:sp>
      <p:sp>
        <p:nvSpPr>
          <p:cNvPr id="3" name="Content Placeholder 2"/>
          <p:cNvSpPr>
            <a:spLocks noGrp="1"/>
          </p:cNvSpPr>
          <p:nvPr>
            <p:ph idx="1"/>
          </p:nvPr>
        </p:nvSpPr>
        <p:spPr>
          <a:xfrm>
            <a:off x="1564865" y="1844327"/>
            <a:ext cx="9525000" cy="4351338"/>
          </a:xfrm>
        </p:spPr>
        <p:txBody>
          <a:bodyPr>
            <a:noAutofit/>
          </a:bodyPr>
          <a:lstStyle/>
          <a:p>
            <a:r>
              <a:rPr lang="en-US" sz="2800" dirty="0"/>
              <a:t>Combination of the virtual and physical environments should be made on the basis of </a:t>
            </a:r>
            <a:r>
              <a:rPr lang="en-US" sz="2800" b="1" dirty="0"/>
              <a:t>subject need </a:t>
            </a:r>
            <a:r>
              <a:rPr lang="en-US" sz="2800" dirty="0"/>
              <a:t>and </a:t>
            </a:r>
            <a:r>
              <a:rPr lang="en-US" sz="2800" b="1" dirty="0"/>
              <a:t>learning outcomes</a:t>
            </a:r>
          </a:p>
          <a:p>
            <a:r>
              <a:rPr lang="en-US" sz="2800" dirty="0" err="1"/>
              <a:t>Utilise</a:t>
            </a:r>
            <a:r>
              <a:rPr lang="en-US" sz="2800" dirty="0"/>
              <a:t> the strengths of the different media and add value to the learning activities</a:t>
            </a:r>
          </a:p>
          <a:p>
            <a:r>
              <a:rPr lang="en-US" sz="2800" dirty="0"/>
              <a:t>The central role of the face-to-face environment  along with activities for before, during and after class needs to be designed</a:t>
            </a:r>
          </a:p>
          <a:p>
            <a:r>
              <a:rPr lang="en-US" sz="2800" dirty="0"/>
              <a:t>Make the blend relevant to the learners need</a:t>
            </a:r>
          </a:p>
          <a:p>
            <a:endParaRPr lang="en-US" dirty="0"/>
          </a:p>
          <a:p>
            <a:endParaRPr lang="en-US" dirty="0"/>
          </a:p>
        </p:txBody>
      </p:sp>
      <p:sp>
        <p:nvSpPr>
          <p:cNvPr id="4" name="TextBox 3">
            <a:extLst>
              <a:ext uri="{FF2B5EF4-FFF2-40B4-BE49-F238E27FC236}">
                <a16:creationId xmlns:a16="http://schemas.microsoft.com/office/drawing/2014/main" id="{DDDAEA46-1690-4FCE-BBEE-3C45B5FDF21E}"/>
              </a:ext>
            </a:extLst>
          </p:cNvPr>
          <p:cNvSpPr txBox="1"/>
          <p:nvPr/>
        </p:nvSpPr>
        <p:spPr>
          <a:xfrm>
            <a:off x="1964229" y="5996247"/>
            <a:ext cx="7971268" cy="738664"/>
          </a:xfrm>
          <a:prstGeom prst="rect">
            <a:avLst/>
          </a:prstGeom>
          <a:noFill/>
        </p:spPr>
        <p:txBody>
          <a:bodyPr wrap="square" rtlCol="0">
            <a:spAutoFit/>
          </a:bodyPr>
          <a:lstStyle/>
          <a:p>
            <a:r>
              <a:rPr lang="en-US" sz="1400" dirty="0">
                <a:solidFill>
                  <a:schemeClr val="bg1"/>
                </a:solidFill>
              </a:rPr>
              <a:t>Source: Stacey, E. &amp; </a:t>
            </a:r>
            <a:r>
              <a:rPr lang="en-US" sz="1400" dirty="0" err="1">
                <a:solidFill>
                  <a:schemeClr val="bg1"/>
                </a:solidFill>
              </a:rPr>
              <a:t>Gerbic</a:t>
            </a:r>
            <a:r>
              <a:rPr lang="en-US" sz="1400" dirty="0">
                <a:solidFill>
                  <a:schemeClr val="bg1"/>
                </a:solidFill>
              </a:rPr>
              <a:t>, P. (2008). Success factors for blended learning. In </a:t>
            </a:r>
            <a:r>
              <a:rPr lang="en-US" sz="1400" i="1" dirty="0">
                <a:solidFill>
                  <a:schemeClr val="bg1"/>
                </a:solidFill>
              </a:rPr>
              <a:t>Hello! Where are you in the landscape of educational technology? Proceedings </a:t>
            </a:r>
            <a:r>
              <a:rPr lang="en-US" sz="1400" i="1" dirty="0" err="1">
                <a:solidFill>
                  <a:schemeClr val="bg1"/>
                </a:solidFill>
              </a:rPr>
              <a:t>ascilite</a:t>
            </a:r>
            <a:r>
              <a:rPr lang="en-US" sz="1400" i="1" dirty="0">
                <a:solidFill>
                  <a:schemeClr val="bg1"/>
                </a:solidFill>
              </a:rPr>
              <a:t> Melbourne 2008</a:t>
            </a:r>
            <a:r>
              <a:rPr lang="en-US" sz="1400" dirty="0">
                <a:solidFill>
                  <a:schemeClr val="bg1"/>
                </a:solidFill>
              </a:rPr>
              <a:t>.</a:t>
            </a:r>
          </a:p>
          <a:p>
            <a:r>
              <a:rPr lang="en-US" sz="1400" dirty="0">
                <a:solidFill>
                  <a:schemeClr val="bg1"/>
                </a:solidFill>
              </a:rPr>
              <a:t>http://www.ascilite.org.au/conferences/melbourne08/procs/stacey.pdf</a:t>
            </a:r>
          </a:p>
        </p:txBody>
      </p:sp>
      <p:sp>
        <p:nvSpPr>
          <p:cNvPr id="5" name="Rectangle 4">
            <a:extLst>
              <a:ext uri="{FF2B5EF4-FFF2-40B4-BE49-F238E27FC236}">
                <a16:creationId xmlns:a16="http://schemas.microsoft.com/office/drawing/2014/main" id="{A6979324-742E-4021-9606-D48B6767A0CC}"/>
              </a:ext>
            </a:extLst>
          </p:cNvPr>
          <p:cNvSpPr/>
          <p:nvPr/>
        </p:nvSpPr>
        <p:spPr>
          <a:xfrm>
            <a:off x="1964229" y="6655282"/>
            <a:ext cx="4572000" cy="246221"/>
          </a:xfrm>
          <a:prstGeom prst="rect">
            <a:avLst/>
          </a:prstGeom>
        </p:spPr>
        <p:txBody>
          <a:bodyPr>
            <a:spAutoFit/>
          </a:bodyPr>
          <a:lstStyle/>
          <a:p>
            <a:r>
              <a:rPr lang="en-US" sz="1000" dirty="0">
                <a:solidFill>
                  <a:srgbClr val="959595"/>
                </a:solidFill>
                <a:latin typeface="Arial" panose="020B0604020202020204" pitchFamily="34" charset="0"/>
              </a:rPr>
              <a:t>Teaching by </a:t>
            </a:r>
            <a:r>
              <a:rPr lang="en-US" sz="1000" dirty="0">
                <a:solidFill>
                  <a:srgbClr val="337AB7"/>
                </a:solidFill>
                <a:latin typeface="Arial" panose="020B0604020202020204" pitchFamily="34" charset="0"/>
                <a:hlinkClick r:id="rId3"/>
              </a:rPr>
              <a:t>Nick </a:t>
            </a:r>
            <a:r>
              <a:rPr lang="en-US" sz="1000" dirty="0" err="1">
                <a:solidFill>
                  <a:srgbClr val="337AB7"/>
                </a:solidFill>
                <a:latin typeface="Arial" panose="020B0604020202020204" pitchFamily="34" charset="0"/>
                <a:hlinkClick r:id="rId3"/>
              </a:rPr>
              <a:t>Youngson</a:t>
            </a:r>
            <a:r>
              <a:rPr lang="en-US" sz="1000" dirty="0">
                <a:solidFill>
                  <a:srgbClr val="959595"/>
                </a:solidFill>
                <a:latin typeface="Arial" panose="020B0604020202020204" pitchFamily="34" charset="0"/>
              </a:rPr>
              <a:t> </a:t>
            </a:r>
            <a:r>
              <a:rPr lang="en-US" sz="1000" dirty="0">
                <a:solidFill>
                  <a:srgbClr val="337AB7"/>
                </a:solidFill>
                <a:latin typeface="Arial" panose="020B0604020202020204" pitchFamily="34" charset="0"/>
                <a:hlinkClick r:id="rId4"/>
              </a:rPr>
              <a:t>CC BY-SA 3.0</a:t>
            </a:r>
            <a:r>
              <a:rPr lang="en-US" sz="1000" dirty="0">
                <a:solidFill>
                  <a:srgbClr val="959595"/>
                </a:solidFill>
                <a:latin typeface="Arial" panose="020B0604020202020204" pitchFamily="34" charset="0"/>
              </a:rPr>
              <a:t> </a:t>
            </a:r>
            <a:r>
              <a:rPr lang="en-US" sz="1000" dirty="0">
                <a:solidFill>
                  <a:srgbClr val="337AB7"/>
                </a:solidFill>
                <a:latin typeface="Arial" panose="020B0604020202020204" pitchFamily="34" charset="0"/>
                <a:hlinkClick r:id="rId5"/>
              </a:rPr>
              <a:t>Alpha Stock Images</a:t>
            </a:r>
            <a:endParaRPr lang="en-US" sz="1000" dirty="0"/>
          </a:p>
        </p:txBody>
      </p:sp>
      <p:pic>
        <p:nvPicPr>
          <p:cNvPr id="7" name="Graphic 6" descr="Classroom with solid fill">
            <a:extLst>
              <a:ext uri="{FF2B5EF4-FFF2-40B4-BE49-F238E27FC236}">
                <a16:creationId xmlns:a16="http://schemas.microsoft.com/office/drawing/2014/main" id="{99413AAF-4384-4703-93EC-82125F83059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52422" y="508714"/>
            <a:ext cx="1212993" cy="1212993"/>
          </a:xfrm>
          <a:prstGeom prst="rect">
            <a:avLst/>
          </a:prstGeom>
        </p:spPr>
      </p:pic>
    </p:spTree>
    <p:extLst>
      <p:ext uri="{BB962C8B-B14F-4D97-AF65-F5344CB8AC3E}">
        <p14:creationId xmlns:p14="http://schemas.microsoft.com/office/powerpoint/2010/main" val="21164150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96629E-375E-4680-8CD9-F9DE5FFF76AB}"/>
              </a:ext>
            </a:extLst>
          </p:cNvPr>
          <p:cNvSpPr>
            <a:spLocks noGrp="1"/>
          </p:cNvSpPr>
          <p:nvPr>
            <p:ph type="title"/>
          </p:nvPr>
        </p:nvSpPr>
        <p:spPr>
          <a:xfrm>
            <a:off x="838200" y="503356"/>
            <a:ext cx="6273800" cy="1049106"/>
          </a:xfrm>
        </p:spPr>
        <p:txBody>
          <a:bodyPr/>
          <a:lstStyle/>
          <a:p>
            <a:r>
              <a:rPr lang="en-US" sz="5400" b="1" dirty="0"/>
              <a:t>In conclusion</a:t>
            </a:r>
            <a:endParaRPr lang="en-CA" sz="5400" b="1" dirty="0"/>
          </a:p>
        </p:txBody>
      </p:sp>
      <p:sp>
        <p:nvSpPr>
          <p:cNvPr id="3" name="Content Placeholder 2">
            <a:extLst>
              <a:ext uri="{FF2B5EF4-FFF2-40B4-BE49-F238E27FC236}">
                <a16:creationId xmlns:a16="http://schemas.microsoft.com/office/drawing/2014/main" id="{C7D5A41B-1FB3-4ED7-BDA3-FDDDDBA108FC}"/>
              </a:ext>
            </a:extLst>
          </p:cNvPr>
          <p:cNvSpPr>
            <a:spLocks noGrp="1"/>
          </p:cNvSpPr>
          <p:nvPr>
            <p:ph idx="1"/>
          </p:nvPr>
        </p:nvSpPr>
        <p:spPr>
          <a:xfrm>
            <a:off x="838200" y="1825625"/>
            <a:ext cx="10012680" cy="4351338"/>
          </a:xfrm>
        </p:spPr>
        <p:txBody>
          <a:bodyPr>
            <a:normAutofit/>
          </a:bodyPr>
          <a:lstStyle/>
          <a:p>
            <a:r>
              <a:rPr lang="en-US" sz="4400" dirty="0"/>
              <a:t>Knowing is not enough, doing is necessary for success.</a:t>
            </a:r>
          </a:p>
          <a:p>
            <a:r>
              <a:rPr lang="en-US" sz="4400" dirty="0"/>
              <a:t>In online education, learning on the go is a successful plan for failure. Instead, learn to do is right, the first time.</a:t>
            </a:r>
          </a:p>
          <a:p>
            <a:r>
              <a:rPr lang="en-CA" sz="4400" dirty="0"/>
              <a:t>The devil is in the details.</a:t>
            </a:r>
          </a:p>
        </p:txBody>
      </p:sp>
      <p:sp>
        <p:nvSpPr>
          <p:cNvPr id="4" name="Slide Number Placeholder 3">
            <a:extLst>
              <a:ext uri="{FF2B5EF4-FFF2-40B4-BE49-F238E27FC236}">
                <a16:creationId xmlns:a16="http://schemas.microsoft.com/office/drawing/2014/main" id="{4A25CFB2-C446-4505-8261-626C1C673C5B}"/>
              </a:ext>
            </a:extLst>
          </p:cNvPr>
          <p:cNvSpPr>
            <a:spLocks noGrp="1"/>
          </p:cNvSpPr>
          <p:nvPr>
            <p:ph type="sldNum" sz="quarter" idx="10"/>
          </p:nvPr>
        </p:nvSpPr>
        <p:spPr/>
        <p:txBody>
          <a:bodyPr/>
          <a:lstStyle/>
          <a:p>
            <a:r>
              <a:rPr lang="en-US"/>
              <a:t>PAGE </a:t>
            </a:r>
            <a:fld id="{4A9B5881-4007-4345-955A-79C2656F0C49}" type="slidenum">
              <a:rPr lang="en-US" smtClean="0"/>
              <a:pPr/>
              <a:t>65</a:t>
            </a:fld>
            <a:endParaRPr lang="en-US" dirty="0"/>
          </a:p>
        </p:txBody>
      </p:sp>
    </p:spTree>
    <p:extLst>
      <p:ext uri="{BB962C8B-B14F-4D97-AF65-F5344CB8AC3E}">
        <p14:creationId xmlns:p14="http://schemas.microsoft.com/office/powerpoint/2010/main" val="271679677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hain links">
            <a:extLst>
              <a:ext uri="{FF2B5EF4-FFF2-40B4-BE49-F238E27FC236}">
                <a16:creationId xmlns:a16="http://schemas.microsoft.com/office/drawing/2014/main" id="{A4511EBC-2F3C-446D-867B-7DC328517A44}"/>
              </a:ext>
            </a:extLst>
          </p:cNvPr>
          <p:cNvPicPr>
            <a:picLocks noChangeAspect="1"/>
          </p:cNvPicPr>
          <p:nvPr/>
        </p:nvPicPr>
        <p:blipFill rotWithShape="1">
          <a:blip r:embed="rId3">
            <a:duotone>
              <a:prstClr val="black"/>
              <a:schemeClr val="accent5">
                <a:tint val="45000"/>
                <a:satMod val="400000"/>
              </a:schemeClr>
            </a:duotone>
            <a:alphaModFix amt="25000"/>
          </a:blip>
          <a:srcRect t="23391" r="9091"/>
          <a:stretch/>
        </p:blipFill>
        <p:spPr>
          <a:xfrm>
            <a:off x="20" y="10"/>
            <a:ext cx="12191980" cy="6857990"/>
          </a:xfrm>
          <a:prstGeom prst="rect">
            <a:avLst/>
          </a:prstGeom>
        </p:spPr>
      </p:pic>
      <p:sp>
        <p:nvSpPr>
          <p:cNvPr id="2" name="Title 1">
            <a:extLst>
              <a:ext uri="{FF2B5EF4-FFF2-40B4-BE49-F238E27FC236}">
                <a16:creationId xmlns:a16="http://schemas.microsoft.com/office/drawing/2014/main" id="{3D30D32A-359B-41BB-9746-2CF3A21EEFFC}"/>
              </a:ext>
            </a:extLst>
          </p:cNvPr>
          <p:cNvSpPr>
            <a:spLocks noGrp="1"/>
          </p:cNvSpPr>
          <p:nvPr>
            <p:ph type="ctrTitle"/>
          </p:nvPr>
        </p:nvSpPr>
        <p:spPr>
          <a:xfrm>
            <a:off x="1092325" y="1447800"/>
            <a:ext cx="8825658" cy="3329581"/>
          </a:xfrm>
        </p:spPr>
        <p:txBody>
          <a:bodyPr>
            <a:normAutofit/>
          </a:bodyPr>
          <a:lstStyle/>
          <a:p>
            <a:r>
              <a:rPr lang="en-US" dirty="0"/>
              <a:t>THANK YOU</a:t>
            </a:r>
            <a:endParaRPr lang="ru-RU" dirty="0"/>
          </a:p>
        </p:txBody>
      </p:sp>
      <p:pic>
        <p:nvPicPr>
          <p:cNvPr id="6" name="Picture 5" descr="A drawing of a face&#10;&#10;Description automatically generated">
            <a:extLst>
              <a:ext uri="{FF2B5EF4-FFF2-40B4-BE49-F238E27FC236}">
                <a16:creationId xmlns:a16="http://schemas.microsoft.com/office/drawing/2014/main" id="{67CC0D7A-893E-4E33-88D2-0CEC2DF84C6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7200" y="5943600"/>
            <a:ext cx="1227411" cy="429442"/>
          </a:xfrm>
          <a:prstGeom prst="rect">
            <a:avLst/>
          </a:prstGeom>
        </p:spPr>
      </p:pic>
      <p:sp>
        <p:nvSpPr>
          <p:cNvPr id="7" name="TextBox 6">
            <a:extLst>
              <a:ext uri="{FF2B5EF4-FFF2-40B4-BE49-F238E27FC236}">
                <a16:creationId xmlns:a16="http://schemas.microsoft.com/office/drawing/2014/main" id="{4F3E1994-B28B-4D79-9C3B-B3CD1FBEE5BE}"/>
              </a:ext>
            </a:extLst>
          </p:cNvPr>
          <p:cNvSpPr txBox="1"/>
          <p:nvPr/>
        </p:nvSpPr>
        <p:spPr>
          <a:xfrm>
            <a:off x="1699851" y="5943600"/>
            <a:ext cx="6858000" cy="430887"/>
          </a:xfrm>
          <a:prstGeom prst="rect">
            <a:avLst/>
          </a:prstGeom>
          <a:noFill/>
        </p:spPr>
        <p:txBody>
          <a:bodyPr wrap="square" rtlCol="0">
            <a:spAutoFit/>
          </a:bodyPr>
          <a:lstStyle/>
          <a:p>
            <a:r>
              <a:rPr lang="en-US" sz="1100" dirty="0">
                <a:solidFill>
                  <a:schemeClr val="bg1"/>
                </a:solidFill>
              </a:rPr>
              <a:t>The contents of this presentation, except logos/ graphics which are property of the respective owners, is made available under </a:t>
            </a:r>
            <a:r>
              <a:rPr lang="en-US" sz="1100" dirty="0">
                <a:solidFill>
                  <a:schemeClr val="bg1"/>
                </a:solidFill>
                <a:hlinkClick r:id="rId5">
                  <a:extLst>
                    <a:ext uri="{A12FA001-AC4F-418D-AE19-62706E023703}">
                      <ahyp:hlinkClr xmlns:ahyp="http://schemas.microsoft.com/office/drawing/2018/hyperlinkcolor" val="tx"/>
                    </a:ext>
                  </a:extLst>
                </a:hlinkClick>
              </a:rPr>
              <a:t>Attribution-</a:t>
            </a:r>
            <a:r>
              <a:rPr lang="en-US" sz="1100" dirty="0" err="1">
                <a:solidFill>
                  <a:schemeClr val="bg1"/>
                </a:solidFill>
                <a:hlinkClick r:id="rId5">
                  <a:extLst>
                    <a:ext uri="{A12FA001-AC4F-418D-AE19-62706E023703}">
                      <ahyp:hlinkClr xmlns:ahyp="http://schemas.microsoft.com/office/drawing/2018/hyperlinkcolor" val="tx"/>
                    </a:ext>
                  </a:extLst>
                </a:hlinkClick>
              </a:rPr>
              <a:t>ShareAlike</a:t>
            </a:r>
            <a:r>
              <a:rPr lang="en-US" sz="1100" dirty="0">
                <a:solidFill>
                  <a:schemeClr val="bg1"/>
                </a:solidFill>
                <a:hlinkClick r:id="rId5">
                  <a:extLst>
                    <a:ext uri="{A12FA001-AC4F-418D-AE19-62706E023703}">
                      <ahyp:hlinkClr xmlns:ahyp="http://schemas.microsoft.com/office/drawing/2018/hyperlinkcolor" val="tx"/>
                    </a:ext>
                  </a:extLst>
                </a:hlinkClick>
              </a:rPr>
              <a:t> 4.0 International (CC BY-SA 4.0)</a:t>
            </a:r>
            <a:r>
              <a:rPr lang="en-US" sz="1100" dirty="0">
                <a:solidFill>
                  <a:schemeClr val="bg1"/>
                </a:solidFill>
              </a:rPr>
              <a:t>. </a:t>
            </a:r>
            <a:endParaRPr lang="en-CA" sz="1100" dirty="0">
              <a:solidFill>
                <a:schemeClr val="bg1"/>
              </a:solidFill>
            </a:endParaRPr>
          </a:p>
        </p:txBody>
      </p:sp>
    </p:spTree>
    <p:extLst>
      <p:ext uri="{BB962C8B-B14F-4D97-AF65-F5344CB8AC3E}">
        <p14:creationId xmlns:p14="http://schemas.microsoft.com/office/powerpoint/2010/main" val="193000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C8946F2-91EC-4DEB-BCE0-1BCF36A4B98B}"/>
              </a:ext>
            </a:extLst>
          </p:cNvPr>
          <p:cNvSpPr>
            <a:spLocks noGrp="1"/>
          </p:cNvSpPr>
          <p:nvPr>
            <p:ph type="sldNum" sz="quarter" idx="10"/>
          </p:nvPr>
        </p:nvSpPr>
        <p:spPr/>
        <p:txBody>
          <a:bodyPr/>
          <a:lstStyle/>
          <a:p>
            <a:r>
              <a:rPr lang="en-US"/>
              <a:t>PAGE </a:t>
            </a:r>
            <a:fld id="{4A9B5881-4007-4345-955A-79C2656F0C49}" type="slidenum">
              <a:rPr lang="en-US" smtClean="0"/>
              <a:pPr/>
              <a:t>7</a:t>
            </a:fld>
            <a:endParaRPr lang="en-US" dirty="0"/>
          </a:p>
        </p:txBody>
      </p:sp>
      <p:sp>
        <p:nvSpPr>
          <p:cNvPr id="5" name="TextBox 4">
            <a:extLst>
              <a:ext uri="{FF2B5EF4-FFF2-40B4-BE49-F238E27FC236}">
                <a16:creationId xmlns:a16="http://schemas.microsoft.com/office/drawing/2014/main" id="{76593896-424D-468D-B418-643DE94F8176}"/>
              </a:ext>
            </a:extLst>
          </p:cNvPr>
          <p:cNvSpPr txBox="1"/>
          <p:nvPr/>
        </p:nvSpPr>
        <p:spPr>
          <a:xfrm>
            <a:off x="0" y="2974694"/>
            <a:ext cx="12192000" cy="1200329"/>
          </a:xfrm>
          <a:prstGeom prst="rect">
            <a:avLst/>
          </a:prstGeom>
          <a:noFill/>
        </p:spPr>
        <p:txBody>
          <a:bodyPr wrap="square" rtlCol="0">
            <a:spAutoFit/>
          </a:bodyPr>
          <a:lstStyle/>
          <a:p>
            <a:pPr algn="ctr"/>
            <a:r>
              <a:rPr lang="en-US" sz="7200" b="1" dirty="0">
                <a:solidFill>
                  <a:schemeClr val="bg1"/>
                </a:solidFill>
              </a:rPr>
              <a:t>CONTEXTS</a:t>
            </a:r>
            <a:endParaRPr lang="en-CA" sz="7200" b="1" dirty="0">
              <a:solidFill>
                <a:schemeClr val="bg1"/>
              </a:solidFill>
            </a:endParaRPr>
          </a:p>
        </p:txBody>
      </p:sp>
    </p:spTree>
    <p:extLst>
      <p:ext uri="{BB962C8B-B14F-4D97-AF65-F5344CB8AC3E}">
        <p14:creationId xmlns:p14="http://schemas.microsoft.com/office/powerpoint/2010/main" val="3562383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sz="1800" i="1" dirty="0"/>
          </a:p>
          <a:p>
            <a:pPr marL="0" indent="0">
              <a:buNone/>
            </a:pPr>
            <a:endParaRPr lang="en-US" sz="2400" i="1" dirty="0"/>
          </a:p>
          <a:p>
            <a:pPr marL="0" indent="0">
              <a:buNone/>
            </a:pPr>
            <a:endParaRPr lang="en-US" sz="2400" i="1" dirty="0"/>
          </a:p>
          <a:p>
            <a:pPr marL="0" indent="0">
              <a:buNone/>
            </a:pPr>
            <a:endParaRPr lang="en-US" sz="2400" i="1" dirty="0"/>
          </a:p>
          <a:p>
            <a:pPr marL="0" indent="0">
              <a:buNone/>
            </a:pPr>
            <a:endParaRPr lang="en-US" sz="2400" i="1" dirty="0"/>
          </a:p>
          <a:p>
            <a:endParaRPr lang="en-US" dirty="0"/>
          </a:p>
        </p:txBody>
      </p:sp>
      <p:sp>
        <p:nvSpPr>
          <p:cNvPr id="3" name="Title 2"/>
          <p:cNvSpPr>
            <a:spLocks noGrp="1"/>
          </p:cNvSpPr>
          <p:nvPr>
            <p:ph type="title"/>
          </p:nvPr>
        </p:nvSpPr>
        <p:spPr>
          <a:xfrm>
            <a:off x="1524000" y="3810"/>
            <a:ext cx="9144000" cy="1265238"/>
          </a:xfrm>
          <a:solidFill>
            <a:schemeClr val="accent1"/>
          </a:solidFill>
        </p:spPr>
        <p:txBody>
          <a:bodyPr/>
          <a:lstStyle/>
          <a:p>
            <a:pPr algn="ctr"/>
            <a:r>
              <a:rPr lang="en-US" i="0" dirty="0"/>
              <a:t>Access: GER Status</a:t>
            </a:r>
          </a:p>
        </p:txBody>
      </p:sp>
      <p:graphicFrame>
        <p:nvGraphicFramePr>
          <p:cNvPr id="6" name="Chart 5">
            <a:extLst>
              <a:ext uri="{FF2B5EF4-FFF2-40B4-BE49-F238E27FC236}">
                <a16:creationId xmlns:a16="http://schemas.microsoft.com/office/drawing/2014/main" id="{5877F42A-990A-4710-B503-31A413FD2C95}"/>
              </a:ext>
            </a:extLst>
          </p:cNvPr>
          <p:cNvGraphicFramePr>
            <a:graphicFrameLocks/>
          </p:cNvGraphicFramePr>
          <p:nvPr/>
        </p:nvGraphicFramePr>
        <p:xfrm>
          <a:off x="1905001" y="1321724"/>
          <a:ext cx="7086599" cy="487680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9232DBAB-CB9E-40C5-96FF-90A2B64D7D05}"/>
              </a:ext>
            </a:extLst>
          </p:cNvPr>
          <p:cNvSpPr txBox="1"/>
          <p:nvPr/>
        </p:nvSpPr>
        <p:spPr>
          <a:xfrm>
            <a:off x="1905001" y="6477001"/>
            <a:ext cx="7362913" cy="276999"/>
          </a:xfrm>
          <a:prstGeom prst="rect">
            <a:avLst/>
          </a:prstGeom>
          <a:noFill/>
        </p:spPr>
        <p:txBody>
          <a:bodyPr wrap="none" rtlCol="0">
            <a:spAutoFit/>
          </a:bodyPr>
          <a:lstStyle/>
          <a:p>
            <a:pPr fontAlgn="base">
              <a:spcBef>
                <a:spcPct val="0"/>
              </a:spcBef>
              <a:spcAft>
                <a:spcPct val="0"/>
              </a:spcAft>
            </a:pPr>
            <a:r>
              <a:rPr lang="en-US" sz="1200" b="1" dirty="0">
                <a:solidFill>
                  <a:srgbClr val="463688"/>
                </a:solidFill>
                <a:latin typeface="Arial" charset="0"/>
              </a:rPr>
              <a:t>Source</a:t>
            </a:r>
            <a:r>
              <a:rPr lang="en-US" sz="1200" dirty="0">
                <a:solidFill>
                  <a:srgbClr val="463688"/>
                </a:solidFill>
                <a:latin typeface="Arial" charset="0"/>
              </a:rPr>
              <a:t>: UNESCO Institute of Statistics: http://data.uis.unesco.org/Index.aspx?DataSetCode=EDULIT_DS</a:t>
            </a:r>
            <a:endParaRPr lang="en-CA" sz="1200" dirty="0">
              <a:solidFill>
                <a:srgbClr val="463688"/>
              </a:solidFill>
              <a:latin typeface="Arial" charset="0"/>
            </a:endParaRPr>
          </a:p>
        </p:txBody>
      </p:sp>
      <p:sp>
        <p:nvSpPr>
          <p:cNvPr id="10" name="Arrow: Left 9">
            <a:extLst>
              <a:ext uri="{FF2B5EF4-FFF2-40B4-BE49-F238E27FC236}">
                <a16:creationId xmlns:a16="http://schemas.microsoft.com/office/drawing/2014/main" id="{8FBC2522-38C1-410A-98F8-D30889334D65}"/>
              </a:ext>
            </a:extLst>
          </p:cNvPr>
          <p:cNvSpPr/>
          <p:nvPr/>
        </p:nvSpPr>
        <p:spPr>
          <a:xfrm>
            <a:off x="8422568" y="3549549"/>
            <a:ext cx="733513" cy="457200"/>
          </a:xfrm>
          <a:prstGeom prst="leftArrow">
            <a:avLst/>
          </a:prstGeom>
          <a:solidFill>
            <a:srgbClr val="04956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050" b="1" dirty="0">
                <a:solidFill>
                  <a:srgbClr val="FFFFFF"/>
                </a:solidFill>
                <a:latin typeface="Times New Roman"/>
              </a:rPr>
              <a:t>45.12%</a:t>
            </a:r>
            <a:endParaRPr lang="en-CA" sz="1050" b="1" dirty="0">
              <a:solidFill>
                <a:srgbClr val="FFFFFF"/>
              </a:solidFill>
              <a:latin typeface="Times New Roman"/>
            </a:endParaRPr>
          </a:p>
        </p:txBody>
      </p:sp>
      <p:sp>
        <p:nvSpPr>
          <p:cNvPr id="12" name="Arrow: Left 11">
            <a:extLst>
              <a:ext uri="{FF2B5EF4-FFF2-40B4-BE49-F238E27FC236}">
                <a16:creationId xmlns:a16="http://schemas.microsoft.com/office/drawing/2014/main" id="{1F60CF2E-6C8D-4BE4-8813-22E48C00A865}"/>
              </a:ext>
            </a:extLst>
          </p:cNvPr>
          <p:cNvSpPr/>
          <p:nvPr/>
        </p:nvSpPr>
        <p:spPr>
          <a:xfrm>
            <a:off x="8387931" y="3194873"/>
            <a:ext cx="733513" cy="457200"/>
          </a:xfrm>
          <a:prstGeom prst="leftArrow">
            <a:avLst/>
          </a:prstGeom>
          <a:solidFill>
            <a:srgbClr val="B4AB7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b="1" dirty="0">
                <a:solidFill>
                  <a:srgbClr val="FFFFFF"/>
                </a:solidFill>
                <a:latin typeface="Times New Roman"/>
              </a:rPr>
              <a:t>50.6%</a:t>
            </a:r>
            <a:endParaRPr lang="en-CA" sz="1200" b="1" dirty="0">
              <a:solidFill>
                <a:srgbClr val="FFFFFF"/>
              </a:solidFill>
              <a:latin typeface="Times New Roman"/>
            </a:endParaRPr>
          </a:p>
        </p:txBody>
      </p:sp>
      <p:sp>
        <p:nvSpPr>
          <p:cNvPr id="14" name="Arrow: Left 13">
            <a:extLst>
              <a:ext uri="{FF2B5EF4-FFF2-40B4-BE49-F238E27FC236}">
                <a16:creationId xmlns:a16="http://schemas.microsoft.com/office/drawing/2014/main" id="{921F055D-4413-4EE1-BC9E-D1F6279C9417}"/>
              </a:ext>
            </a:extLst>
          </p:cNvPr>
          <p:cNvSpPr/>
          <p:nvPr/>
        </p:nvSpPr>
        <p:spPr>
          <a:xfrm>
            <a:off x="8396244" y="4191000"/>
            <a:ext cx="733513" cy="457200"/>
          </a:xfrm>
          <a:prstGeom prst="leftArrow">
            <a:avLst/>
          </a:prstGeom>
          <a:solidFill>
            <a:srgbClr val="E8478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b="1" dirty="0">
                <a:solidFill>
                  <a:srgbClr val="FFFFFF"/>
                </a:solidFill>
                <a:latin typeface="Times New Roman"/>
              </a:rPr>
              <a:t>28.6%</a:t>
            </a:r>
            <a:endParaRPr lang="en-CA" sz="1200" b="1" dirty="0">
              <a:solidFill>
                <a:srgbClr val="FFFFFF"/>
              </a:solidFill>
              <a:latin typeface="Times New Roman"/>
            </a:endParaRPr>
          </a:p>
        </p:txBody>
      </p:sp>
      <p:sp>
        <p:nvSpPr>
          <p:cNvPr id="16" name="Arrow: Left 15">
            <a:extLst>
              <a:ext uri="{FF2B5EF4-FFF2-40B4-BE49-F238E27FC236}">
                <a16:creationId xmlns:a16="http://schemas.microsoft.com/office/drawing/2014/main" id="{9ACBAFDC-0EBF-4920-AAD8-54EC6BED5BCE}"/>
              </a:ext>
            </a:extLst>
          </p:cNvPr>
          <p:cNvSpPr/>
          <p:nvPr/>
        </p:nvSpPr>
        <p:spPr>
          <a:xfrm>
            <a:off x="8400789" y="2369835"/>
            <a:ext cx="733513" cy="457200"/>
          </a:xfrm>
          <a:prstGeom prst="leftArrow">
            <a:avLst/>
          </a:prstGeom>
          <a:solidFill>
            <a:srgbClr val="CC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b="1" dirty="0">
                <a:solidFill>
                  <a:srgbClr val="FFFFFF"/>
                </a:solidFill>
                <a:latin typeface="Times New Roman"/>
              </a:rPr>
              <a:t>71.5%</a:t>
            </a:r>
            <a:endParaRPr lang="en-CA" sz="1200" b="1" dirty="0">
              <a:solidFill>
                <a:srgbClr val="FFFFFF"/>
              </a:solidFill>
              <a:latin typeface="Times New Roman"/>
            </a:endParaRPr>
          </a:p>
        </p:txBody>
      </p:sp>
      <p:sp>
        <p:nvSpPr>
          <p:cNvPr id="18" name="Arrow: Left 17">
            <a:extLst>
              <a:ext uri="{FF2B5EF4-FFF2-40B4-BE49-F238E27FC236}">
                <a16:creationId xmlns:a16="http://schemas.microsoft.com/office/drawing/2014/main" id="{2C8E5AE2-5E44-4599-8459-A355C03D95F6}"/>
              </a:ext>
            </a:extLst>
          </p:cNvPr>
          <p:cNvSpPr/>
          <p:nvPr/>
        </p:nvSpPr>
        <p:spPr>
          <a:xfrm>
            <a:off x="8396244" y="1795521"/>
            <a:ext cx="733513" cy="457200"/>
          </a:xfrm>
          <a:prstGeom prst="leftArrow">
            <a:avLst/>
          </a:prstGeom>
          <a:solidFill>
            <a:srgbClr val="5A4C9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en-US" sz="1200" b="1" dirty="0">
                <a:solidFill>
                  <a:srgbClr val="FFFFFF"/>
                </a:solidFill>
                <a:latin typeface="Times New Roman"/>
              </a:rPr>
              <a:t>86.2%</a:t>
            </a:r>
            <a:endParaRPr lang="en-CA" sz="1200" b="1" dirty="0">
              <a:solidFill>
                <a:srgbClr val="FFFFFF"/>
              </a:solidFill>
              <a:latin typeface="Times New Roman"/>
            </a:endParaRPr>
          </a:p>
        </p:txBody>
      </p:sp>
    </p:spTree>
    <p:extLst>
      <p:ext uri="{BB962C8B-B14F-4D97-AF65-F5344CB8AC3E}">
        <p14:creationId xmlns:p14="http://schemas.microsoft.com/office/powerpoint/2010/main" val="1115064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One of the Largest Higher Education Systems in the World</a:t>
            </a:r>
          </a:p>
        </p:txBody>
      </p:sp>
      <p:graphicFrame>
        <p:nvGraphicFramePr>
          <p:cNvPr id="8" name="Chart 7"/>
          <p:cNvGraphicFramePr>
            <a:graphicFrameLocks/>
          </p:cNvGraphicFramePr>
          <p:nvPr>
            <p:extLst>
              <p:ext uri="{D42A27DB-BD31-4B8C-83A1-F6EECF244321}">
                <p14:modId xmlns:p14="http://schemas.microsoft.com/office/powerpoint/2010/main" val="1119681761"/>
              </p:ext>
            </p:extLst>
          </p:nvPr>
        </p:nvGraphicFramePr>
        <p:xfrm>
          <a:off x="2895600" y="1981200"/>
          <a:ext cx="6126162" cy="463708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65091960"/>
      </p:ext>
    </p:extLst>
  </p:cSld>
  <p:clrMapOvr>
    <a:masterClrMapping/>
  </p:clrMapOvr>
</p:sld>
</file>

<file path=ppt/theme/theme1.xml><?xml version="1.0" encoding="utf-8"?>
<a:theme xmlns:a="http://schemas.openxmlformats.org/drawingml/2006/main" name="Office Theme">
  <a:themeElements>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fontScheme name="MS Surge Teach Light and Dark">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lassic-Corporate_Teach a Course_with Animation_Win32_SB - v2" id="{C9F810C9-4EB1-4CC6-A6C7-6362D8FFF9DF}" vid="{001312C1-1362-40A0-84BD-C64F2C3E2EF2}"/>
    </a:ext>
  </a:extLst>
</a:theme>
</file>

<file path=ppt/theme/theme2.xml><?xml version="1.0" encoding="utf-8"?>
<a:theme xmlns:a="http://schemas.openxmlformats.org/drawingml/2006/main" name="1_COL09-12 Powerpoint">
  <a:themeElements>
    <a:clrScheme name="Commonwealth of Learning">
      <a:dk1>
        <a:srgbClr val="463688"/>
      </a:dk1>
      <a:lt1>
        <a:srgbClr val="FFFFFF"/>
      </a:lt1>
      <a:dk2>
        <a:srgbClr val="463688"/>
      </a:dk2>
      <a:lt2>
        <a:srgbClr val="FFFFFF"/>
      </a:lt2>
      <a:accent1>
        <a:srgbClr val="B3AA7E"/>
      </a:accent1>
      <a:accent2>
        <a:srgbClr val="E84784"/>
      </a:accent2>
      <a:accent3>
        <a:srgbClr val="00946D"/>
      </a:accent3>
      <a:accent4>
        <a:srgbClr val="CCCC00"/>
      </a:accent4>
      <a:accent5>
        <a:srgbClr val="463688"/>
      </a:accent5>
      <a:accent6>
        <a:srgbClr val="D6D1EE"/>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L_Nov2015">
  <a:themeElements>
    <a:clrScheme name="Commonwealth of Learning (Dark)">
      <a:dk1>
        <a:srgbClr val="221A48"/>
      </a:dk1>
      <a:lt1>
        <a:srgbClr val="FFFFFF"/>
      </a:lt1>
      <a:dk2>
        <a:srgbClr val="221A48"/>
      </a:dk2>
      <a:lt2>
        <a:srgbClr val="FFFFFF"/>
      </a:lt2>
      <a:accent1>
        <a:srgbClr val="5F5938"/>
      </a:accent1>
      <a:accent2>
        <a:srgbClr val="E84784"/>
      </a:accent2>
      <a:accent3>
        <a:srgbClr val="00946D"/>
      </a:accent3>
      <a:accent4>
        <a:srgbClr val="CFA053"/>
      </a:accent4>
      <a:accent5>
        <a:srgbClr val="8294DC"/>
      </a:accent5>
      <a:accent6>
        <a:srgbClr val="BBBF11"/>
      </a:accent6>
      <a:hlink>
        <a:srgbClr val="6E6F6E"/>
      </a:hlink>
      <a:folHlink>
        <a:srgbClr val="45283B"/>
      </a:folHlink>
    </a:clrScheme>
    <a:fontScheme name="Commonwealth of Learning">
      <a:majorFont>
        <a:latin typeface="Georgia"/>
        <a:ea typeface=""/>
        <a:cs typeface=""/>
      </a:majorFont>
      <a:minorFont>
        <a:latin typeface="Times New Roman"/>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COL_Nov2015" id="{03833EFC-752F-4A53-AE41-FAD01652D7A2}" vid="{C381C03B-07C4-44E6-929C-6FBB1874A96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themeOverride>
</file>

<file path=ppt/theme/themeOverride2.xml><?xml version="1.0" encoding="utf-8"?>
<a:themeOverride xmlns:a="http://schemas.openxmlformats.org/drawingml/2006/main">
  <a:clrScheme name="Custom 254">
    <a:dk1>
      <a:srgbClr val="000000"/>
    </a:dk1>
    <a:lt1>
      <a:srgbClr val="FFFFFF"/>
    </a:lt1>
    <a:dk2>
      <a:srgbClr val="242A41"/>
    </a:dk2>
    <a:lt2>
      <a:srgbClr val="E2E8E3"/>
    </a:lt2>
    <a:accent1>
      <a:srgbClr val="5370C5"/>
    </a:accent1>
    <a:accent2>
      <a:srgbClr val="17B2D1"/>
    </a:accent2>
    <a:accent3>
      <a:srgbClr val="2978E7"/>
    </a:accent3>
    <a:accent4>
      <a:srgbClr val="7829E7"/>
    </a:accent4>
    <a:accent5>
      <a:srgbClr val="B517D5"/>
    </a:accent5>
    <a:accent6>
      <a:srgbClr val="E729B7"/>
    </a:accent6>
    <a:hlink>
      <a:srgbClr val="5370C5"/>
    </a:hlink>
    <a:folHlink>
      <a:srgbClr val="7F7F7F"/>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05A674-08B3-48F2-91E0-AF5831D526B7}">
  <ds:schemaRefs>
    <ds:schemaRef ds:uri="http://schemas.microsoft.com/office/2006/metadata/properties"/>
    <ds:schemaRef ds:uri="http://schemas.microsoft.com/office/infopath/2007/PartnerControls"/>
    <ds:schemaRef ds:uri="71af3243-3dd4-4a8d-8c0d-dd76da1f02a5"/>
  </ds:schemaRefs>
</ds:datastoreItem>
</file>

<file path=customXml/itemProps2.xml><?xml version="1.0" encoding="utf-8"?>
<ds:datastoreItem xmlns:ds="http://schemas.openxmlformats.org/officeDocument/2006/customXml" ds:itemID="{FE0CF8FC-473D-42DA-B10E-0D97F5E2C3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A303362-5DB5-4146-A667-E40932D5241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3092</Words>
  <Application>Microsoft Office PowerPoint</Application>
  <PresentationFormat>Widescreen</PresentationFormat>
  <Paragraphs>427</Paragraphs>
  <Slides>66</Slides>
  <Notes>37</Notes>
  <HiddenSlides>0</HiddenSlides>
  <MMClips>0</MMClips>
  <ScaleCrop>false</ScaleCrop>
  <HeadingPairs>
    <vt:vector size="4" baseType="variant">
      <vt:variant>
        <vt:lpstr>Theme</vt:lpstr>
      </vt:variant>
      <vt:variant>
        <vt:i4>3</vt:i4>
      </vt:variant>
      <vt:variant>
        <vt:lpstr>Slide Titles</vt:lpstr>
      </vt:variant>
      <vt:variant>
        <vt:i4>66</vt:i4>
      </vt:variant>
    </vt:vector>
  </HeadingPairs>
  <TitlesOfParts>
    <vt:vector size="69" baseType="lpstr">
      <vt:lpstr>Office Theme</vt:lpstr>
      <vt:lpstr>1_COL09-12 Powerpoint</vt:lpstr>
      <vt:lpstr>COL_Nov2015</vt:lpstr>
      <vt:lpstr>ONLINE EDUCATION A catalyst for Reforming Higher Education</vt:lpstr>
      <vt:lpstr>THE PLAN</vt:lpstr>
      <vt:lpstr>PowerPoint Presentation</vt:lpstr>
      <vt:lpstr>What is Higher Education?</vt:lpstr>
      <vt:lpstr>Higher Education is…</vt:lpstr>
      <vt:lpstr>Higher Education is…</vt:lpstr>
      <vt:lpstr>PowerPoint Presentation</vt:lpstr>
      <vt:lpstr>Access: GER Status</vt:lpstr>
      <vt:lpstr>One of the Largest Higher Education Systems in the World</vt:lpstr>
      <vt:lpstr> One of the Largest Higher Education System in the World</vt:lpstr>
      <vt:lpstr>PowerPoint Presentation</vt:lpstr>
      <vt:lpstr>Cost of Higher Education (India, 2014)</vt:lpstr>
      <vt:lpstr>Textbook Expenditure</vt:lpstr>
      <vt:lpstr>PowerPoint Presentation</vt:lpstr>
      <vt:lpstr>The fallacy of rankings</vt:lpstr>
      <vt:lpstr>Quality enhancement</vt:lpstr>
      <vt:lpstr>India in top 10 countries for research productivity</vt:lpstr>
      <vt:lpstr>Foreign student enrolment in India</vt:lpstr>
      <vt:lpstr>National Education Policy 2020</vt:lpstr>
      <vt:lpstr>National Education Policy 2020: Recommendations for Online Education</vt:lpstr>
      <vt:lpstr>Access to technology</vt:lpstr>
      <vt:lpstr>Internet Bandwidth</vt:lpstr>
      <vt:lpstr>University of Hyderabad Experience: During COVID19</vt:lpstr>
      <vt:lpstr>PowerPoint Presentation</vt:lpstr>
      <vt:lpstr>PowerPoint Presentation</vt:lpstr>
      <vt:lpstr>Emergency Remote Teaching vs. Online Learning</vt:lpstr>
      <vt:lpstr>9 Steps to Online Learning</vt:lpstr>
      <vt:lpstr>Online learning is not video conferencing</vt:lpstr>
      <vt:lpstr>PowerPoint Presentation</vt:lpstr>
      <vt:lpstr>Start with Assessment in mind</vt:lpstr>
      <vt:lpstr>Choose Media</vt:lpstr>
      <vt:lpstr>Find, reuse and create</vt:lpstr>
      <vt:lpstr>From Content to Course</vt:lpstr>
      <vt:lpstr>Convergence of Technology</vt:lpstr>
      <vt:lpstr>Blended Strategy</vt:lpstr>
      <vt:lpstr>Levels of Blending</vt:lpstr>
      <vt:lpstr>How much of blending?</vt:lpstr>
      <vt:lpstr>Example</vt:lpstr>
      <vt:lpstr>A course is a course…</vt:lpstr>
      <vt:lpstr>PowerPoint Presentation</vt:lpstr>
      <vt:lpstr>Online Technologies</vt:lpstr>
      <vt:lpstr>Advance technologies </vt:lpstr>
      <vt:lpstr>Gagne’s Nine Events of Instruction</vt:lpstr>
      <vt:lpstr>Community of Inquiry</vt:lpstr>
      <vt:lpstr>CoI and Types of Interactions</vt:lpstr>
      <vt:lpstr>Online Environment Design</vt:lpstr>
      <vt:lpstr>ERIC Model</vt:lpstr>
      <vt:lpstr>Gilly Salmon’s 5-Stage Model</vt:lpstr>
      <vt:lpstr>Principles of Multimedia Design</vt:lpstr>
      <vt:lpstr>Interactive Online Resources</vt:lpstr>
      <vt:lpstr>Technological Pedagogical Content Knowledge</vt:lpstr>
      <vt:lpstr>PowerPoint Presentation</vt:lpstr>
      <vt:lpstr>Myth #1:  If we build it, they will come</vt:lpstr>
      <vt:lpstr>Myth #2:  The core expertise of teachers come from content knowledge</vt:lpstr>
      <vt:lpstr>Myth #3: Technology is a poor substitute for face-to-face learning</vt:lpstr>
      <vt:lpstr>Myth #4: Synchronous video conferencing is online learning</vt:lpstr>
      <vt:lpstr>Myth #5: Technology use does not improve learning</vt:lpstr>
      <vt:lpstr>Myth #6: Today’s learners do not need digital skills</vt:lpstr>
      <vt:lpstr>PowerPoint Presentation</vt:lpstr>
      <vt:lpstr>Institutional Model for TEL</vt:lpstr>
      <vt:lpstr>Institutional success factors</vt:lpstr>
      <vt:lpstr>PowerPoint Presentation</vt:lpstr>
      <vt:lpstr>PowerPoint Presentation</vt:lpstr>
      <vt:lpstr>Pedagogic Considerations</vt:lpstr>
      <vt:lpstr>In conclusion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ONLINE EDUCATION A catalyst for Reforming Higher Education</dc:title>
  <dc:creator/>
  <cp:lastModifiedBy/>
  <cp:revision>2</cp:revision>
  <dcterms:created xsi:type="dcterms:W3CDTF">2020-12-18T02:47:15Z</dcterms:created>
  <dcterms:modified xsi:type="dcterms:W3CDTF">2021-03-15T21:52:34Z</dcterms:modified>
</cp:coreProperties>
</file>