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5"/>
  </p:sldMasterIdLst>
  <p:notesMasterIdLst>
    <p:notesMasterId r:id="rId21"/>
  </p:notesMasterIdLst>
  <p:sldIdLst>
    <p:sldId id="256" r:id="rId6"/>
    <p:sldId id="257" r:id="rId7"/>
    <p:sldId id="258" r:id="rId8"/>
    <p:sldId id="262" r:id="rId9"/>
    <p:sldId id="301" r:id="rId10"/>
    <p:sldId id="302" r:id="rId11"/>
    <p:sldId id="303" r:id="rId12"/>
    <p:sldId id="297" r:id="rId13"/>
    <p:sldId id="267" r:id="rId14"/>
    <p:sldId id="304" r:id="rId15"/>
    <p:sldId id="305" r:id="rId16"/>
    <p:sldId id="265" r:id="rId17"/>
    <p:sldId id="306" r:id="rId18"/>
    <p:sldId id="300" r:id="rId19"/>
    <p:sldId id="26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598D"/>
    <a:srgbClr val="646C92"/>
    <a:srgbClr val="5A6B76"/>
    <a:srgbClr val="5A6E6E"/>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392C6C-FE55-48EF-9A17-C27F6D1E19F7}" v="2" dt="2024-02-13T22:01:57.1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2" autoAdjust="0"/>
    <p:restoredTop sz="63453" autoAdjust="0"/>
  </p:normalViewPr>
  <p:slideViewPr>
    <p:cSldViewPr snapToGrid="0">
      <p:cViewPr varScale="1">
        <p:scale>
          <a:sx n="71" d="100"/>
          <a:sy n="71" d="100"/>
        </p:scale>
        <p:origin x="1938" y="6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Ferrie" userId="3e06e0b0-3fe2-4a94-af38-cc5f447ecc23" providerId="ADAL" clId="{4A392C6C-FE55-48EF-9A17-C27F6D1E19F7}"/>
    <pc:docChg chg="modSld">
      <pc:chgData name="Rebecca Ferrie" userId="3e06e0b0-3fe2-4a94-af38-cc5f447ecc23" providerId="ADAL" clId="{4A392C6C-FE55-48EF-9A17-C27F6D1E19F7}" dt="2024-02-13T21:48:59.837" v="1" actId="1076"/>
      <pc:docMkLst>
        <pc:docMk/>
      </pc:docMkLst>
      <pc:sldChg chg="addSp modSp mod">
        <pc:chgData name="Rebecca Ferrie" userId="3e06e0b0-3fe2-4a94-af38-cc5f447ecc23" providerId="ADAL" clId="{4A392C6C-FE55-48EF-9A17-C27F6D1E19F7}" dt="2024-02-13T21:48:59.837" v="1" actId="1076"/>
        <pc:sldMkLst>
          <pc:docMk/>
          <pc:sldMk cId="3103683689" sldId="268"/>
        </pc:sldMkLst>
        <pc:picChg chg="add mod">
          <ac:chgData name="Rebecca Ferrie" userId="3e06e0b0-3fe2-4a94-af38-cc5f447ecc23" providerId="ADAL" clId="{4A392C6C-FE55-48EF-9A17-C27F6D1E19F7}" dt="2024-02-13T21:48:59.837" v="1" actId="1076"/>
          <ac:picMkLst>
            <pc:docMk/>
            <pc:sldMk cId="3103683689" sldId="268"/>
            <ac:picMk id="5" creationId="{0243240D-1966-85F0-EE3E-EFBB97CC30AB}"/>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8AD652-A6FC-48C1-8F8D-64A55245C12B}" type="doc">
      <dgm:prSet loTypeId="urn:microsoft.com/office/officeart/2016/7/layout/LinearBlockProcessNumbered#1" loCatId="process" qsTypeId="urn:microsoft.com/office/officeart/2005/8/quickstyle/simple1" qsCatId="simple" csTypeId="urn:microsoft.com/office/officeart/2005/8/colors/colorful2" csCatId="colorful" phldr="1"/>
      <dgm:spPr/>
      <dgm:t>
        <a:bodyPr/>
        <a:lstStyle/>
        <a:p>
          <a:endParaRPr lang="en-US"/>
        </a:p>
      </dgm:t>
    </dgm:pt>
    <dgm:pt modelId="{BEA549D7-4274-48CC-BC1A-D3534675573B}">
      <dgm:prSet/>
      <dgm:spPr>
        <a:solidFill>
          <a:schemeClr val="accent2">
            <a:lumMod val="75000"/>
          </a:schemeClr>
        </a:solidFill>
      </dgm:spPr>
      <dgm:t>
        <a:bodyPr/>
        <a:lstStyle/>
        <a:p>
          <a:r>
            <a:rPr lang="en-US" b="0" i="0" u="none" dirty="0"/>
            <a:t>Professor G Ram Reddy and his vision</a:t>
          </a:r>
          <a:endParaRPr lang="en-US" dirty="0"/>
        </a:p>
      </dgm:t>
    </dgm:pt>
    <dgm:pt modelId="{78563F9B-89B6-4C70-B414-2D77CD284015}" type="parTrans" cxnId="{0A185261-CCB6-4806-AE27-777579CCA6AE}">
      <dgm:prSet/>
      <dgm:spPr/>
      <dgm:t>
        <a:bodyPr/>
        <a:lstStyle/>
        <a:p>
          <a:endParaRPr lang="en-US"/>
        </a:p>
      </dgm:t>
    </dgm:pt>
    <dgm:pt modelId="{E0613AE2-5131-46BE-8016-7B4AFD6022CA}" type="sibTrans" cxnId="{0A185261-CCB6-4806-AE27-777579CCA6AE}">
      <dgm:prSet phldrT="01" phldr="0"/>
      <dgm:spPr/>
      <dgm:t>
        <a:bodyPr/>
        <a:lstStyle/>
        <a:p>
          <a:r>
            <a:rPr lang="en-US"/>
            <a:t>01</a:t>
          </a:r>
          <a:endParaRPr lang="en-US" dirty="0"/>
        </a:p>
      </dgm:t>
    </dgm:pt>
    <dgm:pt modelId="{BBEA2B22-7A9C-4946-B437-2C636ADC7313}">
      <dgm:prSet/>
      <dgm:spPr>
        <a:solidFill>
          <a:srgbClr val="68598D"/>
        </a:solidFill>
      </dgm:spPr>
      <dgm:t>
        <a:bodyPr/>
        <a:lstStyle/>
        <a:p>
          <a:r>
            <a:rPr lang="en-US" b="0" i="0" u="none" dirty="0"/>
            <a:t>Open and Distance Learning – progress thus far</a:t>
          </a:r>
          <a:endParaRPr lang="en-US" dirty="0"/>
        </a:p>
      </dgm:t>
    </dgm:pt>
    <dgm:pt modelId="{BFF29A81-E8C9-4AFB-BE4A-A8582D8FB3FD}" type="parTrans" cxnId="{85394E1A-F95A-4761-94B8-F865AE01D8D0}">
      <dgm:prSet/>
      <dgm:spPr/>
      <dgm:t>
        <a:bodyPr/>
        <a:lstStyle/>
        <a:p>
          <a:endParaRPr lang="en-US"/>
        </a:p>
      </dgm:t>
    </dgm:pt>
    <dgm:pt modelId="{C2E1395A-B275-47E8-BC9B-288AF8DC30EC}" type="sibTrans" cxnId="{85394E1A-F95A-4761-94B8-F865AE01D8D0}">
      <dgm:prSet phldrT="02" phldr="0"/>
      <dgm:spPr/>
      <dgm:t>
        <a:bodyPr/>
        <a:lstStyle/>
        <a:p>
          <a:r>
            <a:rPr lang="en-US"/>
            <a:t>02</a:t>
          </a:r>
          <a:endParaRPr lang="en-US" dirty="0"/>
        </a:p>
      </dgm:t>
    </dgm:pt>
    <dgm:pt modelId="{12CAEDC4-5365-4F15-A687-1F4A58F8BE4E}">
      <dgm:prSet/>
      <dgm:spPr>
        <a:solidFill>
          <a:srgbClr val="646C92"/>
        </a:solidFill>
      </dgm:spPr>
      <dgm:t>
        <a:bodyPr/>
        <a:lstStyle/>
        <a:p>
          <a:r>
            <a:rPr lang="en-US" b="0" i="0" u="none" dirty="0"/>
            <a:t>Open Universities in current times</a:t>
          </a:r>
          <a:endParaRPr lang="en-US" dirty="0"/>
        </a:p>
      </dgm:t>
    </dgm:pt>
    <dgm:pt modelId="{4ECBC469-E2DF-46BC-920F-C88FDE12CD72}" type="parTrans" cxnId="{A1E87F8B-8223-4F32-B81C-0E19BB0F0EEA}">
      <dgm:prSet/>
      <dgm:spPr/>
      <dgm:t>
        <a:bodyPr/>
        <a:lstStyle/>
        <a:p>
          <a:endParaRPr lang="en-US"/>
        </a:p>
      </dgm:t>
    </dgm:pt>
    <dgm:pt modelId="{AFCE8FBA-6EAC-44A8-B55F-FDF49470A574}" type="sibTrans" cxnId="{A1E87F8B-8223-4F32-B81C-0E19BB0F0EEA}">
      <dgm:prSet phldrT="03" phldr="0"/>
      <dgm:spPr/>
      <dgm:t>
        <a:bodyPr/>
        <a:lstStyle/>
        <a:p>
          <a:r>
            <a:rPr lang="en-US"/>
            <a:t>03</a:t>
          </a:r>
          <a:endParaRPr lang="en-US" dirty="0"/>
        </a:p>
      </dgm:t>
    </dgm:pt>
    <dgm:pt modelId="{63001359-C113-45EA-885E-B54D5542D44F}">
      <dgm:prSet/>
      <dgm:spPr>
        <a:solidFill>
          <a:srgbClr val="5A6B76"/>
        </a:solidFill>
      </dgm:spPr>
      <dgm:t>
        <a:bodyPr/>
        <a:lstStyle/>
        <a:p>
          <a:r>
            <a:rPr lang="en-US" b="0" i="0" u="none" dirty="0"/>
            <a:t>Education 4.0 Framework – for human agency</a:t>
          </a:r>
          <a:endParaRPr lang="en-US" dirty="0"/>
        </a:p>
      </dgm:t>
    </dgm:pt>
    <dgm:pt modelId="{EFCC96FC-1076-4A0E-B119-B94924371A87}" type="parTrans" cxnId="{BD5B04DF-8F64-4DB3-95ED-039D9AE7B75A}">
      <dgm:prSet/>
      <dgm:spPr/>
      <dgm:t>
        <a:bodyPr/>
        <a:lstStyle/>
        <a:p>
          <a:endParaRPr lang="en-US"/>
        </a:p>
      </dgm:t>
    </dgm:pt>
    <dgm:pt modelId="{60BC2331-F690-4E3C-ABD6-DFF22BBDF151}" type="sibTrans" cxnId="{BD5B04DF-8F64-4DB3-95ED-039D9AE7B75A}">
      <dgm:prSet phldrT="04" phldr="0"/>
      <dgm:spPr/>
      <dgm:t>
        <a:bodyPr/>
        <a:lstStyle/>
        <a:p>
          <a:r>
            <a:rPr lang="en-US"/>
            <a:t>04</a:t>
          </a:r>
          <a:endParaRPr lang="en-US" dirty="0"/>
        </a:p>
      </dgm:t>
    </dgm:pt>
    <dgm:pt modelId="{4373C676-42B5-4BD7-A8E2-1057AE88F257}">
      <dgm:prSet/>
      <dgm:spPr>
        <a:solidFill>
          <a:srgbClr val="5A6E6E"/>
        </a:solidFill>
      </dgm:spPr>
      <dgm:t>
        <a:bodyPr/>
        <a:lstStyle/>
        <a:p>
          <a:r>
            <a:rPr lang="en-US" dirty="0"/>
            <a:t>Open Universities and Education 4.0</a:t>
          </a:r>
        </a:p>
      </dgm:t>
    </dgm:pt>
    <dgm:pt modelId="{24DA0AE2-01E1-4D40-B562-7A89F8842997}" type="parTrans" cxnId="{AD175329-5799-428D-9CF7-F64C802D8A39}">
      <dgm:prSet/>
      <dgm:spPr/>
      <dgm:t>
        <a:bodyPr/>
        <a:lstStyle/>
        <a:p>
          <a:endParaRPr lang="en-US"/>
        </a:p>
      </dgm:t>
    </dgm:pt>
    <dgm:pt modelId="{D3ED181F-E4C0-46DF-BFC2-990CA6573396}" type="sibTrans" cxnId="{AD175329-5799-428D-9CF7-F64C802D8A39}">
      <dgm:prSet phldrT="05" phldr="0"/>
      <dgm:spPr/>
      <dgm:t>
        <a:bodyPr/>
        <a:lstStyle/>
        <a:p>
          <a:r>
            <a:rPr lang="en-US"/>
            <a:t>05</a:t>
          </a:r>
          <a:endParaRPr lang="en-US" dirty="0"/>
        </a:p>
      </dgm:t>
    </dgm:pt>
    <dgm:pt modelId="{E37A2EB9-BB4F-4C26-8F2C-50128B41FAD0}" type="pres">
      <dgm:prSet presAssocID="{938AD652-A6FC-48C1-8F8D-64A55245C12B}" presName="Name0" presStyleCnt="0">
        <dgm:presLayoutVars>
          <dgm:animLvl val="lvl"/>
          <dgm:resizeHandles val="exact"/>
        </dgm:presLayoutVars>
      </dgm:prSet>
      <dgm:spPr/>
    </dgm:pt>
    <dgm:pt modelId="{95620581-293C-4EA9-AC72-67C634853904}" type="pres">
      <dgm:prSet presAssocID="{BEA549D7-4274-48CC-BC1A-D3534675573B}" presName="compositeNode" presStyleCnt="0">
        <dgm:presLayoutVars>
          <dgm:bulletEnabled val="1"/>
        </dgm:presLayoutVars>
      </dgm:prSet>
      <dgm:spPr/>
    </dgm:pt>
    <dgm:pt modelId="{85A04922-B091-49E1-83F0-2B3D9BAF786D}" type="pres">
      <dgm:prSet presAssocID="{BEA549D7-4274-48CC-BC1A-D3534675573B}" presName="bgRect" presStyleLbl="alignNode1" presStyleIdx="0" presStyleCnt="5"/>
      <dgm:spPr/>
    </dgm:pt>
    <dgm:pt modelId="{1B55EFFE-1044-4C01-8E61-E200D5C36731}" type="pres">
      <dgm:prSet presAssocID="{E0613AE2-5131-46BE-8016-7B4AFD6022CA}" presName="sibTransNodeRect" presStyleLbl="alignNode1" presStyleIdx="0" presStyleCnt="5">
        <dgm:presLayoutVars>
          <dgm:chMax val="0"/>
          <dgm:bulletEnabled val="1"/>
        </dgm:presLayoutVars>
      </dgm:prSet>
      <dgm:spPr/>
    </dgm:pt>
    <dgm:pt modelId="{B9E45448-7C4D-4E80-A4A1-E7463BD574F2}" type="pres">
      <dgm:prSet presAssocID="{BEA549D7-4274-48CC-BC1A-D3534675573B}" presName="nodeRect" presStyleLbl="alignNode1" presStyleIdx="0" presStyleCnt="5">
        <dgm:presLayoutVars>
          <dgm:bulletEnabled val="1"/>
        </dgm:presLayoutVars>
      </dgm:prSet>
      <dgm:spPr/>
    </dgm:pt>
    <dgm:pt modelId="{5D3DB865-EFAC-444B-8451-F14B08C02D35}" type="pres">
      <dgm:prSet presAssocID="{E0613AE2-5131-46BE-8016-7B4AFD6022CA}" presName="sibTrans" presStyleCnt="0"/>
      <dgm:spPr/>
    </dgm:pt>
    <dgm:pt modelId="{05292754-BD69-4459-9CE0-FE6BA3EEE005}" type="pres">
      <dgm:prSet presAssocID="{BBEA2B22-7A9C-4946-B437-2C636ADC7313}" presName="compositeNode" presStyleCnt="0">
        <dgm:presLayoutVars>
          <dgm:bulletEnabled val="1"/>
        </dgm:presLayoutVars>
      </dgm:prSet>
      <dgm:spPr/>
    </dgm:pt>
    <dgm:pt modelId="{C98907A9-E1FE-4D83-8609-7D44B7636182}" type="pres">
      <dgm:prSet presAssocID="{BBEA2B22-7A9C-4946-B437-2C636ADC7313}" presName="bgRect" presStyleLbl="alignNode1" presStyleIdx="1" presStyleCnt="5"/>
      <dgm:spPr/>
    </dgm:pt>
    <dgm:pt modelId="{7577D577-9D15-4AB8-AF3E-C171BC77B812}" type="pres">
      <dgm:prSet presAssocID="{C2E1395A-B275-47E8-BC9B-288AF8DC30EC}" presName="sibTransNodeRect" presStyleLbl="alignNode1" presStyleIdx="1" presStyleCnt="5">
        <dgm:presLayoutVars>
          <dgm:chMax val="0"/>
          <dgm:bulletEnabled val="1"/>
        </dgm:presLayoutVars>
      </dgm:prSet>
      <dgm:spPr/>
    </dgm:pt>
    <dgm:pt modelId="{543071B3-E5D6-443C-A81F-37E1D656CB4E}" type="pres">
      <dgm:prSet presAssocID="{BBEA2B22-7A9C-4946-B437-2C636ADC7313}" presName="nodeRect" presStyleLbl="alignNode1" presStyleIdx="1" presStyleCnt="5">
        <dgm:presLayoutVars>
          <dgm:bulletEnabled val="1"/>
        </dgm:presLayoutVars>
      </dgm:prSet>
      <dgm:spPr/>
    </dgm:pt>
    <dgm:pt modelId="{1AB3E558-02AC-41B1-A816-E580FC442BD4}" type="pres">
      <dgm:prSet presAssocID="{C2E1395A-B275-47E8-BC9B-288AF8DC30EC}" presName="sibTrans" presStyleCnt="0"/>
      <dgm:spPr/>
    </dgm:pt>
    <dgm:pt modelId="{DAB0B4D5-BA12-4203-A855-F0DF2D740AB7}" type="pres">
      <dgm:prSet presAssocID="{12CAEDC4-5365-4F15-A687-1F4A58F8BE4E}" presName="compositeNode" presStyleCnt="0">
        <dgm:presLayoutVars>
          <dgm:bulletEnabled val="1"/>
        </dgm:presLayoutVars>
      </dgm:prSet>
      <dgm:spPr/>
    </dgm:pt>
    <dgm:pt modelId="{5A462FD3-867E-4F03-9D43-8FC4B6496418}" type="pres">
      <dgm:prSet presAssocID="{12CAEDC4-5365-4F15-A687-1F4A58F8BE4E}" presName="bgRect" presStyleLbl="alignNode1" presStyleIdx="2" presStyleCnt="5"/>
      <dgm:spPr/>
    </dgm:pt>
    <dgm:pt modelId="{7950283A-EDC4-44D4-AF4B-F4FB05051470}" type="pres">
      <dgm:prSet presAssocID="{AFCE8FBA-6EAC-44A8-B55F-FDF49470A574}" presName="sibTransNodeRect" presStyleLbl="alignNode1" presStyleIdx="2" presStyleCnt="5">
        <dgm:presLayoutVars>
          <dgm:chMax val="0"/>
          <dgm:bulletEnabled val="1"/>
        </dgm:presLayoutVars>
      </dgm:prSet>
      <dgm:spPr/>
    </dgm:pt>
    <dgm:pt modelId="{18D54E00-AFEE-40AE-B281-81A7314844C1}" type="pres">
      <dgm:prSet presAssocID="{12CAEDC4-5365-4F15-A687-1F4A58F8BE4E}" presName="nodeRect" presStyleLbl="alignNode1" presStyleIdx="2" presStyleCnt="5">
        <dgm:presLayoutVars>
          <dgm:bulletEnabled val="1"/>
        </dgm:presLayoutVars>
      </dgm:prSet>
      <dgm:spPr/>
    </dgm:pt>
    <dgm:pt modelId="{D2C1D1BC-6555-4CC5-A982-C0E5CA9BA835}" type="pres">
      <dgm:prSet presAssocID="{AFCE8FBA-6EAC-44A8-B55F-FDF49470A574}" presName="sibTrans" presStyleCnt="0"/>
      <dgm:spPr/>
    </dgm:pt>
    <dgm:pt modelId="{AC023CBB-9BCB-46E9-84C4-69A3636486C6}" type="pres">
      <dgm:prSet presAssocID="{63001359-C113-45EA-885E-B54D5542D44F}" presName="compositeNode" presStyleCnt="0">
        <dgm:presLayoutVars>
          <dgm:bulletEnabled val="1"/>
        </dgm:presLayoutVars>
      </dgm:prSet>
      <dgm:spPr/>
    </dgm:pt>
    <dgm:pt modelId="{2408570E-3885-4050-AD4F-68135AFA0DF3}" type="pres">
      <dgm:prSet presAssocID="{63001359-C113-45EA-885E-B54D5542D44F}" presName="bgRect" presStyleLbl="alignNode1" presStyleIdx="3" presStyleCnt="5"/>
      <dgm:spPr/>
    </dgm:pt>
    <dgm:pt modelId="{2E5232D0-3F31-49B4-BA6C-474069EA24CC}" type="pres">
      <dgm:prSet presAssocID="{60BC2331-F690-4E3C-ABD6-DFF22BBDF151}" presName="sibTransNodeRect" presStyleLbl="alignNode1" presStyleIdx="3" presStyleCnt="5">
        <dgm:presLayoutVars>
          <dgm:chMax val="0"/>
          <dgm:bulletEnabled val="1"/>
        </dgm:presLayoutVars>
      </dgm:prSet>
      <dgm:spPr/>
    </dgm:pt>
    <dgm:pt modelId="{DC4A7395-AC2E-4FCE-A336-5E27128E9ACD}" type="pres">
      <dgm:prSet presAssocID="{63001359-C113-45EA-885E-B54D5542D44F}" presName="nodeRect" presStyleLbl="alignNode1" presStyleIdx="3" presStyleCnt="5">
        <dgm:presLayoutVars>
          <dgm:bulletEnabled val="1"/>
        </dgm:presLayoutVars>
      </dgm:prSet>
      <dgm:spPr/>
    </dgm:pt>
    <dgm:pt modelId="{1BA10CAA-9136-456A-95EF-890BAD05D6E9}" type="pres">
      <dgm:prSet presAssocID="{60BC2331-F690-4E3C-ABD6-DFF22BBDF151}" presName="sibTrans" presStyleCnt="0"/>
      <dgm:spPr/>
    </dgm:pt>
    <dgm:pt modelId="{DA68E4BA-4BA4-493B-B6BA-4E7AC1F5D952}" type="pres">
      <dgm:prSet presAssocID="{4373C676-42B5-4BD7-A8E2-1057AE88F257}" presName="compositeNode" presStyleCnt="0">
        <dgm:presLayoutVars>
          <dgm:bulletEnabled val="1"/>
        </dgm:presLayoutVars>
      </dgm:prSet>
      <dgm:spPr/>
    </dgm:pt>
    <dgm:pt modelId="{9E9AD039-2CB1-40B0-88CA-F094B81B2B6F}" type="pres">
      <dgm:prSet presAssocID="{4373C676-42B5-4BD7-A8E2-1057AE88F257}" presName="bgRect" presStyleLbl="alignNode1" presStyleIdx="4" presStyleCnt="5"/>
      <dgm:spPr/>
    </dgm:pt>
    <dgm:pt modelId="{A40C415F-DA13-447A-B354-BC1A77B99C4F}" type="pres">
      <dgm:prSet presAssocID="{D3ED181F-E4C0-46DF-BFC2-990CA6573396}" presName="sibTransNodeRect" presStyleLbl="alignNode1" presStyleIdx="4" presStyleCnt="5">
        <dgm:presLayoutVars>
          <dgm:chMax val="0"/>
          <dgm:bulletEnabled val="1"/>
        </dgm:presLayoutVars>
      </dgm:prSet>
      <dgm:spPr/>
    </dgm:pt>
    <dgm:pt modelId="{64AB7F31-F76B-4F96-9751-D932C530FF63}" type="pres">
      <dgm:prSet presAssocID="{4373C676-42B5-4BD7-A8E2-1057AE88F257}" presName="nodeRect" presStyleLbl="alignNode1" presStyleIdx="4" presStyleCnt="5">
        <dgm:presLayoutVars>
          <dgm:bulletEnabled val="1"/>
        </dgm:presLayoutVars>
      </dgm:prSet>
      <dgm:spPr/>
    </dgm:pt>
  </dgm:ptLst>
  <dgm:cxnLst>
    <dgm:cxn modelId="{529BA309-02A5-4E50-B377-6EA5794B5484}" type="presOf" srcId="{938AD652-A6FC-48C1-8F8D-64A55245C12B}" destId="{E37A2EB9-BB4F-4C26-8F2C-50128B41FAD0}" srcOrd="0" destOrd="0" presId="urn:microsoft.com/office/officeart/2016/7/layout/LinearBlockProcessNumbered#1"/>
    <dgm:cxn modelId="{C6BF250C-4DE4-422B-AEB6-BE86CFA83567}" type="presOf" srcId="{4373C676-42B5-4BD7-A8E2-1057AE88F257}" destId="{64AB7F31-F76B-4F96-9751-D932C530FF63}" srcOrd="1" destOrd="0" presId="urn:microsoft.com/office/officeart/2016/7/layout/LinearBlockProcessNumbered#1"/>
    <dgm:cxn modelId="{85394E1A-F95A-4761-94B8-F865AE01D8D0}" srcId="{938AD652-A6FC-48C1-8F8D-64A55245C12B}" destId="{BBEA2B22-7A9C-4946-B437-2C636ADC7313}" srcOrd="1" destOrd="0" parTransId="{BFF29A81-E8C9-4AFB-BE4A-A8582D8FB3FD}" sibTransId="{C2E1395A-B275-47E8-BC9B-288AF8DC30EC}"/>
    <dgm:cxn modelId="{AD175329-5799-428D-9CF7-F64C802D8A39}" srcId="{938AD652-A6FC-48C1-8F8D-64A55245C12B}" destId="{4373C676-42B5-4BD7-A8E2-1057AE88F257}" srcOrd="4" destOrd="0" parTransId="{24DA0AE2-01E1-4D40-B562-7A89F8842997}" sibTransId="{D3ED181F-E4C0-46DF-BFC2-990CA6573396}"/>
    <dgm:cxn modelId="{966DC93C-57E0-4A6C-AFBD-31DEC422EDBA}" type="presOf" srcId="{D3ED181F-E4C0-46DF-BFC2-990CA6573396}" destId="{A40C415F-DA13-447A-B354-BC1A77B99C4F}" srcOrd="0" destOrd="0" presId="urn:microsoft.com/office/officeart/2016/7/layout/LinearBlockProcessNumbered#1"/>
    <dgm:cxn modelId="{0A185261-CCB6-4806-AE27-777579CCA6AE}" srcId="{938AD652-A6FC-48C1-8F8D-64A55245C12B}" destId="{BEA549D7-4274-48CC-BC1A-D3534675573B}" srcOrd="0" destOrd="0" parTransId="{78563F9B-89B6-4C70-B414-2D77CD284015}" sibTransId="{E0613AE2-5131-46BE-8016-7B4AFD6022CA}"/>
    <dgm:cxn modelId="{F4C5A246-F01C-4A30-8E74-2AC918FB6CAB}" type="presOf" srcId="{C2E1395A-B275-47E8-BC9B-288AF8DC30EC}" destId="{7577D577-9D15-4AB8-AF3E-C171BC77B812}" srcOrd="0" destOrd="0" presId="urn:microsoft.com/office/officeart/2016/7/layout/LinearBlockProcessNumbered#1"/>
    <dgm:cxn modelId="{D03F1881-12CC-4A4D-BBAF-0251BFA0E0AD}" type="presOf" srcId="{63001359-C113-45EA-885E-B54D5542D44F}" destId="{DC4A7395-AC2E-4FCE-A336-5E27128E9ACD}" srcOrd="1" destOrd="0" presId="urn:microsoft.com/office/officeart/2016/7/layout/LinearBlockProcessNumbered#1"/>
    <dgm:cxn modelId="{FF931982-1940-468A-8F78-BBF592AEA6E7}" type="presOf" srcId="{BEA549D7-4274-48CC-BC1A-D3534675573B}" destId="{85A04922-B091-49E1-83F0-2B3D9BAF786D}" srcOrd="0" destOrd="0" presId="urn:microsoft.com/office/officeart/2016/7/layout/LinearBlockProcessNumbered#1"/>
    <dgm:cxn modelId="{E6C9638B-7A0A-44B0-8C61-07332C02209A}" type="presOf" srcId="{60BC2331-F690-4E3C-ABD6-DFF22BBDF151}" destId="{2E5232D0-3F31-49B4-BA6C-474069EA24CC}" srcOrd="0" destOrd="0" presId="urn:microsoft.com/office/officeart/2016/7/layout/LinearBlockProcessNumbered#1"/>
    <dgm:cxn modelId="{A1E87F8B-8223-4F32-B81C-0E19BB0F0EEA}" srcId="{938AD652-A6FC-48C1-8F8D-64A55245C12B}" destId="{12CAEDC4-5365-4F15-A687-1F4A58F8BE4E}" srcOrd="2" destOrd="0" parTransId="{4ECBC469-E2DF-46BC-920F-C88FDE12CD72}" sibTransId="{AFCE8FBA-6EAC-44A8-B55F-FDF49470A574}"/>
    <dgm:cxn modelId="{E54C018C-CE35-4E30-ABB8-1FB2FAA0710F}" type="presOf" srcId="{BEA549D7-4274-48CC-BC1A-D3534675573B}" destId="{B9E45448-7C4D-4E80-A4A1-E7463BD574F2}" srcOrd="1" destOrd="0" presId="urn:microsoft.com/office/officeart/2016/7/layout/LinearBlockProcessNumbered#1"/>
    <dgm:cxn modelId="{A3614D8F-0377-48B1-83BF-C2B18ACED321}" type="presOf" srcId="{12CAEDC4-5365-4F15-A687-1F4A58F8BE4E}" destId="{18D54E00-AFEE-40AE-B281-81A7314844C1}" srcOrd="1" destOrd="0" presId="urn:microsoft.com/office/officeart/2016/7/layout/LinearBlockProcessNumbered#1"/>
    <dgm:cxn modelId="{0CA4BEA5-39CF-4034-BCFF-BCCBD5192B82}" type="presOf" srcId="{63001359-C113-45EA-885E-B54D5542D44F}" destId="{2408570E-3885-4050-AD4F-68135AFA0DF3}" srcOrd="0" destOrd="0" presId="urn:microsoft.com/office/officeart/2016/7/layout/LinearBlockProcessNumbered#1"/>
    <dgm:cxn modelId="{B1E5DAA5-4A6A-4998-BB97-C8197EC069AB}" type="presOf" srcId="{4373C676-42B5-4BD7-A8E2-1057AE88F257}" destId="{9E9AD039-2CB1-40B0-88CA-F094B81B2B6F}" srcOrd="0" destOrd="0" presId="urn:microsoft.com/office/officeart/2016/7/layout/LinearBlockProcessNumbered#1"/>
    <dgm:cxn modelId="{AF3E55A9-79BA-4C3C-8096-C42428B03963}" type="presOf" srcId="{AFCE8FBA-6EAC-44A8-B55F-FDF49470A574}" destId="{7950283A-EDC4-44D4-AF4B-F4FB05051470}" srcOrd="0" destOrd="0" presId="urn:microsoft.com/office/officeart/2016/7/layout/LinearBlockProcessNumbered#1"/>
    <dgm:cxn modelId="{BD5B04DF-8F64-4DB3-95ED-039D9AE7B75A}" srcId="{938AD652-A6FC-48C1-8F8D-64A55245C12B}" destId="{63001359-C113-45EA-885E-B54D5542D44F}" srcOrd="3" destOrd="0" parTransId="{EFCC96FC-1076-4A0E-B119-B94924371A87}" sibTransId="{60BC2331-F690-4E3C-ABD6-DFF22BBDF151}"/>
    <dgm:cxn modelId="{B25EADE2-659C-4238-838F-5D47061B4647}" type="presOf" srcId="{BBEA2B22-7A9C-4946-B437-2C636ADC7313}" destId="{543071B3-E5D6-443C-A81F-37E1D656CB4E}" srcOrd="1" destOrd="0" presId="urn:microsoft.com/office/officeart/2016/7/layout/LinearBlockProcessNumbered#1"/>
    <dgm:cxn modelId="{49E05BE4-16D1-4A98-AE3E-F67CE2228AD6}" type="presOf" srcId="{BBEA2B22-7A9C-4946-B437-2C636ADC7313}" destId="{C98907A9-E1FE-4D83-8609-7D44B7636182}" srcOrd="0" destOrd="0" presId="urn:microsoft.com/office/officeart/2016/7/layout/LinearBlockProcessNumbered#1"/>
    <dgm:cxn modelId="{5A49A4E4-247D-45E6-A4C1-BF1974F7F1A2}" type="presOf" srcId="{12CAEDC4-5365-4F15-A687-1F4A58F8BE4E}" destId="{5A462FD3-867E-4F03-9D43-8FC4B6496418}" srcOrd="0" destOrd="0" presId="urn:microsoft.com/office/officeart/2016/7/layout/LinearBlockProcessNumbered#1"/>
    <dgm:cxn modelId="{00619DE8-6CA6-4F37-AEB7-449E34C0ACFA}" type="presOf" srcId="{E0613AE2-5131-46BE-8016-7B4AFD6022CA}" destId="{1B55EFFE-1044-4C01-8E61-E200D5C36731}" srcOrd="0" destOrd="0" presId="urn:microsoft.com/office/officeart/2016/7/layout/LinearBlockProcessNumbered#1"/>
    <dgm:cxn modelId="{AFC357D7-6F36-4DC4-9268-68C654E126F5}" type="presParOf" srcId="{E37A2EB9-BB4F-4C26-8F2C-50128B41FAD0}" destId="{95620581-293C-4EA9-AC72-67C634853904}" srcOrd="0" destOrd="0" presId="urn:microsoft.com/office/officeart/2016/7/layout/LinearBlockProcessNumbered#1"/>
    <dgm:cxn modelId="{E61007F5-3883-44A2-8B99-976E5E395287}" type="presParOf" srcId="{95620581-293C-4EA9-AC72-67C634853904}" destId="{85A04922-B091-49E1-83F0-2B3D9BAF786D}" srcOrd="0" destOrd="0" presId="urn:microsoft.com/office/officeart/2016/7/layout/LinearBlockProcessNumbered#1"/>
    <dgm:cxn modelId="{B85852A8-593C-4746-A896-E2B31A0CC7B4}" type="presParOf" srcId="{95620581-293C-4EA9-AC72-67C634853904}" destId="{1B55EFFE-1044-4C01-8E61-E200D5C36731}" srcOrd="1" destOrd="0" presId="urn:microsoft.com/office/officeart/2016/7/layout/LinearBlockProcessNumbered#1"/>
    <dgm:cxn modelId="{0AEE0AB6-DAF9-4B24-AE58-61860DCCC884}" type="presParOf" srcId="{95620581-293C-4EA9-AC72-67C634853904}" destId="{B9E45448-7C4D-4E80-A4A1-E7463BD574F2}" srcOrd="2" destOrd="0" presId="urn:microsoft.com/office/officeart/2016/7/layout/LinearBlockProcessNumbered#1"/>
    <dgm:cxn modelId="{62F934C1-11D5-4DA6-B641-8BB3CA82316A}" type="presParOf" srcId="{E37A2EB9-BB4F-4C26-8F2C-50128B41FAD0}" destId="{5D3DB865-EFAC-444B-8451-F14B08C02D35}" srcOrd="1" destOrd="0" presId="urn:microsoft.com/office/officeart/2016/7/layout/LinearBlockProcessNumbered#1"/>
    <dgm:cxn modelId="{410B4FC2-81E2-4386-B73B-5CB8B499E096}" type="presParOf" srcId="{E37A2EB9-BB4F-4C26-8F2C-50128B41FAD0}" destId="{05292754-BD69-4459-9CE0-FE6BA3EEE005}" srcOrd="2" destOrd="0" presId="urn:microsoft.com/office/officeart/2016/7/layout/LinearBlockProcessNumbered#1"/>
    <dgm:cxn modelId="{BD290751-BE47-4A08-B4E1-63ED6890D2B1}" type="presParOf" srcId="{05292754-BD69-4459-9CE0-FE6BA3EEE005}" destId="{C98907A9-E1FE-4D83-8609-7D44B7636182}" srcOrd="0" destOrd="0" presId="urn:microsoft.com/office/officeart/2016/7/layout/LinearBlockProcessNumbered#1"/>
    <dgm:cxn modelId="{3C1C94FC-F71E-49C8-A394-E98522E535B9}" type="presParOf" srcId="{05292754-BD69-4459-9CE0-FE6BA3EEE005}" destId="{7577D577-9D15-4AB8-AF3E-C171BC77B812}" srcOrd="1" destOrd="0" presId="urn:microsoft.com/office/officeart/2016/7/layout/LinearBlockProcessNumbered#1"/>
    <dgm:cxn modelId="{6203A28B-364D-4723-BBD8-F84AD6CE138F}" type="presParOf" srcId="{05292754-BD69-4459-9CE0-FE6BA3EEE005}" destId="{543071B3-E5D6-443C-A81F-37E1D656CB4E}" srcOrd="2" destOrd="0" presId="urn:microsoft.com/office/officeart/2016/7/layout/LinearBlockProcessNumbered#1"/>
    <dgm:cxn modelId="{A1280C9A-C57D-4848-929C-172FC1CC578B}" type="presParOf" srcId="{E37A2EB9-BB4F-4C26-8F2C-50128B41FAD0}" destId="{1AB3E558-02AC-41B1-A816-E580FC442BD4}" srcOrd="3" destOrd="0" presId="urn:microsoft.com/office/officeart/2016/7/layout/LinearBlockProcessNumbered#1"/>
    <dgm:cxn modelId="{0D6DC76F-0423-4BE2-A001-D1C8CA450973}" type="presParOf" srcId="{E37A2EB9-BB4F-4C26-8F2C-50128B41FAD0}" destId="{DAB0B4D5-BA12-4203-A855-F0DF2D740AB7}" srcOrd="4" destOrd="0" presId="urn:microsoft.com/office/officeart/2016/7/layout/LinearBlockProcessNumbered#1"/>
    <dgm:cxn modelId="{7D291E1D-5D58-4BD7-80ED-22E4F525AD58}" type="presParOf" srcId="{DAB0B4D5-BA12-4203-A855-F0DF2D740AB7}" destId="{5A462FD3-867E-4F03-9D43-8FC4B6496418}" srcOrd="0" destOrd="0" presId="urn:microsoft.com/office/officeart/2016/7/layout/LinearBlockProcessNumbered#1"/>
    <dgm:cxn modelId="{063CB506-8E88-4910-8F5F-3A18DDD8CB3F}" type="presParOf" srcId="{DAB0B4D5-BA12-4203-A855-F0DF2D740AB7}" destId="{7950283A-EDC4-44D4-AF4B-F4FB05051470}" srcOrd="1" destOrd="0" presId="urn:microsoft.com/office/officeart/2016/7/layout/LinearBlockProcessNumbered#1"/>
    <dgm:cxn modelId="{3BFA06F9-CF85-4A75-8C39-3CEB64798F9E}" type="presParOf" srcId="{DAB0B4D5-BA12-4203-A855-F0DF2D740AB7}" destId="{18D54E00-AFEE-40AE-B281-81A7314844C1}" srcOrd="2" destOrd="0" presId="urn:microsoft.com/office/officeart/2016/7/layout/LinearBlockProcessNumbered#1"/>
    <dgm:cxn modelId="{7F1CFDC4-6E91-48E4-B50A-D5BA65520B0D}" type="presParOf" srcId="{E37A2EB9-BB4F-4C26-8F2C-50128B41FAD0}" destId="{D2C1D1BC-6555-4CC5-A982-C0E5CA9BA835}" srcOrd="5" destOrd="0" presId="urn:microsoft.com/office/officeart/2016/7/layout/LinearBlockProcessNumbered#1"/>
    <dgm:cxn modelId="{B8511F46-F391-4B04-A634-714537366714}" type="presParOf" srcId="{E37A2EB9-BB4F-4C26-8F2C-50128B41FAD0}" destId="{AC023CBB-9BCB-46E9-84C4-69A3636486C6}" srcOrd="6" destOrd="0" presId="urn:microsoft.com/office/officeart/2016/7/layout/LinearBlockProcessNumbered#1"/>
    <dgm:cxn modelId="{F93C4206-C845-42C7-A218-3DF0B8EAE8B9}" type="presParOf" srcId="{AC023CBB-9BCB-46E9-84C4-69A3636486C6}" destId="{2408570E-3885-4050-AD4F-68135AFA0DF3}" srcOrd="0" destOrd="0" presId="urn:microsoft.com/office/officeart/2016/7/layout/LinearBlockProcessNumbered#1"/>
    <dgm:cxn modelId="{25C51E01-E417-43BF-9F17-FE26BA323CEC}" type="presParOf" srcId="{AC023CBB-9BCB-46E9-84C4-69A3636486C6}" destId="{2E5232D0-3F31-49B4-BA6C-474069EA24CC}" srcOrd="1" destOrd="0" presId="urn:microsoft.com/office/officeart/2016/7/layout/LinearBlockProcessNumbered#1"/>
    <dgm:cxn modelId="{CB4BF5EE-8F3B-4656-B18E-AB3694366C77}" type="presParOf" srcId="{AC023CBB-9BCB-46E9-84C4-69A3636486C6}" destId="{DC4A7395-AC2E-4FCE-A336-5E27128E9ACD}" srcOrd="2" destOrd="0" presId="urn:microsoft.com/office/officeart/2016/7/layout/LinearBlockProcessNumbered#1"/>
    <dgm:cxn modelId="{EE8BED4D-8CA3-4F79-97C6-A2E9728B7A93}" type="presParOf" srcId="{E37A2EB9-BB4F-4C26-8F2C-50128B41FAD0}" destId="{1BA10CAA-9136-456A-95EF-890BAD05D6E9}" srcOrd="7" destOrd="0" presId="urn:microsoft.com/office/officeart/2016/7/layout/LinearBlockProcessNumbered#1"/>
    <dgm:cxn modelId="{7AC12FA0-5324-4F3F-B44D-B98FBDA5C1E1}" type="presParOf" srcId="{E37A2EB9-BB4F-4C26-8F2C-50128B41FAD0}" destId="{DA68E4BA-4BA4-493B-B6BA-4E7AC1F5D952}" srcOrd="8" destOrd="0" presId="urn:microsoft.com/office/officeart/2016/7/layout/LinearBlockProcessNumbered#1"/>
    <dgm:cxn modelId="{D0691625-9897-448E-89F7-57FECA0A07AE}" type="presParOf" srcId="{DA68E4BA-4BA4-493B-B6BA-4E7AC1F5D952}" destId="{9E9AD039-2CB1-40B0-88CA-F094B81B2B6F}" srcOrd="0" destOrd="0" presId="urn:microsoft.com/office/officeart/2016/7/layout/LinearBlockProcessNumbered#1"/>
    <dgm:cxn modelId="{0268CE3E-F426-49F1-B014-9B3285E404EC}" type="presParOf" srcId="{DA68E4BA-4BA4-493B-B6BA-4E7AC1F5D952}" destId="{A40C415F-DA13-447A-B354-BC1A77B99C4F}" srcOrd="1" destOrd="0" presId="urn:microsoft.com/office/officeart/2016/7/layout/LinearBlockProcessNumbered#1"/>
    <dgm:cxn modelId="{B26B2CEA-604C-4943-BF9F-001CC219AFF8}" type="presParOf" srcId="{DA68E4BA-4BA4-493B-B6BA-4E7AC1F5D952}" destId="{64AB7F31-F76B-4F96-9751-D932C530FF63}" srcOrd="2" destOrd="0" presId="urn:microsoft.com/office/officeart/2016/7/layout/LinearBlockProcessNumbere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A04922-B091-49E1-83F0-2B3D9BAF786D}">
      <dsp:nvSpPr>
        <dsp:cNvPr id="0" name=""/>
        <dsp:cNvSpPr/>
      </dsp:nvSpPr>
      <dsp:spPr>
        <a:xfrm>
          <a:off x="6315" y="892698"/>
          <a:ext cx="1974242" cy="2369090"/>
        </a:xfrm>
        <a:prstGeom prst="rect">
          <a:avLst/>
        </a:prstGeom>
        <a:solidFill>
          <a:schemeClr val="accent2">
            <a:lumMod val="75000"/>
          </a:schemeClr>
        </a:solidFill>
        <a:ln w="1079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011" tIns="0" rIns="195011" bIns="330200" numCol="1" spcCol="1270" anchor="t" anchorCtr="0">
          <a:noAutofit/>
        </a:bodyPr>
        <a:lstStyle/>
        <a:p>
          <a:pPr marL="0" lvl="0" indent="0" algn="l" defTabSz="711200">
            <a:lnSpc>
              <a:spcPct val="90000"/>
            </a:lnSpc>
            <a:spcBef>
              <a:spcPct val="0"/>
            </a:spcBef>
            <a:spcAft>
              <a:spcPct val="35000"/>
            </a:spcAft>
            <a:buNone/>
          </a:pPr>
          <a:r>
            <a:rPr lang="en-US" sz="1600" b="0" i="0" u="none" kern="1200" dirty="0"/>
            <a:t>Professor G Ram Reddy and his vision</a:t>
          </a:r>
          <a:endParaRPr lang="en-US" sz="1600" kern="1200" dirty="0"/>
        </a:p>
      </dsp:txBody>
      <dsp:txXfrm>
        <a:off x="6315" y="1840334"/>
        <a:ext cx="1974242" cy="1421454"/>
      </dsp:txXfrm>
    </dsp:sp>
    <dsp:sp modelId="{1B55EFFE-1044-4C01-8E61-E200D5C36731}">
      <dsp:nvSpPr>
        <dsp:cNvPr id="0" name=""/>
        <dsp:cNvSpPr/>
      </dsp:nvSpPr>
      <dsp:spPr>
        <a:xfrm>
          <a:off x="6315" y="892698"/>
          <a:ext cx="1974242" cy="947636"/>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5011" tIns="165100" rIns="195011" bIns="165100" numCol="1" spcCol="1270" anchor="ctr" anchorCtr="0">
          <a:noAutofit/>
        </a:bodyPr>
        <a:lstStyle/>
        <a:p>
          <a:pPr marL="0" lvl="0" indent="0" algn="l" defTabSz="1955800">
            <a:lnSpc>
              <a:spcPct val="90000"/>
            </a:lnSpc>
            <a:spcBef>
              <a:spcPct val="0"/>
            </a:spcBef>
            <a:spcAft>
              <a:spcPct val="35000"/>
            </a:spcAft>
            <a:buNone/>
          </a:pPr>
          <a:r>
            <a:rPr lang="en-US" sz="4400" kern="1200"/>
            <a:t>01</a:t>
          </a:r>
          <a:endParaRPr lang="en-US" sz="4400" kern="1200" dirty="0"/>
        </a:p>
      </dsp:txBody>
      <dsp:txXfrm>
        <a:off x="6315" y="892698"/>
        <a:ext cx="1974242" cy="947636"/>
      </dsp:txXfrm>
    </dsp:sp>
    <dsp:sp modelId="{C98907A9-E1FE-4D83-8609-7D44B7636182}">
      <dsp:nvSpPr>
        <dsp:cNvPr id="0" name=""/>
        <dsp:cNvSpPr/>
      </dsp:nvSpPr>
      <dsp:spPr>
        <a:xfrm>
          <a:off x="2138497" y="892698"/>
          <a:ext cx="1974242" cy="2369090"/>
        </a:xfrm>
        <a:prstGeom prst="rect">
          <a:avLst/>
        </a:prstGeom>
        <a:solidFill>
          <a:srgbClr val="68598D"/>
        </a:solidFill>
        <a:ln w="10795" cap="flat" cmpd="sng" algn="ctr">
          <a:solidFill>
            <a:schemeClr val="accent2">
              <a:hueOff val="-1520001"/>
              <a:satOff val="-4286"/>
              <a:lumOff val="-18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011" tIns="0" rIns="195011" bIns="330200" numCol="1" spcCol="1270" anchor="t" anchorCtr="0">
          <a:noAutofit/>
        </a:bodyPr>
        <a:lstStyle/>
        <a:p>
          <a:pPr marL="0" lvl="0" indent="0" algn="l" defTabSz="711200">
            <a:lnSpc>
              <a:spcPct val="90000"/>
            </a:lnSpc>
            <a:spcBef>
              <a:spcPct val="0"/>
            </a:spcBef>
            <a:spcAft>
              <a:spcPct val="35000"/>
            </a:spcAft>
            <a:buNone/>
          </a:pPr>
          <a:r>
            <a:rPr lang="en-US" sz="1600" b="0" i="0" u="none" kern="1200" dirty="0"/>
            <a:t>Open and Distance Learning – progress thus far</a:t>
          </a:r>
          <a:endParaRPr lang="en-US" sz="1600" kern="1200" dirty="0"/>
        </a:p>
      </dsp:txBody>
      <dsp:txXfrm>
        <a:off x="2138497" y="1840334"/>
        <a:ext cx="1974242" cy="1421454"/>
      </dsp:txXfrm>
    </dsp:sp>
    <dsp:sp modelId="{7577D577-9D15-4AB8-AF3E-C171BC77B812}">
      <dsp:nvSpPr>
        <dsp:cNvPr id="0" name=""/>
        <dsp:cNvSpPr/>
      </dsp:nvSpPr>
      <dsp:spPr>
        <a:xfrm>
          <a:off x="2138497" y="892698"/>
          <a:ext cx="1974242" cy="947636"/>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5011" tIns="165100" rIns="195011" bIns="165100" numCol="1" spcCol="1270" anchor="ctr" anchorCtr="0">
          <a:noAutofit/>
        </a:bodyPr>
        <a:lstStyle/>
        <a:p>
          <a:pPr marL="0" lvl="0" indent="0" algn="l" defTabSz="1955800">
            <a:lnSpc>
              <a:spcPct val="90000"/>
            </a:lnSpc>
            <a:spcBef>
              <a:spcPct val="0"/>
            </a:spcBef>
            <a:spcAft>
              <a:spcPct val="35000"/>
            </a:spcAft>
            <a:buNone/>
          </a:pPr>
          <a:r>
            <a:rPr lang="en-US" sz="4400" kern="1200"/>
            <a:t>02</a:t>
          </a:r>
          <a:endParaRPr lang="en-US" sz="4400" kern="1200" dirty="0"/>
        </a:p>
      </dsp:txBody>
      <dsp:txXfrm>
        <a:off x="2138497" y="892698"/>
        <a:ext cx="1974242" cy="947636"/>
      </dsp:txXfrm>
    </dsp:sp>
    <dsp:sp modelId="{5A462FD3-867E-4F03-9D43-8FC4B6496418}">
      <dsp:nvSpPr>
        <dsp:cNvPr id="0" name=""/>
        <dsp:cNvSpPr/>
      </dsp:nvSpPr>
      <dsp:spPr>
        <a:xfrm>
          <a:off x="4270678" y="892698"/>
          <a:ext cx="1974242" cy="2369090"/>
        </a:xfrm>
        <a:prstGeom prst="rect">
          <a:avLst/>
        </a:prstGeom>
        <a:solidFill>
          <a:srgbClr val="646C92"/>
        </a:solidFill>
        <a:ln w="10795" cap="flat" cmpd="sng" algn="ctr">
          <a:solidFill>
            <a:schemeClr val="accent2">
              <a:hueOff val="-3040001"/>
              <a:satOff val="-8572"/>
              <a:lumOff val="-362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011" tIns="0" rIns="195011" bIns="330200" numCol="1" spcCol="1270" anchor="t" anchorCtr="0">
          <a:noAutofit/>
        </a:bodyPr>
        <a:lstStyle/>
        <a:p>
          <a:pPr marL="0" lvl="0" indent="0" algn="l" defTabSz="711200">
            <a:lnSpc>
              <a:spcPct val="90000"/>
            </a:lnSpc>
            <a:spcBef>
              <a:spcPct val="0"/>
            </a:spcBef>
            <a:spcAft>
              <a:spcPct val="35000"/>
            </a:spcAft>
            <a:buNone/>
          </a:pPr>
          <a:r>
            <a:rPr lang="en-US" sz="1600" b="0" i="0" u="none" kern="1200" dirty="0"/>
            <a:t>Open Universities in current times</a:t>
          </a:r>
          <a:endParaRPr lang="en-US" sz="1600" kern="1200" dirty="0"/>
        </a:p>
      </dsp:txBody>
      <dsp:txXfrm>
        <a:off x="4270678" y="1840334"/>
        <a:ext cx="1974242" cy="1421454"/>
      </dsp:txXfrm>
    </dsp:sp>
    <dsp:sp modelId="{7950283A-EDC4-44D4-AF4B-F4FB05051470}">
      <dsp:nvSpPr>
        <dsp:cNvPr id="0" name=""/>
        <dsp:cNvSpPr/>
      </dsp:nvSpPr>
      <dsp:spPr>
        <a:xfrm>
          <a:off x="4270678" y="892698"/>
          <a:ext cx="1974242" cy="947636"/>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5011" tIns="165100" rIns="195011" bIns="165100" numCol="1" spcCol="1270" anchor="ctr" anchorCtr="0">
          <a:noAutofit/>
        </a:bodyPr>
        <a:lstStyle/>
        <a:p>
          <a:pPr marL="0" lvl="0" indent="0" algn="l" defTabSz="1955800">
            <a:lnSpc>
              <a:spcPct val="90000"/>
            </a:lnSpc>
            <a:spcBef>
              <a:spcPct val="0"/>
            </a:spcBef>
            <a:spcAft>
              <a:spcPct val="35000"/>
            </a:spcAft>
            <a:buNone/>
          </a:pPr>
          <a:r>
            <a:rPr lang="en-US" sz="4400" kern="1200"/>
            <a:t>03</a:t>
          </a:r>
          <a:endParaRPr lang="en-US" sz="4400" kern="1200" dirty="0"/>
        </a:p>
      </dsp:txBody>
      <dsp:txXfrm>
        <a:off x="4270678" y="892698"/>
        <a:ext cx="1974242" cy="947636"/>
      </dsp:txXfrm>
    </dsp:sp>
    <dsp:sp modelId="{2408570E-3885-4050-AD4F-68135AFA0DF3}">
      <dsp:nvSpPr>
        <dsp:cNvPr id="0" name=""/>
        <dsp:cNvSpPr/>
      </dsp:nvSpPr>
      <dsp:spPr>
        <a:xfrm>
          <a:off x="6402860" y="892698"/>
          <a:ext cx="1974242" cy="2369090"/>
        </a:xfrm>
        <a:prstGeom prst="rect">
          <a:avLst/>
        </a:prstGeom>
        <a:solidFill>
          <a:srgbClr val="5A6B76"/>
        </a:solidFill>
        <a:ln w="10795" cap="flat" cmpd="sng" algn="ctr">
          <a:solidFill>
            <a:schemeClr val="accent2">
              <a:hueOff val="-4560002"/>
              <a:satOff val="-12858"/>
              <a:lumOff val="-5441"/>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011" tIns="0" rIns="195011" bIns="330200" numCol="1" spcCol="1270" anchor="t" anchorCtr="0">
          <a:noAutofit/>
        </a:bodyPr>
        <a:lstStyle/>
        <a:p>
          <a:pPr marL="0" lvl="0" indent="0" algn="l" defTabSz="711200">
            <a:lnSpc>
              <a:spcPct val="90000"/>
            </a:lnSpc>
            <a:spcBef>
              <a:spcPct val="0"/>
            </a:spcBef>
            <a:spcAft>
              <a:spcPct val="35000"/>
            </a:spcAft>
            <a:buNone/>
          </a:pPr>
          <a:r>
            <a:rPr lang="en-US" sz="1600" b="0" i="0" u="none" kern="1200" dirty="0"/>
            <a:t>Education 4.0 Framework – for human agency</a:t>
          </a:r>
          <a:endParaRPr lang="en-US" sz="1600" kern="1200" dirty="0"/>
        </a:p>
      </dsp:txBody>
      <dsp:txXfrm>
        <a:off x="6402860" y="1840334"/>
        <a:ext cx="1974242" cy="1421454"/>
      </dsp:txXfrm>
    </dsp:sp>
    <dsp:sp modelId="{2E5232D0-3F31-49B4-BA6C-474069EA24CC}">
      <dsp:nvSpPr>
        <dsp:cNvPr id="0" name=""/>
        <dsp:cNvSpPr/>
      </dsp:nvSpPr>
      <dsp:spPr>
        <a:xfrm>
          <a:off x="6402860" y="892698"/>
          <a:ext cx="1974242" cy="947636"/>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5011" tIns="165100" rIns="195011" bIns="165100" numCol="1" spcCol="1270" anchor="ctr" anchorCtr="0">
          <a:noAutofit/>
        </a:bodyPr>
        <a:lstStyle/>
        <a:p>
          <a:pPr marL="0" lvl="0" indent="0" algn="l" defTabSz="1955800">
            <a:lnSpc>
              <a:spcPct val="90000"/>
            </a:lnSpc>
            <a:spcBef>
              <a:spcPct val="0"/>
            </a:spcBef>
            <a:spcAft>
              <a:spcPct val="35000"/>
            </a:spcAft>
            <a:buNone/>
          </a:pPr>
          <a:r>
            <a:rPr lang="en-US" sz="4400" kern="1200"/>
            <a:t>04</a:t>
          </a:r>
          <a:endParaRPr lang="en-US" sz="4400" kern="1200" dirty="0"/>
        </a:p>
      </dsp:txBody>
      <dsp:txXfrm>
        <a:off x="6402860" y="892698"/>
        <a:ext cx="1974242" cy="947636"/>
      </dsp:txXfrm>
    </dsp:sp>
    <dsp:sp modelId="{9E9AD039-2CB1-40B0-88CA-F094B81B2B6F}">
      <dsp:nvSpPr>
        <dsp:cNvPr id="0" name=""/>
        <dsp:cNvSpPr/>
      </dsp:nvSpPr>
      <dsp:spPr>
        <a:xfrm>
          <a:off x="8535042" y="892698"/>
          <a:ext cx="1974242" cy="2369090"/>
        </a:xfrm>
        <a:prstGeom prst="rect">
          <a:avLst/>
        </a:prstGeom>
        <a:solidFill>
          <a:srgbClr val="5A6E6E"/>
        </a:solidFill>
        <a:ln w="10795" cap="flat" cmpd="sng" algn="ctr">
          <a:solidFill>
            <a:schemeClr val="accent2">
              <a:hueOff val="-6080002"/>
              <a:satOff val="-17144"/>
              <a:lumOff val="-725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011" tIns="0" rIns="195011" bIns="330200" numCol="1" spcCol="1270" anchor="t" anchorCtr="0">
          <a:noAutofit/>
        </a:bodyPr>
        <a:lstStyle/>
        <a:p>
          <a:pPr marL="0" lvl="0" indent="0" algn="l" defTabSz="711200">
            <a:lnSpc>
              <a:spcPct val="90000"/>
            </a:lnSpc>
            <a:spcBef>
              <a:spcPct val="0"/>
            </a:spcBef>
            <a:spcAft>
              <a:spcPct val="35000"/>
            </a:spcAft>
            <a:buNone/>
          </a:pPr>
          <a:r>
            <a:rPr lang="en-US" sz="1600" kern="1200" dirty="0"/>
            <a:t>Open Universities and Education 4.0</a:t>
          </a:r>
        </a:p>
      </dsp:txBody>
      <dsp:txXfrm>
        <a:off x="8535042" y="1840334"/>
        <a:ext cx="1974242" cy="1421454"/>
      </dsp:txXfrm>
    </dsp:sp>
    <dsp:sp modelId="{A40C415F-DA13-447A-B354-BC1A77B99C4F}">
      <dsp:nvSpPr>
        <dsp:cNvPr id="0" name=""/>
        <dsp:cNvSpPr/>
      </dsp:nvSpPr>
      <dsp:spPr>
        <a:xfrm>
          <a:off x="8535042" y="892698"/>
          <a:ext cx="1974242" cy="947636"/>
        </a:xfrm>
        <a:prstGeom prst="rect">
          <a:avLst/>
        </a:prstGeom>
        <a:noFill/>
        <a:ln w="1079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195011" tIns="165100" rIns="195011" bIns="165100" numCol="1" spcCol="1270" anchor="ctr" anchorCtr="0">
          <a:noAutofit/>
        </a:bodyPr>
        <a:lstStyle/>
        <a:p>
          <a:pPr marL="0" lvl="0" indent="0" algn="l" defTabSz="1955800">
            <a:lnSpc>
              <a:spcPct val="90000"/>
            </a:lnSpc>
            <a:spcBef>
              <a:spcPct val="0"/>
            </a:spcBef>
            <a:spcAft>
              <a:spcPct val="35000"/>
            </a:spcAft>
            <a:buNone/>
          </a:pPr>
          <a:r>
            <a:rPr lang="en-US" sz="4400" kern="1200"/>
            <a:t>05</a:t>
          </a:r>
          <a:endParaRPr lang="en-US" sz="4400" kern="1200" dirty="0"/>
        </a:p>
      </dsp:txBody>
      <dsp:txXfrm>
        <a:off x="8535042" y="892698"/>
        <a:ext cx="1974242" cy="947636"/>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1">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8BE7A915-8595-40A5-8DEF-970D2596A782}">
          <dgm:prSet phldrT="1"/>
          <dgm:t>
            <a:bodyPr/>
            <a:lstStyle/>
            <a:p>
              <a:r>
                <a:t>01</a:t>
              </a:r>
            </a:p>
          </dgm:t>
        </dgm:pt>
        <dgm:pt modelId="201" type="sibTrans" cxnId="{340D76C1-8591-4798-9880-F12278AC4D6B}">
          <dgm:prSet phldrT="2"/>
          <dgm:t>
            <a:bodyPr/>
            <a:lstStyle/>
            <a:p>
              <a:r>
                <a:t>02</a:t>
              </a:r>
            </a:p>
          </dgm:t>
        </dgm:pt>
        <dgm:pt modelId="301" type="sibTrans" cxnId="{D281ABD3-FC67-48E0-88EA-42BEC08734FF}">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C63451-F71A-45EA-8B10-04A09C28CC19}" type="datetimeFigureOut">
              <a:rPr lang="en-US" smtClean="0"/>
              <a:t>2/13/2024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B270D-091D-4ED2-8C85-0898DD7D9F21}" type="slidenum">
              <a:rPr lang="en-US" smtClean="0"/>
              <a:t>‹#›</a:t>
            </a:fld>
            <a:endParaRPr lang="en-US" dirty="0"/>
          </a:p>
        </p:txBody>
      </p:sp>
    </p:spTree>
    <p:extLst>
      <p:ext uri="{BB962C8B-B14F-4D97-AF65-F5344CB8AC3E}">
        <p14:creationId xmlns:p14="http://schemas.microsoft.com/office/powerpoint/2010/main" val="2253118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Professor G Ram Reddy, who left the education community some 29 years ago, just a few days after receiving the Meritorious Award of Excellence, co-sponsored by the Commonwealth of Learning (COL) and the International Council for Distance Education (ICDE) in England at the age of 65, left a huge void in the world of open and distance learning.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Rising to the level of being the first Vice President of COL for a person born in a small village was a testament to his caliber.  No doubt, he was known to be the father of Indian ODL landscape!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Founded India’s first Open University (OU) in Hyderabad; IGNOU; AOU; COL and ICDE. - bringing education to the doorsteps of individuals wherever they might be, and the spread and scale of that education in a qualitative manner.    This was evident when he helped to establish NAAC</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Young age - becoming a full Professor, or the VC of his alma mater, the Osmania University at the age of 48 or being the founding father of India’s first state Open University and then a national Open University.  At Osmania University itself, his passion for distance education was evident.</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Had he continued to lend his leadership for two more decades, I am sure the Open and Distance world would have benefited enormously.  However, his vision and his legacy are still our guiding force.  I offer my gratitude to his family members and to the family of BRAOU, and the Vice Chancellor who continues to commemorate his birthday in the form of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organising</a:t>
            </a:r>
            <a:r>
              <a:rPr lang="en-US" sz="1800" kern="100" dirty="0">
                <a:effectLst/>
                <a:latin typeface="Aptos" panose="020B0004020202020204" pitchFamily="34" charset="0"/>
                <a:ea typeface="Aptos" panose="020B0004020202020204" pitchFamily="34" charset="0"/>
                <a:cs typeface="Cordia New" panose="020B0304020202020204" pitchFamily="34" charset="-34"/>
              </a:rPr>
              <a:t> a memorial lecture in his name.  I feel extremely pleased to be delivering this year’s lecture.</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For almost three decades, we have been following his vision, and I wish to delve into an aspect that would have surely been his pet theme – Open Universities and Education 4.0.  Kindly allow me to share my thoughts in the next 30 minutes or so.</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While the Open Universities have evolved into more of Open to Online and Distance to Digital Universities, embracing technologies and blended and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HyFlex</a:t>
            </a:r>
            <a:r>
              <a:rPr lang="en-US" sz="1800" kern="100" dirty="0">
                <a:effectLst/>
                <a:latin typeface="Aptos" panose="020B0004020202020204" pitchFamily="34" charset="0"/>
                <a:ea typeface="Aptos" panose="020B0004020202020204" pitchFamily="34" charset="0"/>
                <a:cs typeface="Cordia New" panose="020B0304020202020204" pitchFamily="34" charset="-34"/>
              </a:rPr>
              <a:t> techniques in teaching and learning practices, let me first speak about the idea of Open Universities that Professor G Ram Reddy envisioned and lived through.  </a:t>
            </a:r>
          </a:p>
          <a:p>
            <a:endParaRPr lang="en-US" dirty="0"/>
          </a:p>
        </p:txBody>
      </p:sp>
      <p:sp>
        <p:nvSpPr>
          <p:cNvPr id="4" name="Slide Number Placeholder 3"/>
          <p:cNvSpPr>
            <a:spLocks noGrp="1"/>
          </p:cNvSpPr>
          <p:nvPr>
            <p:ph type="sldNum" sz="quarter" idx="5"/>
          </p:nvPr>
        </p:nvSpPr>
        <p:spPr/>
        <p:txBody>
          <a:bodyPr/>
          <a:lstStyle/>
          <a:p>
            <a:fld id="{5B8B270D-091D-4ED2-8C85-0898DD7D9F21}" type="slidenum">
              <a:rPr lang="en-US" smtClean="0"/>
              <a:t>3</a:t>
            </a:fld>
            <a:endParaRPr lang="en-US" dirty="0"/>
          </a:p>
        </p:txBody>
      </p:sp>
    </p:spTree>
    <p:extLst>
      <p:ext uri="{BB962C8B-B14F-4D97-AF65-F5344CB8AC3E}">
        <p14:creationId xmlns:p14="http://schemas.microsoft.com/office/powerpoint/2010/main" val="6541259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B8B270D-091D-4ED2-8C85-0898DD7D9F21}" type="slidenum">
              <a:rPr lang="en-US" smtClean="0"/>
              <a:t>12</a:t>
            </a:fld>
            <a:endParaRPr lang="en-US" dirty="0"/>
          </a:p>
        </p:txBody>
      </p:sp>
    </p:spTree>
    <p:extLst>
      <p:ext uri="{BB962C8B-B14F-4D97-AF65-F5344CB8AC3E}">
        <p14:creationId xmlns:p14="http://schemas.microsoft.com/office/powerpoint/2010/main" val="41683766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E4A51E-B86E-3E9E-6F12-6F0D2C4E864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418E4D-302A-681E-6804-9E08FAE975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7041E8-4CBA-B291-BD44-74DB8DDB687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06EEAF2-6646-97A6-256C-B87AE4245366}"/>
              </a:ext>
            </a:extLst>
          </p:cNvPr>
          <p:cNvSpPr>
            <a:spLocks noGrp="1"/>
          </p:cNvSpPr>
          <p:nvPr>
            <p:ph type="sldNum" sz="quarter" idx="5"/>
          </p:nvPr>
        </p:nvSpPr>
        <p:spPr/>
        <p:txBody>
          <a:bodyPr/>
          <a:lstStyle/>
          <a:p>
            <a:fld id="{5B8B270D-091D-4ED2-8C85-0898DD7D9F21}" type="slidenum">
              <a:rPr lang="en-US" smtClean="0"/>
              <a:t>13</a:t>
            </a:fld>
            <a:endParaRPr lang="en-US" dirty="0"/>
          </a:p>
        </p:txBody>
      </p:sp>
    </p:spTree>
    <p:extLst>
      <p:ext uri="{BB962C8B-B14F-4D97-AF65-F5344CB8AC3E}">
        <p14:creationId xmlns:p14="http://schemas.microsoft.com/office/powerpoint/2010/main" val="2507754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8B270D-091D-4ED2-8C85-0898DD7D9F21}" type="slidenum">
              <a:rPr lang="en-US" smtClean="0"/>
              <a:t>15</a:t>
            </a:fld>
            <a:endParaRPr lang="en-US" dirty="0"/>
          </a:p>
        </p:txBody>
      </p:sp>
    </p:spTree>
    <p:extLst>
      <p:ext uri="{BB962C8B-B14F-4D97-AF65-F5344CB8AC3E}">
        <p14:creationId xmlns:p14="http://schemas.microsoft.com/office/powerpoint/2010/main" val="3837569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Open University in the UK and the Labour government’s agenda - people from all backgrounds should have access to higher education.  Cost-effective  Vs expensive!  Millions of students testified. In the UK and other geographies, such as Australia and Canada, it was a response to reaching the remote populace.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In India, Delhi University introduced its bachelor's degree in 1962 whose success resulted in the UGC formulating guidelines.  Institutes of correspondence studies were established in the late 1960s.  The 1970s witnessed postgraduate programmes being offered in distance mode. And in the 1980s, many more institutions came up with correspondence courses, thus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liberalising</a:t>
            </a:r>
            <a:r>
              <a:rPr lang="en-US" sz="1800" kern="100" dirty="0">
                <a:effectLst/>
                <a:latin typeface="Aptos" panose="020B0004020202020204" pitchFamily="34" charset="0"/>
                <a:ea typeface="Aptos" panose="020B0004020202020204" pitchFamily="34" charset="0"/>
                <a:cs typeface="Cordia New" panose="020B0304020202020204" pitchFamily="34" charset="-34"/>
              </a:rPr>
              <a:t> the strict formula for education for over a century and half. More people aspired to gain tertiary education and certification; economic systems required more educated individuals and the societal necessities demanded people with knowledge and skills.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It was not just that.  The first era also produced the Open Universities in India, starting with the Andhra Pradesh Open University (APOU), followed by IGNOU and then in the states of Bihar, Rajasthan, and Maharashtra.  These catered to a diverse set of learners.  Young and older learners; full-time and part-time learners; abled and disabled learners; formal and flexible learners; and those who could not otherwise access education.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Secondly, the learner support systems were more reliant on learning material and tutorial support.  The learning material was to be produced based on an instructional design for an invisible learner, keeping the cultural context and the content needs in mind; therefore, the format had to be appealing and engaging.  Although the economy of scale model was meant to bring down the cost of producing this material, the challenge remained in producing material for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personalised</a:t>
            </a:r>
            <a:r>
              <a:rPr lang="en-US" sz="1800" kern="100" dirty="0">
                <a:effectLst/>
                <a:latin typeface="Aptos" panose="020B0004020202020204" pitchFamily="34" charset="0"/>
                <a:ea typeface="Aptos" panose="020B0004020202020204" pitchFamily="34" charset="0"/>
                <a:cs typeface="Cordia New" panose="020B0304020202020204" pitchFamily="34" charset="-34"/>
              </a:rPr>
              <a:t> and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specialised</a:t>
            </a:r>
            <a:r>
              <a:rPr lang="en-US" sz="1800" kern="100" dirty="0">
                <a:effectLst/>
                <a:latin typeface="Aptos" panose="020B0004020202020204" pitchFamily="34" charset="0"/>
                <a:ea typeface="Aptos" panose="020B0004020202020204" pitchFamily="34" charset="0"/>
                <a:cs typeface="Cordia New" panose="020B0304020202020204" pitchFamily="34" charset="-34"/>
              </a:rPr>
              <a:t> learning needs.  </a:t>
            </a:r>
          </a:p>
        </p:txBody>
      </p:sp>
      <p:sp>
        <p:nvSpPr>
          <p:cNvPr id="4" name="Slide Number Placeholder 3"/>
          <p:cNvSpPr>
            <a:spLocks noGrp="1"/>
          </p:cNvSpPr>
          <p:nvPr>
            <p:ph type="sldNum" sz="quarter" idx="5"/>
          </p:nvPr>
        </p:nvSpPr>
        <p:spPr/>
        <p:txBody>
          <a:bodyPr/>
          <a:lstStyle/>
          <a:p>
            <a:fld id="{C712FDEA-03A1-4F6D-A72C-F016AC56B49F}" type="slidenum">
              <a:rPr lang="en-US" smtClean="0"/>
              <a:t>4</a:t>
            </a:fld>
            <a:endParaRPr lang="en-US" dirty="0"/>
          </a:p>
        </p:txBody>
      </p:sp>
    </p:spTree>
    <p:extLst>
      <p:ext uri="{BB962C8B-B14F-4D97-AF65-F5344CB8AC3E}">
        <p14:creationId xmlns:p14="http://schemas.microsoft.com/office/powerpoint/2010/main" val="16329276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A71A5C-562E-E445-FC41-E37A1DD837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F16741-7355-2DFF-724C-738D967E50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0D71DB-13BF-FE5C-C2BA-36DB144C818A}"/>
              </a:ext>
            </a:extLst>
          </p:cNvPr>
          <p:cNvSpPr>
            <a:spLocks noGrp="1"/>
          </p:cNvSpPr>
          <p:nvPr>
            <p:ph type="body" idx="1"/>
          </p:nvPr>
        </p:nvSpPr>
        <p:spPr/>
        <p:txBody>
          <a:bodyPr/>
          <a:lstStyle/>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The second era marked the introduction of need-based courses and the flexibility of pace at which learners can complete the courses.  This was coupled with the integration of a generation of educational technologies such as radio, television and video cassettes that provided learning material and instruction to learners.  The broadcasts through All India Radio in 16 languages through 14 of their stations were joined by transmission through INSAT 1-B on the national TV network.  A network of study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centres</a:t>
            </a:r>
            <a:r>
              <a:rPr lang="en-US" sz="1800" kern="100" dirty="0">
                <a:effectLst/>
                <a:latin typeface="Aptos" panose="020B0004020202020204" pitchFamily="34" charset="0"/>
                <a:ea typeface="Aptos" panose="020B0004020202020204" pitchFamily="34" charset="0"/>
                <a:cs typeface="Cordia New" panose="020B0304020202020204" pitchFamily="34" charset="-34"/>
              </a:rPr>
              <a:t> extended their learners’ support systems.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The second era that embraced technology also opened education to the masses; thus, reducing the pressure on conventional universities.  The objective was also to provide second chance education to those who discontinued formal education and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democratise</a:t>
            </a:r>
            <a:r>
              <a:rPr lang="en-US" sz="1800" kern="100" dirty="0">
                <a:effectLst/>
                <a:latin typeface="Aptos" panose="020B0004020202020204" pitchFamily="34" charset="0"/>
                <a:ea typeface="Aptos" panose="020B0004020202020204" pitchFamily="34" charset="0"/>
                <a:cs typeface="Cordia New" panose="020B0304020202020204" pitchFamily="34" charset="-34"/>
              </a:rPr>
              <a:t> education for the larger sections of society.  The second era was also the beginning of diversifying degree, certificate and diploma courses related to employment and one that was necessary for building the human resource potential of the nation.  Rather, this was also the beginning of the notion of lifelong learning to enrich people’s lives and livelihoods.</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The second era also marked the beginning of an innovative culture in the provision of higher education.  While the first era could be termed as the era of disruption, the second era could be termed as the era of innovation in being flexible and open in terms of methods and pace of learning, eligibility criteria, conduct of examination, assessment techniques and the introduction of employment-oriented and combination of courses.   As of the early 1990s, of the 4.2 million students in higher education, almost half a million were learning remotely, with IGNOU and the APOU (now BRAOU) at the leading edge.</a:t>
            </a:r>
          </a:p>
        </p:txBody>
      </p:sp>
      <p:sp>
        <p:nvSpPr>
          <p:cNvPr id="4" name="Slide Number Placeholder 3">
            <a:extLst>
              <a:ext uri="{FF2B5EF4-FFF2-40B4-BE49-F238E27FC236}">
                <a16:creationId xmlns:a16="http://schemas.microsoft.com/office/drawing/2014/main" id="{5FABB319-1AEC-F508-08F4-66B6778CABDE}"/>
              </a:ext>
            </a:extLst>
          </p:cNvPr>
          <p:cNvSpPr>
            <a:spLocks noGrp="1"/>
          </p:cNvSpPr>
          <p:nvPr>
            <p:ph type="sldNum" sz="quarter" idx="5"/>
          </p:nvPr>
        </p:nvSpPr>
        <p:spPr/>
        <p:txBody>
          <a:bodyPr/>
          <a:lstStyle/>
          <a:p>
            <a:fld id="{C712FDEA-03A1-4F6D-A72C-F016AC56B49F}" type="slidenum">
              <a:rPr lang="en-US" smtClean="0"/>
              <a:t>5</a:t>
            </a:fld>
            <a:endParaRPr lang="en-US" dirty="0"/>
          </a:p>
        </p:txBody>
      </p:sp>
    </p:spTree>
    <p:extLst>
      <p:ext uri="{BB962C8B-B14F-4D97-AF65-F5344CB8AC3E}">
        <p14:creationId xmlns:p14="http://schemas.microsoft.com/office/powerpoint/2010/main" val="1133617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1864C9-9430-D2E0-DA33-F9DD1FA38C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BAE5A4-95CD-5814-8F69-48D39FABD6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B2C39D-481F-389E-72C1-916356C63BEA}"/>
              </a:ext>
            </a:extLst>
          </p:cNvPr>
          <p:cNvSpPr>
            <a:spLocks noGrp="1"/>
          </p:cNvSpPr>
          <p:nvPr>
            <p:ph type="body" idx="1"/>
          </p:nvPr>
        </p:nvSpPr>
        <p:spPr/>
        <p:txBody>
          <a:bodyPr/>
          <a:lstStyle/>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Going global – COL – The Daniel Report and CHOGM 1987</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Educational Technology Conference in 1996 in Singapore-  200 participants from 38 nations  and the first Pan Commonwealth Forum in 1999 were the beginning of the much-required international collaboration in open and distance learning.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Education for our Common Future: the </a:t>
            </a:r>
            <a:r>
              <a:rPr lang="en-US" sz="1800" b="1" kern="100" dirty="0">
                <a:effectLst/>
                <a:latin typeface="Aptos" panose="020B0004020202020204" pitchFamily="34" charset="0"/>
                <a:ea typeface="Aptos" panose="020B0004020202020204" pitchFamily="34" charset="0"/>
                <a:cs typeface="Cordia New" panose="020B0304020202020204" pitchFamily="34" charset="-34"/>
              </a:rPr>
              <a:t>Halifax Statement </a:t>
            </a:r>
            <a:r>
              <a:rPr lang="en-US" sz="1800" kern="100" dirty="0">
                <a:effectLst/>
                <a:latin typeface="Aptos" panose="020B0004020202020204" pitchFamily="34" charset="0"/>
                <a:ea typeface="Aptos" panose="020B0004020202020204" pitchFamily="34" charset="0"/>
                <a:cs typeface="Cordia New" panose="020B0304020202020204" pitchFamily="34" charset="-34"/>
              </a:rPr>
              <a:t>on Education in the Commonwealth in November 2000 promoted an inclusive agenda in a collaborative manner.  The statement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emphasised</a:t>
            </a:r>
            <a:r>
              <a:rPr lang="en-US" sz="1800" kern="100" dirty="0">
                <a:effectLst/>
                <a:latin typeface="Aptos" panose="020B0004020202020204" pitchFamily="34" charset="0"/>
                <a:ea typeface="Aptos" panose="020B0004020202020204" pitchFamily="34" charset="0"/>
                <a:cs typeface="Cordia New" panose="020B0304020202020204" pitchFamily="34" charset="-34"/>
              </a:rPr>
              <a:t> upon a) resources for learning; qualifications, standards and equivalencies, School Improvements and Programmes in the Small States; Education to combat HIV/AIDS; Education in difficult circumstances; ICTs in Education; Scholarships, Fellowships and Exchange Schemes; Teacher Training and Professional Development.</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b="1" kern="100" dirty="0">
                <a:effectLst/>
                <a:latin typeface="Aptos" panose="020B0004020202020204" pitchFamily="34" charset="0"/>
                <a:ea typeface="Aptos" panose="020B0004020202020204" pitchFamily="34" charset="0"/>
                <a:cs typeface="Cordia New" panose="020B0304020202020204" pitchFamily="34" charset="-34"/>
              </a:rPr>
              <a:t>Halifax statement </a:t>
            </a:r>
            <a:r>
              <a:rPr lang="en-US" sz="1800" kern="100" dirty="0">
                <a:effectLst/>
                <a:latin typeface="Aptos" panose="020B0004020202020204" pitchFamily="34" charset="0"/>
                <a:ea typeface="Aptos" panose="020B0004020202020204" pitchFamily="34" charset="0"/>
                <a:cs typeface="Cordia New" panose="020B0304020202020204" pitchFamily="34" charset="-34"/>
              </a:rPr>
              <a:t>became a reality when the Virtual University for Small States of the Commonwealth (VUSSC) was launched in 2004 with 20 small states responding to the invitation. Regional and local level collaborations were initiated.  Regional Training and Research Institute for Open and Distance Learning (RETRIDOL) was initiated in Nigeria and the Southern African Regional Distance Education Centre (SARDC) in Botswana and similar initiative in the Pacific called Pacific Centre for Flexible and Open Learning for Development (PACFOLD) came into being.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The Indian government and the likes of Professor Reddy and Professor Abdul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Waheed</a:t>
            </a:r>
            <a:r>
              <a:rPr lang="en-US" sz="1800" kern="100" dirty="0">
                <a:effectLst/>
                <a:latin typeface="Aptos" panose="020B0004020202020204" pitchFamily="34" charset="0"/>
                <a:ea typeface="Aptos" panose="020B0004020202020204" pitchFamily="34" charset="0"/>
                <a:cs typeface="Cordia New" panose="020B0304020202020204" pitchFamily="34" charset="-34"/>
              </a:rPr>
              <a:t> Khan produced </a:t>
            </a:r>
            <a:r>
              <a:rPr lang="en-US" sz="1800" b="1" kern="100" dirty="0">
                <a:effectLst/>
                <a:latin typeface="Aptos" panose="020B0004020202020204" pitchFamily="34" charset="0"/>
                <a:ea typeface="Aptos" panose="020B0004020202020204" pitchFamily="34" charset="0"/>
                <a:cs typeface="Cordia New" panose="020B0304020202020204" pitchFamily="34" charset="-34"/>
              </a:rPr>
              <a:t>CEMCA</a:t>
            </a:r>
            <a:r>
              <a:rPr lang="en-US" sz="1800" kern="100" dirty="0">
                <a:effectLst/>
                <a:latin typeface="Aptos" panose="020B0004020202020204" pitchFamily="34" charset="0"/>
                <a:ea typeface="Aptos" panose="020B0004020202020204" pitchFamily="34" charset="0"/>
                <a:cs typeface="Cordia New" panose="020B0304020202020204" pitchFamily="34" charset="-34"/>
              </a:rPr>
              <a:t>. UNESCO and COL mooted the idea of </a:t>
            </a:r>
            <a:r>
              <a:rPr lang="en-US" sz="1800" b="1" kern="100" dirty="0">
                <a:effectLst/>
                <a:latin typeface="Aptos" panose="020B0004020202020204" pitchFamily="34" charset="0"/>
                <a:ea typeface="Aptos" panose="020B0004020202020204" pitchFamily="34" charset="0"/>
                <a:cs typeface="Cordia New" panose="020B0304020202020204" pitchFamily="34" charset="-34"/>
              </a:rPr>
              <a:t>Open Educational Resources (OER)</a:t>
            </a:r>
            <a:r>
              <a:rPr lang="en-US" sz="1800" kern="100" dirty="0">
                <a:effectLst/>
                <a:latin typeface="Aptos" panose="020B0004020202020204" pitchFamily="34" charset="0"/>
                <a:ea typeface="Aptos" panose="020B0004020202020204" pitchFamily="34" charset="0"/>
                <a:cs typeface="Cordia New" panose="020B0304020202020204" pitchFamily="34" charset="-34"/>
              </a:rPr>
              <a:t> and brought out the Paris Declaration in 2012.  The Declaration was approved at the OER Congress in June the same year.</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Importance of OER and the call for market-driven skill development using ODL and blended and flexible learning in collaboration with industry and other service sectors.  The Kuala Lumpur Declaration of 2016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emphasised</a:t>
            </a:r>
            <a:r>
              <a:rPr lang="en-US" sz="1800" kern="100" dirty="0">
                <a:effectLst/>
                <a:latin typeface="Aptos" panose="020B0004020202020204" pitchFamily="34" charset="0"/>
                <a:ea typeface="Aptos" panose="020B0004020202020204" pitchFamily="34" charset="0"/>
                <a:cs typeface="Cordia New" panose="020B0304020202020204" pitchFamily="34" charset="-34"/>
              </a:rPr>
              <a:t> innovation in technology to promote access, equity and lifelong learning, calling the institutions to create a culture to embrace </a:t>
            </a:r>
            <a:r>
              <a:rPr lang="en-US" sz="1800" b="1" kern="100" dirty="0">
                <a:effectLst/>
                <a:latin typeface="Aptos" panose="020B0004020202020204" pitchFamily="34" charset="0"/>
                <a:ea typeface="Aptos" panose="020B0004020202020204" pitchFamily="34" charset="0"/>
                <a:cs typeface="Cordia New" panose="020B0304020202020204" pitchFamily="34" charset="-34"/>
              </a:rPr>
              <a:t>innovation</a:t>
            </a:r>
            <a:r>
              <a:rPr lang="en-US" sz="1800" kern="100" dirty="0">
                <a:effectLst/>
                <a:latin typeface="Aptos" panose="020B0004020202020204" pitchFamily="34" charset="0"/>
                <a:ea typeface="Aptos" panose="020B0004020202020204" pitchFamily="34" charset="0"/>
                <a:cs typeface="Cordia New" panose="020B0304020202020204" pitchFamily="34" charset="-34"/>
              </a:rPr>
              <a:t> and change.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By then, with </a:t>
            </a:r>
            <a:r>
              <a:rPr lang="en-US" sz="1800" b="1" kern="100" dirty="0">
                <a:effectLst/>
                <a:latin typeface="Aptos" panose="020B0004020202020204" pitchFamily="34" charset="0"/>
                <a:ea typeface="Aptos" panose="020B0004020202020204" pitchFamily="34" charset="0"/>
                <a:cs typeface="Cordia New" panose="020B0304020202020204" pitchFamily="34" charset="-34"/>
              </a:rPr>
              <a:t>Sustainable Development Goals (SDGs) 4 and 5 </a:t>
            </a:r>
            <a:r>
              <a:rPr lang="en-US" sz="1800" kern="100" dirty="0">
                <a:effectLst/>
                <a:latin typeface="Aptos" panose="020B0004020202020204" pitchFamily="34" charset="0"/>
                <a:ea typeface="Aptos" panose="020B0004020202020204" pitchFamily="34" charset="0"/>
                <a:cs typeface="Cordia New" panose="020B0304020202020204" pitchFamily="34" charset="-34"/>
              </a:rPr>
              <a:t>becoming prominent, the KL declaration sought to ensure the education of women and girls through ODL.  The discourse also moved to ODL not only addressing the market needs, but also global challenges spelt out in the 17 SDGs.</a:t>
            </a:r>
          </a:p>
        </p:txBody>
      </p:sp>
      <p:sp>
        <p:nvSpPr>
          <p:cNvPr id="4" name="Slide Number Placeholder 3">
            <a:extLst>
              <a:ext uri="{FF2B5EF4-FFF2-40B4-BE49-F238E27FC236}">
                <a16:creationId xmlns:a16="http://schemas.microsoft.com/office/drawing/2014/main" id="{D4F7EA50-9BCB-D33C-A7A8-F429C0A08660}"/>
              </a:ext>
            </a:extLst>
          </p:cNvPr>
          <p:cNvSpPr>
            <a:spLocks noGrp="1"/>
          </p:cNvSpPr>
          <p:nvPr>
            <p:ph type="sldNum" sz="quarter" idx="5"/>
          </p:nvPr>
        </p:nvSpPr>
        <p:spPr/>
        <p:txBody>
          <a:bodyPr/>
          <a:lstStyle/>
          <a:p>
            <a:fld id="{C712FDEA-03A1-4F6D-A72C-F016AC56B49F}" type="slidenum">
              <a:rPr lang="en-US" smtClean="0"/>
              <a:t>6</a:t>
            </a:fld>
            <a:endParaRPr lang="en-US" dirty="0"/>
          </a:p>
        </p:txBody>
      </p:sp>
    </p:spTree>
    <p:extLst>
      <p:ext uri="{BB962C8B-B14F-4D97-AF65-F5344CB8AC3E}">
        <p14:creationId xmlns:p14="http://schemas.microsoft.com/office/powerpoint/2010/main" val="1664297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DFD4B1-49B0-48A8-F5B4-22BC18B68F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2062BC-026C-2C5D-8242-7B34992307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37C96A-B429-8E2F-1134-284F0293D60D}"/>
              </a:ext>
            </a:extLst>
          </p:cNvPr>
          <p:cNvSpPr>
            <a:spLocks noGrp="1"/>
          </p:cNvSpPr>
          <p:nvPr>
            <p:ph type="body" idx="1"/>
          </p:nvPr>
        </p:nvSpPr>
        <p:spPr/>
        <p:txBody>
          <a:bodyPr/>
          <a:lstStyle/>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Two transformations – COVID 19 and in India, the NEP 2020</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Is learning effective enough?  Twin reports of the World Bank: a) availability of technology is a necessary but not a sufficient condition for effective remote learning; b) teachers are more critical than ever; c) education is an intense human interaction endeavor; d) parents are key partners of teachers at the early stages of education; e) need for dynamic ecosystem of collaboration between multi-lateral, public, private and academic institutions.</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1800" kern="100" dirty="0">
                <a:effectLst/>
                <a:latin typeface="Aptos" panose="020B0004020202020204" pitchFamily="34" charset="0"/>
                <a:ea typeface="Aptos" panose="020B0004020202020204" pitchFamily="34" charset="0"/>
                <a:cs typeface="Cordia New" panose="020B0304020202020204" pitchFamily="34" charset="-34"/>
              </a:rPr>
              <a:t>No doubt, the NEP 2020 is a transformational policy document that has the potential to change the landscape of education in India and put India on the education map of the world.  As ODL institutions, we considered the importance of the Open Universities when we gathered in Ahmedabad for two full days to deliberate upon the opportunities facing the OUs.  And, the Ahmedabad Declaration is worth noting here.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lang="en-US" sz="1800" kern="100" dirty="0">
                <a:effectLst/>
                <a:latin typeface="Aptos" panose="020B0004020202020204" pitchFamily="34" charset="0"/>
                <a:ea typeface="Aptos" panose="020B0004020202020204" pitchFamily="34" charset="0"/>
                <a:cs typeface="Cordia New" panose="020B0304020202020204" pitchFamily="34" charset="-34"/>
              </a:rPr>
              <a:t>The Declaration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recognises</a:t>
            </a:r>
            <a:r>
              <a:rPr lang="en-US" sz="1800" kern="100" dirty="0">
                <a:effectLst/>
                <a:latin typeface="Aptos" panose="020B0004020202020204" pitchFamily="34" charset="0"/>
                <a:ea typeface="Aptos" panose="020B0004020202020204" pitchFamily="34" charset="0"/>
                <a:cs typeface="Cordia New" panose="020B0304020202020204" pitchFamily="34" charset="-34"/>
              </a:rPr>
              <a:t> the transformative nature of NEP 2020 for its commitment to all-round development of learners in alignment with the 21</a:t>
            </a:r>
            <a:r>
              <a:rPr lang="en-US" sz="1800" kern="100" baseline="30000" dirty="0">
                <a:effectLst/>
                <a:latin typeface="Aptos" panose="020B0004020202020204" pitchFamily="34" charset="0"/>
                <a:ea typeface="Aptos" panose="020B0004020202020204" pitchFamily="34" charset="0"/>
                <a:cs typeface="Cordia New" panose="020B0304020202020204" pitchFamily="34" charset="-34"/>
              </a:rPr>
              <a:t>st</a:t>
            </a:r>
            <a:r>
              <a:rPr lang="en-US" sz="1800" kern="100" dirty="0">
                <a:effectLst/>
                <a:latin typeface="Aptos" panose="020B0004020202020204" pitchFamily="34" charset="0"/>
                <a:ea typeface="Aptos" panose="020B0004020202020204" pitchFamily="34" charset="0"/>
                <a:cs typeface="Cordia New" panose="020B0304020202020204" pitchFamily="34" charset="-34"/>
              </a:rPr>
              <a:t> Century Skills, capable of rational thought and action, possessing compassion and empathy, courage and resilience, scientific temper, and creative imagination with sound ethical moorings and values.  The Declaration also recommitted to the national target of achieving 50 percent of Gross Enrollment Ratio (GER) by 2035.  In doing so, the OUs are aware of their role in reaching the unreached and catering to the marginalised.</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endParaRPr lang="en-US" sz="1800" b="1" kern="100" dirty="0">
              <a:effectLst/>
              <a:latin typeface="Aptos" panose="020B0004020202020204" pitchFamily="34" charset="0"/>
              <a:ea typeface="Aptos" panose="020B0004020202020204" pitchFamily="34" charset="0"/>
              <a:cs typeface="Cordia New" panose="020B0304020202020204" pitchFamily="34" charset="-34"/>
            </a:endParaRPr>
          </a:p>
        </p:txBody>
      </p:sp>
      <p:sp>
        <p:nvSpPr>
          <p:cNvPr id="4" name="Slide Number Placeholder 3">
            <a:extLst>
              <a:ext uri="{FF2B5EF4-FFF2-40B4-BE49-F238E27FC236}">
                <a16:creationId xmlns:a16="http://schemas.microsoft.com/office/drawing/2014/main" id="{BE438901-5DDA-192E-68EA-B95467C652EA}"/>
              </a:ext>
            </a:extLst>
          </p:cNvPr>
          <p:cNvSpPr>
            <a:spLocks noGrp="1"/>
          </p:cNvSpPr>
          <p:nvPr>
            <p:ph type="sldNum" sz="quarter" idx="5"/>
          </p:nvPr>
        </p:nvSpPr>
        <p:spPr/>
        <p:txBody>
          <a:bodyPr/>
          <a:lstStyle/>
          <a:p>
            <a:fld id="{C712FDEA-03A1-4F6D-A72C-F016AC56B49F}" type="slidenum">
              <a:rPr lang="en-US" smtClean="0"/>
              <a:t>7</a:t>
            </a:fld>
            <a:endParaRPr lang="en-US" dirty="0"/>
          </a:p>
        </p:txBody>
      </p:sp>
    </p:spTree>
    <p:extLst>
      <p:ext uri="{BB962C8B-B14F-4D97-AF65-F5344CB8AC3E}">
        <p14:creationId xmlns:p14="http://schemas.microsoft.com/office/powerpoint/2010/main" val="2990259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just">
              <a:lnSpc>
                <a:spcPct val="107000"/>
              </a:lnSpc>
              <a:spcAft>
                <a:spcPts val="800"/>
              </a:spcAft>
              <a:buFont typeface="+mj-lt"/>
              <a:buNone/>
            </a:pPr>
            <a:r>
              <a:rPr lang="en-US" sz="1800" b="0" kern="100" dirty="0">
                <a:effectLst/>
                <a:latin typeface="Aptos" panose="020B0004020202020204" pitchFamily="34" charset="0"/>
                <a:ea typeface="Aptos" panose="020B0004020202020204" pitchFamily="34" charset="0"/>
                <a:cs typeface="Cordia New" panose="020B0304020202020204" pitchFamily="34" charset="-34"/>
              </a:rPr>
              <a:t>Open Universities’ commitment to achieving the Sustainable Development Goals</a:t>
            </a:r>
          </a:p>
          <a:p>
            <a:pPr marL="0" lvl="0" indent="0" algn="just">
              <a:lnSpc>
                <a:spcPct val="107000"/>
              </a:lnSpc>
              <a:spcAft>
                <a:spcPts val="800"/>
              </a:spcAft>
              <a:buFont typeface="+mj-lt"/>
              <a:buNone/>
            </a:pPr>
            <a:r>
              <a:rPr lang="en-US" sz="1800" b="0" kern="100" dirty="0">
                <a:effectLst/>
                <a:latin typeface="Segoe UI" panose="020B0502040204020203" pitchFamily="34" charset="0"/>
                <a:ea typeface="Aptos" panose="020B0004020202020204" pitchFamily="34" charset="0"/>
                <a:cs typeface="Segoe UI" panose="020B0502040204020203" pitchFamily="34" charset="0"/>
              </a:rPr>
              <a:t>Open Universities’ commitment to developing learners with 21</a:t>
            </a:r>
            <a:r>
              <a:rPr lang="en-US" sz="1800" b="0" kern="100" baseline="30000" dirty="0">
                <a:effectLst/>
                <a:latin typeface="Segoe UI" panose="020B0502040204020203" pitchFamily="34" charset="0"/>
                <a:ea typeface="Aptos" panose="020B0004020202020204" pitchFamily="34" charset="0"/>
                <a:cs typeface="Segoe UI" panose="020B0502040204020203" pitchFamily="34" charset="0"/>
              </a:rPr>
              <a:t>st</a:t>
            </a:r>
            <a:r>
              <a:rPr lang="en-US" sz="1800" b="0" kern="100" dirty="0">
                <a:effectLst/>
                <a:latin typeface="Segoe UI" panose="020B0502040204020203" pitchFamily="34" charset="0"/>
                <a:ea typeface="Aptos" panose="020B0004020202020204" pitchFamily="34" charset="0"/>
                <a:cs typeface="Segoe UI" panose="020B0502040204020203" pitchFamily="34" charset="0"/>
              </a:rPr>
              <a:t> Century Skills</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Open Universities’ commitment to scaling up of education and to include the excluded.</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Open Universities’ commitment to skilling, upskilling and reskilling</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Open Universities’ commitment to quality education through ODL</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Open Universities’ commitment to sharing resources</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Open Universities’ Credit Transfer Framework</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Open Universities to be at the forefront of Blended Learning </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Overcoming digital divide by using appropriate technologies</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lvl="0" indent="0" algn="just">
              <a:lnSpc>
                <a:spcPct val="107000"/>
              </a:lnSpc>
              <a:spcAft>
                <a:spcPts val="600"/>
              </a:spcAft>
              <a:buFont typeface="+mj-lt"/>
              <a:buNone/>
            </a:pPr>
            <a:r>
              <a:rPr lang="en-US" sz="1800" b="0" kern="100" dirty="0">
                <a:effectLst/>
                <a:latin typeface="Aptos" panose="020B0004020202020204" pitchFamily="34" charset="0"/>
                <a:ea typeface="Aptos" panose="020B0004020202020204" pitchFamily="34" charset="0"/>
                <a:cs typeface="Times New Roman" panose="02020603050405020304" pitchFamily="18" charset="0"/>
              </a:rPr>
              <a:t>Commitment to innovation and creativity</a:t>
            </a:r>
            <a:endParaRPr lang="en-US" sz="1800" b="0" kern="100" dirty="0">
              <a:effectLst/>
              <a:latin typeface="Aptos" panose="020B0004020202020204" pitchFamily="34" charset="0"/>
              <a:ea typeface="Aptos" panose="020B0004020202020204" pitchFamily="34" charset="0"/>
              <a:cs typeface="Cordia New" panose="020B0304020202020204" pitchFamily="34" charset="-3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712FDEA-03A1-4F6D-A72C-F016AC56B49F}" type="slidenum">
              <a:rPr lang="en-US" smtClean="0"/>
              <a:t>8</a:t>
            </a:fld>
            <a:endParaRPr lang="en-US" dirty="0"/>
          </a:p>
        </p:txBody>
      </p:sp>
    </p:spTree>
    <p:extLst>
      <p:ext uri="{BB962C8B-B14F-4D97-AF65-F5344CB8AC3E}">
        <p14:creationId xmlns:p14="http://schemas.microsoft.com/office/powerpoint/2010/main" val="4023135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WEF – Education 4.0 Framework - skill development from a very young age!  Early childhood schooling and primary education and critical cognitive development among children, building skills; multiplied through learning later in life.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Investing in just one skill – collaborative problem-solving skill – alone can add as much as USD 2.54 trillion dollars to the global GDP. </a:t>
            </a: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 </a:t>
            </a: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The Education 4.0 framework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recognises</a:t>
            </a:r>
            <a:r>
              <a:rPr lang="en-US" sz="1800" kern="100" dirty="0">
                <a:effectLst/>
                <a:latin typeface="Aptos" panose="020B0004020202020204" pitchFamily="34" charset="0"/>
                <a:ea typeface="Aptos" panose="020B0004020202020204" pitchFamily="34" charset="0"/>
                <a:cs typeface="Cordia New" panose="020B0304020202020204" pitchFamily="34" charset="-34"/>
              </a:rPr>
              <a:t> the following: Global Citizenship Skills, Innovation and Creativity Skills, Technology Skills, Interpersonal Skills.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To help develop these skills, the education system is required to develop mechanisms to embed skill development in their educational content.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Need for certain competencies, skills, and abilities among our learners.  These would include </a:t>
            </a:r>
            <a:r>
              <a:rPr lang="en-US" sz="1800" kern="100" dirty="0" err="1">
                <a:effectLst/>
                <a:latin typeface="Aptos" panose="020B0004020202020204" pitchFamily="34" charset="0"/>
                <a:ea typeface="Aptos" panose="020B0004020202020204" pitchFamily="34" charset="0"/>
                <a:cs typeface="Cordia New" panose="020B0304020202020204" pitchFamily="34" charset="-34"/>
              </a:rPr>
              <a:t>personalised</a:t>
            </a:r>
            <a:r>
              <a:rPr lang="en-US" sz="1800" kern="100" dirty="0">
                <a:effectLst/>
                <a:latin typeface="Aptos" panose="020B0004020202020204" pitchFamily="34" charset="0"/>
                <a:ea typeface="Aptos" panose="020B0004020202020204" pitchFamily="34" charset="0"/>
                <a:cs typeface="Cordia New" panose="020B0304020202020204" pitchFamily="34" charset="-34"/>
              </a:rPr>
              <a:t> and self-paced learning, accessible and inclusive learning, problem solving-based and collaborative learning, lifelong and student driven learning.  The Education 4.0 framework calls for attention towards building certain abilities and skills as well as attitudes and values among our learners apart from the aspect of discipline in specific knowledge build-up.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What are these abilities, skills, attitudes, and values that are referred to here?  The abilities and skills are largely defined as </a:t>
            </a:r>
            <a:r>
              <a:rPr lang="en-US" sz="1800" b="1" kern="100" dirty="0">
                <a:effectLst/>
                <a:latin typeface="Aptos" panose="020B0004020202020204" pitchFamily="34" charset="0"/>
                <a:ea typeface="Aptos" panose="020B0004020202020204" pitchFamily="34" charset="0"/>
                <a:cs typeface="Cordia New" panose="020B0304020202020204" pitchFamily="34" charset="-34"/>
              </a:rPr>
              <a:t>cognitive, social, and physical</a:t>
            </a:r>
            <a:r>
              <a:rPr lang="en-US" sz="1800" kern="100" dirty="0">
                <a:effectLst/>
                <a:latin typeface="Aptos" panose="020B0004020202020204" pitchFamily="34" charset="0"/>
                <a:ea typeface="Aptos" panose="020B0004020202020204" pitchFamily="34" charset="0"/>
                <a:cs typeface="Cordia New" panose="020B0304020202020204" pitchFamily="34" charset="-34"/>
              </a:rPr>
              <a:t> skills leading to acquiring the following skills in the long run.   The cognitive skills imparted through education can lead to the aspects of creativity, critical thinking, digital skills programming, problem solving and systems analysis.  Social skills imparted through education can lead to the aspects of collaboration, communication, negotiation, socio-emotional awareness, and the physical skills can lead to balance, coordination, positional awareness, and strength.  </a:t>
            </a:r>
          </a:p>
          <a:p>
            <a:pPr algn="just">
              <a:lnSpc>
                <a:spcPct val="107000"/>
              </a:lnSpc>
              <a:spcAft>
                <a:spcPts val="800"/>
              </a:spcAft>
            </a:pPr>
            <a:endParaRPr lang="en-US" sz="1800" kern="100" dirty="0">
              <a:effectLst/>
              <a:latin typeface="Aptos" panose="020B0004020202020204" pitchFamily="34" charset="0"/>
              <a:ea typeface="Aptos" panose="020B0004020202020204" pitchFamily="34" charset="0"/>
              <a:cs typeface="Cordia New" panose="020B0304020202020204" pitchFamily="34" charset="-34"/>
            </a:endParaRPr>
          </a:p>
          <a:p>
            <a:pPr algn="just">
              <a:lnSpc>
                <a:spcPct val="107000"/>
              </a:lnSpc>
              <a:spcAft>
                <a:spcPts val="800"/>
              </a:spcAft>
            </a:pPr>
            <a:r>
              <a:rPr lang="en-US" sz="1800" kern="100" dirty="0">
                <a:effectLst/>
                <a:latin typeface="Aptos" panose="020B0004020202020204" pitchFamily="34" charset="0"/>
                <a:ea typeface="Aptos" panose="020B0004020202020204" pitchFamily="34" charset="0"/>
                <a:cs typeface="Cordia New" panose="020B0304020202020204" pitchFamily="34" charset="-34"/>
              </a:rPr>
              <a:t>Attitudes and values are largely defined as self-regulatory and societal skills. In other words, these are referred to as intra-personal and extra-personal skills.  While the intra-personal self-regulatory skills lead to adaptability, consciousness, curiosity, grit, growth mindset and take initiatives, the extra-personal societal skills lead to civic responsibility, environmental stewardship, empathy, kindness, and global citizenship.</a:t>
            </a:r>
          </a:p>
          <a:p>
            <a:endParaRPr lang="en-US" dirty="0"/>
          </a:p>
        </p:txBody>
      </p:sp>
      <p:sp>
        <p:nvSpPr>
          <p:cNvPr id="4" name="Slide Number Placeholder 3"/>
          <p:cNvSpPr>
            <a:spLocks noGrp="1"/>
          </p:cNvSpPr>
          <p:nvPr>
            <p:ph type="sldNum" sz="quarter" idx="5"/>
          </p:nvPr>
        </p:nvSpPr>
        <p:spPr/>
        <p:txBody>
          <a:bodyPr/>
          <a:lstStyle/>
          <a:p>
            <a:fld id="{5B8B270D-091D-4ED2-8C85-0898DD7D9F21}" type="slidenum">
              <a:rPr lang="en-US" smtClean="0"/>
              <a:t>9</a:t>
            </a:fld>
            <a:endParaRPr lang="en-US" dirty="0"/>
          </a:p>
        </p:txBody>
      </p:sp>
    </p:spTree>
    <p:extLst>
      <p:ext uri="{BB962C8B-B14F-4D97-AF65-F5344CB8AC3E}">
        <p14:creationId xmlns:p14="http://schemas.microsoft.com/office/powerpoint/2010/main" val="20408178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6A821-DC7E-9521-AF79-6488B3098A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5A9334-16B3-173E-245B-C2047425D4E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448CFA-3015-3012-AB38-6AAE6F333B81}"/>
              </a:ext>
            </a:extLst>
          </p:cNvPr>
          <p:cNvSpPr>
            <a:spLocks noGrp="1"/>
          </p:cNvSpPr>
          <p:nvPr>
            <p:ph type="body" idx="1"/>
          </p:nvPr>
        </p:nvSpPr>
        <p:spPr/>
        <p:txBody>
          <a:bodyPr/>
          <a:lstStyle/>
          <a:p>
            <a:pPr algn="just">
              <a:lnSpc>
                <a:spcPct val="107000"/>
              </a:lnSpc>
              <a:spcAft>
                <a:spcPts val="800"/>
              </a:spcAft>
            </a:pPr>
            <a:r>
              <a:rPr lang="en-US" sz="2800" dirty="0"/>
              <a:t>Abilities and Skills</a:t>
            </a:r>
          </a:p>
          <a:p>
            <a:pPr algn="just">
              <a:lnSpc>
                <a:spcPct val="107000"/>
              </a:lnSpc>
              <a:spcAft>
                <a:spcPts val="800"/>
              </a:spcAft>
            </a:pPr>
            <a:endParaRPr lang="en-US" sz="2800" dirty="0"/>
          </a:p>
          <a:p>
            <a:pPr algn="just">
              <a:lnSpc>
                <a:spcPct val="107000"/>
              </a:lnSpc>
              <a:spcAft>
                <a:spcPts val="800"/>
              </a:spcAft>
            </a:pPr>
            <a:r>
              <a:rPr lang="en-US" sz="2800" dirty="0"/>
              <a:t>Creativity An iterative process embodying the ability to innovate, to think across disciplines and domains (interdisciplinarity), and to imagine novel solutions to meaningful problems, especially in unexpected ways.29 Creativity is defined as a cognitive aptitude.</a:t>
            </a:r>
          </a:p>
          <a:p>
            <a:pPr algn="just">
              <a:lnSpc>
                <a:spcPct val="107000"/>
              </a:lnSpc>
              <a:spcAft>
                <a:spcPts val="800"/>
              </a:spcAft>
            </a:pPr>
            <a:endParaRPr lang="en-US" sz="2800" dirty="0"/>
          </a:p>
          <a:p>
            <a:pPr algn="just">
              <a:lnSpc>
                <a:spcPct val="107000"/>
              </a:lnSpc>
              <a:spcAft>
                <a:spcPts val="800"/>
              </a:spcAft>
            </a:pPr>
            <a:r>
              <a:rPr lang="en-US" sz="4000" dirty="0"/>
              <a:t>Critical thinking Deductive reasoning to infer logical conclusions, and inductive reasoning to infer greater generalized understanding, with respect to making sound judgements, including those related to decision-making and comparisons of potential outcomes of hypothetical scenarios;31 the ability to engage with seemingly contradictory sets of information, for instance, with regard to media literacy. </a:t>
            </a:r>
            <a:endParaRPr lang="en-US" sz="2800" dirty="0"/>
          </a:p>
          <a:p>
            <a:pPr algn="just">
              <a:lnSpc>
                <a:spcPct val="107000"/>
              </a:lnSpc>
              <a:spcAft>
                <a:spcPts val="800"/>
              </a:spcAft>
            </a:pPr>
            <a:endParaRPr lang="en-US" sz="2800" dirty="0"/>
          </a:p>
          <a:p>
            <a:pPr algn="just">
              <a:lnSpc>
                <a:spcPct val="107000"/>
              </a:lnSpc>
              <a:spcAft>
                <a:spcPts val="800"/>
              </a:spcAft>
            </a:pPr>
            <a:r>
              <a:rPr lang="en-US" sz="4000" dirty="0"/>
              <a:t>Digital skills and programming Skills relating to the creation and use of technology, including digital technologies, the internet and new forms of networked information; especially emphasizing skills in deductive reasoning, algorithm design and abstract concepts relating to data and information.</a:t>
            </a:r>
            <a:endParaRPr lang="en-US" sz="2800" dirty="0"/>
          </a:p>
          <a:p>
            <a:pPr algn="just">
              <a:lnSpc>
                <a:spcPct val="107000"/>
              </a:lnSpc>
              <a:spcAft>
                <a:spcPts val="800"/>
              </a:spcAft>
            </a:pPr>
            <a:endParaRPr lang="en-US" sz="2800" dirty="0"/>
          </a:p>
          <a:p>
            <a:pPr algn="just">
              <a:lnSpc>
                <a:spcPct val="107000"/>
              </a:lnSpc>
              <a:spcAft>
                <a:spcPts val="800"/>
              </a:spcAft>
            </a:pPr>
            <a:r>
              <a:rPr lang="en-US" sz="4000" dirty="0"/>
              <a:t>Problem solving The ability to break down large, complex problems into smaller, simpler tasks for systematic resolution.</a:t>
            </a:r>
            <a:endParaRPr lang="en-US" sz="2800" dirty="0"/>
          </a:p>
          <a:p>
            <a:pPr algn="just">
              <a:lnSpc>
                <a:spcPct val="107000"/>
              </a:lnSpc>
              <a:spcAft>
                <a:spcPts val="800"/>
              </a:spcAft>
            </a:pPr>
            <a:endParaRPr lang="en-US" sz="2800" dirty="0"/>
          </a:p>
          <a:p>
            <a:pPr algn="just">
              <a:lnSpc>
                <a:spcPct val="107000"/>
              </a:lnSpc>
              <a:spcAft>
                <a:spcPts val="800"/>
              </a:spcAft>
            </a:pPr>
            <a:r>
              <a:rPr lang="en-US" sz="4000" dirty="0"/>
              <a:t>Systems analysis The ability to apply abstract models of varying levels of complexity to empirical phenomena to facilitate the understanding of systemic outcomes. The capacity to understand how concepts work together, what is the bigger whole of which something is a part, and how to identify patterns over time.</a:t>
            </a:r>
            <a:endParaRPr lang="en-US" sz="2800" dirty="0"/>
          </a:p>
          <a:p>
            <a:pPr algn="just">
              <a:lnSpc>
                <a:spcPct val="107000"/>
              </a:lnSpc>
              <a:spcAft>
                <a:spcPts val="800"/>
              </a:spcAft>
            </a:pPr>
            <a:endParaRPr lang="en-US" sz="2800" dirty="0"/>
          </a:p>
          <a:p>
            <a:pPr algn="just">
              <a:lnSpc>
                <a:spcPct val="107000"/>
              </a:lnSpc>
              <a:spcAft>
                <a:spcPts val="800"/>
              </a:spcAft>
            </a:pPr>
            <a:r>
              <a:rPr lang="en-US" sz="4000" dirty="0"/>
              <a:t>Collaboration The ability to cooperate with others and to coordinate complex tasks in groups of individuals to ensure that tasks are completed effectively;35 adjusting one’s actions in relation to others’.</a:t>
            </a:r>
            <a:endParaRPr lang="en-US" sz="2800" dirty="0"/>
          </a:p>
          <a:p>
            <a:pPr algn="just">
              <a:lnSpc>
                <a:spcPct val="107000"/>
              </a:lnSpc>
              <a:spcAft>
                <a:spcPts val="800"/>
              </a:spcAft>
            </a:pPr>
            <a:endParaRPr lang="en-US" sz="2800" dirty="0"/>
          </a:p>
          <a:p>
            <a:pPr algn="just">
              <a:lnSpc>
                <a:spcPct val="107000"/>
              </a:lnSpc>
              <a:spcAft>
                <a:spcPts val="800"/>
              </a:spcAft>
            </a:pPr>
            <a:r>
              <a:rPr lang="en-US" sz="4000" dirty="0"/>
              <a:t>Communication Clear communication, in both verbal and written form; involving active speaking and writing, reading and active listening</a:t>
            </a:r>
            <a:endParaRPr lang="en-US" sz="2800" dirty="0"/>
          </a:p>
          <a:p>
            <a:pPr algn="just">
              <a:lnSpc>
                <a:spcPct val="107000"/>
              </a:lnSpc>
              <a:spcAft>
                <a:spcPts val="800"/>
              </a:spcAft>
            </a:pPr>
            <a:endParaRPr lang="en-US" sz="2800" dirty="0"/>
          </a:p>
          <a:p>
            <a:pPr algn="just">
              <a:lnSpc>
                <a:spcPct val="107000"/>
              </a:lnSpc>
              <a:spcAft>
                <a:spcPts val="800"/>
              </a:spcAft>
            </a:pPr>
            <a:r>
              <a:rPr lang="en-US" sz="4000" dirty="0"/>
              <a:t>Negotiation The ability to find common ground and reconcile differences among disparate points of view,38 especially without losing sight of one’s own or others’ intentions or goals.</a:t>
            </a:r>
          </a:p>
          <a:p>
            <a:pPr algn="just">
              <a:lnSpc>
                <a:spcPct val="107000"/>
              </a:lnSpc>
              <a:spcAft>
                <a:spcPts val="800"/>
              </a:spcAft>
            </a:pPr>
            <a:endParaRPr lang="en-US" sz="4000" dirty="0"/>
          </a:p>
          <a:p>
            <a:pPr algn="just">
              <a:lnSpc>
                <a:spcPct val="107000"/>
              </a:lnSpc>
              <a:spcAft>
                <a:spcPts val="800"/>
              </a:spcAft>
            </a:pPr>
            <a:r>
              <a:rPr lang="en-US" sz="4000" dirty="0"/>
              <a:t>Socio-emotional awareness The ability to read and understand the emotions and desires of others, distinguish correctly between them and observe how they can influence one’s environment and social interaction, and what can be done about it;40 the ability to empathize; emotional intelligence</a:t>
            </a:r>
          </a:p>
          <a:p>
            <a:pPr algn="just">
              <a:lnSpc>
                <a:spcPct val="107000"/>
              </a:lnSpc>
              <a:spcAft>
                <a:spcPts val="800"/>
              </a:spcAft>
            </a:pPr>
            <a:endParaRPr lang="en-US" sz="4000" dirty="0"/>
          </a:p>
          <a:p>
            <a:pPr algn="just">
              <a:lnSpc>
                <a:spcPct val="107000"/>
              </a:lnSpc>
              <a:spcAft>
                <a:spcPts val="800"/>
              </a:spcAft>
            </a:pPr>
            <a:r>
              <a:rPr lang="en-US" sz="4000" dirty="0"/>
              <a:t>Balance, coordination, positional awareness, strength The set of abilities to use physical tools, operations and functions.</a:t>
            </a:r>
            <a:endParaRPr lang="en-US" sz="2800" dirty="0"/>
          </a:p>
        </p:txBody>
      </p:sp>
      <p:sp>
        <p:nvSpPr>
          <p:cNvPr id="4" name="Slide Number Placeholder 3">
            <a:extLst>
              <a:ext uri="{FF2B5EF4-FFF2-40B4-BE49-F238E27FC236}">
                <a16:creationId xmlns:a16="http://schemas.microsoft.com/office/drawing/2014/main" id="{FFC20D9C-F3DD-2A7B-924D-06175A6598E7}"/>
              </a:ext>
            </a:extLst>
          </p:cNvPr>
          <p:cNvSpPr>
            <a:spLocks noGrp="1"/>
          </p:cNvSpPr>
          <p:nvPr>
            <p:ph type="sldNum" sz="quarter" idx="5"/>
          </p:nvPr>
        </p:nvSpPr>
        <p:spPr/>
        <p:txBody>
          <a:bodyPr/>
          <a:lstStyle/>
          <a:p>
            <a:fld id="{5B8B270D-091D-4ED2-8C85-0898DD7D9F21}" type="slidenum">
              <a:rPr lang="en-US" smtClean="0"/>
              <a:t>10</a:t>
            </a:fld>
            <a:endParaRPr lang="en-US" dirty="0"/>
          </a:p>
        </p:txBody>
      </p:sp>
    </p:spTree>
    <p:extLst>
      <p:ext uri="{BB962C8B-B14F-4D97-AF65-F5344CB8AC3E}">
        <p14:creationId xmlns:p14="http://schemas.microsoft.com/office/powerpoint/2010/main" val="3870643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291E4-F25D-EAA4-061E-111C025CA76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C47F56-CA04-D02D-2367-EF33B7A8C7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BFB3E7-DD71-8C90-3613-417481F56325}"/>
              </a:ext>
            </a:extLst>
          </p:cNvPr>
          <p:cNvSpPr>
            <a:spLocks noGrp="1"/>
          </p:cNvSpPr>
          <p:nvPr>
            <p:ph type="body" idx="1"/>
          </p:nvPr>
        </p:nvSpPr>
        <p:spPr/>
        <p:txBody>
          <a:bodyPr/>
          <a:lstStyle/>
          <a:p>
            <a:pPr algn="just">
              <a:lnSpc>
                <a:spcPct val="107000"/>
              </a:lnSpc>
              <a:spcAft>
                <a:spcPts val="800"/>
              </a:spcAft>
            </a:pPr>
            <a:r>
              <a:rPr lang="en-US" sz="2800" dirty="0"/>
              <a:t>Attitudes and Values</a:t>
            </a:r>
          </a:p>
          <a:p>
            <a:pPr algn="just">
              <a:lnSpc>
                <a:spcPct val="107000"/>
              </a:lnSpc>
              <a:spcAft>
                <a:spcPts val="800"/>
              </a:spcAft>
            </a:pPr>
            <a:endParaRPr lang="en-US" sz="2800" dirty="0"/>
          </a:p>
          <a:p>
            <a:pPr algn="just">
              <a:lnSpc>
                <a:spcPct val="107000"/>
              </a:lnSpc>
              <a:spcAft>
                <a:spcPts val="800"/>
              </a:spcAft>
            </a:pPr>
            <a:r>
              <a:rPr lang="en-US" sz="4000" dirty="0"/>
              <a:t>Adaptability The willingness to expose oneself to new situations, and comfort in dealing with uncertainty.43 Demonstrating sufficient self-reflection to understand when a particular approach is not working, and a willingness to readily change course.</a:t>
            </a:r>
          </a:p>
          <a:p>
            <a:pPr algn="just">
              <a:lnSpc>
                <a:spcPct val="107000"/>
              </a:lnSpc>
              <a:spcAft>
                <a:spcPts val="800"/>
              </a:spcAft>
            </a:pPr>
            <a:endParaRPr lang="en-US" sz="4000" dirty="0"/>
          </a:p>
          <a:p>
            <a:pPr algn="just">
              <a:lnSpc>
                <a:spcPct val="107000"/>
              </a:lnSpc>
              <a:spcAft>
                <a:spcPts val="800"/>
              </a:spcAft>
            </a:pPr>
            <a:r>
              <a:rPr lang="en-US" sz="4000" dirty="0"/>
              <a:t>Conscientiousness Diligence, efficiency and organization in accomplishing tasks; also, honesty, ownership, responsibility and accountability with respect to their successful execution.</a:t>
            </a:r>
          </a:p>
          <a:p>
            <a:pPr algn="just">
              <a:lnSpc>
                <a:spcPct val="107000"/>
              </a:lnSpc>
              <a:spcAft>
                <a:spcPts val="800"/>
              </a:spcAft>
            </a:pPr>
            <a:endParaRPr lang="en-US" sz="4000" dirty="0"/>
          </a:p>
          <a:p>
            <a:pPr algn="just">
              <a:lnSpc>
                <a:spcPct val="107000"/>
              </a:lnSpc>
              <a:spcAft>
                <a:spcPts val="800"/>
              </a:spcAft>
            </a:pPr>
            <a:r>
              <a:rPr lang="en-US" sz="4000" dirty="0"/>
              <a:t>Curiosity The quality of experiencing wonder, the desire to ask questions, the willingness to experiment, the openness to experiencing and actively exploring and discovering new areas.</a:t>
            </a:r>
          </a:p>
          <a:p>
            <a:pPr algn="just">
              <a:lnSpc>
                <a:spcPct val="107000"/>
              </a:lnSpc>
              <a:spcAft>
                <a:spcPts val="800"/>
              </a:spcAft>
            </a:pPr>
            <a:endParaRPr lang="en-US" sz="4000" dirty="0"/>
          </a:p>
          <a:p>
            <a:pPr algn="just">
              <a:lnSpc>
                <a:spcPct val="107000"/>
              </a:lnSpc>
              <a:spcAft>
                <a:spcPts val="800"/>
              </a:spcAft>
            </a:pPr>
            <a:r>
              <a:rPr lang="en-US" sz="4000" dirty="0"/>
              <a:t>Grit Passion and perseverance for long-term goals.47 Resilience in the face of adversity</a:t>
            </a:r>
          </a:p>
          <a:p>
            <a:pPr algn="just">
              <a:lnSpc>
                <a:spcPct val="107000"/>
              </a:lnSpc>
              <a:spcAft>
                <a:spcPts val="800"/>
              </a:spcAft>
            </a:pPr>
            <a:endParaRPr lang="en-US" sz="4000" dirty="0"/>
          </a:p>
          <a:p>
            <a:pPr algn="just">
              <a:lnSpc>
                <a:spcPct val="107000"/>
              </a:lnSpc>
              <a:spcAft>
                <a:spcPts val="800"/>
              </a:spcAft>
            </a:pPr>
            <a:r>
              <a:rPr lang="en-US" sz="4000" dirty="0"/>
              <a:t>Growth mindset The belief that [intellectual] ability can be developed;49 paired with the confidence to attempt a task and risk being wrong;50 and the humility to accept and learn from one’s mistakes, while not being impaired by an inflated ego. Setbacks are interpreted as “not yet” rather than failure. Research indicates that “perceived </a:t>
            </a:r>
            <a:r>
              <a:rPr lang="en-US" sz="4000" dirty="0" err="1"/>
              <a:t>selfefficacy</a:t>
            </a:r>
            <a:r>
              <a:rPr lang="en-US" sz="4000" dirty="0"/>
              <a:t> and personal goals enhance motivation and performance</a:t>
            </a:r>
          </a:p>
          <a:p>
            <a:pPr algn="just">
              <a:lnSpc>
                <a:spcPct val="107000"/>
              </a:lnSpc>
              <a:spcAft>
                <a:spcPts val="800"/>
              </a:spcAft>
            </a:pPr>
            <a:endParaRPr lang="en-US" sz="4000" dirty="0"/>
          </a:p>
          <a:p>
            <a:pPr algn="just">
              <a:lnSpc>
                <a:spcPct val="107000"/>
              </a:lnSpc>
              <a:spcAft>
                <a:spcPts val="800"/>
              </a:spcAft>
            </a:pPr>
            <a:r>
              <a:rPr lang="en-US" sz="4000" dirty="0"/>
              <a:t>Initiative The vision to imagine new goals and the drive to attempt to reach them. The willingness to take on responsibilities and challenges.52 Being proactive and taking the first step without waiting for what others say or do.</a:t>
            </a:r>
          </a:p>
          <a:p>
            <a:pPr algn="just">
              <a:lnSpc>
                <a:spcPct val="107000"/>
              </a:lnSpc>
              <a:spcAft>
                <a:spcPts val="800"/>
              </a:spcAft>
            </a:pPr>
            <a:endParaRPr lang="en-US" sz="4000" dirty="0"/>
          </a:p>
          <a:p>
            <a:pPr algn="just">
              <a:lnSpc>
                <a:spcPct val="107000"/>
              </a:lnSpc>
              <a:spcAft>
                <a:spcPts val="800"/>
              </a:spcAft>
            </a:pPr>
            <a:r>
              <a:rPr lang="en-US" sz="4000" dirty="0"/>
              <a:t>Civic responsibility The demonstrable regard for: justice, pluralism, political engagement, integrity of civic institutions and respect for political processes; all in the name of promoting solidarity with </a:t>
            </a:r>
            <a:r>
              <a:rPr lang="en-US" sz="4000" dirty="0" err="1"/>
              <a:t>neighbours</a:t>
            </a:r>
            <a:r>
              <a:rPr lang="en-US" sz="4000" dirty="0"/>
              <a:t>, and the development of cohesive communities.54 The desire and ability to play an active role in the global and local communities and the application of civic value</a:t>
            </a:r>
          </a:p>
          <a:p>
            <a:pPr algn="just">
              <a:lnSpc>
                <a:spcPct val="107000"/>
              </a:lnSpc>
              <a:spcAft>
                <a:spcPts val="800"/>
              </a:spcAft>
            </a:pPr>
            <a:endParaRPr lang="en-US" sz="4000" dirty="0"/>
          </a:p>
          <a:p>
            <a:pPr algn="just">
              <a:lnSpc>
                <a:spcPct val="107000"/>
              </a:lnSpc>
              <a:spcAft>
                <a:spcPts val="800"/>
              </a:spcAft>
            </a:pPr>
            <a:r>
              <a:rPr lang="en-US" sz="4000" dirty="0"/>
              <a:t>Environmental stewardship The respect for the fragility and finiteness of natural ecosystems and natural resources, and an understanding of how to interact with them in sustainable ways,56 including conservation, restoration and sustainable use of resources</a:t>
            </a:r>
          </a:p>
          <a:p>
            <a:pPr algn="just">
              <a:lnSpc>
                <a:spcPct val="107000"/>
              </a:lnSpc>
              <a:spcAft>
                <a:spcPts val="800"/>
              </a:spcAft>
            </a:pPr>
            <a:endParaRPr lang="en-US" sz="4000" dirty="0"/>
          </a:p>
          <a:p>
            <a:pPr algn="just">
              <a:lnSpc>
                <a:spcPct val="107000"/>
              </a:lnSpc>
              <a:spcAft>
                <a:spcPts val="800"/>
              </a:spcAft>
            </a:pPr>
            <a:r>
              <a:rPr lang="en-US" sz="4000" dirty="0"/>
              <a:t>Empathy and kindness The capacity to understand the feelings and points of view of others.</a:t>
            </a:r>
          </a:p>
          <a:p>
            <a:pPr algn="just">
              <a:lnSpc>
                <a:spcPct val="107000"/>
              </a:lnSpc>
              <a:spcAft>
                <a:spcPts val="800"/>
              </a:spcAft>
            </a:pPr>
            <a:endParaRPr lang="en-US" sz="4000" dirty="0"/>
          </a:p>
          <a:p>
            <a:pPr algn="just">
              <a:lnSpc>
                <a:spcPct val="107000"/>
              </a:lnSpc>
              <a:spcAft>
                <a:spcPts val="800"/>
              </a:spcAft>
            </a:pPr>
            <a:r>
              <a:rPr lang="en-US" sz="4000" dirty="0"/>
              <a:t>Global citizenship Cultural competence. A universal respect and valuation (awareness and understanding) of people from other cultures, and their beliefs and practices;59 implies embracing diversity, equity and inclusion. Many other organizations also define global citizenship as respect for others.</a:t>
            </a:r>
          </a:p>
          <a:p>
            <a:pPr algn="just">
              <a:lnSpc>
                <a:spcPct val="107000"/>
              </a:lnSpc>
              <a:spcAft>
                <a:spcPts val="800"/>
              </a:spcAft>
            </a:pPr>
            <a:endParaRPr lang="en-US" sz="4000" dirty="0"/>
          </a:p>
          <a:p>
            <a:pPr algn="just">
              <a:lnSpc>
                <a:spcPct val="107000"/>
              </a:lnSpc>
              <a:spcAft>
                <a:spcPts val="800"/>
              </a:spcAft>
            </a:pPr>
            <a:r>
              <a:rPr lang="en-US" sz="4000" dirty="0"/>
              <a:t>Domain-specific skills Specific domains of knowledge and information are not listed, but this category is included for completeness</a:t>
            </a:r>
            <a:endParaRPr lang="en-US" sz="2800" dirty="0"/>
          </a:p>
        </p:txBody>
      </p:sp>
      <p:sp>
        <p:nvSpPr>
          <p:cNvPr id="4" name="Slide Number Placeholder 3">
            <a:extLst>
              <a:ext uri="{FF2B5EF4-FFF2-40B4-BE49-F238E27FC236}">
                <a16:creationId xmlns:a16="http://schemas.microsoft.com/office/drawing/2014/main" id="{4EDEF539-9406-61FD-F686-3EA829E442D2}"/>
              </a:ext>
            </a:extLst>
          </p:cNvPr>
          <p:cNvSpPr>
            <a:spLocks noGrp="1"/>
          </p:cNvSpPr>
          <p:nvPr>
            <p:ph type="sldNum" sz="quarter" idx="5"/>
          </p:nvPr>
        </p:nvSpPr>
        <p:spPr/>
        <p:txBody>
          <a:bodyPr/>
          <a:lstStyle/>
          <a:p>
            <a:fld id="{5B8B270D-091D-4ED2-8C85-0898DD7D9F21}" type="slidenum">
              <a:rPr lang="en-US" smtClean="0"/>
              <a:t>11</a:t>
            </a:fld>
            <a:endParaRPr lang="en-US" dirty="0"/>
          </a:p>
        </p:txBody>
      </p:sp>
    </p:spTree>
    <p:extLst>
      <p:ext uri="{BB962C8B-B14F-4D97-AF65-F5344CB8AC3E}">
        <p14:creationId xmlns:p14="http://schemas.microsoft.com/office/powerpoint/2010/main" val="4104062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a:xfrm>
            <a:off x="984522" y="874663"/>
            <a:ext cx="4650901" cy="2334637"/>
          </a:xfrm>
        </p:spPr>
        <p:txBody>
          <a:bodyPr>
            <a:normAutofit/>
          </a:bodyPr>
          <a:lstStyle>
            <a:lvl1pPr algn="ctr">
              <a:defRPr sz="4800"/>
            </a:lvl1pPr>
          </a:lstStyle>
          <a:p>
            <a:r>
              <a:rPr lang="en-US"/>
              <a:t>Click to edit Master title style</a:t>
            </a:r>
            <a:endParaRPr lang="en-US" dirty="0"/>
          </a:p>
        </p:txBody>
      </p:sp>
      <p:grpSp>
        <p:nvGrpSpPr>
          <p:cNvPr id="6" name="Group 5">
            <a:extLst>
              <a:ext uri="{FF2B5EF4-FFF2-40B4-BE49-F238E27FC236}">
                <a16:creationId xmlns:a16="http://schemas.microsoft.com/office/drawing/2014/main" id="{F44A4473-D4D4-4E24-B542-C5D63C28DA75}"/>
              </a:ext>
              <a:ext uri="{C183D7F6-B498-43B3-948B-1728B52AA6E4}">
                <adec:decorative xmlns:adec="http://schemas.microsoft.com/office/drawing/2017/decorative" val="1"/>
              </a:ext>
            </a:extLst>
          </p:cNvPr>
          <p:cNvGrpSpPr>
            <a:grpSpLocks noGrp="1" noUngrp="1" noRot="1" noChangeAspect="1" noMove="1" noResize="1"/>
          </p:cNvGrpSpPr>
          <p:nvPr userDrawn="1">
            <p:extLst>
              <p:ext uri="{386F3935-93C4-4BCD-93E2-E3B085C9AB24}">
                <p16:designElem xmlns:p16="http://schemas.microsoft.com/office/powerpoint/2015/main" val="1"/>
              </p:ext>
            </p:extLst>
          </p:nvPr>
        </p:nvGrpSpPr>
        <p:grpSpPr>
          <a:xfrm>
            <a:off x="6153976" y="457964"/>
            <a:ext cx="6009066" cy="5914582"/>
            <a:chOff x="6153976" y="457964"/>
            <a:chExt cx="6009066" cy="5914582"/>
          </a:xfrm>
        </p:grpSpPr>
        <p:grpSp>
          <p:nvGrpSpPr>
            <p:cNvPr id="7" name="Group 6">
              <a:extLst>
                <a:ext uri="{FF2B5EF4-FFF2-40B4-BE49-F238E27FC236}">
                  <a16:creationId xmlns:a16="http://schemas.microsoft.com/office/drawing/2014/main" id="{14CA4A32-A016-460F-8B99-22A5D265B4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9012621" y="2980002"/>
              <a:ext cx="317159" cy="932400"/>
              <a:chOff x="6376988" y="280988"/>
              <a:chExt cx="633413" cy="1862138"/>
            </a:xfrm>
          </p:grpSpPr>
          <p:sp>
            <p:nvSpPr>
              <p:cNvPr id="86" name="Freeform 68">
                <a:extLst>
                  <a:ext uri="{FF2B5EF4-FFF2-40B4-BE49-F238E27FC236}">
                    <a16:creationId xmlns:a16="http://schemas.microsoft.com/office/drawing/2014/main" id="{84DB1BC2-B158-4DA5-9164-843E6B566C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76988" y="280988"/>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87" name="Freeform 69">
                <a:extLst>
                  <a:ext uri="{FF2B5EF4-FFF2-40B4-BE49-F238E27FC236}">
                    <a16:creationId xmlns:a16="http://schemas.microsoft.com/office/drawing/2014/main" id="{751FDE2E-D749-401E-B3BA-66B2F5231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696076" y="280988"/>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88" name="Line 70">
                <a:extLst>
                  <a:ext uri="{FF2B5EF4-FFF2-40B4-BE49-F238E27FC236}">
                    <a16:creationId xmlns:a16="http://schemas.microsoft.com/office/drawing/2014/main" id="{49546377-E2EE-4854-AA84-5575789BAF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6696076" y="280988"/>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7">
              <a:extLst>
                <a:ext uri="{FF2B5EF4-FFF2-40B4-BE49-F238E27FC236}">
                  <a16:creationId xmlns:a16="http://schemas.microsoft.com/office/drawing/2014/main" id="{04FCC465-42B8-456F-951F-8C51A42F97E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324466" y="457964"/>
              <a:ext cx="3838576" cy="5838297"/>
              <a:chOff x="8324466" y="457964"/>
              <a:chExt cx="3838576" cy="5838297"/>
            </a:xfrm>
          </p:grpSpPr>
          <p:sp>
            <p:nvSpPr>
              <p:cNvPr id="48" name="Oval 47">
                <a:extLst>
                  <a:ext uri="{FF2B5EF4-FFF2-40B4-BE49-F238E27FC236}">
                    <a16:creationId xmlns:a16="http://schemas.microsoft.com/office/drawing/2014/main" id="{3D7F8A9A-8A53-4FD3-855C-C49B035CE8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319026" y="5955846"/>
                <a:ext cx="340415" cy="340415"/>
              </a:xfrm>
              <a:prstGeom prst="ellipse">
                <a:avLst/>
              </a:pr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nvGrpSpPr>
              <p:cNvPr id="49" name="Group 48">
                <a:extLst>
                  <a:ext uri="{FF2B5EF4-FFF2-40B4-BE49-F238E27FC236}">
                    <a16:creationId xmlns:a16="http://schemas.microsoft.com/office/drawing/2014/main" id="{AC347F99-AC7C-4DB2-8AAF-9E2A7AE629C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9015028" y="2840007"/>
                <a:ext cx="2457452" cy="3838576"/>
                <a:chOff x="587375" y="280987"/>
                <a:chExt cx="2457452" cy="3838576"/>
              </a:xfrm>
            </p:grpSpPr>
            <p:sp>
              <p:nvSpPr>
                <p:cNvPr id="64" name="Freeform 64">
                  <a:extLst>
                    <a:ext uri="{FF2B5EF4-FFF2-40B4-BE49-F238E27FC236}">
                      <a16:creationId xmlns:a16="http://schemas.microsoft.com/office/drawing/2014/main" id="{89B06C37-E219-479D-B324-0DC7D05651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2" y="1443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81">
                  <a:extLst>
                    <a:ext uri="{FF2B5EF4-FFF2-40B4-BE49-F238E27FC236}">
                      <a16:creationId xmlns:a16="http://schemas.microsoft.com/office/drawing/2014/main" id="{29A1D878-CEA2-41DC-8638-A852316726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205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66" name="Freeform 61">
                  <a:extLst>
                    <a:ext uri="{FF2B5EF4-FFF2-40B4-BE49-F238E27FC236}">
                      <a16:creationId xmlns:a16="http://schemas.microsoft.com/office/drawing/2014/main" id="{99394209-57ED-4126-A8DC-0862D1FA1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67" name="Freeform 78">
                  <a:extLst>
                    <a:ext uri="{FF2B5EF4-FFF2-40B4-BE49-F238E27FC236}">
                      <a16:creationId xmlns:a16="http://schemas.microsoft.com/office/drawing/2014/main" id="{A48B0004-4618-4D71-88D1-A2FEE4F0AD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7"/>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68" name="Freeform 84">
                  <a:extLst>
                    <a:ext uri="{FF2B5EF4-FFF2-40B4-BE49-F238E27FC236}">
                      <a16:creationId xmlns:a16="http://schemas.microsoft.com/office/drawing/2014/main" id="{4D1C172B-2446-428A-A518-FE1B5FCE0D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69" name="Freeform 87">
                  <a:extLst>
                    <a:ext uri="{FF2B5EF4-FFF2-40B4-BE49-F238E27FC236}">
                      <a16:creationId xmlns:a16="http://schemas.microsoft.com/office/drawing/2014/main" id="{E359C795-FCC1-401F-B0B6-F722AE632A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967037"/>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0" name="Freeform 60">
                  <a:extLst>
                    <a:ext uri="{FF2B5EF4-FFF2-40B4-BE49-F238E27FC236}">
                      <a16:creationId xmlns:a16="http://schemas.microsoft.com/office/drawing/2014/main" id="{8260D102-71BB-497E-A5CF-743FB5987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0987"/>
                  <a:ext cx="319088" cy="1419225"/>
                </a:xfrm>
                <a:custGeom>
                  <a:avLst/>
                  <a:gdLst>
                    <a:gd name="T0" fmla="*/ 0 w 67"/>
                    <a:gd name="T1" fmla="*/ 0 h 298"/>
                    <a:gd name="T2" fmla="*/ 0 w 67"/>
                    <a:gd name="T3" fmla="*/ 298 h 298"/>
                    <a:gd name="T4" fmla="*/ 67 w 67"/>
                    <a:gd name="T5" fmla="*/ 149 h 298"/>
                    <a:gd name="T6" fmla="*/ 0 w 67"/>
                    <a:gd name="T7" fmla="*/ 0 h 298"/>
                  </a:gdLst>
                  <a:ahLst/>
                  <a:cxnLst>
                    <a:cxn ang="0">
                      <a:pos x="T0" y="T1"/>
                    </a:cxn>
                    <a:cxn ang="0">
                      <a:pos x="T2" y="T3"/>
                    </a:cxn>
                    <a:cxn ang="0">
                      <a:pos x="T4" y="T5"/>
                    </a:cxn>
                    <a:cxn ang="0">
                      <a:pos x="T6" y="T7"/>
                    </a:cxn>
                  </a:cxnLst>
                  <a:rect l="0" t="0" r="r" b="b"/>
                  <a:pathLst>
                    <a:path w="67" h="298">
                      <a:moveTo>
                        <a:pt x="0" y="0"/>
                      </a:moveTo>
                      <a:cubicBezTo>
                        <a:pt x="0" y="298"/>
                        <a:pt x="0" y="298"/>
                        <a:pt x="0" y="298"/>
                      </a:cubicBezTo>
                      <a:cubicBezTo>
                        <a:pt x="41" y="261"/>
                        <a:pt x="67" y="208"/>
                        <a:pt x="67" y="149"/>
                      </a:cubicBezTo>
                      <a:cubicBezTo>
                        <a:pt x="67"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1" name="Freeform 59">
                  <a:extLst>
                    <a:ext uri="{FF2B5EF4-FFF2-40B4-BE49-F238E27FC236}">
                      <a16:creationId xmlns:a16="http://schemas.microsoft.com/office/drawing/2014/main" id="{811E3D98-A5FB-4BDE-A07D-A03EB898C6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497013" y="280987"/>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2" name="Freeform 62">
                  <a:extLst>
                    <a:ext uri="{FF2B5EF4-FFF2-40B4-BE49-F238E27FC236}">
                      <a16:creationId xmlns:a16="http://schemas.microsoft.com/office/drawing/2014/main" id="{9E48CE7F-B4EF-4629-8706-6838C171EF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5" y="1390651"/>
                  <a:ext cx="1228725" cy="761999"/>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3" name="Freeform 65">
                  <a:extLst>
                    <a:ext uri="{FF2B5EF4-FFF2-40B4-BE49-F238E27FC236}">
                      <a16:creationId xmlns:a16="http://schemas.microsoft.com/office/drawing/2014/main" id="{C8EBC77A-0887-4128-A73B-2C0165C6F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1362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0">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4" name="Freeform 79">
                  <a:extLst>
                    <a:ext uri="{FF2B5EF4-FFF2-40B4-BE49-F238E27FC236}">
                      <a16:creationId xmlns:a16="http://schemas.microsoft.com/office/drawing/2014/main" id="{7AF3D400-AAAA-47BD-922E-AA3A2AFA3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124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5" name="Freeform 82">
                  <a:extLst>
                    <a:ext uri="{FF2B5EF4-FFF2-40B4-BE49-F238E27FC236}">
                      <a16:creationId xmlns:a16="http://schemas.microsoft.com/office/drawing/2014/main" id="{B0A3E6A0-609D-427D-9D34-E7CF184B45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124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6" name="Freeform 85">
                  <a:extLst>
                    <a:ext uri="{FF2B5EF4-FFF2-40B4-BE49-F238E27FC236}">
                      <a16:creationId xmlns:a16="http://schemas.microsoft.com/office/drawing/2014/main" id="{DDE08965-A3F4-426A-924B-102A6F6FE2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886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7" name="Freeform 88">
                  <a:extLst>
                    <a:ext uri="{FF2B5EF4-FFF2-40B4-BE49-F238E27FC236}">
                      <a16:creationId xmlns:a16="http://schemas.microsoft.com/office/drawing/2014/main" id="{13FA8E6E-7F53-47E9-9BF8-1CD3130F4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86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78" name="Group 77">
                  <a:extLst>
                    <a:ext uri="{FF2B5EF4-FFF2-40B4-BE49-F238E27FC236}">
                      <a16:creationId xmlns:a16="http://schemas.microsoft.com/office/drawing/2014/main" id="{7A8A9991-EF8F-4128-9DB7-A2FA8CF2F68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7376" y="280988"/>
                  <a:ext cx="2457450" cy="3838575"/>
                  <a:chOff x="587376" y="280988"/>
                  <a:chExt cx="2457450" cy="3838575"/>
                </a:xfrm>
              </p:grpSpPr>
              <p:sp>
                <p:nvSpPr>
                  <p:cNvPr id="79" name="Line 63">
                    <a:extLst>
                      <a:ext uri="{FF2B5EF4-FFF2-40B4-BE49-F238E27FC236}">
                        <a16:creationId xmlns:a16="http://schemas.microsoft.com/office/drawing/2014/main" id="{41E966B6-186E-4D17-B570-969B6951A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0" name="Line 66">
                    <a:extLst>
                      <a:ext uri="{FF2B5EF4-FFF2-40B4-BE49-F238E27FC236}">
                        <a16:creationId xmlns:a16="http://schemas.microsoft.com/office/drawing/2014/main" id="{918B08AD-5F3C-4FC5-8998-8524763C75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1" name="Line 67">
                    <a:extLst>
                      <a:ext uri="{FF2B5EF4-FFF2-40B4-BE49-F238E27FC236}">
                        <a16:creationId xmlns:a16="http://schemas.microsoft.com/office/drawing/2014/main" id="{EDF72260-B0A1-47A1-9459-FDF4600ACA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80988"/>
                    <a:ext cx="0" cy="383857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2" name="Line 80">
                    <a:extLst>
                      <a:ext uri="{FF2B5EF4-FFF2-40B4-BE49-F238E27FC236}">
                        <a16:creationId xmlns:a16="http://schemas.microsoft.com/office/drawing/2014/main" id="{C6A7FA58-53F7-4C2F-96D5-E97BB3CC67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3" name="Line 83">
                    <a:extLst>
                      <a:ext uri="{FF2B5EF4-FFF2-40B4-BE49-F238E27FC236}">
                        <a16:creationId xmlns:a16="http://schemas.microsoft.com/office/drawing/2014/main" id="{1B986617-481E-450F-8FAD-CA3086A3E0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4" name="Line 86">
                    <a:extLst>
                      <a:ext uri="{FF2B5EF4-FFF2-40B4-BE49-F238E27FC236}">
                        <a16:creationId xmlns:a16="http://schemas.microsoft.com/office/drawing/2014/main" id="{4D24CAEB-B2FE-4796-8E6E-DB5148C380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5" name="Line 89">
                    <a:extLst>
                      <a:ext uri="{FF2B5EF4-FFF2-40B4-BE49-F238E27FC236}">
                        <a16:creationId xmlns:a16="http://schemas.microsoft.com/office/drawing/2014/main" id="{3D577B03-E6D9-4FFA-A799-E504CBF8D7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50" name="Group 49">
                <a:extLst>
                  <a:ext uri="{FF2B5EF4-FFF2-40B4-BE49-F238E27FC236}">
                    <a16:creationId xmlns:a16="http://schemas.microsoft.com/office/drawing/2014/main" id="{43509C13-FDEE-45B0-B954-D80D6F38F00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9940728" y="245341"/>
                <a:ext cx="1785984" cy="2211229"/>
                <a:chOff x="3125006" y="3171595"/>
                <a:chExt cx="1785984" cy="2211229"/>
              </a:xfrm>
            </p:grpSpPr>
            <p:grpSp>
              <p:nvGrpSpPr>
                <p:cNvPr id="56" name="Group 55">
                  <a:extLst>
                    <a:ext uri="{FF2B5EF4-FFF2-40B4-BE49-F238E27FC236}">
                      <a16:creationId xmlns:a16="http://schemas.microsoft.com/office/drawing/2014/main" id="{21FF647D-8D8A-43E8-A2E2-46D1117839F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6819" y="3174345"/>
                  <a:ext cx="1760933" cy="2208479"/>
                  <a:chOff x="4749017" y="2998646"/>
                  <a:chExt cx="1760933" cy="2208479"/>
                </a:xfrm>
              </p:grpSpPr>
              <p:cxnSp>
                <p:nvCxnSpPr>
                  <p:cNvPr id="60" name="Straight Connector 59">
                    <a:extLst>
                      <a:ext uri="{FF2B5EF4-FFF2-40B4-BE49-F238E27FC236}">
                        <a16:creationId xmlns:a16="http://schemas.microsoft.com/office/drawing/2014/main" id="{87B8728B-0A45-4551-99F0-CF33B850DA5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30197" y="2998646"/>
                    <a:ext cx="0" cy="220847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CCFAA15D-9EFC-4A70-AC98-CB3EF00C3A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0800000" flipH="1">
                    <a:off x="4749017" y="4416771"/>
                    <a:ext cx="1760933"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62" name="Rectangle 30">
                    <a:extLst>
                      <a:ext uri="{FF2B5EF4-FFF2-40B4-BE49-F238E27FC236}">
                        <a16:creationId xmlns:a16="http://schemas.microsoft.com/office/drawing/2014/main" id="{AD80CCBD-3F02-48A0-A24E-5971D22951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136242" y="3224252"/>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30">
                    <a:extLst>
                      <a:ext uri="{FF2B5EF4-FFF2-40B4-BE49-F238E27FC236}">
                        <a16:creationId xmlns:a16="http://schemas.microsoft.com/office/drawing/2014/main" id="{AB5B7D34-5A4E-48DE-8893-0F022E4CC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327037" y="3070731"/>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7" name="Group 56">
                  <a:extLst>
                    <a:ext uri="{FF2B5EF4-FFF2-40B4-BE49-F238E27FC236}">
                      <a16:creationId xmlns:a16="http://schemas.microsoft.com/office/drawing/2014/main" id="{2341ADC6-0CC2-46C0-BA6F-9D99136698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25006" y="3171595"/>
                  <a:ext cx="1785984" cy="1799739"/>
                  <a:chOff x="6879836" y="3516901"/>
                  <a:chExt cx="1785984" cy="1799739"/>
                </a:xfrm>
              </p:grpSpPr>
              <p:sp>
                <p:nvSpPr>
                  <p:cNvPr id="58" name="Freeform: Shape 57">
                    <a:extLst>
                      <a:ext uri="{FF2B5EF4-FFF2-40B4-BE49-F238E27FC236}">
                        <a16:creationId xmlns:a16="http://schemas.microsoft.com/office/drawing/2014/main" id="{A93316DB-546B-41BA-AD1B-94D5C46702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79836" y="3521665"/>
                    <a:ext cx="892801" cy="1794975"/>
                  </a:xfrm>
                  <a:custGeom>
                    <a:avLst/>
                    <a:gdLst>
                      <a:gd name="connsiteX0" fmla="*/ 892801 w 892801"/>
                      <a:gd name="connsiteY0" fmla="*/ 0 h 1794975"/>
                      <a:gd name="connsiteX1" fmla="*/ 892801 w 892801"/>
                      <a:gd name="connsiteY1" fmla="*/ 1434622 h 1794975"/>
                      <a:gd name="connsiteX2" fmla="*/ 845919 w 892801"/>
                      <a:gd name="connsiteY2" fmla="*/ 1533379 h 1794975"/>
                      <a:gd name="connsiteX3" fmla="*/ 440820 w 892801"/>
                      <a:gd name="connsiteY3" fmla="*/ 1794916 h 1794975"/>
                      <a:gd name="connsiteX4" fmla="*/ 379878 w 892801"/>
                      <a:gd name="connsiteY4" fmla="*/ 1791253 h 1794975"/>
                      <a:gd name="connsiteX5" fmla="*/ 763083 w 892801"/>
                      <a:gd name="connsiteY5" fmla="*/ 100140 h 1794975"/>
                      <a:gd name="connsiteX6" fmla="*/ 892801 w 892801"/>
                      <a:gd name="connsiteY6" fmla="*/ 0 h 1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801" h="1794975">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59" name="Freeform: Shape 58">
                    <a:extLst>
                      <a:ext uri="{FF2B5EF4-FFF2-40B4-BE49-F238E27FC236}">
                        <a16:creationId xmlns:a16="http://schemas.microsoft.com/office/drawing/2014/main" id="{35105C82-44C4-41C2-96AE-ADE6DD1D71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72637" y="3516901"/>
                    <a:ext cx="893183" cy="1795123"/>
                  </a:xfrm>
                  <a:custGeom>
                    <a:avLst/>
                    <a:gdLst>
                      <a:gd name="connsiteX0" fmla="*/ 191 w 893183"/>
                      <a:gd name="connsiteY0" fmla="*/ 0 h 1795123"/>
                      <a:gd name="connsiteX1" fmla="*/ 130101 w 893183"/>
                      <a:gd name="connsiteY1" fmla="*/ 100288 h 1795123"/>
                      <a:gd name="connsiteX2" fmla="*/ 513306 w 893183"/>
                      <a:gd name="connsiteY2" fmla="*/ 1791401 h 1795123"/>
                      <a:gd name="connsiteX3" fmla="*/ 47265 w 893183"/>
                      <a:gd name="connsiteY3" fmla="*/ 1533527 h 1795123"/>
                      <a:gd name="connsiteX4" fmla="*/ 192 w 893183"/>
                      <a:gd name="connsiteY4" fmla="*/ 1434367 h 1795123"/>
                      <a:gd name="connsiteX5" fmla="*/ 192 w 893183"/>
                      <a:gd name="connsiteY5" fmla="*/ 1438981 h 1795123"/>
                      <a:gd name="connsiteX6" fmla="*/ 0 w 893183"/>
                      <a:gd name="connsiteY6" fmla="*/ 1439386 h 1795123"/>
                      <a:gd name="connsiteX7" fmla="*/ 0 w 893183"/>
                      <a:gd name="connsiteY7" fmla="*/ 4764 h 1795123"/>
                      <a:gd name="connsiteX8" fmla="*/ 191 w 893183"/>
                      <a:gd name="connsiteY8" fmla="*/ 4616 h 1795123"/>
                      <a:gd name="connsiteX9" fmla="*/ 191 w 893183"/>
                      <a:gd name="connsiteY9" fmla="*/ 0 h 179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3183" h="179512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grpSp>
            <p:nvGrpSpPr>
              <p:cNvPr id="51" name="Group 50">
                <a:extLst>
                  <a:ext uri="{FF2B5EF4-FFF2-40B4-BE49-F238E27FC236}">
                    <a16:creationId xmlns:a16="http://schemas.microsoft.com/office/drawing/2014/main" id="{A7A634F2-054C-4614-9ECB-96BE809893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10400268" y="1917602"/>
                <a:ext cx="633413" cy="1862138"/>
                <a:chOff x="5959192" y="333389"/>
                <a:chExt cx="633413" cy="1862138"/>
              </a:xfrm>
            </p:grpSpPr>
            <p:grpSp>
              <p:nvGrpSpPr>
                <p:cNvPr id="52" name="Group 51">
                  <a:extLst>
                    <a:ext uri="{FF2B5EF4-FFF2-40B4-BE49-F238E27FC236}">
                      <a16:creationId xmlns:a16="http://schemas.microsoft.com/office/drawing/2014/main" id="{1764AB7F-1912-4909-A04A-C8D125467E1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959192" y="333389"/>
                  <a:ext cx="633413" cy="1419225"/>
                  <a:chOff x="5959192" y="333389"/>
                  <a:chExt cx="633413" cy="1419225"/>
                </a:xfrm>
              </p:grpSpPr>
              <p:sp>
                <p:nvSpPr>
                  <p:cNvPr id="54" name="Freeform 68">
                    <a:extLst>
                      <a:ext uri="{FF2B5EF4-FFF2-40B4-BE49-F238E27FC236}">
                        <a16:creationId xmlns:a16="http://schemas.microsoft.com/office/drawing/2014/main" id="{6B93639B-DE1C-4A46-A4B5-B88FD6FC20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959192" y="333389"/>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69">
                    <a:extLst>
                      <a:ext uri="{FF2B5EF4-FFF2-40B4-BE49-F238E27FC236}">
                        <a16:creationId xmlns:a16="http://schemas.microsoft.com/office/drawing/2014/main" id="{A6C5D17F-13E7-4861-A839-3C56ABD56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78280" y="333389"/>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3" name="Line 70">
                  <a:extLst>
                    <a:ext uri="{FF2B5EF4-FFF2-40B4-BE49-F238E27FC236}">
                      <a16:creationId xmlns:a16="http://schemas.microsoft.com/office/drawing/2014/main" id="{1C343C91-0F9E-4530-939D-2D9F15DF4A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6278281" y="333389"/>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9" name="Group 8">
              <a:extLst>
                <a:ext uri="{FF2B5EF4-FFF2-40B4-BE49-F238E27FC236}">
                  <a16:creationId xmlns:a16="http://schemas.microsoft.com/office/drawing/2014/main" id="{92109E9F-E572-4202-B7A6-630155DD5B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6153976" y="534249"/>
              <a:ext cx="3838576" cy="5838297"/>
              <a:chOff x="8324466" y="457964"/>
              <a:chExt cx="3838576" cy="5838297"/>
            </a:xfrm>
          </p:grpSpPr>
          <p:sp>
            <p:nvSpPr>
              <p:cNvPr id="10" name="Oval 9">
                <a:extLst>
                  <a:ext uri="{FF2B5EF4-FFF2-40B4-BE49-F238E27FC236}">
                    <a16:creationId xmlns:a16="http://schemas.microsoft.com/office/drawing/2014/main" id="{B4FF54B2-44F5-42F7-8353-111D80A8D2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319026" y="5955846"/>
                <a:ext cx="340415" cy="340415"/>
              </a:xfrm>
              <a:prstGeom prst="ellipse">
                <a:avLst/>
              </a:pr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nvGrpSpPr>
              <p:cNvPr id="11" name="Group 10">
                <a:extLst>
                  <a:ext uri="{FF2B5EF4-FFF2-40B4-BE49-F238E27FC236}">
                    <a16:creationId xmlns:a16="http://schemas.microsoft.com/office/drawing/2014/main" id="{19A2BBF4-4F54-4179-B672-AD4C8D58A3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9015028" y="2840007"/>
                <a:ext cx="2457452" cy="3838576"/>
                <a:chOff x="587375" y="280987"/>
                <a:chExt cx="2457452" cy="3838576"/>
              </a:xfrm>
            </p:grpSpPr>
            <p:sp>
              <p:nvSpPr>
                <p:cNvPr id="26" name="Freeform 64">
                  <a:extLst>
                    <a:ext uri="{FF2B5EF4-FFF2-40B4-BE49-F238E27FC236}">
                      <a16:creationId xmlns:a16="http://schemas.microsoft.com/office/drawing/2014/main" id="{2F2D95CF-DAE2-4601-B9A6-233F4F2F3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2" y="1443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Freeform 81">
                  <a:extLst>
                    <a:ext uri="{FF2B5EF4-FFF2-40B4-BE49-F238E27FC236}">
                      <a16:creationId xmlns:a16="http://schemas.microsoft.com/office/drawing/2014/main" id="{3CD52B72-C30B-4570-A8AB-78CB884F8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205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8" name="Freeform 61">
                  <a:extLst>
                    <a:ext uri="{FF2B5EF4-FFF2-40B4-BE49-F238E27FC236}">
                      <a16:creationId xmlns:a16="http://schemas.microsoft.com/office/drawing/2014/main" id="{696A9FBF-C89D-4CF9-A1DC-C0275A3B3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9" name="Freeform 78">
                  <a:extLst>
                    <a:ext uri="{FF2B5EF4-FFF2-40B4-BE49-F238E27FC236}">
                      <a16:creationId xmlns:a16="http://schemas.microsoft.com/office/drawing/2014/main" id="{C50B0ACE-17B4-4F11-BA43-0159796B83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7"/>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84">
                  <a:extLst>
                    <a:ext uri="{FF2B5EF4-FFF2-40B4-BE49-F238E27FC236}">
                      <a16:creationId xmlns:a16="http://schemas.microsoft.com/office/drawing/2014/main" id="{F0346B01-7019-48B2-9BE7-3E90F590FD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Freeform 87">
                  <a:extLst>
                    <a:ext uri="{FF2B5EF4-FFF2-40B4-BE49-F238E27FC236}">
                      <a16:creationId xmlns:a16="http://schemas.microsoft.com/office/drawing/2014/main" id="{5C186E4B-7559-4E95-9BDD-7DA75E0873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967037"/>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2" name="Freeform 60">
                  <a:extLst>
                    <a:ext uri="{FF2B5EF4-FFF2-40B4-BE49-F238E27FC236}">
                      <a16:creationId xmlns:a16="http://schemas.microsoft.com/office/drawing/2014/main" id="{4FFE117A-211E-4BD5-AB76-05026DEC6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0987"/>
                  <a:ext cx="319088" cy="1419225"/>
                </a:xfrm>
                <a:custGeom>
                  <a:avLst/>
                  <a:gdLst>
                    <a:gd name="T0" fmla="*/ 0 w 67"/>
                    <a:gd name="T1" fmla="*/ 0 h 298"/>
                    <a:gd name="T2" fmla="*/ 0 w 67"/>
                    <a:gd name="T3" fmla="*/ 298 h 298"/>
                    <a:gd name="T4" fmla="*/ 67 w 67"/>
                    <a:gd name="T5" fmla="*/ 149 h 298"/>
                    <a:gd name="T6" fmla="*/ 0 w 67"/>
                    <a:gd name="T7" fmla="*/ 0 h 298"/>
                  </a:gdLst>
                  <a:ahLst/>
                  <a:cxnLst>
                    <a:cxn ang="0">
                      <a:pos x="T0" y="T1"/>
                    </a:cxn>
                    <a:cxn ang="0">
                      <a:pos x="T2" y="T3"/>
                    </a:cxn>
                    <a:cxn ang="0">
                      <a:pos x="T4" y="T5"/>
                    </a:cxn>
                    <a:cxn ang="0">
                      <a:pos x="T6" y="T7"/>
                    </a:cxn>
                  </a:cxnLst>
                  <a:rect l="0" t="0" r="r" b="b"/>
                  <a:pathLst>
                    <a:path w="67" h="298">
                      <a:moveTo>
                        <a:pt x="0" y="0"/>
                      </a:moveTo>
                      <a:cubicBezTo>
                        <a:pt x="0" y="298"/>
                        <a:pt x="0" y="298"/>
                        <a:pt x="0" y="298"/>
                      </a:cubicBezTo>
                      <a:cubicBezTo>
                        <a:pt x="41" y="261"/>
                        <a:pt x="67" y="208"/>
                        <a:pt x="67" y="149"/>
                      </a:cubicBezTo>
                      <a:cubicBezTo>
                        <a:pt x="67"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3" name="Freeform 59">
                  <a:extLst>
                    <a:ext uri="{FF2B5EF4-FFF2-40B4-BE49-F238E27FC236}">
                      <a16:creationId xmlns:a16="http://schemas.microsoft.com/office/drawing/2014/main" id="{5CC0C412-2859-4E97-924F-291318E6AD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497013" y="280987"/>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62">
                  <a:extLst>
                    <a:ext uri="{FF2B5EF4-FFF2-40B4-BE49-F238E27FC236}">
                      <a16:creationId xmlns:a16="http://schemas.microsoft.com/office/drawing/2014/main" id="{AECE441C-0FBF-4F02-9781-35F2487E3C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5" y="1390651"/>
                  <a:ext cx="1228725" cy="761999"/>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5">
                  <a:extLst>
                    <a:ext uri="{FF2B5EF4-FFF2-40B4-BE49-F238E27FC236}">
                      <a16:creationId xmlns:a16="http://schemas.microsoft.com/office/drawing/2014/main" id="{951A4317-3E34-41B4-BCD9-E6E0627C18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1362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0">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Freeform 79">
                  <a:extLst>
                    <a:ext uri="{FF2B5EF4-FFF2-40B4-BE49-F238E27FC236}">
                      <a16:creationId xmlns:a16="http://schemas.microsoft.com/office/drawing/2014/main" id="{CE2D40E4-274B-4D43-801B-7B3BAF03E4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124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2">
                  <a:extLst>
                    <a:ext uri="{FF2B5EF4-FFF2-40B4-BE49-F238E27FC236}">
                      <a16:creationId xmlns:a16="http://schemas.microsoft.com/office/drawing/2014/main" id="{2D939FC8-6395-4DCB-B28C-2342BFB72F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124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85">
                  <a:extLst>
                    <a:ext uri="{FF2B5EF4-FFF2-40B4-BE49-F238E27FC236}">
                      <a16:creationId xmlns:a16="http://schemas.microsoft.com/office/drawing/2014/main" id="{620FEEF2-AE91-48CA-8FE7-B50F83E1C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886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88">
                  <a:extLst>
                    <a:ext uri="{FF2B5EF4-FFF2-40B4-BE49-F238E27FC236}">
                      <a16:creationId xmlns:a16="http://schemas.microsoft.com/office/drawing/2014/main" id="{27050D75-D26B-4BD3-A4A5-68DF13E9C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86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0" name="Group 39">
                  <a:extLst>
                    <a:ext uri="{FF2B5EF4-FFF2-40B4-BE49-F238E27FC236}">
                      <a16:creationId xmlns:a16="http://schemas.microsoft.com/office/drawing/2014/main" id="{37668160-F5BE-4756-B84F-C68992BC7A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7376" y="280988"/>
                  <a:ext cx="2457450" cy="3838575"/>
                  <a:chOff x="587376" y="280988"/>
                  <a:chExt cx="2457450" cy="3838575"/>
                </a:xfrm>
              </p:grpSpPr>
              <p:sp>
                <p:nvSpPr>
                  <p:cNvPr id="41" name="Line 63">
                    <a:extLst>
                      <a:ext uri="{FF2B5EF4-FFF2-40B4-BE49-F238E27FC236}">
                        <a16:creationId xmlns:a16="http://schemas.microsoft.com/office/drawing/2014/main" id="{E7F90261-4A5A-4C39-B4B3-FEBED04E3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2" name="Line 66">
                    <a:extLst>
                      <a:ext uri="{FF2B5EF4-FFF2-40B4-BE49-F238E27FC236}">
                        <a16:creationId xmlns:a16="http://schemas.microsoft.com/office/drawing/2014/main" id="{71681E7C-A7E8-4F01-9001-3FD1105E1B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3" name="Line 67">
                    <a:extLst>
                      <a:ext uri="{FF2B5EF4-FFF2-40B4-BE49-F238E27FC236}">
                        <a16:creationId xmlns:a16="http://schemas.microsoft.com/office/drawing/2014/main" id="{901B0597-C838-4481-A49D-E8D85B631C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80988"/>
                    <a:ext cx="0" cy="383857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Line 80">
                    <a:extLst>
                      <a:ext uri="{FF2B5EF4-FFF2-40B4-BE49-F238E27FC236}">
                        <a16:creationId xmlns:a16="http://schemas.microsoft.com/office/drawing/2014/main" id="{23C2B0BF-A329-4A97-B3D5-545BC6813E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5" name="Line 83">
                    <a:extLst>
                      <a:ext uri="{FF2B5EF4-FFF2-40B4-BE49-F238E27FC236}">
                        <a16:creationId xmlns:a16="http://schemas.microsoft.com/office/drawing/2014/main" id="{DBCCCA80-4FEE-4C79-8AF3-66B97054C8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6" name="Line 86">
                    <a:extLst>
                      <a:ext uri="{FF2B5EF4-FFF2-40B4-BE49-F238E27FC236}">
                        <a16:creationId xmlns:a16="http://schemas.microsoft.com/office/drawing/2014/main" id="{4B9AD13F-808D-4464-989B-F40B3E77B7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7" name="Line 89">
                    <a:extLst>
                      <a:ext uri="{FF2B5EF4-FFF2-40B4-BE49-F238E27FC236}">
                        <a16:creationId xmlns:a16="http://schemas.microsoft.com/office/drawing/2014/main" id="{076473B5-E30F-4635-8789-51368A971B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12" name="Group 11">
                <a:extLst>
                  <a:ext uri="{FF2B5EF4-FFF2-40B4-BE49-F238E27FC236}">
                    <a16:creationId xmlns:a16="http://schemas.microsoft.com/office/drawing/2014/main" id="{EF568995-35CF-4C80-A63C-82B47F1BA1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9940728" y="245341"/>
                <a:ext cx="1785984" cy="2211229"/>
                <a:chOff x="3125006" y="3171595"/>
                <a:chExt cx="1785984" cy="2211229"/>
              </a:xfrm>
            </p:grpSpPr>
            <p:grpSp>
              <p:nvGrpSpPr>
                <p:cNvPr id="18" name="Group 17">
                  <a:extLst>
                    <a:ext uri="{FF2B5EF4-FFF2-40B4-BE49-F238E27FC236}">
                      <a16:creationId xmlns:a16="http://schemas.microsoft.com/office/drawing/2014/main" id="{99432608-19E2-4A3E-A68B-45C8E5DD47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6819" y="3174345"/>
                  <a:ext cx="1760933" cy="2208479"/>
                  <a:chOff x="4749017" y="2998646"/>
                  <a:chExt cx="1760933" cy="2208479"/>
                </a:xfrm>
              </p:grpSpPr>
              <p:cxnSp>
                <p:nvCxnSpPr>
                  <p:cNvPr id="22" name="Straight Connector 21">
                    <a:extLst>
                      <a:ext uri="{FF2B5EF4-FFF2-40B4-BE49-F238E27FC236}">
                        <a16:creationId xmlns:a16="http://schemas.microsoft.com/office/drawing/2014/main" id="{127A2810-84DE-450A-986B-DE8AF8AE6F1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30197" y="2998646"/>
                    <a:ext cx="0" cy="220847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A56ED6A-BBD4-4005-A99D-65BCF8047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0800000" flipH="1">
                    <a:off x="4749017" y="4416771"/>
                    <a:ext cx="1760933"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4" name="Rectangle 30">
                    <a:extLst>
                      <a:ext uri="{FF2B5EF4-FFF2-40B4-BE49-F238E27FC236}">
                        <a16:creationId xmlns:a16="http://schemas.microsoft.com/office/drawing/2014/main" id="{CFC0629C-AFCE-4D39-87D5-36EF1FE5CF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136242" y="3224252"/>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30">
                    <a:extLst>
                      <a:ext uri="{FF2B5EF4-FFF2-40B4-BE49-F238E27FC236}">
                        <a16:creationId xmlns:a16="http://schemas.microsoft.com/office/drawing/2014/main" id="{81F3517A-93AD-4DF3-BEC7-E607A73E5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327037" y="3070731"/>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4CBBC251-E8DD-438C-8733-7D65F461A4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25006" y="3171595"/>
                  <a:ext cx="1785984" cy="1799739"/>
                  <a:chOff x="6879836" y="3516901"/>
                  <a:chExt cx="1785984" cy="1799739"/>
                </a:xfrm>
              </p:grpSpPr>
              <p:sp>
                <p:nvSpPr>
                  <p:cNvPr id="20" name="Freeform: Shape 19">
                    <a:extLst>
                      <a:ext uri="{FF2B5EF4-FFF2-40B4-BE49-F238E27FC236}">
                        <a16:creationId xmlns:a16="http://schemas.microsoft.com/office/drawing/2014/main" id="{6A94A4D4-EFFA-4AE2-B533-75F01F0F0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79836" y="3521665"/>
                    <a:ext cx="892801" cy="1794975"/>
                  </a:xfrm>
                  <a:custGeom>
                    <a:avLst/>
                    <a:gdLst>
                      <a:gd name="connsiteX0" fmla="*/ 892801 w 892801"/>
                      <a:gd name="connsiteY0" fmla="*/ 0 h 1794975"/>
                      <a:gd name="connsiteX1" fmla="*/ 892801 w 892801"/>
                      <a:gd name="connsiteY1" fmla="*/ 1434622 h 1794975"/>
                      <a:gd name="connsiteX2" fmla="*/ 845919 w 892801"/>
                      <a:gd name="connsiteY2" fmla="*/ 1533379 h 1794975"/>
                      <a:gd name="connsiteX3" fmla="*/ 440820 w 892801"/>
                      <a:gd name="connsiteY3" fmla="*/ 1794916 h 1794975"/>
                      <a:gd name="connsiteX4" fmla="*/ 379878 w 892801"/>
                      <a:gd name="connsiteY4" fmla="*/ 1791253 h 1794975"/>
                      <a:gd name="connsiteX5" fmla="*/ 763083 w 892801"/>
                      <a:gd name="connsiteY5" fmla="*/ 100140 h 1794975"/>
                      <a:gd name="connsiteX6" fmla="*/ 892801 w 892801"/>
                      <a:gd name="connsiteY6" fmla="*/ 0 h 1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801" h="1794975">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21" name="Freeform: Shape 20">
                    <a:extLst>
                      <a:ext uri="{FF2B5EF4-FFF2-40B4-BE49-F238E27FC236}">
                        <a16:creationId xmlns:a16="http://schemas.microsoft.com/office/drawing/2014/main" id="{1F4B0E1D-2F9C-444A-ADBA-BDE9F01D8D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72637" y="3516901"/>
                    <a:ext cx="893183" cy="1795123"/>
                  </a:xfrm>
                  <a:custGeom>
                    <a:avLst/>
                    <a:gdLst>
                      <a:gd name="connsiteX0" fmla="*/ 191 w 893183"/>
                      <a:gd name="connsiteY0" fmla="*/ 0 h 1795123"/>
                      <a:gd name="connsiteX1" fmla="*/ 130101 w 893183"/>
                      <a:gd name="connsiteY1" fmla="*/ 100288 h 1795123"/>
                      <a:gd name="connsiteX2" fmla="*/ 513306 w 893183"/>
                      <a:gd name="connsiteY2" fmla="*/ 1791401 h 1795123"/>
                      <a:gd name="connsiteX3" fmla="*/ 47265 w 893183"/>
                      <a:gd name="connsiteY3" fmla="*/ 1533527 h 1795123"/>
                      <a:gd name="connsiteX4" fmla="*/ 192 w 893183"/>
                      <a:gd name="connsiteY4" fmla="*/ 1434367 h 1795123"/>
                      <a:gd name="connsiteX5" fmla="*/ 192 w 893183"/>
                      <a:gd name="connsiteY5" fmla="*/ 1438981 h 1795123"/>
                      <a:gd name="connsiteX6" fmla="*/ 0 w 893183"/>
                      <a:gd name="connsiteY6" fmla="*/ 1439386 h 1795123"/>
                      <a:gd name="connsiteX7" fmla="*/ 0 w 893183"/>
                      <a:gd name="connsiteY7" fmla="*/ 4764 h 1795123"/>
                      <a:gd name="connsiteX8" fmla="*/ 191 w 893183"/>
                      <a:gd name="connsiteY8" fmla="*/ 4616 h 1795123"/>
                      <a:gd name="connsiteX9" fmla="*/ 191 w 893183"/>
                      <a:gd name="connsiteY9" fmla="*/ 0 h 179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3183" h="179512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grpSp>
            <p:nvGrpSpPr>
              <p:cNvPr id="13" name="Group 12">
                <a:extLst>
                  <a:ext uri="{FF2B5EF4-FFF2-40B4-BE49-F238E27FC236}">
                    <a16:creationId xmlns:a16="http://schemas.microsoft.com/office/drawing/2014/main" id="{5F5ACA0E-A5DF-4015-8FD4-FA7A53E9D1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10400268" y="1917602"/>
                <a:ext cx="633413" cy="1862138"/>
                <a:chOff x="5959192" y="333389"/>
                <a:chExt cx="633413" cy="1862138"/>
              </a:xfrm>
            </p:grpSpPr>
            <p:grpSp>
              <p:nvGrpSpPr>
                <p:cNvPr id="14" name="Group 13">
                  <a:extLst>
                    <a:ext uri="{FF2B5EF4-FFF2-40B4-BE49-F238E27FC236}">
                      <a16:creationId xmlns:a16="http://schemas.microsoft.com/office/drawing/2014/main" id="{5A4DCFFD-FD3C-42EA-862E-5B792D9020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959192" y="333389"/>
                  <a:ext cx="633413" cy="1419225"/>
                  <a:chOff x="5959192" y="333389"/>
                  <a:chExt cx="633413" cy="1419225"/>
                </a:xfrm>
              </p:grpSpPr>
              <p:sp>
                <p:nvSpPr>
                  <p:cNvPr id="16" name="Freeform 68">
                    <a:extLst>
                      <a:ext uri="{FF2B5EF4-FFF2-40B4-BE49-F238E27FC236}">
                        <a16:creationId xmlns:a16="http://schemas.microsoft.com/office/drawing/2014/main" id="{0089A8F3-7530-4C17-848C-580015C3ED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959192" y="333389"/>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69">
                    <a:extLst>
                      <a:ext uri="{FF2B5EF4-FFF2-40B4-BE49-F238E27FC236}">
                        <a16:creationId xmlns:a16="http://schemas.microsoft.com/office/drawing/2014/main" id="{61D8EA0C-1521-4C6D-8C09-DD6D8F1F2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78280" y="333389"/>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5" name="Line 70">
                  <a:extLst>
                    <a:ext uri="{FF2B5EF4-FFF2-40B4-BE49-F238E27FC236}">
                      <a16:creationId xmlns:a16="http://schemas.microsoft.com/office/drawing/2014/main" id="{517033B6-6B8A-4BD6-9A52-BF9E9EFBD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6278281" y="333389"/>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cxnSp>
        <p:nvCxnSpPr>
          <p:cNvPr id="173" name="Straight Connector 172">
            <a:extLst>
              <a:ext uri="{FF2B5EF4-FFF2-40B4-BE49-F238E27FC236}">
                <a16:creationId xmlns:a16="http://schemas.microsoft.com/office/drawing/2014/main" id="{88D7A558-4107-4032-8E5F-99B445369147}"/>
              </a:ext>
              <a:ext uri="{C183D7F6-B498-43B3-948B-1728B52AA6E4}">
                <adec:decorative xmlns:adec="http://schemas.microsoft.com/office/drawing/2017/decorative" val="1"/>
              </a:ext>
            </a:extLst>
          </p:cNvPr>
          <p:cNvCxnSpPr>
            <a:cxnSpLocks/>
          </p:cNvCxnSpPr>
          <p:nvPr userDrawn="1">
            <p:extLst>
              <p:ext uri="{386F3935-93C4-4BCD-93E2-E3B085C9AB24}">
                <p16:designElem xmlns:p16="http://schemas.microsoft.com/office/powerpoint/2015/main" val="1"/>
              </p:ext>
            </p:extLst>
          </p:nvPr>
        </p:nvCxnSpPr>
        <p:spPr>
          <a:xfrm>
            <a:off x="3038400" y="3690871"/>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75" name="Subtitle 2">
            <a:extLst>
              <a:ext uri="{FF2B5EF4-FFF2-40B4-BE49-F238E27FC236}">
                <a16:creationId xmlns:a16="http://schemas.microsoft.com/office/drawing/2014/main" id="{6B5BCC80-B184-4F6C-B3E3-CFC7F4C41C95}"/>
              </a:ext>
            </a:extLst>
          </p:cNvPr>
          <p:cNvSpPr>
            <a:spLocks noGrp="1"/>
          </p:cNvSpPr>
          <p:nvPr>
            <p:ph type="subTitle" idx="1"/>
          </p:nvPr>
        </p:nvSpPr>
        <p:spPr>
          <a:xfrm>
            <a:off x="990000" y="4113213"/>
            <a:ext cx="4636800" cy="1655762"/>
          </a:xfrm>
        </p:spPr>
        <p:txBody>
          <a:bodyPr>
            <a:normAutofit/>
          </a:bodyPr>
          <a:lstStyle>
            <a:lvl1pPr marL="0" indent="0" algn="ctr">
              <a:buNone/>
              <a:defRPr/>
            </a:lvl1pPr>
          </a:lstStyle>
          <a:p>
            <a:r>
              <a:rPr lang="en-US">
                <a:cs typeface="Calibri"/>
              </a:rPr>
              <a:t>Click to edit Master subtitle style</a:t>
            </a:r>
            <a:endParaRPr lang="en-US" dirty="0"/>
          </a:p>
        </p:txBody>
      </p:sp>
    </p:spTree>
    <p:extLst>
      <p:ext uri="{BB962C8B-B14F-4D97-AF65-F5344CB8AC3E}">
        <p14:creationId xmlns:p14="http://schemas.microsoft.com/office/powerpoint/2010/main" val="4229122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42251-8A4B-463E-982B-C657C3810F36}"/>
              </a:ext>
            </a:extLst>
          </p:cNvPr>
          <p:cNvSpPr>
            <a:spLocks noGrp="1"/>
          </p:cNvSpPr>
          <p:nvPr>
            <p:ph type="title"/>
          </p:nvPr>
        </p:nvSpPr>
        <p:spPr>
          <a:xfrm>
            <a:off x="989400" y="395289"/>
            <a:ext cx="10213200" cy="1112836"/>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C74D5E-AC0B-46BF-8840-61CC89C3B6BE}"/>
              </a:ext>
            </a:extLst>
          </p:cNvPr>
          <p:cNvSpPr>
            <a:spLocks noGrp="1"/>
          </p:cNvSpPr>
          <p:nvPr>
            <p:ph type="body" idx="1"/>
          </p:nvPr>
        </p:nvSpPr>
        <p:spPr>
          <a:xfrm>
            <a:off x="989399" y="1736732"/>
            <a:ext cx="4928400" cy="661912"/>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1A0738-7A90-4A35-AB98-9656D6187286}"/>
              </a:ext>
            </a:extLst>
          </p:cNvPr>
          <p:cNvSpPr>
            <a:spLocks noGrp="1"/>
          </p:cNvSpPr>
          <p:nvPr>
            <p:ph sz="half" idx="2"/>
          </p:nvPr>
        </p:nvSpPr>
        <p:spPr>
          <a:xfrm>
            <a:off x="989400" y="2431256"/>
            <a:ext cx="4928400" cy="3347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DADFE01-1BA7-4288-9355-8B2B508BE582}"/>
              </a:ext>
            </a:extLst>
          </p:cNvPr>
          <p:cNvSpPr>
            <a:spLocks noGrp="1"/>
          </p:cNvSpPr>
          <p:nvPr>
            <p:ph type="body" sz="quarter" idx="3"/>
          </p:nvPr>
        </p:nvSpPr>
        <p:spPr>
          <a:xfrm>
            <a:off x="6274200" y="1736732"/>
            <a:ext cx="4928400" cy="662400"/>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D49F77-6C55-47AC-B1AE-5D9906DBD7F6}"/>
              </a:ext>
            </a:extLst>
          </p:cNvPr>
          <p:cNvSpPr>
            <a:spLocks noGrp="1"/>
          </p:cNvSpPr>
          <p:nvPr>
            <p:ph sz="quarter" idx="4"/>
          </p:nvPr>
        </p:nvSpPr>
        <p:spPr>
          <a:xfrm>
            <a:off x="6274200" y="2431257"/>
            <a:ext cx="4928400" cy="3347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D8EF53-AF86-47E8-83DC-8C419847A639}"/>
              </a:ext>
            </a:extLst>
          </p:cNvPr>
          <p:cNvSpPr>
            <a:spLocks noGrp="1"/>
          </p:cNvSpPr>
          <p:nvPr>
            <p:ph type="dt" sz="half" idx="10"/>
          </p:nvPr>
        </p:nvSpPr>
        <p:spPr/>
        <p:txBody>
          <a:bodyPr/>
          <a:lstStyle>
            <a:lvl1pPr>
              <a:defRPr/>
            </a:lvl1pPr>
          </a:lstStyle>
          <a:p>
            <a:r>
              <a:rPr lang="en-US"/>
              <a:t>20XX</a:t>
            </a:r>
            <a:endParaRPr lang="en-US" dirty="0"/>
          </a:p>
        </p:txBody>
      </p:sp>
      <p:sp>
        <p:nvSpPr>
          <p:cNvPr id="8" name="Footer Placeholder 7">
            <a:extLst>
              <a:ext uri="{FF2B5EF4-FFF2-40B4-BE49-F238E27FC236}">
                <a16:creationId xmlns:a16="http://schemas.microsoft.com/office/drawing/2014/main" id="{5C01D653-ED9A-46D3-A97F-B5FA1DAE6CA9}"/>
              </a:ext>
            </a:extLst>
          </p:cNvPr>
          <p:cNvSpPr>
            <a:spLocks noGrp="1"/>
          </p:cNvSpPr>
          <p:nvPr>
            <p:ph type="ftr" sz="quarter" idx="11"/>
          </p:nvPr>
        </p:nvSpPr>
        <p:spPr/>
        <p:txBody>
          <a:bodyPr/>
          <a:lstStyle/>
          <a:p>
            <a:r>
              <a:rPr lang="en-US"/>
              <a:t>Sample Footer Text</a:t>
            </a:r>
            <a:endParaRPr lang="en-US" dirty="0"/>
          </a:p>
        </p:txBody>
      </p:sp>
      <p:sp>
        <p:nvSpPr>
          <p:cNvPr id="9" name="Slide Number Placeholder 8">
            <a:extLst>
              <a:ext uri="{FF2B5EF4-FFF2-40B4-BE49-F238E27FC236}">
                <a16:creationId xmlns:a16="http://schemas.microsoft.com/office/drawing/2014/main" id="{CC5B9B66-64EA-4022-BD96-ECF2A80CE2F0}"/>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418549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42251-8A4B-463E-982B-C657C3810F36}"/>
              </a:ext>
            </a:extLst>
          </p:cNvPr>
          <p:cNvSpPr>
            <a:spLocks noGrp="1"/>
          </p:cNvSpPr>
          <p:nvPr>
            <p:ph type="title"/>
          </p:nvPr>
        </p:nvSpPr>
        <p:spPr>
          <a:xfrm>
            <a:off x="989400" y="395289"/>
            <a:ext cx="10213200" cy="1112836"/>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1C74D5E-AC0B-46BF-8840-61CC89C3B6BE}"/>
              </a:ext>
            </a:extLst>
          </p:cNvPr>
          <p:cNvSpPr>
            <a:spLocks noGrp="1"/>
          </p:cNvSpPr>
          <p:nvPr>
            <p:ph type="body" idx="1"/>
          </p:nvPr>
        </p:nvSpPr>
        <p:spPr>
          <a:xfrm>
            <a:off x="989399" y="1736732"/>
            <a:ext cx="2971400" cy="661912"/>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01A0738-7A90-4A35-AB98-9656D6187286}"/>
              </a:ext>
            </a:extLst>
          </p:cNvPr>
          <p:cNvSpPr>
            <a:spLocks noGrp="1"/>
          </p:cNvSpPr>
          <p:nvPr>
            <p:ph sz="half" idx="2"/>
          </p:nvPr>
        </p:nvSpPr>
        <p:spPr>
          <a:xfrm>
            <a:off x="989400" y="2431256"/>
            <a:ext cx="2971400" cy="3632750"/>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DADFE01-1BA7-4288-9355-8B2B508BE582}"/>
              </a:ext>
            </a:extLst>
          </p:cNvPr>
          <p:cNvSpPr>
            <a:spLocks noGrp="1"/>
          </p:cNvSpPr>
          <p:nvPr>
            <p:ph type="body" sz="quarter" idx="3"/>
          </p:nvPr>
        </p:nvSpPr>
        <p:spPr>
          <a:xfrm>
            <a:off x="4610300" y="1756025"/>
            <a:ext cx="2971400" cy="662400"/>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7D49F77-6C55-47AC-B1AE-5D9906DBD7F6}"/>
              </a:ext>
            </a:extLst>
          </p:cNvPr>
          <p:cNvSpPr>
            <a:spLocks noGrp="1"/>
          </p:cNvSpPr>
          <p:nvPr>
            <p:ph sz="quarter" idx="4"/>
          </p:nvPr>
        </p:nvSpPr>
        <p:spPr>
          <a:xfrm>
            <a:off x="4610300" y="2450550"/>
            <a:ext cx="2971400" cy="3632750"/>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4">
            <a:extLst>
              <a:ext uri="{FF2B5EF4-FFF2-40B4-BE49-F238E27FC236}">
                <a16:creationId xmlns:a16="http://schemas.microsoft.com/office/drawing/2014/main" id="{65563541-7DAA-4F84-BBAB-31C12F6AE981}"/>
              </a:ext>
            </a:extLst>
          </p:cNvPr>
          <p:cNvSpPr>
            <a:spLocks noGrp="1"/>
          </p:cNvSpPr>
          <p:nvPr>
            <p:ph type="body" sz="quarter" idx="13"/>
          </p:nvPr>
        </p:nvSpPr>
        <p:spPr>
          <a:xfrm>
            <a:off x="8231200" y="1756025"/>
            <a:ext cx="2971400" cy="662400"/>
          </a:xfrm>
        </p:spPr>
        <p:txBody>
          <a:bodyPr anchor="b">
            <a:normAutofit/>
          </a:bodyPr>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Content Placeholder 5">
            <a:extLst>
              <a:ext uri="{FF2B5EF4-FFF2-40B4-BE49-F238E27FC236}">
                <a16:creationId xmlns:a16="http://schemas.microsoft.com/office/drawing/2014/main" id="{AE3321C3-E759-4DD7-BFA1-2E724B8DDBF0}"/>
              </a:ext>
            </a:extLst>
          </p:cNvPr>
          <p:cNvSpPr>
            <a:spLocks noGrp="1"/>
          </p:cNvSpPr>
          <p:nvPr>
            <p:ph sz="quarter" idx="14"/>
          </p:nvPr>
        </p:nvSpPr>
        <p:spPr>
          <a:xfrm>
            <a:off x="8231200" y="2450550"/>
            <a:ext cx="2971400" cy="3632750"/>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D8EF53-AF86-47E8-83DC-8C419847A639}"/>
              </a:ext>
            </a:extLst>
          </p:cNvPr>
          <p:cNvSpPr>
            <a:spLocks noGrp="1"/>
          </p:cNvSpPr>
          <p:nvPr>
            <p:ph type="dt" sz="half" idx="10"/>
          </p:nvPr>
        </p:nvSpPr>
        <p:spPr/>
        <p:txBody>
          <a:bodyPr/>
          <a:lstStyle>
            <a:lvl1pPr>
              <a:defRPr/>
            </a:lvl1pPr>
          </a:lstStyle>
          <a:p>
            <a:r>
              <a:rPr lang="en-US"/>
              <a:t>20XX</a:t>
            </a:r>
            <a:endParaRPr lang="en-US" dirty="0"/>
          </a:p>
        </p:txBody>
      </p:sp>
      <p:sp>
        <p:nvSpPr>
          <p:cNvPr id="8" name="Footer Placeholder 7">
            <a:extLst>
              <a:ext uri="{FF2B5EF4-FFF2-40B4-BE49-F238E27FC236}">
                <a16:creationId xmlns:a16="http://schemas.microsoft.com/office/drawing/2014/main" id="{5C01D653-ED9A-46D3-A97F-B5FA1DAE6CA9}"/>
              </a:ext>
            </a:extLst>
          </p:cNvPr>
          <p:cNvSpPr>
            <a:spLocks noGrp="1"/>
          </p:cNvSpPr>
          <p:nvPr>
            <p:ph type="ftr" sz="quarter" idx="11"/>
          </p:nvPr>
        </p:nvSpPr>
        <p:spPr/>
        <p:txBody>
          <a:bodyPr/>
          <a:lstStyle/>
          <a:p>
            <a:r>
              <a:rPr lang="en-US"/>
              <a:t>Sample Footer Text</a:t>
            </a:r>
            <a:endParaRPr lang="en-US" dirty="0"/>
          </a:p>
        </p:txBody>
      </p:sp>
      <p:sp>
        <p:nvSpPr>
          <p:cNvPr id="9" name="Slide Number Placeholder 8">
            <a:extLst>
              <a:ext uri="{FF2B5EF4-FFF2-40B4-BE49-F238E27FC236}">
                <a16:creationId xmlns:a16="http://schemas.microsoft.com/office/drawing/2014/main" id="{CC5B9B66-64EA-4022-BD96-ECF2A80CE2F0}"/>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1936496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mmary  ">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4910FDC-FCA3-4F39-AC3F-821172639127}"/>
              </a:ext>
              <a:ext uri="{C183D7F6-B498-43B3-948B-1728B52AA6E4}">
                <adec:decorative xmlns:adec="http://schemas.microsoft.com/office/drawing/2017/decorative" val="1"/>
              </a:ext>
            </a:extLst>
          </p:cNvPr>
          <p:cNvSpPr/>
          <p:nvPr userDrawn="1">
            <p:extLst>
              <p:ext uri="{386F3935-93C4-4BCD-93E2-E3B085C9AB24}">
                <p16:designElem xmlns:p16="http://schemas.microsoft.com/office/powerpoint/2015/main" val="1"/>
              </p:ext>
            </p:extLst>
          </p:nvPr>
        </p:nvSpPr>
        <p:spPr>
          <a:xfrm>
            <a:off x="2937" y="0"/>
            <a:ext cx="386715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alpha val="20000"/>
                </a:schemeClr>
              </a:solidFill>
            </a:endParaRPr>
          </a:p>
        </p:txBody>
      </p:sp>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a:xfrm>
            <a:off x="4318001" y="536573"/>
            <a:ext cx="7424950" cy="1453003"/>
          </a:xfrm>
        </p:spPr>
        <p:txBody>
          <a:bodyPr/>
          <a:lstStyle>
            <a:lvl1pPr algn="ctr">
              <a:defRPr/>
            </a:lvl1p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6F0F278F-99B1-49C2-968B-C983DF8121A9}"/>
              </a:ext>
            </a:extLst>
          </p:cNvPr>
          <p:cNvSpPr>
            <a:spLocks noGrp="1"/>
          </p:cNvSpPr>
          <p:nvPr>
            <p:ph type="pic" sz="quarter" idx="14"/>
          </p:nvPr>
        </p:nvSpPr>
        <p:spPr>
          <a:xfrm>
            <a:off x="627063" y="536575"/>
            <a:ext cx="2616200" cy="1743075"/>
          </a:xfrm>
        </p:spPr>
        <p:txBody>
          <a:bodyPr/>
          <a:lstStyle/>
          <a:p>
            <a:r>
              <a:rPr lang="en-US"/>
              <a:t>Click icon to add picture</a:t>
            </a:r>
            <a:endParaRPr lang="en-US" dirty="0"/>
          </a:p>
        </p:txBody>
      </p:sp>
      <p:sp>
        <p:nvSpPr>
          <p:cNvPr id="207" name="Picture Placeholder 10">
            <a:extLst>
              <a:ext uri="{FF2B5EF4-FFF2-40B4-BE49-F238E27FC236}">
                <a16:creationId xmlns:a16="http://schemas.microsoft.com/office/drawing/2014/main" id="{524BD50E-995A-4DB3-8E0A-E7F1FC636936}"/>
              </a:ext>
            </a:extLst>
          </p:cNvPr>
          <p:cNvSpPr>
            <a:spLocks noGrp="1"/>
          </p:cNvSpPr>
          <p:nvPr>
            <p:ph type="pic" sz="quarter" idx="15"/>
          </p:nvPr>
        </p:nvSpPr>
        <p:spPr>
          <a:xfrm>
            <a:off x="616853" y="2557090"/>
            <a:ext cx="2616200" cy="1743075"/>
          </a:xfrm>
        </p:spPr>
        <p:txBody>
          <a:bodyPr/>
          <a:lstStyle/>
          <a:p>
            <a:r>
              <a:rPr lang="en-US"/>
              <a:t>Click icon to add picture</a:t>
            </a:r>
            <a:endParaRPr lang="en-US" dirty="0"/>
          </a:p>
        </p:txBody>
      </p:sp>
      <p:sp>
        <p:nvSpPr>
          <p:cNvPr id="208" name="Picture Placeholder 10">
            <a:extLst>
              <a:ext uri="{FF2B5EF4-FFF2-40B4-BE49-F238E27FC236}">
                <a16:creationId xmlns:a16="http://schemas.microsoft.com/office/drawing/2014/main" id="{ABAB6489-3F37-4A20-8777-093046E5C82D}"/>
              </a:ext>
            </a:extLst>
          </p:cNvPr>
          <p:cNvSpPr>
            <a:spLocks noGrp="1"/>
          </p:cNvSpPr>
          <p:nvPr>
            <p:ph type="pic" sz="quarter" idx="16"/>
          </p:nvPr>
        </p:nvSpPr>
        <p:spPr>
          <a:xfrm>
            <a:off x="627063" y="4576347"/>
            <a:ext cx="2616200" cy="1743075"/>
          </a:xfrm>
        </p:spPr>
        <p:txBody>
          <a:bodyPr/>
          <a:lstStyle/>
          <a:p>
            <a:r>
              <a:rPr lang="en-US"/>
              <a:t>Click icon to add picture</a:t>
            </a:r>
            <a:endParaRPr lang="en-US" dirty="0"/>
          </a:p>
        </p:txBody>
      </p:sp>
      <p:sp>
        <p:nvSpPr>
          <p:cNvPr id="7" name="Text Placeholder 6">
            <a:extLst>
              <a:ext uri="{FF2B5EF4-FFF2-40B4-BE49-F238E27FC236}">
                <a16:creationId xmlns:a16="http://schemas.microsoft.com/office/drawing/2014/main" id="{92523157-52E2-4F89-B3C9-EA9FE7914BAB}"/>
              </a:ext>
            </a:extLst>
          </p:cNvPr>
          <p:cNvSpPr>
            <a:spLocks noGrp="1"/>
          </p:cNvSpPr>
          <p:nvPr>
            <p:ph type="body" sz="quarter" idx="17" hasCustomPrompt="1"/>
          </p:nvPr>
        </p:nvSpPr>
        <p:spPr>
          <a:xfrm>
            <a:off x="4864100" y="2876550"/>
            <a:ext cx="6332538" cy="3219450"/>
          </a:xfrm>
        </p:spPr>
        <p:txBody>
          <a:bodyPr>
            <a:normAutofit/>
          </a:bodyPr>
          <a:lstStyle>
            <a:lvl1pPr marL="0" indent="0" algn="ctr">
              <a:buNone/>
              <a:defRPr sz="1900"/>
            </a:lvl1pPr>
            <a:lvl2pPr marL="360000" indent="0" algn="ctr">
              <a:buFont typeface="Arial" panose="020B0604020202020204" pitchFamily="34" charset="0"/>
              <a:buNone/>
              <a:defRPr/>
            </a:lvl2pPr>
            <a:lvl3pPr marL="720000" indent="0" algn="ctr">
              <a:buNone/>
              <a:defRPr/>
            </a:lvl3pPr>
            <a:lvl4pPr marL="1080000" indent="0" algn="ctr">
              <a:buFont typeface="Arial" panose="020B0604020202020204" pitchFamily="34" charset="0"/>
              <a:buNone/>
              <a:defRPr/>
            </a:lvl4pPr>
            <a:lvl5pPr marL="1440000" indent="0" algn="ctr">
              <a:buNone/>
              <a:defRPr/>
            </a:lvl5pPr>
          </a:lstStyle>
          <a:p>
            <a:pPr lvl="0"/>
            <a:r>
              <a:rPr lang="en-US" dirty="0"/>
              <a:t>Click to edit text</a:t>
            </a:r>
          </a:p>
        </p:txBody>
      </p:sp>
      <p:sp>
        <p:nvSpPr>
          <p:cNvPr id="3" name="Date Placeholder 2">
            <a:extLst>
              <a:ext uri="{FF2B5EF4-FFF2-40B4-BE49-F238E27FC236}">
                <a16:creationId xmlns:a16="http://schemas.microsoft.com/office/drawing/2014/main" id="{AEFFE053-BB16-4940-B248-2D496BB29975}"/>
              </a:ext>
            </a:extLst>
          </p:cNvPr>
          <p:cNvSpPr>
            <a:spLocks noGrp="1"/>
          </p:cNvSpPr>
          <p:nvPr>
            <p:ph type="dt" sz="half" idx="10"/>
          </p:nvPr>
        </p:nvSpPr>
        <p:spPr>
          <a:xfrm>
            <a:off x="4318000" y="6357167"/>
            <a:ext cx="1760150" cy="461665"/>
          </a:xfrm>
        </p:spPr>
        <p:txBody>
          <a:bodyPr/>
          <a:lstStyle>
            <a:lvl1pPr>
              <a:defRPr/>
            </a:lvl1pPr>
          </a:lstStyle>
          <a:p>
            <a:r>
              <a:rPr lang="en-US"/>
              <a:t>20XX</a:t>
            </a:r>
            <a:endParaRPr lang="en-US" dirty="0"/>
          </a:p>
        </p:txBody>
      </p:sp>
      <p:sp>
        <p:nvSpPr>
          <p:cNvPr id="4" name="Footer Placeholder 3">
            <a:extLst>
              <a:ext uri="{FF2B5EF4-FFF2-40B4-BE49-F238E27FC236}">
                <a16:creationId xmlns:a16="http://schemas.microsoft.com/office/drawing/2014/main" id="{31FBD80C-6CA1-42DB-B732-4807A27DA8C7}"/>
              </a:ext>
            </a:extLst>
          </p:cNvPr>
          <p:cNvSpPr>
            <a:spLocks noGrp="1"/>
          </p:cNvSpPr>
          <p:nvPr>
            <p:ph type="ftr" sz="quarter" idx="11"/>
          </p:nvPr>
        </p:nvSpPr>
        <p:spPr>
          <a:xfrm>
            <a:off x="6356725" y="6357600"/>
            <a:ext cx="3347285" cy="460800"/>
          </a:xfrm>
        </p:spPr>
        <p:txBody>
          <a:bodyPr/>
          <a:lstStyle/>
          <a:p>
            <a:r>
              <a:rPr lang="en-US"/>
              <a:t>Sample Footer Text</a:t>
            </a:r>
            <a:endParaRPr lang="en-US" dirty="0"/>
          </a:p>
        </p:txBody>
      </p:sp>
      <p:sp>
        <p:nvSpPr>
          <p:cNvPr id="5" name="Slide Number Placeholder 4">
            <a:extLst>
              <a:ext uri="{FF2B5EF4-FFF2-40B4-BE49-F238E27FC236}">
                <a16:creationId xmlns:a16="http://schemas.microsoft.com/office/drawing/2014/main" id="{B7A9DA86-C177-42C6-90F8-37C6844A2AA8}"/>
              </a:ext>
            </a:extLst>
          </p:cNvPr>
          <p:cNvSpPr>
            <a:spLocks noGrp="1"/>
          </p:cNvSpPr>
          <p:nvPr>
            <p:ph type="sldNum" sz="quarter" idx="12"/>
          </p:nvPr>
        </p:nvSpPr>
        <p:spPr/>
        <p:txBody>
          <a:bodyPr/>
          <a:lstStyle/>
          <a:p>
            <a:fld id="{294A09A9-5501-47C1-A89A-A340965A2BE2}" type="slidenum">
              <a:rPr lang="en-US" smtClean="0"/>
              <a:t>‹#›</a:t>
            </a:fld>
            <a:endParaRPr lang="en-US" dirty="0"/>
          </a:p>
        </p:txBody>
      </p:sp>
      <p:cxnSp>
        <p:nvCxnSpPr>
          <p:cNvPr id="91" name="Straight Connector 90">
            <a:extLst>
              <a:ext uri="{FF2B5EF4-FFF2-40B4-BE49-F238E27FC236}">
                <a16:creationId xmlns:a16="http://schemas.microsoft.com/office/drawing/2014/main" id="{A3805DED-0C97-4EF7-B1E1-0E016E053719}"/>
              </a:ext>
              <a:ext uri="{C183D7F6-B498-43B3-948B-1728B52AA6E4}">
                <adec:decorative xmlns:adec="http://schemas.microsoft.com/office/drawing/2017/decorative" val="1"/>
              </a:ext>
            </a:extLst>
          </p:cNvPr>
          <p:cNvCxnSpPr>
            <a:cxnSpLocks/>
          </p:cNvCxnSpPr>
          <p:nvPr userDrawn="1">
            <p:extLst>
              <p:ext uri="{386F3935-93C4-4BCD-93E2-E3B085C9AB24}">
                <p16:designElem xmlns:p16="http://schemas.microsoft.com/office/powerpoint/2015/main" val="1"/>
              </p:ext>
            </p:extLst>
          </p:nvPr>
        </p:nvCxnSpPr>
        <p:spPr>
          <a:xfrm>
            <a:off x="7741725" y="2428148"/>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2167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a:xfrm>
            <a:off x="7794707" y="536573"/>
            <a:ext cx="3856679" cy="1453003"/>
          </a:xfrm>
        </p:spPr>
        <p:txBody>
          <a:bodyPr/>
          <a:lstStyle>
            <a:lvl1pPr algn="ctr">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AEFFE053-BB16-4940-B248-2D496BB29975}"/>
              </a:ext>
            </a:extLst>
          </p:cNvPr>
          <p:cNvSpPr>
            <a:spLocks noGrp="1"/>
          </p:cNvSpPr>
          <p:nvPr>
            <p:ph type="dt" sz="half" idx="10"/>
          </p:nvPr>
        </p:nvSpPr>
        <p:spPr/>
        <p:txBody>
          <a:bodyPr/>
          <a:lstStyle>
            <a:lvl1pPr>
              <a:defRPr/>
            </a:lvl1pPr>
          </a:lstStyle>
          <a:p>
            <a:r>
              <a:rPr lang="en-US"/>
              <a:t>20XX</a:t>
            </a:r>
            <a:endParaRPr lang="en-US" dirty="0"/>
          </a:p>
        </p:txBody>
      </p:sp>
      <p:sp>
        <p:nvSpPr>
          <p:cNvPr id="4" name="Footer Placeholder 3">
            <a:extLst>
              <a:ext uri="{FF2B5EF4-FFF2-40B4-BE49-F238E27FC236}">
                <a16:creationId xmlns:a16="http://schemas.microsoft.com/office/drawing/2014/main" id="{31FBD80C-6CA1-42DB-B732-4807A27DA8C7}"/>
              </a:ext>
            </a:extLst>
          </p:cNvPr>
          <p:cNvSpPr>
            <a:spLocks noGrp="1"/>
          </p:cNvSpPr>
          <p:nvPr>
            <p:ph type="ftr" sz="quarter" idx="11"/>
          </p:nvPr>
        </p:nvSpPr>
        <p:spPr/>
        <p:txBody>
          <a:bodyPr/>
          <a:lstStyle/>
          <a:p>
            <a:r>
              <a:rPr lang="en-US"/>
              <a:t>Sample Footer Text</a:t>
            </a:r>
            <a:endParaRPr lang="en-US" dirty="0"/>
          </a:p>
        </p:txBody>
      </p:sp>
      <p:sp>
        <p:nvSpPr>
          <p:cNvPr id="5" name="Slide Number Placeholder 4">
            <a:extLst>
              <a:ext uri="{FF2B5EF4-FFF2-40B4-BE49-F238E27FC236}">
                <a16:creationId xmlns:a16="http://schemas.microsoft.com/office/drawing/2014/main" id="{B7A9DA86-C177-42C6-90F8-37C6844A2AA8}"/>
              </a:ext>
            </a:extLst>
          </p:cNvPr>
          <p:cNvSpPr>
            <a:spLocks noGrp="1"/>
          </p:cNvSpPr>
          <p:nvPr>
            <p:ph type="sldNum" sz="quarter" idx="12"/>
          </p:nvPr>
        </p:nvSpPr>
        <p:spPr/>
        <p:txBody>
          <a:bodyPr/>
          <a:lstStyle/>
          <a:p>
            <a:fld id="{294A09A9-5501-47C1-A89A-A340965A2BE2}" type="slidenum">
              <a:rPr lang="en-US" smtClean="0"/>
              <a:t>‹#›</a:t>
            </a:fld>
            <a:endParaRPr lang="en-US" dirty="0"/>
          </a:p>
        </p:txBody>
      </p:sp>
      <p:cxnSp>
        <p:nvCxnSpPr>
          <p:cNvPr id="91" name="Straight Connector 90">
            <a:extLst>
              <a:ext uri="{FF2B5EF4-FFF2-40B4-BE49-F238E27FC236}">
                <a16:creationId xmlns:a16="http://schemas.microsoft.com/office/drawing/2014/main" id="{A3805DED-0C97-4EF7-B1E1-0E016E053719}"/>
              </a:ext>
              <a:ext uri="{C183D7F6-B498-43B3-948B-1728B52AA6E4}">
                <adec:decorative xmlns:adec="http://schemas.microsoft.com/office/drawing/2017/decorative" val="1"/>
              </a:ext>
            </a:extLst>
          </p:cNvPr>
          <p:cNvCxnSpPr>
            <a:cxnSpLocks/>
          </p:cNvCxnSpPr>
          <p:nvPr userDrawn="1">
            <p:extLst>
              <p:ext uri="{386F3935-93C4-4BCD-93E2-E3B085C9AB24}">
                <p16:designElem xmlns:p16="http://schemas.microsoft.com/office/powerpoint/2015/main" val="1"/>
              </p:ext>
            </p:extLst>
          </p:nvPr>
        </p:nvCxnSpPr>
        <p:spPr>
          <a:xfrm>
            <a:off x="9443525" y="2428148"/>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6CA9855B-4072-4D45-821E-549FDF548137}"/>
              </a:ext>
              <a:ext uri="{C183D7F6-B498-43B3-948B-1728B52AA6E4}">
                <adec:decorative xmlns:adec="http://schemas.microsoft.com/office/drawing/2017/decorative" val="1"/>
              </a:ext>
            </a:extLst>
          </p:cNvPr>
          <p:cNvGrpSpPr>
            <a:grpSpLocks/>
          </p:cNvGrpSpPr>
          <p:nvPr userDrawn="1">
            <p:extLst>
              <p:ext uri="{386F3935-93C4-4BCD-93E2-E3B085C9AB24}">
                <p16:designElem xmlns:p16="http://schemas.microsoft.com/office/powerpoint/2015/main" val="1"/>
              </p:ext>
            </p:extLst>
          </p:nvPr>
        </p:nvGrpSpPr>
        <p:grpSpPr>
          <a:xfrm>
            <a:off x="28958" y="457964"/>
            <a:ext cx="7681842" cy="5937065"/>
            <a:chOff x="28958" y="457964"/>
            <a:chExt cx="7681842" cy="5937065"/>
          </a:xfrm>
        </p:grpSpPr>
        <p:grpSp>
          <p:nvGrpSpPr>
            <p:cNvPr id="94" name="Group 93">
              <a:extLst>
                <a:ext uri="{FF2B5EF4-FFF2-40B4-BE49-F238E27FC236}">
                  <a16:creationId xmlns:a16="http://schemas.microsoft.com/office/drawing/2014/main" id="{CD707C0C-4086-4F35-A8FC-A45D727AA61B}"/>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18900000" flipH="1">
              <a:off x="3417239" y="1865958"/>
              <a:ext cx="1270000" cy="3384002"/>
              <a:chOff x="7920038" y="61913"/>
              <a:chExt cx="1270000" cy="3384002"/>
            </a:xfrm>
          </p:grpSpPr>
          <p:sp>
            <p:nvSpPr>
              <p:cNvPr id="195" name="Freeform 76">
                <a:extLst>
                  <a:ext uri="{FF2B5EF4-FFF2-40B4-BE49-F238E27FC236}">
                    <a16:creationId xmlns:a16="http://schemas.microsoft.com/office/drawing/2014/main" id="{3D21528F-9013-4CD7-9F7C-D3F36248816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920038" y="61913"/>
                <a:ext cx="638175" cy="2843213"/>
              </a:xfrm>
              <a:custGeom>
                <a:avLst/>
                <a:gdLst>
                  <a:gd name="T0" fmla="*/ 0 w 134"/>
                  <a:gd name="T1" fmla="*/ 298 h 597"/>
                  <a:gd name="T2" fmla="*/ 134 w 134"/>
                  <a:gd name="T3" fmla="*/ 597 h 597"/>
                  <a:gd name="T4" fmla="*/ 134 w 134"/>
                  <a:gd name="T5" fmla="*/ 0 h 597"/>
                  <a:gd name="T6" fmla="*/ 0 w 134"/>
                  <a:gd name="T7" fmla="*/ 298 h 597"/>
                </a:gdLst>
                <a:ahLst/>
                <a:cxnLst>
                  <a:cxn ang="0">
                    <a:pos x="T0" y="T1"/>
                  </a:cxn>
                  <a:cxn ang="0">
                    <a:pos x="T2" y="T3"/>
                  </a:cxn>
                  <a:cxn ang="0">
                    <a:pos x="T4" y="T5"/>
                  </a:cxn>
                  <a:cxn ang="0">
                    <a:pos x="T6" y="T7"/>
                  </a:cxn>
                </a:cxnLst>
                <a:rect l="0" t="0" r="r" b="b"/>
                <a:pathLst>
                  <a:path w="134" h="597">
                    <a:moveTo>
                      <a:pt x="0" y="298"/>
                    </a:moveTo>
                    <a:cubicBezTo>
                      <a:pt x="0" y="417"/>
                      <a:pt x="52" y="523"/>
                      <a:pt x="134" y="597"/>
                    </a:cubicBezTo>
                    <a:cubicBezTo>
                      <a:pt x="134" y="0"/>
                      <a:pt x="134" y="0"/>
                      <a:pt x="134" y="0"/>
                    </a:cubicBezTo>
                    <a:cubicBezTo>
                      <a:pt x="52" y="74"/>
                      <a:pt x="0" y="180"/>
                      <a:pt x="0" y="298"/>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96" name="Freeform 77">
                <a:extLst>
                  <a:ext uri="{FF2B5EF4-FFF2-40B4-BE49-F238E27FC236}">
                    <a16:creationId xmlns:a16="http://schemas.microsoft.com/office/drawing/2014/main" id="{06A8F5A2-62EC-4CDC-945A-E6C50C86CA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558213" y="61913"/>
                <a:ext cx="631825" cy="2843213"/>
              </a:xfrm>
              <a:custGeom>
                <a:avLst/>
                <a:gdLst>
                  <a:gd name="T0" fmla="*/ 0 w 133"/>
                  <a:gd name="T1" fmla="*/ 0 h 597"/>
                  <a:gd name="T2" fmla="*/ 0 w 133"/>
                  <a:gd name="T3" fmla="*/ 597 h 597"/>
                  <a:gd name="T4" fmla="*/ 133 w 133"/>
                  <a:gd name="T5" fmla="*/ 298 h 597"/>
                  <a:gd name="T6" fmla="*/ 0 w 133"/>
                  <a:gd name="T7" fmla="*/ 0 h 597"/>
                </a:gdLst>
                <a:ahLst/>
                <a:cxnLst>
                  <a:cxn ang="0">
                    <a:pos x="T0" y="T1"/>
                  </a:cxn>
                  <a:cxn ang="0">
                    <a:pos x="T2" y="T3"/>
                  </a:cxn>
                  <a:cxn ang="0">
                    <a:pos x="T4" y="T5"/>
                  </a:cxn>
                  <a:cxn ang="0">
                    <a:pos x="T6" y="T7"/>
                  </a:cxn>
                </a:cxnLst>
                <a:rect l="0" t="0" r="r" b="b"/>
                <a:pathLst>
                  <a:path w="133" h="597">
                    <a:moveTo>
                      <a:pt x="0" y="0"/>
                    </a:moveTo>
                    <a:cubicBezTo>
                      <a:pt x="0" y="597"/>
                      <a:pt x="0" y="597"/>
                      <a:pt x="0" y="597"/>
                    </a:cubicBezTo>
                    <a:cubicBezTo>
                      <a:pt x="82" y="523"/>
                      <a:pt x="133" y="417"/>
                      <a:pt x="133" y="298"/>
                    </a:cubicBezTo>
                    <a:cubicBezTo>
                      <a:pt x="133" y="180"/>
                      <a:pt x="82" y="74"/>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97" name="Group 196">
                <a:extLst>
                  <a:ext uri="{FF2B5EF4-FFF2-40B4-BE49-F238E27FC236}">
                    <a16:creationId xmlns:a16="http://schemas.microsoft.com/office/drawing/2014/main" id="{9625C8AA-1597-4CED-8301-18D382EF0DF5}"/>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7934326" y="61915"/>
                <a:ext cx="1241425" cy="3384000"/>
                <a:chOff x="7934326" y="61915"/>
                <a:chExt cx="1241425" cy="3384000"/>
              </a:xfrm>
            </p:grpSpPr>
            <p:sp>
              <p:nvSpPr>
                <p:cNvPr id="198" name="Line 90">
                  <a:extLst>
                    <a:ext uri="{FF2B5EF4-FFF2-40B4-BE49-F238E27FC236}">
                      <a16:creationId xmlns:a16="http://schemas.microsoft.com/office/drawing/2014/main" id="{5DF95B35-23E9-4724-A4F8-8ED718B5DE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8558213" y="61915"/>
                  <a:ext cx="0" cy="33840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9" name="Freeform 91">
                  <a:extLst>
                    <a:ext uri="{FF2B5EF4-FFF2-40B4-BE49-F238E27FC236}">
                      <a16:creationId xmlns:a16="http://schemas.microsoft.com/office/drawing/2014/main" id="{26C6754B-5776-451D-95ED-62AA4D0BAE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1976" y="523875"/>
                  <a:ext cx="747713" cy="376238"/>
                </a:xfrm>
                <a:custGeom>
                  <a:avLst/>
                  <a:gdLst>
                    <a:gd name="T0" fmla="*/ 471 w 471"/>
                    <a:gd name="T1" fmla="*/ 0 h 237"/>
                    <a:gd name="T2" fmla="*/ 237 w 471"/>
                    <a:gd name="T3" fmla="*/ 237 h 237"/>
                    <a:gd name="T4" fmla="*/ 0 w 471"/>
                    <a:gd name="T5" fmla="*/ 0 h 237"/>
                  </a:gdLst>
                  <a:ahLst/>
                  <a:cxnLst>
                    <a:cxn ang="0">
                      <a:pos x="T0" y="T1"/>
                    </a:cxn>
                    <a:cxn ang="0">
                      <a:pos x="T2" y="T3"/>
                    </a:cxn>
                    <a:cxn ang="0">
                      <a:pos x="T4" y="T5"/>
                    </a:cxn>
                  </a:cxnLst>
                  <a:rect l="0" t="0" r="r" b="b"/>
                  <a:pathLst>
                    <a:path w="471" h="237">
                      <a:moveTo>
                        <a:pt x="471" y="0"/>
                      </a:moveTo>
                      <a:lnTo>
                        <a:pt x="237" y="237"/>
                      </a:lnTo>
                      <a:lnTo>
                        <a:pt x="0" y="0"/>
                      </a:lnTo>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0" name="Freeform 92">
                  <a:extLst>
                    <a:ext uri="{FF2B5EF4-FFF2-40B4-BE49-F238E27FC236}">
                      <a16:creationId xmlns:a16="http://schemas.microsoft.com/office/drawing/2014/main" id="{A345A289-8D6C-4886-B54C-3E0D26D176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977188" y="1028700"/>
                  <a:ext cx="1157288" cy="581025"/>
                </a:xfrm>
                <a:custGeom>
                  <a:avLst/>
                  <a:gdLst>
                    <a:gd name="T0" fmla="*/ 729 w 729"/>
                    <a:gd name="T1" fmla="*/ 0 h 366"/>
                    <a:gd name="T2" fmla="*/ 366 w 729"/>
                    <a:gd name="T3" fmla="*/ 366 h 366"/>
                    <a:gd name="T4" fmla="*/ 0 w 729"/>
                    <a:gd name="T5" fmla="*/ 0 h 366"/>
                  </a:gdLst>
                  <a:ahLst/>
                  <a:cxnLst>
                    <a:cxn ang="0">
                      <a:pos x="T0" y="T1"/>
                    </a:cxn>
                    <a:cxn ang="0">
                      <a:pos x="T2" y="T3"/>
                    </a:cxn>
                    <a:cxn ang="0">
                      <a:pos x="T4" y="T5"/>
                    </a:cxn>
                  </a:cxnLst>
                  <a:rect l="0" t="0" r="r" b="b"/>
                  <a:pathLst>
                    <a:path w="729" h="366">
                      <a:moveTo>
                        <a:pt x="729" y="0"/>
                      </a:moveTo>
                      <a:lnTo>
                        <a:pt x="366" y="366"/>
                      </a:lnTo>
                      <a:lnTo>
                        <a:pt x="0" y="0"/>
                      </a:lnTo>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201" name="Freeform 93">
                  <a:extLst>
                    <a:ext uri="{FF2B5EF4-FFF2-40B4-BE49-F238E27FC236}">
                      <a16:creationId xmlns:a16="http://schemas.microsoft.com/office/drawing/2014/main" id="{5690D981-545B-4A73-A22E-6E701024ACF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934326" y="1700213"/>
                  <a:ext cx="1241425" cy="619125"/>
                </a:xfrm>
                <a:custGeom>
                  <a:avLst/>
                  <a:gdLst>
                    <a:gd name="T0" fmla="*/ 782 w 782"/>
                    <a:gd name="T1" fmla="*/ 0 h 390"/>
                    <a:gd name="T2" fmla="*/ 393 w 782"/>
                    <a:gd name="T3" fmla="*/ 390 h 390"/>
                    <a:gd name="T4" fmla="*/ 0 w 782"/>
                    <a:gd name="T5" fmla="*/ 0 h 390"/>
                  </a:gdLst>
                  <a:ahLst/>
                  <a:cxnLst>
                    <a:cxn ang="0">
                      <a:pos x="T0" y="T1"/>
                    </a:cxn>
                    <a:cxn ang="0">
                      <a:pos x="T2" y="T3"/>
                    </a:cxn>
                    <a:cxn ang="0">
                      <a:pos x="T4" y="T5"/>
                    </a:cxn>
                  </a:cxnLst>
                  <a:rect l="0" t="0" r="r" b="b"/>
                  <a:pathLst>
                    <a:path w="782" h="390">
                      <a:moveTo>
                        <a:pt x="782" y="0"/>
                      </a:moveTo>
                      <a:lnTo>
                        <a:pt x="393" y="390"/>
                      </a:lnTo>
                      <a:lnTo>
                        <a:pt x="0" y="0"/>
                      </a:lnTo>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95" name="Group 94">
              <a:extLst>
                <a:ext uri="{FF2B5EF4-FFF2-40B4-BE49-F238E27FC236}">
                  <a16:creationId xmlns:a16="http://schemas.microsoft.com/office/drawing/2014/main" id="{FCB89D53-605D-4497-A82E-C5CB7B9AB105}"/>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flipH="1">
              <a:off x="28958" y="457964"/>
              <a:ext cx="5539609" cy="5682348"/>
              <a:chOff x="6623433" y="457964"/>
              <a:chExt cx="5539609" cy="5682348"/>
            </a:xfrm>
          </p:grpSpPr>
          <p:grpSp>
            <p:nvGrpSpPr>
              <p:cNvPr id="146" name="Group 145">
                <a:extLst>
                  <a:ext uri="{FF2B5EF4-FFF2-40B4-BE49-F238E27FC236}">
                    <a16:creationId xmlns:a16="http://schemas.microsoft.com/office/drawing/2014/main" id="{4200751B-2483-40F5-8C14-EF64034D4531}"/>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9015028" y="2840007"/>
                <a:ext cx="2457452" cy="3838576"/>
                <a:chOff x="587375" y="280987"/>
                <a:chExt cx="2457452" cy="3838576"/>
              </a:xfrm>
            </p:grpSpPr>
            <p:sp>
              <p:nvSpPr>
                <p:cNvPr id="173" name="Freeform 64">
                  <a:extLst>
                    <a:ext uri="{FF2B5EF4-FFF2-40B4-BE49-F238E27FC236}">
                      <a16:creationId xmlns:a16="http://schemas.microsoft.com/office/drawing/2014/main" id="{A9677C6B-C435-43E3-BF18-DC35709C972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2" y="1443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4" name="Freeform 81">
                  <a:extLst>
                    <a:ext uri="{FF2B5EF4-FFF2-40B4-BE49-F238E27FC236}">
                      <a16:creationId xmlns:a16="http://schemas.microsoft.com/office/drawing/2014/main" id="{56E374F1-3376-4D82-B66C-A0588A30F0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205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5" name="Freeform 61">
                  <a:extLst>
                    <a:ext uri="{FF2B5EF4-FFF2-40B4-BE49-F238E27FC236}">
                      <a16:creationId xmlns:a16="http://schemas.microsoft.com/office/drawing/2014/main" id="{979B4E97-34CE-4034-8523-F1584A03448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1443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6" name="Freeform 78">
                  <a:extLst>
                    <a:ext uri="{FF2B5EF4-FFF2-40B4-BE49-F238E27FC236}">
                      <a16:creationId xmlns:a16="http://schemas.microsoft.com/office/drawing/2014/main" id="{F4C4EFFF-E30B-4F0B-9ED4-FF63047DCBD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205037"/>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7" name="Freeform 84">
                  <a:extLst>
                    <a:ext uri="{FF2B5EF4-FFF2-40B4-BE49-F238E27FC236}">
                      <a16:creationId xmlns:a16="http://schemas.microsoft.com/office/drawing/2014/main" id="{173FDB7E-F5CA-497D-95CF-7A00D6789C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967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8" name="Freeform 87">
                  <a:extLst>
                    <a:ext uri="{FF2B5EF4-FFF2-40B4-BE49-F238E27FC236}">
                      <a16:creationId xmlns:a16="http://schemas.microsoft.com/office/drawing/2014/main" id="{42266BB1-5605-4F64-B071-80A97BAD9C3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967037"/>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9" name="Freeform 60">
                  <a:extLst>
                    <a:ext uri="{FF2B5EF4-FFF2-40B4-BE49-F238E27FC236}">
                      <a16:creationId xmlns:a16="http://schemas.microsoft.com/office/drawing/2014/main" id="{90D15A2A-0F2D-4AB8-8252-303BA5DB3B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80987"/>
                  <a:ext cx="319088" cy="1419225"/>
                </a:xfrm>
                <a:custGeom>
                  <a:avLst/>
                  <a:gdLst>
                    <a:gd name="T0" fmla="*/ 0 w 67"/>
                    <a:gd name="T1" fmla="*/ 0 h 298"/>
                    <a:gd name="T2" fmla="*/ 0 w 67"/>
                    <a:gd name="T3" fmla="*/ 298 h 298"/>
                    <a:gd name="T4" fmla="*/ 67 w 67"/>
                    <a:gd name="T5" fmla="*/ 149 h 298"/>
                    <a:gd name="T6" fmla="*/ 0 w 67"/>
                    <a:gd name="T7" fmla="*/ 0 h 298"/>
                  </a:gdLst>
                  <a:ahLst/>
                  <a:cxnLst>
                    <a:cxn ang="0">
                      <a:pos x="T0" y="T1"/>
                    </a:cxn>
                    <a:cxn ang="0">
                      <a:pos x="T2" y="T3"/>
                    </a:cxn>
                    <a:cxn ang="0">
                      <a:pos x="T4" y="T5"/>
                    </a:cxn>
                    <a:cxn ang="0">
                      <a:pos x="T6" y="T7"/>
                    </a:cxn>
                  </a:cxnLst>
                  <a:rect l="0" t="0" r="r" b="b"/>
                  <a:pathLst>
                    <a:path w="67" h="298">
                      <a:moveTo>
                        <a:pt x="0" y="0"/>
                      </a:moveTo>
                      <a:cubicBezTo>
                        <a:pt x="0" y="298"/>
                        <a:pt x="0" y="298"/>
                        <a:pt x="0" y="298"/>
                      </a:cubicBezTo>
                      <a:cubicBezTo>
                        <a:pt x="41" y="261"/>
                        <a:pt x="67" y="208"/>
                        <a:pt x="67" y="149"/>
                      </a:cubicBezTo>
                      <a:cubicBezTo>
                        <a:pt x="67"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0" name="Freeform 59">
                  <a:extLst>
                    <a:ext uri="{FF2B5EF4-FFF2-40B4-BE49-F238E27FC236}">
                      <a16:creationId xmlns:a16="http://schemas.microsoft.com/office/drawing/2014/main" id="{E676282C-5FCF-4E29-AE15-2545F1A685E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97013" y="280987"/>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1" name="Freeform 62">
                  <a:extLst>
                    <a:ext uri="{FF2B5EF4-FFF2-40B4-BE49-F238E27FC236}">
                      <a16:creationId xmlns:a16="http://schemas.microsoft.com/office/drawing/2014/main" id="{AF7EC2A1-EAFC-4851-A4E3-47811C4456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5" y="1390651"/>
                  <a:ext cx="1228725" cy="761999"/>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2" name="Freeform 65">
                  <a:extLst>
                    <a:ext uri="{FF2B5EF4-FFF2-40B4-BE49-F238E27FC236}">
                      <a16:creationId xmlns:a16="http://schemas.microsoft.com/office/drawing/2014/main" id="{6F9BD94B-F299-45D3-B66E-F20FBC9246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1362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0">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3" name="Freeform 79">
                  <a:extLst>
                    <a:ext uri="{FF2B5EF4-FFF2-40B4-BE49-F238E27FC236}">
                      <a16:creationId xmlns:a16="http://schemas.microsoft.com/office/drawing/2014/main" id="{50E616C9-EAB1-4990-B569-17C6CB08891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124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4" name="Freeform 82">
                  <a:extLst>
                    <a:ext uri="{FF2B5EF4-FFF2-40B4-BE49-F238E27FC236}">
                      <a16:creationId xmlns:a16="http://schemas.microsoft.com/office/drawing/2014/main" id="{2F983FB0-2CC2-4D5F-A331-4130F138E9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124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5" name="Freeform 85">
                  <a:extLst>
                    <a:ext uri="{FF2B5EF4-FFF2-40B4-BE49-F238E27FC236}">
                      <a16:creationId xmlns:a16="http://schemas.microsoft.com/office/drawing/2014/main" id="{B1ABC269-0802-4C4A-9E57-6F876F122C8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886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86" name="Freeform 88">
                  <a:extLst>
                    <a:ext uri="{FF2B5EF4-FFF2-40B4-BE49-F238E27FC236}">
                      <a16:creationId xmlns:a16="http://schemas.microsoft.com/office/drawing/2014/main" id="{233153AF-C5CF-40DD-9E5E-9B84272F467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886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87" name="Group 186">
                  <a:extLst>
                    <a:ext uri="{FF2B5EF4-FFF2-40B4-BE49-F238E27FC236}">
                      <a16:creationId xmlns:a16="http://schemas.microsoft.com/office/drawing/2014/main" id="{95E220B7-17F2-4748-A337-3B8D58860387}"/>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587376" y="280988"/>
                  <a:ext cx="2457450" cy="3838575"/>
                  <a:chOff x="587376" y="280988"/>
                  <a:chExt cx="2457450" cy="3838575"/>
                </a:xfrm>
              </p:grpSpPr>
              <p:sp>
                <p:nvSpPr>
                  <p:cNvPr id="188" name="Line 63">
                    <a:extLst>
                      <a:ext uri="{FF2B5EF4-FFF2-40B4-BE49-F238E27FC236}">
                        <a16:creationId xmlns:a16="http://schemas.microsoft.com/office/drawing/2014/main" id="{63DC02CB-E162-45FD-AF68-0A1DB537F40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89" name="Line 66">
                    <a:extLst>
                      <a:ext uri="{FF2B5EF4-FFF2-40B4-BE49-F238E27FC236}">
                        <a16:creationId xmlns:a16="http://schemas.microsoft.com/office/drawing/2014/main" id="{4D9CBADA-7016-4987-B723-F7AE8E2E574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0" name="Line 67">
                    <a:extLst>
                      <a:ext uri="{FF2B5EF4-FFF2-40B4-BE49-F238E27FC236}">
                        <a16:creationId xmlns:a16="http://schemas.microsoft.com/office/drawing/2014/main" id="{1DCEDCA0-F979-4B3C-A0CA-F98F2DEE89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280988"/>
                    <a:ext cx="0" cy="383857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1" name="Line 80">
                    <a:extLst>
                      <a:ext uri="{FF2B5EF4-FFF2-40B4-BE49-F238E27FC236}">
                        <a16:creationId xmlns:a16="http://schemas.microsoft.com/office/drawing/2014/main" id="{1B701ADB-B6EB-4BED-8D15-F358A67EC9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2" name="Line 83">
                    <a:extLst>
                      <a:ext uri="{FF2B5EF4-FFF2-40B4-BE49-F238E27FC236}">
                        <a16:creationId xmlns:a16="http://schemas.microsoft.com/office/drawing/2014/main" id="{239EB39D-EF7A-4284-83B8-904957045D8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3" name="Line 86">
                    <a:extLst>
                      <a:ext uri="{FF2B5EF4-FFF2-40B4-BE49-F238E27FC236}">
                        <a16:creationId xmlns:a16="http://schemas.microsoft.com/office/drawing/2014/main" id="{59413AC3-6F9D-431E-8136-F15C0FCA62A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94" name="Line 89">
                    <a:extLst>
                      <a:ext uri="{FF2B5EF4-FFF2-40B4-BE49-F238E27FC236}">
                        <a16:creationId xmlns:a16="http://schemas.microsoft.com/office/drawing/2014/main" id="{987DF8D6-E53D-4C41-B339-1E5094638F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147" name="Group 146">
                <a:extLst>
                  <a:ext uri="{FF2B5EF4-FFF2-40B4-BE49-F238E27FC236}">
                    <a16:creationId xmlns:a16="http://schemas.microsoft.com/office/drawing/2014/main" id="{66036562-1199-405F-B95A-C3A543B5DB4C}"/>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9940728" y="245341"/>
                <a:ext cx="1785984" cy="2211229"/>
                <a:chOff x="3125006" y="3171595"/>
                <a:chExt cx="1785984" cy="2211229"/>
              </a:xfrm>
            </p:grpSpPr>
            <p:grpSp>
              <p:nvGrpSpPr>
                <p:cNvPr id="165" name="Group 164">
                  <a:extLst>
                    <a:ext uri="{FF2B5EF4-FFF2-40B4-BE49-F238E27FC236}">
                      <a16:creationId xmlns:a16="http://schemas.microsoft.com/office/drawing/2014/main" id="{C4C4997E-6944-4940-8B33-92DB90BCE3AD}"/>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3136819" y="3174345"/>
                  <a:ext cx="1760933" cy="2208479"/>
                  <a:chOff x="4749017" y="2998646"/>
                  <a:chExt cx="1760933" cy="2208479"/>
                </a:xfrm>
              </p:grpSpPr>
              <p:cxnSp>
                <p:nvCxnSpPr>
                  <p:cNvPr id="169" name="Straight Connector 168">
                    <a:extLst>
                      <a:ext uri="{FF2B5EF4-FFF2-40B4-BE49-F238E27FC236}">
                        <a16:creationId xmlns:a16="http://schemas.microsoft.com/office/drawing/2014/main" id="{0A44DA53-5DA1-44E2-8EB4-F53CC84C9F2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5630197" y="2998646"/>
                    <a:ext cx="0" cy="220847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F072B3FF-FEA5-46BC-8627-9B46C5F3967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4749017" y="4416771"/>
                    <a:ext cx="1760933"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71" name="Rectangle 30">
                    <a:extLst>
                      <a:ext uri="{FF2B5EF4-FFF2-40B4-BE49-F238E27FC236}">
                        <a16:creationId xmlns:a16="http://schemas.microsoft.com/office/drawing/2014/main" id="{FB18587D-1BDA-4D28-9B48-3C37C764B66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13500000">
                    <a:off x="5136242" y="3224252"/>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Rectangle 30">
                    <a:extLst>
                      <a:ext uri="{FF2B5EF4-FFF2-40B4-BE49-F238E27FC236}">
                        <a16:creationId xmlns:a16="http://schemas.microsoft.com/office/drawing/2014/main" id="{8CFE033B-F34F-4836-B6F3-93E6C7D9C5C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13500000">
                    <a:off x="5327037" y="3070731"/>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6" name="Group 165">
                  <a:extLst>
                    <a:ext uri="{FF2B5EF4-FFF2-40B4-BE49-F238E27FC236}">
                      <a16:creationId xmlns:a16="http://schemas.microsoft.com/office/drawing/2014/main" id="{07F79761-CFAA-4330-8067-31EC1DC3E16B}"/>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3125006" y="3171595"/>
                  <a:ext cx="1785984" cy="1799739"/>
                  <a:chOff x="6879836" y="3516901"/>
                  <a:chExt cx="1785984" cy="1799739"/>
                </a:xfrm>
              </p:grpSpPr>
              <p:sp>
                <p:nvSpPr>
                  <p:cNvPr id="167" name="Freeform: Shape 166">
                    <a:extLst>
                      <a:ext uri="{FF2B5EF4-FFF2-40B4-BE49-F238E27FC236}">
                        <a16:creationId xmlns:a16="http://schemas.microsoft.com/office/drawing/2014/main" id="{8A0BC496-427B-4836-B989-97B0673D8F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879836" y="3521665"/>
                    <a:ext cx="892801" cy="1794975"/>
                  </a:xfrm>
                  <a:custGeom>
                    <a:avLst/>
                    <a:gdLst>
                      <a:gd name="connsiteX0" fmla="*/ 892801 w 892801"/>
                      <a:gd name="connsiteY0" fmla="*/ 0 h 1794975"/>
                      <a:gd name="connsiteX1" fmla="*/ 892801 w 892801"/>
                      <a:gd name="connsiteY1" fmla="*/ 1434622 h 1794975"/>
                      <a:gd name="connsiteX2" fmla="*/ 845919 w 892801"/>
                      <a:gd name="connsiteY2" fmla="*/ 1533379 h 1794975"/>
                      <a:gd name="connsiteX3" fmla="*/ 440820 w 892801"/>
                      <a:gd name="connsiteY3" fmla="*/ 1794916 h 1794975"/>
                      <a:gd name="connsiteX4" fmla="*/ 379878 w 892801"/>
                      <a:gd name="connsiteY4" fmla="*/ 1791253 h 1794975"/>
                      <a:gd name="connsiteX5" fmla="*/ 763083 w 892801"/>
                      <a:gd name="connsiteY5" fmla="*/ 100140 h 1794975"/>
                      <a:gd name="connsiteX6" fmla="*/ 892801 w 892801"/>
                      <a:gd name="connsiteY6" fmla="*/ 0 h 1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801" h="1794975">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68" name="Freeform: Shape 167">
                    <a:extLst>
                      <a:ext uri="{FF2B5EF4-FFF2-40B4-BE49-F238E27FC236}">
                        <a16:creationId xmlns:a16="http://schemas.microsoft.com/office/drawing/2014/main" id="{A0D554E1-33ED-415C-BF15-FC38D2E33C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7772637" y="3516901"/>
                    <a:ext cx="893183" cy="1795123"/>
                  </a:xfrm>
                  <a:custGeom>
                    <a:avLst/>
                    <a:gdLst>
                      <a:gd name="connsiteX0" fmla="*/ 191 w 893183"/>
                      <a:gd name="connsiteY0" fmla="*/ 0 h 1795123"/>
                      <a:gd name="connsiteX1" fmla="*/ 130101 w 893183"/>
                      <a:gd name="connsiteY1" fmla="*/ 100288 h 1795123"/>
                      <a:gd name="connsiteX2" fmla="*/ 513306 w 893183"/>
                      <a:gd name="connsiteY2" fmla="*/ 1791401 h 1795123"/>
                      <a:gd name="connsiteX3" fmla="*/ 47265 w 893183"/>
                      <a:gd name="connsiteY3" fmla="*/ 1533527 h 1795123"/>
                      <a:gd name="connsiteX4" fmla="*/ 192 w 893183"/>
                      <a:gd name="connsiteY4" fmla="*/ 1434367 h 1795123"/>
                      <a:gd name="connsiteX5" fmla="*/ 192 w 893183"/>
                      <a:gd name="connsiteY5" fmla="*/ 1438981 h 1795123"/>
                      <a:gd name="connsiteX6" fmla="*/ 0 w 893183"/>
                      <a:gd name="connsiteY6" fmla="*/ 1439386 h 1795123"/>
                      <a:gd name="connsiteX7" fmla="*/ 0 w 893183"/>
                      <a:gd name="connsiteY7" fmla="*/ 4764 h 1795123"/>
                      <a:gd name="connsiteX8" fmla="*/ 191 w 893183"/>
                      <a:gd name="connsiteY8" fmla="*/ 4616 h 1795123"/>
                      <a:gd name="connsiteX9" fmla="*/ 191 w 893183"/>
                      <a:gd name="connsiteY9" fmla="*/ 0 h 179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3183" h="179512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grpSp>
            <p:nvGrpSpPr>
              <p:cNvPr id="148" name="Group 147">
                <a:extLst>
                  <a:ext uri="{FF2B5EF4-FFF2-40B4-BE49-F238E27FC236}">
                    <a16:creationId xmlns:a16="http://schemas.microsoft.com/office/drawing/2014/main" id="{D1F1EE7D-C5FF-46EA-AB9C-94E1F2D9B730}"/>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5400000">
                <a:off x="10400268" y="1917602"/>
                <a:ext cx="633413" cy="1862138"/>
                <a:chOff x="5959192" y="333389"/>
                <a:chExt cx="633413" cy="1862138"/>
              </a:xfrm>
            </p:grpSpPr>
            <p:grpSp>
              <p:nvGrpSpPr>
                <p:cNvPr id="161" name="Group 160">
                  <a:extLst>
                    <a:ext uri="{FF2B5EF4-FFF2-40B4-BE49-F238E27FC236}">
                      <a16:creationId xmlns:a16="http://schemas.microsoft.com/office/drawing/2014/main" id="{2AC2FE37-AED7-4C81-A52E-FD105C1BDA8D}"/>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5959192" y="333389"/>
                  <a:ext cx="633413" cy="1419225"/>
                  <a:chOff x="5959192" y="333389"/>
                  <a:chExt cx="633413" cy="1419225"/>
                </a:xfrm>
              </p:grpSpPr>
              <p:sp>
                <p:nvSpPr>
                  <p:cNvPr id="163" name="Freeform 68">
                    <a:extLst>
                      <a:ext uri="{FF2B5EF4-FFF2-40B4-BE49-F238E27FC236}">
                        <a16:creationId xmlns:a16="http://schemas.microsoft.com/office/drawing/2014/main" id="{AB34FC05-3259-4BE2-8DA9-91435FAFCE7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59192" y="333389"/>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64" name="Freeform 69">
                    <a:extLst>
                      <a:ext uri="{FF2B5EF4-FFF2-40B4-BE49-F238E27FC236}">
                        <a16:creationId xmlns:a16="http://schemas.microsoft.com/office/drawing/2014/main" id="{AC11598E-3FD2-47F3-8E57-D5D6130DBC3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78280" y="333389"/>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62" name="Line 70">
                  <a:extLst>
                    <a:ext uri="{FF2B5EF4-FFF2-40B4-BE49-F238E27FC236}">
                      <a16:creationId xmlns:a16="http://schemas.microsoft.com/office/drawing/2014/main" id="{37D098FA-73CF-44E6-B612-7DE664E5DE0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6278281" y="333389"/>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49" name="Group 148">
                <a:extLst>
                  <a:ext uri="{FF2B5EF4-FFF2-40B4-BE49-F238E27FC236}">
                    <a16:creationId xmlns:a16="http://schemas.microsoft.com/office/drawing/2014/main" id="{66672930-1A30-4508-A9D2-FA4271C6B1E1}"/>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11158635" y="5515533"/>
                <a:ext cx="317159" cy="932400"/>
                <a:chOff x="6376988" y="280988"/>
                <a:chExt cx="633413" cy="1862138"/>
              </a:xfrm>
            </p:grpSpPr>
            <p:sp>
              <p:nvSpPr>
                <p:cNvPr id="158" name="Freeform 68">
                  <a:extLst>
                    <a:ext uri="{FF2B5EF4-FFF2-40B4-BE49-F238E27FC236}">
                      <a16:creationId xmlns:a16="http://schemas.microsoft.com/office/drawing/2014/main" id="{174F3D5B-9943-4A8B-8699-ABB2B7991B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376988" y="280988"/>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59" name="Freeform 69">
                  <a:extLst>
                    <a:ext uri="{FF2B5EF4-FFF2-40B4-BE49-F238E27FC236}">
                      <a16:creationId xmlns:a16="http://schemas.microsoft.com/office/drawing/2014/main" id="{6834DCA2-951C-4A9B-8490-5C7BD0FFBB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96076" y="280988"/>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60" name="Line 70">
                  <a:extLst>
                    <a:ext uri="{FF2B5EF4-FFF2-40B4-BE49-F238E27FC236}">
                      <a16:creationId xmlns:a16="http://schemas.microsoft.com/office/drawing/2014/main" id="{316B6CF4-BCF3-4765-B744-A1EB5A76D3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6696076" y="280988"/>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50" name="Group 149">
                <a:extLst>
                  <a:ext uri="{FF2B5EF4-FFF2-40B4-BE49-F238E27FC236}">
                    <a16:creationId xmlns:a16="http://schemas.microsoft.com/office/drawing/2014/main" id="{BAD99054-FC47-4391-9369-B309A0AA2582}"/>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7251633" y="4274501"/>
                <a:ext cx="903599" cy="2160000"/>
                <a:chOff x="9057947" y="3423463"/>
                <a:chExt cx="903599" cy="2160000"/>
              </a:xfrm>
            </p:grpSpPr>
            <p:grpSp>
              <p:nvGrpSpPr>
                <p:cNvPr id="151" name="Group 150">
                  <a:extLst>
                    <a:ext uri="{FF2B5EF4-FFF2-40B4-BE49-F238E27FC236}">
                      <a16:creationId xmlns:a16="http://schemas.microsoft.com/office/drawing/2014/main" id="{1A1CDB94-FE6F-4AAC-94D9-DDCEC703B126}"/>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9057947" y="3432856"/>
                  <a:ext cx="903599" cy="1872461"/>
                  <a:chOff x="10538626" y="3165838"/>
                  <a:chExt cx="936000" cy="1939601"/>
                </a:xfrm>
              </p:grpSpPr>
              <p:sp>
                <p:nvSpPr>
                  <p:cNvPr id="156" name="Freeform: Shape 155">
                    <a:extLst>
                      <a:ext uri="{FF2B5EF4-FFF2-40B4-BE49-F238E27FC236}">
                        <a16:creationId xmlns:a16="http://schemas.microsoft.com/office/drawing/2014/main" id="{99B22DCB-54E6-4769-9DD7-3736B4041B2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10538626" y="3183996"/>
                    <a:ext cx="453600" cy="1920288"/>
                  </a:xfrm>
                  <a:custGeom>
                    <a:avLst/>
                    <a:gdLst>
                      <a:gd name="connsiteX0" fmla="*/ 453600 w 453600"/>
                      <a:gd name="connsiteY0" fmla="*/ 0 h 1920288"/>
                      <a:gd name="connsiteX1" fmla="*/ 453600 w 453600"/>
                      <a:gd name="connsiteY1" fmla="*/ 1920288 h 1920288"/>
                      <a:gd name="connsiteX2" fmla="*/ 384059 w 453600"/>
                      <a:gd name="connsiteY2" fmla="*/ 1914152 h 1920288"/>
                      <a:gd name="connsiteX3" fmla="*/ 9354 w 453600"/>
                      <a:gd name="connsiteY3" fmla="*/ 1548700 h 1920288"/>
                      <a:gd name="connsiteX4" fmla="*/ 0 w 453600"/>
                      <a:gd name="connsiteY4" fmla="*/ 1455902 h 1920288"/>
                      <a:gd name="connsiteX5" fmla="*/ 146 w 453600"/>
                      <a:gd name="connsiteY5" fmla="*/ 1451885 h 1920288"/>
                      <a:gd name="connsiteX6" fmla="*/ 145 w 453600"/>
                      <a:gd name="connsiteY6" fmla="*/ 1451885 h 1920288"/>
                      <a:gd name="connsiteX7" fmla="*/ 7358 w 453600"/>
                      <a:gd name="connsiteY7" fmla="*/ 1253678 h 1920288"/>
                      <a:gd name="connsiteX8" fmla="*/ 424671 w 453600"/>
                      <a:gd name="connsiteY8" fmla="*/ 36480 h 1920288"/>
                      <a:gd name="connsiteX9" fmla="*/ 453600 w 453600"/>
                      <a:gd name="connsiteY9" fmla="*/ 0 h 1920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3600" h="1920288">
                        <a:moveTo>
                          <a:pt x="453600" y="0"/>
                        </a:moveTo>
                        <a:lnTo>
                          <a:pt x="453600" y="1920288"/>
                        </a:lnTo>
                        <a:lnTo>
                          <a:pt x="384059" y="1914152"/>
                        </a:lnTo>
                        <a:cubicBezTo>
                          <a:pt x="196308" y="1880615"/>
                          <a:pt x="47443" y="1734834"/>
                          <a:pt x="9354" y="1548700"/>
                        </a:cubicBezTo>
                        <a:lnTo>
                          <a:pt x="0" y="1455902"/>
                        </a:lnTo>
                        <a:lnTo>
                          <a:pt x="146" y="1451885"/>
                        </a:lnTo>
                        <a:lnTo>
                          <a:pt x="145" y="1451885"/>
                        </a:lnTo>
                        <a:lnTo>
                          <a:pt x="7358" y="1253678"/>
                        </a:lnTo>
                        <a:cubicBezTo>
                          <a:pt x="42019" y="780132"/>
                          <a:pt x="195015" y="355125"/>
                          <a:pt x="424671" y="36480"/>
                        </a:cubicBezTo>
                        <a:lnTo>
                          <a:pt x="453600"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57" name="Freeform: Shape 156">
                    <a:extLst>
                      <a:ext uri="{FF2B5EF4-FFF2-40B4-BE49-F238E27FC236}">
                        <a16:creationId xmlns:a16="http://schemas.microsoft.com/office/drawing/2014/main" id="{67DA3C33-5733-4571-AD7C-F9D7447D184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10992226" y="3165838"/>
                    <a:ext cx="482400" cy="1939601"/>
                  </a:xfrm>
                  <a:custGeom>
                    <a:avLst/>
                    <a:gdLst>
                      <a:gd name="connsiteX0" fmla="*/ 14399 w 482400"/>
                      <a:gd name="connsiteY0" fmla="*/ 0 h 1939601"/>
                      <a:gd name="connsiteX1" fmla="*/ 14399 w 482400"/>
                      <a:gd name="connsiteY1" fmla="*/ 689615 h 1939601"/>
                      <a:gd name="connsiteX2" fmla="*/ 14400 w 482400"/>
                      <a:gd name="connsiteY2" fmla="*/ 689615 h 1939601"/>
                      <a:gd name="connsiteX3" fmla="*/ 14401 w 482400"/>
                      <a:gd name="connsiteY3" fmla="*/ 689615 h 1939601"/>
                      <a:gd name="connsiteX4" fmla="*/ 14401 w 482400"/>
                      <a:gd name="connsiteY4" fmla="*/ 0 h 1939601"/>
                      <a:gd name="connsiteX5" fmla="*/ 57729 w 482400"/>
                      <a:gd name="connsiteY5" fmla="*/ 54638 h 1939601"/>
                      <a:gd name="connsiteX6" fmla="*/ 475042 w 482400"/>
                      <a:gd name="connsiteY6" fmla="*/ 1271836 h 1939601"/>
                      <a:gd name="connsiteX7" fmla="*/ 482255 w 482400"/>
                      <a:gd name="connsiteY7" fmla="*/ 1470043 h 1939601"/>
                      <a:gd name="connsiteX8" fmla="*/ 482254 w 482400"/>
                      <a:gd name="connsiteY8" fmla="*/ 1470043 h 1939601"/>
                      <a:gd name="connsiteX9" fmla="*/ 482400 w 482400"/>
                      <a:gd name="connsiteY9" fmla="*/ 1474060 h 1939601"/>
                      <a:gd name="connsiteX10" fmla="*/ 473046 w 482400"/>
                      <a:gd name="connsiteY10" fmla="*/ 1566858 h 1939601"/>
                      <a:gd name="connsiteX11" fmla="*/ 15706 w 482400"/>
                      <a:gd name="connsiteY11" fmla="*/ 1939601 h 1939601"/>
                      <a:gd name="connsiteX12" fmla="*/ 14400 w 482400"/>
                      <a:gd name="connsiteY12" fmla="*/ 1939469 h 1939601"/>
                      <a:gd name="connsiteX13" fmla="*/ 13094 w 482400"/>
                      <a:gd name="connsiteY13" fmla="*/ 1939601 h 1939601"/>
                      <a:gd name="connsiteX14" fmla="*/ 0 w 482400"/>
                      <a:gd name="connsiteY14" fmla="*/ 1938446 h 1939601"/>
                      <a:gd name="connsiteX15" fmla="*/ 0 w 482400"/>
                      <a:gd name="connsiteY15" fmla="*/ 18158 h 1939601"/>
                      <a:gd name="connsiteX16" fmla="*/ 14399 w 482400"/>
                      <a:gd name="connsiteY16" fmla="*/ 0 h 193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82400" h="1939601">
                        <a:moveTo>
                          <a:pt x="14399" y="0"/>
                        </a:moveTo>
                        <a:lnTo>
                          <a:pt x="14399" y="689615"/>
                        </a:lnTo>
                        <a:lnTo>
                          <a:pt x="14400" y="689615"/>
                        </a:lnTo>
                        <a:lnTo>
                          <a:pt x="14401" y="689615"/>
                        </a:lnTo>
                        <a:lnTo>
                          <a:pt x="14401" y="0"/>
                        </a:lnTo>
                        <a:lnTo>
                          <a:pt x="57729" y="54638"/>
                        </a:lnTo>
                        <a:cubicBezTo>
                          <a:pt x="287385" y="373283"/>
                          <a:pt x="440381" y="798290"/>
                          <a:pt x="475042" y="1271836"/>
                        </a:cubicBezTo>
                        <a:lnTo>
                          <a:pt x="482255" y="1470043"/>
                        </a:lnTo>
                        <a:lnTo>
                          <a:pt x="482254" y="1470043"/>
                        </a:lnTo>
                        <a:lnTo>
                          <a:pt x="482400" y="1474060"/>
                        </a:lnTo>
                        <a:lnTo>
                          <a:pt x="473046" y="1566858"/>
                        </a:lnTo>
                        <a:cubicBezTo>
                          <a:pt x="429516" y="1779582"/>
                          <a:pt x="241298" y="1939601"/>
                          <a:pt x="15706" y="1939601"/>
                        </a:cubicBezTo>
                        <a:lnTo>
                          <a:pt x="14400" y="1939469"/>
                        </a:lnTo>
                        <a:lnTo>
                          <a:pt x="13094" y="1939601"/>
                        </a:lnTo>
                        <a:lnTo>
                          <a:pt x="0" y="1938446"/>
                        </a:lnTo>
                        <a:lnTo>
                          <a:pt x="0" y="18158"/>
                        </a:lnTo>
                        <a:lnTo>
                          <a:pt x="14399"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nvGrpSpPr>
                <p:cNvPr id="152" name="Group 151">
                  <a:extLst>
                    <a:ext uri="{FF2B5EF4-FFF2-40B4-BE49-F238E27FC236}">
                      <a16:creationId xmlns:a16="http://schemas.microsoft.com/office/drawing/2014/main" id="{DEACDE3F-3571-479B-8545-A0EB157DFB7D}"/>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9210264" y="3423463"/>
                  <a:ext cx="597126" cy="2160000"/>
                  <a:chOff x="9210264" y="3423463"/>
                  <a:chExt cx="597126" cy="2160000"/>
                </a:xfrm>
              </p:grpSpPr>
              <p:cxnSp>
                <p:nvCxnSpPr>
                  <p:cNvPr id="153" name="Straight Connector 152">
                    <a:extLst>
                      <a:ext uri="{FF2B5EF4-FFF2-40B4-BE49-F238E27FC236}">
                        <a16:creationId xmlns:a16="http://schemas.microsoft.com/office/drawing/2014/main" id="{0EBC688C-242B-4AF8-9A28-74C5D3A7DD7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508827" y="3423463"/>
                    <a:ext cx="0" cy="2160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4" name="Rectangle 5">
                    <a:extLst>
                      <a:ext uri="{FF2B5EF4-FFF2-40B4-BE49-F238E27FC236}">
                        <a16:creationId xmlns:a16="http://schemas.microsoft.com/office/drawing/2014/main" id="{C4C8C45C-CEB8-4DEA-A7C9-8028747D4C2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2700000">
                    <a:off x="9210264" y="4162845"/>
                    <a:ext cx="597126" cy="597126"/>
                  </a:xfrm>
                  <a:custGeom>
                    <a:avLst/>
                    <a:gdLst>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0 w 1239398"/>
                      <a:gd name="connsiteY4" fmla="*/ 0 h 1239398"/>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91440 w 1239398"/>
                      <a:gd name="connsiteY4" fmla="*/ 91440 h 1239398"/>
                      <a:gd name="connsiteX0" fmla="*/ 1239398 w 1239398"/>
                      <a:gd name="connsiteY0" fmla="*/ 0 h 1239398"/>
                      <a:gd name="connsiteX1" fmla="*/ 1239398 w 1239398"/>
                      <a:gd name="connsiteY1" fmla="*/ 1239398 h 1239398"/>
                      <a:gd name="connsiteX2" fmla="*/ 0 w 1239398"/>
                      <a:gd name="connsiteY2" fmla="*/ 1239398 h 1239398"/>
                      <a:gd name="connsiteX3" fmla="*/ 91440 w 1239398"/>
                      <a:gd name="connsiteY3" fmla="*/ 91440 h 1239398"/>
                      <a:gd name="connsiteX0" fmla="*/ 1239398 w 1239398"/>
                      <a:gd name="connsiteY0" fmla="*/ 0 h 1239398"/>
                      <a:gd name="connsiteX1" fmla="*/ 1239398 w 1239398"/>
                      <a:gd name="connsiteY1" fmla="*/ 1239398 h 1239398"/>
                      <a:gd name="connsiteX2" fmla="*/ 0 w 1239398"/>
                      <a:gd name="connsiteY2" fmla="*/ 1239398 h 1239398"/>
                    </a:gdLst>
                    <a:ahLst/>
                    <a:cxnLst>
                      <a:cxn ang="0">
                        <a:pos x="connsiteX0" y="connsiteY0"/>
                      </a:cxn>
                      <a:cxn ang="0">
                        <a:pos x="connsiteX1" y="connsiteY1"/>
                      </a:cxn>
                      <a:cxn ang="0">
                        <a:pos x="connsiteX2" y="connsiteY2"/>
                      </a:cxn>
                    </a:cxnLst>
                    <a:rect l="l" t="t" r="r" b="b"/>
                    <a:pathLst>
                      <a:path w="1239398" h="1239398">
                        <a:moveTo>
                          <a:pt x="1239398" y="0"/>
                        </a:moveTo>
                        <a:lnTo>
                          <a:pt x="1239398" y="1239398"/>
                        </a:lnTo>
                        <a:lnTo>
                          <a:pt x="0" y="1239398"/>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5" name="Rectangle 5">
                    <a:extLst>
                      <a:ext uri="{FF2B5EF4-FFF2-40B4-BE49-F238E27FC236}">
                        <a16:creationId xmlns:a16="http://schemas.microsoft.com/office/drawing/2014/main" id="{7FC624AF-D992-41C1-A403-A0A4731BE06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2700000">
                    <a:off x="9297710" y="3747070"/>
                    <a:ext cx="422234" cy="422234"/>
                  </a:xfrm>
                  <a:custGeom>
                    <a:avLst/>
                    <a:gdLst>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0 w 1239398"/>
                      <a:gd name="connsiteY4" fmla="*/ 0 h 1239398"/>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91440 w 1239398"/>
                      <a:gd name="connsiteY4" fmla="*/ 91440 h 1239398"/>
                      <a:gd name="connsiteX0" fmla="*/ 1239398 w 1239398"/>
                      <a:gd name="connsiteY0" fmla="*/ 0 h 1239398"/>
                      <a:gd name="connsiteX1" fmla="*/ 1239398 w 1239398"/>
                      <a:gd name="connsiteY1" fmla="*/ 1239398 h 1239398"/>
                      <a:gd name="connsiteX2" fmla="*/ 0 w 1239398"/>
                      <a:gd name="connsiteY2" fmla="*/ 1239398 h 1239398"/>
                      <a:gd name="connsiteX3" fmla="*/ 91440 w 1239398"/>
                      <a:gd name="connsiteY3" fmla="*/ 91440 h 1239398"/>
                      <a:gd name="connsiteX0" fmla="*/ 1239398 w 1239398"/>
                      <a:gd name="connsiteY0" fmla="*/ 0 h 1239398"/>
                      <a:gd name="connsiteX1" fmla="*/ 1239398 w 1239398"/>
                      <a:gd name="connsiteY1" fmla="*/ 1239398 h 1239398"/>
                      <a:gd name="connsiteX2" fmla="*/ 0 w 1239398"/>
                      <a:gd name="connsiteY2" fmla="*/ 1239398 h 1239398"/>
                    </a:gdLst>
                    <a:ahLst/>
                    <a:cxnLst>
                      <a:cxn ang="0">
                        <a:pos x="connsiteX0" y="connsiteY0"/>
                      </a:cxn>
                      <a:cxn ang="0">
                        <a:pos x="connsiteX1" y="connsiteY1"/>
                      </a:cxn>
                      <a:cxn ang="0">
                        <a:pos x="connsiteX2" y="connsiteY2"/>
                      </a:cxn>
                    </a:cxnLst>
                    <a:rect l="l" t="t" r="r" b="b"/>
                    <a:pathLst>
                      <a:path w="1239398" h="1239398">
                        <a:moveTo>
                          <a:pt x="1239398" y="0"/>
                        </a:moveTo>
                        <a:lnTo>
                          <a:pt x="1239398" y="1239398"/>
                        </a:lnTo>
                        <a:lnTo>
                          <a:pt x="0" y="1239398"/>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grpSp>
          <p:nvGrpSpPr>
            <p:cNvPr id="96" name="Group 95">
              <a:extLst>
                <a:ext uri="{FF2B5EF4-FFF2-40B4-BE49-F238E27FC236}">
                  <a16:creationId xmlns:a16="http://schemas.microsoft.com/office/drawing/2014/main" id="{F63171A4-E846-4A64-8292-3ED3583B6DE9}"/>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10800000" flipH="1">
              <a:off x="2171191" y="712681"/>
              <a:ext cx="5539609" cy="5682348"/>
              <a:chOff x="6623433" y="457964"/>
              <a:chExt cx="5539609" cy="5682348"/>
            </a:xfrm>
          </p:grpSpPr>
          <p:grpSp>
            <p:nvGrpSpPr>
              <p:cNvPr id="97" name="Group 96">
                <a:extLst>
                  <a:ext uri="{FF2B5EF4-FFF2-40B4-BE49-F238E27FC236}">
                    <a16:creationId xmlns:a16="http://schemas.microsoft.com/office/drawing/2014/main" id="{E59C66F3-BAB8-46AB-849B-0BC14A74B8AB}"/>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9015028" y="2840007"/>
                <a:ext cx="2457452" cy="3838576"/>
                <a:chOff x="587375" y="280987"/>
                <a:chExt cx="2457452" cy="3838576"/>
              </a:xfrm>
            </p:grpSpPr>
            <p:sp>
              <p:nvSpPr>
                <p:cNvPr id="124" name="Freeform 64">
                  <a:extLst>
                    <a:ext uri="{FF2B5EF4-FFF2-40B4-BE49-F238E27FC236}">
                      <a16:creationId xmlns:a16="http://schemas.microsoft.com/office/drawing/2014/main" id="{68CD087B-52FF-4F11-A251-6F6A6B9093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2" y="1443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5" name="Freeform 81">
                  <a:extLst>
                    <a:ext uri="{FF2B5EF4-FFF2-40B4-BE49-F238E27FC236}">
                      <a16:creationId xmlns:a16="http://schemas.microsoft.com/office/drawing/2014/main" id="{7FD7CD23-A1FC-41E8-A563-0B0A87A8FC8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205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6" name="Freeform 61">
                  <a:extLst>
                    <a:ext uri="{FF2B5EF4-FFF2-40B4-BE49-F238E27FC236}">
                      <a16:creationId xmlns:a16="http://schemas.microsoft.com/office/drawing/2014/main" id="{A3A34481-695D-470B-9A01-A047EAA615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1443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Freeform 78">
                  <a:extLst>
                    <a:ext uri="{FF2B5EF4-FFF2-40B4-BE49-F238E27FC236}">
                      <a16:creationId xmlns:a16="http://schemas.microsoft.com/office/drawing/2014/main" id="{5B26EEFA-6CAA-4BF6-B4BD-7C083D59BF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205037"/>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8" name="Freeform 84">
                  <a:extLst>
                    <a:ext uri="{FF2B5EF4-FFF2-40B4-BE49-F238E27FC236}">
                      <a16:creationId xmlns:a16="http://schemas.microsoft.com/office/drawing/2014/main" id="{61976329-310A-4F70-B22C-F032D4BF7E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967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9" name="Freeform 87">
                  <a:extLst>
                    <a:ext uri="{FF2B5EF4-FFF2-40B4-BE49-F238E27FC236}">
                      <a16:creationId xmlns:a16="http://schemas.microsoft.com/office/drawing/2014/main" id="{0A0DA1ED-70C5-4D8F-B61F-F6E9E07D59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967037"/>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0" name="Freeform 60">
                  <a:extLst>
                    <a:ext uri="{FF2B5EF4-FFF2-40B4-BE49-F238E27FC236}">
                      <a16:creationId xmlns:a16="http://schemas.microsoft.com/office/drawing/2014/main" id="{EDF58541-8ECC-487F-96C7-3267D0F9C8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80987"/>
                  <a:ext cx="319088" cy="1419225"/>
                </a:xfrm>
                <a:custGeom>
                  <a:avLst/>
                  <a:gdLst>
                    <a:gd name="T0" fmla="*/ 0 w 67"/>
                    <a:gd name="T1" fmla="*/ 0 h 298"/>
                    <a:gd name="T2" fmla="*/ 0 w 67"/>
                    <a:gd name="T3" fmla="*/ 298 h 298"/>
                    <a:gd name="T4" fmla="*/ 67 w 67"/>
                    <a:gd name="T5" fmla="*/ 149 h 298"/>
                    <a:gd name="T6" fmla="*/ 0 w 67"/>
                    <a:gd name="T7" fmla="*/ 0 h 298"/>
                  </a:gdLst>
                  <a:ahLst/>
                  <a:cxnLst>
                    <a:cxn ang="0">
                      <a:pos x="T0" y="T1"/>
                    </a:cxn>
                    <a:cxn ang="0">
                      <a:pos x="T2" y="T3"/>
                    </a:cxn>
                    <a:cxn ang="0">
                      <a:pos x="T4" y="T5"/>
                    </a:cxn>
                    <a:cxn ang="0">
                      <a:pos x="T6" y="T7"/>
                    </a:cxn>
                  </a:cxnLst>
                  <a:rect l="0" t="0" r="r" b="b"/>
                  <a:pathLst>
                    <a:path w="67" h="298">
                      <a:moveTo>
                        <a:pt x="0" y="0"/>
                      </a:moveTo>
                      <a:cubicBezTo>
                        <a:pt x="0" y="298"/>
                        <a:pt x="0" y="298"/>
                        <a:pt x="0" y="298"/>
                      </a:cubicBezTo>
                      <a:cubicBezTo>
                        <a:pt x="41" y="261"/>
                        <a:pt x="67" y="208"/>
                        <a:pt x="67" y="149"/>
                      </a:cubicBezTo>
                      <a:cubicBezTo>
                        <a:pt x="67"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1" name="Freeform 59">
                  <a:extLst>
                    <a:ext uri="{FF2B5EF4-FFF2-40B4-BE49-F238E27FC236}">
                      <a16:creationId xmlns:a16="http://schemas.microsoft.com/office/drawing/2014/main" id="{D1DAAA62-5552-4436-97D9-353F629E8A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97013" y="280987"/>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2" name="Freeform 62">
                  <a:extLst>
                    <a:ext uri="{FF2B5EF4-FFF2-40B4-BE49-F238E27FC236}">
                      <a16:creationId xmlns:a16="http://schemas.microsoft.com/office/drawing/2014/main" id="{EBA1BB6B-72EF-4525-89A1-FC5BE70D71B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5" y="1390651"/>
                  <a:ext cx="1228725" cy="761999"/>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3" name="Freeform 65">
                  <a:extLst>
                    <a:ext uri="{FF2B5EF4-FFF2-40B4-BE49-F238E27FC236}">
                      <a16:creationId xmlns:a16="http://schemas.microsoft.com/office/drawing/2014/main" id="{D3BD4012-93F7-424A-9146-8E7E831D9E7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1362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0">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4" name="Freeform 79">
                  <a:extLst>
                    <a:ext uri="{FF2B5EF4-FFF2-40B4-BE49-F238E27FC236}">
                      <a16:creationId xmlns:a16="http://schemas.microsoft.com/office/drawing/2014/main" id="{A2E36983-6A8E-4C78-AA27-363C0D676C8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124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5" name="Freeform 82">
                  <a:extLst>
                    <a:ext uri="{FF2B5EF4-FFF2-40B4-BE49-F238E27FC236}">
                      <a16:creationId xmlns:a16="http://schemas.microsoft.com/office/drawing/2014/main" id="{AB2380FC-F201-44F0-A531-1402201E4EB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124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6" name="Freeform 85">
                  <a:extLst>
                    <a:ext uri="{FF2B5EF4-FFF2-40B4-BE49-F238E27FC236}">
                      <a16:creationId xmlns:a16="http://schemas.microsoft.com/office/drawing/2014/main" id="{737C3A27-BD47-4E93-A1E3-33B902DD068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886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7" name="Freeform 88">
                  <a:extLst>
                    <a:ext uri="{FF2B5EF4-FFF2-40B4-BE49-F238E27FC236}">
                      <a16:creationId xmlns:a16="http://schemas.microsoft.com/office/drawing/2014/main" id="{C257BCC6-B88D-4C3B-BEFD-25D320F39CF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816101" y="2886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38" name="Group 137">
                  <a:extLst>
                    <a:ext uri="{FF2B5EF4-FFF2-40B4-BE49-F238E27FC236}">
                      <a16:creationId xmlns:a16="http://schemas.microsoft.com/office/drawing/2014/main" id="{0519964D-597A-4E0C-B66C-89D30B8582BC}"/>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587376" y="280988"/>
                  <a:ext cx="2457450" cy="3838575"/>
                  <a:chOff x="587376" y="280988"/>
                  <a:chExt cx="2457450" cy="3838575"/>
                </a:xfrm>
              </p:grpSpPr>
              <p:sp>
                <p:nvSpPr>
                  <p:cNvPr id="139" name="Line 63">
                    <a:extLst>
                      <a:ext uri="{FF2B5EF4-FFF2-40B4-BE49-F238E27FC236}">
                        <a16:creationId xmlns:a16="http://schemas.microsoft.com/office/drawing/2014/main" id="{A31BADE6-3732-4787-8841-96E8F05C0A9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0" name="Line 66">
                    <a:extLst>
                      <a:ext uri="{FF2B5EF4-FFF2-40B4-BE49-F238E27FC236}">
                        <a16:creationId xmlns:a16="http://schemas.microsoft.com/office/drawing/2014/main" id="{447ED593-61E3-4BD7-8984-7FE5621549D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1" name="Line 67">
                    <a:extLst>
                      <a:ext uri="{FF2B5EF4-FFF2-40B4-BE49-F238E27FC236}">
                        <a16:creationId xmlns:a16="http://schemas.microsoft.com/office/drawing/2014/main" id="{6AD98272-0FC0-49AC-9877-8D2BAA5148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280988"/>
                    <a:ext cx="0" cy="383857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2" name="Line 80">
                    <a:extLst>
                      <a:ext uri="{FF2B5EF4-FFF2-40B4-BE49-F238E27FC236}">
                        <a16:creationId xmlns:a16="http://schemas.microsoft.com/office/drawing/2014/main" id="{D54770D9-48C7-4C76-9F40-65C9B9C05CE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3" name="Line 83">
                    <a:extLst>
                      <a:ext uri="{FF2B5EF4-FFF2-40B4-BE49-F238E27FC236}">
                        <a16:creationId xmlns:a16="http://schemas.microsoft.com/office/drawing/2014/main" id="{4B9C1A3A-3DED-4CC1-820C-16B358DF9EC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4" name="Line 86">
                    <a:extLst>
                      <a:ext uri="{FF2B5EF4-FFF2-40B4-BE49-F238E27FC236}">
                        <a16:creationId xmlns:a16="http://schemas.microsoft.com/office/drawing/2014/main" id="{2404A56E-8A81-48CB-9AC4-2CB6EA55DD7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7376"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5" name="Line 89">
                    <a:extLst>
                      <a:ext uri="{FF2B5EF4-FFF2-40B4-BE49-F238E27FC236}">
                        <a16:creationId xmlns:a16="http://schemas.microsoft.com/office/drawing/2014/main" id="{6D6A743B-85A5-41A8-9664-D654620D25D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1816101"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98" name="Group 97">
                <a:extLst>
                  <a:ext uri="{FF2B5EF4-FFF2-40B4-BE49-F238E27FC236}">
                    <a16:creationId xmlns:a16="http://schemas.microsoft.com/office/drawing/2014/main" id="{23DAD9FD-AF99-4D89-9BC8-E6739BD17ACA}"/>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9940728" y="245341"/>
                <a:ext cx="1785984" cy="2211229"/>
                <a:chOff x="3125006" y="3171595"/>
                <a:chExt cx="1785984" cy="2211229"/>
              </a:xfrm>
            </p:grpSpPr>
            <p:grpSp>
              <p:nvGrpSpPr>
                <p:cNvPr id="116" name="Group 115">
                  <a:extLst>
                    <a:ext uri="{FF2B5EF4-FFF2-40B4-BE49-F238E27FC236}">
                      <a16:creationId xmlns:a16="http://schemas.microsoft.com/office/drawing/2014/main" id="{D7170781-0173-4FAB-8358-42C469FC51A3}"/>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3136819" y="3174345"/>
                  <a:ext cx="1760933" cy="2208479"/>
                  <a:chOff x="4749017" y="2998646"/>
                  <a:chExt cx="1760933" cy="2208479"/>
                </a:xfrm>
              </p:grpSpPr>
              <p:cxnSp>
                <p:nvCxnSpPr>
                  <p:cNvPr id="120" name="Straight Connector 119">
                    <a:extLst>
                      <a:ext uri="{FF2B5EF4-FFF2-40B4-BE49-F238E27FC236}">
                        <a16:creationId xmlns:a16="http://schemas.microsoft.com/office/drawing/2014/main" id="{03C55E22-B879-4AE0-BC46-BA8A4E950C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5630197" y="2998646"/>
                    <a:ext cx="0" cy="220847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AA07E073-1978-4DCC-9E5C-FF89EF524BF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0800000" flipH="1">
                    <a:off x="4749017" y="4416771"/>
                    <a:ext cx="1760933"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2" name="Rectangle 30">
                    <a:extLst>
                      <a:ext uri="{FF2B5EF4-FFF2-40B4-BE49-F238E27FC236}">
                        <a16:creationId xmlns:a16="http://schemas.microsoft.com/office/drawing/2014/main" id="{5691F80E-D2E0-4E78-AA76-8D827AE4101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13500000">
                    <a:off x="5136242" y="3224252"/>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Rectangle 30">
                    <a:extLst>
                      <a:ext uri="{FF2B5EF4-FFF2-40B4-BE49-F238E27FC236}">
                        <a16:creationId xmlns:a16="http://schemas.microsoft.com/office/drawing/2014/main" id="{E34C55D1-5C55-44D3-9C26-E1951DA3937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13500000">
                    <a:off x="5327037" y="3070731"/>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7" name="Group 116">
                  <a:extLst>
                    <a:ext uri="{FF2B5EF4-FFF2-40B4-BE49-F238E27FC236}">
                      <a16:creationId xmlns:a16="http://schemas.microsoft.com/office/drawing/2014/main" id="{4C9CB0E6-07EF-4140-926D-D380C1A88EB0}"/>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3125006" y="3171595"/>
                  <a:ext cx="1785984" cy="1799739"/>
                  <a:chOff x="6879836" y="3516901"/>
                  <a:chExt cx="1785984" cy="1799739"/>
                </a:xfrm>
              </p:grpSpPr>
              <p:sp>
                <p:nvSpPr>
                  <p:cNvPr id="118" name="Freeform: Shape 117">
                    <a:extLst>
                      <a:ext uri="{FF2B5EF4-FFF2-40B4-BE49-F238E27FC236}">
                        <a16:creationId xmlns:a16="http://schemas.microsoft.com/office/drawing/2014/main" id="{263BBD78-504D-435B-8933-2C460DC38E7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879836" y="3521665"/>
                    <a:ext cx="892801" cy="1794975"/>
                  </a:xfrm>
                  <a:custGeom>
                    <a:avLst/>
                    <a:gdLst>
                      <a:gd name="connsiteX0" fmla="*/ 892801 w 892801"/>
                      <a:gd name="connsiteY0" fmla="*/ 0 h 1794975"/>
                      <a:gd name="connsiteX1" fmla="*/ 892801 w 892801"/>
                      <a:gd name="connsiteY1" fmla="*/ 1434622 h 1794975"/>
                      <a:gd name="connsiteX2" fmla="*/ 845919 w 892801"/>
                      <a:gd name="connsiteY2" fmla="*/ 1533379 h 1794975"/>
                      <a:gd name="connsiteX3" fmla="*/ 440820 w 892801"/>
                      <a:gd name="connsiteY3" fmla="*/ 1794916 h 1794975"/>
                      <a:gd name="connsiteX4" fmla="*/ 379878 w 892801"/>
                      <a:gd name="connsiteY4" fmla="*/ 1791253 h 1794975"/>
                      <a:gd name="connsiteX5" fmla="*/ 763083 w 892801"/>
                      <a:gd name="connsiteY5" fmla="*/ 100140 h 1794975"/>
                      <a:gd name="connsiteX6" fmla="*/ 892801 w 892801"/>
                      <a:gd name="connsiteY6" fmla="*/ 0 h 1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801" h="1794975">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19" name="Freeform: Shape 118">
                    <a:extLst>
                      <a:ext uri="{FF2B5EF4-FFF2-40B4-BE49-F238E27FC236}">
                        <a16:creationId xmlns:a16="http://schemas.microsoft.com/office/drawing/2014/main" id="{1AD78D29-1FCF-4E88-A958-924F701D5E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7772637" y="3516901"/>
                    <a:ext cx="893183" cy="1795123"/>
                  </a:xfrm>
                  <a:custGeom>
                    <a:avLst/>
                    <a:gdLst>
                      <a:gd name="connsiteX0" fmla="*/ 191 w 893183"/>
                      <a:gd name="connsiteY0" fmla="*/ 0 h 1795123"/>
                      <a:gd name="connsiteX1" fmla="*/ 130101 w 893183"/>
                      <a:gd name="connsiteY1" fmla="*/ 100288 h 1795123"/>
                      <a:gd name="connsiteX2" fmla="*/ 513306 w 893183"/>
                      <a:gd name="connsiteY2" fmla="*/ 1791401 h 1795123"/>
                      <a:gd name="connsiteX3" fmla="*/ 47265 w 893183"/>
                      <a:gd name="connsiteY3" fmla="*/ 1533527 h 1795123"/>
                      <a:gd name="connsiteX4" fmla="*/ 192 w 893183"/>
                      <a:gd name="connsiteY4" fmla="*/ 1434367 h 1795123"/>
                      <a:gd name="connsiteX5" fmla="*/ 192 w 893183"/>
                      <a:gd name="connsiteY5" fmla="*/ 1438981 h 1795123"/>
                      <a:gd name="connsiteX6" fmla="*/ 0 w 893183"/>
                      <a:gd name="connsiteY6" fmla="*/ 1439386 h 1795123"/>
                      <a:gd name="connsiteX7" fmla="*/ 0 w 893183"/>
                      <a:gd name="connsiteY7" fmla="*/ 4764 h 1795123"/>
                      <a:gd name="connsiteX8" fmla="*/ 191 w 893183"/>
                      <a:gd name="connsiteY8" fmla="*/ 4616 h 1795123"/>
                      <a:gd name="connsiteX9" fmla="*/ 191 w 893183"/>
                      <a:gd name="connsiteY9" fmla="*/ 0 h 179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3183" h="179512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grpSp>
            <p:nvGrpSpPr>
              <p:cNvPr id="99" name="Group 98">
                <a:extLst>
                  <a:ext uri="{FF2B5EF4-FFF2-40B4-BE49-F238E27FC236}">
                    <a16:creationId xmlns:a16="http://schemas.microsoft.com/office/drawing/2014/main" id="{EA551A3F-69EF-45CC-87F7-867808A3FAD2}"/>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5400000">
                <a:off x="10400268" y="1917602"/>
                <a:ext cx="633413" cy="1862138"/>
                <a:chOff x="5959192" y="333389"/>
                <a:chExt cx="633413" cy="1862138"/>
              </a:xfrm>
            </p:grpSpPr>
            <p:grpSp>
              <p:nvGrpSpPr>
                <p:cNvPr id="112" name="Group 111">
                  <a:extLst>
                    <a:ext uri="{FF2B5EF4-FFF2-40B4-BE49-F238E27FC236}">
                      <a16:creationId xmlns:a16="http://schemas.microsoft.com/office/drawing/2014/main" id="{12724B09-E74E-49FA-BB5D-583BB89B798C}"/>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5959192" y="333389"/>
                  <a:ext cx="633413" cy="1419225"/>
                  <a:chOff x="5959192" y="333389"/>
                  <a:chExt cx="633413" cy="1419225"/>
                </a:xfrm>
              </p:grpSpPr>
              <p:sp>
                <p:nvSpPr>
                  <p:cNvPr id="114" name="Freeform 68">
                    <a:extLst>
                      <a:ext uri="{FF2B5EF4-FFF2-40B4-BE49-F238E27FC236}">
                        <a16:creationId xmlns:a16="http://schemas.microsoft.com/office/drawing/2014/main" id="{DA2788BF-64AD-4328-8CB9-8C2C98CF54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59192" y="333389"/>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15" name="Freeform 69">
                    <a:extLst>
                      <a:ext uri="{FF2B5EF4-FFF2-40B4-BE49-F238E27FC236}">
                        <a16:creationId xmlns:a16="http://schemas.microsoft.com/office/drawing/2014/main" id="{D9591CB5-16C9-44FC-B125-529D33F91BF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78280" y="333389"/>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13" name="Line 70">
                  <a:extLst>
                    <a:ext uri="{FF2B5EF4-FFF2-40B4-BE49-F238E27FC236}">
                      <a16:creationId xmlns:a16="http://schemas.microsoft.com/office/drawing/2014/main" id="{4F82A945-38F0-45AF-A28A-C6A0E6A2E7F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6278281" y="333389"/>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0" name="Group 99">
                <a:extLst>
                  <a:ext uri="{FF2B5EF4-FFF2-40B4-BE49-F238E27FC236}">
                    <a16:creationId xmlns:a16="http://schemas.microsoft.com/office/drawing/2014/main" id="{80FA6744-F48F-4652-86E5-BA3ABEF32274}"/>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11158635" y="5515533"/>
                <a:ext cx="317159" cy="932400"/>
                <a:chOff x="6376988" y="280988"/>
                <a:chExt cx="633413" cy="1862138"/>
              </a:xfrm>
            </p:grpSpPr>
            <p:sp>
              <p:nvSpPr>
                <p:cNvPr id="109" name="Freeform 68">
                  <a:extLst>
                    <a:ext uri="{FF2B5EF4-FFF2-40B4-BE49-F238E27FC236}">
                      <a16:creationId xmlns:a16="http://schemas.microsoft.com/office/drawing/2014/main" id="{FAC3DEAD-5797-4CA1-A8F2-3F487AAC6B1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376988" y="280988"/>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Freeform 69">
                  <a:extLst>
                    <a:ext uri="{FF2B5EF4-FFF2-40B4-BE49-F238E27FC236}">
                      <a16:creationId xmlns:a16="http://schemas.microsoft.com/office/drawing/2014/main" id="{F9AF9D64-C9FB-4D32-993D-3423A2E55EE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696076" y="280988"/>
                  <a:ext cx="314325" cy="1419225"/>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11" name="Line 70">
                  <a:extLst>
                    <a:ext uri="{FF2B5EF4-FFF2-40B4-BE49-F238E27FC236}">
                      <a16:creationId xmlns:a16="http://schemas.microsoft.com/office/drawing/2014/main" id="{9097AC72-422F-4CE0-A772-A63E2294ACD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flipV="1">
                  <a:off x="6696076" y="280988"/>
                  <a:ext cx="0" cy="1862138"/>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1" name="Group 100">
                <a:extLst>
                  <a:ext uri="{FF2B5EF4-FFF2-40B4-BE49-F238E27FC236}">
                    <a16:creationId xmlns:a16="http://schemas.microsoft.com/office/drawing/2014/main" id="{1A6B3F4D-48A0-4FC2-8720-2606D6AA04C0}"/>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rot="2700000">
                <a:off x="7251633" y="4274501"/>
                <a:ext cx="903599" cy="2160000"/>
                <a:chOff x="9057947" y="3423463"/>
                <a:chExt cx="903599" cy="2160000"/>
              </a:xfrm>
            </p:grpSpPr>
            <p:grpSp>
              <p:nvGrpSpPr>
                <p:cNvPr id="102" name="Group 101">
                  <a:extLst>
                    <a:ext uri="{FF2B5EF4-FFF2-40B4-BE49-F238E27FC236}">
                      <a16:creationId xmlns:a16="http://schemas.microsoft.com/office/drawing/2014/main" id="{67E4FA26-563D-4D19-BAEB-A370818E51A5}"/>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9057947" y="3432856"/>
                  <a:ext cx="903599" cy="1872461"/>
                  <a:chOff x="10538626" y="3165838"/>
                  <a:chExt cx="936000" cy="1939601"/>
                </a:xfrm>
              </p:grpSpPr>
              <p:sp>
                <p:nvSpPr>
                  <p:cNvPr id="107" name="Freeform: Shape 106">
                    <a:extLst>
                      <a:ext uri="{FF2B5EF4-FFF2-40B4-BE49-F238E27FC236}">
                        <a16:creationId xmlns:a16="http://schemas.microsoft.com/office/drawing/2014/main" id="{03B51AAC-6B1D-43D1-8885-402653BA90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10538626" y="3183996"/>
                    <a:ext cx="453600" cy="1920288"/>
                  </a:xfrm>
                  <a:custGeom>
                    <a:avLst/>
                    <a:gdLst>
                      <a:gd name="connsiteX0" fmla="*/ 453600 w 453600"/>
                      <a:gd name="connsiteY0" fmla="*/ 0 h 1920288"/>
                      <a:gd name="connsiteX1" fmla="*/ 453600 w 453600"/>
                      <a:gd name="connsiteY1" fmla="*/ 1920288 h 1920288"/>
                      <a:gd name="connsiteX2" fmla="*/ 384059 w 453600"/>
                      <a:gd name="connsiteY2" fmla="*/ 1914152 h 1920288"/>
                      <a:gd name="connsiteX3" fmla="*/ 9354 w 453600"/>
                      <a:gd name="connsiteY3" fmla="*/ 1548700 h 1920288"/>
                      <a:gd name="connsiteX4" fmla="*/ 0 w 453600"/>
                      <a:gd name="connsiteY4" fmla="*/ 1455902 h 1920288"/>
                      <a:gd name="connsiteX5" fmla="*/ 146 w 453600"/>
                      <a:gd name="connsiteY5" fmla="*/ 1451885 h 1920288"/>
                      <a:gd name="connsiteX6" fmla="*/ 145 w 453600"/>
                      <a:gd name="connsiteY6" fmla="*/ 1451885 h 1920288"/>
                      <a:gd name="connsiteX7" fmla="*/ 7358 w 453600"/>
                      <a:gd name="connsiteY7" fmla="*/ 1253678 h 1920288"/>
                      <a:gd name="connsiteX8" fmla="*/ 424671 w 453600"/>
                      <a:gd name="connsiteY8" fmla="*/ 36480 h 1920288"/>
                      <a:gd name="connsiteX9" fmla="*/ 453600 w 453600"/>
                      <a:gd name="connsiteY9" fmla="*/ 0 h 1920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3600" h="1920288">
                        <a:moveTo>
                          <a:pt x="453600" y="0"/>
                        </a:moveTo>
                        <a:lnTo>
                          <a:pt x="453600" y="1920288"/>
                        </a:lnTo>
                        <a:lnTo>
                          <a:pt x="384059" y="1914152"/>
                        </a:lnTo>
                        <a:cubicBezTo>
                          <a:pt x="196308" y="1880615"/>
                          <a:pt x="47443" y="1734834"/>
                          <a:pt x="9354" y="1548700"/>
                        </a:cubicBezTo>
                        <a:lnTo>
                          <a:pt x="0" y="1455902"/>
                        </a:lnTo>
                        <a:lnTo>
                          <a:pt x="146" y="1451885"/>
                        </a:lnTo>
                        <a:lnTo>
                          <a:pt x="145" y="1451885"/>
                        </a:lnTo>
                        <a:lnTo>
                          <a:pt x="7358" y="1253678"/>
                        </a:lnTo>
                        <a:cubicBezTo>
                          <a:pt x="42019" y="780132"/>
                          <a:pt x="195015" y="355125"/>
                          <a:pt x="424671" y="36480"/>
                        </a:cubicBezTo>
                        <a:lnTo>
                          <a:pt x="453600"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108" name="Freeform: Shape 107">
                    <a:extLst>
                      <a:ext uri="{FF2B5EF4-FFF2-40B4-BE49-F238E27FC236}">
                        <a16:creationId xmlns:a16="http://schemas.microsoft.com/office/drawing/2014/main" id="{CF4180FB-7FBD-421F-A284-4C2CC61B384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10992226" y="3165838"/>
                    <a:ext cx="482400" cy="1939601"/>
                  </a:xfrm>
                  <a:custGeom>
                    <a:avLst/>
                    <a:gdLst>
                      <a:gd name="connsiteX0" fmla="*/ 14399 w 482400"/>
                      <a:gd name="connsiteY0" fmla="*/ 0 h 1939601"/>
                      <a:gd name="connsiteX1" fmla="*/ 14399 w 482400"/>
                      <a:gd name="connsiteY1" fmla="*/ 689615 h 1939601"/>
                      <a:gd name="connsiteX2" fmla="*/ 14400 w 482400"/>
                      <a:gd name="connsiteY2" fmla="*/ 689615 h 1939601"/>
                      <a:gd name="connsiteX3" fmla="*/ 14401 w 482400"/>
                      <a:gd name="connsiteY3" fmla="*/ 689615 h 1939601"/>
                      <a:gd name="connsiteX4" fmla="*/ 14401 w 482400"/>
                      <a:gd name="connsiteY4" fmla="*/ 0 h 1939601"/>
                      <a:gd name="connsiteX5" fmla="*/ 57729 w 482400"/>
                      <a:gd name="connsiteY5" fmla="*/ 54638 h 1939601"/>
                      <a:gd name="connsiteX6" fmla="*/ 475042 w 482400"/>
                      <a:gd name="connsiteY6" fmla="*/ 1271836 h 1939601"/>
                      <a:gd name="connsiteX7" fmla="*/ 482255 w 482400"/>
                      <a:gd name="connsiteY7" fmla="*/ 1470043 h 1939601"/>
                      <a:gd name="connsiteX8" fmla="*/ 482254 w 482400"/>
                      <a:gd name="connsiteY8" fmla="*/ 1470043 h 1939601"/>
                      <a:gd name="connsiteX9" fmla="*/ 482400 w 482400"/>
                      <a:gd name="connsiteY9" fmla="*/ 1474060 h 1939601"/>
                      <a:gd name="connsiteX10" fmla="*/ 473046 w 482400"/>
                      <a:gd name="connsiteY10" fmla="*/ 1566858 h 1939601"/>
                      <a:gd name="connsiteX11" fmla="*/ 15706 w 482400"/>
                      <a:gd name="connsiteY11" fmla="*/ 1939601 h 1939601"/>
                      <a:gd name="connsiteX12" fmla="*/ 14400 w 482400"/>
                      <a:gd name="connsiteY12" fmla="*/ 1939469 h 1939601"/>
                      <a:gd name="connsiteX13" fmla="*/ 13094 w 482400"/>
                      <a:gd name="connsiteY13" fmla="*/ 1939601 h 1939601"/>
                      <a:gd name="connsiteX14" fmla="*/ 0 w 482400"/>
                      <a:gd name="connsiteY14" fmla="*/ 1938446 h 1939601"/>
                      <a:gd name="connsiteX15" fmla="*/ 0 w 482400"/>
                      <a:gd name="connsiteY15" fmla="*/ 18158 h 1939601"/>
                      <a:gd name="connsiteX16" fmla="*/ 14399 w 482400"/>
                      <a:gd name="connsiteY16" fmla="*/ 0 h 1939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82400" h="1939601">
                        <a:moveTo>
                          <a:pt x="14399" y="0"/>
                        </a:moveTo>
                        <a:lnTo>
                          <a:pt x="14399" y="689615"/>
                        </a:lnTo>
                        <a:lnTo>
                          <a:pt x="14400" y="689615"/>
                        </a:lnTo>
                        <a:lnTo>
                          <a:pt x="14401" y="689615"/>
                        </a:lnTo>
                        <a:lnTo>
                          <a:pt x="14401" y="0"/>
                        </a:lnTo>
                        <a:lnTo>
                          <a:pt x="57729" y="54638"/>
                        </a:lnTo>
                        <a:cubicBezTo>
                          <a:pt x="287385" y="373283"/>
                          <a:pt x="440381" y="798290"/>
                          <a:pt x="475042" y="1271836"/>
                        </a:cubicBezTo>
                        <a:lnTo>
                          <a:pt x="482255" y="1470043"/>
                        </a:lnTo>
                        <a:lnTo>
                          <a:pt x="482254" y="1470043"/>
                        </a:lnTo>
                        <a:lnTo>
                          <a:pt x="482400" y="1474060"/>
                        </a:lnTo>
                        <a:lnTo>
                          <a:pt x="473046" y="1566858"/>
                        </a:lnTo>
                        <a:cubicBezTo>
                          <a:pt x="429516" y="1779582"/>
                          <a:pt x="241298" y="1939601"/>
                          <a:pt x="15706" y="1939601"/>
                        </a:cubicBezTo>
                        <a:lnTo>
                          <a:pt x="14400" y="1939469"/>
                        </a:lnTo>
                        <a:lnTo>
                          <a:pt x="13094" y="1939601"/>
                        </a:lnTo>
                        <a:lnTo>
                          <a:pt x="0" y="1938446"/>
                        </a:lnTo>
                        <a:lnTo>
                          <a:pt x="0" y="18158"/>
                        </a:lnTo>
                        <a:lnTo>
                          <a:pt x="14399"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nvGrpSpPr>
                <p:cNvPr id="103" name="Group 102">
                  <a:extLst>
                    <a:ext uri="{FF2B5EF4-FFF2-40B4-BE49-F238E27FC236}">
                      <a16:creationId xmlns:a16="http://schemas.microsoft.com/office/drawing/2014/main" id="{28E615C5-6A2E-4BF3-A3A8-9061C5B1B845}"/>
                    </a:ext>
                    <a:ext uri="{C183D7F6-B498-43B3-948B-1728B52AA6E4}">
                      <adec:decorative xmlns:adec="http://schemas.microsoft.com/office/drawing/2017/decorative" val="1"/>
                    </a:ext>
                  </a:extLst>
                </p:cNvPr>
                <p:cNvGrpSpPr>
                  <a:grpSpLocks/>
                </p:cNvGrpSpPr>
                <p:nvPr>
                  <p:extLst>
                    <p:ext uri="{386F3935-93C4-4BCD-93E2-E3B085C9AB24}">
                      <p16:designElem xmlns:p16="http://schemas.microsoft.com/office/powerpoint/2015/main" val="1"/>
                    </p:ext>
                  </p:extLst>
                </p:nvPr>
              </p:nvGrpSpPr>
              <p:grpSpPr>
                <a:xfrm>
                  <a:off x="9210264" y="3423463"/>
                  <a:ext cx="597126" cy="2160000"/>
                  <a:chOff x="9210264" y="3423463"/>
                  <a:chExt cx="597126" cy="2160000"/>
                </a:xfrm>
              </p:grpSpPr>
              <p:cxnSp>
                <p:nvCxnSpPr>
                  <p:cNvPr id="104" name="Straight Connector 103">
                    <a:extLst>
                      <a:ext uri="{FF2B5EF4-FFF2-40B4-BE49-F238E27FC236}">
                        <a16:creationId xmlns:a16="http://schemas.microsoft.com/office/drawing/2014/main" id="{B15A4CEB-6B8D-48C3-8484-3EC282A34A1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9508827" y="3423463"/>
                    <a:ext cx="0" cy="2160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05" name="Rectangle 5">
                    <a:extLst>
                      <a:ext uri="{FF2B5EF4-FFF2-40B4-BE49-F238E27FC236}">
                        <a16:creationId xmlns:a16="http://schemas.microsoft.com/office/drawing/2014/main" id="{38F7FD7D-E582-4214-B1B3-D289130553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2700000">
                    <a:off x="9210264" y="4162845"/>
                    <a:ext cx="597126" cy="597126"/>
                  </a:xfrm>
                  <a:custGeom>
                    <a:avLst/>
                    <a:gdLst>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0 w 1239398"/>
                      <a:gd name="connsiteY4" fmla="*/ 0 h 1239398"/>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91440 w 1239398"/>
                      <a:gd name="connsiteY4" fmla="*/ 91440 h 1239398"/>
                      <a:gd name="connsiteX0" fmla="*/ 1239398 w 1239398"/>
                      <a:gd name="connsiteY0" fmla="*/ 0 h 1239398"/>
                      <a:gd name="connsiteX1" fmla="*/ 1239398 w 1239398"/>
                      <a:gd name="connsiteY1" fmla="*/ 1239398 h 1239398"/>
                      <a:gd name="connsiteX2" fmla="*/ 0 w 1239398"/>
                      <a:gd name="connsiteY2" fmla="*/ 1239398 h 1239398"/>
                      <a:gd name="connsiteX3" fmla="*/ 91440 w 1239398"/>
                      <a:gd name="connsiteY3" fmla="*/ 91440 h 1239398"/>
                      <a:gd name="connsiteX0" fmla="*/ 1239398 w 1239398"/>
                      <a:gd name="connsiteY0" fmla="*/ 0 h 1239398"/>
                      <a:gd name="connsiteX1" fmla="*/ 1239398 w 1239398"/>
                      <a:gd name="connsiteY1" fmla="*/ 1239398 h 1239398"/>
                      <a:gd name="connsiteX2" fmla="*/ 0 w 1239398"/>
                      <a:gd name="connsiteY2" fmla="*/ 1239398 h 1239398"/>
                    </a:gdLst>
                    <a:ahLst/>
                    <a:cxnLst>
                      <a:cxn ang="0">
                        <a:pos x="connsiteX0" y="connsiteY0"/>
                      </a:cxn>
                      <a:cxn ang="0">
                        <a:pos x="connsiteX1" y="connsiteY1"/>
                      </a:cxn>
                      <a:cxn ang="0">
                        <a:pos x="connsiteX2" y="connsiteY2"/>
                      </a:cxn>
                    </a:cxnLst>
                    <a:rect l="l" t="t" r="r" b="b"/>
                    <a:pathLst>
                      <a:path w="1239398" h="1239398">
                        <a:moveTo>
                          <a:pt x="1239398" y="0"/>
                        </a:moveTo>
                        <a:lnTo>
                          <a:pt x="1239398" y="1239398"/>
                        </a:lnTo>
                        <a:lnTo>
                          <a:pt x="0" y="1239398"/>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5">
                    <a:extLst>
                      <a:ext uri="{FF2B5EF4-FFF2-40B4-BE49-F238E27FC236}">
                        <a16:creationId xmlns:a16="http://schemas.microsoft.com/office/drawing/2014/main" id="{B74D1DAC-C0D4-447E-8665-EAFF34F4E32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rot="2700000">
                    <a:off x="9297710" y="3747070"/>
                    <a:ext cx="422234" cy="422234"/>
                  </a:xfrm>
                  <a:custGeom>
                    <a:avLst/>
                    <a:gdLst>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0 w 1239398"/>
                      <a:gd name="connsiteY4" fmla="*/ 0 h 1239398"/>
                      <a:gd name="connsiteX0" fmla="*/ 0 w 1239398"/>
                      <a:gd name="connsiteY0" fmla="*/ 0 h 1239398"/>
                      <a:gd name="connsiteX1" fmla="*/ 1239398 w 1239398"/>
                      <a:gd name="connsiteY1" fmla="*/ 0 h 1239398"/>
                      <a:gd name="connsiteX2" fmla="*/ 1239398 w 1239398"/>
                      <a:gd name="connsiteY2" fmla="*/ 1239398 h 1239398"/>
                      <a:gd name="connsiteX3" fmla="*/ 0 w 1239398"/>
                      <a:gd name="connsiteY3" fmla="*/ 1239398 h 1239398"/>
                      <a:gd name="connsiteX4" fmla="*/ 91440 w 1239398"/>
                      <a:gd name="connsiteY4" fmla="*/ 91440 h 1239398"/>
                      <a:gd name="connsiteX0" fmla="*/ 1239398 w 1239398"/>
                      <a:gd name="connsiteY0" fmla="*/ 0 h 1239398"/>
                      <a:gd name="connsiteX1" fmla="*/ 1239398 w 1239398"/>
                      <a:gd name="connsiteY1" fmla="*/ 1239398 h 1239398"/>
                      <a:gd name="connsiteX2" fmla="*/ 0 w 1239398"/>
                      <a:gd name="connsiteY2" fmla="*/ 1239398 h 1239398"/>
                      <a:gd name="connsiteX3" fmla="*/ 91440 w 1239398"/>
                      <a:gd name="connsiteY3" fmla="*/ 91440 h 1239398"/>
                      <a:gd name="connsiteX0" fmla="*/ 1239398 w 1239398"/>
                      <a:gd name="connsiteY0" fmla="*/ 0 h 1239398"/>
                      <a:gd name="connsiteX1" fmla="*/ 1239398 w 1239398"/>
                      <a:gd name="connsiteY1" fmla="*/ 1239398 h 1239398"/>
                      <a:gd name="connsiteX2" fmla="*/ 0 w 1239398"/>
                      <a:gd name="connsiteY2" fmla="*/ 1239398 h 1239398"/>
                    </a:gdLst>
                    <a:ahLst/>
                    <a:cxnLst>
                      <a:cxn ang="0">
                        <a:pos x="connsiteX0" y="connsiteY0"/>
                      </a:cxn>
                      <a:cxn ang="0">
                        <a:pos x="connsiteX1" y="connsiteY1"/>
                      </a:cxn>
                      <a:cxn ang="0">
                        <a:pos x="connsiteX2" y="connsiteY2"/>
                      </a:cxn>
                    </a:cxnLst>
                    <a:rect l="l" t="t" r="r" b="b"/>
                    <a:pathLst>
                      <a:path w="1239398" h="1239398">
                        <a:moveTo>
                          <a:pt x="1239398" y="0"/>
                        </a:moveTo>
                        <a:lnTo>
                          <a:pt x="1239398" y="1239398"/>
                        </a:lnTo>
                        <a:lnTo>
                          <a:pt x="0" y="1239398"/>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grpSp>
      <p:sp>
        <p:nvSpPr>
          <p:cNvPr id="7" name="Text Placeholder 6">
            <a:extLst>
              <a:ext uri="{FF2B5EF4-FFF2-40B4-BE49-F238E27FC236}">
                <a16:creationId xmlns:a16="http://schemas.microsoft.com/office/drawing/2014/main" id="{9CF2D931-86F8-40B1-B2C0-BE477572ECCA}"/>
              </a:ext>
            </a:extLst>
          </p:cNvPr>
          <p:cNvSpPr>
            <a:spLocks noGrp="1"/>
          </p:cNvSpPr>
          <p:nvPr>
            <p:ph type="body" sz="quarter" idx="14"/>
          </p:nvPr>
        </p:nvSpPr>
        <p:spPr>
          <a:xfrm>
            <a:off x="8181686" y="2876550"/>
            <a:ext cx="3059113" cy="2983947"/>
          </a:xfrm>
        </p:spPr>
        <p:txBody>
          <a:bodyPr/>
          <a:lstStyle>
            <a:lvl1pPr marL="0" indent="0" algn="ctr">
              <a:buNone/>
              <a:defRPr/>
            </a:lvl1pPr>
            <a:lvl2pPr marL="360000" indent="0">
              <a:buFont typeface="Arial" panose="020B0604020202020204" pitchFamily="34" charset="0"/>
              <a:buNone/>
              <a:defRPr/>
            </a:lvl2pPr>
            <a:lvl3pPr marL="720000" indent="0">
              <a:buNone/>
              <a:defRPr/>
            </a:lvl3pPr>
            <a:lvl4pPr marL="1080000" indent="0">
              <a:buFont typeface="Arial" panose="020B0604020202020204" pitchFamily="34" charset="0"/>
              <a:buNone/>
              <a:defRPr/>
            </a:lvl4pPr>
            <a:lvl5pPr marL="1440000" indent="0">
              <a:buNone/>
              <a:defRPr/>
            </a:lvl5pPr>
          </a:lstStyle>
          <a:p>
            <a:pPr lvl="0"/>
            <a:r>
              <a:rPr lang="en-US"/>
              <a:t>Click to edit Master text styles</a:t>
            </a:r>
          </a:p>
        </p:txBody>
      </p:sp>
    </p:spTree>
    <p:extLst>
      <p:ext uri="{BB962C8B-B14F-4D97-AF65-F5344CB8AC3E}">
        <p14:creationId xmlns:p14="http://schemas.microsoft.com/office/powerpoint/2010/main" val="1868871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a:xfrm>
            <a:off x="530307" y="536573"/>
            <a:ext cx="3856679" cy="1453003"/>
          </a:xfrm>
        </p:spPr>
        <p:txBody>
          <a:bodyPr/>
          <a:lstStyle>
            <a:lvl1pPr algn="ctr">
              <a:defRPr/>
            </a:lvl1pPr>
          </a:lstStyle>
          <a:p>
            <a:r>
              <a:rPr lang="en-US"/>
              <a:t>Click to edit Master title style</a:t>
            </a:r>
            <a:endParaRPr lang="en-US" dirty="0"/>
          </a:p>
        </p:txBody>
      </p:sp>
      <p:cxnSp>
        <p:nvCxnSpPr>
          <p:cNvPr id="91" name="Straight Connector 90">
            <a:extLst>
              <a:ext uri="{FF2B5EF4-FFF2-40B4-BE49-F238E27FC236}">
                <a16:creationId xmlns:a16="http://schemas.microsoft.com/office/drawing/2014/main" id="{A3805DED-0C97-4EF7-B1E1-0E016E053719}"/>
              </a:ext>
              <a:ext uri="{C183D7F6-B498-43B3-948B-1728B52AA6E4}">
                <adec:decorative xmlns:adec="http://schemas.microsoft.com/office/drawing/2017/decorative" val="1"/>
              </a:ext>
            </a:extLst>
          </p:cNvPr>
          <p:cNvCxnSpPr>
            <a:cxnSpLocks/>
          </p:cNvCxnSpPr>
          <p:nvPr userDrawn="1">
            <p:extLst>
              <p:ext uri="{386F3935-93C4-4BCD-93E2-E3B085C9AB24}">
                <p16:designElem xmlns:p16="http://schemas.microsoft.com/office/powerpoint/2015/main" val="1"/>
              </p:ext>
            </p:extLst>
          </p:nvPr>
        </p:nvCxnSpPr>
        <p:spPr>
          <a:xfrm>
            <a:off x="2179125" y="2428148"/>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03" name="Content Placeholder 2">
            <a:extLst>
              <a:ext uri="{FF2B5EF4-FFF2-40B4-BE49-F238E27FC236}">
                <a16:creationId xmlns:a16="http://schemas.microsoft.com/office/drawing/2014/main" id="{E4838519-F7BD-42C9-BDE6-B4D6DF7E1175}"/>
              </a:ext>
            </a:extLst>
          </p:cNvPr>
          <p:cNvSpPr>
            <a:spLocks noGrp="1"/>
          </p:cNvSpPr>
          <p:nvPr>
            <p:ph idx="13" hasCustomPrompt="1"/>
          </p:nvPr>
        </p:nvSpPr>
        <p:spPr>
          <a:xfrm>
            <a:off x="907606" y="2877018"/>
            <a:ext cx="3060000" cy="2938561"/>
          </a:xfrm>
        </p:spPr>
        <p:txBody>
          <a:bodyPr>
            <a:normAutofit/>
          </a:bodyPr>
          <a:lstStyle>
            <a:lvl1pPr algn="ctr">
              <a:defRPr/>
            </a:lvl1pPr>
          </a:lstStyle>
          <a:p>
            <a:pPr marL="0" indent="0" algn="ctr">
              <a:buNone/>
            </a:pPr>
            <a:r>
              <a:rPr lang="en-US" dirty="0"/>
              <a:t>Click to edit master text style</a:t>
            </a:r>
          </a:p>
        </p:txBody>
      </p:sp>
      <p:sp>
        <p:nvSpPr>
          <p:cNvPr id="3" name="Date Placeholder 2">
            <a:extLst>
              <a:ext uri="{FF2B5EF4-FFF2-40B4-BE49-F238E27FC236}">
                <a16:creationId xmlns:a16="http://schemas.microsoft.com/office/drawing/2014/main" id="{AEFFE053-BB16-4940-B248-2D496BB29975}"/>
              </a:ext>
            </a:extLst>
          </p:cNvPr>
          <p:cNvSpPr>
            <a:spLocks noGrp="1"/>
          </p:cNvSpPr>
          <p:nvPr>
            <p:ph type="dt" sz="half" idx="10"/>
          </p:nvPr>
        </p:nvSpPr>
        <p:spPr>
          <a:xfrm>
            <a:off x="450000" y="6357168"/>
            <a:ext cx="1480400" cy="461665"/>
          </a:xfrm>
        </p:spPr>
        <p:txBody>
          <a:bodyPr/>
          <a:lstStyle>
            <a:lvl1pPr>
              <a:defRPr/>
            </a:lvl1pPr>
          </a:lstStyle>
          <a:p>
            <a:r>
              <a:rPr lang="en-US"/>
              <a:t>20XX</a:t>
            </a:r>
            <a:endParaRPr lang="en-US" dirty="0"/>
          </a:p>
        </p:txBody>
      </p:sp>
      <p:sp>
        <p:nvSpPr>
          <p:cNvPr id="4" name="Footer Placeholder 3">
            <a:extLst>
              <a:ext uri="{FF2B5EF4-FFF2-40B4-BE49-F238E27FC236}">
                <a16:creationId xmlns:a16="http://schemas.microsoft.com/office/drawing/2014/main" id="{31FBD80C-6CA1-42DB-B732-4807A27DA8C7}"/>
              </a:ext>
            </a:extLst>
          </p:cNvPr>
          <p:cNvSpPr>
            <a:spLocks noGrp="1"/>
          </p:cNvSpPr>
          <p:nvPr>
            <p:ph type="ftr" sz="quarter" idx="11"/>
          </p:nvPr>
        </p:nvSpPr>
        <p:spPr>
          <a:xfrm>
            <a:off x="1996947" y="6357600"/>
            <a:ext cx="6683376" cy="460800"/>
          </a:xfrm>
        </p:spPr>
        <p:txBody>
          <a:bodyPr/>
          <a:lstStyle>
            <a:lvl1pPr algn="l">
              <a:defRPr/>
            </a:lvl1pPr>
          </a:lstStyle>
          <a:p>
            <a:r>
              <a:rPr lang="en-US"/>
              <a:t>Sample Footer Text</a:t>
            </a:r>
            <a:endParaRPr lang="en-US" dirty="0"/>
          </a:p>
        </p:txBody>
      </p:sp>
      <p:sp>
        <p:nvSpPr>
          <p:cNvPr id="9" name="Picture Placeholder 8">
            <a:extLst>
              <a:ext uri="{FF2B5EF4-FFF2-40B4-BE49-F238E27FC236}">
                <a16:creationId xmlns:a16="http://schemas.microsoft.com/office/drawing/2014/main" id="{EF1A84F6-2D30-446A-9D91-44FBCB825679}"/>
              </a:ext>
            </a:extLst>
          </p:cNvPr>
          <p:cNvSpPr>
            <a:spLocks noGrp="1"/>
          </p:cNvSpPr>
          <p:nvPr>
            <p:ph type="pic" sz="quarter" idx="14"/>
          </p:nvPr>
        </p:nvSpPr>
        <p:spPr>
          <a:xfrm>
            <a:off x="4979987" y="0"/>
            <a:ext cx="7212013" cy="6858000"/>
          </a:xfrm>
        </p:spPr>
        <p:txBody>
          <a:bodyPr/>
          <a:lstStyle/>
          <a:p>
            <a:r>
              <a:rPr lang="en-US"/>
              <a:t>Click icon to add picture</a:t>
            </a:r>
            <a:endParaRPr lang="en-US" dirty="0"/>
          </a:p>
        </p:txBody>
      </p:sp>
      <p:sp>
        <p:nvSpPr>
          <p:cNvPr id="5" name="Slide Number Placeholder 4">
            <a:extLst>
              <a:ext uri="{FF2B5EF4-FFF2-40B4-BE49-F238E27FC236}">
                <a16:creationId xmlns:a16="http://schemas.microsoft.com/office/drawing/2014/main" id="{B7A9DA86-C177-42C6-90F8-37C6844A2AA8}"/>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446465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a:xfrm>
            <a:off x="4056600" y="536573"/>
            <a:ext cx="4078800" cy="1453003"/>
          </a:xfrm>
        </p:spPr>
        <p:txBody>
          <a:bodyPr/>
          <a:lstStyle>
            <a:lvl1pPr algn="ctr">
              <a:defRPr/>
            </a:lvl1pPr>
          </a:lstStyle>
          <a:p>
            <a:r>
              <a:rPr lang="en-US"/>
              <a:t>Click to edit Master title style</a:t>
            </a:r>
            <a:endParaRPr lang="en-US" dirty="0"/>
          </a:p>
        </p:txBody>
      </p:sp>
      <p:sp>
        <p:nvSpPr>
          <p:cNvPr id="95" name="Text Placeholder 94">
            <a:extLst>
              <a:ext uri="{FF2B5EF4-FFF2-40B4-BE49-F238E27FC236}">
                <a16:creationId xmlns:a16="http://schemas.microsoft.com/office/drawing/2014/main" id="{376C93AE-577A-4E39-B37B-F54DD619E8E9}"/>
              </a:ext>
            </a:extLst>
          </p:cNvPr>
          <p:cNvSpPr>
            <a:spLocks noGrp="1"/>
          </p:cNvSpPr>
          <p:nvPr>
            <p:ph type="body" sz="quarter" idx="13" hasCustomPrompt="1"/>
          </p:nvPr>
        </p:nvSpPr>
        <p:spPr>
          <a:xfrm>
            <a:off x="3686175" y="2876550"/>
            <a:ext cx="4819650" cy="2875321"/>
          </a:xfrm>
        </p:spPr>
        <p:txBody>
          <a:bodyPr>
            <a:normAutofit/>
          </a:bodyPr>
          <a:lstStyle>
            <a:lvl1pPr marL="0" indent="0" algn="ctr">
              <a:buNone/>
              <a:defRPr sz="1600" baseline="0"/>
            </a:lvl1pPr>
            <a:lvl2pPr marL="360000" indent="0" algn="ctr">
              <a:buFont typeface="Arial" panose="020B0604020202020204" pitchFamily="34" charset="0"/>
              <a:buNone/>
              <a:defRPr/>
            </a:lvl2pPr>
            <a:lvl3pPr marL="720000" indent="0" algn="ctr">
              <a:buNone/>
              <a:defRPr/>
            </a:lvl3pPr>
            <a:lvl4pPr marL="1080000" indent="0" algn="ctr">
              <a:buFont typeface="Arial" panose="020B0604020202020204" pitchFamily="34" charset="0"/>
              <a:buNone/>
              <a:defRPr/>
            </a:lvl4pPr>
            <a:lvl5pPr marL="1440000" indent="0" algn="ctr">
              <a:buNone/>
              <a:defRPr/>
            </a:lvl5pPr>
          </a:lstStyle>
          <a:p>
            <a:pPr lvl="0"/>
            <a:r>
              <a:rPr lang="en-US" dirty="0"/>
              <a:t>Click to add text</a:t>
            </a:r>
          </a:p>
        </p:txBody>
      </p:sp>
      <p:sp>
        <p:nvSpPr>
          <p:cNvPr id="3" name="Date Placeholder 2">
            <a:extLst>
              <a:ext uri="{FF2B5EF4-FFF2-40B4-BE49-F238E27FC236}">
                <a16:creationId xmlns:a16="http://schemas.microsoft.com/office/drawing/2014/main" id="{AEFFE053-BB16-4940-B248-2D496BB29975}"/>
              </a:ext>
            </a:extLst>
          </p:cNvPr>
          <p:cNvSpPr>
            <a:spLocks noGrp="1"/>
          </p:cNvSpPr>
          <p:nvPr>
            <p:ph type="dt" sz="half" idx="10"/>
          </p:nvPr>
        </p:nvSpPr>
        <p:spPr/>
        <p:txBody>
          <a:bodyPr/>
          <a:lstStyle>
            <a:lvl1pPr>
              <a:defRPr/>
            </a:lvl1pPr>
          </a:lstStyle>
          <a:p>
            <a:r>
              <a:rPr lang="en-US"/>
              <a:t>20XX</a:t>
            </a:r>
            <a:endParaRPr lang="en-US" dirty="0"/>
          </a:p>
        </p:txBody>
      </p:sp>
      <p:sp>
        <p:nvSpPr>
          <p:cNvPr id="4" name="Footer Placeholder 3">
            <a:extLst>
              <a:ext uri="{FF2B5EF4-FFF2-40B4-BE49-F238E27FC236}">
                <a16:creationId xmlns:a16="http://schemas.microsoft.com/office/drawing/2014/main" id="{31FBD80C-6CA1-42DB-B732-4807A27DA8C7}"/>
              </a:ext>
            </a:extLst>
          </p:cNvPr>
          <p:cNvSpPr>
            <a:spLocks noGrp="1"/>
          </p:cNvSpPr>
          <p:nvPr>
            <p:ph type="ftr" sz="quarter" idx="11"/>
          </p:nvPr>
        </p:nvSpPr>
        <p:spPr/>
        <p:txBody>
          <a:bodyPr/>
          <a:lstStyle/>
          <a:p>
            <a:r>
              <a:rPr lang="en-US"/>
              <a:t>Sample Footer Text</a:t>
            </a:r>
            <a:endParaRPr lang="en-US" dirty="0"/>
          </a:p>
        </p:txBody>
      </p:sp>
      <p:sp>
        <p:nvSpPr>
          <p:cNvPr id="5" name="Slide Number Placeholder 4">
            <a:extLst>
              <a:ext uri="{FF2B5EF4-FFF2-40B4-BE49-F238E27FC236}">
                <a16:creationId xmlns:a16="http://schemas.microsoft.com/office/drawing/2014/main" id="{B7A9DA86-C177-42C6-90F8-37C6844A2AA8}"/>
              </a:ext>
            </a:extLst>
          </p:cNvPr>
          <p:cNvSpPr>
            <a:spLocks noGrp="1"/>
          </p:cNvSpPr>
          <p:nvPr>
            <p:ph type="sldNum" sz="quarter" idx="12"/>
          </p:nvPr>
        </p:nvSpPr>
        <p:spPr/>
        <p:txBody>
          <a:bodyPr/>
          <a:lstStyle/>
          <a:p>
            <a:fld id="{294A09A9-5501-47C1-A89A-A340965A2BE2}" type="slidenum">
              <a:rPr lang="en-US" smtClean="0"/>
              <a:t>‹#›</a:t>
            </a:fld>
            <a:endParaRPr lang="en-US" dirty="0"/>
          </a:p>
        </p:txBody>
      </p:sp>
      <p:grpSp>
        <p:nvGrpSpPr>
          <p:cNvPr id="6" name="Group 5">
            <a:extLst>
              <a:ext uri="{FF2B5EF4-FFF2-40B4-BE49-F238E27FC236}">
                <a16:creationId xmlns:a16="http://schemas.microsoft.com/office/drawing/2014/main" id="{4DF41F26-BFC3-471C-AEBF-8D613043F8A1}"/>
              </a:ext>
              <a:ext uri="{C183D7F6-B498-43B3-948B-1728B52AA6E4}">
                <adec:decorative xmlns:adec="http://schemas.microsoft.com/office/drawing/2017/decorative" val="1"/>
              </a:ext>
            </a:extLst>
          </p:cNvPr>
          <p:cNvGrpSpPr>
            <a:grpSpLocks noGrp="1" noUngrp="1" noRot="1" noChangeAspect="1" noMove="1" noResize="1"/>
          </p:cNvGrpSpPr>
          <p:nvPr userDrawn="1">
            <p:extLst>
              <p:ext uri="{386F3935-93C4-4BCD-93E2-E3B085C9AB24}">
                <p16:designElem xmlns:p16="http://schemas.microsoft.com/office/powerpoint/2015/main" val="1"/>
              </p:ext>
            </p:extLst>
          </p:nvPr>
        </p:nvGrpSpPr>
        <p:grpSpPr>
          <a:xfrm>
            <a:off x="199766" y="716800"/>
            <a:ext cx="3838575" cy="5583025"/>
            <a:chOff x="199766" y="716800"/>
            <a:chExt cx="3838575" cy="5583025"/>
          </a:xfrm>
        </p:grpSpPr>
        <p:grpSp>
          <p:nvGrpSpPr>
            <p:cNvPr id="7" name="Group 6">
              <a:extLst>
                <a:ext uri="{FF2B5EF4-FFF2-40B4-BE49-F238E27FC236}">
                  <a16:creationId xmlns:a16="http://schemas.microsoft.com/office/drawing/2014/main" id="{CD3F709F-F0BC-4149-B83C-D6E0B13F9CA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890329" y="26237"/>
              <a:ext cx="2457450" cy="3838575"/>
              <a:chOff x="587376" y="280988"/>
              <a:chExt cx="2457450" cy="3838575"/>
            </a:xfrm>
          </p:grpSpPr>
          <p:sp>
            <p:nvSpPr>
              <p:cNvPr id="26" name="Freeform 64">
                <a:extLst>
                  <a:ext uri="{FF2B5EF4-FFF2-40B4-BE49-F238E27FC236}">
                    <a16:creationId xmlns:a16="http://schemas.microsoft.com/office/drawing/2014/main" id="{5C5EF830-776D-4D9D-B2AD-E2EF27FE2B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1443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Freeform 81">
                <a:extLst>
                  <a:ext uri="{FF2B5EF4-FFF2-40B4-BE49-F238E27FC236}">
                    <a16:creationId xmlns:a16="http://schemas.microsoft.com/office/drawing/2014/main" id="{24555386-DD07-47B5-8731-6188F04409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205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8" name="Freeform 61">
                <a:extLst>
                  <a:ext uri="{FF2B5EF4-FFF2-40B4-BE49-F238E27FC236}">
                    <a16:creationId xmlns:a16="http://schemas.microsoft.com/office/drawing/2014/main" id="{98AACD5A-587D-4523-8687-E39554A9EE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9" name="Freeform 78">
                <a:extLst>
                  <a:ext uri="{FF2B5EF4-FFF2-40B4-BE49-F238E27FC236}">
                    <a16:creationId xmlns:a16="http://schemas.microsoft.com/office/drawing/2014/main" id="{056E6FE3-AE0B-4665-BDC4-C43B088EA3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0" name="Freeform 84">
                <a:extLst>
                  <a:ext uri="{FF2B5EF4-FFF2-40B4-BE49-F238E27FC236}">
                    <a16:creationId xmlns:a16="http://schemas.microsoft.com/office/drawing/2014/main" id="{3341E111-158B-46EB-85CF-76ACE2E63E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Freeform 87">
                <a:extLst>
                  <a:ext uri="{FF2B5EF4-FFF2-40B4-BE49-F238E27FC236}">
                    <a16:creationId xmlns:a16="http://schemas.microsoft.com/office/drawing/2014/main" id="{B6BAC346-F465-42C1-B326-511CDAAF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967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2" name="Freeform 60">
                <a:extLst>
                  <a:ext uri="{FF2B5EF4-FFF2-40B4-BE49-F238E27FC236}">
                    <a16:creationId xmlns:a16="http://schemas.microsoft.com/office/drawing/2014/main" id="{41EFAE7C-FB00-406B-B543-258ECBA85C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0988"/>
                <a:ext cx="319088" cy="1419225"/>
              </a:xfrm>
              <a:custGeom>
                <a:avLst/>
                <a:gdLst>
                  <a:gd name="T0" fmla="*/ 0 w 67"/>
                  <a:gd name="T1" fmla="*/ 0 h 298"/>
                  <a:gd name="T2" fmla="*/ 0 w 67"/>
                  <a:gd name="T3" fmla="*/ 298 h 298"/>
                  <a:gd name="T4" fmla="*/ 67 w 67"/>
                  <a:gd name="T5" fmla="*/ 149 h 298"/>
                  <a:gd name="T6" fmla="*/ 0 w 67"/>
                  <a:gd name="T7" fmla="*/ 0 h 298"/>
                </a:gdLst>
                <a:ahLst/>
                <a:cxnLst>
                  <a:cxn ang="0">
                    <a:pos x="T0" y="T1"/>
                  </a:cxn>
                  <a:cxn ang="0">
                    <a:pos x="T2" y="T3"/>
                  </a:cxn>
                  <a:cxn ang="0">
                    <a:pos x="T4" y="T5"/>
                  </a:cxn>
                  <a:cxn ang="0">
                    <a:pos x="T6" y="T7"/>
                  </a:cxn>
                </a:cxnLst>
                <a:rect l="0" t="0" r="r" b="b"/>
                <a:pathLst>
                  <a:path w="67" h="298">
                    <a:moveTo>
                      <a:pt x="0" y="0"/>
                    </a:moveTo>
                    <a:cubicBezTo>
                      <a:pt x="0" y="298"/>
                      <a:pt x="0" y="298"/>
                      <a:pt x="0" y="298"/>
                    </a:cubicBezTo>
                    <a:cubicBezTo>
                      <a:pt x="41" y="261"/>
                      <a:pt x="67" y="208"/>
                      <a:pt x="67" y="149"/>
                    </a:cubicBezTo>
                    <a:cubicBezTo>
                      <a:pt x="67"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3" name="Freeform 59">
                <a:extLst>
                  <a:ext uri="{FF2B5EF4-FFF2-40B4-BE49-F238E27FC236}">
                    <a16:creationId xmlns:a16="http://schemas.microsoft.com/office/drawing/2014/main" id="{7B8E44F7-B4B5-407F-8CBF-2EF396585A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497013" y="280988"/>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62">
                <a:extLst>
                  <a:ext uri="{FF2B5EF4-FFF2-40B4-BE49-F238E27FC236}">
                    <a16:creationId xmlns:a16="http://schemas.microsoft.com/office/drawing/2014/main" id="{E5CB4BB7-46DD-4D14-AF85-0E13EFBA6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390651"/>
                <a:ext cx="1228725" cy="761999"/>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5">
                <a:extLst>
                  <a:ext uri="{FF2B5EF4-FFF2-40B4-BE49-F238E27FC236}">
                    <a16:creationId xmlns:a16="http://schemas.microsoft.com/office/drawing/2014/main" id="{F7F8EDDC-B124-4CF0-9C0B-036D7E9203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1362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0">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Freeform 79">
                <a:extLst>
                  <a:ext uri="{FF2B5EF4-FFF2-40B4-BE49-F238E27FC236}">
                    <a16:creationId xmlns:a16="http://schemas.microsoft.com/office/drawing/2014/main" id="{F9979D20-23CA-44BF-94E4-277FAA877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124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2">
                <a:extLst>
                  <a:ext uri="{FF2B5EF4-FFF2-40B4-BE49-F238E27FC236}">
                    <a16:creationId xmlns:a16="http://schemas.microsoft.com/office/drawing/2014/main" id="{64DA53E4-1E27-44B2-9EA5-375E3D20A7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124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Freeform 85">
                <a:extLst>
                  <a:ext uri="{FF2B5EF4-FFF2-40B4-BE49-F238E27FC236}">
                    <a16:creationId xmlns:a16="http://schemas.microsoft.com/office/drawing/2014/main" id="{AF41DBD5-F7CA-43C7-B477-6E93D8DC0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886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88">
                <a:extLst>
                  <a:ext uri="{FF2B5EF4-FFF2-40B4-BE49-F238E27FC236}">
                    <a16:creationId xmlns:a16="http://schemas.microsoft.com/office/drawing/2014/main" id="{8DE355CC-A733-4109-AC9E-4E5E96E35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86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0" name="Group 39">
                <a:extLst>
                  <a:ext uri="{FF2B5EF4-FFF2-40B4-BE49-F238E27FC236}">
                    <a16:creationId xmlns:a16="http://schemas.microsoft.com/office/drawing/2014/main" id="{C60E99C1-AC1B-4267-A404-07CA28EA1A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7376" y="280988"/>
                <a:ext cx="2457450" cy="3838575"/>
                <a:chOff x="587376" y="280988"/>
                <a:chExt cx="2457450" cy="3838575"/>
              </a:xfrm>
            </p:grpSpPr>
            <p:sp>
              <p:nvSpPr>
                <p:cNvPr id="41" name="Line 63">
                  <a:extLst>
                    <a:ext uri="{FF2B5EF4-FFF2-40B4-BE49-F238E27FC236}">
                      <a16:creationId xmlns:a16="http://schemas.microsoft.com/office/drawing/2014/main" id="{46BA754B-AF8C-4E32-B5D4-BD2CA1341E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2" name="Line 66">
                  <a:extLst>
                    <a:ext uri="{FF2B5EF4-FFF2-40B4-BE49-F238E27FC236}">
                      <a16:creationId xmlns:a16="http://schemas.microsoft.com/office/drawing/2014/main" id="{AA7154F4-DAA9-42B8-9C79-E7D89EB926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3" name="Line 67">
                  <a:extLst>
                    <a:ext uri="{FF2B5EF4-FFF2-40B4-BE49-F238E27FC236}">
                      <a16:creationId xmlns:a16="http://schemas.microsoft.com/office/drawing/2014/main" id="{CFCCE002-4181-4663-B8B4-5B5CC711B8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80988"/>
                  <a:ext cx="0" cy="383857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4" name="Line 80">
                  <a:extLst>
                    <a:ext uri="{FF2B5EF4-FFF2-40B4-BE49-F238E27FC236}">
                      <a16:creationId xmlns:a16="http://schemas.microsoft.com/office/drawing/2014/main" id="{B3C1286A-A92F-45A8-A144-C4EBF3B8BC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5" name="Line 83">
                  <a:extLst>
                    <a:ext uri="{FF2B5EF4-FFF2-40B4-BE49-F238E27FC236}">
                      <a16:creationId xmlns:a16="http://schemas.microsoft.com/office/drawing/2014/main" id="{31993490-8FCD-4048-A2E8-0A217FF656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6" name="Line 86">
                  <a:extLst>
                    <a:ext uri="{FF2B5EF4-FFF2-40B4-BE49-F238E27FC236}">
                      <a16:creationId xmlns:a16="http://schemas.microsoft.com/office/drawing/2014/main" id="{33AF3440-700A-44B0-A0D1-1E6301F18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7" name="Line 89">
                  <a:extLst>
                    <a:ext uri="{FF2B5EF4-FFF2-40B4-BE49-F238E27FC236}">
                      <a16:creationId xmlns:a16="http://schemas.microsoft.com/office/drawing/2014/main" id="{F17E7CAB-5E29-47AC-91E8-B488D357FB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8" name="Group 7">
              <a:extLst>
                <a:ext uri="{FF2B5EF4-FFF2-40B4-BE49-F238E27FC236}">
                  <a16:creationId xmlns:a16="http://schemas.microsoft.com/office/drawing/2014/main" id="{D713AE0B-3A03-4CCB-B15E-CAF75D85583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a:off x="480743" y="3311698"/>
              <a:ext cx="1785984" cy="2211229"/>
              <a:chOff x="3125006" y="3171595"/>
              <a:chExt cx="1785984" cy="2211229"/>
            </a:xfrm>
          </p:grpSpPr>
          <p:grpSp>
            <p:nvGrpSpPr>
              <p:cNvPr id="18" name="Group 17">
                <a:extLst>
                  <a:ext uri="{FF2B5EF4-FFF2-40B4-BE49-F238E27FC236}">
                    <a16:creationId xmlns:a16="http://schemas.microsoft.com/office/drawing/2014/main" id="{94CC0330-760F-4B4E-BE37-D345B5B2E8E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6819" y="3174345"/>
                <a:ext cx="1760933" cy="2208479"/>
                <a:chOff x="4749017" y="2998646"/>
                <a:chExt cx="1760933" cy="2208479"/>
              </a:xfrm>
            </p:grpSpPr>
            <p:cxnSp>
              <p:nvCxnSpPr>
                <p:cNvPr id="22" name="Straight Connector 21">
                  <a:extLst>
                    <a:ext uri="{FF2B5EF4-FFF2-40B4-BE49-F238E27FC236}">
                      <a16:creationId xmlns:a16="http://schemas.microsoft.com/office/drawing/2014/main" id="{8B6C8306-3715-4107-BA99-68EB308CA19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30197" y="2998646"/>
                  <a:ext cx="0" cy="220847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5A4B3797-F2A4-43E3-B8F8-8BC4B0FBDE9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0800000" flipH="1">
                  <a:off x="4749017" y="4416771"/>
                  <a:ext cx="1760933"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4" name="Rectangle 30">
                  <a:extLst>
                    <a:ext uri="{FF2B5EF4-FFF2-40B4-BE49-F238E27FC236}">
                      <a16:creationId xmlns:a16="http://schemas.microsoft.com/office/drawing/2014/main" id="{BB27766D-84D5-4D02-AE36-3149427B22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136242" y="3224252"/>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30">
                  <a:extLst>
                    <a:ext uri="{FF2B5EF4-FFF2-40B4-BE49-F238E27FC236}">
                      <a16:creationId xmlns:a16="http://schemas.microsoft.com/office/drawing/2014/main" id="{8F1C8A62-8495-422A-9A73-9C59C603F6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327037" y="3070731"/>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B1CEBFBC-BC6E-4C5F-BEC4-DD2079D8E27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25006" y="3171595"/>
                <a:ext cx="1785984" cy="1799739"/>
                <a:chOff x="6879836" y="3516901"/>
                <a:chExt cx="1785984" cy="1799739"/>
              </a:xfrm>
            </p:grpSpPr>
            <p:sp>
              <p:nvSpPr>
                <p:cNvPr id="20" name="Freeform: Shape 19">
                  <a:extLst>
                    <a:ext uri="{FF2B5EF4-FFF2-40B4-BE49-F238E27FC236}">
                      <a16:creationId xmlns:a16="http://schemas.microsoft.com/office/drawing/2014/main" id="{969A298F-AA6C-4139-992B-E27C085461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79836" y="3521665"/>
                  <a:ext cx="892801" cy="1794975"/>
                </a:xfrm>
                <a:custGeom>
                  <a:avLst/>
                  <a:gdLst>
                    <a:gd name="connsiteX0" fmla="*/ 892801 w 892801"/>
                    <a:gd name="connsiteY0" fmla="*/ 0 h 1794975"/>
                    <a:gd name="connsiteX1" fmla="*/ 892801 w 892801"/>
                    <a:gd name="connsiteY1" fmla="*/ 1434622 h 1794975"/>
                    <a:gd name="connsiteX2" fmla="*/ 845919 w 892801"/>
                    <a:gd name="connsiteY2" fmla="*/ 1533379 h 1794975"/>
                    <a:gd name="connsiteX3" fmla="*/ 440820 w 892801"/>
                    <a:gd name="connsiteY3" fmla="*/ 1794916 h 1794975"/>
                    <a:gd name="connsiteX4" fmla="*/ 379878 w 892801"/>
                    <a:gd name="connsiteY4" fmla="*/ 1791253 h 1794975"/>
                    <a:gd name="connsiteX5" fmla="*/ 763083 w 892801"/>
                    <a:gd name="connsiteY5" fmla="*/ 100140 h 1794975"/>
                    <a:gd name="connsiteX6" fmla="*/ 892801 w 892801"/>
                    <a:gd name="connsiteY6" fmla="*/ 0 h 1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801" h="1794975">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21" name="Freeform: Shape 20">
                  <a:extLst>
                    <a:ext uri="{FF2B5EF4-FFF2-40B4-BE49-F238E27FC236}">
                      <a16:creationId xmlns:a16="http://schemas.microsoft.com/office/drawing/2014/main" id="{972AA363-33A2-4979-9DE5-9FA8ACADE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72637" y="3516901"/>
                  <a:ext cx="893183" cy="1795123"/>
                </a:xfrm>
                <a:custGeom>
                  <a:avLst/>
                  <a:gdLst>
                    <a:gd name="connsiteX0" fmla="*/ 191 w 893183"/>
                    <a:gd name="connsiteY0" fmla="*/ 0 h 1795123"/>
                    <a:gd name="connsiteX1" fmla="*/ 130101 w 893183"/>
                    <a:gd name="connsiteY1" fmla="*/ 100288 h 1795123"/>
                    <a:gd name="connsiteX2" fmla="*/ 513306 w 893183"/>
                    <a:gd name="connsiteY2" fmla="*/ 1791401 h 1795123"/>
                    <a:gd name="connsiteX3" fmla="*/ 47265 w 893183"/>
                    <a:gd name="connsiteY3" fmla="*/ 1533527 h 1795123"/>
                    <a:gd name="connsiteX4" fmla="*/ 192 w 893183"/>
                    <a:gd name="connsiteY4" fmla="*/ 1434367 h 1795123"/>
                    <a:gd name="connsiteX5" fmla="*/ 192 w 893183"/>
                    <a:gd name="connsiteY5" fmla="*/ 1438981 h 1795123"/>
                    <a:gd name="connsiteX6" fmla="*/ 0 w 893183"/>
                    <a:gd name="connsiteY6" fmla="*/ 1439386 h 1795123"/>
                    <a:gd name="connsiteX7" fmla="*/ 0 w 893183"/>
                    <a:gd name="connsiteY7" fmla="*/ 4764 h 1795123"/>
                    <a:gd name="connsiteX8" fmla="*/ 191 w 893183"/>
                    <a:gd name="connsiteY8" fmla="*/ 4616 h 1795123"/>
                    <a:gd name="connsiteX9" fmla="*/ 191 w 893183"/>
                    <a:gd name="connsiteY9" fmla="*/ 0 h 179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3183" h="179512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grpSp>
          <p:nvGrpSpPr>
            <p:cNvPr id="9" name="Group 8">
              <a:extLst>
                <a:ext uri="{FF2B5EF4-FFF2-40B4-BE49-F238E27FC236}">
                  <a16:creationId xmlns:a16="http://schemas.microsoft.com/office/drawing/2014/main" id="{A3822750-6B8C-4F83-9CAD-F924EF4937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555957" y="5230097"/>
              <a:ext cx="641183" cy="1069728"/>
              <a:chOff x="6484112" y="2967038"/>
              <a:chExt cx="641183" cy="1069728"/>
            </a:xfrm>
          </p:grpSpPr>
          <p:grpSp>
            <p:nvGrpSpPr>
              <p:cNvPr id="10" name="Group 9">
                <a:extLst>
                  <a:ext uri="{FF2B5EF4-FFF2-40B4-BE49-F238E27FC236}">
                    <a16:creationId xmlns:a16="http://schemas.microsoft.com/office/drawing/2014/main" id="{58523E1A-71CD-4B09-A4F4-07F86003B4A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08136" y="2967038"/>
                <a:ext cx="317159" cy="932400"/>
                <a:chOff x="6808136" y="2967038"/>
                <a:chExt cx="317159" cy="932400"/>
              </a:xfrm>
            </p:grpSpPr>
            <p:sp>
              <p:nvSpPr>
                <p:cNvPr id="15" name="Freeform 68">
                  <a:extLst>
                    <a:ext uri="{FF2B5EF4-FFF2-40B4-BE49-F238E27FC236}">
                      <a16:creationId xmlns:a16="http://schemas.microsoft.com/office/drawing/2014/main" id="{169972B1-6443-4F74-80F9-BB4943CD30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Freeform 69">
                  <a:extLst>
                    <a:ext uri="{FF2B5EF4-FFF2-40B4-BE49-F238E27FC236}">
                      <a16:creationId xmlns:a16="http://schemas.microsoft.com/office/drawing/2014/main" id="{EB69F32F-40CA-458E-B833-E909ADFDD9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Line 70">
                  <a:extLst>
                    <a:ext uri="{FF2B5EF4-FFF2-40B4-BE49-F238E27FC236}">
                      <a16:creationId xmlns:a16="http://schemas.microsoft.com/office/drawing/2014/main" id="{5B2FEC36-803B-49C9-8313-D558457B25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5178F1E3-F49B-4E7A-BA5C-B2BFD9A636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6484112" y="3104366"/>
                <a:ext cx="317159" cy="932400"/>
                <a:chOff x="6808136" y="2967038"/>
                <a:chExt cx="317159" cy="932400"/>
              </a:xfrm>
            </p:grpSpPr>
            <p:sp>
              <p:nvSpPr>
                <p:cNvPr id="12" name="Freeform 68">
                  <a:extLst>
                    <a:ext uri="{FF2B5EF4-FFF2-40B4-BE49-F238E27FC236}">
                      <a16:creationId xmlns:a16="http://schemas.microsoft.com/office/drawing/2014/main" id="{9F18055A-6D8B-4373-A010-59AE8C813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69">
                  <a:extLst>
                    <a:ext uri="{FF2B5EF4-FFF2-40B4-BE49-F238E27FC236}">
                      <a16:creationId xmlns:a16="http://schemas.microsoft.com/office/drawing/2014/main" id="{2612E838-0F14-4DE7-AD23-6A83078511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Line 70">
                  <a:extLst>
                    <a:ext uri="{FF2B5EF4-FFF2-40B4-BE49-F238E27FC236}">
                      <a16:creationId xmlns:a16="http://schemas.microsoft.com/office/drawing/2014/main" id="{AF3F8EED-B567-43E0-8B31-5A5E7AFB2D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grpSp>
        <p:nvGrpSpPr>
          <p:cNvPr id="48" name="Group 47">
            <a:extLst>
              <a:ext uri="{FF2B5EF4-FFF2-40B4-BE49-F238E27FC236}">
                <a16:creationId xmlns:a16="http://schemas.microsoft.com/office/drawing/2014/main" id="{952B8C31-9649-4E69-B31C-D77394EE2339}"/>
              </a:ext>
              <a:ext uri="{C183D7F6-B498-43B3-948B-1728B52AA6E4}">
                <adec:decorative xmlns:adec="http://schemas.microsoft.com/office/drawing/2017/decorative" val="1"/>
              </a:ext>
            </a:extLst>
          </p:cNvPr>
          <p:cNvGrpSpPr>
            <a:grpSpLocks noGrp="1" noUngrp="1" noRot="1" noChangeAspect="1" noMove="1" noResize="1"/>
          </p:cNvGrpSpPr>
          <p:nvPr userDrawn="1">
            <p:extLst>
              <p:ext uri="{386F3935-93C4-4BCD-93E2-E3B085C9AB24}">
                <p16:designElem xmlns:p16="http://schemas.microsoft.com/office/powerpoint/2015/main" val="1"/>
              </p:ext>
            </p:extLst>
          </p:nvPr>
        </p:nvGrpSpPr>
        <p:grpSpPr>
          <a:xfrm flipH="1">
            <a:off x="8153659" y="716800"/>
            <a:ext cx="3838575" cy="5583025"/>
            <a:chOff x="199766" y="716800"/>
            <a:chExt cx="3838575" cy="5583025"/>
          </a:xfrm>
        </p:grpSpPr>
        <p:grpSp>
          <p:nvGrpSpPr>
            <p:cNvPr id="49" name="Group 48">
              <a:extLst>
                <a:ext uri="{FF2B5EF4-FFF2-40B4-BE49-F238E27FC236}">
                  <a16:creationId xmlns:a16="http://schemas.microsoft.com/office/drawing/2014/main" id="{269D1249-EDCC-41AC-BA08-E670FB4E338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2700000">
              <a:off x="890329" y="26237"/>
              <a:ext cx="2457450" cy="3838575"/>
              <a:chOff x="587376" y="280988"/>
              <a:chExt cx="2457450" cy="3838575"/>
            </a:xfrm>
          </p:grpSpPr>
          <p:sp>
            <p:nvSpPr>
              <p:cNvPr id="68" name="Freeform 64">
                <a:extLst>
                  <a:ext uri="{FF2B5EF4-FFF2-40B4-BE49-F238E27FC236}">
                    <a16:creationId xmlns:a16="http://schemas.microsoft.com/office/drawing/2014/main" id="{EA5EA6EB-846A-4897-AE83-5BDD96A4F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1443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69" name="Freeform 81">
                <a:extLst>
                  <a:ext uri="{FF2B5EF4-FFF2-40B4-BE49-F238E27FC236}">
                    <a16:creationId xmlns:a16="http://schemas.microsoft.com/office/drawing/2014/main" id="{185EF0DB-BE87-4CDD-823B-E665113797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205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0" name="Freeform 61">
                <a:extLst>
                  <a:ext uri="{FF2B5EF4-FFF2-40B4-BE49-F238E27FC236}">
                    <a16:creationId xmlns:a16="http://schemas.microsoft.com/office/drawing/2014/main" id="{9AC9E234-4400-46EB-92D7-9B53A68B91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1" name="Freeform 78">
                <a:extLst>
                  <a:ext uri="{FF2B5EF4-FFF2-40B4-BE49-F238E27FC236}">
                    <a16:creationId xmlns:a16="http://schemas.microsoft.com/office/drawing/2014/main" id="{A0C06F74-3085-4BB3-9758-D97415975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2" name="Freeform 84">
                <a:extLst>
                  <a:ext uri="{FF2B5EF4-FFF2-40B4-BE49-F238E27FC236}">
                    <a16:creationId xmlns:a16="http://schemas.microsoft.com/office/drawing/2014/main" id="{9EA54D9F-32B0-4B48-B93A-B5A9E3DC6B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90575"/>
              </a:xfrm>
              <a:custGeom>
                <a:avLst/>
                <a:gdLst>
                  <a:gd name="T0" fmla="*/ 95 w 258"/>
                  <a:gd name="T1" fmla="*/ 132 h 166"/>
                  <a:gd name="T2" fmla="*/ 258 w 258"/>
                  <a:gd name="T3" fmla="*/ 149 h 166"/>
                  <a:gd name="T4" fmla="*/ 0 w 258"/>
                  <a:gd name="T5" fmla="*/ 0 h 166"/>
                  <a:gd name="T6" fmla="*/ 95 w 258"/>
                  <a:gd name="T7" fmla="*/ 132 h 166"/>
                </a:gdLst>
                <a:ahLst/>
                <a:cxnLst>
                  <a:cxn ang="0">
                    <a:pos x="T0" y="T1"/>
                  </a:cxn>
                  <a:cxn ang="0">
                    <a:pos x="T2" y="T3"/>
                  </a:cxn>
                  <a:cxn ang="0">
                    <a:pos x="T4" y="T5"/>
                  </a:cxn>
                  <a:cxn ang="0">
                    <a:pos x="T6" y="T7"/>
                  </a:cxn>
                </a:cxnLst>
                <a:rect l="0" t="0" r="r" b="b"/>
                <a:pathLst>
                  <a:path w="258" h="166">
                    <a:moveTo>
                      <a:pt x="95" y="132"/>
                    </a:moveTo>
                    <a:cubicBezTo>
                      <a:pt x="147" y="162"/>
                      <a:pt x="206" y="166"/>
                      <a:pt x="258" y="149"/>
                    </a:cubicBezTo>
                    <a:cubicBezTo>
                      <a:pt x="0" y="0"/>
                      <a:pt x="0" y="0"/>
                      <a:pt x="0" y="0"/>
                    </a:cubicBezTo>
                    <a:cubicBezTo>
                      <a:pt x="11" y="54"/>
                      <a:pt x="44" y="102"/>
                      <a:pt x="95"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3" name="Freeform 87">
                <a:extLst>
                  <a:ext uri="{FF2B5EF4-FFF2-40B4-BE49-F238E27FC236}">
                    <a16:creationId xmlns:a16="http://schemas.microsoft.com/office/drawing/2014/main" id="{3858A715-B583-4779-A1D2-86822F2CB8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967038"/>
                <a:ext cx="1228725" cy="790575"/>
              </a:xfrm>
              <a:custGeom>
                <a:avLst/>
                <a:gdLst>
                  <a:gd name="T0" fmla="*/ 162 w 258"/>
                  <a:gd name="T1" fmla="*/ 132 h 166"/>
                  <a:gd name="T2" fmla="*/ 258 w 258"/>
                  <a:gd name="T3" fmla="*/ 0 h 166"/>
                  <a:gd name="T4" fmla="*/ 0 w 258"/>
                  <a:gd name="T5" fmla="*/ 149 h 166"/>
                  <a:gd name="T6" fmla="*/ 162 w 258"/>
                  <a:gd name="T7" fmla="*/ 132 h 166"/>
                </a:gdLst>
                <a:ahLst/>
                <a:cxnLst>
                  <a:cxn ang="0">
                    <a:pos x="T0" y="T1"/>
                  </a:cxn>
                  <a:cxn ang="0">
                    <a:pos x="T2" y="T3"/>
                  </a:cxn>
                  <a:cxn ang="0">
                    <a:pos x="T4" y="T5"/>
                  </a:cxn>
                  <a:cxn ang="0">
                    <a:pos x="T6" y="T7"/>
                  </a:cxn>
                </a:cxnLst>
                <a:rect l="0" t="0" r="r" b="b"/>
                <a:pathLst>
                  <a:path w="258" h="166">
                    <a:moveTo>
                      <a:pt x="162" y="132"/>
                    </a:moveTo>
                    <a:cubicBezTo>
                      <a:pt x="214" y="102"/>
                      <a:pt x="247" y="54"/>
                      <a:pt x="258" y="0"/>
                    </a:cubicBezTo>
                    <a:cubicBezTo>
                      <a:pt x="0" y="149"/>
                      <a:pt x="0" y="149"/>
                      <a:pt x="0" y="149"/>
                    </a:cubicBezTo>
                    <a:cubicBezTo>
                      <a:pt x="52" y="166"/>
                      <a:pt x="111" y="162"/>
                      <a:pt x="162" y="132"/>
                    </a:cubicBezTo>
                    <a:close/>
                  </a:path>
                </a:pathLst>
              </a:custGeom>
              <a:gradFill flip="none" rotWithShape="1">
                <a:gsLst>
                  <a:gs pos="0">
                    <a:srgbClr val="FFFFFF">
                      <a:alpha val="80000"/>
                    </a:srgbClr>
                  </a:gs>
                  <a:gs pos="100000">
                    <a:srgbClr val="FFFFFF">
                      <a:alpha val="10000"/>
                    </a:srgbClr>
                  </a:gs>
                </a:gsLst>
                <a:lin ang="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4" name="Freeform 60">
                <a:extLst>
                  <a:ext uri="{FF2B5EF4-FFF2-40B4-BE49-F238E27FC236}">
                    <a16:creationId xmlns:a16="http://schemas.microsoft.com/office/drawing/2014/main" id="{ECAE61B9-0396-4F89-85E9-EB174D639A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0988"/>
                <a:ext cx="319088" cy="1419225"/>
              </a:xfrm>
              <a:custGeom>
                <a:avLst/>
                <a:gdLst>
                  <a:gd name="T0" fmla="*/ 0 w 67"/>
                  <a:gd name="T1" fmla="*/ 0 h 298"/>
                  <a:gd name="T2" fmla="*/ 0 w 67"/>
                  <a:gd name="T3" fmla="*/ 298 h 298"/>
                  <a:gd name="T4" fmla="*/ 67 w 67"/>
                  <a:gd name="T5" fmla="*/ 149 h 298"/>
                  <a:gd name="T6" fmla="*/ 0 w 67"/>
                  <a:gd name="T7" fmla="*/ 0 h 298"/>
                </a:gdLst>
                <a:ahLst/>
                <a:cxnLst>
                  <a:cxn ang="0">
                    <a:pos x="T0" y="T1"/>
                  </a:cxn>
                  <a:cxn ang="0">
                    <a:pos x="T2" y="T3"/>
                  </a:cxn>
                  <a:cxn ang="0">
                    <a:pos x="T4" y="T5"/>
                  </a:cxn>
                  <a:cxn ang="0">
                    <a:pos x="T6" y="T7"/>
                  </a:cxn>
                </a:cxnLst>
                <a:rect l="0" t="0" r="r" b="b"/>
                <a:pathLst>
                  <a:path w="67" h="298">
                    <a:moveTo>
                      <a:pt x="0" y="0"/>
                    </a:moveTo>
                    <a:cubicBezTo>
                      <a:pt x="0" y="298"/>
                      <a:pt x="0" y="298"/>
                      <a:pt x="0" y="298"/>
                    </a:cubicBezTo>
                    <a:cubicBezTo>
                      <a:pt x="41" y="261"/>
                      <a:pt x="67" y="208"/>
                      <a:pt x="67" y="149"/>
                    </a:cubicBezTo>
                    <a:cubicBezTo>
                      <a:pt x="67"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5" name="Freeform 59">
                <a:extLst>
                  <a:ext uri="{FF2B5EF4-FFF2-40B4-BE49-F238E27FC236}">
                    <a16:creationId xmlns:a16="http://schemas.microsoft.com/office/drawing/2014/main" id="{46E4F030-726A-40ED-810F-C9F2379183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497013" y="280988"/>
                <a:ext cx="319088" cy="1419225"/>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6" name="Freeform 62">
                <a:extLst>
                  <a:ext uri="{FF2B5EF4-FFF2-40B4-BE49-F238E27FC236}">
                    <a16:creationId xmlns:a16="http://schemas.microsoft.com/office/drawing/2014/main" id="{B3148C64-AE70-4F9D-B6CE-5C92B9922B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390651"/>
                <a:ext cx="1228725" cy="761999"/>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7" name="Freeform 65">
                <a:extLst>
                  <a:ext uri="{FF2B5EF4-FFF2-40B4-BE49-F238E27FC236}">
                    <a16:creationId xmlns:a16="http://schemas.microsoft.com/office/drawing/2014/main" id="{78C97992-BC56-40D7-A639-3D314871C8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1362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0">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8" name="Freeform 79">
                <a:extLst>
                  <a:ext uri="{FF2B5EF4-FFF2-40B4-BE49-F238E27FC236}">
                    <a16:creationId xmlns:a16="http://schemas.microsoft.com/office/drawing/2014/main" id="{469CAD99-0EFE-4B8E-922B-0C2BCFFD5D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124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79" name="Freeform 82">
                <a:extLst>
                  <a:ext uri="{FF2B5EF4-FFF2-40B4-BE49-F238E27FC236}">
                    <a16:creationId xmlns:a16="http://schemas.microsoft.com/office/drawing/2014/main" id="{1D00B441-E5A3-4411-9B05-8E09BFF62D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124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80" name="Freeform 85">
                <a:extLst>
                  <a:ext uri="{FF2B5EF4-FFF2-40B4-BE49-F238E27FC236}">
                    <a16:creationId xmlns:a16="http://schemas.microsoft.com/office/drawing/2014/main" id="{3FFE4E0B-A703-4655-B55F-44B3A3902F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886075"/>
                <a:ext cx="1228725" cy="790575"/>
              </a:xfrm>
              <a:custGeom>
                <a:avLst/>
                <a:gdLst>
                  <a:gd name="T0" fmla="*/ 0 w 258"/>
                  <a:gd name="T1" fmla="*/ 17 h 166"/>
                  <a:gd name="T2" fmla="*/ 258 w 258"/>
                  <a:gd name="T3" fmla="*/ 166 h 166"/>
                  <a:gd name="T4" fmla="*/ 162 w 258"/>
                  <a:gd name="T5" fmla="*/ 34 h 166"/>
                  <a:gd name="T6" fmla="*/ 0 w 258"/>
                  <a:gd name="T7" fmla="*/ 17 h 166"/>
                </a:gdLst>
                <a:ahLst/>
                <a:cxnLst>
                  <a:cxn ang="0">
                    <a:pos x="T0" y="T1"/>
                  </a:cxn>
                  <a:cxn ang="0">
                    <a:pos x="T2" y="T3"/>
                  </a:cxn>
                  <a:cxn ang="0">
                    <a:pos x="T4" y="T5"/>
                  </a:cxn>
                  <a:cxn ang="0">
                    <a:pos x="T6" y="T7"/>
                  </a:cxn>
                </a:cxnLst>
                <a:rect l="0" t="0" r="r" b="b"/>
                <a:pathLst>
                  <a:path w="258" h="166">
                    <a:moveTo>
                      <a:pt x="0" y="17"/>
                    </a:moveTo>
                    <a:cubicBezTo>
                      <a:pt x="258" y="166"/>
                      <a:pt x="258" y="166"/>
                      <a:pt x="258" y="166"/>
                    </a:cubicBezTo>
                    <a:cubicBezTo>
                      <a:pt x="247" y="112"/>
                      <a:pt x="213" y="63"/>
                      <a:pt x="162" y="34"/>
                    </a:cubicBezTo>
                    <a:cubicBezTo>
                      <a:pt x="111" y="4"/>
                      <a:pt x="52" y="0"/>
                      <a:pt x="0" y="17"/>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81" name="Freeform 88">
                <a:extLst>
                  <a:ext uri="{FF2B5EF4-FFF2-40B4-BE49-F238E27FC236}">
                    <a16:creationId xmlns:a16="http://schemas.microsoft.com/office/drawing/2014/main" id="{F19632C2-B953-4CD1-9EAA-5C1FEA3EF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816101" y="2886075"/>
                <a:ext cx="1228725" cy="790575"/>
              </a:xfrm>
              <a:custGeom>
                <a:avLst/>
                <a:gdLst>
                  <a:gd name="T0" fmla="*/ 0 w 258"/>
                  <a:gd name="T1" fmla="*/ 166 h 166"/>
                  <a:gd name="T2" fmla="*/ 258 w 258"/>
                  <a:gd name="T3" fmla="*/ 17 h 166"/>
                  <a:gd name="T4" fmla="*/ 96 w 258"/>
                  <a:gd name="T5" fmla="*/ 34 h 166"/>
                  <a:gd name="T6" fmla="*/ 0 w 258"/>
                  <a:gd name="T7" fmla="*/ 166 h 166"/>
                </a:gdLst>
                <a:ahLst/>
                <a:cxnLst>
                  <a:cxn ang="0">
                    <a:pos x="T0" y="T1"/>
                  </a:cxn>
                  <a:cxn ang="0">
                    <a:pos x="T2" y="T3"/>
                  </a:cxn>
                  <a:cxn ang="0">
                    <a:pos x="T4" y="T5"/>
                  </a:cxn>
                  <a:cxn ang="0">
                    <a:pos x="T6" y="T7"/>
                  </a:cxn>
                </a:cxnLst>
                <a:rect l="0" t="0" r="r" b="b"/>
                <a:pathLst>
                  <a:path w="258" h="166">
                    <a:moveTo>
                      <a:pt x="0" y="166"/>
                    </a:moveTo>
                    <a:cubicBezTo>
                      <a:pt x="258" y="17"/>
                      <a:pt x="258" y="17"/>
                      <a:pt x="258" y="17"/>
                    </a:cubicBezTo>
                    <a:cubicBezTo>
                      <a:pt x="206" y="0"/>
                      <a:pt x="147" y="4"/>
                      <a:pt x="96" y="34"/>
                    </a:cubicBezTo>
                    <a:cubicBezTo>
                      <a:pt x="44" y="63"/>
                      <a:pt x="11" y="112"/>
                      <a:pt x="0" y="166"/>
                    </a:cubicBezTo>
                    <a:close/>
                  </a:path>
                </a:pathLst>
              </a:custGeom>
              <a:gradFill flip="none" rotWithShape="1">
                <a:gsLst>
                  <a:gs pos="0">
                    <a:srgbClr val="FFFFFF">
                      <a:alpha val="80000"/>
                    </a:srgbClr>
                  </a:gs>
                  <a:gs pos="100000">
                    <a:srgbClr val="FFFFFF">
                      <a:alpha val="20000"/>
                    </a:srgbClr>
                  </a:gs>
                </a:gsLst>
                <a:lin ang="108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82" name="Group 81">
                <a:extLst>
                  <a:ext uri="{FF2B5EF4-FFF2-40B4-BE49-F238E27FC236}">
                    <a16:creationId xmlns:a16="http://schemas.microsoft.com/office/drawing/2014/main" id="{DBDC3951-9E4C-4062-9B43-3038D9058A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7376" y="280988"/>
                <a:ext cx="2457450" cy="3838575"/>
                <a:chOff x="587376" y="280988"/>
                <a:chExt cx="2457450" cy="3838575"/>
              </a:xfrm>
            </p:grpSpPr>
            <p:sp>
              <p:nvSpPr>
                <p:cNvPr id="83" name="Line 63">
                  <a:extLst>
                    <a:ext uri="{FF2B5EF4-FFF2-40B4-BE49-F238E27FC236}">
                      <a16:creationId xmlns:a16="http://schemas.microsoft.com/office/drawing/2014/main" id="{2764EF0E-A104-46C9-B242-778009E49E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4" name="Line 66">
                  <a:extLst>
                    <a:ext uri="{FF2B5EF4-FFF2-40B4-BE49-F238E27FC236}">
                      <a16:creationId xmlns:a16="http://schemas.microsoft.com/office/drawing/2014/main" id="{D0A8B652-41E0-456C-9C9F-1F0EC00891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1443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5" name="Line 67">
                  <a:extLst>
                    <a:ext uri="{FF2B5EF4-FFF2-40B4-BE49-F238E27FC236}">
                      <a16:creationId xmlns:a16="http://schemas.microsoft.com/office/drawing/2014/main" id="{802E547A-C876-460C-B6A4-BCE8D39DA0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80988"/>
                  <a:ext cx="0" cy="3838575"/>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6" name="Line 80">
                  <a:extLst>
                    <a:ext uri="{FF2B5EF4-FFF2-40B4-BE49-F238E27FC236}">
                      <a16:creationId xmlns:a16="http://schemas.microsoft.com/office/drawing/2014/main" id="{00363E6C-7B8D-4E1D-A93E-E73306E130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7" name="Line 83">
                  <a:extLst>
                    <a:ext uri="{FF2B5EF4-FFF2-40B4-BE49-F238E27FC236}">
                      <a16:creationId xmlns:a16="http://schemas.microsoft.com/office/drawing/2014/main" id="{206E174F-B8D0-4FFD-A1B5-56BFC5CCE9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205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8" name="Line 86">
                  <a:extLst>
                    <a:ext uri="{FF2B5EF4-FFF2-40B4-BE49-F238E27FC236}">
                      <a16:creationId xmlns:a16="http://schemas.microsoft.com/office/drawing/2014/main" id="{3A10191E-76B5-4841-B32D-0DF6EAB639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87376"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9" name="Line 89">
                  <a:extLst>
                    <a:ext uri="{FF2B5EF4-FFF2-40B4-BE49-F238E27FC236}">
                      <a16:creationId xmlns:a16="http://schemas.microsoft.com/office/drawing/2014/main" id="{CF67EF0B-5FE7-4D99-8B38-95B1706F07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816101" y="2967038"/>
                  <a:ext cx="1228725" cy="709613"/>
                </a:xfrm>
                <a:prstGeom prst="line">
                  <a:avLst/>
                </a:prstGeom>
                <a:noFill/>
                <a:ln w="12700" cap="rnd">
                  <a:solidFill>
                    <a:srgbClr val="FFFFFF"/>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50" name="Group 49">
              <a:extLst>
                <a:ext uri="{FF2B5EF4-FFF2-40B4-BE49-F238E27FC236}">
                  <a16:creationId xmlns:a16="http://schemas.microsoft.com/office/drawing/2014/main" id="{0B39CF0F-2997-4D96-8F17-211C97D87DB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3500000">
              <a:off x="480743" y="3311698"/>
              <a:ext cx="1785984" cy="2211229"/>
              <a:chOff x="3125006" y="3171595"/>
              <a:chExt cx="1785984" cy="2211229"/>
            </a:xfrm>
          </p:grpSpPr>
          <p:grpSp>
            <p:nvGrpSpPr>
              <p:cNvPr id="60" name="Group 59">
                <a:extLst>
                  <a:ext uri="{FF2B5EF4-FFF2-40B4-BE49-F238E27FC236}">
                    <a16:creationId xmlns:a16="http://schemas.microsoft.com/office/drawing/2014/main" id="{6408937D-7FFE-4D6C-AF79-1F60035CC7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36819" y="3174345"/>
                <a:ext cx="1760933" cy="2208479"/>
                <a:chOff x="4749017" y="2998646"/>
                <a:chExt cx="1760933" cy="2208479"/>
              </a:xfrm>
            </p:grpSpPr>
            <p:cxnSp>
              <p:nvCxnSpPr>
                <p:cNvPr id="64" name="Straight Connector 63">
                  <a:extLst>
                    <a:ext uri="{FF2B5EF4-FFF2-40B4-BE49-F238E27FC236}">
                      <a16:creationId xmlns:a16="http://schemas.microsoft.com/office/drawing/2014/main" id="{749AA60A-BD5D-4647-AE8A-DF411C654B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630197" y="2998646"/>
                  <a:ext cx="0" cy="220847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F335D2B-768D-4700-A35C-F54A7BD352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0800000" flipH="1">
                  <a:off x="4749017" y="4416771"/>
                  <a:ext cx="1760933"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66" name="Rectangle 30">
                  <a:extLst>
                    <a:ext uri="{FF2B5EF4-FFF2-40B4-BE49-F238E27FC236}">
                      <a16:creationId xmlns:a16="http://schemas.microsoft.com/office/drawing/2014/main" id="{B6F1EDEE-EDB1-4759-9339-8F60B631A3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136242" y="3224252"/>
                  <a:ext cx="987915" cy="987915"/>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30">
                  <a:extLst>
                    <a:ext uri="{FF2B5EF4-FFF2-40B4-BE49-F238E27FC236}">
                      <a16:creationId xmlns:a16="http://schemas.microsoft.com/office/drawing/2014/main" id="{305D4D3B-BD5E-44BE-BE6A-4C9184593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3500000">
                  <a:off x="5327037" y="3070731"/>
                  <a:ext cx="606323" cy="606323"/>
                </a:xfrm>
                <a:custGeom>
                  <a:avLst/>
                  <a:gdLst>
                    <a:gd name="connsiteX0" fmla="*/ 0 w 1302493"/>
                    <a:gd name="connsiteY0" fmla="*/ 0 h 1302493"/>
                    <a:gd name="connsiteX1" fmla="*/ 1302493 w 1302493"/>
                    <a:gd name="connsiteY1" fmla="*/ 0 h 1302493"/>
                    <a:gd name="connsiteX2" fmla="*/ 1302493 w 1302493"/>
                    <a:gd name="connsiteY2" fmla="*/ 1302493 h 1302493"/>
                    <a:gd name="connsiteX3" fmla="*/ 0 w 1302493"/>
                    <a:gd name="connsiteY3" fmla="*/ 1302493 h 1302493"/>
                    <a:gd name="connsiteX4" fmla="*/ 0 w 1302493"/>
                    <a:gd name="connsiteY4" fmla="*/ 0 h 1302493"/>
                    <a:gd name="connsiteX0" fmla="*/ 1302493 w 1393933"/>
                    <a:gd name="connsiteY0" fmla="*/ 1302493 h 1393933"/>
                    <a:gd name="connsiteX1" fmla="*/ 0 w 1393933"/>
                    <a:gd name="connsiteY1" fmla="*/ 1302493 h 1393933"/>
                    <a:gd name="connsiteX2" fmla="*/ 0 w 1393933"/>
                    <a:gd name="connsiteY2" fmla="*/ 0 h 1393933"/>
                    <a:gd name="connsiteX3" fmla="*/ 1302493 w 1393933"/>
                    <a:gd name="connsiteY3" fmla="*/ 0 h 1393933"/>
                    <a:gd name="connsiteX4" fmla="*/ 1393933 w 1393933"/>
                    <a:gd name="connsiteY4" fmla="*/ 1393933 h 1393933"/>
                    <a:gd name="connsiteX0" fmla="*/ 0 w 1393933"/>
                    <a:gd name="connsiteY0" fmla="*/ 1302493 h 1393933"/>
                    <a:gd name="connsiteX1" fmla="*/ 0 w 1393933"/>
                    <a:gd name="connsiteY1" fmla="*/ 0 h 1393933"/>
                    <a:gd name="connsiteX2" fmla="*/ 1302493 w 1393933"/>
                    <a:gd name="connsiteY2" fmla="*/ 0 h 1393933"/>
                    <a:gd name="connsiteX3" fmla="*/ 1393933 w 1393933"/>
                    <a:gd name="connsiteY3" fmla="*/ 1393933 h 1393933"/>
                    <a:gd name="connsiteX0" fmla="*/ 0 w 1302493"/>
                    <a:gd name="connsiteY0" fmla="*/ 1302493 h 1302493"/>
                    <a:gd name="connsiteX1" fmla="*/ 0 w 1302493"/>
                    <a:gd name="connsiteY1" fmla="*/ 0 h 1302493"/>
                    <a:gd name="connsiteX2" fmla="*/ 1302493 w 1302493"/>
                    <a:gd name="connsiteY2" fmla="*/ 0 h 1302493"/>
                  </a:gdLst>
                  <a:ahLst/>
                  <a:cxnLst>
                    <a:cxn ang="0">
                      <a:pos x="connsiteX0" y="connsiteY0"/>
                    </a:cxn>
                    <a:cxn ang="0">
                      <a:pos x="connsiteX1" y="connsiteY1"/>
                    </a:cxn>
                    <a:cxn ang="0">
                      <a:pos x="connsiteX2" y="connsiteY2"/>
                    </a:cxn>
                  </a:cxnLst>
                  <a:rect l="l" t="t" r="r" b="b"/>
                  <a:pathLst>
                    <a:path w="1302493" h="1302493">
                      <a:moveTo>
                        <a:pt x="0" y="1302493"/>
                      </a:moveTo>
                      <a:lnTo>
                        <a:pt x="0" y="0"/>
                      </a:lnTo>
                      <a:lnTo>
                        <a:pt x="1302493" y="0"/>
                      </a:lnTo>
                    </a:path>
                  </a:pathLst>
                </a:cu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30748E9E-1F8D-4FB9-89D6-F5B35B5049F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25006" y="3171595"/>
                <a:ext cx="1785984" cy="1799739"/>
                <a:chOff x="6879836" y="3516901"/>
                <a:chExt cx="1785984" cy="1799739"/>
              </a:xfrm>
            </p:grpSpPr>
            <p:sp>
              <p:nvSpPr>
                <p:cNvPr id="62" name="Freeform: Shape 61">
                  <a:extLst>
                    <a:ext uri="{FF2B5EF4-FFF2-40B4-BE49-F238E27FC236}">
                      <a16:creationId xmlns:a16="http://schemas.microsoft.com/office/drawing/2014/main" id="{B56CFFBA-D942-451F-B4E0-133DEA264B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79836" y="3521665"/>
                  <a:ext cx="892801" cy="1794975"/>
                </a:xfrm>
                <a:custGeom>
                  <a:avLst/>
                  <a:gdLst>
                    <a:gd name="connsiteX0" fmla="*/ 892801 w 892801"/>
                    <a:gd name="connsiteY0" fmla="*/ 0 h 1794975"/>
                    <a:gd name="connsiteX1" fmla="*/ 892801 w 892801"/>
                    <a:gd name="connsiteY1" fmla="*/ 1434622 h 1794975"/>
                    <a:gd name="connsiteX2" fmla="*/ 845919 w 892801"/>
                    <a:gd name="connsiteY2" fmla="*/ 1533379 h 1794975"/>
                    <a:gd name="connsiteX3" fmla="*/ 440820 w 892801"/>
                    <a:gd name="connsiteY3" fmla="*/ 1794916 h 1794975"/>
                    <a:gd name="connsiteX4" fmla="*/ 379878 w 892801"/>
                    <a:gd name="connsiteY4" fmla="*/ 1791253 h 1794975"/>
                    <a:gd name="connsiteX5" fmla="*/ 763083 w 892801"/>
                    <a:gd name="connsiteY5" fmla="*/ 100140 h 1794975"/>
                    <a:gd name="connsiteX6" fmla="*/ 892801 w 892801"/>
                    <a:gd name="connsiteY6" fmla="*/ 0 h 1794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2801" h="1794975">
                      <a:moveTo>
                        <a:pt x="892801" y="0"/>
                      </a:moveTo>
                      <a:lnTo>
                        <a:pt x="892801" y="1434622"/>
                      </a:lnTo>
                      <a:lnTo>
                        <a:pt x="845919" y="1533379"/>
                      </a:lnTo>
                      <a:cubicBezTo>
                        <a:pt x="735106" y="1711682"/>
                        <a:pt x="584368" y="1792418"/>
                        <a:pt x="440820" y="1794916"/>
                      </a:cubicBezTo>
                      <a:cubicBezTo>
                        <a:pt x="420314" y="1795273"/>
                        <a:pt x="399954" y="1794033"/>
                        <a:pt x="379878" y="1791253"/>
                      </a:cubicBezTo>
                      <a:cubicBezTo>
                        <a:pt x="-41718" y="1732871"/>
                        <a:pt x="-338017" y="995203"/>
                        <a:pt x="763083" y="100140"/>
                      </a:cubicBezTo>
                      <a:lnTo>
                        <a:pt x="892801" y="0"/>
                      </a:ln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63" name="Freeform: Shape 62">
                  <a:extLst>
                    <a:ext uri="{FF2B5EF4-FFF2-40B4-BE49-F238E27FC236}">
                      <a16:creationId xmlns:a16="http://schemas.microsoft.com/office/drawing/2014/main" id="{1B25F38B-03B2-435D-82ED-142D2AB4D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72637" y="3516901"/>
                  <a:ext cx="893183" cy="1795123"/>
                </a:xfrm>
                <a:custGeom>
                  <a:avLst/>
                  <a:gdLst>
                    <a:gd name="connsiteX0" fmla="*/ 191 w 893183"/>
                    <a:gd name="connsiteY0" fmla="*/ 0 h 1795123"/>
                    <a:gd name="connsiteX1" fmla="*/ 130101 w 893183"/>
                    <a:gd name="connsiteY1" fmla="*/ 100288 h 1795123"/>
                    <a:gd name="connsiteX2" fmla="*/ 513306 w 893183"/>
                    <a:gd name="connsiteY2" fmla="*/ 1791401 h 1795123"/>
                    <a:gd name="connsiteX3" fmla="*/ 47265 w 893183"/>
                    <a:gd name="connsiteY3" fmla="*/ 1533527 h 1795123"/>
                    <a:gd name="connsiteX4" fmla="*/ 192 w 893183"/>
                    <a:gd name="connsiteY4" fmla="*/ 1434367 h 1795123"/>
                    <a:gd name="connsiteX5" fmla="*/ 192 w 893183"/>
                    <a:gd name="connsiteY5" fmla="*/ 1438981 h 1795123"/>
                    <a:gd name="connsiteX6" fmla="*/ 0 w 893183"/>
                    <a:gd name="connsiteY6" fmla="*/ 1439386 h 1795123"/>
                    <a:gd name="connsiteX7" fmla="*/ 0 w 893183"/>
                    <a:gd name="connsiteY7" fmla="*/ 4764 h 1795123"/>
                    <a:gd name="connsiteX8" fmla="*/ 191 w 893183"/>
                    <a:gd name="connsiteY8" fmla="*/ 4616 h 1795123"/>
                    <a:gd name="connsiteX9" fmla="*/ 191 w 893183"/>
                    <a:gd name="connsiteY9" fmla="*/ 0 h 1795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3183" h="1795123">
                      <a:moveTo>
                        <a:pt x="191" y="0"/>
                      </a:moveTo>
                      <a:lnTo>
                        <a:pt x="130101" y="100288"/>
                      </a:lnTo>
                      <a:cubicBezTo>
                        <a:pt x="1231201" y="995351"/>
                        <a:pt x="934902" y="1733019"/>
                        <a:pt x="513306" y="1791401"/>
                      </a:cubicBezTo>
                      <a:cubicBezTo>
                        <a:pt x="352699" y="1813642"/>
                        <a:pt x="173909" y="1737302"/>
                        <a:pt x="47265" y="1533527"/>
                      </a:cubicBezTo>
                      <a:lnTo>
                        <a:pt x="192" y="1434367"/>
                      </a:lnTo>
                      <a:lnTo>
                        <a:pt x="192" y="1438981"/>
                      </a:lnTo>
                      <a:lnTo>
                        <a:pt x="0" y="1439386"/>
                      </a:lnTo>
                      <a:lnTo>
                        <a:pt x="0" y="4764"/>
                      </a:lnTo>
                      <a:lnTo>
                        <a:pt x="191" y="4616"/>
                      </a:lnTo>
                      <a:lnTo>
                        <a:pt x="191" y="0"/>
                      </a:ln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grpSp>
        </p:grpSp>
        <p:grpSp>
          <p:nvGrpSpPr>
            <p:cNvPr id="51" name="Group 50">
              <a:extLst>
                <a:ext uri="{FF2B5EF4-FFF2-40B4-BE49-F238E27FC236}">
                  <a16:creationId xmlns:a16="http://schemas.microsoft.com/office/drawing/2014/main" id="{E1A0A593-F414-4B02-A355-AC7A50A7E08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555957" y="5230097"/>
              <a:ext cx="641183" cy="1069728"/>
              <a:chOff x="6484112" y="2967038"/>
              <a:chExt cx="641183" cy="1069728"/>
            </a:xfrm>
          </p:grpSpPr>
          <p:grpSp>
            <p:nvGrpSpPr>
              <p:cNvPr id="52" name="Group 51">
                <a:extLst>
                  <a:ext uri="{FF2B5EF4-FFF2-40B4-BE49-F238E27FC236}">
                    <a16:creationId xmlns:a16="http://schemas.microsoft.com/office/drawing/2014/main" id="{1BA06E81-194E-43F2-B418-BF8101EAAE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08136" y="2967038"/>
                <a:ext cx="317159" cy="932400"/>
                <a:chOff x="6808136" y="2967038"/>
                <a:chExt cx="317159" cy="932400"/>
              </a:xfrm>
            </p:grpSpPr>
            <p:sp>
              <p:nvSpPr>
                <p:cNvPr id="57" name="Freeform 68">
                  <a:extLst>
                    <a:ext uri="{FF2B5EF4-FFF2-40B4-BE49-F238E27FC236}">
                      <a16:creationId xmlns:a16="http://schemas.microsoft.com/office/drawing/2014/main" id="{ABE6BF78-8FF2-4595-9072-48ACEBE20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Freeform 69">
                  <a:extLst>
                    <a:ext uri="{FF2B5EF4-FFF2-40B4-BE49-F238E27FC236}">
                      <a16:creationId xmlns:a16="http://schemas.microsoft.com/office/drawing/2014/main" id="{E182745B-1C12-49AC-97AD-501D806E9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59" name="Line 70">
                  <a:extLst>
                    <a:ext uri="{FF2B5EF4-FFF2-40B4-BE49-F238E27FC236}">
                      <a16:creationId xmlns:a16="http://schemas.microsoft.com/office/drawing/2014/main" id="{56B38515-A1C4-46D9-AEC6-E55E1CB733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53" name="Group 52">
                <a:extLst>
                  <a:ext uri="{FF2B5EF4-FFF2-40B4-BE49-F238E27FC236}">
                    <a16:creationId xmlns:a16="http://schemas.microsoft.com/office/drawing/2014/main" id="{C9A4424F-2DA0-4E5A-9291-0A5FCE5575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8900000" flipH="1">
                <a:off x="6484112" y="3104366"/>
                <a:ext cx="317159" cy="932400"/>
                <a:chOff x="6808136" y="2967038"/>
                <a:chExt cx="317159" cy="932400"/>
              </a:xfrm>
            </p:grpSpPr>
            <p:sp>
              <p:nvSpPr>
                <p:cNvPr id="54" name="Freeform 68">
                  <a:extLst>
                    <a:ext uri="{FF2B5EF4-FFF2-40B4-BE49-F238E27FC236}">
                      <a16:creationId xmlns:a16="http://schemas.microsoft.com/office/drawing/2014/main" id="{8609BA22-8E70-41AA-BACA-C9F8A789B2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69">
                  <a:extLst>
                    <a:ext uri="{FF2B5EF4-FFF2-40B4-BE49-F238E27FC236}">
                      <a16:creationId xmlns:a16="http://schemas.microsoft.com/office/drawing/2014/main" id="{C2F49FC5-EFC3-4A02-9782-EC06564A9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56" name="Line 70">
                  <a:extLst>
                    <a:ext uri="{FF2B5EF4-FFF2-40B4-BE49-F238E27FC236}">
                      <a16:creationId xmlns:a16="http://schemas.microsoft.com/office/drawing/2014/main" id="{782187F0-090B-4C65-B604-5DD33B4FF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cxnSp>
        <p:nvCxnSpPr>
          <p:cNvPr id="91" name="Straight Connector 90">
            <a:extLst>
              <a:ext uri="{FF2B5EF4-FFF2-40B4-BE49-F238E27FC236}">
                <a16:creationId xmlns:a16="http://schemas.microsoft.com/office/drawing/2014/main" id="{A3805DED-0C97-4EF7-B1E1-0E016E053719}"/>
              </a:ext>
              <a:ext uri="{C183D7F6-B498-43B3-948B-1728B52AA6E4}">
                <adec:decorative xmlns:adec="http://schemas.microsoft.com/office/drawing/2017/decorative" val="1"/>
              </a:ext>
            </a:extLst>
          </p:cNvPr>
          <p:cNvCxnSpPr>
            <a:cxnSpLocks/>
          </p:cNvCxnSpPr>
          <p:nvPr userDrawn="1">
            <p:extLst>
              <p:ext uri="{386F3935-93C4-4BCD-93E2-E3B085C9AB24}">
                <p16:designElem xmlns:p16="http://schemas.microsoft.com/office/powerpoint/2015/main" val="1"/>
              </p:ext>
            </p:extLst>
          </p:nvPr>
        </p:nvCxnSpPr>
        <p:spPr>
          <a:xfrm>
            <a:off x="5826000" y="2428148"/>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438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7C0FA93-7C0D-4CC0-BB42-DF569688ED82}"/>
              </a:ext>
              <a:ext uri="{C183D7F6-B498-43B3-948B-1728B52AA6E4}">
                <adec:decorative xmlns:adec="http://schemas.microsoft.com/office/drawing/2017/decorative" val="1"/>
              </a:ext>
            </a:extLst>
          </p:cNvPr>
          <p:cNvSpPr/>
          <p:nvPr userDrawn="1">
            <p:extLst>
              <p:ext uri="{386F3935-93C4-4BCD-93E2-E3B085C9AB24}">
                <p16:designElem xmlns:p16="http://schemas.microsoft.com/office/powerpoint/2015/main" val="1"/>
              </p:ext>
            </p:extLst>
          </p:nvPr>
        </p:nvSpPr>
        <p:spPr>
          <a:xfrm>
            <a:off x="6096000" y="0"/>
            <a:ext cx="6096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alpha val="20000"/>
                </a:schemeClr>
              </a:solidFill>
            </a:endParaRPr>
          </a:p>
        </p:txBody>
      </p:sp>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a:xfrm>
            <a:off x="989400" y="563402"/>
            <a:ext cx="4075200" cy="2058573"/>
          </a:xfrm>
        </p:spPr>
        <p:txBody>
          <a:bodyPr>
            <a:noAutofit/>
          </a:bodyPr>
          <a:lstStyle>
            <a:lvl1pPr algn="ctr">
              <a:defRPr sz="3200"/>
            </a:lvl1pPr>
          </a:lstStyle>
          <a:p>
            <a:r>
              <a:rPr lang="en-US"/>
              <a:t>Click to edit Master title style</a:t>
            </a:r>
            <a:endParaRPr lang="en-US" dirty="0"/>
          </a:p>
        </p:txBody>
      </p:sp>
      <p:sp>
        <p:nvSpPr>
          <p:cNvPr id="20" name="Subtitle 7">
            <a:extLst>
              <a:ext uri="{FF2B5EF4-FFF2-40B4-BE49-F238E27FC236}">
                <a16:creationId xmlns:a16="http://schemas.microsoft.com/office/drawing/2014/main" id="{C2777538-58E6-494C-A27B-B70346B0F395}"/>
              </a:ext>
            </a:extLst>
          </p:cNvPr>
          <p:cNvSpPr>
            <a:spLocks noGrp="1"/>
          </p:cNvSpPr>
          <p:nvPr>
            <p:ph type="subTitle" idx="1"/>
          </p:nvPr>
        </p:nvSpPr>
        <p:spPr>
          <a:xfrm>
            <a:off x="990000" y="4248000"/>
            <a:ext cx="4075200" cy="1520975"/>
          </a:xfrm>
        </p:spPr>
        <p:txBody>
          <a:bodyPr>
            <a:normAutofit/>
          </a:bodyPr>
          <a:lstStyle>
            <a:lvl1pPr marL="0" indent="0" algn="ctr">
              <a:buNone/>
              <a:defRPr/>
            </a:lvl1pPr>
          </a:lstStyle>
          <a:p>
            <a:r>
              <a:rPr lang="en-US"/>
              <a:t>Click to edit Master subtitle style</a:t>
            </a:r>
            <a:endParaRPr lang="en-US" dirty="0"/>
          </a:p>
        </p:txBody>
      </p:sp>
      <p:sp>
        <p:nvSpPr>
          <p:cNvPr id="24" name="Picture Placeholder 23">
            <a:extLst>
              <a:ext uri="{FF2B5EF4-FFF2-40B4-BE49-F238E27FC236}">
                <a16:creationId xmlns:a16="http://schemas.microsoft.com/office/drawing/2014/main" id="{C9D32952-2D0C-4A3E-9354-E014C717894E}"/>
              </a:ext>
            </a:extLst>
          </p:cNvPr>
          <p:cNvSpPr>
            <a:spLocks noGrp="1"/>
          </p:cNvSpPr>
          <p:nvPr>
            <p:ph type="pic" sz="quarter" idx="13"/>
          </p:nvPr>
        </p:nvSpPr>
        <p:spPr>
          <a:xfrm>
            <a:off x="6654800" y="563563"/>
            <a:ext cx="4995863" cy="2706687"/>
          </a:xfrm>
        </p:spPr>
        <p:txBody>
          <a:bodyPr/>
          <a:lstStyle/>
          <a:p>
            <a:r>
              <a:rPr lang="en-US"/>
              <a:t>Click icon to add picture</a:t>
            </a:r>
            <a:endParaRPr lang="en-US" dirty="0"/>
          </a:p>
        </p:txBody>
      </p:sp>
      <p:sp>
        <p:nvSpPr>
          <p:cNvPr id="26" name="Picture Placeholder 25">
            <a:extLst>
              <a:ext uri="{FF2B5EF4-FFF2-40B4-BE49-F238E27FC236}">
                <a16:creationId xmlns:a16="http://schemas.microsoft.com/office/drawing/2014/main" id="{92FA415D-7F98-4C81-A18F-A114BF021CC5}"/>
              </a:ext>
            </a:extLst>
          </p:cNvPr>
          <p:cNvSpPr>
            <a:spLocks noGrp="1"/>
          </p:cNvSpPr>
          <p:nvPr>
            <p:ph type="pic" sz="quarter" idx="14"/>
          </p:nvPr>
        </p:nvSpPr>
        <p:spPr>
          <a:xfrm>
            <a:off x="6654800" y="3587750"/>
            <a:ext cx="4995863" cy="2698750"/>
          </a:xfrm>
        </p:spPr>
        <p:txBody>
          <a:bodyPr/>
          <a:lstStyle/>
          <a:p>
            <a:r>
              <a:rPr lang="en-US"/>
              <a:t>Click icon to add picture</a:t>
            </a:r>
            <a:endParaRPr lang="en-US" dirty="0"/>
          </a:p>
        </p:txBody>
      </p:sp>
      <p:grpSp>
        <p:nvGrpSpPr>
          <p:cNvPr id="6" name="Group 5">
            <a:extLst>
              <a:ext uri="{FF2B5EF4-FFF2-40B4-BE49-F238E27FC236}">
                <a16:creationId xmlns:a16="http://schemas.microsoft.com/office/drawing/2014/main" id="{36D3DA45-FD99-405B-8BF9-260DD97C0D4F}"/>
              </a:ext>
              <a:ext uri="{C183D7F6-B498-43B3-948B-1728B52AA6E4}">
                <adec:decorative xmlns:adec="http://schemas.microsoft.com/office/drawing/2017/decorative" val="1"/>
              </a:ext>
            </a:extLst>
          </p:cNvPr>
          <p:cNvGrpSpPr/>
          <p:nvPr userDrawn="1">
            <p:extLst>
              <p:ext uri="{386F3935-93C4-4BCD-93E2-E3B085C9AB24}">
                <p16:designElem xmlns:p16="http://schemas.microsoft.com/office/powerpoint/2015/main" val="1"/>
              </p:ext>
            </p:extLst>
          </p:nvPr>
        </p:nvGrpSpPr>
        <p:grpSpPr>
          <a:xfrm>
            <a:off x="1919525" y="2840038"/>
            <a:ext cx="2216150" cy="1177924"/>
            <a:chOff x="4987925" y="2840038"/>
            <a:chExt cx="2216150" cy="1177924"/>
          </a:xfrm>
        </p:grpSpPr>
        <p:sp>
          <p:nvSpPr>
            <p:cNvPr id="7" name="Rectangle 6">
              <a:extLst>
                <a:ext uri="{FF2B5EF4-FFF2-40B4-BE49-F238E27FC236}">
                  <a16:creationId xmlns:a16="http://schemas.microsoft.com/office/drawing/2014/main" id="{C5C2A03C-F372-4C6D-929D-FD97AD4396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87925" y="2840038"/>
              <a:ext cx="2216150" cy="1177924"/>
            </a:xfrm>
            <a:prstGeom prst="rect">
              <a:avLst/>
            </a:prstGeom>
            <a:solidFill>
              <a:schemeClr val="bg2">
                <a:alpha val="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E8FEDBB3-0BD6-41BC-BB57-9FEC2E96C0F3}"/>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5720702" y="2912637"/>
              <a:ext cx="1080000" cy="1080000"/>
              <a:chOff x="6879023" y="2912637"/>
              <a:chExt cx="1080000" cy="1080000"/>
            </a:xfrm>
          </p:grpSpPr>
          <p:grpSp>
            <p:nvGrpSpPr>
              <p:cNvPr id="9" name="Group 8">
                <a:extLst>
                  <a:ext uri="{FF2B5EF4-FFF2-40B4-BE49-F238E27FC236}">
                    <a16:creationId xmlns:a16="http://schemas.microsoft.com/office/drawing/2014/main" id="{7D12B81D-3F14-4DA1-BECA-669824832A0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2700000">
                <a:off x="7260443" y="2912637"/>
                <a:ext cx="317159" cy="1080000"/>
                <a:chOff x="4799744" y="2905614"/>
                <a:chExt cx="317159" cy="1080000"/>
              </a:xfrm>
            </p:grpSpPr>
            <p:sp>
              <p:nvSpPr>
                <p:cNvPr id="14" name="Freeform 68">
                  <a:extLst>
                    <a:ext uri="{FF2B5EF4-FFF2-40B4-BE49-F238E27FC236}">
                      <a16:creationId xmlns:a16="http://schemas.microsoft.com/office/drawing/2014/main" id="{EA11E57D-88DD-4899-907A-2A5772002FE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99744" y="2905614"/>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69">
                  <a:extLst>
                    <a:ext uri="{FF2B5EF4-FFF2-40B4-BE49-F238E27FC236}">
                      <a16:creationId xmlns:a16="http://schemas.microsoft.com/office/drawing/2014/main" id="{7A5AEE18-30A4-4777-975F-02D107A171B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959516" y="2905614"/>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Line 70">
                  <a:extLst>
                    <a:ext uri="{FF2B5EF4-FFF2-40B4-BE49-F238E27FC236}">
                      <a16:creationId xmlns:a16="http://schemas.microsoft.com/office/drawing/2014/main" id="{39EA21FB-AE36-478E-9770-CB8428143903}"/>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flipV="1">
                  <a:off x="4959516" y="2905614"/>
                  <a:ext cx="0" cy="10800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10" name="Group 9">
                <a:extLst>
                  <a:ext uri="{FF2B5EF4-FFF2-40B4-BE49-F238E27FC236}">
                    <a16:creationId xmlns:a16="http://schemas.microsoft.com/office/drawing/2014/main" id="{BC45D5C4-2D3A-4F84-BED1-D9B75234B07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rot="18900000" flipH="1">
                <a:off x="6916369" y="2912637"/>
                <a:ext cx="317159" cy="1080000"/>
                <a:chOff x="4799744" y="2905614"/>
                <a:chExt cx="317159" cy="1080000"/>
              </a:xfrm>
            </p:grpSpPr>
            <p:sp>
              <p:nvSpPr>
                <p:cNvPr id="11" name="Freeform 68">
                  <a:extLst>
                    <a:ext uri="{FF2B5EF4-FFF2-40B4-BE49-F238E27FC236}">
                      <a16:creationId xmlns:a16="http://schemas.microsoft.com/office/drawing/2014/main" id="{259762E8-7432-4501-9FE5-92B04D37C76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99744" y="2905614"/>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2" name="Freeform 69">
                  <a:extLst>
                    <a:ext uri="{FF2B5EF4-FFF2-40B4-BE49-F238E27FC236}">
                      <a16:creationId xmlns:a16="http://schemas.microsoft.com/office/drawing/2014/main" id="{FF91FD3E-0148-4B50-8906-7D9CD382A35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959516" y="2905614"/>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Line 70">
                  <a:extLst>
                    <a:ext uri="{FF2B5EF4-FFF2-40B4-BE49-F238E27FC236}">
                      <a16:creationId xmlns:a16="http://schemas.microsoft.com/office/drawing/2014/main" id="{506FA1AD-488A-4FD4-A79F-4343698EA734}"/>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flipV="1">
                  <a:off x="4959516" y="2905614"/>
                  <a:ext cx="0" cy="10800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grpSp>
    </p:spTree>
    <p:extLst>
      <p:ext uri="{BB962C8B-B14F-4D97-AF65-F5344CB8AC3E}">
        <p14:creationId xmlns:p14="http://schemas.microsoft.com/office/powerpoint/2010/main" val="1938724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2E59-6597-437B-B2F8-E2DD1F86A8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E3BC1D-912E-4012-84AC-A509C9EF4F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977110C-4AA3-4101-B3BD-140B90AF99C9}"/>
              </a:ext>
            </a:extLst>
          </p:cNvPr>
          <p:cNvSpPr>
            <a:spLocks noGrp="1"/>
          </p:cNvSpPr>
          <p:nvPr>
            <p:ph type="dt" sz="half" idx="10"/>
          </p:nvPr>
        </p:nvSpPr>
        <p:spPr/>
        <p:txBody>
          <a:bodyPr/>
          <a:lstStyle>
            <a:lvl1pPr>
              <a:defRPr/>
            </a:lvl1pPr>
          </a:lstStyle>
          <a:p>
            <a:r>
              <a:rPr lang="en-US"/>
              <a:t>20XX</a:t>
            </a:r>
            <a:endParaRPr lang="en-US" dirty="0"/>
          </a:p>
        </p:txBody>
      </p:sp>
      <p:sp>
        <p:nvSpPr>
          <p:cNvPr id="5" name="Footer Placeholder 4">
            <a:extLst>
              <a:ext uri="{FF2B5EF4-FFF2-40B4-BE49-F238E27FC236}">
                <a16:creationId xmlns:a16="http://schemas.microsoft.com/office/drawing/2014/main" id="{4C50F189-4D8E-4DE6-8295-CF92FA8BFDEF}"/>
              </a:ext>
            </a:extLst>
          </p:cNvPr>
          <p:cNvSpPr>
            <a:spLocks noGrp="1"/>
          </p:cNvSpPr>
          <p:nvPr>
            <p:ph type="ftr" sz="quarter" idx="11"/>
          </p:nvPr>
        </p:nvSpPr>
        <p:spPr/>
        <p:txBody>
          <a:bodyPr/>
          <a:lstStyle/>
          <a:p>
            <a:r>
              <a:rPr lang="en-US"/>
              <a:t>Sample Footer Text</a:t>
            </a:r>
            <a:endParaRPr lang="en-US" dirty="0"/>
          </a:p>
        </p:txBody>
      </p:sp>
      <p:sp>
        <p:nvSpPr>
          <p:cNvPr id="6" name="Slide Number Placeholder 5">
            <a:extLst>
              <a:ext uri="{FF2B5EF4-FFF2-40B4-BE49-F238E27FC236}">
                <a16:creationId xmlns:a16="http://schemas.microsoft.com/office/drawing/2014/main" id="{575F33EC-1ACF-4D46-AEA5-A20802210B75}"/>
              </a:ext>
            </a:extLst>
          </p:cNvPr>
          <p:cNvSpPr>
            <a:spLocks noGrp="1"/>
          </p:cNvSpPr>
          <p:nvPr>
            <p:ph type="sldNum" sz="quarter" idx="12"/>
          </p:nvPr>
        </p:nvSpPr>
        <p:spPr/>
        <p:txBody>
          <a:bodyPr/>
          <a:lstStyle/>
          <a:p>
            <a:fld id="{FF2BD96E-3838-45D2-9031-D3AF67C920A5}" type="slidenum">
              <a:rPr lang="en-US" smtClean="0"/>
              <a:t>‹#›</a:t>
            </a:fld>
            <a:endParaRPr lang="en-US" dirty="0"/>
          </a:p>
        </p:txBody>
      </p:sp>
    </p:spTree>
    <p:extLst>
      <p:ext uri="{BB962C8B-B14F-4D97-AF65-F5344CB8AC3E}">
        <p14:creationId xmlns:p14="http://schemas.microsoft.com/office/powerpoint/2010/main" val="1372053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2E59-6597-437B-B2F8-E2DD1F86A8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E3BC1D-912E-4012-84AC-A509C9EF4F4E}"/>
              </a:ext>
            </a:extLst>
          </p:cNvPr>
          <p:cNvSpPr>
            <a:spLocks noGrp="1"/>
          </p:cNvSpPr>
          <p:nvPr>
            <p:ph idx="1"/>
          </p:nvPr>
        </p:nvSpPr>
        <p:spPr>
          <a:xfrm>
            <a:off x="838200" y="1839595"/>
            <a:ext cx="10515600" cy="41544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977110C-4AA3-4101-B3BD-140B90AF99C9}"/>
              </a:ext>
            </a:extLst>
          </p:cNvPr>
          <p:cNvSpPr>
            <a:spLocks noGrp="1"/>
          </p:cNvSpPr>
          <p:nvPr>
            <p:ph type="dt" sz="half" idx="10"/>
          </p:nvPr>
        </p:nvSpPr>
        <p:spPr/>
        <p:txBody>
          <a:bodyPr/>
          <a:lstStyle>
            <a:lvl1pPr>
              <a:defRPr/>
            </a:lvl1pPr>
          </a:lstStyle>
          <a:p>
            <a:r>
              <a:rPr lang="en-US"/>
              <a:t>20XX</a:t>
            </a:r>
            <a:endParaRPr lang="en-US" dirty="0"/>
          </a:p>
        </p:txBody>
      </p:sp>
      <p:sp>
        <p:nvSpPr>
          <p:cNvPr id="5" name="Footer Placeholder 4">
            <a:extLst>
              <a:ext uri="{FF2B5EF4-FFF2-40B4-BE49-F238E27FC236}">
                <a16:creationId xmlns:a16="http://schemas.microsoft.com/office/drawing/2014/main" id="{4C50F189-4D8E-4DE6-8295-CF92FA8BFDEF}"/>
              </a:ext>
            </a:extLst>
          </p:cNvPr>
          <p:cNvSpPr>
            <a:spLocks noGrp="1"/>
          </p:cNvSpPr>
          <p:nvPr>
            <p:ph type="ftr" sz="quarter" idx="11"/>
          </p:nvPr>
        </p:nvSpPr>
        <p:spPr/>
        <p:txBody>
          <a:bodyPr/>
          <a:lstStyle/>
          <a:p>
            <a:r>
              <a:rPr lang="en-US"/>
              <a:t>Sample Footer Text</a:t>
            </a:r>
            <a:endParaRPr lang="en-US" dirty="0"/>
          </a:p>
        </p:txBody>
      </p:sp>
      <p:sp>
        <p:nvSpPr>
          <p:cNvPr id="6" name="Slide Number Placeholder 5">
            <a:extLst>
              <a:ext uri="{FF2B5EF4-FFF2-40B4-BE49-F238E27FC236}">
                <a16:creationId xmlns:a16="http://schemas.microsoft.com/office/drawing/2014/main" id="{575F33EC-1ACF-4D46-AEA5-A20802210B75}"/>
              </a:ext>
            </a:extLst>
          </p:cNvPr>
          <p:cNvSpPr>
            <a:spLocks noGrp="1"/>
          </p:cNvSpPr>
          <p:nvPr>
            <p:ph type="sldNum" sz="quarter" idx="12"/>
          </p:nvPr>
        </p:nvSpPr>
        <p:spPr/>
        <p:txBody>
          <a:bodyPr/>
          <a:lstStyle/>
          <a:p>
            <a:fld id="{FF2BD96E-3838-45D2-9031-D3AF67C920A5}" type="slidenum">
              <a:rPr lang="en-US" smtClean="0"/>
              <a:t>‹#›</a:t>
            </a:fld>
            <a:endParaRPr lang="en-US" dirty="0"/>
          </a:p>
        </p:txBody>
      </p:sp>
    </p:spTree>
    <p:extLst>
      <p:ext uri="{BB962C8B-B14F-4D97-AF65-F5344CB8AC3E}">
        <p14:creationId xmlns:p14="http://schemas.microsoft.com/office/powerpoint/2010/main" val="637256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A1826-1B3E-4E2E-8D6C-93BCEAA3D6C6}"/>
              </a:ext>
            </a:extLst>
          </p:cNvPr>
          <p:cNvSpPr>
            <a:spLocks noGrp="1"/>
          </p:cNvSpPr>
          <p:nvPr>
            <p:ph type="ctrTitle"/>
          </p:nvPr>
        </p:nvSpPr>
        <p:spPr>
          <a:xfrm>
            <a:off x="7324726" y="4217899"/>
            <a:ext cx="4079874" cy="1132373"/>
          </a:xfrm>
        </p:spPr>
        <p:txBody>
          <a:bodyPr anchor="t">
            <a:noAutofit/>
          </a:bodyPr>
          <a:lstStyle>
            <a:lvl1pPr algn="ctr">
              <a:defRPr sz="32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AB5F0CE-1714-4650-9690-5676C06349A0}"/>
              </a:ext>
            </a:extLst>
          </p:cNvPr>
          <p:cNvSpPr>
            <a:spLocks noGrp="1"/>
          </p:cNvSpPr>
          <p:nvPr>
            <p:ph type="subTitle" idx="1"/>
          </p:nvPr>
        </p:nvSpPr>
        <p:spPr>
          <a:xfrm>
            <a:off x="7324726" y="1541995"/>
            <a:ext cx="4079874" cy="2457819"/>
          </a:xfrm>
        </p:spPr>
        <p:txBody>
          <a:bodyPr anchor="b">
            <a:normAutofit/>
          </a:bodyPr>
          <a:lstStyle>
            <a:lvl1pPr marL="0" indent="0" algn="ctr">
              <a:lnSpc>
                <a:spcPct val="125000"/>
              </a:lnSpc>
              <a:buNone/>
              <a:defRPr sz="3200" i="0" spc="5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3" name="Picture Placeholder 42">
            <a:extLst>
              <a:ext uri="{FF2B5EF4-FFF2-40B4-BE49-F238E27FC236}">
                <a16:creationId xmlns:a16="http://schemas.microsoft.com/office/drawing/2014/main" id="{E0B6C055-B48A-412B-88B0-737289AC0BDB}"/>
              </a:ext>
            </a:extLst>
          </p:cNvPr>
          <p:cNvSpPr>
            <a:spLocks noGrp="1"/>
          </p:cNvSpPr>
          <p:nvPr>
            <p:ph type="pic" sz="quarter" idx="10"/>
          </p:nvPr>
        </p:nvSpPr>
        <p:spPr>
          <a:xfrm>
            <a:off x="539750" y="536575"/>
            <a:ext cx="2366963" cy="2760663"/>
          </a:xfrm>
        </p:spPr>
        <p:txBody>
          <a:bodyPr/>
          <a:lstStyle/>
          <a:p>
            <a:r>
              <a:rPr lang="en-US"/>
              <a:t>Click icon to add picture</a:t>
            </a:r>
            <a:endParaRPr lang="en-US" dirty="0"/>
          </a:p>
        </p:txBody>
      </p:sp>
      <p:sp>
        <p:nvSpPr>
          <p:cNvPr id="44" name="Picture Placeholder 42">
            <a:extLst>
              <a:ext uri="{FF2B5EF4-FFF2-40B4-BE49-F238E27FC236}">
                <a16:creationId xmlns:a16="http://schemas.microsoft.com/office/drawing/2014/main" id="{AE13F241-D0A7-491D-81D3-CB6450291490}"/>
              </a:ext>
            </a:extLst>
          </p:cNvPr>
          <p:cNvSpPr>
            <a:spLocks noGrp="1"/>
          </p:cNvSpPr>
          <p:nvPr>
            <p:ph type="pic" sz="quarter" idx="11"/>
          </p:nvPr>
        </p:nvSpPr>
        <p:spPr>
          <a:xfrm>
            <a:off x="3174887" y="543842"/>
            <a:ext cx="2366963" cy="2760663"/>
          </a:xfrm>
        </p:spPr>
        <p:txBody>
          <a:bodyPr/>
          <a:lstStyle/>
          <a:p>
            <a:r>
              <a:rPr lang="en-US"/>
              <a:t>Click icon to add picture</a:t>
            </a:r>
            <a:endParaRPr lang="en-US" dirty="0"/>
          </a:p>
        </p:txBody>
      </p:sp>
      <p:sp>
        <p:nvSpPr>
          <p:cNvPr id="46" name="Picture Placeholder 42">
            <a:extLst>
              <a:ext uri="{FF2B5EF4-FFF2-40B4-BE49-F238E27FC236}">
                <a16:creationId xmlns:a16="http://schemas.microsoft.com/office/drawing/2014/main" id="{DC189B8E-5A5B-400F-8F5F-63F61759E081}"/>
              </a:ext>
            </a:extLst>
          </p:cNvPr>
          <p:cNvSpPr>
            <a:spLocks noGrp="1"/>
          </p:cNvSpPr>
          <p:nvPr>
            <p:ph type="pic" sz="quarter" idx="12"/>
          </p:nvPr>
        </p:nvSpPr>
        <p:spPr>
          <a:xfrm>
            <a:off x="539642" y="3563566"/>
            <a:ext cx="2366963" cy="2760663"/>
          </a:xfrm>
        </p:spPr>
        <p:txBody>
          <a:bodyPr/>
          <a:lstStyle/>
          <a:p>
            <a:r>
              <a:rPr lang="en-US"/>
              <a:t>Click icon to add picture</a:t>
            </a:r>
            <a:endParaRPr lang="en-US" dirty="0"/>
          </a:p>
        </p:txBody>
      </p:sp>
      <p:sp>
        <p:nvSpPr>
          <p:cNvPr id="47" name="Picture Placeholder 42">
            <a:extLst>
              <a:ext uri="{FF2B5EF4-FFF2-40B4-BE49-F238E27FC236}">
                <a16:creationId xmlns:a16="http://schemas.microsoft.com/office/drawing/2014/main" id="{07055732-D9B3-42AF-9ADA-0D1F8DC2D5FB}"/>
              </a:ext>
            </a:extLst>
          </p:cNvPr>
          <p:cNvSpPr>
            <a:spLocks noGrp="1"/>
          </p:cNvSpPr>
          <p:nvPr>
            <p:ph type="pic" sz="quarter" idx="13"/>
          </p:nvPr>
        </p:nvSpPr>
        <p:spPr>
          <a:xfrm>
            <a:off x="3174779" y="3570833"/>
            <a:ext cx="2366963" cy="2760663"/>
          </a:xfrm>
        </p:spPr>
        <p:txBody>
          <a:bodyPr/>
          <a:lstStyle/>
          <a:p>
            <a:r>
              <a:rPr lang="en-US"/>
              <a:t>Click icon to add picture</a:t>
            </a:r>
            <a:endParaRPr lang="en-US" dirty="0"/>
          </a:p>
        </p:txBody>
      </p:sp>
      <p:sp>
        <p:nvSpPr>
          <p:cNvPr id="28" name="Date Placeholder 47">
            <a:extLst>
              <a:ext uri="{FF2B5EF4-FFF2-40B4-BE49-F238E27FC236}">
                <a16:creationId xmlns:a16="http://schemas.microsoft.com/office/drawing/2014/main" id="{5B51C357-082C-45A5-80C8-69FD4B94D329}"/>
              </a:ext>
            </a:extLst>
          </p:cNvPr>
          <p:cNvSpPr txBox="1">
            <a:spLocks/>
          </p:cNvSpPr>
          <p:nvPr userDrawn="1"/>
        </p:nvSpPr>
        <p:spPr>
          <a:xfrm>
            <a:off x="450000" y="6357168"/>
            <a:ext cx="1760150" cy="461665"/>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000" kern="1200" cap="all" spc="200" baseline="0">
                <a:solidFill>
                  <a:schemeClr val="tx1">
                    <a:alpha val="60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20XX</a:t>
            </a:r>
          </a:p>
        </p:txBody>
      </p:sp>
      <p:cxnSp>
        <p:nvCxnSpPr>
          <p:cNvPr id="18" name="Straight Connector 17">
            <a:extLst>
              <a:ext uri="{FF2B5EF4-FFF2-40B4-BE49-F238E27FC236}">
                <a16:creationId xmlns:a16="http://schemas.microsoft.com/office/drawing/2014/main" id="{D7ED9792-4CB9-419E-9961-050A9E00E2FA}"/>
              </a:ext>
              <a:ext uri="{C183D7F6-B498-43B3-948B-1728B52AA6E4}">
                <adec:decorative xmlns:adec="http://schemas.microsoft.com/office/drawing/2017/decorative" val="1"/>
              </a:ext>
            </a:extLst>
          </p:cNvPr>
          <p:cNvCxnSpPr>
            <a:cxnSpLocks/>
          </p:cNvCxnSpPr>
          <p:nvPr userDrawn="1"/>
        </p:nvCxnSpPr>
        <p:spPr>
          <a:xfrm>
            <a:off x="6096000" y="540000"/>
            <a:ext cx="0" cy="5778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E1EC9E08-1228-4409-88CC-9D1927E83943}"/>
              </a:ext>
              <a:ext uri="{C183D7F6-B498-43B3-948B-1728B52AA6E4}">
                <adec:decorative xmlns:adec="http://schemas.microsoft.com/office/drawing/2017/decorative" val="1"/>
              </a:ext>
            </a:extLst>
          </p:cNvPr>
          <p:cNvGrpSpPr/>
          <p:nvPr userDrawn="1"/>
        </p:nvGrpSpPr>
        <p:grpSpPr>
          <a:xfrm rot="8100000" flipH="1">
            <a:off x="6674373" y="402322"/>
            <a:ext cx="641184" cy="1069728"/>
            <a:chOff x="6484111" y="2967038"/>
            <a:chExt cx="641184" cy="1069728"/>
          </a:xfrm>
        </p:grpSpPr>
        <p:grpSp>
          <p:nvGrpSpPr>
            <p:cNvPr id="20" name="Group 19">
              <a:extLst>
                <a:ext uri="{FF2B5EF4-FFF2-40B4-BE49-F238E27FC236}">
                  <a16:creationId xmlns:a16="http://schemas.microsoft.com/office/drawing/2014/main" id="{0A892AB7-AE89-4F73-AE0D-3503473E251A}"/>
                </a:ext>
              </a:extLst>
            </p:cNvPr>
            <p:cNvGrpSpPr/>
            <p:nvPr/>
          </p:nvGrpSpPr>
          <p:grpSpPr>
            <a:xfrm>
              <a:off x="6808136" y="2967038"/>
              <a:ext cx="317159" cy="932400"/>
              <a:chOff x="6808136" y="2967038"/>
              <a:chExt cx="317159" cy="932400"/>
            </a:xfrm>
          </p:grpSpPr>
          <p:sp>
            <p:nvSpPr>
              <p:cNvPr id="25" name="Freeform 68">
                <a:extLst>
                  <a:ext uri="{FF2B5EF4-FFF2-40B4-BE49-F238E27FC236}">
                    <a16:creationId xmlns:a16="http://schemas.microsoft.com/office/drawing/2014/main" id="{734AFAA3-AA68-425A-834B-00F9D3690BA0}"/>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Freeform 69">
                <a:extLst>
                  <a:ext uri="{FF2B5EF4-FFF2-40B4-BE49-F238E27FC236}">
                    <a16:creationId xmlns:a16="http://schemas.microsoft.com/office/drawing/2014/main" id="{36ED0F24-8619-4AED-A07A-D075DF2AF24B}"/>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7" name="Line 70">
                <a:extLst>
                  <a:ext uri="{FF2B5EF4-FFF2-40B4-BE49-F238E27FC236}">
                    <a16:creationId xmlns:a16="http://schemas.microsoft.com/office/drawing/2014/main" id="{21E04150-0D06-4DFB-A73B-66DED0A5CFCB}"/>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1" name="Group 20">
              <a:extLst>
                <a:ext uri="{FF2B5EF4-FFF2-40B4-BE49-F238E27FC236}">
                  <a16:creationId xmlns:a16="http://schemas.microsoft.com/office/drawing/2014/main" id="{EA3C053E-6843-4D44-A64D-A37FD38410B0}"/>
                </a:ext>
              </a:extLst>
            </p:cNvPr>
            <p:cNvGrpSpPr/>
            <p:nvPr/>
          </p:nvGrpSpPr>
          <p:grpSpPr>
            <a:xfrm rot="18900000" flipH="1">
              <a:off x="6484111" y="3104366"/>
              <a:ext cx="317159" cy="932400"/>
              <a:chOff x="6808136" y="2967038"/>
              <a:chExt cx="317159" cy="932400"/>
            </a:xfrm>
          </p:grpSpPr>
          <p:sp>
            <p:nvSpPr>
              <p:cNvPr id="22" name="Freeform 68">
                <a:extLst>
                  <a:ext uri="{FF2B5EF4-FFF2-40B4-BE49-F238E27FC236}">
                    <a16:creationId xmlns:a16="http://schemas.microsoft.com/office/drawing/2014/main" id="{A84DD506-3B91-4CE4-AE62-8E2FCA17D931}"/>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Freeform 69">
                <a:extLst>
                  <a:ext uri="{FF2B5EF4-FFF2-40B4-BE49-F238E27FC236}">
                    <a16:creationId xmlns:a16="http://schemas.microsoft.com/office/drawing/2014/main" id="{18C6659C-7CBF-419E-B2AB-53A6FBB4FFEA}"/>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24" name="Line 70">
                <a:extLst>
                  <a:ext uri="{FF2B5EF4-FFF2-40B4-BE49-F238E27FC236}">
                    <a16:creationId xmlns:a16="http://schemas.microsoft.com/office/drawing/2014/main" id="{C7B1B371-3EFF-4F0E-8B44-1A397B69DDFB}"/>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9" name="Footer Placeholder 48">
            <a:extLst>
              <a:ext uri="{FF2B5EF4-FFF2-40B4-BE49-F238E27FC236}">
                <a16:creationId xmlns:a16="http://schemas.microsoft.com/office/drawing/2014/main" id="{B217CCF8-D1B0-4B96-AF9D-78BFAEE6D77D}"/>
              </a:ext>
            </a:extLst>
          </p:cNvPr>
          <p:cNvSpPr txBox="1">
            <a:spLocks/>
          </p:cNvSpPr>
          <p:nvPr userDrawn="1"/>
        </p:nvSpPr>
        <p:spPr>
          <a:xfrm>
            <a:off x="2754312" y="6357600"/>
            <a:ext cx="6683376" cy="460800"/>
          </a:xfrm>
          <a:prstGeom prst="rect">
            <a:avLst/>
          </a:prstGeom>
        </p:spPr>
        <p:txBody>
          <a:bodyPr vert="horz" lIns="91440" tIns="45720" rIns="91440" bIns="45720" rtlCol="0" anchor="ctr"/>
          <a:lstStyle>
            <a:defPPr>
              <a:defRPr lang="en-US"/>
            </a:defPPr>
            <a:lvl1pPr marL="0" algn="ctr" defTabSz="914400" rtl="0" eaLnBrk="1" latinLnBrk="0" hangingPunct="1">
              <a:defRPr sz="1000" kern="1200" cap="all" spc="300" baseline="0">
                <a:solidFill>
                  <a:schemeClr val="tx1">
                    <a:alpha val="60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Sample Footer Text</a:t>
            </a:r>
          </a:p>
        </p:txBody>
      </p:sp>
      <p:grpSp>
        <p:nvGrpSpPr>
          <p:cNvPr id="30" name="Group 29">
            <a:extLst>
              <a:ext uri="{FF2B5EF4-FFF2-40B4-BE49-F238E27FC236}">
                <a16:creationId xmlns:a16="http://schemas.microsoft.com/office/drawing/2014/main" id="{615108B9-F897-467F-809F-6A4A2AE7EA20}"/>
              </a:ext>
              <a:ext uri="{C183D7F6-B498-43B3-948B-1728B52AA6E4}">
                <adec:decorative xmlns:adec="http://schemas.microsoft.com/office/drawing/2017/decorative" val="1"/>
              </a:ext>
            </a:extLst>
          </p:cNvPr>
          <p:cNvGrpSpPr/>
          <p:nvPr userDrawn="1"/>
        </p:nvGrpSpPr>
        <p:grpSpPr>
          <a:xfrm rot="18900000" flipH="1">
            <a:off x="11020475" y="5368081"/>
            <a:ext cx="641184" cy="1069728"/>
            <a:chOff x="6484111" y="2967038"/>
            <a:chExt cx="641184" cy="1069728"/>
          </a:xfrm>
        </p:grpSpPr>
        <p:grpSp>
          <p:nvGrpSpPr>
            <p:cNvPr id="31" name="Group 30">
              <a:extLst>
                <a:ext uri="{FF2B5EF4-FFF2-40B4-BE49-F238E27FC236}">
                  <a16:creationId xmlns:a16="http://schemas.microsoft.com/office/drawing/2014/main" id="{86413051-FD79-4060-A702-60F38BF4A35C}"/>
                </a:ext>
              </a:extLst>
            </p:cNvPr>
            <p:cNvGrpSpPr/>
            <p:nvPr/>
          </p:nvGrpSpPr>
          <p:grpSpPr>
            <a:xfrm>
              <a:off x="6808136" y="2967038"/>
              <a:ext cx="317159" cy="932400"/>
              <a:chOff x="6808136" y="2967038"/>
              <a:chExt cx="317159" cy="932400"/>
            </a:xfrm>
          </p:grpSpPr>
          <p:sp>
            <p:nvSpPr>
              <p:cNvPr id="36" name="Freeform 68">
                <a:extLst>
                  <a:ext uri="{FF2B5EF4-FFF2-40B4-BE49-F238E27FC236}">
                    <a16:creationId xmlns:a16="http://schemas.microsoft.com/office/drawing/2014/main" id="{B764F2D9-1B19-42EA-9AF0-6050DDABAA0D}"/>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69">
                <a:extLst>
                  <a:ext uri="{FF2B5EF4-FFF2-40B4-BE49-F238E27FC236}">
                    <a16:creationId xmlns:a16="http://schemas.microsoft.com/office/drawing/2014/main" id="{557F4B3F-3926-4C1D-ABBF-B23809871796}"/>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8" name="Line 70">
                <a:extLst>
                  <a:ext uri="{FF2B5EF4-FFF2-40B4-BE49-F238E27FC236}">
                    <a16:creationId xmlns:a16="http://schemas.microsoft.com/office/drawing/2014/main" id="{81E74331-4EEB-49F8-912F-1DF74636E772}"/>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2" name="Group 31">
              <a:extLst>
                <a:ext uri="{FF2B5EF4-FFF2-40B4-BE49-F238E27FC236}">
                  <a16:creationId xmlns:a16="http://schemas.microsoft.com/office/drawing/2014/main" id="{E88BEEF7-57D3-43D4-9EBA-6948ED40B433}"/>
                </a:ext>
              </a:extLst>
            </p:cNvPr>
            <p:cNvGrpSpPr/>
            <p:nvPr/>
          </p:nvGrpSpPr>
          <p:grpSpPr>
            <a:xfrm rot="18900000" flipH="1">
              <a:off x="6484111" y="3104366"/>
              <a:ext cx="317159" cy="932400"/>
              <a:chOff x="6808136" y="2967038"/>
              <a:chExt cx="317159" cy="932400"/>
            </a:xfrm>
          </p:grpSpPr>
          <p:sp>
            <p:nvSpPr>
              <p:cNvPr id="33" name="Freeform 68">
                <a:extLst>
                  <a:ext uri="{FF2B5EF4-FFF2-40B4-BE49-F238E27FC236}">
                    <a16:creationId xmlns:a16="http://schemas.microsoft.com/office/drawing/2014/main" id="{0CD7B047-B489-4D5B-9C32-1BA667136A12}"/>
                  </a:ext>
                </a:extLst>
              </p:cNvPr>
              <p:cNvSpPr>
                <a:spLocks/>
              </p:cNvSpPr>
              <p:nvPr/>
            </p:nvSpPr>
            <p:spPr bwMode="auto">
              <a:xfrm>
                <a:off x="6808136" y="2967038"/>
                <a:ext cx="159772" cy="710627"/>
              </a:xfrm>
              <a:custGeom>
                <a:avLst/>
                <a:gdLst>
                  <a:gd name="T0" fmla="*/ 0 w 67"/>
                  <a:gd name="T1" fmla="*/ 149 h 298"/>
                  <a:gd name="T2" fmla="*/ 67 w 67"/>
                  <a:gd name="T3" fmla="*/ 298 h 298"/>
                  <a:gd name="T4" fmla="*/ 67 w 67"/>
                  <a:gd name="T5" fmla="*/ 0 h 298"/>
                  <a:gd name="T6" fmla="*/ 0 w 67"/>
                  <a:gd name="T7" fmla="*/ 149 h 298"/>
                </a:gdLst>
                <a:ahLst/>
                <a:cxnLst>
                  <a:cxn ang="0">
                    <a:pos x="T0" y="T1"/>
                  </a:cxn>
                  <a:cxn ang="0">
                    <a:pos x="T2" y="T3"/>
                  </a:cxn>
                  <a:cxn ang="0">
                    <a:pos x="T4" y="T5"/>
                  </a:cxn>
                  <a:cxn ang="0">
                    <a:pos x="T6" y="T7"/>
                  </a:cxn>
                </a:cxnLst>
                <a:rect l="0" t="0" r="r" b="b"/>
                <a:pathLst>
                  <a:path w="67" h="298">
                    <a:moveTo>
                      <a:pt x="0" y="149"/>
                    </a:moveTo>
                    <a:cubicBezTo>
                      <a:pt x="0" y="208"/>
                      <a:pt x="26" y="261"/>
                      <a:pt x="67" y="298"/>
                    </a:cubicBezTo>
                    <a:cubicBezTo>
                      <a:pt x="67" y="0"/>
                      <a:pt x="67" y="0"/>
                      <a:pt x="67" y="0"/>
                    </a:cubicBezTo>
                    <a:cubicBezTo>
                      <a:pt x="26" y="36"/>
                      <a:pt x="0" y="89"/>
                      <a:pt x="0" y="149"/>
                    </a:cubicBezTo>
                    <a:close/>
                  </a:path>
                </a:pathLst>
              </a:custGeom>
              <a:gradFill flip="none" rotWithShape="1">
                <a:gsLst>
                  <a:gs pos="0">
                    <a:srgbClr val="FFFFFF">
                      <a:alpha val="80000"/>
                    </a:srgbClr>
                  </a:gs>
                  <a:gs pos="100000">
                    <a:srgbClr val="FFFFFF">
                      <a:alpha val="20000"/>
                    </a:srgbClr>
                  </a:gs>
                </a:gsLst>
                <a:lin ang="189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69">
                <a:extLst>
                  <a:ext uri="{FF2B5EF4-FFF2-40B4-BE49-F238E27FC236}">
                    <a16:creationId xmlns:a16="http://schemas.microsoft.com/office/drawing/2014/main" id="{2B703141-C1B3-4AFF-991F-D77B298AE8B4}"/>
                  </a:ext>
                </a:extLst>
              </p:cNvPr>
              <p:cNvSpPr>
                <a:spLocks/>
              </p:cNvSpPr>
              <p:nvPr/>
            </p:nvSpPr>
            <p:spPr bwMode="auto">
              <a:xfrm>
                <a:off x="6967908" y="2967038"/>
                <a:ext cx="157387" cy="710627"/>
              </a:xfrm>
              <a:custGeom>
                <a:avLst/>
                <a:gdLst>
                  <a:gd name="T0" fmla="*/ 0 w 66"/>
                  <a:gd name="T1" fmla="*/ 0 h 298"/>
                  <a:gd name="T2" fmla="*/ 0 w 66"/>
                  <a:gd name="T3" fmla="*/ 298 h 298"/>
                  <a:gd name="T4" fmla="*/ 66 w 66"/>
                  <a:gd name="T5" fmla="*/ 149 h 298"/>
                  <a:gd name="T6" fmla="*/ 0 w 66"/>
                  <a:gd name="T7" fmla="*/ 0 h 298"/>
                </a:gdLst>
                <a:ahLst/>
                <a:cxnLst>
                  <a:cxn ang="0">
                    <a:pos x="T0" y="T1"/>
                  </a:cxn>
                  <a:cxn ang="0">
                    <a:pos x="T2" y="T3"/>
                  </a:cxn>
                  <a:cxn ang="0">
                    <a:pos x="T4" y="T5"/>
                  </a:cxn>
                  <a:cxn ang="0">
                    <a:pos x="T6" y="T7"/>
                  </a:cxn>
                </a:cxnLst>
                <a:rect l="0" t="0" r="r" b="b"/>
                <a:pathLst>
                  <a:path w="66" h="298">
                    <a:moveTo>
                      <a:pt x="0" y="0"/>
                    </a:moveTo>
                    <a:cubicBezTo>
                      <a:pt x="0" y="298"/>
                      <a:pt x="0" y="298"/>
                      <a:pt x="0" y="298"/>
                    </a:cubicBezTo>
                    <a:cubicBezTo>
                      <a:pt x="41" y="261"/>
                      <a:pt x="66" y="208"/>
                      <a:pt x="66" y="149"/>
                    </a:cubicBezTo>
                    <a:cubicBezTo>
                      <a:pt x="66" y="89"/>
                      <a:pt x="41" y="36"/>
                      <a:pt x="0" y="0"/>
                    </a:cubicBezTo>
                    <a:close/>
                  </a:path>
                </a:pathLst>
              </a:custGeom>
              <a:gradFill flip="none" rotWithShape="1">
                <a:gsLst>
                  <a:gs pos="0">
                    <a:srgbClr val="FFFFFF">
                      <a:alpha val="80000"/>
                    </a:srgbClr>
                  </a:gs>
                  <a:gs pos="100000">
                    <a:srgbClr val="FFFFFF">
                      <a:alpha val="10000"/>
                    </a:srgbClr>
                  </a:gs>
                </a:gsLst>
                <a:lin ang="2700000" scaled="0"/>
                <a:tileRect/>
              </a:gra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Line 70">
                <a:extLst>
                  <a:ext uri="{FF2B5EF4-FFF2-40B4-BE49-F238E27FC236}">
                    <a16:creationId xmlns:a16="http://schemas.microsoft.com/office/drawing/2014/main" id="{FEEBB32D-FA5C-432C-B55F-1F74A4D13F17}"/>
                  </a:ext>
                </a:extLst>
              </p:cNvPr>
              <p:cNvSpPr>
                <a:spLocks noChangeShapeType="1"/>
              </p:cNvSpPr>
              <p:nvPr/>
            </p:nvSpPr>
            <p:spPr bwMode="auto">
              <a:xfrm flipV="1">
                <a:off x="6967908" y="2967038"/>
                <a:ext cx="0" cy="932400"/>
              </a:xfrm>
              <a:prstGeom prst="line">
                <a:avLst/>
              </a:pr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39" name="Slide Number Placeholder 49">
            <a:extLst>
              <a:ext uri="{FF2B5EF4-FFF2-40B4-BE49-F238E27FC236}">
                <a16:creationId xmlns:a16="http://schemas.microsoft.com/office/drawing/2014/main" id="{FAE9A1BE-DDB9-4362-A4F6-BE1A07DBF6F1}"/>
              </a:ext>
            </a:extLst>
          </p:cNvPr>
          <p:cNvSpPr txBox="1">
            <a:spLocks/>
          </p:cNvSpPr>
          <p:nvPr userDrawn="1"/>
        </p:nvSpPr>
        <p:spPr>
          <a:xfrm>
            <a:off x="9982800" y="6357600"/>
            <a:ext cx="1760150" cy="460800"/>
          </a:xfrm>
          <a:prstGeom prst="rect">
            <a:avLst/>
          </a:prstGeom>
        </p:spPr>
        <p:txBody>
          <a:bodyPr vert="horz" lIns="91440" tIns="45720" rIns="91440" bIns="45720" rtlCol="0" anchor="ctr"/>
          <a:lstStyle>
            <a:defPPr>
              <a:defRPr lang="en-US"/>
            </a:defPPr>
            <a:lvl1pPr marL="0" algn="r" defTabSz="914400" rtl="0" eaLnBrk="1" latinLnBrk="0" hangingPunct="1">
              <a:defRPr sz="1000" kern="1200" cap="all" spc="200" baseline="0">
                <a:solidFill>
                  <a:schemeClr val="tx1">
                    <a:alpha val="60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39607A7-8386-47DB-8578-DDEDD194E5D4}" type="slidenum">
              <a:rPr lang="en-US" smtClean="0"/>
              <a:pPr/>
              <a:t>‹#›</a:t>
            </a:fld>
            <a:endParaRPr lang="en-US" dirty="0"/>
          </a:p>
        </p:txBody>
      </p:sp>
    </p:spTree>
    <p:extLst>
      <p:ext uri="{BB962C8B-B14F-4D97-AF65-F5344CB8AC3E}">
        <p14:creationId xmlns:p14="http://schemas.microsoft.com/office/powerpoint/2010/main" val="1283764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3B6B0-54DE-4F2D-84DD-D06CD3B117B4}"/>
              </a:ext>
            </a:extLst>
          </p:cNvPr>
          <p:cNvSpPr>
            <a:spLocks noGrp="1"/>
          </p:cNvSpPr>
          <p:nvPr>
            <p:ph type="title"/>
          </p:nvPr>
        </p:nvSpPr>
        <p:spPr/>
        <p:txBody>
          <a:bodyPr/>
          <a:lstStyle>
            <a:lvl1pPr algn="ctr">
              <a:defRPr/>
            </a:lvl1pPr>
          </a:lstStyle>
          <a:p>
            <a:r>
              <a:rPr lang="en-US"/>
              <a:t>Click to edit Master title style</a:t>
            </a:r>
            <a:endParaRPr lang="en-US" dirty="0"/>
          </a:p>
        </p:txBody>
      </p:sp>
      <p:sp>
        <p:nvSpPr>
          <p:cNvPr id="14" name="Picture Placeholder 13">
            <a:extLst>
              <a:ext uri="{FF2B5EF4-FFF2-40B4-BE49-F238E27FC236}">
                <a16:creationId xmlns:a16="http://schemas.microsoft.com/office/drawing/2014/main" id="{BC50FC60-9736-40BD-8EF0-51BD04771675}"/>
              </a:ext>
            </a:extLst>
          </p:cNvPr>
          <p:cNvSpPr>
            <a:spLocks noGrp="1"/>
          </p:cNvSpPr>
          <p:nvPr>
            <p:ph type="pic" sz="quarter" idx="13"/>
          </p:nvPr>
        </p:nvSpPr>
        <p:spPr>
          <a:xfrm>
            <a:off x="1166813" y="2479675"/>
            <a:ext cx="1587500" cy="2330450"/>
          </a:xfrm>
        </p:spPr>
        <p:txBody>
          <a:bodyPr/>
          <a:lstStyle/>
          <a:p>
            <a:r>
              <a:rPr lang="en-US"/>
              <a:t>Click icon to add picture</a:t>
            </a:r>
            <a:endParaRPr lang="en-US" dirty="0"/>
          </a:p>
        </p:txBody>
      </p:sp>
      <p:sp>
        <p:nvSpPr>
          <p:cNvPr id="15" name="Picture Placeholder 13">
            <a:extLst>
              <a:ext uri="{FF2B5EF4-FFF2-40B4-BE49-F238E27FC236}">
                <a16:creationId xmlns:a16="http://schemas.microsoft.com/office/drawing/2014/main" id="{7D564077-E600-44C8-B691-00C1C3ECC1C6}"/>
              </a:ext>
            </a:extLst>
          </p:cNvPr>
          <p:cNvSpPr>
            <a:spLocks noGrp="1"/>
          </p:cNvSpPr>
          <p:nvPr>
            <p:ph type="pic" sz="quarter" idx="14"/>
          </p:nvPr>
        </p:nvSpPr>
        <p:spPr>
          <a:xfrm>
            <a:off x="3228885" y="2479675"/>
            <a:ext cx="1587500" cy="2330450"/>
          </a:xfrm>
        </p:spPr>
        <p:txBody>
          <a:bodyPr/>
          <a:lstStyle/>
          <a:p>
            <a:r>
              <a:rPr lang="en-US"/>
              <a:t>Click icon to add picture</a:t>
            </a:r>
            <a:endParaRPr lang="en-US" dirty="0"/>
          </a:p>
        </p:txBody>
      </p:sp>
      <p:sp>
        <p:nvSpPr>
          <p:cNvPr id="16" name="Picture Placeholder 13">
            <a:extLst>
              <a:ext uri="{FF2B5EF4-FFF2-40B4-BE49-F238E27FC236}">
                <a16:creationId xmlns:a16="http://schemas.microsoft.com/office/drawing/2014/main" id="{5EF6670B-24A6-4EC1-AB19-83414A6BFC81}"/>
              </a:ext>
            </a:extLst>
          </p:cNvPr>
          <p:cNvSpPr>
            <a:spLocks noGrp="1"/>
          </p:cNvSpPr>
          <p:nvPr>
            <p:ph type="pic" sz="quarter" idx="15"/>
          </p:nvPr>
        </p:nvSpPr>
        <p:spPr>
          <a:xfrm>
            <a:off x="5302249" y="2479675"/>
            <a:ext cx="1587500" cy="2330450"/>
          </a:xfrm>
        </p:spPr>
        <p:txBody>
          <a:bodyPr/>
          <a:lstStyle/>
          <a:p>
            <a:r>
              <a:rPr lang="en-US"/>
              <a:t>Click icon to add picture</a:t>
            </a:r>
            <a:endParaRPr lang="en-US" dirty="0"/>
          </a:p>
        </p:txBody>
      </p:sp>
      <p:sp>
        <p:nvSpPr>
          <p:cNvPr id="17" name="Picture Placeholder 13">
            <a:extLst>
              <a:ext uri="{FF2B5EF4-FFF2-40B4-BE49-F238E27FC236}">
                <a16:creationId xmlns:a16="http://schemas.microsoft.com/office/drawing/2014/main" id="{DCE770BA-A562-4780-AEC9-94BC0C7C53FA}"/>
              </a:ext>
            </a:extLst>
          </p:cNvPr>
          <p:cNvSpPr>
            <a:spLocks noGrp="1"/>
          </p:cNvSpPr>
          <p:nvPr>
            <p:ph type="pic" sz="quarter" idx="16"/>
          </p:nvPr>
        </p:nvSpPr>
        <p:spPr>
          <a:xfrm>
            <a:off x="7364764" y="2479675"/>
            <a:ext cx="1587500" cy="2330450"/>
          </a:xfrm>
        </p:spPr>
        <p:txBody>
          <a:bodyPr/>
          <a:lstStyle/>
          <a:p>
            <a:r>
              <a:rPr lang="en-US"/>
              <a:t>Click icon to add picture</a:t>
            </a:r>
            <a:endParaRPr lang="en-US" dirty="0"/>
          </a:p>
        </p:txBody>
      </p:sp>
      <p:sp>
        <p:nvSpPr>
          <p:cNvPr id="18" name="Picture Placeholder 13">
            <a:extLst>
              <a:ext uri="{FF2B5EF4-FFF2-40B4-BE49-F238E27FC236}">
                <a16:creationId xmlns:a16="http://schemas.microsoft.com/office/drawing/2014/main" id="{C627DB31-AE80-40F1-A5C7-E1FBE1521BD4}"/>
              </a:ext>
            </a:extLst>
          </p:cNvPr>
          <p:cNvSpPr>
            <a:spLocks noGrp="1"/>
          </p:cNvSpPr>
          <p:nvPr>
            <p:ph type="pic" sz="quarter" idx="17"/>
          </p:nvPr>
        </p:nvSpPr>
        <p:spPr>
          <a:xfrm>
            <a:off x="9437688" y="2479675"/>
            <a:ext cx="1587500" cy="2330450"/>
          </a:xfrm>
        </p:spPr>
        <p:txBody>
          <a:bodyPr/>
          <a:lstStyle/>
          <a:p>
            <a:r>
              <a:rPr lang="en-US"/>
              <a:t>Click icon to add picture</a:t>
            </a:r>
            <a:endParaRPr lang="en-US" dirty="0"/>
          </a:p>
        </p:txBody>
      </p:sp>
      <p:cxnSp>
        <p:nvCxnSpPr>
          <p:cNvPr id="11" name="Straight Connector 10">
            <a:extLst>
              <a:ext uri="{FF2B5EF4-FFF2-40B4-BE49-F238E27FC236}">
                <a16:creationId xmlns:a16="http://schemas.microsoft.com/office/drawing/2014/main" id="{CDA79604-04BA-44C3-8188-694F8E9C2360}"/>
              </a:ext>
              <a:ext uri="{C183D7F6-B498-43B3-948B-1728B52AA6E4}">
                <adec:decorative xmlns:adec="http://schemas.microsoft.com/office/drawing/2017/decorative" val="1"/>
              </a:ext>
            </a:extLst>
          </p:cNvPr>
          <p:cNvCxnSpPr>
            <a:cxnSpLocks/>
          </p:cNvCxnSpPr>
          <p:nvPr userDrawn="1"/>
        </p:nvCxnSpPr>
        <p:spPr>
          <a:xfrm>
            <a:off x="5826000" y="1911592"/>
            <a:ext cx="540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Text Placeholder 27">
            <a:extLst>
              <a:ext uri="{FF2B5EF4-FFF2-40B4-BE49-F238E27FC236}">
                <a16:creationId xmlns:a16="http://schemas.microsoft.com/office/drawing/2014/main" id="{325542BB-A1DE-421A-898F-007CCBCC1040}"/>
              </a:ext>
            </a:extLst>
          </p:cNvPr>
          <p:cNvSpPr>
            <a:spLocks noGrp="1"/>
          </p:cNvSpPr>
          <p:nvPr>
            <p:ph type="body" sz="quarter" idx="18"/>
          </p:nvPr>
        </p:nvSpPr>
        <p:spPr>
          <a:xfrm>
            <a:off x="1166813" y="5094555"/>
            <a:ext cx="1587499" cy="350292"/>
          </a:xfrm>
        </p:spPr>
        <p:txBody>
          <a:bodyPr anchor="ctr">
            <a:noAutofit/>
          </a:bodyPr>
          <a:lstStyle>
            <a:lvl1pPr marL="0" indent="0" algn="ctr">
              <a:buNone/>
              <a:defRPr lang="en-US" sz="16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0" name="Text Placeholder 27">
            <a:extLst>
              <a:ext uri="{FF2B5EF4-FFF2-40B4-BE49-F238E27FC236}">
                <a16:creationId xmlns:a16="http://schemas.microsoft.com/office/drawing/2014/main" id="{95E87339-255E-4557-9768-A292ED25DBA8}"/>
              </a:ext>
            </a:extLst>
          </p:cNvPr>
          <p:cNvSpPr>
            <a:spLocks noGrp="1"/>
          </p:cNvSpPr>
          <p:nvPr>
            <p:ph type="body" sz="quarter" idx="19"/>
          </p:nvPr>
        </p:nvSpPr>
        <p:spPr>
          <a:xfrm>
            <a:off x="1166813" y="5371723"/>
            <a:ext cx="1587499" cy="350292"/>
          </a:xfrm>
        </p:spPr>
        <p:txBody>
          <a:bodyPr>
            <a:noAutofit/>
          </a:bodyPr>
          <a:lstStyle>
            <a:lvl1pPr marL="0" indent="0" algn="ctr">
              <a:buNone/>
              <a:defRPr lang="en-US" sz="12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1" name="Text Placeholder 27">
            <a:extLst>
              <a:ext uri="{FF2B5EF4-FFF2-40B4-BE49-F238E27FC236}">
                <a16:creationId xmlns:a16="http://schemas.microsoft.com/office/drawing/2014/main" id="{969EC781-370F-41FC-AD76-0728B465E512}"/>
              </a:ext>
            </a:extLst>
          </p:cNvPr>
          <p:cNvSpPr>
            <a:spLocks noGrp="1"/>
          </p:cNvSpPr>
          <p:nvPr>
            <p:ph type="body" sz="quarter" idx="20"/>
          </p:nvPr>
        </p:nvSpPr>
        <p:spPr>
          <a:xfrm>
            <a:off x="3228885" y="5094555"/>
            <a:ext cx="1587499" cy="350292"/>
          </a:xfrm>
        </p:spPr>
        <p:txBody>
          <a:bodyPr anchor="ctr">
            <a:noAutofit/>
          </a:bodyPr>
          <a:lstStyle>
            <a:lvl1pPr marL="0" indent="0" algn="ctr">
              <a:buNone/>
              <a:defRPr lang="en-US" sz="16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2" name="Text Placeholder 27">
            <a:extLst>
              <a:ext uri="{FF2B5EF4-FFF2-40B4-BE49-F238E27FC236}">
                <a16:creationId xmlns:a16="http://schemas.microsoft.com/office/drawing/2014/main" id="{50C960BB-D9A3-417D-87D9-E93363FB5850}"/>
              </a:ext>
            </a:extLst>
          </p:cNvPr>
          <p:cNvSpPr>
            <a:spLocks noGrp="1"/>
          </p:cNvSpPr>
          <p:nvPr>
            <p:ph type="body" sz="quarter" idx="21"/>
          </p:nvPr>
        </p:nvSpPr>
        <p:spPr>
          <a:xfrm>
            <a:off x="3228885" y="5371723"/>
            <a:ext cx="1587499" cy="350292"/>
          </a:xfrm>
        </p:spPr>
        <p:txBody>
          <a:bodyPr>
            <a:noAutofit/>
          </a:bodyPr>
          <a:lstStyle>
            <a:lvl1pPr marL="0" indent="0" algn="ctr">
              <a:buNone/>
              <a:defRPr lang="en-US" sz="12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3" name="Text Placeholder 27">
            <a:extLst>
              <a:ext uri="{FF2B5EF4-FFF2-40B4-BE49-F238E27FC236}">
                <a16:creationId xmlns:a16="http://schemas.microsoft.com/office/drawing/2014/main" id="{714B566C-453D-4E47-8BE0-2EF7145AD3AF}"/>
              </a:ext>
            </a:extLst>
          </p:cNvPr>
          <p:cNvSpPr>
            <a:spLocks noGrp="1"/>
          </p:cNvSpPr>
          <p:nvPr>
            <p:ph type="body" sz="quarter" idx="22"/>
          </p:nvPr>
        </p:nvSpPr>
        <p:spPr>
          <a:xfrm>
            <a:off x="5302249" y="5094555"/>
            <a:ext cx="1587499" cy="350292"/>
          </a:xfrm>
        </p:spPr>
        <p:txBody>
          <a:bodyPr anchor="ctr">
            <a:noAutofit/>
          </a:bodyPr>
          <a:lstStyle>
            <a:lvl1pPr marL="0" indent="0" algn="ctr">
              <a:buNone/>
              <a:defRPr lang="en-US" sz="16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4" name="Text Placeholder 27">
            <a:extLst>
              <a:ext uri="{FF2B5EF4-FFF2-40B4-BE49-F238E27FC236}">
                <a16:creationId xmlns:a16="http://schemas.microsoft.com/office/drawing/2014/main" id="{8C9D423F-AE1B-476A-AC7E-F34CE6ABFA31}"/>
              </a:ext>
            </a:extLst>
          </p:cNvPr>
          <p:cNvSpPr>
            <a:spLocks noGrp="1"/>
          </p:cNvSpPr>
          <p:nvPr>
            <p:ph type="body" sz="quarter" idx="23"/>
          </p:nvPr>
        </p:nvSpPr>
        <p:spPr>
          <a:xfrm>
            <a:off x="5302249" y="5371723"/>
            <a:ext cx="1587499" cy="350292"/>
          </a:xfrm>
        </p:spPr>
        <p:txBody>
          <a:bodyPr>
            <a:noAutofit/>
          </a:bodyPr>
          <a:lstStyle>
            <a:lvl1pPr marL="0" indent="0" algn="ctr">
              <a:buNone/>
              <a:defRPr lang="en-US" sz="12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5" name="Text Placeholder 27">
            <a:extLst>
              <a:ext uri="{FF2B5EF4-FFF2-40B4-BE49-F238E27FC236}">
                <a16:creationId xmlns:a16="http://schemas.microsoft.com/office/drawing/2014/main" id="{F25DCDC4-ECAE-47AB-8ED3-07D8D33BF181}"/>
              </a:ext>
            </a:extLst>
          </p:cNvPr>
          <p:cNvSpPr>
            <a:spLocks noGrp="1"/>
          </p:cNvSpPr>
          <p:nvPr>
            <p:ph type="body" sz="quarter" idx="24"/>
          </p:nvPr>
        </p:nvSpPr>
        <p:spPr>
          <a:xfrm>
            <a:off x="7364765" y="5094555"/>
            <a:ext cx="1587499" cy="350292"/>
          </a:xfrm>
        </p:spPr>
        <p:txBody>
          <a:bodyPr anchor="ctr">
            <a:noAutofit/>
          </a:bodyPr>
          <a:lstStyle>
            <a:lvl1pPr marL="0" indent="0" algn="ctr">
              <a:buNone/>
              <a:defRPr lang="en-US" sz="16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6" name="Text Placeholder 27">
            <a:extLst>
              <a:ext uri="{FF2B5EF4-FFF2-40B4-BE49-F238E27FC236}">
                <a16:creationId xmlns:a16="http://schemas.microsoft.com/office/drawing/2014/main" id="{1A7D8398-681A-475F-9624-02EFB0099D50}"/>
              </a:ext>
            </a:extLst>
          </p:cNvPr>
          <p:cNvSpPr>
            <a:spLocks noGrp="1"/>
          </p:cNvSpPr>
          <p:nvPr>
            <p:ph type="body" sz="quarter" idx="25"/>
          </p:nvPr>
        </p:nvSpPr>
        <p:spPr>
          <a:xfrm>
            <a:off x="7364765" y="5371723"/>
            <a:ext cx="1587499" cy="350292"/>
          </a:xfrm>
        </p:spPr>
        <p:txBody>
          <a:bodyPr>
            <a:noAutofit/>
          </a:bodyPr>
          <a:lstStyle>
            <a:lvl1pPr marL="0" indent="0" algn="ctr">
              <a:buNone/>
              <a:defRPr lang="en-US" sz="12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7" name="Text Placeholder 27">
            <a:extLst>
              <a:ext uri="{FF2B5EF4-FFF2-40B4-BE49-F238E27FC236}">
                <a16:creationId xmlns:a16="http://schemas.microsoft.com/office/drawing/2014/main" id="{9692C358-06E1-468E-90F8-9F5F3918233E}"/>
              </a:ext>
            </a:extLst>
          </p:cNvPr>
          <p:cNvSpPr>
            <a:spLocks noGrp="1"/>
          </p:cNvSpPr>
          <p:nvPr>
            <p:ph type="body" sz="quarter" idx="26"/>
          </p:nvPr>
        </p:nvSpPr>
        <p:spPr>
          <a:xfrm>
            <a:off x="9437688" y="5094555"/>
            <a:ext cx="1587499" cy="350292"/>
          </a:xfrm>
        </p:spPr>
        <p:txBody>
          <a:bodyPr anchor="ctr">
            <a:noAutofit/>
          </a:bodyPr>
          <a:lstStyle>
            <a:lvl1pPr marL="0" indent="0" algn="ctr">
              <a:buNone/>
              <a:defRPr lang="en-US" sz="16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28" name="Text Placeholder 27">
            <a:extLst>
              <a:ext uri="{FF2B5EF4-FFF2-40B4-BE49-F238E27FC236}">
                <a16:creationId xmlns:a16="http://schemas.microsoft.com/office/drawing/2014/main" id="{2167CC03-B865-47EB-83C3-CA5CDC584C0F}"/>
              </a:ext>
            </a:extLst>
          </p:cNvPr>
          <p:cNvSpPr>
            <a:spLocks noGrp="1"/>
          </p:cNvSpPr>
          <p:nvPr>
            <p:ph type="body" sz="quarter" idx="27"/>
          </p:nvPr>
        </p:nvSpPr>
        <p:spPr>
          <a:xfrm>
            <a:off x="9437688" y="5371723"/>
            <a:ext cx="1587499" cy="350292"/>
          </a:xfrm>
        </p:spPr>
        <p:txBody>
          <a:bodyPr>
            <a:noAutofit/>
          </a:bodyPr>
          <a:lstStyle>
            <a:lvl1pPr marL="0" indent="0" algn="ctr">
              <a:buNone/>
              <a:defRPr lang="en-US" sz="1200" kern="1200" dirty="0" smtClean="0">
                <a:solidFill>
                  <a:schemeClr val="tx1"/>
                </a:solidFill>
                <a:latin typeface="+mn-lt"/>
                <a:ea typeface="+mn-ea"/>
                <a:cs typeface="+mn-cs"/>
              </a:defRPr>
            </a:lvl1pPr>
            <a:lvl2pPr marL="0" indent="0">
              <a:buNone/>
              <a:defRPr/>
            </a:lvl2pPr>
          </a:lstStyle>
          <a:p>
            <a:pPr lvl="0"/>
            <a:r>
              <a:rPr lang="en-US"/>
              <a:t>Click to edit Master text styles</a:t>
            </a:r>
          </a:p>
        </p:txBody>
      </p:sp>
      <p:sp>
        <p:nvSpPr>
          <p:cNvPr id="3" name="Date Placeholder 2">
            <a:extLst>
              <a:ext uri="{FF2B5EF4-FFF2-40B4-BE49-F238E27FC236}">
                <a16:creationId xmlns:a16="http://schemas.microsoft.com/office/drawing/2014/main" id="{AEFFE053-BB16-4940-B248-2D496BB29975}"/>
              </a:ext>
            </a:extLst>
          </p:cNvPr>
          <p:cNvSpPr>
            <a:spLocks noGrp="1"/>
          </p:cNvSpPr>
          <p:nvPr>
            <p:ph type="dt" sz="half" idx="10"/>
          </p:nvPr>
        </p:nvSpPr>
        <p:spPr/>
        <p:txBody>
          <a:bodyPr/>
          <a:lstStyle>
            <a:lvl1pPr>
              <a:defRPr/>
            </a:lvl1pPr>
          </a:lstStyle>
          <a:p>
            <a:r>
              <a:rPr lang="en-US"/>
              <a:t>20XX</a:t>
            </a:r>
            <a:endParaRPr lang="en-US" dirty="0"/>
          </a:p>
        </p:txBody>
      </p:sp>
      <p:sp>
        <p:nvSpPr>
          <p:cNvPr id="4" name="Footer Placeholder 3">
            <a:extLst>
              <a:ext uri="{FF2B5EF4-FFF2-40B4-BE49-F238E27FC236}">
                <a16:creationId xmlns:a16="http://schemas.microsoft.com/office/drawing/2014/main" id="{31FBD80C-6CA1-42DB-B732-4807A27DA8C7}"/>
              </a:ext>
            </a:extLst>
          </p:cNvPr>
          <p:cNvSpPr>
            <a:spLocks noGrp="1"/>
          </p:cNvSpPr>
          <p:nvPr>
            <p:ph type="ftr" sz="quarter" idx="11"/>
          </p:nvPr>
        </p:nvSpPr>
        <p:spPr/>
        <p:txBody>
          <a:bodyPr/>
          <a:lstStyle/>
          <a:p>
            <a:r>
              <a:rPr lang="en-US"/>
              <a:t>Sample Footer Text</a:t>
            </a:r>
            <a:endParaRPr lang="en-US" dirty="0"/>
          </a:p>
        </p:txBody>
      </p:sp>
      <p:sp>
        <p:nvSpPr>
          <p:cNvPr id="5" name="Slide Number Placeholder 4">
            <a:extLst>
              <a:ext uri="{FF2B5EF4-FFF2-40B4-BE49-F238E27FC236}">
                <a16:creationId xmlns:a16="http://schemas.microsoft.com/office/drawing/2014/main" id="{B7A9DA86-C177-42C6-90F8-37C6844A2AA8}"/>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18853035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4AEE3-6C7B-402E-B26D-1D079D78D307}"/>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1101641-6BDA-433D-9393-1DDACE06701C}"/>
              </a:ext>
            </a:extLst>
          </p:cNvPr>
          <p:cNvSpPr>
            <a:spLocks noGrp="1"/>
          </p:cNvSpPr>
          <p:nvPr>
            <p:ph sz="half" idx="1"/>
          </p:nvPr>
        </p:nvSpPr>
        <p:spPr>
          <a:xfrm>
            <a:off x="989400" y="1685925"/>
            <a:ext cx="4928400" cy="4092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B8F8D2A-A489-488D-B1E1-23F36D3E95C7}"/>
              </a:ext>
            </a:extLst>
          </p:cNvPr>
          <p:cNvSpPr>
            <a:spLocks noGrp="1"/>
          </p:cNvSpPr>
          <p:nvPr>
            <p:ph sz="half" idx="2"/>
          </p:nvPr>
        </p:nvSpPr>
        <p:spPr>
          <a:xfrm>
            <a:off x="6274202" y="1685925"/>
            <a:ext cx="4928400" cy="4092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1CA242E8-AEEF-4BBD-94E9-86F89D69522C}"/>
              </a:ext>
            </a:extLst>
          </p:cNvPr>
          <p:cNvSpPr>
            <a:spLocks noGrp="1"/>
          </p:cNvSpPr>
          <p:nvPr>
            <p:ph type="dt" sz="half" idx="10"/>
          </p:nvPr>
        </p:nvSpPr>
        <p:spPr/>
        <p:txBody>
          <a:bodyPr/>
          <a:lstStyle>
            <a:lvl1pPr>
              <a:defRPr/>
            </a:lvl1pPr>
          </a:lstStyle>
          <a:p>
            <a:r>
              <a:rPr lang="en-US"/>
              <a:t>20XX</a:t>
            </a:r>
            <a:endParaRPr lang="en-US" dirty="0"/>
          </a:p>
        </p:txBody>
      </p:sp>
      <p:sp>
        <p:nvSpPr>
          <p:cNvPr id="6" name="Footer Placeholder 5">
            <a:extLst>
              <a:ext uri="{FF2B5EF4-FFF2-40B4-BE49-F238E27FC236}">
                <a16:creationId xmlns:a16="http://schemas.microsoft.com/office/drawing/2014/main" id="{BD58D2CA-06C9-412D-A5D6-F97DDBBB03DB}"/>
              </a:ext>
            </a:extLst>
          </p:cNvPr>
          <p:cNvSpPr>
            <a:spLocks noGrp="1"/>
          </p:cNvSpPr>
          <p:nvPr>
            <p:ph type="ftr" sz="quarter" idx="11"/>
          </p:nvPr>
        </p:nvSpPr>
        <p:spPr/>
        <p:txBody>
          <a:bodyPr/>
          <a:lstStyle/>
          <a:p>
            <a:r>
              <a:rPr lang="en-US"/>
              <a:t>Sample Footer Text</a:t>
            </a:r>
            <a:endParaRPr lang="en-US" dirty="0"/>
          </a:p>
        </p:txBody>
      </p:sp>
      <p:sp>
        <p:nvSpPr>
          <p:cNvPr id="7" name="Slide Number Placeholder 6">
            <a:extLst>
              <a:ext uri="{FF2B5EF4-FFF2-40B4-BE49-F238E27FC236}">
                <a16:creationId xmlns:a16="http://schemas.microsoft.com/office/drawing/2014/main" id="{021A80D9-E04B-47BF-80DA-01E68346A51C}"/>
              </a:ext>
            </a:extLst>
          </p:cNvPr>
          <p:cNvSpPr>
            <a:spLocks noGrp="1"/>
          </p:cNvSpPr>
          <p:nvPr>
            <p:ph type="sldNum" sz="quarter" idx="12"/>
          </p:nvPr>
        </p:nvSpPr>
        <p:spPr/>
        <p:txBody>
          <a:bodyPr/>
          <a:lstStyle/>
          <a:p>
            <a:fld id="{294A09A9-5501-47C1-A89A-A340965A2BE2}" type="slidenum">
              <a:rPr lang="en-US" smtClean="0"/>
              <a:t>‹#›</a:t>
            </a:fld>
            <a:endParaRPr lang="en-US" dirty="0"/>
          </a:p>
        </p:txBody>
      </p:sp>
    </p:spTree>
    <p:extLst>
      <p:ext uri="{BB962C8B-B14F-4D97-AF65-F5344CB8AC3E}">
        <p14:creationId xmlns:p14="http://schemas.microsoft.com/office/powerpoint/2010/main" val="2730545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2DDA7E-8449-42D1-93BD-4E96C1BFC18D}"/>
              </a:ext>
            </a:extLst>
          </p:cNvPr>
          <p:cNvSpPr>
            <a:spLocks noGrp="1"/>
          </p:cNvSpPr>
          <p:nvPr>
            <p:ph type="title"/>
          </p:nvPr>
        </p:nvSpPr>
        <p:spPr>
          <a:xfrm>
            <a:off x="989400" y="395289"/>
            <a:ext cx="10213200" cy="1112836"/>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172EB64-DBC0-4012-830E-9166670D17C5}"/>
              </a:ext>
            </a:extLst>
          </p:cNvPr>
          <p:cNvSpPr>
            <a:spLocks noGrp="1"/>
          </p:cNvSpPr>
          <p:nvPr>
            <p:ph type="body" idx="1"/>
          </p:nvPr>
        </p:nvSpPr>
        <p:spPr>
          <a:xfrm>
            <a:off x="989400" y="1685925"/>
            <a:ext cx="10213200" cy="40401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749A3E9-8704-4E26-A519-8215B3E943F5}"/>
              </a:ext>
            </a:extLst>
          </p:cNvPr>
          <p:cNvSpPr>
            <a:spLocks noGrp="1"/>
          </p:cNvSpPr>
          <p:nvPr>
            <p:ph type="dt" sz="half" idx="2"/>
          </p:nvPr>
        </p:nvSpPr>
        <p:spPr>
          <a:xfrm>
            <a:off x="450000" y="6357168"/>
            <a:ext cx="1760150" cy="461665"/>
          </a:xfrm>
          <a:prstGeom prst="rect">
            <a:avLst/>
          </a:prstGeom>
        </p:spPr>
        <p:txBody>
          <a:bodyPr vert="horz" lIns="91440" tIns="45720" rIns="91440" bIns="45720" rtlCol="0" anchor="ctr">
            <a:normAutofit/>
          </a:bodyPr>
          <a:lstStyle>
            <a:lvl1pPr algn="l">
              <a:defRPr sz="1000" cap="all" spc="200" baseline="0">
                <a:solidFill>
                  <a:schemeClr val="tx1">
                    <a:alpha val="60000"/>
                  </a:schemeClr>
                </a:solidFill>
                <a:latin typeface="+mj-lt"/>
              </a:defRPr>
            </a:lvl1pPr>
          </a:lstStyle>
          <a:p>
            <a:r>
              <a:rPr lang="en-US"/>
              <a:t>20XX</a:t>
            </a:r>
            <a:endParaRPr lang="en-US" dirty="0"/>
          </a:p>
        </p:txBody>
      </p:sp>
      <p:sp>
        <p:nvSpPr>
          <p:cNvPr id="5" name="Footer Placeholder 4">
            <a:extLst>
              <a:ext uri="{FF2B5EF4-FFF2-40B4-BE49-F238E27FC236}">
                <a16:creationId xmlns:a16="http://schemas.microsoft.com/office/drawing/2014/main" id="{C8590E32-87A0-44C2-A299-D45FAB146E08}"/>
              </a:ext>
            </a:extLst>
          </p:cNvPr>
          <p:cNvSpPr>
            <a:spLocks noGrp="1"/>
          </p:cNvSpPr>
          <p:nvPr>
            <p:ph type="ftr" sz="quarter" idx="3"/>
          </p:nvPr>
        </p:nvSpPr>
        <p:spPr>
          <a:xfrm>
            <a:off x="2754312" y="6357600"/>
            <a:ext cx="6683376" cy="460800"/>
          </a:xfrm>
          <a:prstGeom prst="rect">
            <a:avLst/>
          </a:prstGeom>
        </p:spPr>
        <p:txBody>
          <a:bodyPr vert="horz" lIns="91440" tIns="45720" rIns="91440" bIns="45720" rtlCol="0" anchor="ctr"/>
          <a:lstStyle>
            <a:lvl1pPr algn="ctr">
              <a:defRPr sz="1000" cap="all" spc="300" baseline="0">
                <a:solidFill>
                  <a:schemeClr val="tx1">
                    <a:alpha val="60000"/>
                  </a:schemeClr>
                </a:solidFill>
                <a:latin typeface="+mj-lt"/>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BE1C1A41-01A7-44E2-965B-ACFD4F2806FC}"/>
              </a:ext>
            </a:extLst>
          </p:cNvPr>
          <p:cNvSpPr>
            <a:spLocks noGrp="1"/>
          </p:cNvSpPr>
          <p:nvPr>
            <p:ph type="sldNum" sz="quarter" idx="4"/>
          </p:nvPr>
        </p:nvSpPr>
        <p:spPr>
          <a:xfrm>
            <a:off x="9982800" y="6357600"/>
            <a:ext cx="1760150" cy="460800"/>
          </a:xfrm>
          <a:prstGeom prst="rect">
            <a:avLst/>
          </a:prstGeom>
        </p:spPr>
        <p:txBody>
          <a:bodyPr vert="horz" lIns="91440" tIns="45720" rIns="91440" bIns="45720" rtlCol="0" anchor="ctr"/>
          <a:lstStyle>
            <a:lvl1pPr algn="r">
              <a:defRPr sz="1000" cap="all" spc="200" baseline="0">
                <a:solidFill>
                  <a:schemeClr val="tx1">
                    <a:alpha val="60000"/>
                  </a:schemeClr>
                </a:solidFill>
                <a:latin typeface="+mj-lt"/>
              </a:defRPr>
            </a:lvl1pPr>
          </a:lstStyle>
          <a:p>
            <a:fld id="{294A09A9-5501-47C1-A89A-A340965A2BE2}" type="slidenum">
              <a:rPr lang="en-US" smtClean="0"/>
              <a:t>‹#›</a:t>
            </a:fld>
            <a:endParaRPr lang="en-US" dirty="0"/>
          </a:p>
        </p:txBody>
      </p:sp>
    </p:spTree>
    <p:extLst>
      <p:ext uri="{BB962C8B-B14F-4D97-AF65-F5344CB8AC3E}">
        <p14:creationId xmlns:p14="http://schemas.microsoft.com/office/powerpoint/2010/main" val="3911974659"/>
      </p:ext>
    </p:extLst>
  </p:cSld>
  <p:clrMap bg1="lt1" tx1="dk1" bg2="lt2" tx2="dk2" accent1="accent1" accent2="accent2" accent3="accent3" accent4="accent4" accent5="accent5" accent6="accent6" hlink="hlink" folHlink="folHlink"/>
  <p:sldLayoutIdLst>
    <p:sldLayoutId id="2147483672" r:id="rId1"/>
    <p:sldLayoutId id="2147483675" r:id="rId2"/>
    <p:sldLayoutId id="2147483673" r:id="rId3"/>
    <p:sldLayoutId id="2147483678" r:id="rId4"/>
    <p:sldLayoutId id="2147483660" r:id="rId5"/>
    <p:sldLayoutId id="2147483680" r:id="rId6"/>
    <p:sldLayoutId id="2147483679" r:id="rId7"/>
    <p:sldLayoutId id="2147483677" r:id="rId8"/>
    <p:sldLayoutId id="2147483662" r:id="rId9"/>
    <p:sldLayoutId id="2147483663" r:id="rId10"/>
    <p:sldLayoutId id="2147483671" r:id="rId11"/>
    <p:sldLayoutId id="2147483676" r:id="rId12"/>
    <p:sldLayoutId id="2147483674" r:id="rId13"/>
  </p:sldLayoutIdLst>
  <p:hf hdr="0" dt="0"/>
  <p:txStyles>
    <p:titleStyle>
      <a:lvl1pPr algn="l" defTabSz="914400" rtl="0" eaLnBrk="1" latinLnBrk="0" hangingPunct="1">
        <a:lnSpc>
          <a:spcPct val="100000"/>
        </a:lnSpc>
        <a:spcBef>
          <a:spcPct val="0"/>
        </a:spcBef>
        <a:buNone/>
        <a:defRPr sz="3200" kern="1200" cap="none" spc="0" baseline="0">
          <a:solidFill>
            <a:schemeClr val="tx1"/>
          </a:solidFill>
          <a:latin typeface="+mj-lt"/>
          <a:ea typeface="+mj-ea"/>
          <a:cs typeface="+mj-cs"/>
        </a:defRPr>
      </a:lvl1pPr>
    </p:titleStyle>
    <p:bodyStyle>
      <a:lvl1pPr marL="360000" indent="-360000" algn="l" defTabSz="914400" rtl="0" eaLnBrk="1" latinLnBrk="0" hangingPunct="1">
        <a:lnSpc>
          <a:spcPct val="150000"/>
        </a:lnSpc>
        <a:spcBef>
          <a:spcPts val="10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1pPr>
      <a:lvl2pPr marL="360000" indent="0" algn="l" defTabSz="914400" rtl="0" eaLnBrk="1" latinLnBrk="0" hangingPunct="1">
        <a:lnSpc>
          <a:spcPct val="150000"/>
        </a:lnSpc>
        <a:spcBef>
          <a:spcPts val="500"/>
        </a:spcBef>
        <a:buFontTx/>
        <a:buNone/>
        <a:defRPr sz="2000" b="0" i="1" kern="1200" spc="50" baseline="0">
          <a:solidFill>
            <a:schemeClr val="tx1">
              <a:alpha val="60000"/>
            </a:schemeClr>
          </a:solidFill>
          <a:latin typeface="+mn-lt"/>
          <a:ea typeface="+mn-ea"/>
          <a:cs typeface="+mn-cs"/>
        </a:defRPr>
      </a:lvl2pPr>
      <a:lvl3pPr marL="1080000" indent="-360000" algn="l" defTabSz="914400" rtl="0" eaLnBrk="1" latinLnBrk="0" hangingPunct="1">
        <a:lnSpc>
          <a:spcPct val="150000"/>
        </a:lnSpc>
        <a:spcBef>
          <a:spcPts val="5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3pPr>
      <a:lvl4pPr marL="1080000" indent="0" algn="l" defTabSz="914400" rtl="0" eaLnBrk="1" latinLnBrk="0" hangingPunct="1">
        <a:lnSpc>
          <a:spcPct val="150000"/>
        </a:lnSpc>
        <a:spcBef>
          <a:spcPts val="500"/>
        </a:spcBef>
        <a:buClr>
          <a:schemeClr val="accent3"/>
        </a:buClr>
        <a:buFontTx/>
        <a:buNone/>
        <a:defRPr sz="2000" b="0" i="1" kern="1200" spc="50" baseline="0">
          <a:solidFill>
            <a:schemeClr val="tx1">
              <a:alpha val="60000"/>
            </a:schemeClr>
          </a:solidFill>
          <a:latin typeface="+mn-lt"/>
          <a:ea typeface="+mn-ea"/>
          <a:cs typeface="+mn-cs"/>
        </a:defRPr>
      </a:lvl4pPr>
      <a:lvl5pPr marL="1800000" indent="-360000" algn="l" defTabSz="914400" rtl="0" eaLnBrk="1" latinLnBrk="0" hangingPunct="1">
        <a:lnSpc>
          <a:spcPct val="150000"/>
        </a:lnSpc>
        <a:spcBef>
          <a:spcPts val="500"/>
        </a:spcBef>
        <a:buClr>
          <a:schemeClr val="accent3"/>
        </a:buClr>
        <a:buFont typeface="Wingdings" panose="05000000000000000000" pitchFamily="2" charset="2"/>
        <a:buChar char=""/>
        <a:defRPr sz="2000" kern="1200" spc="5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37">
          <p15:clr>
            <a:srgbClr val="F26B43"/>
          </p15:clr>
        </p15:guide>
        <p15:guide id="3" pos="680">
          <p15:clr>
            <a:srgbClr val="F26B43"/>
          </p15:clr>
        </p15:guide>
        <p15:guide id="4" pos="7000">
          <p15:clr>
            <a:srgbClr val="F26B43"/>
          </p15:clr>
        </p15:guide>
        <p15:guide id="5" orient="horz" pos="679">
          <p15:clr>
            <a:srgbClr val="F26B43"/>
          </p15:clr>
        </p15:guide>
        <p15:guide id="6" orient="horz" pos="3640">
          <p15:clr>
            <a:srgbClr val="F26B43"/>
          </p15:clr>
        </p15:guide>
        <p15:guide id="7" pos="6644">
          <p15:clr>
            <a:srgbClr val="F26B43"/>
          </p15:clr>
        </p15:guide>
        <p15:guide id="8" pos="6289">
          <p15:clr>
            <a:srgbClr val="F26B43"/>
          </p15:clr>
        </p15:guide>
        <p15:guide id="9" pos="5945">
          <p15:clr>
            <a:srgbClr val="F26B43"/>
          </p15:clr>
        </p15:guide>
        <p15:guide id="10" pos="1391">
          <p15:clr>
            <a:srgbClr val="F26B43"/>
          </p15:clr>
        </p15:guide>
        <p15:guide id="11" pos="1032">
          <p15:clr>
            <a:srgbClr val="F26B43"/>
          </p15:clr>
        </p15:guide>
        <p15:guide id="12" pos="1732">
          <p15:clr>
            <a:srgbClr val="F26B43"/>
          </p15:clr>
        </p15:guide>
        <p15:guide id="13" pos="2084">
          <p15:clr>
            <a:srgbClr val="F26B43"/>
          </p15:clr>
        </p15:guide>
        <p15:guide id="14" pos="5596">
          <p15:clr>
            <a:srgbClr val="F26B43"/>
          </p15:clr>
        </p15:guide>
        <p15:guide id="15" pos="2436">
          <p15:clr>
            <a:srgbClr val="F26B43"/>
          </p15:clr>
        </p15:guide>
        <p15:guide id="16" pos="5244">
          <p15:clr>
            <a:srgbClr val="F26B43"/>
          </p15:clr>
        </p15:guide>
        <p15:guide id="17" pos="2792">
          <p15:clr>
            <a:srgbClr val="F26B43"/>
          </p15:clr>
        </p15:guide>
        <p15:guide id="18" pos="4892">
          <p15:clr>
            <a:srgbClr val="F26B43"/>
          </p15:clr>
        </p15:guide>
        <p15:guide id="19" pos="4543">
          <p15:clr>
            <a:srgbClr val="F26B43"/>
          </p15:clr>
        </p15:guide>
        <p15:guide id="20" pos="3488">
          <p15:clr>
            <a:srgbClr val="F26B43"/>
          </p15:clr>
        </p15:guide>
        <p15:guide id="21" pos="4192">
          <p15:clr>
            <a:srgbClr val="F26B43"/>
          </p15:clr>
        </p15:guide>
        <p15:guide id="23" pos="340">
          <p15:clr>
            <a:srgbClr val="A4A3A4"/>
          </p15:clr>
        </p15:guide>
        <p15:guide id="24" pos="7340">
          <p15:clr>
            <a:srgbClr val="A4A3A4"/>
          </p15:clr>
        </p15:guide>
        <p15:guide id="25" orient="horz" pos="1062">
          <p15:clr>
            <a:srgbClr val="5ACBF0"/>
          </p15:clr>
        </p15:guide>
        <p15:guide id="26" orient="horz" pos="3982">
          <p15:clr>
            <a:srgbClr val="A4A3A4"/>
          </p15:clr>
        </p15:guide>
        <p15:guide id="27" orient="horz" pos="338">
          <p15:clr>
            <a:srgbClr val="A4A3A4"/>
          </p15:clr>
        </p15:guide>
        <p15:guide id="28" orient="horz" pos="950">
          <p15:clr>
            <a:srgbClr val="5ACBF0"/>
          </p15:clr>
        </p15:guide>
        <p15:guide id="29" orient="horz" pos="249">
          <p15:clr>
            <a:srgbClr val="5ACBF0"/>
          </p15:clr>
        </p15:guide>
        <p15:guide id="30" orient="horz" pos="2160" userDrawn="1">
          <p15:clr>
            <a:srgbClr val="A4A3A4"/>
          </p15:clr>
        </p15:guide>
        <p15:guide id="31" pos="3840" userDrawn="1">
          <p15:clr>
            <a:srgbClr val="A4A3A4"/>
          </p15:clr>
        </p15:guide>
        <p15:guide id="32" pos="240" userDrawn="1">
          <p15:clr>
            <a:srgbClr val="547EBF"/>
          </p15:clr>
        </p15:guide>
        <p15:guide id="33" orient="horz" pos="240" userDrawn="1">
          <p15:clr>
            <a:srgbClr val="547EBF"/>
          </p15:clr>
        </p15:guide>
        <p15:guide id="34" pos="7440" userDrawn="1">
          <p15:clr>
            <a:srgbClr val="547EBF"/>
          </p15:clr>
        </p15:guide>
        <p15:guide id="35" orient="horz" pos="4080" userDrawn="1">
          <p15:clr>
            <a:srgbClr val="547EBF"/>
          </p15:clr>
        </p15:guide>
        <p15:guide id="36" pos="3960" userDrawn="1">
          <p15:clr>
            <a:srgbClr val="547EBF"/>
          </p15:clr>
        </p15:guide>
        <p15:guide id="37" pos="3720" userDrawn="1">
          <p15:clr>
            <a:srgbClr val="547EBF"/>
          </p15:clr>
        </p15:guide>
        <p15:guide id="38" pos="2112" userDrawn="1">
          <p15:clr>
            <a:srgbClr val="547EBF"/>
          </p15:clr>
        </p15:guide>
        <p15:guide id="39" pos="1848" userDrawn="1">
          <p15:clr>
            <a:srgbClr val="547EBF"/>
          </p15:clr>
        </p15:guide>
        <p15:guide id="40" pos="5568" userDrawn="1">
          <p15:clr>
            <a:srgbClr val="547EBF"/>
          </p15:clr>
        </p15:guide>
        <p15:guide id="41" pos="5832" userDrawn="1">
          <p15:clr>
            <a:srgbClr val="547EBF"/>
          </p15:clr>
        </p15:guide>
        <p15:guide id="42" pos="4968" userDrawn="1">
          <p15:clr>
            <a:srgbClr val="9FCC3B"/>
          </p15:clr>
        </p15:guide>
        <p15:guide id="43" pos="5208" userDrawn="1">
          <p15:clr>
            <a:srgbClr val="9FCC3B"/>
          </p15:clr>
        </p15:guide>
        <p15:guide id="44" pos="2712" userDrawn="1">
          <p15:clr>
            <a:srgbClr val="9FCC3B"/>
          </p15:clr>
        </p15:guide>
        <p15:guide id="45" pos="2472" userDrawn="1">
          <p15:clr>
            <a:srgbClr val="9FCC3B"/>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hyperlink" Target="http://www.col.org/"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hyperlink" Target="http://www.cemca.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F3D98-3C30-4CFC-8643-C81E829C8C25}"/>
              </a:ext>
            </a:extLst>
          </p:cNvPr>
          <p:cNvSpPr>
            <a:spLocks noGrp="1"/>
          </p:cNvSpPr>
          <p:nvPr>
            <p:ph type="title"/>
          </p:nvPr>
        </p:nvSpPr>
        <p:spPr>
          <a:xfrm>
            <a:off x="283779" y="874663"/>
            <a:ext cx="11597115" cy="2334637"/>
          </a:xfrm>
        </p:spPr>
        <p:txBody>
          <a:bodyPr>
            <a:normAutofit fontScale="90000"/>
          </a:bodyPr>
          <a:lstStyle/>
          <a:p>
            <a:br>
              <a:rPr lang="en-US" dirty="0"/>
            </a:br>
            <a:r>
              <a:rPr lang="en-US" sz="5300" b="1" dirty="0"/>
              <a:t>Professor G Ram Reddy Memorial Lecture</a:t>
            </a:r>
            <a:br>
              <a:rPr lang="en-US" sz="5300" b="1" dirty="0"/>
            </a:br>
            <a:r>
              <a:rPr lang="en-US" sz="5300" dirty="0"/>
              <a:t>Dr B R Ambedkar Open University</a:t>
            </a:r>
            <a:br>
              <a:rPr lang="en-US" sz="5300" b="1" dirty="0"/>
            </a:br>
            <a:br>
              <a:rPr lang="en-US" dirty="0"/>
            </a:br>
            <a:r>
              <a:rPr lang="en-US" b="1" dirty="0">
                <a:solidFill>
                  <a:schemeClr val="tx2">
                    <a:lumMod val="75000"/>
                    <a:lumOff val="25000"/>
                  </a:schemeClr>
                </a:solidFill>
              </a:rPr>
              <a:t>Open Universities and Education 4.0</a:t>
            </a:r>
          </a:p>
        </p:txBody>
      </p:sp>
      <p:sp>
        <p:nvSpPr>
          <p:cNvPr id="3" name="Subtitle 2">
            <a:extLst>
              <a:ext uri="{FF2B5EF4-FFF2-40B4-BE49-F238E27FC236}">
                <a16:creationId xmlns:a16="http://schemas.microsoft.com/office/drawing/2014/main" id="{A068D447-28D3-4F5F-B2DC-FD67E9015868}"/>
              </a:ext>
            </a:extLst>
          </p:cNvPr>
          <p:cNvSpPr>
            <a:spLocks noGrp="1"/>
          </p:cNvSpPr>
          <p:nvPr>
            <p:ph type="subTitle" idx="1"/>
          </p:nvPr>
        </p:nvSpPr>
        <p:spPr>
          <a:xfrm>
            <a:off x="990000" y="4113213"/>
            <a:ext cx="10298110" cy="1655762"/>
          </a:xfrm>
        </p:spPr>
        <p:txBody>
          <a:bodyPr>
            <a:normAutofit lnSpcReduction="10000"/>
          </a:bodyPr>
          <a:lstStyle/>
          <a:p>
            <a:r>
              <a:rPr lang="en-US" dirty="0">
                <a:solidFill>
                  <a:schemeClr val="tx2">
                    <a:lumMod val="75000"/>
                    <a:lumOff val="25000"/>
                    <a:alpha val="60000"/>
                  </a:schemeClr>
                </a:solidFill>
                <a:cs typeface="Calibri"/>
              </a:rPr>
              <a:t>B. Shadrach</a:t>
            </a:r>
          </a:p>
          <a:p>
            <a:r>
              <a:rPr lang="en-US" dirty="0">
                <a:cs typeface="Calibri"/>
              </a:rPr>
              <a:t>Director, Commonwealth Educational Media Centre for Asia</a:t>
            </a:r>
          </a:p>
          <a:p>
            <a:r>
              <a:rPr lang="en-US" dirty="0">
                <a:cs typeface="Calibri"/>
              </a:rPr>
              <a:t>12 January 2024</a:t>
            </a:r>
          </a:p>
          <a:p>
            <a:endParaRPr lang="en-US" dirty="0"/>
          </a:p>
        </p:txBody>
      </p:sp>
    </p:spTree>
    <p:extLst>
      <p:ext uri="{BB962C8B-B14F-4D97-AF65-F5344CB8AC3E}">
        <p14:creationId xmlns:p14="http://schemas.microsoft.com/office/powerpoint/2010/main" val="2259308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0B12BEDF-613B-1482-FC8E-CB7C08E82AF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945CFD-3221-2CA1-8CE5-9C5827AAF123}"/>
              </a:ext>
            </a:extLst>
          </p:cNvPr>
          <p:cNvSpPr>
            <a:spLocks noGrp="1"/>
          </p:cNvSpPr>
          <p:nvPr>
            <p:ph type="title"/>
          </p:nvPr>
        </p:nvSpPr>
        <p:spPr>
          <a:xfrm>
            <a:off x="4317892" y="228789"/>
            <a:ext cx="7424950" cy="615571"/>
          </a:xfrm>
        </p:spPr>
        <p:txBody>
          <a:bodyPr wrap="square" anchor="b">
            <a:normAutofit/>
          </a:bodyPr>
          <a:lstStyle/>
          <a:p>
            <a:r>
              <a:rPr lang="en-US" dirty="0"/>
              <a:t>4. </a:t>
            </a:r>
            <a:r>
              <a:rPr lang="en-US" b="1" dirty="0"/>
              <a:t>Education 4.0 Framework</a:t>
            </a:r>
          </a:p>
        </p:txBody>
      </p:sp>
      <p:pic>
        <p:nvPicPr>
          <p:cNvPr id="10" name="Picture Placeholder 9" descr="A picture containing outdoor crops">
            <a:extLst>
              <a:ext uri="{FF2B5EF4-FFF2-40B4-BE49-F238E27FC236}">
                <a16:creationId xmlns:a16="http://schemas.microsoft.com/office/drawing/2014/main" id="{FC2B1D5B-F88D-3701-29B5-09A698989466}"/>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627063" y="536575"/>
            <a:ext cx="2616200" cy="1743075"/>
          </a:xfrm>
        </p:spPr>
      </p:pic>
      <p:pic>
        <p:nvPicPr>
          <p:cNvPr id="12" name="Picture Placeholder 11" descr="A picture containing outdoor, plant, nature, tall">
            <a:extLst>
              <a:ext uri="{FF2B5EF4-FFF2-40B4-BE49-F238E27FC236}">
                <a16:creationId xmlns:a16="http://schemas.microsoft.com/office/drawing/2014/main" id="{6E028FB7-E024-1251-C523-39684969BD7A}"/>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a:ext>
            </a:extLst>
          </a:blip>
          <a:srcRect/>
          <a:stretch/>
        </p:blipFill>
        <p:spPr>
          <a:xfrm>
            <a:off x="616853" y="2557090"/>
            <a:ext cx="2616200" cy="1743075"/>
          </a:xfrm>
        </p:spPr>
      </p:pic>
      <p:pic>
        <p:nvPicPr>
          <p:cNvPr id="14" name="Picture Placeholder 13" descr="A tree covered in snow">
            <a:extLst>
              <a:ext uri="{FF2B5EF4-FFF2-40B4-BE49-F238E27FC236}">
                <a16:creationId xmlns:a16="http://schemas.microsoft.com/office/drawing/2014/main" id="{9EC34C38-1154-3A4A-FAA9-2465C4BC030F}"/>
              </a:ext>
            </a:extLst>
          </p:cNvPr>
          <p:cNvPicPr>
            <a:picLocks noGrp="1" noChangeAspect="1"/>
          </p:cNvPicPr>
          <p:nvPr>
            <p:ph type="pic" sz="quarter" idx="16"/>
          </p:nvPr>
        </p:nvPicPr>
        <p:blipFill rotWithShape="1">
          <a:blip r:embed="rId5" cstate="screen">
            <a:extLst>
              <a:ext uri="{28A0092B-C50C-407E-A947-70E740481C1C}">
                <a14:useLocalDpi xmlns:a14="http://schemas.microsoft.com/office/drawing/2010/main"/>
              </a:ext>
            </a:extLst>
          </a:blip>
          <a:srcRect/>
          <a:stretch/>
        </p:blipFill>
        <p:spPr>
          <a:xfrm>
            <a:off x="627063" y="4576347"/>
            <a:ext cx="2616200" cy="1743075"/>
          </a:xfrm>
        </p:spPr>
      </p:pic>
      <p:sp>
        <p:nvSpPr>
          <p:cNvPr id="3" name="Content Placeholder 2">
            <a:extLst>
              <a:ext uri="{FF2B5EF4-FFF2-40B4-BE49-F238E27FC236}">
                <a16:creationId xmlns:a16="http://schemas.microsoft.com/office/drawing/2014/main" id="{525B565E-7ADC-4A6F-8771-7677EB269D9D}"/>
              </a:ext>
            </a:extLst>
          </p:cNvPr>
          <p:cNvSpPr>
            <a:spLocks noGrp="1"/>
          </p:cNvSpPr>
          <p:nvPr>
            <p:ph type="body" sz="quarter" idx="17"/>
          </p:nvPr>
        </p:nvSpPr>
        <p:spPr>
          <a:xfrm>
            <a:off x="4864100" y="2876550"/>
            <a:ext cx="6332538" cy="3219450"/>
          </a:xfrm>
          <a:ln>
            <a:noFill/>
          </a:ln>
        </p:spPr>
        <p:txBody>
          <a:bodyPr>
            <a:normAutofit/>
          </a:bodyPr>
          <a:lstStyle/>
          <a:p>
            <a:endParaRPr lang="en-US" dirty="0"/>
          </a:p>
        </p:txBody>
      </p:sp>
      <p:sp>
        <p:nvSpPr>
          <p:cNvPr id="37" name="Footer Placeholder 48">
            <a:extLst>
              <a:ext uri="{FF2B5EF4-FFF2-40B4-BE49-F238E27FC236}">
                <a16:creationId xmlns:a16="http://schemas.microsoft.com/office/drawing/2014/main" id="{B3309ED1-9ADE-5305-2B4C-D6EB55FF9897}"/>
              </a:ext>
            </a:extLst>
          </p:cNvPr>
          <p:cNvSpPr>
            <a:spLocks noGrp="1"/>
          </p:cNvSpPr>
          <p:nvPr>
            <p:ph type="ftr" sz="quarter" idx="11"/>
          </p:nvPr>
        </p:nvSpPr>
        <p:spPr>
          <a:xfrm>
            <a:off x="6356725" y="6357600"/>
            <a:ext cx="3347285" cy="460800"/>
          </a:xfrm>
          <a:ln>
            <a:noFill/>
          </a:ln>
        </p:spPr>
        <p:txBody>
          <a:bodyPr/>
          <a:lstStyle/>
          <a:p>
            <a:r>
              <a:rPr lang="en-US" dirty="0"/>
              <a:t>Sample Footer Text</a:t>
            </a:r>
          </a:p>
        </p:txBody>
      </p:sp>
      <p:sp>
        <p:nvSpPr>
          <p:cNvPr id="38" name="Slide Number Placeholder 49">
            <a:extLst>
              <a:ext uri="{FF2B5EF4-FFF2-40B4-BE49-F238E27FC236}">
                <a16:creationId xmlns:a16="http://schemas.microsoft.com/office/drawing/2014/main" id="{3C9472DB-3246-2256-4EF9-41282B3C4B4F}"/>
              </a:ext>
            </a:extLst>
          </p:cNvPr>
          <p:cNvSpPr>
            <a:spLocks noGrp="1"/>
          </p:cNvSpPr>
          <p:nvPr>
            <p:ph type="sldNum" sz="quarter" idx="12"/>
          </p:nvPr>
        </p:nvSpPr>
        <p:spPr>
          <a:xfrm>
            <a:off x="9982800" y="6357600"/>
            <a:ext cx="1760150" cy="460800"/>
          </a:xfrm>
          <a:ln>
            <a:noFill/>
          </a:ln>
        </p:spPr>
        <p:txBody>
          <a:bodyPr/>
          <a:lstStyle/>
          <a:p>
            <a:fld id="{D39607A7-8386-47DB-8578-DDEDD194E5D4}" type="slidenum">
              <a:rPr lang="en-US" smtClean="0"/>
              <a:pPr/>
              <a:t>10</a:t>
            </a:fld>
            <a:endParaRPr lang="en-US" dirty="0"/>
          </a:p>
        </p:txBody>
      </p:sp>
      <p:pic>
        <p:nvPicPr>
          <p:cNvPr id="6" name="Picture 5">
            <a:extLst>
              <a:ext uri="{FF2B5EF4-FFF2-40B4-BE49-F238E27FC236}">
                <a16:creationId xmlns:a16="http://schemas.microsoft.com/office/drawing/2014/main" id="{96FA3712-2399-C846-79C1-3D0FF6D5179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717794" y="1105960"/>
            <a:ext cx="6625146" cy="5573355"/>
          </a:xfrm>
          <a:prstGeom prst="rect">
            <a:avLst/>
          </a:prstGeom>
        </p:spPr>
      </p:pic>
    </p:spTree>
    <p:extLst>
      <p:ext uri="{BB962C8B-B14F-4D97-AF65-F5344CB8AC3E}">
        <p14:creationId xmlns:p14="http://schemas.microsoft.com/office/powerpoint/2010/main" val="2882171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FD0C7BE9-EE58-8525-FC6D-524D286E20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8AE76A-C1DB-FD57-52EE-7611E0841801}"/>
              </a:ext>
            </a:extLst>
          </p:cNvPr>
          <p:cNvSpPr>
            <a:spLocks noGrp="1"/>
          </p:cNvSpPr>
          <p:nvPr>
            <p:ph type="title"/>
          </p:nvPr>
        </p:nvSpPr>
        <p:spPr>
          <a:xfrm>
            <a:off x="4317892" y="228789"/>
            <a:ext cx="7424950" cy="615571"/>
          </a:xfrm>
        </p:spPr>
        <p:txBody>
          <a:bodyPr wrap="square" anchor="b">
            <a:normAutofit/>
          </a:bodyPr>
          <a:lstStyle/>
          <a:p>
            <a:r>
              <a:rPr lang="en-US" dirty="0"/>
              <a:t>4. </a:t>
            </a:r>
            <a:r>
              <a:rPr lang="en-US" b="1" dirty="0"/>
              <a:t>Education 4.0 Framework</a:t>
            </a:r>
          </a:p>
        </p:txBody>
      </p:sp>
      <p:pic>
        <p:nvPicPr>
          <p:cNvPr id="10" name="Picture Placeholder 9" descr="A picture containing outdoor crops">
            <a:extLst>
              <a:ext uri="{FF2B5EF4-FFF2-40B4-BE49-F238E27FC236}">
                <a16:creationId xmlns:a16="http://schemas.microsoft.com/office/drawing/2014/main" id="{28A2B49F-8F30-FC1F-E35F-6795F3063B4F}"/>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627063" y="536575"/>
            <a:ext cx="2616200" cy="1743075"/>
          </a:xfrm>
        </p:spPr>
      </p:pic>
      <p:pic>
        <p:nvPicPr>
          <p:cNvPr id="12" name="Picture Placeholder 11" descr="A picture containing outdoor, plant, nature, tall">
            <a:extLst>
              <a:ext uri="{FF2B5EF4-FFF2-40B4-BE49-F238E27FC236}">
                <a16:creationId xmlns:a16="http://schemas.microsoft.com/office/drawing/2014/main" id="{C595CBDC-B885-1981-66D9-8A7F885F2D4B}"/>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a:ext>
            </a:extLst>
          </a:blip>
          <a:srcRect/>
          <a:stretch/>
        </p:blipFill>
        <p:spPr>
          <a:xfrm>
            <a:off x="616853" y="2557090"/>
            <a:ext cx="2616200" cy="1743075"/>
          </a:xfrm>
        </p:spPr>
      </p:pic>
      <p:pic>
        <p:nvPicPr>
          <p:cNvPr id="14" name="Picture Placeholder 13" descr="A tree covered in snow">
            <a:extLst>
              <a:ext uri="{FF2B5EF4-FFF2-40B4-BE49-F238E27FC236}">
                <a16:creationId xmlns:a16="http://schemas.microsoft.com/office/drawing/2014/main" id="{B91411C7-3010-122E-1521-98534DE02890}"/>
              </a:ext>
            </a:extLst>
          </p:cNvPr>
          <p:cNvPicPr>
            <a:picLocks noGrp="1" noChangeAspect="1"/>
          </p:cNvPicPr>
          <p:nvPr>
            <p:ph type="pic" sz="quarter" idx="16"/>
          </p:nvPr>
        </p:nvPicPr>
        <p:blipFill rotWithShape="1">
          <a:blip r:embed="rId5" cstate="screen">
            <a:extLst>
              <a:ext uri="{28A0092B-C50C-407E-A947-70E740481C1C}">
                <a14:useLocalDpi xmlns:a14="http://schemas.microsoft.com/office/drawing/2010/main"/>
              </a:ext>
            </a:extLst>
          </a:blip>
          <a:srcRect/>
          <a:stretch/>
        </p:blipFill>
        <p:spPr>
          <a:xfrm>
            <a:off x="627063" y="4576347"/>
            <a:ext cx="2616200" cy="1743075"/>
          </a:xfrm>
        </p:spPr>
      </p:pic>
      <p:sp>
        <p:nvSpPr>
          <p:cNvPr id="3" name="Content Placeholder 2">
            <a:extLst>
              <a:ext uri="{FF2B5EF4-FFF2-40B4-BE49-F238E27FC236}">
                <a16:creationId xmlns:a16="http://schemas.microsoft.com/office/drawing/2014/main" id="{365A9F20-CB3D-4284-329C-CE6B5A52E36B}"/>
              </a:ext>
            </a:extLst>
          </p:cNvPr>
          <p:cNvSpPr>
            <a:spLocks noGrp="1"/>
          </p:cNvSpPr>
          <p:nvPr>
            <p:ph type="body" sz="quarter" idx="17"/>
          </p:nvPr>
        </p:nvSpPr>
        <p:spPr>
          <a:xfrm>
            <a:off x="4864100" y="2876550"/>
            <a:ext cx="6332538" cy="3219450"/>
          </a:xfrm>
          <a:ln>
            <a:noFill/>
          </a:ln>
        </p:spPr>
        <p:txBody>
          <a:bodyPr>
            <a:normAutofit/>
          </a:bodyPr>
          <a:lstStyle/>
          <a:p>
            <a:endParaRPr lang="en-US" dirty="0"/>
          </a:p>
        </p:txBody>
      </p:sp>
      <p:sp>
        <p:nvSpPr>
          <p:cNvPr id="37" name="Footer Placeholder 48">
            <a:extLst>
              <a:ext uri="{FF2B5EF4-FFF2-40B4-BE49-F238E27FC236}">
                <a16:creationId xmlns:a16="http://schemas.microsoft.com/office/drawing/2014/main" id="{E940D83C-B06E-1082-331A-BBC163E1526C}"/>
              </a:ext>
            </a:extLst>
          </p:cNvPr>
          <p:cNvSpPr>
            <a:spLocks noGrp="1"/>
          </p:cNvSpPr>
          <p:nvPr>
            <p:ph type="ftr" sz="quarter" idx="11"/>
          </p:nvPr>
        </p:nvSpPr>
        <p:spPr>
          <a:xfrm>
            <a:off x="6356725" y="6357600"/>
            <a:ext cx="3347285" cy="460800"/>
          </a:xfrm>
          <a:ln>
            <a:noFill/>
          </a:ln>
        </p:spPr>
        <p:txBody>
          <a:bodyPr/>
          <a:lstStyle/>
          <a:p>
            <a:r>
              <a:rPr lang="en-US" dirty="0"/>
              <a:t>Sample Footer Text</a:t>
            </a:r>
          </a:p>
        </p:txBody>
      </p:sp>
      <p:sp>
        <p:nvSpPr>
          <p:cNvPr id="38" name="Slide Number Placeholder 49">
            <a:extLst>
              <a:ext uri="{FF2B5EF4-FFF2-40B4-BE49-F238E27FC236}">
                <a16:creationId xmlns:a16="http://schemas.microsoft.com/office/drawing/2014/main" id="{DE228E7B-AF38-1C90-3675-C9FAABEFA89E}"/>
              </a:ext>
            </a:extLst>
          </p:cNvPr>
          <p:cNvSpPr>
            <a:spLocks noGrp="1"/>
          </p:cNvSpPr>
          <p:nvPr>
            <p:ph type="sldNum" sz="quarter" idx="12"/>
          </p:nvPr>
        </p:nvSpPr>
        <p:spPr>
          <a:xfrm>
            <a:off x="9982800" y="6357600"/>
            <a:ext cx="1760150" cy="460800"/>
          </a:xfrm>
          <a:ln>
            <a:noFill/>
          </a:ln>
        </p:spPr>
        <p:txBody>
          <a:bodyPr/>
          <a:lstStyle/>
          <a:p>
            <a:fld id="{D39607A7-8386-47DB-8578-DDEDD194E5D4}" type="slidenum">
              <a:rPr lang="en-US" smtClean="0"/>
              <a:pPr/>
              <a:t>11</a:t>
            </a:fld>
            <a:endParaRPr lang="en-US" dirty="0"/>
          </a:p>
        </p:txBody>
      </p:sp>
      <p:pic>
        <p:nvPicPr>
          <p:cNvPr id="6" name="Picture 5">
            <a:extLst>
              <a:ext uri="{FF2B5EF4-FFF2-40B4-BE49-F238E27FC236}">
                <a16:creationId xmlns:a16="http://schemas.microsoft.com/office/drawing/2014/main" id="{4776CAC0-7FCE-4017-6D31-9DFA88E9000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717794" y="1105960"/>
            <a:ext cx="6625146" cy="5573355"/>
          </a:xfrm>
          <a:prstGeom prst="rect">
            <a:avLst/>
          </a:prstGeom>
        </p:spPr>
      </p:pic>
    </p:spTree>
    <p:extLst>
      <p:ext uri="{BB962C8B-B14F-4D97-AF65-F5344CB8AC3E}">
        <p14:creationId xmlns:p14="http://schemas.microsoft.com/office/powerpoint/2010/main" val="3883904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989400" y="395289"/>
            <a:ext cx="10213200" cy="464247"/>
          </a:xfrm>
        </p:spPr>
        <p:txBody>
          <a:bodyPr>
            <a:normAutofit fontScale="90000"/>
          </a:bodyPr>
          <a:lstStyle/>
          <a:p>
            <a:r>
              <a:rPr lang="en-US" b="1" dirty="0"/>
              <a:t>5. Open Universities and Education 4.0</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sz="quarter" idx="4"/>
          </p:nvPr>
        </p:nvSpPr>
        <p:spPr>
          <a:xfrm>
            <a:off x="448056" y="1078992"/>
            <a:ext cx="11457432" cy="5605272"/>
          </a:xfrm>
        </p:spPr>
        <p:txBody>
          <a:bodyPr>
            <a:normAutofit fontScale="92500" lnSpcReduction="10000"/>
          </a:bodyPr>
          <a:lstStyle/>
          <a:p>
            <a:pPr algn="just">
              <a:lnSpc>
                <a:spcPct val="107000"/>
              </a:lnSpc>
              <a:spcAft>
                <a:spcPts val="800"/>
              </a:spcAft>
            </a:pPr>
            <a:r>
              <a:rPr lang="en-US" sz="2800" kern="100" dirty="0">
                <a:effectLst/>
                <a:latin typeface="Aptos" panose="020B0004020202020204" pitchFamily="34" charset="0"/>
                <a:ea typeface="Aptos" panose="020B0004020202020204" pitchFamily="34" charset="0"/>
                <a:cs typeface="Cordia New" panose="020B0304020202020204" pitchFamily="34" charset="-34"/>
              </a:rPr>
              <a:t>Effective learning requires a comprehensive approach that involves appropriate curriculum, engaging pedagogy, continuous formative assessment, and adequate student support. The curriculum must be interesting and relevant, and updated regularly to align with the latest knowledge requirements and to meet specified learning outcomes. High-quality pedagogy is then necessary to successfully impart the curricular material to students; pedagogical practices determine the learning experiences that are provided to students, thus directly influencing learning outcomes. The assessment methods must be scientific, designed to continuously improve learning and test the application of knowledge. Finally, the development of capacities that promote student wellness such as fitness, good health, psycho-social well-being, and sound ethical grounding are also critical for high-quality learning.   - NEP 2020</a:t>
            </a:r>
          </a:p>
        </p:txBody>
      </p:sp>
      <p:sp>
        <p:nvSpPr>
          <p:cNvPr id="13" name="Footer Placeholder 48">
            <a:extLst>
              <a:ext uri="{FF2B5EF4-FFF2-40B4-BE49-F238E27FC236}">
                <a16:creationId xmlns:a16="http://schemas.microsoft.com/office/drawing/2014/main" id="{7C4C89A2-8FA3-40EA-BA3A-8D9260F3A525}"/>
              </a:ext>
            </a:extLst>
          </p:cNvPr>
          <p:cNvSpPr>
            <a:spLocks noGrp="1"/>
          </p:cNvSpPr>
          <p:nvPr>
            <p:ph type="ftr" sz="quarter" idx="11"/>
          </p:nvPr>
        </p:nvSpPr>
        <p:spPr>
          <a:xfrm>
            <a:off x="2754312" y="6357600"/>
            <a:ext cx="6683376" cy="460800"/>
          </a:xfrm>
        </p:spPr>
        <p:txBody>
          <a:bodyPr/>
          <a:lstStyle/>
          <a:p>
            <a:r>
              <a:rPr lang="en-US" dirty="0"/>
              <a:t>Sample Footer Text</a:t>
            </a:r>
          </a:p>
        </p:txBody>
      </p:sp>
      <p:sp>
        <p:nvSpPr>
          <p:cNvPr id="14" name="Slide Number Placeholder 49">
            <a:extLst>
              <a:ext uri="{FF2B5EF4-FFF2-40B4-BE49-F238E27FC236}">
                <a16:creationId xmlns:a16="http://schemas.microsoft.com/office/drawing/2014/main" id="{FE0E29C1-3AC9-4C3D-A129-4AE522CD0F15}"/>
              </a:ext>
            </a:extLst>
          </p:cNvPr>
          <p:cNvSpPr>
            <a:spLocks noGrp="1"/>
          </p:cNvSpPr>
          <p:nvPr>
            <p:ph type="sldNum" sz="quarter" idx="12"/>
          </p:nvPr>
        </p:nvSpPr>
        <p:spPr>
          <a:xfrm>
            <a:off x="9982800" y="6357600"/>
            <a:ext cx="1760150" cy="460800"/>
          </a:xfrm>
        </p:spPr>
        <p:txBody>
          <a:bodyPr/>
          <a:lstStyle/>
          <a:p>
            <a:fld id="{D39607A7-8386-47DB-8578-DDEDD194E5D4}" type="slidenum">
              <a:rPr lang="en-US" smtClean="0"/>
              <a:pPr/>
              <a:t>12</a:t>
            </a:fld>
            <a:endParaRPr lang="en-US" dirty="0"/>
          </a:p>
        </p:txBody>
      </p:sp>
    </p:spTree>
    <p:extLst>
      <p:ext uri="{BB962C8B-B14F-4D97-AF65-F5344CB8AC3E}">
        <p14:creationId xmlns:p14="http://schemas.microsoft.com/office/powerpoint/2010/main" val="2563119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1FC0FD-671C-4B1B-7417-314C5A3014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608C7F-259E-1799-C2CB-3EEE730E5B1A}"/>
              </a:ext>
            </a:extLst>
          </p:cNvPr>
          <p:cNvSpPr>
            <a:spLocks noGrp="1"/>
          </p:cNvSpPr>
          <p:nvPr>
            <p:ph type="title"/>
          </p:nvPr>
        </p:nvSpPr>
        <p:spPr>
          <a:xfrm>
            <a:off x="989400" y="192024"/>
            <a:ext cx="10213200" cy="804672"/>
          </a:xfrm>
        </p:spPr>
        <p:txBody>
          <a:bodyPr/>
          <a:lstStyle/>
          <a:p>
            <a:r>
              <a:rPr lang="en-US" b="1" dirty="0"/>
              <a:t>5. Open Universities and Education 4.0</a:t>
            </a:r>
          </a:p>
        </p:txBody>
      </p:sp>
      <p:sp>
        <p:nvSpPr>
          <p:cNvPr id="5" name="Content Placeholder 4">
            <a:extLst>
              <a:ext uri="{FF2B5EF4-FFF2-40B4-BE49-F238E27FC236}">
                <a16:creationId xmlns:a16="http://schemas.microsoft.com/office/drawing/2014/main" id="{D78E9AE0-E242-F30A-1E50-1B9F36E7DB1D}"/>
              </a:ext>
            </a:extLst>
          </p:cNvPr>
          <p:cNvSpPr>
            <a:spLocks noGrp="1"/>
          </p:cNvSpPr>
          <p:nvPr>
            <p:ph sz="quarter" idx="4"/>
          </p:nvPr>
        </p:nvSpPr>
        <p:spPr>
          <a:xfrm>
            <a:off x="347472" y="1234440"/>
            <a:ext cx="11558016" cy="5431536"/>
          </a:xfrm>
        </p:spPr>
        <p:txBody>
          <a:bodyPr>
            <a:normAutofit fontScale="92500" lnSpcReduction="20000"/>
          </a:bodyPr>
          <a:lstStyle/>
          <a:p>
            <a:pPr algn="just">
              <a:lnSpc>
                <a:spcPct val="107000"/>
              </a:lnSpc>
              <a:spcAft>
                <a:spcPts val="800"/>
              </a:spcAft>
            </a:pPr>
            <a:r>
              <a:rPr lang="en-US" sz="2400" kern="100" dirty="0">
                <a:effectLst/>
                <a:latin typeface="Segoe UI" panose="020B0502040204020203" pitchFamily="34" charset="0"/>
                <a:ea typeface="Aptos" panose="020B0004020202020204" pitchFamily="34" charset="0"/>
                <a:cs typeface="Segoe UI" panose="020B0502040204020203" pitchFamily="34" charset="0"/>
              </a:rPr>
              <a:t>Our OU faculty members should know to embed the Education 4.0 </a:t>
            </a:r>
            <a:r>
              <a:rPr lang="en-US" sz="2400" kern="100" dirty="0" err="1">
                <a:effectLst/>
                <a:latin typeface="Segoe UI" panose="020B0502040204020203" pitchFamily="34" charset="0"/>
                <a:ea typeface="Aptos" panose="020B0004020202020204" pitchFamily="34" charset="0"/>
                <a:cs typeface="Segoe UI" panose="020B0502040204020203" pitchFamily="34" charset="0"/>
              </a:rPr>
              <a:t>recognised</a:t>
            </a:r>
            <a:r>
              <a:rPr lang="en-US" sz="2400" kern="100" dirty="0">
                <a:effectLst/>
                <a:latin typeface="Segoe UI" panose="020B0502040204020203" pitchFamily="34" charset="0"/>
                <a:ea typeface="Aptos" panose="020B0004020202020204" pitchFamily="34" charset="0"/>
                <a:cs typeface="Segoe UI" panose="020B0502040204020203" pitchFamily="34" charset="0"/>
              </a:rPr>
              <a:t> abilities and skills in their teaching and learning processes, in their delivery methods, in their content and curriculum and in their practical orientation while imparting education to their learners.  </a:t>
            </a:r>
          </a:p>
          <a:p>
            <a:pPr algn="just">
              <a:lnSpc>
                <a:spcPct val="107000"/>
              </a:lnSpc>
              <a:spcAft>
                <a:spcPts val="800"/>
              </a:spcAft>
            </a:pPr>
            <a:r>
              <a:rPr lang="en-US" sz="2400" kern="100" dirty="0">
                <a:effectLst/>
                <a:latin typeface="Segoe UI" panose="020B0502040204020203" pitchFamily="34" charset="0"/>
                <a:ea typeface="Aptos" panose="020B0004020202020204" pitchFamily="34" charset="0"/>
                <a:cs typeface="Segoe UI" panose="020B0502040204020203" pitchFamily="34" charset="0"/>
              </a:rPr>
              <a:t>To repeat, these </a:t>
            </a:r>
            <a:r>
              <a:rPr lang="en-US" sz="2400" kern="100" dirty="0">
                <a:effectLst/>
                <a:latin typeface="Aptos" panose="020B0004020202020204" pitchFamily="34" charset="0"/>
                <a:ea typeface="Aptos" panose="020B0004020202020204" pitchFamily="34" charset="0"/>
                <a:cs typeface="Cordia New" panose="020B0304020202020204" pitchFamily="34" charset="-34"/>
              </a:rPr>
              <a:t>abilities and skills are largely defined as cognitive, social, and physical skills leading to acquiring the following skills in the long run.   The cognitive skills imparted through education can lead to the aspects of creativity, critical thinking, digital skills programming, problem solving and systems analysis.  Social skills imparted through education can lead to the aspects of collaboration, communication, negotiation, socio-emotional awareness, and the Physical skills can lead to balance, coordination, positional awareness, and strength.  </a:t>
            </a:r>
          </a:p>
          <a:p>
            <a:pPr algn="just">
              <a:lnSpc>
                <a:spcPct val="107000"/>
              </a:lnSpc>
              <a:spcAft>
                <a:spcPts val="800"/>
              </a:spcAft>
            </a:pPr>
            <a:r>
              <a:rPr lang="en-US" sz="2400" kern="100" dirty="0">
                <a:effectLst/>
                <a:latin typeface="Aptos" panose="020B0004020202020204" pitchFamily="34" charset="0"/>
                <a:ea typeface="Aptos" panose="020B0004020202020204" pitchFamily="34" charset="0"/>
                <a:cs typeface="Cordia New" panose="020B0304020202020204" pitchFamily="34" charset="-34"/>
              </a:rPr>
              <a:t>Attitudes and values are largely defined as self-regulatory and societal skills. In other words, these are referred to as intra-personal and extra-personal skills.  While the intra-personal self-regulatory skills lead to adaptability, consciousness, curiosity, grit, growth mindset and take initiatives, the extra-personal societal skills lead to civic responsibility, environmental stewardship, empathy, kindness, and global citizenship.</a:t>
            </a:r>
          </a:p>
        </p:txBody>
      </p:sp>
      <p:sp>
        <p:nvSpPr>
          <p:cNvPr id="13" name="Footer Placeholder 48">
            <a:extLst>
              <a:ext uri="{FF2B5EF4-FFF2-40B4-BE49-F238E27FC236}">
                <a16:creationId xmlns:a16="http://schemas.microsoft.com/office/drawing/2014/main" id="{7DC2DC96-C4A6-0F46-4A67-9EC63C7E37C9}"/>
              </a:ext>
            </a:extLst>
          </p:cNvPr>
          <p:cNvSpPr>
            <a:spLocks noGrp="1"/>
          </p:cNvSpPr>
          <p:nvPr>
            <p:ph type="ftr" sz="quarter" idx="11"/>
          </p:nvPr>
        </p:nvSpPr>
        <p:spPr>
          <a:xfrm>
            <a:off x="2754312" y="6357600"/>
            <a:ext cx="6683376" cy="460800"/>
          </a:xfrm>
        </p:spPr>
        <p:txBody>
          <a:bodyPr/>
          <a:lstStyle/>
          <a:p>
            <a:r>
              <a:rPr lang="en-US" dirty="0"/>
              <a:t>Sample Footer Text</a:t>
            </a:r>
          </a:p>
        </p:txBody>
      </p:sp>
      <p:sp>
        <p:nvSpPr>
          <p:cNvPr id="14" name="Slide Number Placeholder 49">
            <a:extLst>
              <a:ext uri="{FF2B5EF4-FFF2-40B4-BE49-F238E27FC236}">
                <a16:creationId xmlns:a16="http://schemas.microsoft.com/office/drawing/2014/main" id="{9A781FB1-E4ED-74F5-2691-CD88698B63A5}"/>
              </a:ext>
            </a:extLst>
          </p:cNvPr>
          <p:cNvSpPr>
            <a:spLocks noGrp="1"/>
          </p:cNvSpPr>
          <p:nvPr>
            <p:ph type="sldNum" sz="quarter" idx="12"/>
          </p:nvPr>
        </p:nvSpPr>
        <p:spPr>
          <a:xfrm>
            <a:off x="9982800" y="6357600"/>
            <a:ext cx="1760150" cy="460800"/>
          </a:xfrm>
        </p:spPr>
        <p:txBody>
          <a:bodyPr/>
          <a:lstStyle/>
          <a:p>
            <a:fld id="{D39607A7-8386-47DB-8578-DDEDD194E5D4}" type="slidenum">
              <a:rPr lang="en-US" smtClean="0"/>
              <a:pPr/>
              <a:t>13</a:t>
            </a:fld>
            <a:endParaRPr lang="en-US" dirty="0"/>
          </a:p>
        </p:txBody>
      </p:sp>
    </p:spTree>
    <p:extLst>
      <p:ext uri="{BB962C8B-B14F-4D97-AF65-F5344CB8AC3E}">
        <p14:creationId xmlns:p14="http://schemas.microsoft.com/office/powerpoint/2010/main" val="218677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4E6E68-D059-4E48-A1A5-6D9FF5737F2F}"/>
              </a:ext>
            </a:extLst>
          </p:cNvPr>
          <p:cNvSpPr>
            <a:spLocks noGrp="1"/>
          </p:cNvSpPr>
          <p:nvPr>
            <p:ph type="title"/>
          </p:nvPr>
        </p:nvSpPr>
        <p:spPr>
          <a:xfrm>
            <a:off x="989400" y="395289"/>
            <a:ext cx="10213200" cy="1112836"/>
          </a:xfrm>
        </p:spPr>
        <p:txBody>
          <a:bodyPr/>
          <a:lstStyle/>
          <a:p>
            <a:r>
              <a:rPr lang="en-US" dirty="0"/>
              <a:t>Timeline</a:t>
            </a:r>
          </a:p>
        </p:txBody>
      </p:sp>
      <p:graphicFrame>
        <p:nvGraphicFramePr>
          <p:cNvPr id="4" name="Content Placeholder 4" descr="Timeline graphic with five boxes. The boxes are labeled 1 though five going left to right. ">
            <a:extLst>
              <a:ext uri="{FF2B5EF4-FFF2-40B4-BE49-F238E27FC236}">
                <a16:creationId xmlns:a16="http://schemas.microsoft.com/office/drawing/2014/main" id="{4DE76F03-02C2-4450-8BCD-B9723A85980A}"/>
              </a:ext>
            </a:extLst>
          </p:cNvPr>
          <p:cNvGraphicFramePr>
            <a:graphicFrameLocks noGrp="1"/>
          </p:cNvGraphicFramePr>
          <p:nvPr>
            <p:ph idx="1"/>
            <p:extLst>
              <p:ext uri="{D42A27DB-BD31-4B8C-83A1-F6EECF244321}">
                <p14:modId xmlns:p14="http://schemas.microsoft.com/office/powerpoint/2010/main" val="1136141427"/>
              </p:ext>
            </p:extLst>
          </p:nvPr>
        </p:nvGraphicFramePr>
        <p:xfrm>
          <a:off x="838200" y="1839913"/>
          <a:ext cx="10515600" cy="4154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6">
            <a:extLst>
              <a:ext uri="{FF2B5EF4-FFF2-40B4-BE49-F238E27FC236}">
                <a16:creationId xmlns:a16="http://schemas.microsoft.com/office/drawing/2014/main" id="{2411E042-EBFC-45CD-939D-D5DD1426061C}"/>
              </a:ext>
            </a:extLst>
          </p:cNvPr>
          <p:cNvSpPr>
            <a:spLocks noGrp="1"/>
          </p:cNvSpPr>
          <p:nvPr>
            <p:ph type="sldNum" sz="quarter" idx="12"/>
          </p:nvPr>
        </p:nvSpPr>
        <p:spPr>
          <a:xfrm>
            <a:off x="9982800" y="6357600"/>
            <a:ext cx="1760150" cy="460800"/>
          </a:xfrm>
        </p:spPr>
        <p:txBody>
          <a:bodyPr/>
          <a:lstStyle/>
          <a:p>
            <a:fld id="{FF2BD96E-3838-45D2-9031-D3AF67C920A5}" type="slidenum">
              <a:rPr lang="en-US" smtClean="0"/>
              <a:pPr/>
              <a:t>14</a:t>
            </a:fld>
            <a:endParaRPr lang="en-US" dirty="0"/>
          </a:p>
        </p:txBody>
      </p:sp>
    </p:spTree>
    <p:extLst>
      <p:ext uri="{BB962C8B-B14F-4D97-AF65-F5344CB8AC3E}">
        <p14:creationId xmlns:p14="http://schemas.microsoft.com/office/powerpoint/2010/main" val="804806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AE308-3076-43DB-B834-DA0B0AE19AF9}"/>
              </a:ext>
            </a:extLst>
          </p:cNvPr>
          <p:cNvSpPr>
            <a:spLocks noGrp="1"/>
          </p:cNvSpPr>
          <p:nvPr>
            <p:ph type="title"/>
          </p:nvPr>
        </p:nvSpPr>
        <p:spPr>
          <a:xfrm>
            <a:off x="7794707" y="536573"/>
            <a:ext cx="3856679" cy="1453003"/>
          </a:xfrm>
        </p:spPr>
        <p:txBody>
          <a:bodyPr wrap="square" anchor="b">
            <a:normAutofit/>
          </a:bodyPr>
          <a:lstStyle/>
          <a:p>
            <a:r>
              <a:rPr lang="en-US" dirty="0"/>
              <a:t>Thank you</a:t>
            </a:r>
          </a:p>
        </p:txBody>
      </p:sp>
      <p:sp>
        <p:nvSpPr>
          <p:cNvPr id="126" name="Slide Number Placeholder 49">
            <a:extLst>
              <a:ext uri="{FF2B5EF4-FFF2-40B4-BE49-F238E27FC236}">
                <a16:creationId xmlns:a16="http://schemas.microsoft.com/office/drawing/2014/main" id="{64086F3C-129F-4A29-A09C-7700661E06BF}"/>
              </a:ext>
            </a:extLst>
          </p:cNvPr>
          <p:cNvSpPr>
            <a:spLocks noGrp="1"/>
          </p:cNvSpPr>
          <p:nvPr>
            <p:ph type="sldNum" sz="quarter" idx="12"/>
          </p:nvPr>
        </p:nvSpPr>
        <p:spPr>
          <a:xfrm>
            <a:off x="9982800" y="6357600"/>
            <a:ext cx="1760150" cy="460800"/>
          </a:xfrm>
        </p:spPr>
        <p:txBody>
          <a:bodyPr/>
          <a:lstStyle/>
          <a:p>
            <a:fld id="{D39607A7-8386-47DB-8578-DDEDD194E5D4}" type="slidenum">
              <a:rPr lang="en-US" smtClean="0"/>
              <a:pPr/>
              <a:t>15</a:t>
            </a:fld>
            <a:endParaRPr lang="en-US" dirty="0"/>
          </a:p>
        </p:txBody>
      </p:sp>
      <p:sp>
        <p:nvSpPr>
          <p:cNvPr id="3" name="Content Placeholder 2">
            <a:extLst>
              <a:ext uri="{FF2B5EF4-FFF2-40B4-BE49-F238E27FC236}">
                <a16:creationId xmlns:a16="http://schemas.microsoft.com/office/drawing/2014/main" id="{BABC2CE0-8806-4B2A-A10A-32984D317434}"/>
              </a:ext>
            </a:extLst>
          </p:cNvPr>
          <p:cNvSpPr>
            <a:spLocks noGrp="1"/>
          </p:cNvSpPr>
          <p:nvPr>
            <p:ph type="body" sz="quarter" idx="14"/>
          </p:nvPr>
        </p:nvSpPr>
        <p:spPr>
          <a:xfrm>
            <a:off x="8181686" y="2876550"/>
            <a:ext cx="3059113" cy="2983947"/>
          </a:xfrm>
        </p:spPr>
        <p:txBody>
          <a:bodyPr>
            <a:normAutofit/>
          </a:bodyPr>
          <a:lstStyle/>
          <a:p>
            <a:r>
              <a:rPr lang="en-US" dirty="0"/>
              <a:t>B. Shadrach</a:t>
            </a:r>
          </a:p>
          <a:p>
            <a:r>
              <a:rPr lang="en-US" dirty="0"/>
              <a:t>bshadrach@col.org</a:t>
            </a:r>
          </a:p>
          <a:p>
            <a:r>
              <a:rPr lang="en-US" dirty="0">
                <a:hlinkClick r:id="rId3"/>
              </a:rPr>
              <a:t>www.col.org</a:t>
            </a:r>
            <a:endParaRPr lang="en-US" dirty="0"/>
          </a:p>
          <a:p>
            <a:r>
              <a:rPr lang="en-US" dirty="0">
                <a:hlinkClick r:id="rId4"/>
              </a:rPr>
              <a:t>www.cemca.org</a:t>
            </a:r>
            <a:r>
              <a:rPr lang="en-US" dirty="0"/>
              <a:t> </a:t>
            </a:r>
          </a:p>
        </p:txBody>
      </p:sp>
      <p:pic>
        <p:nvPicPr>
          <p:cNvPr id="5" name="Picture 4">
            <a:extLst>
              <a:ext uri="{FF2B5EF4-FFF2-40B4-BE49-F238E27FC236}">
                <a16:creationId xmlns:a16="http://schemas.microsoft.com/office/drawing/2014/main" id="{0243240D-1966-85F0-EE3E-EFBB97CC30AB}"/>
              </a:ext>
            </a:extLst>
          </p:cNvPr>
          <p:cNvPicPr>
            <a:picLocks noChangeAspect="1"/>
          </p:cNvPicPr>
          <p:nvPr/>
        </p:nvPicPr>
        <p:blipFill>
          <a:blip r:embed="rId5"/>
          <a:stretch>
            <a:fillRect/>
          </a:stretch>
        </p:blipFill>
        <p:spPr>
          <a:xfrm>
            <a:off x="449050" y="6185802"/>
            <a:ext cx="8102286" cy="469433"/>
          </a:xfrm>
          <a:prstGeom prst="rect">
            <a:avLst/>
          </a:prstGeom>
        </p:spPr>
      </p:pic>
    </p:spTree>
    <p:extLst>
      <p:ext uri="{BB962C8B-B14F-4D97-AF65-F5344CB8AC3E}">
        <p14:creationId xmlns:p14="http://schemas.microsoft.com/office/powerpoint/2010/main" val="3103683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F434-28DB-4621-A497-D62C41CE0419}"/>
              </a:ext>
            </a:extLst>
          </p:cNvPr>
          <p:cNvSpPr>
            <a:spLocks noGrp="1"/>
          </p:cNvSpPr>
          <p:nvPr>
            <p:ph type="title"/>
          </p:nvPr>
        </p:nvSpPr>
        <p:spPr>
          <a:xfrm>
            <a:off x="530307" y="536573"/>
            <a:ext cx="3856679" cy="1453003"/>
          </a:xfrm>
        </p:spPr>
        <p:txBody>
          <a:bodyPr wrap="square" anchor="b">
            <a:normAutofit/>
          </a:bodyPr>
          <a:lstStyle/>
          <a:p>
            <a:r>
              <a:rPr lang="en-US" dirty="0"/>
              <a:t>Agenda</a:t>
            </a:r>
          </a:p>
        </p:txBody>
      </p:sp>
      <p:sp>
        <p:nvSpPr>
          <p:cNvPr id="3" name="Content Placeholder 2">
            <a:extLst>
              <a:ext uri="{FF2B5EF4-FFF2-40B4-BE49-F238E27FC236}">
                <a16:creationId xmlns:a16="http://schemas.microsoft.com/office/drawing/2014/main" id="{22788C46-D0BC-4307-AE55-7601A139E7CB}"/>
              </a:ext>
            </a:extLst>
          </p:cNvPr>
          <p:cNvSpPr>
            <a:spLocks noGrp="1"/>
          </p:cNvSpPr>
          <p:nvPr>
            <p:ph idx="13"/>
          </p:nvPr>
        </p:nvSpPr>
        <p:spPr>
          <a:xfrm>
            <a:off x="1" y="2877018"/>
            <a:ext cx="4979986" cy="2938561"/>
          </a:xfrm>
        </p:spPr>
        <p:txBody>
          <a:bodyPr>
            <a:normAutofit/>
          </a:bodyPr>
          <a:lstStyle/>
          <a:p>
            <a:pPr marL="0" indent="0">
              <a:buNone/>
            </a:pPr>
            <a:r>
              <a:rPr lang="en-US" dirty="0"/>
              <a:t>Tribute to Professor G Ram Reddy</a:t>
            </a:r>
          </a:p>
          <a:p>
            <a:pPr marL="0" indent="0">
              <a:buNone/>
            </a:pPr>
            <a:r>
              <a:rPr lang="en-US" dirty="0"/>
              <a:t>Open and Distance Learning- Journey</a:t>
            </a:r>
          </a:p>
          <a:p>
            <a:pPr marL="0" indent="0">
              <a:buNone/>
            </a:pPr>
            <a:r>
              <a:rPr lang="en-US" dirty="0"/>
              <a:t>Open Universities in current times</a:t>
            </a:r>
          </a:p>
          <a:p>
            <a:pPr marL="0" indent="0">
              <a:buNone/>
            </a:pPr>
            <a:r>
              <a:rPr lang="en-US" dirty="0"/>
              <a:t>Education 4.0 Framework</a:t>
            </a:r>
          </a:p>
          <a:p>
            <a:pPr marL="0" indent="0">
              <a:buNone/>
            </a:pPr>
            <a:r>
              <a:rPr lang="en-US" dirty="0"/>
              <a:t>Open Universities and Education 4.0</a:t>
            </a:r>
          </a:p>
          <a:p>
            <a:endParaRPr lang="en-US" dirty="0"/>
          </a:p>
        </p:txBody>
      </p:sp>
      <p:pic>
        <p:nvPicPr>
          <p:cNvPr id="10" name="Picture Placeholder 9" descr="A picture containing outdoor, train, bridge, traveling">
            <a:extLst>
              <a:ext uri="{FF2B5EF4-FFF2-40B4-BE49-F238E27FC236}">
                <a16:creationId xmlns:a16="http://schemas.microsoft.com/office/drawing/2014/main" id="{BE113317-F75C-4F41-AA60-AB7B65AD93D7}"/>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a:xfrm>
            <a:off x="4979987" y="0"/>
            <a:ext cx="7212013" cy="6858000"/>
          </a:xfrm>
        </p:spPr>
      </p:pic>
      <p:sp>
        <p:nvSpPr>
          <p:cNvPr id="24" name="Slide Number Placeholder 5">
            <a:extLst>
              <a:ext uri="{FF2B5EF4-FFF2-40B4-BE49-F238E27FC236}">
                <a16:creationId xmlns:a16="http://schemas.microsoft.com/office/drawing/2014/main" id="{09567CC5-9835-41E1-8AE6-6875430887AD}"/>
              </a:ext>
            </a:extLst>
          </p:cNvPr>
          <p:cNvSpPr>
            <a:spLocks noGrp="1"/>
          </p:cNvSpPr>
          <p:nvPr>
            <p:ph type="sldNum" sz="quarter" idx="12"/>
          </p:nvPr>
        </p:nvSpPr>
        <p:spPr>
          <a:xfrm>
            <a:off x="9982800" y="6357600"/>
            <a:ext cx="1760150" cy="460800"/>
          </a:xfrm>
        </p:spPr>
        <p:txBody>
          <a:bodyPr>
            <a:normAutofit/>
          </a:bodyPr>
          <a:lstStyle/>
          <a:p>
            <a:fld id="{D39607A7-8386-47DB-8578-DDEDD194E5D4}" type="slidenum">
              <a:rPr lang="en-US" smtClean="0"/>
              <a:pPr/>
              <a:t>2</a:t>
            </a:fld>
            <a:endParaRPr lang="en-US" dirty="0"/>
          </a:p>
        </p:txBody>
      </p:sp>
    </p:spTree>
    <p:extLst>
      <p:ext uri="{BB962C8B-B14F-4D97-AF65-F5344CB8AC3E}">
        <p14:creationId xmlns:p14="http://schemas.microsoft.com/office/powerpoint/2010/main" val="1325608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a:xfrm>
            <a:off x="4056600" y="350939"/>
            <a:ext cx="4078800" cy="670435"/>
          </a:xfrm>
        </p:spPr>
        <p:txBody>
          <a:bodyPr wrap="square" anchor="b">
            <a:normAutofit/>
          </a:bodyPr>
          <a:lstStyle/>
          <a:p>
            <a:r>
              <a:rPr lang="en-US" dirty="0"/>
              <a:t>1. Professor Ram Reddy</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sz="quarter" idx="13"/>
          </p:nvPr>
        </p:nvSpPr>
        <p:spPr>
          <a:xfrm>
            <a:off x="3686175" y="2876550"/>
            <a:ext cx="4819650" cy="2875321"/>
          </a:xfrm>
        </p:spPr>
        <p:txBody>
          <a:bodyPr>
            <a:noAutofit/>
          </a:bodyPr>
          <a:lstStyle/>
          <a:p>
            <a:r>
              <a:rPr lang="en-US" dirty="0"/>
              <a:t> </a:t>
            </a:r>
          </a:p>
        </p:txBody>
      </p:sp>
      <p:sp>
        <p:nvSpPr>
          <p:cNvPr id="103" name="Footer Placeholder 48">
            <a:extLst>
              <a:ext uri="{FF2B5EF4-FFF2-40B4-BE49-F238E27FC236}">
                <a16:creationId xmlns:a16="http://schemas.microsoft.com/office/drawing/2014/main" id="{EE131F31-1D34-4CC9-8C56-BACFA6C86A48}"/>
              </a:ext>
            </a:extLst>
          </p:cNvPr>
          <p:cNvSpPr>
            <a:spLocks noGrp="1"/>
          </p:cNvSpPr>
          <p:nvPr>
            <p:ph type="ftr" sz="quarter" idx="11"/>
          </p:nvPr>
        </p:nvSpPr>
        <p:spPr>
          <a:xfrm>
            <a:off x="2754312" y="6357600"/>
            <a:ext cx="6683376" cy="460800"/>
          </a:xfrm>
        </p:spPr>
        <p:txBody>
          <a:bodyPr/>
          <a:lstStyle/>
          <a:p>
            <a:r>
              <a:rPr lang="en-US" dirty="0"/>
              <a:t>Sample Footer Text</a:t>
            </a:r>
          </a:p>
        </p:txBody>
      </p:sp>
      <p:sp>
        <p:nvSpPr>
          <p:cNvPr id="104" name="Slide Number Placeholder 49">
            <a:extLst>
              <a:ext uri="{FF2B5EF4-FFF2-40B4-BE49-F238E27FC236}">
                <a16:creationId xmlns:a16="http://schemas.microsoft.com/office/drawing/2014/main" id="{BC4462F5-98AF-457A-94DC-C44EA835679D}"/>
              </a:ext>
            </a:extLst>
          </p:cNvPr>
          <p:cNvSpPr>
            <a:spLocks noGrp="1"/>
          </p:cNvSpPr>
          <p:nvPr>
            <p:ph type="sldNum" sz="quarter" idx="12"/>
          </p:nvPr>
        </p:nvSpPr>
        <p:spPr>
          <a:xfrm>
            <a:off x="9982800" y="6357600"/>
            <a:ext cx="1760150" cy="460800"/>
          </a:xfrm>
        </p:spPr>
        <p:txBody>
          <a:bodyPr/>
          <a:lstStyle/>
          <a:p>
            <a:fld id="{D39607A7-8386-47DB-8578-DDEDD194E5D4}" type="slidenum">
              <a:rPr lang="en-US" smtClean="0"/>
              <a:pPr/>
              <a:t>3</a:t>
            </a:fld>
            <a:endParaRPr lang="en-US" dirty="0"/>
          </a:p>
        </p:txBody>
      </p:sp>
      <p:pic>
        <p:nvPicPr>
          <p:cNvPr id="5" name="Picture 4">
            <a:extLst>
              <a:ext uri="{FF2B5EF4-FFF2-40B4-BE49-F238E27FC236}">
                <a16:creationId xmlns:a16="http://schemas.microsoft.com/office/drawing/2014/main" id="{73600D4F-C5A8-BEA7-0268-9CE2F6402C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24328" y="1291886"/>
            <a:ext cx="7438443" cy="5566114"/>
          </a:xfrm>
          <a:prstGeom prst="rect">
            <a:avLst/>
          </a:prstGeom>
        </p:spPr>
      </p:pic>
    </p:spTree>
    <p:extLst>
      <p:ext uri="{BB962C8B-B14F-4D97-AF65-F5344CB8AC3E}">
        <p14:creationId xmlns:p14="http://schemas.microsoft.com/office/powerpoint/2010/main" val="1639799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6E9532-6DC7-411D-A09F-8413A5B95FFE}"/>
              </a:ext>
            </a:extLst>
          </p:cNvPr>
          <p:cNvSpPr>
            <a:spLocks noGrp="1"/>
          </p:cNvSpPr>
          <p:nvPr>
            <p:ph type="title"/>
          </p:nvPr>
        </p:nvSpPr>
        <p:spPr>
          <a:xfrm>
            <a:off x="299405" y="563402"/>
            <a:ext cx="5413571" cy="2058573"/>
          </a:xfrm>
        </p:spPr>
        <p:txBody>
          <a:bodyPr>
            <a:normAutofit/>
          </a:bodyPr>
          <a:lstStyle/>
          <a:p>
            <a:r>
              <a:rPr lang="en-US" dirty="0"/>
              <a:t>2. </a:t>
            </a:r>
            <a:r>
              <a:rPr lang="en-US" b="1" dirty="0"/>
              <a:t>Open and Distance Learning  </a:t>
            </a:r>
            <a:br>
              <a:rPr lang="en-US" b="1" dirty="0"/>
            </a:br>
            <a:r>
              <a:rPr lang="en-US" b="1" dirty="0"/>
              <a:t>progress thus far</a:t>
            </a:r>
          </a:p>
        </p:txBody>
      </p:sp>
      <p:sp>
        <p:nvSpPr>
          <p:cNvPr id="8" name="Subtitle 7">
            <a:extLst>
              <a:ext uri="{FF2B5EF4-FFF2-40B4-BE49-F238E27FC236}">
                <a16:creationId xmlns:a16="http://schemas.microsoft.com/office/drawing/2014/main" id="{2C602EC3-0115-4FB6-BAA7-BCA17E611651}"/>
              </a:ext>
            </a:extLst>
          </p:cNvPr>
          <p:cNvSpPr>
            <a:spLocks noGrp="1"/>
          </p:cNvSpPr>
          <p:nvPr>
            <p:ph type="subTitle" idx="1"/>
          </p:nvPr>
        </p:nvSpPr>
        <p:spPr>
          <a:xfrm>
            <a:off x="990000" y="4248000"/>
            <a:ext cx="4075200" cy="2152800"/>
          </a:xfrm>
        </p:spPr>
        <p:txBody>
          <a:bodyPr>
            <a:normAutofit fontScale="92500" lnSpcReduction="10000"/>
          </a:bodyPr>
          <a:lstStyle/>
          <a:p>
            <a:r>
              <a:rPr lang="en-US" b="1" dirty="0"/>
              <a:t>First era – 1960s-80s</a:t>
            </a:r>
          </a:p>
          <a:p>
            <a:r>
              <a:rPr lang="en-US" dirty="0"/>
              <a:t>Second era – 1980s-1990s</a:t>
            </a:r>
          </a:p>
          <a:p>
            <a:r>
              <a:rPr lang="en-US" dirty="0"/>
              <a:t>Third era – 1990s – 2010s</a:t>
            </a:r>
          </a:p>
          <a:p>
            <a:r>
              <a:rPr lang="en-US" dirty="0"/>
              <a:t>Fourth era – 2010s – 2020s</a:t>
            </a:r>
          </a:p>
        </p:txBody>
      </p:sp>
      <p:pic>
        <p:nvPicPr>
          <p:cNvPr id="9" name="Picture Placeholder 8" descr="A close up of a plant">
            <a:extLst>
              <a:ext uri="{FF2B5EF4-FFF2-40B4-BE49-F238E27FC236}">
                <a16:creationId xmlns:a16="http://schemas.microsoft.com/office/drawing/2014/main" id="{3157C130-A151-49C9-841C-4727F37F331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654800" y="563563"/>
            <a:ext cx="4995863" cy="2706687"/>
          </a:xfrm>
        </p:spPr>
      </p:pic>
      <p:pic>
        <p:nvPicPr>
          <p:cNvPr id="14" name="Picture Placeholder 13" descr="A picture containing snow, nature, outdoor, covered">
            <a:extLst>
              <a:ext uri="{FF2B5EF4-FFF2-40B4-BE49-F238E27FC236}">
                <a16:creationId xmlns:a16="http://schemas.microsoft.com/office/drawing/2014/main" id="{5C0075ED-C567-4784-9E43-B86220CE1230}"/>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a:ext>
            </a:extLst>
          </a:blip>
          <a:srcRect/>
          <a:stretch/>
        </p:blipFill>
        <p:spPr>
          <a:xfrm>
            <a:off x="6654800" y="3587750"/>
            <a:ext cx="4995863" cy="2698750"/>
          </a:xfrm>
        </p:spPr>
      </p:pic>
    </p:spTree>
    <p:extLst>
      <p:ext uri="{BB962C8B-B14F-4D97-AF65-F5344CB8AC3E}">
        <p14:creationId xmlns:p14="http://schemas.microsoft.com/office/powerpoint/2010/main" val="811730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06C42998-DFFB-F554-39B9-368F1932C49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F4279EDB-28AE-A117-6529-55A935766AF2}"/>
              </a:ext>
            </a:extLst>
          </p:cNvPr>
          <p:cNvSpPr>
            <a:spLocks noGrp="1"/>
          </p:cNvSpPr>
          <p:nvPr>
            <p:ph type="title"/>
          </p:nvPr>
        </p:nvSpPr>
        <p:spPr>
          <a:xfrm>
            <a:off x="299405" y="563402"/>
            <a:ext cx="5413571" cy="2058573"/>
          </a:xfrm>
        </p:spPr>
        <p:txBody>
          <a:bodyPr>
            <a:normAutofit/>
          </a:bodyPr>
          <a:lstStyle/>
          <a:p>
            <a:r>
              <a:rPr lang="en-US" dirty="0"/>
              <a:t>2. </a:t>
            </a:r>
            <a:r>
              <a:rPr lang="en-US" b="1" dirty="0"/>
              <a:t>Open and Distance Learning  </a:t>
            </a:r>
            <a:br>
              <a:rPr lang="en-US" b="1" dirty="0"/>
            </a:br>
            <a:r>
              <a:rPr lang="en-US" b="1" dirty="0"/>
              <a:t>progress thus far</a:t>
            </a:r>
          </a:p>
        </p:txBody>
      </p:sp>
      <p:sp>
        <p:nvSpPr>
          <p:cNvPr id="8" name="Subtitle 7">
            <a:extLst>
              <a:ext uri="{FF2B5EF4-FFF2-40B4-BE49-F238E27FC236}">
                <a16:creationId xmlns:a16="http://schemas.microsoft.com/office/drawing/2014/main" id="{980BA9C2-C9C9-4D09-285E-CCC7E7956CA0}"/>
              </a:ext>
            </a:extLst>
          </p:cNvPr>
          <p:cNvSpPr>
            <a:spLocks noGrp="1"/>
          </p:cNvSpPr>
          <p:nvPr>
            <p:ph type="subTitle" idx="1"/>
          </p:nvPr>
        </p:nvSpPr>
        <p:spPr>
          <a:xfrm>
            <a:off x="990000" y="4248000"/>
            <a:ext cx="4075200" cy="2152800"/>
          </a:xfrm>
        </p:spPr>
        <p:txBody>
          <a:bodyPr>
            <a:normAutofit fontScale="92500" lnSpcReduction="10000"/>
          </a:bodyPr>
          <a:lstStyle/>
          <a:p>
            <a:r>
              <a:rPr lang="en-US" dirty="0"/>
              <a:t>First era – 1960s-80s</a:t>
            </a:r>
          </a:p>
          <a:p>
            <a:r>
              <a:rPr lang="en-US" b="1" dirty="0"/>
              <a:t>Second era – 1980s-1990s</a:t>
            </a:r>
          </a:p>
          <a:p>
            <a:r>
              <a:rPr lang="en-US" dirty="0"/>
              <a:t>Third era – 1990s – 2010s</a:t>
            </a:r>
          </a:p>
          <a:p>
            <a:r>
              <a:rPr lang="en-US" dirty="0"/>
              <a:t>Fourth era – 2010s – 2020s</a:t>
            </a:r>
          </a:p>
        </p:txBody>
      </p:sp>
      <p:pic>
        <p:nvPicPr>
          <p:cNvPr id="9" name="Picture Placeholder 8" descr="A close up of a plant">
            <a:extLst>
              <a:ext uri="{FF2B5EF4-FFF2-40B4-BE49-F238E27FC236}">
                <a16:creationId xmlns:a16="http://schemas.microsoft.com/office/drawing/2014/main" id="{C9589D3D-81D8-BC84-A82E-36BAFA508A2F}"/>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654800" y="563563"/>
            <a:ext cx="4995863" cy="2706687"/>
          </a:xfrm>
        </p:spPr>
      </p:pic>
      <p:pic>
        <p:nvPicPr>
          <p:cNvPr id="14" name="Picture Placeholder 13" descr="A picture containing snow, nature, outdoor, covered">
            <a:extLst>
              <a:ext uri="{FF2B5EF4-FFF2-40B4-BE49-F238E27FC236}">
                <a16:creationId xmlns:a16="http://schemas.microsoft.com/office/drawing/2014/main" id="{027C14C8-AC12-958A-9471-835FBF34BDCA}"/>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a:ext>
            </a:extLst>
          </a:blip>
          <a:srcRect/>
          <a:stretch/>
        </p:blipFill>
        <p:spPr>
          <a:xfrm>
            <a:off x="6654800" y="3587750"/>
            <a:ext cx="4995863" cy="2698750"/>
          </a:xfrm>
        </p:spPr>
      </p:pic>
    </p:spTree>
    <p:extLst>
      <p:ext uri="{BB962C8B-B14F-4D97-AF65-F5344CB8AC3E}">
        <p14:creationId xmlns:p14="http://schemas.microsoft.com/office/powerpoint/2010/main" val="1203133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AC238F48-301C-562C-95BD-001D24355B48}"/>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ACC6936-D23D-3CEE-2489-98A9DBF24B06}"/>
              </a:ext>
            </a:extLst>
          </p:cNvPr>
          <p:cNvSpPr>
            <a:spLocks noGrp="1"/>
          </p:cNvSpPr>
          <p:nvPr>
            <p:ph type="title"/>
          </p:nvPr>
        </p:nvSpPr>
        <p:spPr>
          <a:xfrm>
            <a:off x="299405" y="563402"/>
            <a:ext cx="5413571" cy="2058573"/>
          </a:xfrm>
        </p:spPr>
        <p:txBody>
          <a:bodyPr>
            <a:normAutofit/>
          </a:bodyPr>
          <a:lstStyle/>
          <a:p>
            <a:r>
              <a:rPr lang="en-US" dirty="0"/>
              <a:t>2. </a:t>
            </a:r>
            <a:r>
              <a:rPr lang="en-US" b="1" dirty="0"/>
              <a:t>Open and Distance Learning  </a:t>
            </a:r>
            <a:br>
              <a:rPr lang="en-US" b="1" dirty="0"/>
            </a:br>
            <a:r>
              <a:rPr lang="en-US" b="1" dirty="0"/>
              <a:t>progress thus far</a:t>
            </a:r>
          </a:p>
        </p:txBody>
      </p:sp>
      <p:sp>
        <p:nvSpPr>
          <p:cNvPr id="8" name="Subtitle 7">
            <a:extLst>
              <a:ext uri="{FF2B5EF4-FFF2-40B4-BE49-F238E27FC236}">
                <a16:creationId xmlns:a16="http://schemas.microsoft.com/office/drawing/2014/main" id="{4EC2F7BA-0329-DF96-482E-03833AD1B51D}"/>
              </a:ext>
            </a:extLst>
          </p:cNvPr>
          <p:cNvSpPr>
            <a:spLocks noGrp="1"/>
          </p:cNvSpPr>
          <p:nvPr>
            <p:ph type="subTitle" idx="1"/>
          </p:nvPr>
        </p:nvSpPr>
        <p:spPr>
          <a:xfrm>
            <a:off x="990000" y="4248000"/>
            <a:ext cx="4075200" cy="2152800"/>
          </a:xfrm>
        </p:spPr>
        <p:txBody>
          <a:bodyPr>
            <a:normAutofit fontScale="92500" lnSpcReduction="10000"/>
          </a:bodyPr>
          <a:lstStyle/>
          <a:p>
            <a:r>
              <a:rPr lang="en-US" dirty="0"/>
              <a:t>First era – 1960s-80s</a:t>
            </a:r>
          </a:p>
          <a:p>
            <a:r>
              <a:rPr lang="en-US" dirty="0"/>
              <a:t>Second era – 1980s-1990s</a:t>
            </a:r>
          </a:p>
          <a:p>
            <a:r>
              <a:rPr lang="en-US" b="1" dirty="0"/>
              <a:t>Third era – 1990s – 2010s</a:t>
            </a:r>
          </a:p>
          <a:p>
            <a:r>
              <a:rPr lang="en-US" dirty="0"/>
              <a:t>Fourth era – 2010s – 2020s</a:t>
            </a:r>
          </a:p>
        </p:txBody>
      </p:sp>
      <p:pic>
        <p:nvPicPr>
          <p:cNvPr id="9" name="Picture Placeholder 8" descr="A close up of a plant">
            <a:extLst>
              <a:ext uri="{FF2B5EF4-FFF2-40B4-BE49-F238E27FC236}">
                <a16:creationId xmlns:a16="http://schemas.microsoft.com/office/drawing/2014/main" id="{84307DEC-A764-4C0F-CD81-9F4E9A603A4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654800" y="563563"/>
            <a:ext cx="4995863" cy="2706687"/>
          </a:xfrm>
        </p:spPr>
      </p:pic>
      <p:pic>
        <p:nvPicPr>
          <p:cNvPr id="14" name="Picture Placeholder 13" descr="A picture containing snow, nature, outdoor, covered">
            <a:extLst>
              <a:ext uri="{FF2B5EF4-FFF2-40B4-BE49-F238E27FC236}">
                <a16:creationId xmlns:a16="http://schemas.microsoft.com/office/drawing/2014/main" id="{85A66390-141B-3F5C-2BC5-364A14C0D3F3}"/>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a:ext>
            </a:extLst>
          </a:blip>
          <a:srcRect/>
          <a:stretch/>
        </p:blipFill>
        <p:spPr>
          <a:xfrm>
            <a:off x="6654800" y="3587750"/>
            <a:ext cx="4995863" cy="2698750"/>
          </a:xfrm>
        </p:spPr>
      </p:pic>
    </p:spTree>
    <p:extLst>
      <p:ext uri="{BB962C8B-B14F-4D97-AF65-F5344CB8AC3E}">
        <p14:creationId xmlns:p14="http://schemas.microsoft.com/office/powerpoint/2010/main" val="1811459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a:extLst>
            <a:ext uri="{FF2B5EF4-FFF2-40B4-BE49-F238E27FC236}">
              <a16:creationId xmlns:a16="http://schemas.microsoft.com/office/drawing/2014/main" id="{9B2CF754-9B2C-6C4C-1D62-DFC152944413}"/>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88425B2-68D1-44D6-5095-BB8414F3916F}"/>
              </a:ext>
            </a:extLst>
          </p:cNvPr>
          <p:cNvSpPr>
            <a:spLocks noGrp="1"/>
          </p:cNvSpPr>
          <p:nvPr>
            <p:ph type="title"/>
          </p:nvPr>
        </p:nvSpPr>
        <p:spPr>
          <a:xfrm>
            <a:off x="299405" y="563402"/>
            <a:ext cx="5413571" cy="2058573"/>
          </a:xfrm>
        </p:spPr>
        <p:txBody>
          <a:bodyPr>
            <a:normAutofit/>
          </a:bodyPr>
          <a:lstStyle/>
          <a:p>
            <a:r>
              <a:rPr lang="en-US" dirty="0"/>
              <a:t>2. </a:t>
            </a:r>
            <a:r>
              <a:rPr lang="en-US" b="1" dirty="0"/>
              <a:t>Open and Distance Learning  </a:t>
            </a:r>
            <a:br>
              <a:rPr lang="en-US" b="1" dirty="0"/>
            </a:br>
            <a:r>
              <a:rPr lang="en-US" b="1" dirty="0"/>
              <a:t>progress thus far</a:t>
            </a:r>
          </a:p>
        </p:txBody>
      </p:sp>
      <p:sp>
        <p:nvSpPr>
          <p:cNvPr id="8" name="Subtitle 7">
            <a:extLst>
              <a:ext uri="{FF2B5EF4-FFF2-40B4-BE49-F238E27FC236}">
                <a16:creationId xmlns:a16="http://schemas.microsoft.com/office/drawing/2014/main" id="{14C40A9E-844D-0D45-D11C-98B9F82701B7}"/>
              </a:ext>
            </a:extLst>
          </p:cNvPr>
          <p:cNvSpPr>
            <a:spLocks noGrp="1"/>
          </p:cNvSpPr>
          <p:nvPr>
            <p:ph type="subTitle" idx="1"/>
          </p:nvPr>
        </p:nvSpPr>
        <p:spPr>
          <a:xfrm>
            <a:off x="990000" y="4248000"/>
            <a:ext cx="4075200" cy="2152800"/>
          </a:xfrm>
        </p:spPr>
        <p:txBody>
          <a:bodyPr>
            <a:normAutofit fontScale="92500" lnSpcReduction="10000"/>
          </a:bodyPr>
          <a:lstStyle/>
          <a:p>
            <a:r>
              <a:rPr lang="en-US" dirty="0"/>
              <a:t>First era – 1960s-80s</a:t>
            </a:r>
          </a:p>
          <a:p>
            <a:r>
              <a:rPr lang="en-US" dirty="0"/>
              <a:t>Second era – 1980s-1990s</a:t>
            </a:r>
          </a:p>
          <a:p>
            <a:r>
              <a:rPr lang="en-US" dirty="0"/>
              <a:t>Third era – 1990s – 2010s</a:t>
            </a:r>
          </a:p>
          <a:p>
            <a:r>
              <a:rPr lang="en-US" b="1" dirty="0"/>
              <a:t>Fourth era – 2010s – 2020s</a:t>
            </a:r>
          </a:p>
        </p:txBody>
      </p:sp>
      <p:pic>
        <p:nvPicPr>
          <p:cNvPr id="9" name="Picture Placeholder 8" descr="A close up of a plant">
            <a:extLst>
              <a:ext uri="{FF2B5EF4-FFF2-40B4-BE49-F238E27FC236}">
                <a16:creationId xmlns:a16="http://schemas.microsoft.com/office/drawing/2014/main" id="{695B8554-2CA7-DC37-A69D-1AEEAA3E688F}"/>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654800" y="563563"/>
            <a:ext cx="4995863" cy="2706687"/>
          </a:xfrm>
        </p:spPr>
      </p:pic>
      <p:pic>
        <p:nvPicPr>
          <p:cNvPr id="14" name="Picture Placeholder 13" descr="A picture containing snow, nature, outdoor, covered">
            <a:extLst>
              <a:ext uri="{FF2B5EF4-FFF2-40B4-BE49-F238E27FC236}">
                <a16:creationId xmlns:a16="http://schemas.microsoft.com/office/drawing/2014/main" id="{7D7EBF69-AD6E-D6CF-1066-1635A4488830}"/>
              </a:ext>
            </a:extLst>
          </p:cNvPr>
          <p:cNvPicPr>
            <a:picLocks noGrp="1" noChangeAspect="1"/>
          </p:cNvPicPr>
          <p:nvPr>
            <p:ph type="pic" sz="quarter" idx="14"/>
          </p:nvPr>
        </p:nvPicPr>
        <p:blipFill rotWithShape="1">
          <a:blip r:embed="rId4" cstate="screen">
            <a:extLst>
              <a:ext uri="{28A0092B-C50C-407E-A947-70E740481C1C}">
                <a14:useLocalDpi xmlns:a14="http://schemas.microsoft.com/office/drawing/2010/main"/>
              </a:ext>
            </a:extLst>
          </a:blip>
          <a:srcRect/>
          <a:stretch/>
        </p:blipFill>
        <p:spPr>
          <a:xfrm>
            <a:off x="6654800" y="3587750"/>
            <a:ext cx="4995863" cy="2698750"/>
          </a:xfrm>
        </p:spPr>
      </p:pic>
    </p:spTree>
    <p:extLst>
      <p:ext uri="{BB962C8B-B14F-4D97-AF65-F5344CB8AC3E}">
        <p14:creationId xmlns:p14="http://schemas.microsoft.com/office/powerpoint/2010/main" val="3653774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FB443-F374-4074-A3AF-F824D82C8FE2}"/>
              </a:ext>
            </a:extLst>
          </p:cNvPr>
          <p:cNvSpPr>
            <a:spLocks noGrp="1"/>
          </p:cNvSpPr>
          <p:nvPr>
            <p:ph type="ctrTitle"/>
          </p:nvPr>
        </p:nvSpPr>
        <p:spPr>
          <a:xfrm>
            <a:off x="7324726" y="4217899"/>
            <a:ext cx="4079874" cy="1132373"/>
          </a:xfrm>
        </p:spPr>
        <p:txBody>
          <a:bodyPr/>
          <a:lstStyle/>
          <a:p>
            <a:r>
              <a:rPr lang="en-US" dirty="0"/>
              <a:t>3. </a:t>
            </a:r>
            <a:r>
              <a:rPr lang="en-US" b="1" dirty="0"/>
              <a:t>Open Universities in current times</a:t>
            </a:r>
          </a:p>
        </p:txBody>
      </p:sp>
      <p:sp>
        <p:nvSpPr>
          <p:cNvPr id="7" name="Subtitle 6">
            <a:extLst>
              <a:ext uri="{FF2B5EF4-FFF2-40B4-BE49-F238E27FC236}">
                <a16:creationId xmlns:a16="http://schemas.microsoft.com/office/drawing/2014/main" id="{F9013BD0-EEB5-4536-B6C3-3DCD3D3F1ABD}"/>
              </a:ext>
            </a:extLst>
          </p:cNvPr>
          <p:cNvSpPr>
            <a:spLocks noGrp="1"/>
          </p:cNvSpPr>
          <p:nvPr>
            <p:ph type="subTitle" idx="1"/>
          </p:nvPr>
        </p:nvSpPr>
        <p:spPr>
          <a:xfrm>
            <a:off x="7324726" y="1541995"/>
            <a:ext cx="4079874" cy="2457819"/>
          </a:xfrm>
        </p:spPr>
        <p:txBody>
          <a:bodyPr>
            <a:normAutofit/>
          </a:bodyPr>
          <a:lstStyle/>
          <a:p>
            <a:r>
              <a:rPr lang="en-US" dirty="0"/>
              <a:t>Ahmedabad Declaration and the NEP 2020</a:t>
            </a:r>
          </a:p>
        </p:txBody>
      </p:sp>
      <p:pic>
        <p:nvPicPr>
          <p:cNvPr id="4" name="Picture Placeholder 3" descr="A tree covered in snow">
            <a:extLst>
              <a:ext uri="{FF2B5EF4-FFF2-40B4-BE49-F238E27FC236}">
                <a16:creationId xmlns:a16="http://schemas.microsoft.com/office/drawing/2014/main" id="{47C8ECED-459E-4C1F-B2EA-4B036DE56CAD}"/>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39750" y="536575"/>
            <a:ext cx="2366963" cy="2760663"/>
          </a:xfrm>
        </p:spPr>
      </p:pic>
      <p:pic>
        <p:nvPicPr>
          <p:cNvPr id="9" name="Picture Placeholder 8" descr="A picture containing outdoor, plant, nature, tall">
            <a:extLst>
              <a:ext uri="{FF2B5EF4-FFF2-40B4-BE49-F238E27FC236}">
                <a16:creationId xmlns:a16="http://schemas.microsoft.com/office/drawing/2014/main" id="{3E8467EC-EAFA-41AA-9D43-AE1388D919FD}"/>
              </a:ext>
            </a:extLst>
          </p:cNvPr>
          <p:cNvPicPr>
            <a:picLocks noGrp="1" noChangeAspect="1"/>
          </p:cNvPicPr>
          <p:nvPr>
            <p:ph type="pic" sz="quarter" idx="11"/>
          </p:nvPr>
        </p:nvPicPr>
        <p:blipFill rotWithShape="1">
          <a:blip r:embed="rId4" cstate="screen">
            <a:extLst>
              <a:ext uri="{28A0092B-C50C-407E-A947-70E740481C1C}">
                <a14:useLocalDpi xmlns:a14="http://schemas.microsoft.com/office/drawing/2010/main"/>
              </a:ext>
            </a:extLst>
          </a:blip>
          <a:srcRect/>
          <a:stretch/>
        </p:blipFill>
        <p:spPr>
          <a:xfrm>
            <a:off x="3174887" y="543842"/>
            <a:ext cx="2366963" cy="2760663"/>
          </a:xfrm>
        </p:spPr>
      </p:pic>
      <p:pic>
        <p:nvPicPr>
          <p:cNvPr id="11" name="Picture Placeholder 10" descr="A close up of a green plant">
            <a:extLst>
              <a:ext uri="{FF2B5EF4-FFF2-40B4-BE49-F238E27FC236}">
                <a16:creationId xmlns:a16="http://schemas.microsoft.com/office/drawing/2014/main" id="{D09F86DB-FD3D-46AA-BE4E-8097B0D4D725}"/>
              </a:ext>
            </a:extLst>
          </p:cNvPr>
          <p:cNvPicPr>
            <a:picLocks noGrp="1" noChangeAspect="1"/>
          </p:cNvPicPr>
          <p:nvPr>
            <p:ph type="pic" sz="quarter" idx="12"/>
          </p:nvPr>
        </p:nvPicPr>
        <p:blipFill rotWithShape="1">
          <a:blip r:embed="rId5" cstate="screen">
            <a:extLst>
              <a:ext uri="{28A0092B-C50C-407E-A947-70E740481C1C}">
                <a14:useLocalDpi xmlns:a14="http://schemas.microsoft.com/office/drawing/2010/main"/>
              </a:ext>
            </a:extLst>
          </a:blip>
          <a:srcRect/>
          <a:stretch/>
        </p:blipFill>
        <p:spPr>
          <a:xfrm>
            <a:off x="539642" y="3563566"/>
            <a:ext cx="2366963" cy="2760663"/>
          </a:xfrm>
        </p:spPr>
      </p:pic>
      <p:pic>
        <p:nvPicPr>
          <p:cNvPr id="6" name="Picture Placeholder 5" descr="A close up of a plant">
            <a:extLst>
              <a:ext uri="{FF2B5EF4-FFF2-40B4-BE49-F238E27FC236}">
                <a16:creationId xmlns:a16="http://schemas.microsoft.com/office/drawing/2014/main" id="{B8344418-C7C3-4FAF-A282-B36151FA2FCB}"/>
              </a:ext>
            </a:extLst>
          </p:cNvPr>
          <p:cNvPicPr>
            <a:picLocks noGrp="1" noChangeAspect="1"/>
          </p:cNvPicPr>
          <p:nvPr>
            <p:ph type="pic" sz="quarter" idx="13"/>
          </p:nvPr>
        </p:nvPicPr>
        <p:blipFill rotWithShape="1">
          <a:blip r:embed="rId6" cstate="screen">
            <a:extLst>
              <a:ext uri="{28A0092B-C50C-407E-A947-70E740481C1C}">
                <a14:useLocalDpi xmlns:a14="http://schemas.microsoft.com/office/drawing/2010/main"/>
              </a:ext>
            </a:extLst>
          </a:blip>
          <a:srcRect/>
          <a:stretch/>
        </p:blipFill>
        <p:spPr>
          <a:xfrm>
            <a:off x="3174779" y="3570833"/>
            <a:ext cx="2366963" cy="2760663"/>
          </a:xfrm>
        </p:spPr>
      </p:pic>
    </p:spTree>
    <p:extLst>
      <p:ext uri="{BB962C8B-B14F-4D97-AF65-F5344CB8AC3E}">
        <p14:creationId xmlns:p14="http://schemas.microsoft.com/office/powerpoint/2010/main" val="962321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1A202-23A3-4F3A-AA92-0172C8D2DA06}"/>
              </a:ext>
            </a:extLst>
          </p:cNvPr>
          <p:cNvSpPr>
            <a:spLocks noGrp="1"/>
          </p:cNvSpPr>
          <p:nvPr>
            <p:ph type="title"/>
          </p:nvPr>
        </p:nvSpPr>
        <p:spPr>
          <a:xfrm>
            <a:off x="4317892" y="228789"/>
            <a:ext cx="7424950" cy="615571"/>
          </a:xfrm>
        </p:spPr>
        <p:txBody>
          <a:bodyPr wrap="square" anchor="b">
            <a:normAutofit/>
          </a:bodyPr>
          <a:lstStyle/>
          <a:p>
            <a:r>
              <a:rPr lang="en-US" dirty="0"/>
              <a:t>4. </a:t>
            </a:r>
            <a:r>
              <a:rPr lang="en-US" b="1" dirty="0"/>
              <a:t>Education 4.0 Framework</a:t>
            </a:r>
          </a:p>
        </p:txBody>
      </p:sp>
      <p:pic>
        <p:nvPicPr>
          <p:cNvPr id="10" name="Picture Placeholder 9" descr="A picture containing outdoor crops">
            <a:extLst>
              <a:ext uri="{FF2B5EF4-FFF2-40B4-BE49-F238E27FC236}">
                <a16:creationId xmlns:a16="http://schemas.microsoft.com/office/drawing/2014/main" id="{1A068317-699A-4C96-BD22-58E7B50ADDE8}"/>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627063" y="536575"/>
            <a:ext cx="2616200" cy="1743075"/>
          </a:xfrm>
        </p:spPr>
      </p:pic>
      <p:pic>
        <p:nvPicPr>
          <p:cNvPr id="12" name="Picture Placeholder 11" descr="A picture containing outdoor, plant, nature, tall">
            <a:extLst>
              <a:ext uri="{FF2B5EF4-FFF2-40B4-BE49-F238E27FC236}">
                <a16:creationId xmlns:a16="http://schemas.microsoft.com/office/drawing/2014/main" id="{472D5204-8793-4F5F-9D4D-550EEED5A179}"/>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a:ext>
            </a:extLst>
          </a:blip>
          <a:srcRect/>
          <a:stretch/>
        </p:blipFill>
        <p:spPr>
          <a:xfrm>
            <a:off x="616853" y="2557090"/>
            <a:ext cx="2616200" cy="1743075"/>
          </a:xfrm>
        </p:spPr>
      </p:pic>
      <p:pic>
        <p:nvPicPr>
          <p:cNvPr id="14" name="Picture Placeholder 13" descr="A tree covered in snow">
            <a:extLst>
              <a:ext uri="{FF2B5EF4-FFF2-40B4-BE49-F238E27FC236}">
                <a16:creationId xmlns:a16="http://schemas.microsoft.com/office/drawing/2014/main" id="{42894B38-95F7-4427-AF6B-DD2678CF1C78}"/>
              </a:ext>
            </a:extLst>
          </p:cNvPr>
          <p:cNvPicPr>
            <a:picLocks noGrp="1" noChangeAspect="1"/>
          </p:cNvPicPr>
          <p:nvPr>
            <p:ph type="pic" sz="quarter" idx="16"/>
          </p:nvPr>
        </p:nvPicPr>
        <p:blipFill rotWithShape="1">
          <a:blip r:embed="rId5" cstate="screen">
            <a:extLst>
              <a:ext uri="{28A0092B-C50C-407E-A947-70E740481C1C}">
                <a14:useLocalDpi xmlns:a14="http://schemas.microsoft.com/office/drawing/2010/main"/>
              </a:ext>
            </a:extLst>
          </a:blip>
          <a:srcRect/>
          <a:stretch/>
        </p:blipFill>
        <p:spPr>
          <a:xfrm>
            <a:off x="627063" y="4576347"/>
            <a:ext cx="2616200" cy="1743075"/>
          </a:xfrm>
        </p:spPr>
      </p:pic>
      <p:sp>
        <p:nvSpPr>
          <p:cNvPr id="3" name="Content Placeholder 2">
            <a:extLst>
              <a:ext uri="{FF2B5EF4-FFF2-40B4-BE49-F238E27FC236}">
                <a16:creationId xmlns:a16="http://schemas.microsoft.com/office/drawing/2014/main" id="{7B943E7C-A74D-4CB3-844B-51917C88C95F}"/>
              </a:ext>
            </a:extLst>
          </p:cNvPr>
          <p:cNvSpPr>
            <a:spLocks noGrp="1"/>
          </p:cNvSpPr>
          <p:nvPr>
            <p:ph type="body" sz="quarter" idx="17"/>
          </p:nvPr>
        </p:nvSpPr>
        <p:spPr>
          <a:xfrm>
            <a:off x="4864100" y="2876550"/>
            <a:ext cx="6332538" cy="3219450"/>
          </a:xfrm>
          <a:ln>
            <a:noFill/>
          </a:ln>
        </p:spPr>
        <p:txBody>
          <a:bodyPr>
            <a:normAutofit/>
          </a:bodyPr>
          <a:lstStyle/>
          <a:p>
            <a:endParaRPr lang="en-US" dirty="0"/>
          </a:p>
        </p:txBody>
      </p:sp>
      <p:sp>
        <p:nvSpPr>
          <p:cNvPr id="37" name="Footer Placeholder 48">
            <a:extLst>
              <a:ext uri="{FF2B5EF4-FFF2-40B4-BE49-F238E27FC236}">
                <a16:creationId xmlns:a16="http://schemas.microsoft.com/office/drawing/2014/main" id="{B032D5C0-351C-4E10-94BC-033F2FC32426}"/>
              </a:ext>
            </a:extLst>
          </p:cNvPr>
          <p:cNvSpPr>
            <a:spLocks noGrp="1"/>
          </p:cNvSpPr>
          <p:nvPr>
            <p:ph type="ftr" sz="quarter" idx="11"/>
          </p:nvPr>
        </p:nvSpPr>
        <p:spPr>
          <a:xfrm>
            <a:off x="6356725" y="6357600"/>
            <a:ext cx="3347285" cy="460800"/>
          </a:xfrm>
          <a:ln>
            <a:noFill/>
          </a:ln>
        </p:spPr>
        <p:txBody>
          <a:bodyPr/>
          <a:lstStyle/>
          <a:p>
            <a:r>
              <a:rPr lang="en-US" dirty="0"/>
              <a:t>Sample Footer Text</a:t>
            </a:r>
          </a:p>
        </p:txBody>
      </p:sp>
      <p:sp>
        <p:nvSpPr>
          <p:cNvPr id="38" name="Slide Number Placeholder 49">
            <a:extLst>
              <a:ext uri="{FF2B5EF4-FFF2-40B4-BE49-F238E27FC236}">
                <a16:creationId xmlns:a16="http://schemas.microsoft.com/office/drawing/2014/main" id="{7664B428-9BC3-4DBA-A039-5DCE1AC97916}"/>
              </a:ext>
            </a:extLst>
          </p:cNvPr>
          <p:cNvSpPr>
            <a:spLocks noGrp="1"/>
          </p:cNvSpPr>
          <p:nvPr>
            <p:ph type="sldNum" sz="quarter" idx="12"/>
          </p:nvPr>
        </p:nvSpPr>
        <p:spPr>
          <a:xfrm>
            <a:off x="9982800" y="6357600"/>
            <a:ext cx="1760150" cy="460800"/>
          </a:xfrm>
          <a:ln>
            <a:noFill/>
          </a:ln>
        </p:spPr>
        <p:txBody>
          <a:bodyPr/>
          <a:lstStyle/>
          <a:p>
            <a:fld id="{D39607A7-8386-47DB-8578-DDEDD194E5D4}" type="slidenum">
              <a:rPr lang="en-US" smtClean="0"/>
              <a:pPr/>
              <a:t>9</a:t>
            </a:fld>
            <a:endParaRPr lang="en-US" dirty="0"/>
          </a:p>
        </p:txBody>
      </p:sp>
      <p:pic>
        <p:nvPicPr>
          <p:cNvPr id="5" name="Picture 4">
            <a:extLst>
              <a:ext uri="{FF2B5EF4-FFF2-40B4-BE49-F238E27FC236}">
                <a16:creationId xmlns:a16="http://schemas.microsoft.com/office/drawing/2014/main" id="{8C94478B-ED60-F141-F597-F9FBA1CA002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864100" y="1348447"/>
            <a:ext cx="6588368" cy="5280764"/>
          </a:xfrm>
          <a:prstGeom prst="rect">
            <a:avLst/>
          </a:prstGeom>
        </p:spPr>
      </p:pic>
    </p:spTree>
    <p:extLst>
      <p:ext uri="{BB962C8B-B14F-4D97-AF65-F5344CB8AC3E}">
        <p14:creationId xmlns:p14="http://schemas.microsoft.com/office/powerpoint/2010/main" val="445070695"/>
      </p:ext>
    </p:extLst>
  </p:cSld>
  <p:clrMapOvr>
    <a:masterClrMapping/>
  </p:clrMapOvr>
</p:sld>
</file>

<file path=ppt/theme/theme1.xml><?xml version="1.0" encoding="utf-8"?>
<a:theme xmlns:a="http://schemas.openxmlformats.org/drawingml/2006/main" name="FrostyVTI">
  <a:themeElements>
    <a:clrScheme name="Frosty">
      <a:dk1>
        <a:sysClr val="windowText" lastClr="000000"/>
      </a:dk1>
      <a:lt1>
        <a:sysClr val="window" lastClr="FFFFFF"/>
      </a:lt1>
      <a:dk2>
        <a:srgbClr val="0B2827"/>
      </a:dk2>
      <a:lt2>
        <a:srgbClr val="DAE3E3"/>
      </a:lt2>
      <a:accent1>
        <a:srgbClr val="767E37"/>
      </a:accent1>
      <a:accent2>
        <a:srgbClr val="B495C2"/>
      </a:accent2>
      <a:accent3>
        <a:srgbClr val="8FA3A3"/>
      </a:accent3>
      <a:accent4>
        <a:srgbClr val="CE7F01"/>
      </a:accent4>
      <a:accent5>
        <a:srgbClr val="D15A29"/>
      </a:accent5>
      <a:accent6>
        <a:srgbClr val="B88470"/>
      </a:accent6>
      <a:hlink>
        <a:srgbClr val="B57001"/>
      </a:hlink>
      <a:folHlink>
        <a:srgbClr val="996209"/>
      </a:folHlink>
    </a:clrScheme>
    <a:fontScheme name="Frosted Leaf">
      <a:majorFont>
        <a:latin typeface="Goudy Old Style"/>
        <a:ea typeface=""/>
        <a:cs typeface=""/>
      </a:majorFont>
      <a:minorFont>
        <a:latin typeface="Avenir Next LT Pr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rosted design" id="{15B931B0-C7D8-4B07-ACB9-C7EFD4E6970A}" vid="{8BE1E89A-FBDD-488C-8247-991A3117BF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577aa0ef-cd49-4a80-86a1-c3a85adc67c8" xsi:nil="true"/>
    <lcf76f155ced4ddcb4097134ff3c332f xmlns="52963def-50ed-44bc-86dc-cd5769030e80">
      <Terms xmlns="http://schemas.microsoft.com/office/infopath/2007/PartnerControls"/>
    </lcf76f155ced4ddcb4097134ff3c332f>
    <_dlc_DocId xmlns="577aa0ef-cd49-4a80-86a1-c3a85adc67c8">QKDJTPZ2MZUH-1886757382-130</_dlc_DocId>
    <_dlc_DocIdUrl xmlns="577aa0ef-cd49-4a80-86a1-c3a85adc67c8">
      <Url>https://commonwealthoflearning.sharepoint.com/sites/Connect/KM/KnowledgeServices/_layouts/15/DocIdRedir.aspx?ID=QKDJTPZ2MZUH-1886757382-130</Url>
      <Description>QKDJTPZ2MZUH-1886757382-130</Description>
    </_dlc_DocIdUrl>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AD004525F526D54ABAF49B505C66C700" ma:contentTypeVersion="12" ma:contentTypeDescription="Create a new document." ma:contentTypeScope="" ma:versionID="3a99365fe884625d4f9a4693e3fe0334">
  <xsd:schema xmlns:xsd="http://www.w3.org/2001/XMLSchema" xmlns:xs="http://www.w3.org/2001/XMLSchema" xmlns:p="http://schemas.microsoft.com/office/2006/metadata/properties" xmlns:ns2="577aa0ef-cd49-4a80-86a1-c3a85adc67c8" xmlns:ns3="52963def-50ed-44bc-86dc-cd5769030e80" targetNamespace="http://schemas.microsoft.com/office/2006/metadata/properties" ma:root="true" ma:fieldsID="39ed5225c6fac15daa4004e32fe1b59e" ns2:_="" ns3:_="">
    <xsd:import namespace="577aa0ef-cd49-4a80-86a1-c3a85adc67c8"/>
    <xsd:import namespace="52963def-50ed-44bc-86dc-cd5769030e80"/>
    <xsd:element name="properties">
      <xsd:complexType>
        <xsd:sequence>
          <xsd:element name="documentManagement">
            <xsd:complexType>
              <xsd:all>
                <xsd:element ref="ns2:_dlc_DocId" minOccurs="0"/>
                <xsd:element ref="ns2:_dlc_DocIdUrl" minOccurs="0"/>
                <xsd:element ref="ns2:_dlc_DocIdPersistId" minOccurs="0"/>
                <xsd:element ref="ns3:lcf76f155ced4ddcb4097134ff3c332f" minOccurs="0"/>
                <xsd:element ref="ns2:TaxCatchAll" minOccurs="0"/>
                <xsd:element ref="ns3:MediaServiceMetadata" minOccurs="0"/>
                <xsd:element ref="ns3:MediaServiceFastMetadata" minOccurs="0"/>
                <xsd:element ref="ns3:MediaServiceDateTaken" minOccurs="0"/>
                <xsd:element ref="ns3:MediaServiceOCR" minOccurs="0"/>
                <xsd:element ref="ns3:MediaServiceGenerationTime" minOccurs="0"/>
                <xsd:element ref="ns3:MediaServiceEventHashCode" minOccurs="0"/>
                <xsd:element ref="ns3:MediaLengthInSeconds" minOccurs="0"/>
                <xsd:element ref="ns3:MediaServiceLocation"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7aa0ef-cd49-4a80-86a1-c3a85adc67c8"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13" nillable="true" ma:displayName="Taxonomy Catch All Column" ma:hidden="true" ma:list="{3c72c10b-c192-4d78-b9a7-80855f22ab45}" ma:internalName="TaxCatchAll" ma:showField="CatchAllData" ma:web="577aa0ef-cd49-4a80-86a1-c3a85adc67c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2963def-50ed-44bc-86dc-cd5769030e80" elementFormDefault="qualified">
    <xsd:import namespace="http://schemas.microsoft.com/office/2006/documentManagement/types"/>
    <xsd:import namespace="http://schemas.microsoft.com/office/infopath/2007/PartnerControls"/>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a863a934-5860-4151-8680-6c0aebc73a8e" ma:termSetId="09814cd3-568e-fe90-9814-8d621ff8fb84" ma:anchorId="fba54fb3-c3e1-fe81-a776-ca4b69148c4d" ma:open="true" ma:isKeyword="false">
      <xsd:complexType>
        <xsd:sequence>
          <xsd:element ref="pc:Terms" minOccurs="0" maxOccurs="1"/>
        </xsd:sequence>
      </xsd:complex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B9D788-52D8-46C3-92EC-553D7E4077CF}">
  <ds:schemaRefs>
    <ds:schemaRef ds:uri="http://schemas.microsoft.com/sharepoint/v3/contenttype/forms"/>
  </ds:schemaRefs>
</ds:datastoreItem>
</file>

<file path=customXml/itemProps2.xml><?xml version="1.0" encoding="utf-8"?>
<ds:datastoreItem xmlns:ds="http://schemas.openxmlformats.org/officeDocument/2006/customXml" ds:itemID="{B474A8BD-7470-4767-A78C-01B8DE47DE70}">
  <ds:schemaRefs>
    <ds:schemaRef ds:uri="http://purl.org/dc/terms/"/>
    <ds:schemaRef ds:uri="http://schemas.microsoft.com/office/2006/documentManagement/types"/>
    <ds:schemaRef ds:uri="http://schemas.microsoft.com/office/2006/metadata/properties"/>
    <ds:schemaRef ds:uri="http://purl.org/dc/elements/1.1/"/>
    <ds:schemaRef ds:uri="52963def-50ed-44bc-86dc-cd5769030e80"/>
    <ds:schemaRef ds:uri="http://schemas.openxmlformats.org/package/2006/metadata/core-properties"/>
    <ds:schemaRef ds:uri="http://schemas.microsoft.com/office/infopath/2007/PartnerControls"/>
    <ds:schemaRef ds:uri="577aa0ef-cd49-4a80-86a1-c3a85adc67c8"/>
    <ds:schemaRef ds:uri="http://www.w3.org/XML/1998/namespace"/>
    <ds:schemaRef ds:uri="http://purl.org/dc/dcmitype/"/>
  </ds:schemaRefs>
</ds:datastoreItem>
</file>

<file path=customXml/itemProps3.xml><?xml version="1.0" encoding="utf-8"?>
<ds:datastoreItem xmlns:ds="http://schemas.openxmlformats.org/officeDocument/2006/customXml" ds:itemID="{2B055422-AB24-4B0A-AB63-51621F7C4E06}">
  <ds:schemaRefs>
    <ds:schemaRef ds:uri="http://schemas.microsoft.com/sharepoint/events"/>
  </ds:schemaRefs>
</ds:datastoreItem>
</file>

<file path=customXml/itemProps4.xml><?xml version="1.0" encoding="utf-8"?>
<ds:datastoreItem xmlns:ds="http://schemas.openxmlformats.org/officeDocument/2006/customXml" ds:itemID="{A95845D7-A07A-45BE-AFA2-E2497926B3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7aa0ef-cd49-4a80-86a1-c3a85adc67c8"/>
    <ds:schemaRef ds:uri="52963def-50ed-44bc-86dc-cd5769030e8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{49A13875-4284-4368-A346-133C3147F204}tf11158769_win32</Template>
  <TotalTime>64</TotalTime>
  <Words>3564</Words>
  <Application>Microsoft Office PowerPoint</Application>
  <PresentationFormat>Widescreen</PresentationFormat>
  <Paragraphs>194</Paragraphs>
  <Slides>15</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Aptos</vt:lpstr>
      <vt:lpstr>Arial</vt:lpstr>
      <vt:lpstr>Avenir Next LT Pro</vt:lpstr>
      <vt:lpstr>Calibri</vt:lpstr>
      <vt:lpstr>Goudy Old Style</vt:lpstr>
      <vt:lpstr>Segoe UI</vt:lpstr>
      <vt:lpstr>Wingdings</vt:lpstr>
      <vt:lpstr>FrostyVTI</vt:lpstr>
      <vt:lpstr> Professor G Ram Reddy Memorial Lecture Dr B R Ambedkar Open University  Open Universities and Education 4.0</vt:lpstr>
      <vt:lpstr>Agenda</vt:lpstr>
      <vt:lpstr>1. Professor Ram Reddy</vt:lpstr>
      <vt:lpstr>2. Open and Distance Learning   progress thus far</vt:lpstr>
      <vt:lpstr>2. Open and Distance Learning   progress thus far</vt:lpstr>
      <vt:lpstr>2. Open and Distance Learning   progress thus far</vt:lpstr>
      <vt:lpstr>2. Open and Distance Learning   progress thus far</vt:lpstr>
      <vt:lpstr>3. Open Universities in current times</vt:lpstr>
      <vt:lpstr>4. Education 4.0 Framework</vt:lpstr>
      <vt:lpstr>4. Education 4.0 Framework</vt:lpstr>
      <vt:lpstr>4. Education 4.0 Framework</vt:lpstr>
      <vt:lpstr>5. Open Universities and Education 4.0</vt:lpstr>
      <vt:lpstr>5. Open Universities and Education 4.0</vt:lpstr>
      <vt:lpstr>Timeline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Professor G Ram Reddy Memorial Lecture Dr B R Ambedkar Open University  Open Universities and Education 4.0</dc:title>
  <dc:creator>B. Shadrach</dc:creator>
  <cp:lastModifiedBy>Rebecca Ferrie</cp:lastModifiedBy>
  <cp:revision>1</cp:revision>
  <dcterms:created xsi:type="dcterms:W3CDTF">2024-01-12T02:51:14Z</dcterms:created>
  <dcterms:modified xsi:type="dcterms:W3CDTF">2024-02-13T22:02:00Z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0x010100AD004525F526D54ABAF49B505C66C700</vt:lpwstr>
  </property>
  <property fmtid="{D5CDD505-2E9C-101B-9397-08002B2CF9AE}" pid="3" name="MediaServiceImageTags">
    <vt:lpwstr/>
  </property>
  <property fmtid="{D5CDD505-2E9C-101B-9397-08002B2CF9AE}" pid="4" name="_dlc_DocIdItemGuid">
    <vt:lpwstr>db0648c1-3fc9-415d-b1ec-4c2e1789ddf5</vt:lpwstr>
  </property>
</Properties>
</file>