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83" r:id="rId5"/>
    <p:sldMasterId id="2147483820" r:id="rId6"/>
    <p:sldMasterId id="2147483663" r:id="rId7"/>
    <p:sldMasterId id="2147483982" r:id="rId8"/>
    <p:sldMasterId id="2147483648" r:id="rId9"/>
  </p:sldMasterIdLst>
  <p:notesMasterIdLst>
    <p:notesMasterId r:id="rId35"/>
  </p:notesMasterIdLst>
  <p:handoutMasterIdLst>
    <p:handoutMasterId r:id="rId36"/>
  </p:handoutMasterIdLst>
  <p:sldIdLst>
    <p:sldId id="1614" r:id="rId10"/>
    <p:sldId id="1495" r:id="rId11"/>
    <p:sldId id="275" r:id="rId12"/>
    <p:sldId id="1518" r:id="rId13"/>
    <p:sldId id="1498" r:id="rId14"/>
    <p:sldId id="1134" r:id="rId15"/>
    <p:sldId id="1616" r:id="rId16"/>
    <p:sldId id="1604" r:id="rId17"/>
    <p:sldId id="1586" r:id="rId18"/>
    <p:sldId id="1617" r:id="rId19"/>
    <p:sldId id="296" r:id="rId20"/>
    <p:sldId id="1609" r:id="rId21"/>
    <p:sldId id="1605" r:id="rId22"/>
    <p:sldId id="1612" r:id="rId23"/>
    <p:sldId id="1513" r:id="rId24"/>
    <p:sldId id="1593" r:id="rId25"/>
    <p:sldId id="1583" r:id="rId26"/>
    <p:sldId id="1508" r:id="rId27"/>
    <p:sldId id="1595" r:id="rId28"/>
    <p:sldId id="1594" r:id="rId29"/>
    <p:sldId id="1596" r:id="rId30"/>
    <p:sldId id="1611" r:id="rId31"/>
    <p:sldId id="1597" r:id="rId32"/>
    <p:sldId id="1599" r:id="rId33"/>
    <p:sldId id="1110" r:id="rId3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DAD4"/>
    <a:srgbClr val="26018B"/>
    <a:srgbClr val="D9D7D8"/>
    <a:srgbClr val="38563D"/>
    <a:srgbClr val="1B3480"/>
    <a:srgbClr val="6ABAE9"/>
    <a:srgbClr val="F4F5F9"/>
    <a:srgbClr val="5F586C"/>
    <a:srgbClr val="A59FB0"/>
    <a:srgbClr val="A8A1B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998404-6977-4BEA-851A-3F54B062A7F6}" v="1" dt="2023-09-12T23:42:43.9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914" y="750"/>
      </p:cViewPr>
      <p:guideLst/>
    </p:cSldViewPr>
  </p:slideViewPr>
  <p:notesTextViewPr>
    <p:cViewPr>
      <p:scale>
        <a:sx n="3" d="2"/>
        <a:sy n="3" d="2"/>
      </p:scale>
      <p:origin x="0" y="0"/>
    </p:cViewPr>
  </p:notesTextViewPr>
  <p:sorterViewPr>
    <p:cViewPr varScale="1">
      <p:scale>
        <a:sx n="100" d="100"/>
        <a:sy n="100" d="100"/>
      </p:scale>
      <p:origin x="0" y="-2124"/>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slide" Target="slides/slide25.xml"/><Relationship Id="rId42"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 Id="rId4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a Kanwar" userId="8c9fa4aa-a64c-491f-8163-b4c906372afb" providerId="ADAL" clId="{D680D6BA-0DA1-4388-BB6A-0FFA61E80548}"/>
    <pc:docChg chg="undo custSel addSld delSld modSld sldOrd addMainMaster delMainMaster modMainMaster">
      <pc:chgData name="Asha Kanwar" userId="8c9fa4aa-a64c-491f-8163-b4c906372afb" providerId="ADAL" clId="{D680D6BA-0DA1-4388-BB6A-0FFA61E80548}" dt="2023-09-08T21:55:48.978" v="484" actId="6549"/>
      <pc:docMkLst>
        <pc:docMk/>
      </pc:docMkLst>
      <pc:sldChg chg="modSp mod">
        <pc:chgData name="Asha Kanwar" userId="8c9fa4aa-a64c-491f-8163-b4c906372afb" providerId="ADAL" clId="{D680D6BA-0DA1-4388-BB6A-0FFA61E80548}" dt="2023-09-08T21:26:54.397" v="453" actId="6549"/>
        <pc:sldMkLst>
          <pc:docMk/>
          <pc:sldMk cId="3533807498" sldId="1113"/>
        </pc:sldMkLst>
        <pc:spChg chg="mod">
          <ac:chgData name="Asha Kanwar" userId="8c9fa4aa-a64c-491f-8163-b4c906372afb" providerId="ADAL" clId="{D680D6BA-0DA1-4388-BB6A-0FFA61E80548}" dt="2023-09-08T21:26:54.397" v="453" actId="6549"/>
          <ac:spMkLst>
            <pc:docMk/>
            <pc:sldMk cId="3533807498" sldId="1113"/>
            <ac:spMk id="10" creationId="{8E4041C3-8FF0-4512-9EB8-655DC40CD015}"/>
          </ac:spMkLst>
        </pc:spChg>
      </pc:sldChg>
      <pc:sldChg chg="del">
        <pc:chgData name="Asha Kanwar" userId="8c9fa4aa-a64c-491f-8163-b4c906372afb" providerId="ADAL" clId="{D680D6BA-0DA1-4388-BB6A-0FFA61E80548}" dt="2023-09-07T22:55:31.141" v="48" actId="47"/>
        <pc:sldMkLst>
          <pc:docMk/>
          <pc:sldMk cId="1636919180" sldId="1421"/>
        </pc:sldMkLst>
      </pc:sldChg>
      <pc:sldChg chg="del">
        <pc:chgData name="Asha Kanwar" userId="8c9fa4aa-a64c-491f-8163-b4c906372afb" providerId="ADAL" clId="{D680D6BA-0DA1-4388-BB6A-0FFA61E80548}" dt="2023-09-07T22:55:11.706" v="45" actId="47"/>
        <pc:sldMkLst>
          <pc:docMk/>
          <pc:sldMk cId="795206507" sldId="1430"/>
        </pc:sldMkLst>
      </pc:sldChg>
      <pc:sldChg chg="del">
        <pc:chgData name="Asha Kanwar" userId="8c9fa4aa-a64c-491f-8163-b4c906372afb" providerId="ADAL" clId="{D680D6BA-0DA1-4388-BB6A-0FFA61E80548}" dt="2023-09-07T23:34:40.929" v="277" actId="47"/>
        <pc:sldMkLst>
          <pc:docMk/>
          <pc:sldMk cId="329732579" sldId="1465"/>
        </pc:sldMkLst>
      </pc:sldChg>
      <pc:sldChg chg="modSp del mod">
        <pc:chgData name="Asha Kanwar" userId="8c9fa4aa-a64c-491f-8163-b4c906372afb" providerId="ADAL" clId="{D680D6BA-0DA1-4388-BB6A-0FFA61E80548}" dt="2023-09-08T00:36:14.707" v="316" actId="47"/>
        <pc:sldMkLst>
          <pc:docMk/>
          <pc:sldMk cId="2084757199" sldId="1484"/>
        </pc:sldMkLst>
        <pc:spChg chg="mod">
          <ac:chgData name="Asha Kanwar" userId="8c9fa4aa-a64c-491f-8163-b4c906372afb" providerId="ADAL" clId="{D680D6BA-0DA1-4388-BB6A-0FFA61E80548}" dt="2023-09-07T21:17:04.287" v="7" actId="20577"/>
          <ac:spMkLst>
            <pc:docMk/>
            <pc:sldMk cId="2084757199" sldId="1484"/>
            <ac:spMk id="6" creationId="{6A877DB9-A80D-421E-A9BA-F3A53D86EF85}"/>
          </ac:spMkLst>
        </pc:spChg>
      </pc:sldChg>
      <pc:sldChg chg="del">
        <pc:chgData name="Asha Kanwar" userId="8c9fa4aa-a64c-491f-8163-b4c906372afb" providerId="ADAL" clId="{D680D6BA-0DA1-4388-BB6A-0FFA61E80548}" dt="2023-09-07T22:54:52.424" v="43" actId="47"/>
        <pc:sldMkLst>
          <pc:docMk/>
          <pc:sldMk cId="1338469988" sldId="1492"/>
        </pc:sldMkLst>
      </pc:sldChg>
      <pc:sldChg chg="del">
        <pc:chgData name="Asha Kanwar" userId="8c9fa4aa-a64c-491f-8163-b4c906372afb" providerId="ADAL" clId="{D680D6BA-0DA1-4388-BB6A-0FFA61E80548}" dt="2023-09-07T22:55:29.288" v="47" actId="47"/>
        <pc:sldMkLst>
          <pc:docMk/>
          <pc:sldMk cId="2751021592" sldId="1494"/>
        </pc:sldMkLst>
      </pc:sldChg>
      <pc:sldChg chg="del">
        <pc:chgData name="Asha Kanwar" userId="8c9fa4aa-a64c-491f-8163-b4c906372afb" providerId="ADAL" clId="{D680D6BA-0DA1-4388-BB6A-0FFA61E80548}" dt="2023-09-07T23:24:26.729" v="54" actId="47"/>
        <pc:sldMkLst>
          <pc:docMk/>
          <pc:sldMk cId="3249146616" sldId="1505"/>
        </pc:sldMkLst>
      </pc:sldChg>
      <pc:sldChg chg="del">
        <pc:chgData name="Asha Kanwar" userId="8c9fa4aa-a64c-491f-8163-b4c906372afb" providerId="ADAL" clId="{D680D6BA-0DA1-4388-BB6A-0FFA61E80548}" dt="2023-09-07T22:54:53.791" v="44" actId="47"/>
        <pc:sldMkLst>
          <pc:docMk/>
          <pc:sldMk cId="21322667" sldId="1507"/>
        </pc:sldMkLst>
      </pc:sldChg>
      <pc:sldChg chg="ord">
        <pc:chgData name="Asha Kanwar" userId="8c9fa4aa-a64c-491f-8163-b4c906372afb" providerId="ADAL" clId="{D680D6BA-0DA1-4388-BB6A-0FFA61E80548}" dt="2023-09-08T18:11:27.403" v="340"/>
        <pc:sldMkLst>
          <pc:docMk/>
          <pc:sldMk cId="1205391153" sldId="1508"/>
        </pc:sldMkLst>
      </pc:sldChg>
      <pc:sldChg chg="del">
        <pc:chgData name="Asha Kanwar" userId="8c9fa4aa-a64c-491f-8163-b4c906372afb" providerId="ADAL" clId="{D680D6BA-0DA1-4388-BB6A-0FFA61E80548}" dt="2023-09-07T22:52:21.157" v="12" actId="47"/>
        <pc:sldMkLst>
          <pc:docMk/>
          <pc:sldMk cId="2567964409" sldId="1510"/>
        </pc:sldMkLst>
      </pc:sldChg>
      <pc:sldChg chg="del">
        <pc:chgData name="Asha Kanwar" userId="8c9fa4aa-a64c-491f-8163-b4c906372afb" providerId="ADAL" clId="{D680D6BA-0DA1-4388-BB6A-0FFA61E80548}" dt="2023-09-07T22:55:28.322" v="46" actId="47"/>
        <pc:sldMkLst>
          <pc:docMk/>
          <pc:sldMk cId="2516542451" sldId="1511"/>
        </pc:sldMkLst>
      </pc:sldChg>
      <pc:sldChg chg="modSp mod ord">
        <pc:chgData name="Asha Kanwar" userId="8c9fa4aa-a64c-491f-8163-b4c906372afb" providerId="ADAL" clId="{D680D6BA-0DA1-4388-BB6A-0FFA61E80548}" dt="2023-09-08T18:11:07.521" v="332"/>
        <pc:sldMkLst>
          <pc:docMk/>
          <pc:sldMk cId="2792851747" sldId="1513"/>
        </pc:sldMkLst>
        <pc:spChg chg="mod">
          <ac:chgData name="Asha Kanwar" userId="8c9fa4aa-a64c-491f-8163-b4c906372afb" providerId="ADAL" clId="{D680D6BA-0DA1-4388-BB6A-0FFA61E80548}" dt="2023-09-08T00:00:52.753" v="298" actId="20577"/>
          <ac:spMkLst>
            <pc:docMk/>
            <pc:sldMk cId="2792851747" sldId="1513"/>
            <ac:spMk id="12" creationId="{CB43E61B-2AA8-4115-8401-DC5246A6F227}"/>
          </ac:spMkLst>
        </pc:spChg>
      </pc:sldChg>
      <pc:sldChg chg="del">
        <pc:chgData name="Asha Kanwar" userId="8c9fa4aa-a64c-491f-8163-b4c906372afb" providerId="ADAL" clId="{D680D6BA-0DA1-4388-BB6A-0FFA61E80548}" dt="2023-09-07T23:59:56.430" v="283" actId="47"/>
        <pc:sldMkLst>
          <pc:docMk/>
          <pc:sldMk cId="3421623696" sldId="1515"/>
        </pc:sldMkLst>
      </pc:sldChg>
      <pc:sldChg chg="del">
        <pc:chgData name="Asha Kanwar" userId="8c9fa4aa-a64c-491f-8163-b4c906372afb" providerId="ADAL" clId="{D680D6BA-0DA1-4388-BB6A-0FFA61E80548}" dt="2023-09-07T23:24:25.340" v="53" actId="47"/>
        <pc:sldMkLst>
          <pc:docMk/>
          <pc:sldMk cId="1076317099" sldId="1516"/>
        </pc:sldMkLst>
      </pc:sldChg>
      <pc:sldChg chg="del">
        <pc:chgData name="Asha Kanwar" userId="8c9fa4aa-a64c-491f-8163-b4c906372afb" providerId="ADAL" clId="{D680D6BA-0DA1-4388-BB6A-0FFA61E80548}" dt="2023-09-08T00:00:02.658" v="284" actId="47"/>
        <pc:sldMkLst>
          <pc:docMk/>
          <pc:sldMk cId="1322786285" sldId="1517"/>
        </pc:sldMkLst>
      </pc:sldChg>
      <pc:sldChg chg="del">
        <pc:chgData name="Asha Kanwar" userId="8c9fa4aa-a64c-491f-8163-b4c906372afb" providerId="ADAL" clId="{D680D6BA-0DA1-4388-BB6A-0FFA61E80548}" dt="2023-09-07T23:24:27.918" v="55" actId="47"/>
        <pc:sldMkLst>
          <pc:docMk/>
          <pc:sldMk cId="4196210543" sldId="1520"/>
        </pc:sldMkLst>
      </pc:sldChg>
      <pc:sldChg chg="del">
        <pc:chgData name="Asha Kanwar" userId="8c9fa4aa-a64c-491f-8163-b4c906372afb" providerId="ADAL" clId="{D680D6BA-0DA1-4388-BB6A-0FFA61E80548}" dt="2023-09-08T00:00:31.476" v="291" actId="47"/>
        <pc:sldMkLst>
          <pc:docMk/>
          <pc:sldMk cId="3007045764" sldId="1521"/>
        </pc:sldMkLst>
      </pc:sldChg>
      <pc:sldChg chg="del ord">
        <pc:chgData name="Asha Kanwar" userId="8c9fa4aa-a64c-491f-8163-b4c906372afb" providerId="ADAL" clId="{D680D6BA-0DA1-4388-BB6A-0FFA61E80548}" dt="2023-09-08T00:15:21.433" v="306" actId="47"/>
        <pc:sldMkLst>
          <pc:docMk/>
          <pc:sldMk cId="964429680" sldId="1578"/>
        </pc:sldMkLst>
      </pc:sldChg>
      <pc:sldChg chg="ord">
        <pc:chgData name="Asha Kanwar" userId="8c9fa4aa-a64c-491f-8163-b4c906372afb" providerId="ADAL" clId="{D680D6BA-0DA1-4388-BB6A-0FFA61E80548}" dt="2023-09-07T23:09:21.889" v="50"/>
        <pc:sldMkLst>
          <pc:docMk/>
          <pc:sldMk cId="4137245048" sldId="1582"/>
        </pc:sldMkLst>
      </pc:sldChg>
      <pc:sldChg chg="ord">
        <pc:chgData name="Asha Kanwar" userId="8c9fa4aa-a64c-491f-8163-b4c906372afb" providerId="ADAL" clId="{D680D6BA-0DA1-4388-BB6A-0FFA61E80548}" dt="2023-09-08T18:11:23.689" v="338"/>
        <pc:sldMkLst>
          <pc:docMk/>
          <pc:sldMk cId="120664894" sldId="1583"/>
        </pc:sldMkLst>
      </pc:sldChg>
      <pc:sldChg chg="modSp add del mod">
        <pc:chgData name="Asha Kanwar" userId="8c9fa4aa-a64c-491f-8163-b4c906372afb" providerId="ADAL" clId="{D680D6BA-0DA1-4388-BB6A-0FFA61E80548}" dt="2023-09-08T18:08:14.964" v="321" actId="47"/>
        <pc:sldMkLst>
          <pc:docMk/>
          <pc:sldMk cId="83222357" sldId="1584"/>
        </pc:sldMkLst>
        <pc:spChg chg="mod">
          <ac:chgData name="Asha Kanwar" userId="8c9fa4aa-a64c-491f-8163-b4c906372afb" providerId="ADAL" clId="{D680D6BA-0DA1-4388-BB6A-0FFA61E80548}" dt="2023-09-07T23:54:59.374" v="282"/>
          <ac:spMkLst>
            <pc:docMk/>
            <pc:sldMk cId="83222357" sldId="1584"/>
            <ac:spMk id="3" creationId="{539F1CEA-507D-663E-D22C-4071D1FFB8EB}"/>
          </ac:spMkLst>
        </pc:spChg>
      </pc:sldChg>
      <pc:sldChg chg="add del">
        <pc:chgData name="Asha Kanwar" userId="8c9fa4aa-a64c-491f-8163-b4c906372afb" providerId="ADAL" clId="{D680D6BA-0DA1-4388-BB6A-0FFA61E80548}" dt="2023-09-08T18:08:16.243" v="322" actId="47"/>
        <pc:sldMkLst>
          <pc:docMk/>
          <pc:sldMk cId="3900484619" sldId="1585"/>
        </pc:sldMkLst>
      </pc:sldChg>
      <pc:sldChg chg="modSp add mod modNotesTx">
        <pc:chgData name="Asha Kanwar" userId="8c9fa4aa-a64c-491f-8163-b4c906372afb" providerId="ADAL" clId="{D680D6BA-0DA1-4388-BB6A-0FFA61E80548}" dt="2023-09-08T18:10:25.973" v="328"/>
        <pc:sldMkLst>
          <pc:docMk/>
          <pc:sldMk cId="3333116577" sldId="1586"/>
        </pc:sldMkLst>
        <pc:spChg chg="mod">
          <ac:chgData name="Asha Kanwar" userId="8c9fa4aa-a64c-491f-8163-b4c906372afb" providerId="ADAL" clId="{D680D6BA-0DA1-4388-BB6A-0FFA61E80548}" dt="2023-09-08T18:10:21.589" v="327" actId="21"/>
          <ac:spMkLst>
            <pc:docMk/>
            <pc:sldMk cId="3333116577" sldId="1586"/>
            <ac:spMk id="8" creationId="{5CC8340A-1D3A-4F12-8617-B53F2B9C4BDA}"/>
          </ac:spMkLst>
        </pc:spChg>
      </pc:sldChg>
      <pc:sldChg chg="delSp modSp add mod">
        <pc:chgData name="Asha Kanwar" userId="8c9fa4aa-a64c-491f-8163-b4c906372afb" providerId="ADAL" clId="{D680D6BA-0DA1-4388-BB6A-0FFA61E80548}" dt="2023-09-08T18:09:07.388" v="325" actId="478"/>
        <pc:sldMkLst>
          <pc:docMk/>
          <pc:sldMk cId="3521133325" sldId="1587"/>
        </pc:sldMkLst>
        <pc:spChg chg="del mod">
          <ac:chgData name="Asha Kanwar" userId="8c9fa4aa-a64c-491f-8163-b4c906372afb" providerId="ADAL" clId="{D680D6BA-0DA1-4388-BB6A-0FFA61E80548}" dt="2023-09-08T18:09:07.388" v="325" actId="478"/>
          <ac:spMkLst>
            <pc:docMk/>
            <pc:sldMk cId="3521133325" sldId="1587"/>
            <ac:spMk id="3" creationId="{00000000-0000-0000-0000-000000000000}"/>
          </ac:spMkLst>
        </pc:spChg>
      </pc:sldChg>
      <pc:sldChg chg="add del ord">
        <pc:chgData name="Asha Kanwar" userId="8c9fa4aa-a64c-491f-8163-b4c906372afb" providerId="ADAL" clId="{D680D6BA-0DA1-4388-BB6A-0FFA61E80548}" dt="2023-09-08T18:18:51.980" v="353" actId="47"/>
        <pc:sldMkLst>
          <pc:docMk/>
          <pc:sldMk cId="1404918575" sldId="1588"/>
        </pc:sldMkLst>
      </pc:sldChg>
      <pc:sldChg chg="add del">
        <pc:chgData name="Asha Kanwar" userId="8c9fa4aa-a64c-491f-8163-b4c906372afb" providerId="ADAL" clId="{D680D6BA-0DA1-4388-BB6A-0FFA61E80548}" dt="2023-09-07T23:33:21.064" v="276" actId="47"/>
        <pc:sldMkLst>
          <pc:docMk/>
          <pc:sldMk cId="2161968846" sldId="1589"/>
        </pc:sldMkLst>
      </pc:sldChg>
      <pc:sldChg chg="add del ord">
        <pc:chgData name="Asha Kanwar" userId="8c9fa4aa-a64c-491f-8163-b4c906372afb" providerId="ADAL" clId="{D680D6BA-0DA1-4388-BB6A-0FFA61E80548}" dt="2023-09-08T21:23:14.452" v="439" actId="47"/>
        <pc:sldMkLst>
          <pc:docMk/>
          <pc:sldMk cId="564314184" sldId="1590"/>
        </pc:sldMkLst>
      </pc:sldChg>
      <pc:sldChg chg="add del">
        <pc:chgData name="Asha Kanwar" userId="8c9fa4aa-a64c-491f-8163-b4c906372afb" providerId="ADAL" clId="{D680D6BA-0DA1-4388-BB6A-0FFA61E80548}" dt="2023-09-08T00:01:16.010" v="301" actId="47"/>
        <pc:sldMkLst>
          <pc:docMk/>
          <pc:sldMk cId="439290373" sldId="1591"/>
        </pc:sldMkLst>
      </pc:sldChg>
      <pc:sldChg chg="add del ord">
        <pc:chgData name="Asha Kanwar" userId="8c9fa4aa-a64c-491f-8163-b4c906372afb" providerId="ADAL" clId="{D680D6BA-0DA1-4388-BB6A-0FFA61E80548}" dt="2023-09-08T18:23:38.181" v="366" actId="47"/>
        <pc:sldMkLst>
          <pc:docMk/>
          <pc:sldMk cId="3202846063" sldId="1592"/>
        </pc:sldMkLst>
      </pc:sldChg>
      <pc:sldChg chg="add ord">
        <pc:chgData name="Asha Kanwar" userId="8c9fa4aa-a64c-491f-8163-b4c906372afb" providerId="ADAL" clId="{D680D6BA-0DA1-4388-BB6A-0FFA61E80548}" dt="2023-09-08T18:11:13.789" v="336"/>
        <pc:sldMkLst>
          <pc:docMk/>
          <pc:sldMk cId="1909136227" sldId="1593"/>
        </pc:sldMkLst>
      </pc:sldChg>
      <pc:sldChg chg="add ord">
        <pc:chgData name="Asha Kanwar" userId="8c9fa4aa-a64c-491f-8163-b4c906372afb" providerId="ADAL" clId="{D680D6BA-0DA1-4388-BB6A-0FFA61E80548}" dt="2023-09-08T18:14:01.122" v="342"/>
        <pc:sldMkLst>
          <pc:docMk/>
          <pc:sldMk cId="4017554161" sldId="1594"/>
        </pc:sldMkLst>
      </pc:sldChg>
      <pc:sldChg chg="add ord">
        <pc:chgData name="Asha Kanwar" userId="8c9fa4aa-a64c-491f-8163-b4c906372afb" providerId="ADAL" clId="{D680D6BA-0DA1-4388-BB6A-0FFA61E80548}" dt="2023-09-08T21:22:12.677" v="438"/>
        <pc:sldMkLst>
          <pc:docMk/>
          <pc:sldMk cId="130133858" sldId="1595"/>
        </pc:sldMkLst>
      </pc:sldChg>
      <pc:sldChg chg="modSp add mod ord modNotesTx">
        <pc:chgData name="Asha Kanwar" userId="8c9fa4aa-a64c-491f-8163-b4c906372afb" providerId="ADAL" clId="{D680D6BA-0DA1-4388-BB6A-0FFA61E80548}" dt="2023-09-08T21:55:09.951" v="479" actId="6549"/>
        <pc:sldMkLst>
          <pc:docMk/>
          <pc:sldMk cId="2703813612" sldId="1596"/>
        </pc:sldMkLst>
        <pc:spChg chg="mod">
          <ac:chgData name="Asha Kanwar" userId="8c9fa4aa-a64c-491f-8163-b4c906372afb" providerId="ADAL" clId="{D680D6BA-0DA1-4388-BB6A-0FFA61E80548}" dt="2023-09-08T21:54:29.807" v="468" actId="6549"/>
          <ac:spMkLst>
            <pc:docMk/>
            <pc:sldMk cId="2703813612" sldId="1596"/>
            <ac:spMk id="3" creationId="{54C7DA9C-62B7-3428-2211-0A2736FA5996}"/>
          </ac:spMkLst>
        </pc:spChg>
        <pc:spChg chg="mod">
          <ac:chgData name="Asha Kanwar" userId="8c9fa4aa-a64c-491f-8163-b4c906372afb" providerId="ADAL" clId="{D680D6BA-0DA1-4388-BB6A-0FFA61E80548}" dt="2023-09-08T21:55:09.951" v="479" actId="6549"/>
          <ac:spMkLst>
            <pc:docMk/>
            <pc:sldMk cId="2703813612" sldId="1596"/>
            <ac:spMk id="5" creationId="{A273D669-0F3C-3CA1-F54A-37A720F75A48}"/>
          </ac:spMkLst>
        </pc:spChg>
      </pc:sldChg>
      <pc:sldChg chg="add ord">
        <pc:chgData name="Asha Kanwar" userId="8c9fa4aa-a64c-491f-8163-b4c906372afb" providerId="ADAL" clId="{D680D6BA-0DA1-4388-BB6A-0FFA61E80548}" dt="2023-09-08T00:00:25.975" v="290"/>
        <pc:sldMkLst>
          <pc:docMk/>
          <pc:sldMk cId="1451255315" sldId="1597"/>
        </pc:sldMkLst>
      </pc:sldChg>
      <pc:sldChg chg="add del ord">
        <pc:chgData name="Asha Kanwar" userId="8c9fa4aa-a64c-491f-8163-b4c906372afb" providerId="ADAL" clId="{D680D6BA-0DA1-4388-BB6A-0FFA61E80548}" dt="2023-09-08T18:18:59.509" v="354" actId="47"/>
        <pc:sldMkLst>
          <pc:docMk/>
          <pc:sldMk cId="1915062635" sldId="1598"/>
        </pc:sldMkLst>
      </pc:sldChg>
      <pc:sldChg chg="add ord">
        <pc:chgData name="Asha Kanwar" userId="8c9fa4aa-a64c-491f-8163-b4c906372afb" providerId="ADAL" clId="{D680D6BA-0DA1-4388-BB6A-0FFA61E80548}" dt="2023-09-08T00:00:13.336" v="286"/>
        <pc:sldMkLst>
          <pc:docMk/>
          <pc:sldMk cId="422559830" sldId="1599"/>
        </pc:sldMkLst>
      </pc:sldChg>
      <pc:sldChg chg="add del">
        <pc:chgData name="Asha Kanwar" userId="8c9fa4aa-a64c-491f-8163-b4c906372afb" providerId="ADAL" clId="{D680D6BA-0DA1-4388-BB6A-0FFA61E80548}" dt="2023-09-08T00:15:41.104" v="309" actId="27028"/>
        <pc:sldMkLst>
          <pc:docMk/>
          <pc:sldMk cId="2101200959" sldId="1600"/>
        </pc:sldMkLst>
      </pc:sldChg>
      <pc:sldChg chg="add del">
        <pc:chgData name="Asha Kanwar" userId="8c9fa4aa-a64c-491f-8163-b4c906372afb" providerId="ADAL" clId="{D680D6BA-0DA1-4388-BB6A-0FFA61E80548}" dt="2023-09-08T18:19:19.678" v="355" actId="47"/>
        <pc:sldMkLst>
          <pc:docMk/>
          <pc:sldMk cId="3500328354" sldId="1600"/>
        </pc:sldMkLst>
      </pc:sldChg>
      <pc:sldChg chg="add del">
        <pc:chgData name="Asha Kanwar" userId="8c9fa4aa-a64c-491f-8163-b4c906372afb" providerId="ADAL" clId="{D680D6BA-0DA1-4388-BB6A-0FFA61E80548}" dt="2023-09-08T18:19:22.238" v="356" actId="47"/>
        <pc:sldMkLst>
          <pc:docMk/>
          <pc:sldMk cId="3683551597" sldId="1601"/>
        </pc:sldMkLst>
      </pc:sldChg>
      <pc:sldChg chg="add del ord">
        <pc:chgData name="Asha Kanwar" userId="8c9fa4aa-a64c-491f-8163-b4c906372afb" providerId="ADAL" clId="{D680D6BA-0DA1-4388-BB6A-0FFA61E80548}" dt="2023-09-08T21:23:21.121" v="440" actId="47"/>
        <pc:sldMkLst>
          <pc:docMk/>
          <pc:sldMk cId="3077062216" sldId="1602"/>
        </pc:sldMkLst>
      </pc:sldChg>
      <pc:sldChg chg="modSp add mod">
        <pc:chgData name="Asha Kanwar" userId="8c9fa4aa-a64c-491f-8163-b4c906372afb" providerId="ADAL" clId="{D680D6BA-0DA1-4388-BB6A-0FFA61E80548}" dt="2023-09-08T18:21:31.120" v="365" actId="6549"/>
        <pc:sldMkLst>
          <pc:docMk/>
          <pc:sldMk cId="3331245429" sldId="1603"/>
        </pc:sldMkLst>
        <pc:spChg chg="mod">
          <ac:chgData name="Asha Kanwar" userId="8c9fa4aa-a64c-491f-8163-b4c906372afb" providerId="ADAL" clId="{D680D6BA-0DA1-4388-BB6A-0FFA61E80548}" dt="2023-09-08T18:21:31.120" v="365" actId="6549"/>
          <ac:spMkLst>
            <pc:docMk/>
            <pc:sldMk cId="3331245429" sldId="1603"/>
            <ac:spMk id="3" creationId="{539F1CEA-507D-663E-D22C-4071D1FFB8EB}"/>
          </ac:spMkLst>
        </pc:spChg>
      </pc:sldChg>
      <pc:sldChg chg="add">
        <pc:chgData name="Asha Kanwar" userId="8c9fa4aa-a64c-491f-8163-b4c906372afb" providerId="ADAL" clId="{D680D6BA-0DA1-4388-BB6A-0FFA61E80548}" dt="2023-09-08T18:08:05.980" v="320"/>
        <pc:sldMkLst>
          <pc:docMk/>
          <pc:sldMk cId="2731142997" sldId="1604"/>
        </pc:sldMkLst>
      </pc:sldChg>
      <pc:sldChg chg="add ord modNotesTx">
        <pc:chgData name="Asha Kanwar" userId="8c9fa4aa-a64c-491f-8163-b4c906372afb" providerId="ADAL" clId="{D680D6BA-0DA1-4388-BB6A-0FFA61E80548}" dt="2023-09-08T21:20:54.025" v="433"/>
        <pc:sldMkLst>
          <pc:docMk/>
          <pc:sldMk cId="4190408751" sldId="1605"/>
        </pc:sldMkLst>
      </pc:sldChg>
      <pc:sldChg chg="add del">
        <pc:chgData name="Asha Kanwar" userId="8c9fa4aa-a64c-491f-8163-b4c906372afb" providerId="ADAL" clId="{D680D6BA-0DA1-4388-BB6A-0FFA61E80548}" dt="2023-09-08T21:10:31.531" v="420" actId="47"/>
        <pc:sldMkLst>
          <pc:docMk/>
          <pc:sldMk cId="1604406339" sldId="1606"/>
        </pc:sldMkLst>
      </pc:sldChg>
      <pc:sldChg chg="add del">
        <pc:chgData name="Asha Kanwar" userId="8c9fa4aa-a64c-491f-8163-b4c906372afb" providerId="ADAL" clId="{D680D6BA-0DA1-4388-BB6A-0FFA61E80548}" dt="2023-09-08T18:18:04.924" v="352" actId="47"/>
        <pc:sldMkLst>
          <pc:docMk/>
          <pc:sldMk cId="2013657689" sldId="1606"/>
        </pc:sldMkLst>
      </pc:sldChg>
      <pc:sldChg chg="add del">
        <pc:chgData name="Asha Kanwar" userId="8c9fa4aa-a64c-491f-8163-b4c906372afb" providerId="ADAL" clId="{D680D6BA-0DA1-4388-BB6A-0FFA61E80548}" dt="2023-09-08T21:10:18.096" v="419" actId="47"/>
        <pc:sldMkLst>
          <pc:docMk/>
          <pc:sldMk cId="2005583735" sldId="1607"/>
        </pc:sldMkLst>
      </pc:sldChg>
      <pc:sldChg chg="add del">
        <pc:chgData name="Asha Kanwar" userId="8c9fa4aa-a64c-491f-8163-b4c906372afb" providerId="ADAL" clId="{D680D6BA-0DA1-4388-BB6A-0FFA61E80548}" dt="2023-09-08T21:20:20.579" v="430" actId="47"/>
        <pc:sldMkLst>
          <pc:docMk/>
          <pc:sldMk cId="2284759742" sldId="1608"/>
        </pc:sldMkLst>
      </pc:sldChg>
      <pc:sldChg chg="add">
        <pc:chgData name="Asha Kanwar" userId="8c9fa4aa-a64c-491f-8163-b4c906372afb" providerId="ADAL" clId="{D680D6BA-0DA1-4388-BB6A-0FFA61E80548}" dt="2023-09-08T21:10:05.922" v="418"/>
        <pc:sldMkLst>
          <pc:docMk/>
          <pc:sldMk cId="1775730639" sldId="1609"/>
        </pc:sldMkLst>
      </pc:sldChg>
      <pc:sldChg chg="add del">
        <pc:chgData name="Asha Kanwar" userId="8c9fa4aa-a64c-491f-8163-b4c906372afb" providerId="ADAL" clId="{D680D6BA-0DA1-4388-BB6A-0FFA61E80548}" dt="2023-09-08T21:20:04.336" v="429" actId="47"/>
        <pc:sldMkLst>
          <pc:docMk/>
          <pc:sldMk cId="2918719277" sldId="1610"/>
        </pc:sldMkLst>
      </pc:sldChg>
      <pc:sldChg chg="modSp add mod ord">
        <pc:chgData name="Asha Kanwar" userId="8c9fa4aa-a64c-491f-8163-b4c906372afb" providerId="ADAL" clId="{D680D6BA-0DA1-4388-BB6A-0FFA61E80548}" dt="2023-09-08T21:55:48.978" v="484" actId="6549"/>
        <pc:sldMkLst>
          <pc:docMk/>
          <pc:sldMk cId="2548734321" sldId="1611"/>
        </pc:sldMkLst>
        <pc:spChg chg="mod">
          <ac:chgData name="Asha Kanwar" userId="8c9fa4aa-a64c-491f-8163-b4c906372afb" providerId="ADAL" clId="{D680D6BA-0DA1-4388-BB6A-0FFA61E80548}" dt="2023-09-08T21:24:28.086" v="444" actId="6549"/>
          <ac:spMkLst>
            <pc:docMk/>
            <pc:sldMk cId="2548734321" sldId="1611"/>
            <ac:spMk id="2" creationId="{55C75F11-A51B-4A7C-80DA-0818BD7ADCE0}"/>
          </ac:spMkLst>
        </pc:spChg>
        <pc:spChg chg="mod">
          <ac:chgData name="Asha Kanwar" userId="8c9fa4aa-a64c-491f-8163-b4c906372afb" providerId="ADAL" clId="{D680D6BA-0DA1-4388-BB6A-0FFA61E80548}" dt="2023-09-08T21:55:48.978" v="484" actId="6549"/>
          <ac:spMkLst>
            <pc:docMk/>
            <pc:sldMk cId="2548734321" sldId="1611"/>
            <ac:spMk id="3" creationId="{942C4266-532B-47AB-B5BF-C9D0D0246575}"/>
          </ac:spMkLst>
        </pc:spChg>
      </pc:sldChg>
      <pc:sldChg chg="delSp modSp add del mod">
        <pc:chgData name="Asha Kanwar" userId="8c9fa4aa-a64c-491f-8163-b4c906372afb" providerId="ADAL" clId="{D680D6BA-0DA1-4388-BB6A-0FFA61E80548}" dt="2023-09-08T21:41:32.873" v="458" actId="478"/>
        <pc:sldMkLst>
          <pc:docMk/>
          <pc:sldMk cId="702303621" sldId="1612"/>
        </pc:sldMkLst>
        <pc:spChg chg="del mod">
          <ac:chgData name="Asha Kanwar" userId="8c9fa4aa-a64c-491f-8163-b4c906372afb" providerId="ADAL" clId="{D680D6BA-0DA1-4388-BB6A-0FFA61E80548}" dt="2023-09-08T21:41:32.873" v="458" actId="478"/>
          <ac:spMkLst>
            <pc:docMk/>
            <pc:sldMk cId="702303621" sldId="1612"/>
            <ac:spMk id="11" creationId="{00000000-0000-0000-0000-000000000000}"/>
          </ac:spMkLst>
        </pc:spChg>
      </pc:sldChg>
      <pc:sldChg chg="add del">
        <pc:chgData name="Asha Kanwar" userId="8c9fa4aa-a64c-491f-8163-b4c906372afb" providerId="ADAL" clId="{D680D6BA-0DA1-4388-BB6A-0FFA61E80548}" dt="2023-09-08T21:40:50.002" v="454" actId="47"/>
        <pc:sldMkLst>
          <pc:docMk/>
          <pc:sldMk cId="2512223555" sldId="1612"/>
        </pc:sldMkLst>
      </pc:sldChg>
      <pc:sldChg chg="add del">
        <pc:chgData name="Asha Kanwar" userId="8c9fa4aa-a64c-491f-8163-b4c906372afb" providerId="ADAL" clId="{D680D6BA-0DA1-4388-BB6A-0FFA61E80548}" dt="2023-09-08T21:21:06.797" v="434" actId="47"/>
        <pc:sldMkLst>
          <pc:docMk/>
          <pc:sldMk cId="3534678867" sldId="1613"/>
        </pc:sldMkLst>
      </pc:sldChg>
      <pc:sldMasterChg chg="add addSldLayout">
        <pc:chgData name="Asha Kanwar" userId="8c9fa4aa-a64c-491f-8163-b4c906372afb" providerId="ADAL" clId="{D680D6BA-0DA1-4388-BB6A-0FFA61E80548}" dt="2023-09-08T21:10:05.922" v="417" actId="27028"/>
        <pc:sldMasterMkLst>
          <pc:docMk/>
          <pc:sldMasterMk cId="2555044249" sldId="2147483648"/>
        </pc:sldMasterMkLst>
        <pc:sldLayoutChg chg="add">
          <pc:chgData name="Asha Kanwar" userId="8c9fa4aa-a64c-491f-8163-b4c906372afb" providerId="ADAL" clId="{D680D6BA-0DA1-4388-BB6A-0FFA61E80548}" dt="2023-09-08T21:10:05.922" v="417" actId="27028"/>
          <pc:sldLayoutMkLst>
            <pc:docMk/>
            <pc:sldMasterMk cId="2555044249" sldId="2147483648"/>
            <pc:sldLayoutMk cId="4136619414" sldId="2147483650"/>
          </pc:sldLayoutMkLst>
        </pc:sldLayoutChg>
      </pc:sldMasterChg>
      <pc:sldMasterChg chg="del delSldLayout">
        <pc:chgData name="Asha Kanwar" userId="8c9fa4aa-a64c-491f-8163-b4c906372afb" providerId="ADAL" clId="{D680D6BA-0DA1-4388-BB6A-0FFA61E80548}" dt="2023-09-08T00:00:02.658" v="284" actId="47"/>
        <pc:sldMasterMkLst>
          <pc:docMk/>
          <pc:sldMasterMk cId="3091782649" sldId="2147483648"/>
        </pc:sldMasterMkLst>
        <pc:sldLayoutChg chg="del">
          <pc:chgData name="Asha Kanwar" userId="8c9fa4aa-a64c-491f-8163-b4c906372afb" providerId="ADAL" clId="{D680D6BA-0DA1-4388-BB6A-0FFA61E80548}" dt="2023-09-08T00:00:02.658" v="284" actId="47"/>
          <pc:sldLayoutMkLst>
            <pc:docMk/>
            <pc:sldMasterMk cId="3091782649" sldId="2147483648"/>
            <pc:sldLayoutMk cId="3589800828" sldId="2147483650"/>
          </pc:sldLayoutMkLst>
        </pc:sldLayoutChg>
      </pc:sldMasterChg>
      <pc:sldMasterChg chg="add addSldLayout delSldLayout">
        <pc:chgData name="Asha Kanwar" userId="8c9fa4aa-a64c-491f-8163-b4c906372afb" providerId="ADAL" clId="{D680D6BA-0DA1-4388-BB6A-0FFA61E80548}" dt="2023-09-08T21:40:50.002" v="454" actId="47"/>
        <pc:sldMasterMkLst>
          <pc:docMk/>
          <pc:sldMasterMk cId="3250088108" sldId="2147483662"/>
        </pc:sldMasterMkLst>
        <pc:sldLayoutChg chg="add">
          <pc:chgData name="Asha Kanwar" userId="8c9fa4aa-a64c-491f-8163-b4c906372afb" providerId="ADAL" clId="{D680D6BA-0DA1-4388-BB6A-0FFA61E80548}" dt="2023-09-08T18:08:05.980" v="319" actId="27028"/>
          <pc:sldLayoutMkLst>
            <pc:docMk/>
            <pc:sldMasterMk cId="3250088108" sldId="2147483662"/>
            <pc:sldLayoutMk cId="1095996415" sldId="2147483664"/>
          </pc:sldLayoutMkLst>
        </pc:sldLayoutChg>
        <pc:sldLayoutChg chg="add">
          <pc:chgData name="Asha Kanwar" userId="8c9fa4aa-a64c-491f-8163-b4c906372afb" providerId="ADAL" clId="{D680D6BA-0DA1-4388-BB6A-0FFA61E80548}" dt="2023-09-08T21:13:17.130" v="421" actId="27028"/>
          <pc:sldLayoutMkLst>
            <pc:docMk/>
            <pc:sldMasterMk cId="3250088108" sldId="2147483662"/>
            <pc:sldLayoutMk cId="2586207496" sldId="2147483679"/>
          </pc:sldLayoutMkLst>
        </pc:sldLayoutChg>
        <pc:sldLayoutChg chg="add del">
          <pc:chgData name="Asha Kanwar" userId="8c9fa4aa-a64c-491f-8163-b4c906372afb" providerId="ADAL" clId="{D680D6BA-0DA1-4388-BB6A-0FFA61E80548}" dt="2023-09-08T21:21:06.797" v="434" actId="47"/>
          <pc:sldLayoutMkLst>
            <pc:docMk/>
            <pc:sldMasterMk cId="3250088108" sldId="2147483662"/>
            <pc:sldLayoutMk cId="946943093" sldId="2147483700"/>
          </pc:sldLayoutMkLst>
        </pc:sldLayoutChg>
        <pc:sldLayoutChg chg="add del">
          <pc:chgData name="Asha Kanwar" userId="8c9fa4aa-a64c-491f-8163-b4c906372afb" providerId="ADAL" clId="{D680D6BA-0DA1-4388-BB6A-0FFA61E80548}" dt="2023-09-08T21:40:50.002" v="454" actId="47"/>
          <pc:sldLayoutMkLst>
            <pc:docMk/>
            <pc:sldMasterMk cId="3250088108" sldId="2147483662"/>
            <pc:sldLayoutMk cId="943194205" sldId="2147483708"/>
          </pc:sldLayoutMkLst>
        </pc:sldLayoutChg>
      </pc:sldMasterChg>
      <pc:sldMasterChg chg="addSldLayout modSldLayout">
        <pc:chgData name="Asha Kanwar" userId="8c9fa4aa-a64c-491f-8163-b4c906372afb" providerId="ADAL" clId="{D680D6BA-0DA1-4388-BB6A-0FFA61E80548}" dt="2023-09-08T18:17:20.493" v="349" actId="27028"/>
        <pc:sldMasterMkLst>
          <pc:docMk/>
          <pc:sldMasterMk cId="1110067360" sldId="2147483663"/>
        </pc:sldMasterMkLst>
        <pc:sldLayoutChg chg="add">
          <pc:chgData name="Asha Kanwar" userId="8c9fa4aa-a64c-491f-8163-b4c906372afb" providerId="ADAL" clId="{D680D6BA-0DA1-4388-BB6A-0FFA61E80548}" dt="2023-09-07T22:54:00.094" v="33" actId="27028"/>
          <pc:sldLayoutMkLst>
            <pc:docMk/>
            <pc:sldMasterMk cId="1110067360" sldId="2147483663"/>
            <pc:sldLayoutMk cId="669386566" sldId="2147483652"/>
          </pc:sldLayoutMkLst>
        </pc:sldLayoutChg>
        <pc:sldLayoutChg chg="replId">
          <pc:chgData name="Asha Kanwar" userId="8c9fa4aa-a64c-491f-8163-b4c906372afb" providerId="ADAL" clId="{D680D6BA-0DA1-4388-BB6A-0FFA61E80548}" dt="2023-09-08T00:19:33.199" v="310" actId="27028"/>
          <pc:sldLayoutMkLst>
            <pc:docMk/>
            <pc:sldMasterMk cId="1110067360" sldId="2147483663"/>
            <pc:sldLayoutMk cId="379691992" sldId="2147483979"/>
          </pc:sldLayoutMkLst>
        </pc:sldLayoutChg>
        <pc:sldLayoutChg chg="add replId">
          <pc:chgData name="Asha Kanwar" userId="8c9fa4aa-a64c-491f-8163-b4c906372afb" providerId="ADAL" clId="{D680D6BA-0DA1-4388-BB6A-0FFA61E80548}" dt="2023-09-08T18:08:05.980" v="319" actId="27028"/>
          <pc:sldLayoutMkLst>
            <pc:docMk/>
            <pc:sldMasterMk cId="1110067360" sldId="2147483663"/>
            <pc:sldLayoutMk cId="2401854844" sldId="2147483980"/>
          </pc:sldLayoutMkLst>
        </pc:sldLayoutChg>
        <pc:sldLayoutChg chg="replId">
          <pc:chgData name="Asha Kanwar" userId="8c9fa4aa-a64c-491f-8163-b4c906372afb" providerId="ADAL" clId="{D680D6BA-0DA1-4388-BB6A-0FFA61E80548}" dt="2023-09-08T18:17:20.493" v="349" actId="27028"/>
          <pc:sldLayoutMkLst>
            <pc:docMk/>
            <pc:sldMasterMk cId="1110067360" sldId="2147483663"/>
            <pc:sldLayoutMk cId="2944192676" sldId="2147483981"/>
          </pc:sldLayoutMkLst>
        </pc:sldLayoutChg>
      </pc:sldMasterChg>
      <pc:sldMasterChg chg="addSldLayout delSldLayout modSldLayout">
        <pc:chgData name="Asha Kanwar" userId="8c9fa4aa-a64c-491f-8163-b4c906372afb" providerId="ADAL" clId="{D680D6BA-0DA1-4388-BB6A-0FFA61E80548}" dt="2023-09-08T00:15:41.104" v="309" actId="27028"/>
        <pc:sldMasterMkLst>
          <pc:docMk/>
          <pc:sldMasterMk cId="1702827993" sldId="2147483753"/>
        </pc:sldMasterMkLst>
        <pc:sldLayoutChg chg="replId">
          <pc:chgData name="Asha Kanwar" userId="8c9fa4aa-a64c-491f-8163-b4c906372afb" providerId="ADAL" clId="{D680D6BA-0DA1-4388-BB6A-0FFA61E80548}" dt="2023-09-08T00:15:41.104" v="309" actId="27028"/>
          <pc:sldLayoutMkLst>
            <pc:docMk/>
            <pc:sldMasterMk cId="1702827993" sldId="2147483753"/>
            <pc:sldLayoutMk cId="752742473" sldId="2147483772"/>
          </pc:sldLayoutMkLst>
        </pc:sldLayoutChg>
        <pc:sldLayoutChg chg="add del">
          <pc:chgData name="Asha Kanwar" userId="8c9fa4aa-a64c-491f-8163-b4c906372afb" providerId="ADAL" clId="{D680D6BA-0DA1-4388-BB6A-0FFA61E80548}" dt="2023-09-08T00:15:41.104" v="309" actId="27028"/>
          <pc:sldLayoutMkLst>
            <pc:docMk/>
            <pc:sldMasterMk cId="1702827993" sldId="2147483753"/>
            <pc:sldLayoutMk cId="2888984967" sldId="2147483772"/>
          </pc:sldLayoutMkLst>
        </pc:sldLayoutChg>
        <pc:sldLayoutChg chg="add">
          <pc:chgData name="Asha Kanwar" userId="8c9fa4aa-a64c-491f-8163-b4c906372afb" providerId="ADAL" clId="{D680D6BA-0DA1-4388-BB6A-0FFA61E80548}" dt="2023-09-07T22:54:12.006" v="39" actId="27028"/>
          <pc:sldLayoutMkLst>
            <pc:docMk/>
            <pc:sldMasterMk cId="1702827993" sldId="2147483753"/>
            <pc:sldLayoutMk cId="1136574341" sldId="2147483779"/>
          </pc:sldLayoutMkLst>
        </pc:sldLayoutChg>
        <pc:sldLayoutChg chg="add">
          <pc:chgData name="Asha Kanwar" userId="8c9fa4aa-a64c-491f-8163-b4c906372afb" providerId="ADAL" clId="{D680D6BA-0DA1-4388-BB6A-0FFA61E80548}" dt="2023-09-07T22:52:06.311" v="8" actId="27028"/>
          <pc:sldLayoutMkLst>
            <pc:docMk/>
            <pc:sldMasterMk cId="1702827993" sldId="2147483753"/>
            <pc:sldLayoutMk cId="3372273852" sldId="2147483900"/>
          </pc:sldLayoutMkLst>
        </pc:sldLayoutChg>
        <pc:sldLayoutChg chg="replId">
          <pc:chgData name="Asha Kanwar" userId="8c9fa4aa-a64c-491f-8163-b4c906372afb" providerId="ADAL" clId="{D680D6BA-0DA1-4388-BB6A-0FFA61E80548}" dt="2023-09-07T22:54:00.094" v="33" actId="27028"/>
          <pc:sldLayoutMkLst>
            <pc:docMk/>
            <pc:sldMasterMk cId="1702827993" sldId="2147483753"/>
            <pc:sldLayoutMk cId="4065266734" sldId="2147483978"/>
          </pc:sldLayoutMkLst>
        </pc:sldLayoutChg>
      </pc:sldMasterChg>
      <pc:sldMasterChg chg="add addSldLayout">
        <pc:chgData name="Asha Kanwar" userId="8c9fa4aa-a64c-491f-8163-b4c906372afb" providerId="ADAL" clId="{D680D6BA-0DA1-4388-BB6A-0FFA61E80548}" dt="2023-09-07T22:53:40.651" v="31" actId="27028"/>
        <pc:sldMasterMkLst>
          <pc:docMk/>
          <pc:sldMasterMk cId="2159588560" sldId="2147483931"/>
        </pc:sldMasterMkLst>
        <pc:sldLayoutChg chg="add">
          <pc:chgData name="Asha Kanwar" userId="8c9fa4aa-a64c-491f-8163-b4c906372afb" providerId="ADAL" clId="{D680D6BA-0DA1-4388-BB6A-0FFA61E80548}" dt="2023-09-07T22:53:40.651" v="31" actId="27028"/>
          <pc:sldLayoutMkLst>
            <pc:docMk/>
            <pc:sldMasterMk cId="2159588560" sldId="2147483931"/>
            <pc:sldLayoutMk cId="3913033301" sldId="2147483938"/>
          </pc:sldLayoutMkLst>
        </pc:sldLayoutChg>
      </pc:sldMasterChg>
      <pc:sldMasterChg chg="add del addSldLayout delSldLayout">
        <pc:chgData name="Asha Kanwar" userId="8c9fa4aa-a64c-491f-8163-b4c906372afb" providerId="ADAL" clId="{D680D6BA-0DA1-4388-BB6A-0FFA61E80548}" dt="2023-09-08T18:19:22.238" v="356" actId="47"/>
        <pc:sldMasterMkLst>
          <pc:docMk/>
          <pc:sldMasterMk cId="0" sldId="2147483949"/>
        </pc:sldMasterMkLst>
        <pc:sldLayoutChg chg="add del">
          <pc:chgData name="Asha Kanwar" userId="8c9fa4aa-a64c-491f-8163-b4c906372afb" providerId="ADAL" clId="{D680D6BA-0DA1-4388-BB6A-0FFA61E80548}" dt="2023-09-08T18:19:22.238" v="356" actId="47"/>
          <pc:sldLayoutMkLst>
            <pc:docMk/>
            <pc:sldMasterMk cId="0" sldId="2147483949"/>
            <pc:sldLayoutMk cId="552088551" sldId="2147483878"/>
          </pc:sldLayoutMkLst>
        </pc:sldLayoutChg>
      </pc:sldMasterChg>
      <pc:sldMasterChg chg="add del addSldLayout delSldLayout">
        <pc:chgData name="Asha Kanwar" userId="8c9fa4aa-a64c-491f-8163-b4c906372afb" providerId="ADAL" clId="{D680D6BA-0DA1-4388-BB6A-0FFA61E80548}" dt="2023-09-08T21:23:21.121" v="440" actId="47"/>
        <pc:sldMasterMkLst>
          <pc:docMk/>
          <pc:sldMasterMk cId="715144783" sldId="2147483950"/>
        </pc:sldMasterMkLst>
        <pc:sldLayoutChg chg="add del">
          <pc:chgData name="Asha Kanwar" userId="8c9fa4aa-a64c-491f-8163-b4c906372afb" providerId="ADAL" clId="{D680D6BA-0DA1-4388-BB6A-0FFA61E80548}" dt="2023-09-08T21:23:21.121" v="440" actId="47"/>
          <pc:sldLayoutMkLst>
            <pc:docMk/>
            <pc:sldMasterMk cId="715144783" sldId="2147483950"/>
            <pc:sldLayoutMk cId="2568107305" sldId="2147483654"/>
          </pc:sldLayoutMkLst>
        </pc:sldLayoutChg>
      </pc:sldMasterChg>
      <pc:sldMasterChg chg="del delSldLayout">
        <pc:chgData name="Asha Kanwar" userId="8c9fa4aa-a64c-491f-8163-b4c906372afb" providerId="ADAL" clId="{D680D6BA-0DA1-4388-BB6A-0FFA61E80548}" dt="2023-09-08T00:15:21.433" v="306" actId="47"/>
        <pc:sldMasterMkLst>
          <pc:docMk/>
          <pc:sldMasterMk cId="3940380577" sldId="2147483973"/>
        </pc:sldMasterMkLst>
        <pc:sldLayoutChg chg="del">
          <pc:chgData name="Asha Kanwar" userId="8c9fa4aa-a64c-491f-8163-b4c906372afb" providerId="ADAL" clId="{D680D6BA-0DA1-4388-BB6A-0FFA61E80548}" dt="2023-09-08T00:15:21.433" v="306" actId="47"/>
          <pc:sldLayoutMkLst>
            <pc:docMk/>
            <pc:sldMasterMk cId="3940380577" sldId="2147483973"/>
            <pc:sldLayoutMk cId="915974301" sldId="2147483974"/>
          </pc:sldLayoutMkLst>
        </pc:sldLayoutChg>
        <pc:sldLayoutChg chg="del">
          <pc:chgData name="Asha Kanwar" userId="8c9fa4aa-a64c-491f-8163-b4c906372afb" providerId="ADAL" clId="{D680D6BA-0DA1-4388-BB6A-0FFA61E80548}" dt="2023-09-08T00:15:21.433" v="306" actId="47"/>
          <pc:sldLayoutMkLst>
            <pc:docMk/>
            <pc:sldMasterMk cId="3940380577" sldId="2147483973"/>
            <pc:sldLayoutMk cId="1824705003" sldId="2147483977"/>
          </pc:sldLayoutMkLst>
        </pc:sldLayoutChg>
      </pc:sldMasterChg>
      <pc:sldMasterChg chg="del delSldLayout">
        <pc:chgData name="Asha Kanwar" userId="8c9fa4aa-a64c-491f-8163-b4c906372afb" providerId="ADAL" clId="{D680D6BA-0DA1-4388-BB6A-0FFA61E80548}" dt="2023-09-07T23:34:40.929" v="277" actId="47"/>
        <pc:sldMasterMkLst>
          <pc:docMk/>
          <pc:sldMasterMk cId="3250088108" sldId="2147483975"/>
        </pc:sldMasterMkLst>
        <pc:sldLayoutChg chg="del">
          <pc:chgData name="Asha Kanwar" userId="8c9fa4aa-a64c-491f-8163-b4c906372afb" providerId="ADAL" clId="{D680D6BA-0DA1-4388-BB6A-0FFA61E80548}" dt="2023-09-07T23:34:40.929" v="277" actId="47"/>
          <pc:sldLayoutMkLst>
            <pc:docMk/>
            <pc:sldMasterMk cId="3250088108" sldId="2147483975"/>
            <pc:sldLayoutMk cId="490995570" sldId="2147483706"/>
          </pc:sldLayoutMkLst>
        </pc:sldLayoutChg>
      </pc:sldMasterChg>
      <pc:sldMasterChg chg="add replId addSldLayout modSldLayout">
        <pc:chgData name="Asha Kanwar" userId="8c9fa4aa-a64c-491f-8163-b4c906372afb" providerId="ADAL" clId="{D680D6BA-0DA1-4388-BB6A-0FFA61E80548}" dt="2023-09-08T21:10:05.922" v="417" actId="27028"/>
        <pc:sldMasterMkLst>
          <pc:docMk/>
          <pc:sldMasterMk cId="2234891315" sldId="2147483982"/>
        </pc:sldMasterMkLst>
        <pc:sldLayoutChg chg="add">
          <pc:chgData name="Asha Kanwar" userId="8c9fa4aa-a64c-491f-8163-b4c906372afb" providerId="ADAL" clId="{D680D6BA-0DA1-4388-BB6A-0FFA61E80548}" dt="2023-09-08T18:17:20.493" v="349" actId="27028"/>
          <pc:sldLayoutMkLst>
            <pc:docMk/>
            <pc:sldMasterMk cId="2234891315" sldId="2147483982"/>
            <pc:sldLayoutMk cId="3200202734" sldId="2147483655"/>
          </pc:sldLayoutMkLst>
        </pc:sldLayoutChg>
        <pc:sldLayoutChg chg="add replId">
          <pc:chgData name="Asha Kanwar" userId="8c9fa4aa-a64c-491f-8163-b4c906372afb" providerId="ADAL" clId="{D680D6BA-0DA1-4388-BB6A-0FFA61E80548}" dt="2023-09-08T21:10:05.922" v="417" actId="27028"/>
          <pc:sldLayoutMkLst>
            <pc:docMk/>
            <pc:sldMasterMk cId="2234891315" sldId="2147483982"/>
            <pc:sldLayoutMk cId="2808979634" sldId="2147483983"/>
          </pc:sldLayoutMkLst>
        </pc:sldLayoutChg>
      </pc:sldMasterChg>
    </pc:docChg>
  </pc:docChgLst>
  <pc:docChgLst>
    <pc:chgData name="Helen Askounis" userId="68a4b384-4e9b-4052-97e7-99fc9c1de512" providerId="ADAL" clId="{7FACC4B6-4784-4D84-8813-7A32B0159744}"/>
    <pc:docChg chg="undo custSel addSld delSld modSld sldOrd delMainMaster">
      <pc:chgData name="Helen Askounis" userId="68a4b384-4e9b-4052-97e7-99fc9c1de512" providerId="ADAL" clId="{7FACC4B6-4784-4D84-8813-7A32B0159744}" dt="2023-09-08T23:51:01.936" v="546"/>
      <pc:docMkLst>
        <pc:docMk/>
      </pc:docMkLst>
      <pc:sldChg chg="modTransition">
        <pc:chgData name="Helen Askounis" userId="68a4b384-4e9b-4052-97e7-99fc9c1de512" providerId="ADAL" clId="{7FACC4B6-4784-4D84-8813-7A32B0159744}" dt="2023-09-08T23:51:01.936" v="546"/>
        <pc:sldMkLst>
          <pc:docMk/>
          <pc:sldMk cId="536868264" sldId="275"/>
        </pc:sldMkLst>
      </pc:sldChg>
      <pc:sldChg chg="add modTransition">
        <pc:chgData name="Helen Askounis" userId="68a4b384-4e9b-4052-97e7-99fc9c1de512" providerId="ADAL" clId="{7FACC4B6-4784-4D84-8813-7A32B0159744}" dt="2023-09-08T23:51:01.936" v="546"/>
        <pc:sldMkLst>
          <pc:docMk/>
          <pc:sldMk cId="2361894824" sldId="296"/>
        </pc:sldMkLst>
      </pc:sldChg>
      <pc:sldChg chg="modTransition">
        <pc:chgData name="Helen Askounis" userId="68a4b384-4e9b-4052-97e7-99fc9c1de512" providerId="ADAL" clId="{7FACC4B6-4784-4D84-8813-7A32B0159744}" dt="2023-09-08T23:51:01.936" v="546"/>
        <pc:sldMkLst>
          <pc:docMk/>
          <pc:sldMk cId="336920508" sldId="1110"/>
        </pc:sldMkLst>
      </pc:sldChg>
      <pc:sldChg chg="del">
        <pc:chgData name="Helen Askounis" userId="68a4b384-4e9b-4052-97e7-99fc9c1de512" providerId="ADAL" clId="{7FACC4B6-4784-4D84-8813-7A32B0159744}" dt="2023-09-08T22:34:16.816" v="100" actId="47"/>
        <pc:sldMkLst>
          <pc:docMk/>
          <pc:sldMk cId="3533807498" sldId="1113"/>
        </pc:sldMkLst>
      </pc:sldChg>
      <pc:sldChg chg="modTransition">
        <pc:chgData name="Helen Askounis" userId="68a4b384-4e9b-4052-97e7-99fc9c1de512" providerId="ADAL" clId="{7FACC4B6-4784-4D84-8813-7A32B0159744}" dt="2023-09-08T23:51:01.936" v="546"/>
        <pc:sldMkLst>
          <pc:docMk/>
          <pc:sldMk cId="3657678048" sldId="1134"/>
        </pc:sldMkLst>
      </pc:sldChg>
      <pc:sldChg chg="modTransition">
        <pc:chgData name="Helen Askounis" userId="68a4b384-4e9b-4052-97e7-99fc9c1de512" providerId="ADAL" clId="{7FACC4B6-4784-4D84-8813-7A32B0159744}" dt="2023-09-08T23:51:01.936" v="546"/>
        <pc:sldMkLst>
          <pc:docMk/>
          <pc:sldMk cId="2817386478" sldId="1495"/>
        </pc:sldMkLst>
      </pc:sldChg>
      <pc:sldChg chg="modTransition">
        <pc:chgData name="Helen Askounis" userId="68a4b384-4e9b-4052-97e7-99fc9c1de512" providerId="ADAL" clId="{7FACC4B6-4784-4D84-8813-7A32B0159744}" dt="2023-09-08T23:51:01.936" v="546"/>
        <pc:sldMkLst>
          <pc:docMk/>
          <pc:sldMk cId="1298390095" sldId="1498"/>
        </pc:sldMkLst>
      </pc:sldChg>
      <pc:sldChg chg="modTransition">
        <pc:chgData name="Helen Askounis" userId="68a4b384-4e9b-4052-97e7-99fc9c1de512" providerId="ADAL" clId="{7FACC4B6-4784-4D84-8813-7A32B0159744}" dt="2023-09-08T23:51:01.936" v="546"/>
        <pc:sldMkLst>
          <pc:docMk/>
          <pc:sldMk cId="1205391153" sldId="1508"/>
        </pc:sldMkLst>
      </pc:sldChg>
      <pc:sldChg chg="modTransition">
        <pc:chgData name="Helen Askounis" userId="68a4b384-4e9b-4052-97e7-99fc9c1de512" providerId="ADAL" clId="{7FACC4B6-4784-4D84-8813-7A32B0159744}" dt="2023-09-08T23:51:01.936" v="546"/>
        <pc:sldMkLst>
          <pc:docMk/>
          <pc:sldMk cId="2792851747" sldId="1513"/>
        </pc:sldMkLst>
      </pc:sldChg>
      <pc:sldChg chg="modTransition">
        <pc:chgData name="Helen Askounis" userId="68a4b384-4e9b-4052-97e7-99fc9c1de512" providerId="ADAL" clId="{7FACC4B6-4784-4D84-8813-7A32B0159744}" dt="2023-09-08T23:51:01.936" v="546"/>
        <pc:sldMkLst>
          <pc:docMk/>
          <pc:sldMk cId="621686982" sldId="1518"/>
        </pc:sldMkLst>
      </pc:sldChg>
      <pc:sldChg chg="del">
        <pc:chgData name="Helen Askounis" userId="68a4b384-4e9b-4052-97e7-99fc9c1de512" providerId="ADAL" clId="{7FACC4B6-4784-4D84-8813-7A32B0159744}" dt="2023-09-08T23:24:26.190" v="218" actId="47"/>
        <pc:sldMkLst>
          <pc:docMk/>
          <pc:sldMk cId="4137245048" sldId="1582"/>
        </pc:sldMkLst>
      </pc:sldChg>
      <pc:sldChg chg="modTransition">
        <pc:chgData name="Helen Askounis" userId="68a4b384-4e9b-4052-97e7-99fc9c1de512" providerId="ADAL" clId="{7FACC4B6-4784-4D84-8813-7A32B0159744}" dt="2023-09-08T23:51:01.936" v="546"/>
        <pc:sldMkLst>
          <pc:docMk/>
          <pc:sldMk cId="120664894" sldId="1583"/>
        </pc:sldMkLst>
      </pc:sldChg>
      <pc:sldChg chg="addSp delSp modSp mod modTransition setBg modClrScheme delDesignElem chgLayout">
        <pc:chgData name="Helen Askounis" userId="68a4b384-4e9b-4052-97e7-99fc9c1de512" providerId="ADAL" clId="{7FACC4B6-4784-4D84-8813-7A32B0159744}" dt="2023-09-08T23:51:01.936" v="546"/>
        <pc:sldMkLst>
          <pc:docMk/>
          <pc:sldMk cId="3333116577" sldId="1586"/>
        </pc:sldMkLst>
        <pc:spChg chg="mod ord">
          <ac:chgData name="Helen Askounis" userId="68a4b384-4e9b-4052-97e7-99fc9c1de512" providerId="ADAL" clId="{7FACC4B6-4784-4D84-8813-7A32B0159744}" dt="2023-09-08T23:23:19.919" v="216" actId="14100"/>
          <ac:spMkLst>
            <pc:docMk/>
            <pc:sldMk cId="3333116577" sldId="1586"/>
            <ac:spMk id="2" creationId="{E73FC037-D844-419D-B197-43A30C8F4E3F}"/>
          </ac:spMkLst>
        </pc:spChg>
        <pc:spChg chg="add del">
          <ac:chgData name="Helen Askounis" userId="68a4b384-4e9b-4052-97e7-99fc9c1de512" providerId="ADAL" clId="{7FACC4B6-4784-4D84-8813-7A32B0159744}" dt="2023-09-08T23:17:04.628" v="185" actId="478"/>
          <ac:spMkLst>
            <pc:docMk/>
            <pc:sldMk cId="3333116577" sldId="1586"/>
            <ac:spMk id="4" creationId="{D8DF7B68-92F4-B71A-C517-28F18078EDBC}"/>
          </ac:spMkLst>
        </pc:spChg>
        <pc:spChg chg="add del">
          <ac:chgData name="Helen Askounis" userId="68a4b384-4e9b-4052-97e7-99fc9c1de512" providerId="ADAL" clId="{7FACC4B6-4784-4D84-8813-7A32B0159744}" dt="2023-09-08T23:22:45.066" v="207" actId="700"/>
          <ac:spMkLst>
            <pc:docMk/>
            <pc:sldMk cId="3333116577" sldId="1586"/>
            <ac:spMk id="13" creationId="{B552D998-DE0E-4CD5-88AF-17DA5FE2A639}"/>
          </ac:spMkLst>
        </pc:spChg>
        <pc:spChg chg="add del">
          <ac:chgData name="Helen Askounis" userId="68a4b384-4e9b-4052-97e7-99fc9c1de512" providerId="ADAL" clId="{7FACC4B6-4784-4D84-8813-7A32B0159744}" dt="2023-09-08T23:22:45.066" v="207" actId="700"/>
          <ac:spMkLst>
            <pc:docMk/>
            <pc:sldMk cId="3333116577" sldId="1586"/>
            <ac:spMk id="19" creationId="{59EAD2C6-89D0-435B-9B8C-E3240DEABD6D}"/>
          </ac:spMkLst>
        </pc:spChg>
        <pc:grpChg chg="add del">
          <ac:chgData name="Helen Askounis" userId="68a4b384-4e9b-4052-97e7-99fc9c1de512" providerId="ADAL" clId="{7FACC4B6-4784-4D84-8813-7A32B0159744}" dt="2023-09-08T23:22:45.066" v="207" actId="700"/>
          <ac:grpSpMkLst>
            <pc:docMk/>
            <pc:sldMk cId="3333116577" sldId="1586"/>
            <ac:grpSpMk id="15" creationId="{E4C9C60D-9D77-45E7-A7AA-45806B23E716}"/>
          </ac:grpSpMkLst>
        </pc:grpChg>
        <pc:picChg chg="mod">
          <ac:chgData name="Helen Askounis" userId="68a4b384-4e9b-4052-97e7-99fc9c1de512" providerId="ADAL" clId="{7FACC4B6-4784-4D84-8813-7A32B0159744}" dt="2023-09-08T23:23:14.967" v="213" actId="1076"/>
          <ac:picMkLst>
            <pc:docMk/>
            <pc:sldMk cId="3333116577" sldId="1586"/>
            <ac:picMk id="5" creationId="{44CC11F6-562E-4443-9983-565A3B8A5282}"/>
          </ac:picMkLst>
        </pc:picChg>
        <pc:picChg chg="del mod">
          <ac:chgData name="Helen Askounis" userId="68a4b384-4e9b-4052-97e7-99fc9c1de512" providerId="ADAL" clId="{7FACC4B6-4784-4D84-8813-7A32B0159744}" dt="2023-09-08T23:17:38.921" v="188" actId="478"/>
          <ac:picMkLst>
            <pc:docMk/>
            <pc:sldMk cId="3333116577" sldId="1586"/>
            <ac:picMk id="6" creationId="{FC82D1CD-1EF6-4161-8D83-8A92A4BB20A2}"/>
          </ac:picMkLst>
        </pc:picChg>
        <pc:picChg chg="mod">
          <ac:chgData name="Helen Askounis" userId="68a4b384-4e9b-4052-97e7-99fc9c1de512" providerId="ADAL" clId="{7FACC4B6-4784-4D84-8813-7A32B0159744}" dt="2023-09-08T23:23:10.889" v="212" actId="1076"/>
          <ac:picMkLst>
            <pc:docMk/>
            <pc:sldMk cId="3333116577" sldId="1586"/>
            <ac:picMk id="7" creationId="{6BBAB58D-1F5D-4D3E-B4D1-16C67CC9D2DC}"/>
          </ac:picMkLst>
        </pc:picChg>
        <pc:picChg chg="add mod">
          <ac:chgData name="Helen Askounis" userId="68a4b384-4e9b-4052-97e7-99fc9c1de512" providerId="ADAL" clId="{7FACC4B6-4784-4D84-8813-7A32B0159744}" dt="2023-09-08T23:23:05.569" v="211" actId="1076"/>
          <ac:picMkLst>
            <pc:docMk/>
            <pc:sldMk cId="3333116577" sldId="1586"/>
            <ac:picMk id="10" creationId="{BF918711-4881-9059-0FE2-9CF5899694E7}"/>
          </ac:picMkLst>
        </pc:picChg>
        <pc:picChg chg="add mod ord">
          <ac:chgData name="Helen Askounis" userId="68a4b384-4e9b-4052-97e7-99fc9c1de512" providerId="ADAL" clId="{7FACC4B6-4784-4D84-8813-7A32B0159744}" dt="2023-09-08T23:22:58.870" v="210"/>
          <ac:picMkLst>
            <pc:docMk/>
            <pc:sldMk cId="3333116577" sldId="1586"/>
            <ac:picMk id="11" creationId="{4F23F6B4-A733-9212-1215-CE47C134A833}"/>
          </ac:picMkLst>
        </pc:picChg>
        <pc:picChg chg="add del">
          <ac:chgData name="Helen Askounis" userId="68a4b384-4e9b-4052-97e7-99fc9c1de512" providerId="ADAL" clId="{7FACC4B6-4784-4D84-8813-7A32B0159744}" dt="2023-09-08T23:18:49.566" v="192" actId="478"/>
          <ac:picMkLst>
            <pc:docMk/>
            <pc:sldMk cId="3333116577" sldId="1586"/>
            <ac:picMk id="1026" creationId="{F64BCA3F-E00D-22DE-A988-159824E95AE6}"/>
          </ac:picMkLst>
        </pc:picChg>
        <pc:picChg chg="add del">
          <ac:chgData name="Helen Askounis" userId="68a4b384-4e9b-4052-97e7-99fc9c1de512" providerId="ADAL" clId="{7FACC4B6-4784-4D84-8813-7A32B0159744}" dt="2023-09-08T23:19:14.508" v="194" actId="478"/>
          <ac:picMkLst>
            <pc:docMk/>
            <pc:sldMk cId="3333116577" sldId="1586"/>
            <ac:picMk id="1028" creationId="{29658A99-2C6F-437C-A7FD-C702CF6A197F}"/>
          </ac:picMkLst>
        </pc:picChg>
      </pc:sldChg>
      <pc:sldChg chg="addSp modSp del mod">
        <pc:chgData name="Helen Askounis" userId="68a4b384-4e9b-4052-97e7-99fc9c1de512" providerId="ADAL" clId="{7FACC4B6-4784-4D84-8813-7A32B0159744}" dt="2023-09-08T23:32:29.586" v="322" actId="47"/>
        <pc:sldMkLst>
          <pc:docMk/>
          <pc:sldMk cId="3521133325" sldId="1587"/>
        </pc:sldMkLst>
        <pc:spChg chg="add mod">
          <ac:chgData name="Helen Askounis" userId="68a4b384-4e9b-4052-97e7-99fc9c1de512" providerId="ADAL" clId="{7FACC4B6-4784-4D84-8813-7A32B0159744}" dt="2023-09-08T23:25:36.607" v="230" actId="1076"/>
          <ac:spMkLst>
            <pc:docMk/>
            <pc:sldMk cId="3521133325" sldId="1587"/>
            <ac:spMk id="3" creationId="{A5964BCB-8D47-DD36-B163-3743EAF21EC2}"/>
          </ac:spMkLst>
        </pc:spChg>
        <pc:spChg chg="mod">
          <ac:chgData name="Helen Askounis" userId="68a4b384-4e9b-4052-97e7-99fc9c1de512" providerId="ADAL" clId="{7FACC4B6-4784-4D84-8813-7A32B0159744}" dt="2023-09-08T23:25:39.675" v="231" actId="1076"/>
          <ac:spMkLst>
            <pc:docMk/>
            <pc:sldMk cId="3521133325" sldId="1587"/>
            <ac:spMk id="15" creationId="{69FF59EC-C433-4779-BF73-1F16FCB9342B}"/>
          </ac:spMkLst>
        </pc:spChg>
        <pc:picChg chg="mod">
          <ac:chgData name="Helen Askounis" userId="68a4b384-4e9b-4052-97e7-99fc9c1de512" providerId="ADAL" clId="{7FACC4B6-4784-4D84-8813-7A32B0159744}" dt="2023-09-08T23:26:35.243" v="237" actId="1076"/>
          <ac:picMkLst>
            <pc:docMk/>
            <pc:sldMk cId="3521133325" sldId="1587"/>
            <ac:picMk id="14" creationId="{0F01CFF7-45C3-4CE5-BF6C-3B4603BFA07C}"/>
          </ac:picMkLst>
        </pc:picChg>
      </pc:sldChg>
      <pc:sldChg chg="modTransition">
        <pc:chgData name="Helen Askounis" userId="68a4b384-4e9b-4052-97e7-99fc9c1de512" providerId="ADAL" clId="{7FACC4B6-4784-4D84-8813-7A32B0159744}" dt="2023-09-08T23:51:01.936" v="546"/>
        <pc:sldMkLst>
          <pc:docMk/>
          <pc:sldMk cId="1909136227" sldId="1593"/>
        </pc:sldMkLst>
      </pc:sldChg>
      <pc:sldChg chg="modTransition">
        <pc:chgData name="Helen Askounis" userId="68a4b384-4e9b-4052-97e7-99fc9c1de512" providerId="ADAL" clId="{7FACC4B6-4784-4D84-8813-7A32B0159744}" dt="2023-09-08T23:51:01.936" v="546"/>
        <pc:sldMkLst>
          <pc:docMk/>
          <pc:sldMk cId="4017554161" sldId="1594"/>
        </pc:sldMkLst>
      </pc:sldChg>
      <pc:sldChg chg="addSp delSp modSp mod modTransition modClrScheme chgLayout">
        <pc:chgData name="Helen Askounis" userId="68a4b384-4e9b-4052-97e7-99fc9c1de512" providerId="ADAL" clId="{7FACC4B6-4784-4D84-8813-7A32B0159744}" dt="2023-09-08T23:51:01.936" v="546"/>
        <pc:sldMkLst>
          <pc:docMk/>
          <pc:sldMk cId="130133858" sldId="1595"/>
        </pc:sldMkLst>
        <pc:spChg chg="del mod ord">
          <ac:chgData name="Helen Askounis" userId="68a4b384-4e9b-4052-97e7-99fc9c1de512" providerId="ADAL" clId="{7FACC4B6-4784-4D84-8813-7A32B0159744}" dt="2023-09-08T23:41:09.153" v="437" actId="700"/>
          <ac:spMkLst>
            <pc:docMk/>
            <pc:sldMk cId="130133858" sldId="1595"/>
            <ac:spMk id="2" creationId="{6F421CBA-9563-847B-9E91-30C2A4B4E38D}"/>
          </ac:spMkLst>
        </pc:spChg>
        <pc:spChg chg="mod ord">
          <ac:chgData name="Helen Askounis" userId="68a4b384-4e9b-4052-97e7-99fc9c1de512" providerId="ADAL" clId="{7FACC4B6-4784-4D84-8813-7A32B0159744}" dt="2023-09-08T23:43:39.334" v="475" actId="14100"/>
          <ac:spMkLst>
            <pc:docMk/>
            <pc:sldMk cId="130133858" sldId="1595"/>
            <ac:spMk id="3" creationId="{6E317403-1137-1BAE-5D2B-13469D77A2E9}"/>
          </ac:spMkLst>
        </pc:spChg>
        <pc:spChg chg="add mod ord">
          <ac:chgData name="Helen Askounis" userId="68a4b384-4e9b-4052-97e7-99fc9c1de512" providerId="ADAL" clId="{7FACC4B6-4784-4D84-8813-7A32B0159744}" dt="2023-09-08T23:43:35.972" v="474" actId="14100"/>
          <ac:spMkLst>
            <pc:docMk/>
            <pc:sldMk cId="130133858" sldId="1595"/>
            <ac:spMk id="6" creationId="{484EC7EF-B0EC-BB85-6BCE-915E845780FE}"/>
          </ac:spMkLst>
        </pc:spChg>
        <pc:picChg chg="add del mod">
          <ac:chgData name="Helen Askounis" userId="68a4b384-4e9b-4052-97e7-99fc9c1de512" providerId="ADAL" clId="{7FACC4B6-4784-4D84-8813-7A32B0159744}" dt="2023-09-08T23:41:11.499" v="438" actId="478"/>
          <ac:picMkLst>
            <pc:docMk/>
            <pc:sldMk cId="130133858" sldId="1595"/>
            <ac:picMk id="4" creationId="{E31F249B-B76D-F911-7406-63A7242784DD}"/>
          </ac:picMkLst>
        </pc:picChg>
        <pc:picChg chg="mod modCrop">
          <ac:chgData name="Helen Askounis" userId="68a4b384-4e9b-4052-97e7-99fc9c1de512" providerId="ADAL" clId="{7FACC4B6-4784-4D84-8813-7A32B0159744}" dt="2023-09-08T23:43:20.601" v="467" actId="1076"/>
          <ac:picMkLst>
            <pc:docMk/>
            <pc:sldMk cId="130133858" sldId="1595"/>
            <ac:picMk id="5" creationId="{20859960-792B-151D-9E80-396E4131F02C}"/>
          </ac:picMkLst>
        </pc:picChg>
      </pc:sldChg>
      <pc:sldChg chg="addSp modSp mod modTransition">
        <pc:chgData name="Helen Askounis" userId="68a4b384-4e9b-4052-97e7-99fc9c1de512" providerId="ADAL" clId="{7FACC4B6-4784-4D84-8813-7A32B0159744}" dt="2023-09-08T23:51:01.936" v="546"/>
        <pc:sldMkLst>
          <pc:docMk/>
          <pc:sldMk cId="2703813612" sldId="1596"/>
        </pc:sldMkLst>
        <pc:spChg chg="mod">
          <ac:chgData name="Helen Askounis" userId="68a4b384-4e9b-4052-97e7-99fc9c1de512" providerId="ADAL" clId="{7FACC4B6-4784-4D84-8813-7A32B0159744}" dt="2023-09-08T23:44:55.849" v="497" actId="1036"/>
          <ac:spMkLst>
            <pc:docMk/>
            <pc:sldMk cId="2703813612" sldId="1596"/>
            <ac:spMk id="3" creationId="{54C7DA9C-62B7-3428-2211-0A2736FA5996}"/>
          </ac:spMkLst>
        </pc:spChg>
        <pc:spChg chg="mod">
          <ac:chgData name="Helen Askounis" userId="68a4b384-4e9b-4052-97e7-99fc9c1de512" providerId="ADAL" clId="{7FACC4B6-4784-4D84-8813-7A32B0159744}" dt="2023-09-08T23:44:55.849" v="497" actId="1036"/>
          <ac:spMkLst>
            <pc:docMk/>
            <pc:sldMk cId="2703813612" sldId="1596"/>
            <ac:spMk id="5" creationId="{A273D669-0F3C-3CA1-F54A-37A720F75A48}"/>
          </ac:spMkLst>
        </pc:spChg>
        <pc:picChg chg="mod">
          <ac:chgData name="Helen Askounis" userId="68a4b384-4e9b-4052-97e7-99fc9c1de512" providerId="ADAL" clId="{7FACC4B6-4784-4D84-8813-7A32B0159744}" dt="2023-09-08T23:44:55.849" v="497" actId="1036"/>
          <ac:picMkLst>
            <pc:docMk/>
            <pc:sldMk cId="2703813612" sldId="1596"/>
            <ac:picMk id="12" creationId="{E19907C3-475E-4BFD-EF15-40A7836C32EF}"/>
          </ac:picMkLst>
        </pc:picChg>
        <pc:picChg chg="mod">
          <ac:chgData name="Helen Askounis" userId="68a4b384-4e9b-4052-97e7-99fc9c1de512" providerId="ADAL" clId="{7FACC4B6-4784-4D84-8813-7A32B0159744}" dt="2023-09-08T23:44:55.849" v="497" actId="1036"/>
          <ac:picMkLst>
            <pc:docMk/>
            <pc:sldMk cId="2703813612" sldId="1596"/>
            <ac:picMk id="13" creationId="{B4030F01-42A6-A548-B2FB-C7739A9BBA42}"/>
          </ac:picMkLst>
        </pc:picChg>
        <pc:cxnChg chg="add mod">
          <ac:chgData name="Helen Askounis" userId="68a4b384-4e9b-4052-97e7-99fc9c1de512" providerId="ADAL" clId="{7FACC4B6-4784-4D84-8813-7A32B0159744}" dt="2023-09-08T23:45:04.666" v="498" actId="208"/>
          <ac:cxnSpMkLst>
            <pc:docMk/>
            <pc:sldMk cId="2703813612" sldId="1596"/>
            <ac:cxnSpMk id="4" creationId="{2737EED4-2EAA-CCBF-2518-E671EEB9C58D}"/>
          </ac:cxnSpMkLst>
        </pc:cxnChg>
      </pc:sldChg>
      <pc:sldChg chg="modTransition">
        <pc:chgData name="Helen Askounis" userId="68a4b384-4e9b-4052-97e7-99fc9c1de512" providerId="ADAL" clId="{7FACC4B6-4784-4D84-8813-7A32B0159744}" dt="2023-09-08T23:51:01.936" v="546"/>
        <pc:sldMkLst>
          <pc:docMk/>
          <pc:sldMk cId="1451255315" sldId="1597"/>
        </pc:sldMkLst>
      </pc:sldChg>
      <pc:sldChg chg="modTransition">
        <pc:chgData name="Helen Askounis" userId="68a4b384-4e9b-4052-97e7-99fc9c1de512" providerId="ADAL" clId="{7FACC4B6-4784-4D84-8813-7A32B0159744}" dt="2023-09-08T23:51:01.936" v="546"/>
        <pc:sldMkLst>
          <pc:docMk/>
          <pc:sldMk cId="422559830" sldId="1599"/>
        </pc:sldMkLst>
      </pc:sldChg>
      <pc:sldChg chg="addSp delSp modSp add del mod">
        <pc:chgData name="Helen Askounis" userId="68a4b384-4e9b-4052-97e7-99fc9c1de512" providerId="ADAL" clId="{7FACC4B6-4784-4D84-8813-7A32B0159744}" dt="2023-09-08T23:15:59.787" v="175" actId="47"/>
        <pc:sldMkLst>
          <pc:docMk/>
          <pc:sldMk cId="3331245429" sldId="1603"/>
        </pc:sldMkLst>
        <pc:spChg chg="mod">
          <ac:chgData name="Helen Askounis" userId="68a4b384-4e9b-4052-97e7-99fc9c1de512" providerId="ADAL" clId="{7FACC4B6-4784-4D84-8813-7A32B0159744}" dt="2023-09-08T22:38:12.014" v="132" actId="1076"/>
          <ac:spMkLst>
            <pc:docMk/>
            <pc:sldMk cId="3331245429" sldId="1603"/>
            <ac:spMk id="8" creationId="{0FB58323-21F5-56C5-0BC2-F43140914354}"/>
          </ac:spMkLst>
        </pc:spChg>
        <pc:picChg chg="add del mod">
          <ac:chgData name="Helen Askounis" userId="68a4b384-4e9b-4052-97e7-99fc9c1de512" providerId="ADAL" clId="{7FACC4B6-4784-4D84-8813-7A32B0159744}" dt="2023-09-08T22:46:04.984" v="140" actId="21"/>
          <ac:picMkLst>
            <pc:docMk/>
            <pc:sldMk cId="3331245429" sldId="1603"/>
            <ac:picMk id="5" creationId="{D634DB49-35D9-211C-F1ED-6317C7123C54}"/>
          </ac:picMkLst>
        </pc:picChg>
        <pc:picChg chg="mod">
          <ac:chgData name="Helen Askounis" userId="68a4b384-4e9b-4052-97e7-99fc9c1de512" providerId="ADAL" clId="{7FACC4B6-4784-4D84-8813-7A32B0159744}" dt="2023-09-08T22:38:06.090" v="131"/>
          <ac:picMkLst>
            <pc:docMk/>
            <pc:sldMk cId="3331245429" sldId="1603"/>
            <ac:picMk id="7" creationId="{FE8F6435-83A7-ED70-6EDA-A231D3DB4B6E}"/>
          </ac:picMkLst>
        </pc:picChg>
        <pc:picChg chg="add del mod">
          <ac:chgData name="Helen Askounis" userId="68a4b384-4e9b-4052-97e7-99fc9c1de512" providerId="ADAL" clId="{7FACC4B6-4784-4D84-8813-7A32B0159744}" dt="2023-09-08T22:46:04.984" v="140" actId="21"/>
          <ac:picMkLst>
            <pc:docMk/>
            <pc:sldMk cId="3331245429" sldId="1603"/>
            <ac:picMk id="9" creationId="{09EFE57E-C7AE-D691-BD8F-CF74C693A470}"/>
          </ac:picMkLst>
        </pc:picChg>
        <pc:picChg chg="add del mod">
          <ac:chgData name="Helen Askounis" userId="68a4b384-4e9b-4052-97e7-99fc9c1de512" providerId="ADAL" clId="{7FACC4B6-4784-4D84-8813-7A32B0159744}" dt="2023-09-08T22:46:04.984" v="140" actId="21"/>
          <ac:picMkLst>
            <pc:docMk/>
            <pc:sldMk cId="3331245429" sldId="1603"/>
            <ac:picMk id="11" creationId="{18A27743-60C3-61BD-167E-83A17953422C}"/>
          </ac:picMkLst>
        </pc:picChg>
        <pc:picChg chg="add del mod">
          <ac:chgData name="Helen Askounis" userId="68a4b384-4e9b-4052-97e7-99fc9c1de512" providerId="ADAL" clId="{7FACC4B6-4784-4D84-8813-7A32B0159744}" dt="2023-09-08T22:46:04.984" v="140" actId="21"/>
          <ac:picMkLst>
            <pc:docMk/>
            <pc:sldMk cId="3331245429" sldId="1603"/>
            <ac:picMk id="13" creationId="{738CF63F-2BA1-D331-BF4E-D406C94091BF}"/>
          </ac:picMkLst>
        </pc:picChg>
        <pc:picChg chg="add del mod">
          <ac:chgData name="Helen Askounis" userId="68a4b384-4e9b-4052-97e7-99fc9c1de512" providerId="ADAL" clId="{7FACC4B6-4784-4D84-8813-7A32B0159744}" dt="2023-09-08T22:45:52.071" v="139" actId="478"/>
          <ac:picMkLst>
            <pc:docMk/>
            <pc:sldMk cId="3331245429" sldId="1603"/>
            <ac:picMk id="15" creationId="{A255AEFC-27FD-5040-DE53-765EE819DE19}"/>
          </ac:picMkLst>
        </pc:picChg>
        <pc:picChg chg="add del mod">
          <ac:chgData name="Helen Askounis" userId="68a4b384-4e9b-4052-97e7-99fc9c1de512" providerId="ADAL" clId="{7FACC4B6-4784-4D84-8813-7A32B0159744}" dt="2023-09-08T22:49:48.291" v="147" actId="478"/>
          <ac:picMkLst>
            <pc:docMk/>
            <pc:sldMk cId="3331245429" sldId="1603"/>
            <ac:picMk id="17" creationId="{94E25EAD-671E-A9CE-F2E0-801E22254D5B}"/>
          </ac:picMkLst>
        </pc:picChg>
        <pc:picChg chg="add del mod">
          <ac:chgData name="Helen Askounis" userId="68a4b384-4e9b-4052-97e7-99fc9c1de512" providerId="ADAL" clId="{7FACC4B6-4784-4D84-8813-7A32B0159744}" dt="2023-09-08T22:49:46.397" v="146" actId="478"/>
          <ac:picMkLst>
            <pc:docMk/>
            <pc:sldMk cId="3331245429" sldId="1603"/>
            <ac:picMk id="19" creationId="{55636E8E-E7CB-9153-6284-D09EB4CF4ADC}"/>
          </ac:picMkLst>
        </pc:picChg>
        <pc:picChg chg="add mod">
          <ac:chgData name="Helen Askounis" userId="68a4b384-4e9b-4052-97e7-99fc9c1de512" providerId="ADAL" clId="{7FACC4B6-4784-4D84-8813-7A32B0159744}" dt="2023-09-08T22:50:05.834" v="149" actId="1076"/>
          <ac:picMkLst>
            <pc:docMk/>
            <pc:sldMk cId="3331245429" sldId="1603"/>
            <ac:picMk id="21" creationId="{460FBAC0-A0EE-CAC0-7639-F831BF5A1664}"/>
          </ac:picMkLst>
        </pc:picChg>
        <pc:picChg chg="add mod">
          <ac:chgData name="Helen Askounis" userId="68a4b384-4e9b-4052-97e7-99fc9c1de512" providerId="ADAL" clId="{7FACC4B6-4784-4D84-8813-7A32B0159744}" dt="2023-09-08T22:50:01.439" v="148"/>
          <ac:picMkLst>
            <pc:docMk/>
            <pc:sldMk cId="3331245429" sldId="1603"/>
            <ac:picMk id="22" creationId="{B50047FC-1C78-53B6-7DEB-DC9CC479EC37}"/>
          </ac:picMkLst>
        </pc:picChg>
      </pc:sldChg>
      <pc:sldChg chg="addSp delSp modSp mod modTransition modClrScheme chgLayout">
        <pc:chgData name="Helen Askounis" userId="68a4b384-4e9b-4052-97e7-99fc9c1de512" providerId="ADAL" clId="{7FACC4B6-4784-4D84-8813-7A32B0159744}" dt="2023-09-08T23:51:01.936" v="546"/>
        <pc:sldMkLst>
          <pc:docMk/>
          <pc:sldMk cId="2731142997" sldId="1604"/>
        </pc:sldMkLst>
        <pc:spChg chg="mod ord">
          <ac:chgData name="Helen Askounis" userId="68a4b384-4e9b-4052-97e7-99fc9c1de512" providerId="ADAL" clId="{7FACC4B6-4784-4D84-8813-7A32B0159744}" dt="2023-09-08T23:16:42.190" v="183" actId="1076"/>
          <ac:spMkLst>
            <pc:docMk/>
            <pc:sldMk cId="2731142997" sldId="1604"/>
            <ac:spMk id="2" creationId="{00000000-0000-0000-0000-000000000000}"/>
          </ac:spMkLst>
        </pc:spChg>
        <pc:spChg chg="add del mod ord">
          <ac:chgData name="Helen Askounis" userId="68a4b384-4e9b-4052-97e7-99fc9c1de512" providerId="ADAL" clId="{7FACC4B6-4784-4D84-8813-7A32B0159744}" dt="2023-09-08T22:52:38.013" v="166" actId="700"/>
          <ac:spMkLst>
            <pc:docMk/>
            <pc:sldMk cId="2731142997" sldId="1604"/>
            <ac:spMk id="3" creationId="{28BE5FE8-3BAB-78A0-5C1C-8C475EBFDDF8}"/>
          </ac:spMkLst>
        </pc:spChg>
        <pc:spChg chg="add del mod ord">
          <ac:chgData name="Helen Askounis" userId="68a4b384-4e9b-4052-97e7-99fc9c1de512" providerId="ADAL" clId="{7FACC4B6-4784-4D84-8813-7A32B0159744}" dt="2023-09-08T23:15:53.070" v="173" actId="700"/>
          <ac:spMkLst>
            <pc:docMk/>
            <pc:sldMk cId="2731142997" sldId="1604"/>
            <ac:spMk id="4" creationId="{1ED0ABD4-E346-B733-1B21-F20FCE6DD89D}"/>
          </ac:spMkLst>
        </pc:spChg>
        <pc:spChg chg="add del mod ord">
          <ac:chgData name="Helen Askounis" userId="68a4b384-4e9b-4052-97e7-99fc9c1de512" providerId="ADAL" clId="{7FACC4B6-4784-4D84-8813-7A32B0159744}" dt="2023-09-08T23:16:08.583" v="177" actId="478"/>
          <ac:spMkLst>
            <pc:docMk/>
            <pc:sldMk cId="2731142997" sldId="1604"/>
            <ac:spMk id="5" creationId="{314A1659-C135-A1C8-029E-127A6EEF6961}"/>
          </ac:spMkLst>
        </pc:spChg>
        <pc:spChg chg="mod">
          <ac:chgData name="Helen Askounis" userId="68a4b384-4e9b-4052-97e7-99fc9c1de512" providerId="ADAL" clId="{7FACC4B6-4784-4D84-8813-7A32B0159744}" dt="2023-09-08T23:16:37.444" v="182" actId="1076"/>
          <ac:spMkLst>
            <pc:docMk/>
            <pc:sldMk cId="2731142997" sldId="1604"/>
            <ac:spMk id="9" creationId="{E652D44C-F92C-4FC9-84E5-DD48134BA624}"/>
          </ac:spMkLst>
        </pc:spChg>
        <pc:graphicFrameChg chg="mod">
          <ac:chgData name="Helen Askounis" userId="68a4b384-4e9b-4052-97e7-99fc9c1de512" providerId="ADAL" clId="{7FACC4B6-4784-4D84-8813-7A32B0159744}" dt="2023-09-08T23:16:27.292" v="181" actId="1076"/>
          <ac:graphicFrameMkLst>
            <pc:docMk/>
            <pc:sldMk cId="2731142997" sldId="1604"/>
            <ac:graphicFrameMk id="8" creationId="{E46ECC7E-D241-4E4A-A580-3AD970832659}"/>
          </ac:graphicFrameMkLst>
        </pc:graphicFrameChg>
      </pc:sldChg>
      <pc:sldChg chg="addSp delSp modSp mod modTransition">
        <pc:chgData name="Helen Askounis" userId="68a4b384-4e9b-4052-97e7-99fc9c1de512" providerId="ADAL" clId="{7FACC4B6-4784-4D84-8813-7A32B0159744}" dt="2023-09-08T23:51:01.936" v="546"/>
        <pc:sldMkLst>
          <pc:docMk/>
          <pc:sldMk cId="4190408751" sldId="1605"/>
        </pc:sldMkLst>
        <pc:spChg chg="mod">
          <ac:chgData name="Helen Askounis" userId="68a4b384-4e9b-4052-97e7-99fc9c1de512" providerId="ADAL" clId="{7FACC4B6-4784-4D84-8813-7A32B0159744}" dt="2023-09-08T23:33:33.403" v="330" actId="14100"/>
          <ac:spMkLst>
            <pc:docMk/>
            <pc:sldMk cId="4190408751" sldId="1605"/>
            <ac:spMk id="2" creationId="{276C40B5-E1E4-7DDD-9F33-8C671CDD712A}"/>
          </ac:spMkLst>
        </pc:spChg>
        <pc:spChg chg="mod">
          <ac:chgData name="Helen Askounis" userId="68a4b384-4e9b-4052-97e7-99fc9c1de512" providerId="ADAL" clId="{7FACC4B6-4784-4D84-8813-7A32B0159744}" dt="2023-09-08T23:33:46.178" v="337" actId="27636"/>
          <ac:spMkLst>
            <pc:docMk/>
            <pc:sldMk cId="4190408751" sldId="1605"/>
            <ac:spMk id="3" creationId="{CA6736DE-A639-1132-99F9-E5736105F080}"/>
          </ac:spMkLst>
        </pc:spChg>
        <pc:spChg chg="del">
          <ac:chgData name="Helen Askounis" userId="68a4b384-4e9b-4052-97e7-99fc9c1de512" providerId="ADAL" clId="{7FACC4B6-4784-4D84-8813-7A32B0159744}" dt="2023-09-08T23:32:50.074" v="324" actId="478"/>
          <ac:spMkLst>
            <pc:docMk/>
            <pc:sldMk cId="4190408751" sldId="1605"/>
            <ac:spMk id="5" creationId="{C966FD69-6903-B020-318A-892384DBEB3A}"/>
          </ac:spMkLst>
        </pc:spChg>
        <pc:spChg chg="add mod ord">
          <ac:chgData name="Helen Askounis" userId="68a4b384-4e9b-4052-97e7-99fc9c1de512" providerId="ADAL" clId="{7FACC4B6-4784-4D84-8813-7A32B0159744}" dt="2023-09-08T23:37:43.155" v="409" actId="207"/>
          <ac:spMkLst>
            <pc:docMk/>
            <pc:sldMk cId="4190408751" sldId="1605"/>
            <ac:spMk id="6" creationId="{475B5A9C-2E0F-FDCF-3734-AD8DBE322B5F}"/>
          </ac:spMkLst>
        </pc:spChg>
        <pc:spChg chg="add mod">
          <ac:chgData name="Helen Askounis" userId="68a4b384-4e9b-4052-97e7-99fc9c1de512" providerId="ADAL" clId="{7FACC4B6-4784-4D84-8813-7A32B0159744}" dt="2023-09-08T23:37:33.483" v="408" actId="14100"/>
          <ac:spMkLst>
            <pc:docMk/>
            <pc:sldMk cId="4190408751" sldId="1605"/>
            <ac:spMk id="7" creationId="{7B682CAE-2481-AA7B-5DDC-597F00097C8C}"/>
          </ac:spMkLst>
        </pc:spChg>
        <pc:spChg chg="del">
          <ac:chgData name="Helen Askounis" userId="68a4b384-4e9b-4052-97e7-99fc9c1de512" providerId="ADAL" clId="{7FACC4B6-4784-4D84-8813-7A32B0159744}" dt="2023-09-08T23:33:00.621" v="325" actId="26606"/>
          <ac:spMkLst>
            <pc:docMk/>
            <pc:sldMk cId="4190408751" sldId="1605"/>
            <ac:spMk id="13" creationId="{D009D6D5-DAC2-4A8B-A17A-E206B9012D09}"/>
          </ac:spMkLst>
        </pc:spChg>
        <pc:spChg chg="add">
          <ac:chgData name="Helen Askounis" userId="68a4b384-4e9b-4052-97e7-99fc9c1de512" providerId="ADAL" clId="{7FACC4B6-4784-4D84-8813-7A32B0159744}" dt="2023-09-08T23:33:00.621" v="325" actId="26606"/>
          <ac:spMkLst>
            <pc:docMk/>
            <pc:sldMk cId="4190408751" sldId="1605"/>
            <ac:spMk id="18" creationId="{C0763A76-9F1C-4FC5-82B7-DD475DA461B2}"/>
          </ac:spMkLst>
        </pc:spChg>
        <pc:spChg chg="add">
          <ac:chgData name="Helen Askounis" userId="68a4b384-4e9b-4052-97e7-99fc9c1de512" providerId="ADAL" clId="{7FACC4B6-4784-4D84-8813-7A32B0159744}" dt="2023-09-08T23:33:00.621" v="325" actId="26606"/>
          <ac:spMkLst>
            <pc:docMk/>
            <pc:sldMk cId="4190408751" sldId="1605"/>
            <ac:spMk id="20" creationId="{E81BF4F6-F2CF-4984-9D14-D6966D92F99F}"/>
          </ac:spMkLst>
        </pc:spChg>
        <pc:picChg chg="mod modCrop">
          <ac:chgData name="Helen Askounis" userId="68a4b384-4e9b-4052-97e7-99fc9c1de512" providerId="ADAL" clId="{7FACC4B6-4784-4D84-8813-7A32B0159744}" dt="2023-09-08T23:35:59.378" v="340" actId="1076"/>
          <ac:picMkLst>
            <pc:docMk/>
            <pc:sldMk cId="4190408751" sldId="1605"/>
            <ac:picMk id="4" creationId="{5B4BCF5C-979B-C2A6-A60E-8BE9AD66076A}"/>
          </ac:picMkLst>
        </pc:picChg>
      </pc:sldChg>
      <pc:sldChg chg="modTransition">
        <pc:chgData name="Helen Askounis" userId="68a4b384-4e9b-4052-97e7-99fc9c1de512" providerId="ADAL" clId="{7FACC4B6-4784-4D84-8813-7A32B0159744}" dt="2023-09-08T23:51:01.936" v="546"/>
        <pc:sldMkLst>
          <pc:docMk/>
          <pc:sldMk cId="1775730639" sldId="1609"/>
        </pc:sldMkLst>
      </pc:sldChg>
      <pc:sldChg chg="modSp mod modTransition modClrScheme chgLayout">
        <pc:chgData name="Helen Askounis" userId="68a4b384-4e9b-4052-97e7-99fc9c1de512" providerId="ADAL" clId="{7FACC4B6-4784-4D84-8813-7A32B0159744}" dt="2023-09-08T23:51:01.936" v="546"/>
        <pc:sldMkLst>
          <pc:docMk/>
          <pc:sldMk cId="2548734321" sldId="1611"/>
        </pc:sldMkLst>
        <pc:spChg chg="mod ord">
          <ac:chgData name="Helen Askounis" userId="68a4b384-4e9b-4052-97e7-99fc9c1de512" providerId="ADAL" clId="{7FACC4B6-4784-4D84-8813-7A32B0159744}" dt="2023-09-08T23:45:25.011" v="501" actId="20577"/>
          <ac:spMkLst>
            <pc:docMk/>
            <pc:sldMk cId="2548734321" sldId="1611"/>
            <ac:spMk id="2" creationId="{55C75F11-A51B-4A7C-80DA-0818BD7ADCE0}"/>
          </ac:spMkLst>
        </pc:spChg>
        <pc:spChg chg="mod ord">
          <ac:chgData name="Helen Askounis" userId="68a4b384-4e9b-4052-97e7-99fc9c1de512" providerId="ADAL" clId="{7FACC4B6-4784-4D84-8813-7A32B0159744}" dt="2023-09-08T23:47:13.237" v="510" actId="14100"/>
          <ac:spMkLst>
            <pc:docMk/>
            <pc:sldMk cId="2548734321" sldId="1611"/>
            <ac:spMk id="3" creationId="{942C4266-532B-47AB-B5BF-C9D0D0246575}"/>
          </ac:spMkLst>
        </pc:spChg>
        <pc:spChg chg="mod">
          <ac:chgData name="Helen Askounis" userId="68a4b384-4e9b-4052-97e7-99fc9c1de512" providerId="ADAL" clId="{7FACC4B6-4784-4D84-8813-7A32B0159744}" dt="2023-09-08T23:47:03.495" v="508" actId="14100"/>
          <ac:spMkLst>
            <pc:docMk/>
            <pc:sldMk cId="2548734321" sldId="1611"/>
            <ac:spMk id="8" creationId="{15101520-1393-45D0-BBB6-784FA5DD556D}"/>
          </ac:spMkLst>
        </pc:spChg>
      </pc:sldChg>
      <pc:sldChg chg="addSp delSp modSp mod modTransition modClrScheme chgLayout">
        <pc:chgData name="Helen Askounis" userId="68a4b384-4e9b-4052-97e7-99fc9c1de512" providerId="ADAL" clId="{7FACC4B6-4784-4D84-8813-7A32B0159744}" dt="2023-09-08T23:51:01.936" v="546"/>
        <pc:sldMkLst>
          <pc:docMk/>
          <pc:sldMk cId="702303621" sldId="1612"/>
        </pc:sldMkLst>
        <pc:spChg chg="add del mod ord">
          <ac:chgData name="Helen Askounis" userId="68a4b384-4e9b-4052-97e7-99fc9c1de512" providerId="ADAL" clId="{7FACC4B6-4784-4D84-8813-7A32B0159744}" dt="2023-09-08T23:38:09.619" v="412" actId="478"/>
          <ac:spMkLst>
            <pc:docMk/>
            <pc:sldMk cId="702303621" sldId="1612"/>
            <ac:spMk id="4" creationId="{C3BC704E-64A6-D5A0-3205-1B30F57ACC85}"/>
          </ac:spMkLst>
        </pc:spChg>
        <pc:spChg chg="add del mod ord">
          <ac:chgData name="Helen Askounis" userId="68a4b384-4e9b-4052-97e7-99fc9c1de512" providerId="ADAL" clId="{7FACC4B6-4784-4D84-8813-7A32B0159744}" dt="2023-09-08T23:38:11.748" v="413" actId="478"/>
          <ac:spMkLst>
            <pc:docMk/>
            <pc:sldMk cId="702303621" sldId="1612"/>
            <ac:spMk id="5" creationId="{B9CF7AB5-CCEF-5297-97FF-C54D42D49C1C}"/>
          </ac:spMkLst>
        </pc:spChg>
        <pc:spChg chg="del">
          <ac:chgData name="Helen Askounis" userId="68a4b384-4e9b-4052-97e7-99fc9c1de512" providerId="ADAL" clId="{7FACC4B6-4784-4D84-8813-7A32B0159744}" dt="2023-09-08T23:38:14.031" v="414" actId="478"/>
          <ac:spMkLst>
            <pc:docMk/>
            <pc:sldMk cId="702303621" sldId="1612"/>
            <ac:spMk id="10" creationId="{00000000-0000-0000-0000-000000000000}"/>
          </ac:spMkLst>
        </pc:spChg>
        <pc:spChg chg="mod">
          <ac:chgData name="Helen Askounis" userId="68a4b384-4e9b-4052-97e7-99fc9c1de512" providerId="ADAL" clId="{7FACC4B6-4784-4D84-8813-7A32B0159744}" dt="2023-09-08T23:40:06.127" v="432" actId="14100"/>
          <ac:spMkLst>
            <pc:docMk/>
            <pc:sldMk cId="702303621" sldId="1612"/>
            <ac:spMk id="15" creationId="{00000000-0000-0000-0000-000000000000}"/>
          </ac:spMkLst>
        </pc:spChg>
        <pc:picChg chg="mod modCrop">
          <ac:chgData name="Helen Askounis" userId="68a4b384-4e9b-4052-97e7-99fc9c1de512" providerId="ADAL" clId="{7FACC4B6-4784-4D84-8813-7A32B0159744}" dt="2023-09-08T23:39:17.234" v="420" actId="1076"/>
          <ac:picMkLst>
            <pc:docMk/>
            <pc:sldMk cId="702303621" sldId="1612"/>
            <ac:picMk id="2" creationId="{00000000-0000-0000-0000-000000000000}"/>
          </ac:picMkLst>
        </pc:picChg>
        <pc:picChg chg="mod">
          <ac:chgData name="Helen Askounis" userId="68a4b384-4e9b-4052-97e7-99fc9c1de512" providerId="ADAL" clId="{7FACC4B6-4784-4D84-8813-7A32B0159744}" dt="2023-09-08T23:39:17.234" v="420" actId="1076"/>
          <ac:picMkLst>
            <pc:docMk/>
            <pc:sldMk cId="702303621" sldId="1612"/>
            <ac:picMk id="3" creationId="{00000000-0000-0000-0000-000000000000}"/>
          </ac:picMkLst>
        </pc:picChg>
        <pc:picChg chg="mod">
          <ac:chgData name="Helen Askounis" userId="68a4b384-4e9b-4052-97e7-99fc9c1de512" providerId="ADAL" clId="{7FACC4B6-4784-4D84-8813-7A32B0159744}" dt="2023-09-08T23:39:27.410" v="421" actId="1076"/>
          <ac:picMkLst>
            <pc:docMk/>
            <pc:sldMk cId="702303621" sldId="1612"/>
            <ac:picMk id="3074" creationId="{00000000-0000-0000-0000-000000000000}"/>
          </ac:picMkLst>
        </pc:picChg>
      </pc:sldChg>
      <pc:sldChg chg="addSp delSp modSp new del mod setBg addAnim delAnim delDesignElem chgLayout">
        <pc:chgData name="Helen Askounis" userId="68a4b384-4e9b-4052-97e7-99fc9c1de512" providerId="ADAL" clId="{7FACC4B6-4784-4D84-8813-7A32B0159744}" dt="2023-09-08T22:37:38.550" v="130" actId="47"/>
        <pc:sldMkLst>
          <pc:docMk/>
          <pc:sldMk cId="4209561836" sldId="1613"/>
        </pc:sldMkLst>
        <pc:spChg chg="mod ord">
          <ac:chgData name="Helen Askounis" userId="68a4b384-4e9b-4052-97e7-99fc9c1de512" providerId="ADAL" clId="{7FACC4B6-4784-4D84-8813-7A32B0159744}" dt="2023-09-08T22:31:15.485" v="78" actId="14100"/>
          <ac:spMkLst>
            <pc:docMk/>
            <pc:sldMk cId="4209561836" sldId="1613"/>
            <ac:spMk id="2" creationId="{526A7125-CD4D-7816-908B-4A680E1089A0}"/>
          </ac:spMkLst>
        </pc:spChg>
        <pc:spChg chg="add del mod">
          <ac:chgData name="Helen Askounis" userId="68a4b384-4e9b-4052-97e7-99fc9c1de512" providerId="ADAL" clId="{7FACC4B6-4784-4D84-8813-7A32B0159744}" dt="2023-09-08T22:31:02.404" v="74" actId="6264"/>
          <ac:spMkLst>
            <pc:docMk/>
            <pc:sldMk cId="4209561836" sldId="1613"/>
            <ac:spMk id="3" creationId="{F9835CBB-3438-8E6C-E0E0-520BBA193A6F}"/>
          </ac:spMkLst>
        </pc:spChg>
        <pc:spChg chg="add del mod">
          <ac:chgData name="Helen Askounis" userId="68a4b384-4e9b-4052-97e7-99fc9c1de512" providerId="ADAL" clId="{7FACC4B6-4784-4D84-8813-7A32B0159744}" dt="2023-09-08T22:31:02.404" v="74" actId="6264"/>
          <ac:spMkLst>
            <pc:docMk/>
            <pc:sldMk cId="4209561836" sldId="1613"/>
            <ac:spMk id="4" creationId="{0796F367-1BE2-86A6-ADCA-644DFAC0079D}"/>
          </ac:spMkLst>
        </pc:spChg>
        <pc:spChg chg="add del mod ord">
          <ac:chgData name="Helen Askounis" userId="68a4b384-4e9b-4052-97e7-99fc9c1de512" providerId="ADAL" clId="{7FACC4B6-4784-4D84-8813-7A32B0159744}" dt="2023-09-08T22:31:02.404" v="74" actId="6264"/>
          <ac:spMkLst>
            <pc:docMk/>
            <pc:sldMk cId="4209561836" sldId="1613"/>
            <ac:spMk id="6" creationId="{58693F1D-7A26-CFC1-71AD-7023A9FCA676}"/>
          </ac:spMkLst>
        </pc:spChg>
        <pc:spChg chg="add del">
          <ac:chgData name="Helen Askounis" userId="68a4b384-4e9b-4052-97e7-99fc9c1de512" providerId="ADAL" clId="{7FACC4B6-4784-4D84-8813-7A32B0159744}" dt="2023-09-08T22:26:47.452" v="10" actId="26606"/>
          <ac:spMkLst>
            <pc:docMk/>
            <pc:sldMk cId="4209561836" sldId="1613"/>
            <ac:spMk id="9" creationId="{C1DD1A8A-57D5-4A81-AD04-532B043C5611}"/>
          </ac:spMkLst>
        </pc:spChg>
        <pc:spChg chg="add del">
          <ac:chgData name="Helen Askounis" userId="68a4b384-4e9b-4052-97e7-99fc9c1de512" providerId="ADAL" clId="{7FACC4B6-4784-4D84-8813-7A32B0159744}" dt="2023-09-08T22:26:47.452" v="10" actId="26606"/>
          <ac:spMkLst>
            <pc:docMk/>
            <pc:sldMk cId="4209561836" sldId="1613"/>
            <ac:spMk id="11" creationId="{007891EC-4501-44ED-A8C8-B11B6DB767AB}"/>
          </ac:spMkLst>
        </pc:spChg>
        <pc:spChg chg="add del">
          <ac:chgData name="Helen Askounis" userId="68a4b384-4e9b-4052-97e7-99fc9c1de512" providerId="ADAL" clId="{7FACC4B6-4784-4D84-8813-7A32B0159744}" dt="2023-09-08T22:29:33.681" v="12" actId="26606"/>
          <ac:spMkLst>
            <pc:docMk/>
            <pc:sldMk cId="4209561836" sldId="1613"/>
            <ac:spMk id="13" creationId="{C34C49FD-318D-49AE-BAC7-5634695CCE95}"/>
          </ac:spMkLst>
        </pc:spChg>
        <pc:spChg chg="add del">
          <ac:chgData name="Helen Askounis" userId="68a4b384-4e9b-4052-97e7-99fc9c1de512" providerId="ADAL" clId="{7FACC4B6-4784-4D84-8813-7A32B0159744}" dt="2023-09-08T22:26:28.183" v="9" actId="26606"/>
          <ac:spMkLst>
            <pc:docMk/>
            <pc:sldMk cId="4209561836" sldId="1613"/>
            <ac:spMk id="16" creationId="{73BCEA90-F7D5-4EC1-9BE2-5A49A20F4B1D}"/>
          </ac:spMkLst>
        </pc:spChg>
        <pc:spChg chg="add del">
          <ac:chgData name="Helen Askounis" userId="68a4b384-4e9b-4052-97e7-99fc9c1de512" providerId="ADAL" clId="{7FACC4B6-4784-4D84-8813-7A32B0159744}" dt="2023-09-08T22:29:33.681" v="12" actId="26606"/>
          <ac:spMkLst>
            <pc:docMk/>
            <pc:sldMk cId="4209561836" sldId="1613"/>
            <ac:spMk id="17" creationId="{2AD021B0-C307-4067-887D-35DF45447604}"/>
          </ac:spMkLst>
        </pc:spChg>
        <pc:spChg chg="add del">
          <ac:chgData name="Helen Askounis" userId="68a4b384-4e9b-4052-97e7-99fc9c1de512" providerId="ADAL" clId="{7FACC4B6-4784-4D84-8813-7A32B0159744}" dt="2023-09-08T22:26:28.183" v="9" actId="26606"/>
          <ac:spMkLst>
            <pc:docMk/>
            <pc:sldMk cId="4209561836" sldId="1613"/>
            <ac:spMk id="18" creationId="{9848F91B-FA65-4A06-A177-8CCF7EBC8631}"/>
          </ac:spMkLst>
        </pc:spChg>
        <pc:spChg chg="add del">
          <ac:chgData name="Helen Askounis" userId="68a4b384-4e9b-4052-97e7-99fc9c1de512" providerId="ADAL" clId="{7FACC4B6-4784-4D84-8813-7A32B0159744}" dt="2023-09-08T22:26:28.183" v="9" actId="26606"/>
          <ac:spMkLst>
            <pc:docMk/>
            <pc:sldMk cId="4209561836" sldId="1613"/>
            <ac:spMk id="20" creationId="{2CF7CF5F-D747-47B3-80B1-8392750446C6}"/>
          </ac:spMkLst>
        </pc:spChg>
        <pc:spChg chg="add del">
          <ac:chgData name="Helen Askounis" userId="68a4b384-4e9b-4052-97e7-99fc9c1de512" providerId="ADAL" clId="{7FACC4B6-4784-4D84-8813-7A32B0159744}" dt="2023-09-08T22:26:28.183" v="9" actId="26606"/>
          <ac:spMkLst>
            <pc:docMk/>
            <pc:sldMk cId="4209561836" sldId="1613"/>
            <ac:spMk id="22" creationId="{820B6604-1FF9-43F5-AC47-3D41CB2F563B}"/>
          </ac:spMkLst>
        </pc:spChg>
        <pc:spChg chg="add del">
          <ac:chgData name="Helen Askounis" userId="68a4b384-4e9b-4052-97e7-99fc9c1de512" providerId="ADAL" clId="{7FACC4B6-4784-4D84-8813-7A32B0159744}" dt="2023-09-08T22:26:28.183" v="9" actId="26606"/>
          <ac:spMkLst>
            <pc:docMk/>
            <pc:sldMk cId="4209561836" sldId="1613"/>
            <ac:spMk id="24" creationId="{D98779F6-5395-4B82-BDCB-4ADF6A5BB9E5}"/>
          </ac:spMkLst>
        </pc:spChg>
        <pc:spChg chg="add del">
          <ac:chgData name="Helen Askounis" userId="68a4b384-4e9b-4052-97e7-99fc9c1de512" providerId="ADAL" clId="{7FACC4B6-4784-4D84-8813-7A32B0159744}" dt="2023-09-08T22:26:28.183" v="9" actId="26606"/>
          <ac:spMkLst>
            <pc:docMk/>
            <pc:sldMk cId="4209561836" sldId="1613"/>
            <ac:spMk id="26" creationId="{CE1108CD-786E-4304-9504-9C5AD64829D2}"/>
          </ac:spMkLst>
        </pc:spChg>
        <pc:spChg chg="add del">
          <ac:chgData name="Helen Askounis" userId="68a4b384-4e9b-4052-97e7-99fc9c1de512" providerId="ADAL" clId="{7FACC4B6-4784-4D84-8813-7A32B0159744}" dt="2023-09-08T22:26:28.183" v="9" actId="26606"/>
          <ac:spMkLst>
            <pc:docMk/>
            <pc:sldMk cId="4209561836" sldId="1613"/>
            <ac:spMk id="28" creationId="{C70191CD-D48F-4F7A-8077-0380603A29E2}"/>
          </ac:spMkLst>
        </pc:spChg>
        <pc:spChg chg="add del">
          <ac:chgData name="Helen Askounis" userId="68a4b384-4e9b-4052-97e7-99fc9c1de512" providerId="ADAL" clId="{7FACC4B6-4784-4D84-8813-7A32B0159744}" dt="2023-09-08T22:31:02.404" v="74" actId="6264"/>
          <ac:spMkLst>
            <pc:docMk/>
            <pc:sldMk cId="4209561836" sldId="1613"/>
            <ac:spMk id="32" creationId="{2B32107C-3A8A-4974-9BB6-D8FFA196511F}"/>
          </ac:spMkLst>
        </pc:spChg>
        <pc:spChg chg="add del">
          <ac:chgData name="Helen Askounis" userId="68a4b384-4e9b-4052-97e7-99fc9c1de512" providerId="ADAL" clId="{7FACC4B6-4784-4D84-8813-7A32B0159744}" dt="2023-09-08T22:31:02.404" v="74" actId="6264"/>
          <ac:spMkLst>
            <pc:docMk/>
            <pc:sldMk cId="4209561836" sldId="1613"/>
            <ac:spMk id="38" creationId="{C3B25DA2-5053-4BC9-9D7C-35AD1A8E474C}"/>
          </ac:spMkLst>
        </pc:spChg>
        <pc:grpChg chg="add del">
          <ac:chgData name="Helen Askounis" userId="68a4b384-4e9b-4052-97e7-99fc9c1de512" providerId="ADAL" clId="{7FACC4B6-4784-4D84-8813-7A32B0159744}" dt="2023-09-08T22:29:33.681" v="12" actId="26606"/>
          <ac:grpSpMkLst>
            <pc:docMk/>
            <pc:sldMk cId="4209561836" sldId="1613"/>
            <ac:grpSpMk id="14" creationId="{8444DC2E-9E72-4669-878E-AF93DF307708}"/>
          </ac:grpSpMkLst>
        </pc:grpChg>
        <pc:grpChg chg="add del">
          <ac:chgData name="Helen Askounis" userId="68a4b384-4e9b-4052-97e7-99fc9c1de512" providerId="ADAL" clId="{7FACC4B6-4784-4D84-8813-7A32B0159744}" dt="2023-09-08T22:29:33.681" v="12" actId="26606"/>
          <ac:grpSpMkLst>
            <pc:docMk/>
            <pc:sldMk cId="4209561836" sldId="1613"/>
            <ac:grpSpMk id="21" creationId="{223CC9DA-C742-47CF-8965-06B4D836A54A}"/>
          </ac:grpSpMkLst>
        </pc:grpChg>
        <pc:grpChg chg="add del">
          <ac:chgData name="Helen Askounis" userId="68a4b384-4e9b-4052-97e7-99fc9c1de512" providerId="ADAL" clId="{7FACC4B6-4784-4D84-8813-7A32B0159744}" dt="2023-09-08T22:31:02.404" v="74" actId="6264"/>
          <ac:grpSpMkLst>
            <pc:docMk/>
            <pc:sldMk cId="4209561836" sldId="1613"/>
            <ac:grpSpMk id="34" creationId="{8444DC2E-9E72-4669-878E-AF93DF307708}"/>
          </ac:grpSpMkLst>
        </pc:grpChg>
        <pc:picChg chg="add del mod ord modCrop">
          <ac:chgData name="Helen Askounis" userId="68a4b384-4e9b-4052-97e7-99fc9c1de512" providerId="ADAL" clId="{7FACC4B6-4784-4D84-8813-7A32B0159744}" dt="2023-09-08T22:31:41.466" v="80" actId="21"/>
          <ac:picMkLst>
            <pc:docMk/>
            <pc:sldMk cId="4209561836" sldId="1613"/>
            <ac:picMk id="5" creationId="{83CF2256-A049-62B1-739B-33AF42DD6D95}"/>
          </ac:picMkLst>
        </pc:picChg>
      </pc:sldChg>
      <pc:sldChg chg="addSp delSp modSp add mod modTransition">
        <pc:chgData name="Helen Askounis" userId="68a4b384-4e9b-4052-97e7-99fc9c1de512" providerId="ADAL" clId="{7FACC4B6-4784-4D84-8813-7A32B0159744}" dt="2023-09-08T23:51:01.936" v="546"/>
        <pc:sldMkLst>
          <pc:docMk/>
          <pc:sldMk cId="2988802004" sldId="1614"/>
        </pc:sldMkLst>
        <pc:spChg chg="add mod ord">
          <ac:chgData name="Helen Askounis" userId="68a4b384-4e9b-4052-97e7-99fc9c1de512" providerId="ADAL" clId="{7FACC4B6-4784-4D84-8813-7A32B0159744}" dt="2023-09-08T23:48:20.938" v="517" actId="14100"/>
          <ac:spMkLst>
            <pc:docMk/>
            <pc:sldMk cId="2988802004" sldId="1614"/>
            <ac:spMk id="3" creationId="{C23B7023-479F-4F9F-8472-A4DC35C627D7}"/>
          </ac:spMkLst>
        </pc:spChg>
        <pc:spChg chg="add del mod ord">
          <ac:chgData name="Helen Askounis" userId="68a4b384-4e9b-4052-97e7-99fc9c1de512" providerId="ADAL" clId="{7FACC4B6-4784-4D84-8813-7A32B0159744}" dt="2023-09-08T22:34:33.429" v="101" actId="207"/>
          <ac:spMkLst>
            <pc:docMk/>
            <pc:sldMk cId="2988802004" sldId="1614"/>
            <ac:spMk id="4" creationId="{13E3C98F-7180-42E1-BDAD-A891AA266167}"/>
          </ac:spMkLst>
        </pc:spChg>
        <pc:spChg chg="mod ord">
          <ac:chgData name="Helen Askounis" userId="68a4b384-4e9b-4052-97e7-99fc9c1de512" providerId="ADAL" clId="{7FACC4B6-4784-4D84-8813-7A32B0159744}" dt="2023-09-08T23:49:23.798" v="544" actId="113"/>
          <ac:spMkLst>
            <pc:docMk/>
            <pc:sldMk cId="2988802004" sldId="1614"/>
            <ac:spMk id="10" creationId="{8E4041C3-8FF0-4512-9EB8-655DC40CD015}"/>
          </ac:spMkLst>
        </pc:spChg>
        <pc:spChg chg="mod ord">
          <ac:chgData name="Helen Askounis" userId="68a4b384-4e9b-4052-97e7-99fc9c1de512" providerId="ADAL" clId="{7FACC4B6-4784-4D84-8813-7A32B0159744}" dt="2023-09-08T23:48:51.898" v="539" actId="14100"/>
          <ac:spMkLst>
            <pc:docMk/>
            <pc:sldMk cId="2988802004" sldId="1614"/>
            <ac:spMk id="18" creationId="{F10D069E-AC58-4049-B45C-6150CF3A85EC}"/>
          </ac:spMkLst>
        </pc:spChg>
        <pc:spChg chg="mod ord">
          <ac:chgData name="Helen Askounis" userId="68a4b384-4e9b-4052-97e7-99fc9c1de512" providerId="ADAL" clId="{7FACC4B6-4784-4D84-8813-7A32B0159744}" dt="2023-09-08T23:48:38.695" v="521" actId="14100"/>
          <ac:spMkLst>
            <pc:docMk/>
            <pc:sldMk cId="2988802004" sldId="1614"/>
            <ac:spMk id="20" creationId="{569B49DE-FF64-4281-985D-5BFEE4621FA5}"/>
          </ac:spMkLst>
        </pc:spChg>
        <pc:spChg chg="mod ord">
          <ac:chgData name="Helen Askounis" userId="68a4b384-4e9b-4052-97e7-99fc9c1de512" providerId="ADAL" clId="{7FACC4B6-4784-4D84-8813-7A32B0159744}" dt="2023-09-08T23:49:45.825" v="545" actId="14100"/>
          <ac:spMkLst>
            <pc:docMk/>
            <pc:sldMk cId="2988802004" sldId="1614"/>
            <ac:spMk id="21" creationId="{248405DE-E04F-4882-BBC6-E6EB32C20601}"/>
          </ac:spMkLst>
        </pc:spChg>
        <pc:picChg chg="add mod">
          <ac:chgData name="Helen Askounis" userId="68a4b384-4e9b-4052-97e7-99fc9c1de512" providerId="ADAL" clId="{7FACC4B6-4784-4D84-8813-7A32B0159744}" dt="2023-09-08T23:47:44.432" v="513" actId="14100"/>
          <ac:picMkLst>
            <pc:docMk/>
            <pc:sldMk cId="2988802004" sldId="1614"/>
            <ac:picMk id="2" creationId="{FB433D51-9959-D209-4EFE-F45D38C37FA3}"/>
          </ac:picMkLst>
        </pc:picChg>
        <pc:picChg chg="del mod">
          <ac:chgData name="Helen Askounis" userId="68a4b384-4e9b-4052-97e7-99fc9c1de512" providerId="ADAL" clId="{7FACC4B6-4784-4D84-8813-7A32B0159744}" dt="2023-09-08T22:32:04.756" v="86" actId="478"/>
          <ac:picMkLst>
            <pc:docMk/>
            <pc:sldMk cId="2988802004" sldId="1614"/>
            <ac:picMk id="11" creationId="{F12E45E2-4BDB-44A6-BEEB-80D72E943EEB}"/>
          </ac:picMkLst>
        </pc:picChg>
        <pc:picChg chg="mod ord">
          <ac:chgData name="Helen Askounis" userId="68a4b384-4e9b-4052-97e7-99fc9c1de512" providerId="ADAL" clId="{7FACC4B6-4784-4D84-8813-7A32B0159744}" dt="2023-09-08T23:48:48.035" v="538" actId="1076"/>
          <ac:picMkLst>
            <pc:docMk/>
            <pc:sldMk cId="2988802004" sldId="1614"/>
            <ac:picMk id="19" creationId="{FC042812-4FA5-4649-BECD-D9EA948B6094}"/>
          </ac:picMkLst>
        </pc:picChg>
      </pc:sldChg>
      <pc:sldChg chg="addSp modSp new del mod setBg">
        <pc:chgData name="Helen Askounis" userId="68a4b384-4e9b-4052-97e7-99fc9c1de512" providerId="ADAL" clId="{7FACC4B6-4784-4D84-8813-7A32B0159744}" dt="2023-09-08T22:50:11.825" v="151" actId="47"/>
        <pc:sldMkLst>
          <pc:docMk/>
          <pc:sldMk cId="3066404473" sldId="1615"/>
        </pc:sldMkLst>
        <pc:spChg chg="mod">
          <ac:chgData name="Helen Askounis" userId="68a4b384-4e9b-4052-97e7-99fc9c1de512" providerId="ADAL" clId="{7FACC4B6-4784-4D84-8813-7A32B0159744}" dt="2023-09-08T22:46:14.376" v="143" actId="26606"/>
          <ac:spMkLst>
            <pc:docMk/>
            <pc:sldMk cId="3066404473" sldId="1615"/>
            <ac:spMk id="2" creationId="{ED453276-9805-EFDD-5C0D-FFB8E09D0C43}"/>
          </ac:spMkLst>
        </pc:spChg>
        <pc:spChg chg="mod">
          <ac:chgData name="Helen Askounis" userId="68a4b384-4e9b-4052-97e7-99fc9c1de512" providerId="ADAL" clId="{7FACC4B6-4784-4D84-8813-7A32B0159744}" dt="2023-09-08T22:46:14.376" v="143" actId="26606"/>
          <ac:spMkLst>
            <pc:docMk/>
            <pc:sldMk cId="3066404473" sldId="1615"/>
            <ac:spMk id="3" creationId="{AD9BDA0E-36C6-13CB-9C50-738A95DDBDBD}"/>
          </ac:spMkLst>
        </pc:spChg>
        <pc:spChg chg="add">
          <ac:chgData name="Helen Askounis" userId="68a4b384-4e9b-4052-97e7-99fc9c1de512" providerId="ADAL" clId="{7FACC4B6-4784-4D84-8813-7A32B0159744}" dt="2023-09-08T22:46:14.376" v="143" actId="26606"/>
          <ac:spMkLst>
            <pc:docMk/>
            <pc:sldMk cId="3066404473" sldId="1615"/>
            <ac:spMk id="12" creationId="{A3C210E6-A35A-4F68-8D60-801A019C75B8}"/>
          </ac:spMkLst>
        </pc:spChg>
        <pc:spChg chg="add">
          <ac:chgData name="Helen Askounis" userId="68a4b384-4e9b-4052-97e7-99fc9c1de512" providerId="ADAL" clId="{7FACC4B6-4784-4D84-8813-7A32B0159744}" dt="2023-09-08T22:46:14.376" v="143" actId="26606"/>
          <ac:spMkLst>
            <pc:docMk/>
            <pc:sldMk cId="3066404473" sldId="1615"/>
            <ac:spMk id="14" creationId="{AC0D06B0-F19C-459E-B221-A34B506FB5E3}"/>
          </ac:spMkLst>
        </pc:spChg>
        <pc:spChg chg="add">
          <ac:chgData name="Helen Askounis" userId="68a4b384-4e9b-4052-97e7-99fc9c1de512" providerId="ADAL" clId="{7FACC4B6-4784-4D84-8813-7A32B0159744}" dt="2023-09-08T22:46:14.376" v="143" actId="26606"/>
          <ac:spMkLst>
            <pc:docMk/>
            <pc:sldMk cId="3066404473" sldId="1615"/>
            <ac:spMk id="16" creationId="{345B26DA-1C6B-4C66-81C9-9C1877FC2DB1}"/>
          </ac:spMkLst>
        </pc:spChg>
        <pc:spChg chg="add">
          <ac:chgData name="Helen Askounis" userId="68a4b384-4e9b-4052-97e7-99fc9c1de512" providerId="ADAL" clId="{7FACC4B6-4784-4D84-8813-7A32B0159744}" dt="2023-09-08T22:46:14.376" v="143" actId="26606"/>
          <ac:spMkLst>
            <pc:docMk/>
            <pc:sldMk cId="3066404473" sldId="1615"/>
            <ac:spMk id="18" creationId="{98DE6C44-43F8-4DE4-AB81-66853FFEA09A}"/>
          </ac:spMkLst>
        </pc:spChg>
        <pc:spChg chg="add">
          <ac:chgData name="Helen Askounis" userId="68a4b384-4e9b-4052-97e7-99fc9c1de512" providerId="ADAL" clId="{7FACC4B6-4784-4D84-8813-7A32B0159744}" dt="2023-09-08T22:46:14.376" v="143" actId="26606"/>
          <ac:spMkLst>
            <pc:docMk/>
            <pc:sldMk cId="3066404473" sldId="1615"/>
            <ac:spMk id="20" creationId="{2409529B-9B56-4F10-BE4D-F934DB89E57E}"/>
          </ac:spMkLst>
        </pc:spChg>
        <pc:picChg chg="add mod">
          <ac:chgData name="Helen Askounis" userId="68a4b384-4e9b-4052-97e7-99fc9c1de512" providerId="ADAL" clId="{7FACC4B6-4784-4D84-8813-7A32B0159744}" dt="2023-09-08T22:46:14.376" v="143" actId="26606"/>
          <ac:picMkLst>
            <pc:docMk/>
            <pc:sldMk cId="3066404473" sldId="1615"/>
            <ac:picMk id="4" creationId="{4D3B60A4-7124-0E73-6A44-46AD183599DA}"/>
          </ac:picMkLst>
        </pc:picChg>
        <pc:picChg chg="add mod ord">
          <ac:chgData name="Helen Askounis" userId="68a4b384-4e9b-4052-97e7-99fc9c1de512" providerId="ADAL" clId="{7FACC4B6-4784-4D84-8813-7A32B0159744}" dt="2023-09-08T22:46:14.376" v="143" actId="26606"/>
          <ac:picMkLst>
            <pc:docMk/>
            <pc:sldMk cId="3066404473" sldId="1615"/>
            <ac:picMk id="5" creationId="{8D99905A-4863-B19B-ED90-18BA99990BC2}"/>
          </ac:picMkLst>
        </pc:picChg>
        <pc:picChg chg="add mod ord">
          <ac:chgData name="Helen Askounis" userId="68a4b384-4e9b-4052-97e7-99fc9c1de512" providerId="ADAL" clId="{7FACC4B6-4784-4D84-8813-7A32B0159744}" dt="2023-09-08T22:46:14.376" v="143" actId="26606"/>
          <ac:picMkLst>
            <pc:docMk/>
            <pc:sldMk cId="3066404473" sldId="1615"/>
            <ac:picMk id="6" creationId="{F8C59740-7EF2-29EB-550D-A5F2EE74F1D5}"/>
          </ac:picMkLst>
        </pc:picChg>
        <pc:picChg chg="add mod ord">
          <ac:chgData name="Helen Askounis" userId="68a4b384-4e9b-4052-97e7-99fc9c1de512" providerId="ADAL" clId="{7FACC4B6-4784-4D84-8813-7A32B0159744}" dt="2023-09-08T22:46:14.376" v="143" actId="26606"/>
          <ac:picMkLst>
            <pc:docMk/>
            <pc:sldMk cId="3066404473" sldId="1615"/>
            <ac:picMk id="7" creationId="{BED33C25-6FD8-FEA1-C1A4-01A844024FEA}"/>
          </ac:picMkLst>
        </pc:picChg>
      </pc:sldChg>
      <pc:sldChg chg="addSp delSp modSp add mod modTransition setBg">
        <pc:chgData name="Helen Askounis" userId="68a4b384-4e9b-4052-97e7-99fc9c1de512" providerId="ADAL" clId="{7FACC4B6-4784-4D84-8813-7A32B0159744}" dt="2023-09-08T23:51:01.936" v="546"/>
        <pc:sldMkLst>
          <pc:docMk/>
          <pc:sldMk cId="1994859476" sldId="1616"/>
        </pc:sldMkLst>
        <pc:spChg chg="mod">
          <ac:chgData name="Helen Askounis" userId="68a4b384-4e9b-4052-97e7-99fc9c1de512" providerId="ADAL" clId="{7FACC4B6-4784-4D84-8813-7A32B0159744}" dt="2023-09-08T22:50:42.975" v="154" actId="26606"/>
          <ac:spMkLst>
            <pc:docMk/>
            <pc:sldMk cId="1994859476" sldId="1616"/>
            <ac:spMk id="2" creationId="{FBE359CE-1944-678C-F412-B90741332812}"/>
          </ac:spMkLst>
        </pc:spChg>
        <pc:spChg chg="mod">
          <ac:chgData name="Helen Askounis" userId="68a4b384-4e9b-4052-97e7-99fc9c1de512" providerId="ADAL" clId="{7FACC4B6-4784-4D84-8813-7A32B0159744}" dt="2023-09-08T22:51:31.300" v="163" actId="14100"/>
          <ac:spMkLst>
            <pc:docMk/>
            <pc:sldMk cId="1994859476" sldId="1616"/>
            <ac:spMk id="3" creationId="{539F1CEA-507D-663E-D22C-4071D1FFB8EB}"/>
          </ac:spMkLst>
        </pc:spChg>
        <pc:spChg chg="add mod">
          <ac:chgData name="Helen Askounis" userId="68a4b384-4e9b-4052-97e7-99fc9c1de512" providerId="ADAL" clId="{7FACC4B6-4784-4D84-8813-7A32B0159744}" dt="2023-09-08T22:52:55.804" v="170" actId="1076"/>
          <ac:spMkLst>
            <pc:docMk/>
            <pc:sldMk cId="1994859476" sldId="1616"/>
            <ac:spMk id="4" creationId="{63626C53-6796-11F0-E1C7-B179BA97C1EA}"/>
          </ac:spMkLst>
        </pc:spChg>
        <pc:spChg chg="del">
          <ac:chgData name="Helen Askounis" userId="68a4b384-4e9b-4052-97e7-99fc9c1de512" providerId="ADAL" clId="{7FACC4B6-4784-4D84-8813-7A32B0159744}" dt="2023-09-08T22:50:17.313" v="152" actId="478"/>
          <ac:spMkLst>
            <pc:docMk/>
            <pc:sldMk cId="1994859476" sldId="1616"/>
            <ac:spMk id="8" creationId="{0FB58323-21F5-56C5-0BC2-F43140914354}"/>
          </ac:spMkLst>
        </pc:spChg>
        <pc:spChg chg="add">
          <ac:chgData name="Helen Askounis" userId="68a4b384-4e9b-4052-97e7-99fc9c1de512" providerId="ADAL" clId="{7FACC4B6-4784-4D84-8813-7A32B0159744}" dt="2023-09-08T22:50:42.975" v="154" actId="26606"/>
          <ac:spMkLst>
            <pc:docMk/>
            <pc:sldMk cId="1994859476" sldId="1616"/>
            <ac:spMk id="27" creationId="{2172A0AC-3DCE-4672-BCAF-28FEF91F6020}"/>
          </ac:spMkLst>
        </pc:spChg>
        <pc:spChg chg="add">
          <ac:chgData name="Helen Askounis" userId="68a4b384-4e9b-4052-97e7-99fc9c1de512" providerId="ADAL" clId="{7FACC4B6-4784-4D84-8813-7A32B0159744}" dt="2023-09-08T22:50:42.975" v="154" actId="26606"/>
          <ac:spMkLst>
            <pc:docMk/>
            <pc:sldMk cId="1994859476" sldId="1616"/>
            <ac:spMk id="29" creationId="{AE6F1C77-EDC9-4C5F-8C1C-62DD46BDA3C3}"/>
          </ac:spMkLst>
        </pc:spChg>
        <pc:picChg chg="add mod">
          <ac:chgData name="Helen Askounis" userId="68a4b384-4e9b-4052-97e7-99fc9c1de512" providerId="ADAL" clId="{7FACC4B6-4784-4D84-8813-7A32B0159744}" dt="2023-09-08T23:40:44.500" v="434"/>
          <ac:picMkLst>
            <pc:docMk/>
            <pc:sldMk cId="1994859476" sldId="1616"/>
            <ac:picMk id="5" creationId="{A190BACF-03BD-C0E8-4374-5B33673259D4}"/>
          </ac:picMkLst>
        </pc:picChg>
        <pc:picChg chg="del">
          <ac:chgData name="Helen Askounis" userId="68a4b384-4e9b-4052-97e7-99fc9c1de512" providerId="ADAL" clId="{7FACC4B6-4784-4D84-8813-7A32B0159744}" dt="2023-09-08T22:50:18.443" v="153" actId="478"/>
          <ac:picMkLst>
            <pc:docMk/>
            <pc:sldMk cId="1994859476" sldId="1616"/>
            <ac:picMk id="7" creationId="{FE8F6435-83A7-ED70-6EDA-A231D3DB4B6E}"/>
          </ac:picMkLst>
        </pc:picChg>
        <pc:picChg chg="mod modCrop">
          <ac:chgData name="Helen Askounis" userId="68a4b384-4e9b-4052-97e7-99fc9c1de512" providerId="ADAL" clId="{7FACC4B6-4784-4D84-8813-7A32B0159744}" dt="2023-09-08T22:51:21.830" v="160" actId="1076"/>
          <ac:picMkLst>
            <pc:docMk/>
            <pc:sldMk cId="1994859476" sldId="1616"/>
            <ac:picMk id="21" creationId="{460FBAC0-A0EE-CAC0-7639-F831BF5A1664}"/>
          </ac:picMkLst>
        </pc:picChg>
        <pc:picChg chg="mod ord">
          <ac:chgData name="Helen Askounis" userId="68a4b384-4e9b-4052-97e7-99fc9c1de512" providerId="ADAL" clId="{7FACC4B6-4784-4D84-8813-7A32B0159744}" dt="2023-09-08T22:50:42.975" v="154" actId="26606"/>
          <ac:picMkLst>
            <pc:docMk/>
            <pc:sldMk cId="1994859476" sldId="1616"/>
            <ac:picMk id="22" creationId="{B50047FC-1C78-53B6-7DEB-DC9CC479EC37}"/>
          </ac:picMkLst>
        </pc:picChg>
      </pc:sldChg>
      <pc:sldChg chg="addSp delSp modSp add mod ord modTransition setBg">
        <pc:chgData name="Helen Askounis" userId="68a4b384-4e9b-4052-97e7-99fc9c1de512" providerId="ADAL" clId="{7FACC4B6-4784-4D84-8813-7A32B0159744}" dt="2023-09-08T23:51:01.936" v="546"/>
        <pc:sldMkLst>
          <pc:docMk/>
          <pc:sldMk cId="813914208" sldId="1617"/>
        </pc:sldMkLst>
        <pc:spChg chg="mod">
          <ac:chgData name="Helen Askounis" userId="68a4b384-4e9b-4052-97e7-99fc9c1de512" providerId="ADAL" clId="{7FACC4B6-4784-4D84-8813-7A32B0159744}" dt="2023-09-08T23:27:36.674" v="254" actId="14100"/>
          <ac:spMkLst>
            <pc:docMk/>
            <pc:sldMk cId="813914208" sldId="1617"/>
            <ac:spMk id="2" creationId="{00000000-0000-0000-0000-000000000000}"/>
          </ac:spMkLst>
        </pc:spChg>
        <pc:spChg chg="add mod">
          <ac:chgData name="Helen Askounis" userId="68a4b384-4e9b-4052-97e7-99fc9c1de512" providerId="ADAL" clId="{7FACC4B6-4784-4D84-8813-7A32B0159744}" dt="2023-09-08T23:29:06.813" v="270" actId="14100"/>
          <ac:spMkLst>
            <pc:docMk/>
            <pc:sldMk cId="813914208" sldId="1617"/>
            <ac:spMk id="4" creationId="{6F58945D-2CD6-A682-6469-52FBF19D8E23}"/>
          </ac:spMkLst>
        </pc:spChg>
        <pc:spChg chg="add mod">
          <ac:chgData name="Helen Askounis" userId="68a4b384-4e9b-4052-97e7-99fc9c1de512" providerId="ADAL" clId="{7FACC4B6-4784-4D84-8813-7A32B0159744}" dt="2023-09-08T23:31:27.360" v="290" actId="20577"/>
          <ac:spMkLst>
            <pc:docMk/>
            <pc:sldMk cId="813914208" sldId="1617"/>
            <ac:spMk id="5" creationId="{1D215614-DF57-B74C-D44B-353C19EC0D6B}"/>
          </ac:spMkLst>
        </pc:spChg>
        <pc:spChg chg="add mod">
          <ac:chgData name="Helen Askounis" userId="68a4b384-4e9b-4052-97e7-99fc9c1de512" providerId="ADAL" clId="{7FACC4B6-4784-4D84-8813-7A32B0159744}" dt="2023-09-08T23:31:33.632" v="310" actId="1035"/>
          <ac:spMkLst>
            <pc:docMk/>
            <pc:sldMk cId="813914208" sldId="1617"/>
            <ac:spMk id="6" creationId="{B5AD6227-9083-E100-6CD7-054A5E677AC9}"/>
          </ac:spMkLst>
        </pc:spChg>
        <pc:spChg chg="del">
          <ac:chgData name="Helen Askounis" userId="68a4b384-4e9b-4052-97e7-99fc9c1de512" providerId="ADAL" clId="{7FACC4B6-4784-4D84-8813-7A32B0159744}" dt="2023-09-08T23:24:59.851" v="223" actId="21"/>
          <ac:spMkLst>
            <pc:docMk/>
            <pc:sldMk cId="813914208" sldId="1617"/>
            <ac:spMk id="7" creationId="{9D2645C9-921D-5B3C-0347-4C36E354CD65}"/>
          </ac:spMkLst>
        </pc:spChg>
        <pc:spChg chg="add mod">
          <ac:chgData name="Helen Askounis" userId="68a4b384-4e9b-4052-97e7-99fc9c1de512" providerId="ADAL" clId="{7FACC4B6-4784-4D84-8813-7A32B0159744}" dt="2023-09-08T23:32:26.061" v="321" actId="1038"/>
          <ac:spMkLst>
            <pc:docMk/>
            <pc:sldMk cId="813914208" sldId="1617"/>
            <ac:spMk id="8" creationId="{665C50EA-C4B8-2D0A-D487-C6E96E8C7AE8}"/>
          </ac:spMkLst>
        </pc:spChg>
        <pc:spChg chg="del">
          <ac:chgData name="Helen Askounis" userId="68a4b384-4e9b-4052-97e7-99fc9c1de512" providerId="ADAL" clId="{7FACC4B6-4784-4D84-8813-7A32B0159744}" dt="2023-09-08T23:24:59.851" v="223" actId="21"/>
          <ac:spMkLst>
            <pc:docMk/>
            <pc:sldMk cId="813914208" sldId="1617"/>
            <ac:spMk id="9" creationId="{D8005842-7CB5-E6E2-95C6-E5121785A3A3}"/>
          </ac:spMkLst>
        </pc:spChg>
        <pc:spChg chg="del">
          <ac:chgData name="Helen Askounis" userId="68a4b384-4e9b-4052-97e7-99fc9c1de512" providerId="ADAL" clId="{7FACC4B6-4784-4D84-8813-7A32B0159744}" dt="2023-09-08T23:24:59.851" v="223" actId="21"/>
          <ac:spMkLst>
            <pc:docMk/>
            <pc:sldMk cId="813914208" sldId="1617"/>
            <ac:spMk id="12" creationId="{BE4392C9-B0FC-46AF-8748-65F8BDF5F11F}"/>
          </ac:spMkLst>
        </pc:spChg>
        <pc:spChg chg="del mod ord">
          <ac:chgData name="Helen Askounis" userId="68a4b384-4e9b-4052-97e7-99fc9c1de512" providerId="ADAL" clId="{7FACC4B6-4784-4D84-8813-7A32B0159744}" dt="2023-09-08T23:26:25.702" v="236" actId="478"/>
          <ac:spMkLst>
            <pc:docMk/>
            <pc:sldMk cId="813914208" sldId="1617"/>
            <ac:spMk id="13" creationId="{7CC4E91A-D443-43AF-9377-5CFD74809D14}"/>
          </ac:spMkLst>
        </pc:spChg>
        <pc:spChg chg="add del mod">
          <ac:chgData name="Helen Askounis" userId="68a4b384-4e9b-4052-97e7-99fc9c1de512" providerId="ADAL" clId="{7FACC4B6-4784-4D84-8813-7A32B0159744}" dt="2023-09-08T23:25:29.264" v="228" actId="21"/>
          <ac:spMkLst>
            <pc:docMk/>
            <pc:sldMk cId="813914208" sldId="1617"/>
            <ac:spMk id="15" creationId="{69FF59EC-C433-4779-BF73-1F16FCB9342B}"/>
          </ac:spMkLst>
        </pc:spChg>
        <pc:picChg chg="add mod">
          <ac:chgData name="Helen Askounis" userId="68a4b384-4e9b-4052-97e7-99fc9c1de512" providerId="ADAL" clId="{7FACC4B6-4784-4D84-8813-7A32B0159744}" dt="2023-09-08T23:40:38.768" v="433"/>
          <ac:picMkLst>
            <pc:docMk/>
            <pc:sldMk cId="813914208" sldId="1617"/>
            <ac:picMk id="10" creationId="{3C5DB6B8-DC7D-8671-AA06-D7DE4185A2F5}"/>
          </ac:picMkLst>
        </pc:picChg>
        <pc:picChg chg="mod">
          <ac:chgData name="Helen Askounis" userId="68a4b384-4e9b-4052-97e7-99fc9c1de512" providerId="ADAL" clId="{7FACC4B6-4784-4D84-8813-7A32B0159744}" dt="2023-09-08T23:27:06.320" v="242" actId="1076"/>
          <ac:picMkLst>
            <pc:docMk/>
            <pc:sldMk cId="813914208" sldId="1617"/>
            <ac:picMk id="14" creationId="{0F01CFF7-45C3-4CE5-BF6C-3B4603BFA07C}"/>
          </ac:picMkLst>
        </pc:picChg>
      </pc:sldChg>
      <pc:sldChg chg="add del">
        <pc:chgData name="Helen Askounis" userId="68a4b384-4e9b-4052-97e7-99fc9c1de512" providerId="ADAL" clId="{7FACC4B6-4784-4D84-8813-7A32B0159744}" dt="2023-09-08T23:37:51.756" v="410" actId="47"/>
        <pc:sldMkLst>
          <pc:docMk/>
          <pc:sldMk cId="3865128569" sldId="1618"/>
        </pc:sldMkLst>
      </pc:sldChg>
      <pc:sldMasterChg chg="del delSldLayout">
        <pc:chgData name="Helen Askounis" userId="68a4b384-4e9b-4052-97e7-99fc9c1de512" providerId="ADAL" clId="{7FACC4B6-4784-4D84-8813-7A32B0159744}" dt="2023-09-08T23:45:14.272" v="499" actId="700"/>
        <pc:sldMasterMkLst>
          <pc:docMk/>
          <pc:sldMasterMk cId="3250088108" sldId="2147483662"/>
        </pc:sldMasterMkLst>
        <pc:sldLayoutChg chg="del">
          <pc:chgData name="Helen Askounis" userId="68a4b384-4e9b-4052-97e7-99fc9c1de512" providerId="ADAL" clId="{7FACC4B6-4784-4D84-8813-7A32B0159744}" dt="2023-09-08T23:45:14.272" v="499" actId="700"/>
          <pc:sldLayoutMkLst>
            <pc:docMk/>
            <pc:sldMasterMk cId="3250088108" sldId="2147483662"/>
            <pc:sldLayoutMk cId="1095996415" sldId="2147483664"/>
          </pc:sldLayoutMkLst>
        </pc:sldLayoutChg>
        <pc:sldLayoutChg chg="del">
          <pc:chgData name="Helen Askounis" userId="68a4b384-4e9b-4052-97e7-99fc9c1de512" providerId="ADAL" clId="{7FACC4B6-4784-4D84-8813-7A32B0159744}" dt="2023-09-08T23:45:14.272" v="499" actId="700"/>
          <pc:sldLayoutMkLst>
            <pc:docMk/>
            <pc:sldMasterMk cId="3250088108" sldId="2147483662"/>
            <pc:sldLayoutMk cId="2586207496" sldId="2147483679"/>
          </pc:sldLayoutMkLst>
        </pc:sldLayoutChg>
      </pc:sldMasterChg>
      <pc:sldMasterChg chg="delSldLayout">
        <pc:chgData name="Helen Askounis" userId="68a4b384-4e9b-4052-97e7-99fc9c1de512" providerId="ADAL" clId="{7FACC4B6-4784-4D84-8813-7A32B0159744}" dt="2023-09-08T23:24:26.190" v="218" actId="47"/>
        <pc:sldMasterMkLst>
          <pc:docMk/>
          <pc:sldMasterMk cId="1702827993" sldId="2147483753"/>
        </pc:sldMasterMkLst>
        <pc:sldLayoutChg chg="del">
          <pc:chgData name="Helen Askounis" userId="68a4b384-4e9b-4052-97e7-99fc9c1de512" providerId="ADAL" clId="{7FACC4B6-4784-4D84-8813-7A32B0159744}" dt="2023-09-08T23:24:26.190" v="218" actId="47"/>
          <pc:sldLayoutMkLst>
            <pc:docMk/>
            <pc:sldMasterMk cId="1702827993" sldId="2147483753"/>
            <pc:sldLayoutMk cId="3337367652" sldId="2147483976"/>
          </pc:sldLayoutMkLst>
        </pc:sldLayoutChg>
      </pc:sldMasterChg>
      <pc:sldMasterChg chg="del delSldLayout">
        <pc:chgData name="Helen Askounis" userId="68a4b384-4e9b-4052-97e7-99fc9c1de512" providerId="ADAL" clId="{7FACC4B6-4784-4D84-8813-7A32B0159744}" dt="2023-09-08T23:41:09.153" v="437" actId="700"/>
        <pc:sldMasterMkLst>
          <pc:docMk/>
          <pc:sldMasterMk cId="2159588560" sldId="2147483931"/>
        </pc:sldMasterMkLst>
        <pc:sldLayoutChg chg="del">
          <pc:chgData name="Helen Askounis" userId="68a4b384-4e9b-4052-97e7-99fc9c1de512" providerId="ADAL" clId="{7FACC4B6-4784-4D84-8813-7A32B0159744}" dt="2023-09-08T23:41:09.153" v="437" actId="700"/>
          <pc:sldLayoutMkLst>
            <pc:docMk/>
            <pc:sldMasterMk cId="2159588560" sldId="2147483931"/>
            <pc:sldLayoutMk cId="3913033301" sldId="2147483938"/>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dirty="0"/>
              <a:t>Unemployment, youth total (% of total labor force ages 15-24), modeled ILO estimate</a:t>
            </a:r>
            <a:endParaRPr lang="en-CA" sz="1100" dirty="0"/>
          </a:p>
        </c:rich>
      </c:tx>
      <c:layout>
        <c:manualLayout>
          <c:xMode val="edge"/>
          <c:yMode val="edge"/>
          <c:x val="0.12274459852102747"/>
          <c:y val="3.005875766315429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'Youth Unemployment rate'!$B$1</c:f>
              <c:strCache>
                <c:ptCount val="1"/>
                <c:pt idx="0">
                  <c:v>Global</c:v>
                </c:pt>
              </c:strCache>
            </c:strRef>
          </c:tx>
          <c:spPr>
            <a:ln w="28575" cap="rnd">
              <a:solidFill>
                <a:schemeClr val="accent1"/>
              </a:solidFill>
              <a:round/>
            </a:ln>
            <a:effectLst/>
          </c:spPr>
          <c:marker>
            <c:symbol val="none"/>
          </c:marker>
          <c:cat>
            <c:numRef>
              <c:f>'Youth Unemployment rate'!$A$2:$A$12</c:f>
              <c:numCache>
                <c:formatCode>0</c:formatCode>
                <c:ptCount val="11"/>
                <c:pt idx="0">
                  <c:v>2012</c:v>
                </c:pt>
                <c:pt idx="1">
                  <c:v>2013</c:v>
                </c:pt>
                <c:pt idx="2">
                  <c:v>2014</c:v>
                </c:pt>
                <c:pt idx="3">
                  <c:v>2015</c:v>
                </c:pt>
                <c:pt idx="4">
                  <c:v>2016</c:v>
                </c:pt>
                <c:pt idx="5">
                  <c:v>2017</c:v>
                </c:pt>
                <c:pt idx="6">
                  <c:v>2018</c:v>
                </c:pt>
                <c:pt idx="7">
                  <c:v>2019</c:v>
                </c:pt>
                <c:pt idx="8">
                  <c:v>2020</c:v>
                </c:pt>
                <c:pt idx="9">
                  <c:v>2021</c:v>
                </c:pt>
                <c:pt idx="10">
                  <c:v>2022</c:v>
                </c:pt>
              </c:numCache>
            </c:numRef>
          </c:cat>
          <c:val>
            <c:numRef>
              <c:f>'Youth Unemployment rate'!$B$2:$B$12</c:f>
              <c:numCache>
                <c:formatCode>0.00</c:formatCode>
                <c:ptCount val="11"/>
                <c:pt idx="0">
                  <c:v>14.7</c:v>
                </c:pt>
                <c:pt idx="1">
                  <c:v>14.98</c:v>
                </c:pt>
                <c:pt idx="2">
                  <c:v>15.08</c:v>
                </c:pt>
                <c:pt idx="3">
                  <c:v>15.56</c:v>
                </c:pt>
                <c:pt idx="4">
                  <c:v>15.86</c:v>
                </c:pt>
                <c:pt idx="5">
                  <c:v>15.96</c:v>
                </c:pt>
                <c:pt idx="6">
                  <c:v>15.92</c:v>
                </c:pt>
                <c:pt idx="7">
                  <c:v>15.24</c:v>
                </c:pt>
                <c:pt idx="8">
                  <c:v>18.399999999999999</c:v>
                </c:pt>
                <c:pt idx="9">
                  <c:v>15.36</c:v>
                </c:pt>
                <c:pt idx="10">
                  <c:v>15.58</c:v>
                </c:pt>
              </c:numCache>
            </c:numRef>
          </c:val>
          <c:smooth val="0"/>
          <c:extLst>
            <c:ext xmlns:c16="http://schemas.microsoft.com/office/drawing/2014/chart" uri="{C3380CC4-5D6E-409C-BE32-E72D297353CC}">
              <c16:uniqueId val="{00000000-E39A-462F-B888-6BD42B34FBFE}"/>
            </c:ext>
          </c:extLst>
        </c:ser>
        <c:ser>
          <c:idx val="1"/>
          <c:order val="1"/>
          <c:tx>
            <c:strRef>
              <c:f>'Youth Unemployment rate'!$C$1</c:f>
              <c:strCache>
                <c:ptCount val="1"/>
                <c:pt idx="0">
                  <c:v>Commonwealth</c:v>
                </c:pt>
              </c:strCache>
            </c:strRef>
          </c:tx>
          <c:spPr>
            <a:ln w="28575" cap="rnd">
              <a:solidFill>
                <a:schemeClr val="accent2"/>
              </a:solidFill>
              <a:round/>
            </a:ln>
            <a:effectLst/>
          </c:spPr>
          <c:marker>
            <c:symbol val="none"/>
          </c:marker>
          <c:cat>
            <c:numRef>
              <c:f>'Youth Unemployment rate'!$A$2:$A$12</c:f>
              <c:numCache>
                <c:formatCode>0</c:formatCode>
                <c:ptCount val="11"/>
                <c:pt idx="0">
                  <c:v>2012</c:v>
                </c:pt>
                <c:pt idx="1">
                  <c:v>2013</c:v>
                </c:pt>
                <c:pt idx="2">
                  <c:v>2014</c:v>
                </c:pt>
                <c:pt idx="3">
                  <c:v>2015</c:v>
                </c:pt>
                <c:pt idx="4">
                  <c:v>2016</c:v>
                </c:pt>
                <c:pt idx="5">
                  <c:v>2017</c:v>
                </c:pt>
                <c:pt idx="6">
                  <c:v>2018</c:v>
                </c:pt>
                <c:pt idx="7">
                  <c:v>2019</c:v>
                </c:pt>
                <c:pt idx="8">
                  <c:v>2020</c:v>
                </c:pt>
                <c:pt idx="9">
                  <c:v>2021</c:v>
                </c:pt>
                <c:pt idx="10">
                  <c:v>2022</c:v>
                </c:pt>
              </c:numCache>
            </c:numRef>
          </c:cat>
          <c:val>
            <c:numRef>
              <c:f>'Youth Unemployment rate'!$C$2:$C$12</c:f>
              <c:numCache>
                <c:formatCode>0.00</c:formatCode>
                <c:ptCount val="11"/>
                <c:pt idx="0">
                  <c:v>15.92</c:v>
                </c:pt>
                <c:pt idx="1">
                  <c:v>16.600000000000001</c:v>
                </c:pt>
                <c:pt idx="2">
                  <c:v>16.96</c:v>
                </c:pt>
                <c:pt idx="3">
                  <c:v>17.760000000000002</c:v>
                </c:pt>
                <c:pt idx="4">
                  <c:v>18.350000000000001</c:v>
                </c:pt>
                <c:pt idx="5">
                  <c:v>18.899999999999999</c:v>
                </c:pt>
                <c:pt idx="6">
                  <c:v>19.510000000000002</c:v>
                </c:pt>
                <c:pt idx="7">
                  <c:v>17.97</c:v>
                </c:pt>
                <c:pt idx="8">
                  <c:v>22.99</c:v>
                </c:pt>
                <c:pt idx="9">
                  <c:v>19.07</c:v>
                </c:pt>
                <c:pt idx="10">
                  <c:v>18.559999999999999</c:v>
                </c:pt>
              </c:numCache>
            </c:numRef>
          </c:val>
          <c:smooth val="0"/>
          <c:extLst>
            <c:ext xmlns:c16="http://schemas.microsoft.com/office/drawing/2014/chart" uri="{C3380CC4-5D6E-409C-BE32-E72D297353CC}">
              <c16:uniqueId val="{00000001-E39A-462F-B888-6BD42B34FBFE}"/>
            </c:ext>
          </c:extLst>
        </c:ser>
        <c:dLbls>
          <c:showLegendKey val="0"/>
          <c:showVal val="0"/>
          <c:showCatName val="0"/>
          <c:showSerName val="0"/>
          <c:showPercent val="0"/>
          <c:showBubbleSize val="0"/>
        </c:dLbls>
        <c:smooth val="0"/>
        <c:axId val="511766511"/>
        <c:axId val="1140242543"/>
      </c:lineChart>
      <c:catAx>
        <c:axId val="511766511"/>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42543"/>
        <c:crosses val="autoZero"/>
        <c:auto val="1"/>
        <c:lblAlgn val="ctr"/>
        <c:lblOffset val="100"/>
        <c:noMultiLvlLbl val="0"/>
      </c:catAx>
      <c:valAx>
        <c:axId val="1140242543"/>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7665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9/12/2023</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2023-09-12</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documents.worldbank.org/curated/en/803861556726402678/Back-to-School-Pathways-for-Reengagement-of-Out-of-School-Youth-in-Education"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defTabSz="914674">
              <a:defRPr/>
            </a:pPr>
            <a:fld id="{B2D11531-2816-406B-B695-3DA7D013782A}" type="slidenum">
              <a:rPr lang="en-CA">
                <a:solidFill>
                  <a:prstClr val="black"/>
                </a:solidFill>
                <a:latin typeface="Calibri" panose="020F0502020204030204"/>
              </a:rPr>
              <a:pPr defTabSz="914674">
                <a:defRPr/>
              </a:pPr>
              <a:t>1</a:t>
            </a:fld>
            <a:endParaRPr lang="en-CA">
              <a:solidFill>
                <a:prstClr val="black"/>
              </a:solidFill>
              <a:latin typeface="Calibri" panose="020F0502020204030204"/>
            </a:endParaRPr>
          </a:p>
        </p:txBody>
      </p:sp>
    </p:spTree>
    <p:extLst>
      <p:ext uri="{BB962C8B-B14F-4D97-AF65-F5344CB8AC3E}">
        <p14:creationId xmlns:p14="http://schemas.microsoft.com/office/powerpoint/2010/main" val="40743343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noted in this useful report by the World Bank (2019), there are many reasons why children and youths cannot access or drop-put of schooling and so different strategies are needed to bring them back in depending on the context.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err="1">
                <a:effectLst/>
                <a:latin typeface="+mn-lt"/>
                <a:ea typeface="+mn-ea"/>
                <a:cs typeface="+mn-cs"/>
              </a:rPr>
              <a:t>Rajasekaran</a:t>
            </a:r>
            <a:r>
              <a:rPr lang="en-US" sz="1200" b="0" i="0" kern="1200" dirty="0">
                <a:effectLst/>
                <a:latin typeface="+mn-lt"/>
                <a:ea typeface="+mn-ea"/>
                <a:cs typeface="+mn-cs"/>
              </a:rPr>
              <a:t>, </a:t>
            </a:r>
            <a:r>
              <a:rPr lang="en-US" sz="1200" dirty="0"/>
              <a:t>S.,</a:t>
            </a:r>
            <a:r>
              <a:rPr lang="en-US" sz="1200" b="0" i="0" kern="1200" dirty="0">
                <a:effectLst/>
                <a:latin typeface="+mn-lt"/>
                <a:ea typeface="+mn-ea"/>
                <a:cs typeface="+mn-cs"/>
              </a:rPr>
              <a:t> &amp; Reyes, J. E. (2019). </a:t>
            </a:r>
            <a:r>
              <a:rPr lang="en-US" sz="1200" b="0" i="1" kern="1200" dirty="0">
                <a:effectLst/>
                <a:latin typeface="+mn-lt"/>
                <a:ea typeface="+mn-ea"/>
                <a:cs typeface="+mn-cs"/>
              </a:rPr>
              <a:t>Back to School: Pathways for Reengagement of Out-of-School Youth in Education (English)</a:t>
            </a:r>
            <a:r>
              <a:rPr lang="en-US" sz="1200" b="0" i="0" kern="1200" dirty="0">
                <a:effectLst/>
                <a:latin typeface="+mn-lt"/>
                <a:ea typeface="+mn-ea"/>
                <a:cs typeface="+mn-cs"/>
              </a:rPr>
              <a:t>. International Development in Focus. Washington, D.C. : World Bank Group. </a:t>
            </a:r>
            <a:r>
              <a:rPr lang="en-US" sz="1200" dirty="0">
                <a:hlinkClick r:id="rId3"/>
              </a:rPr>
              <a:t>http://documents.worldbank.org/curated/en/803861556726402678/Back-to-School-Pathways-for-Reengagement-of-Out-of-School-Youth-in-Education</a:t>
            </a:r>
            <a:endParaRPr lang="en-US" sz="1200" dirty="0"/>
          </a:p>
          <a:p>
            <a:r>
              <a:rPr lang="en-US" dirty="0"/>
              <a:t>In the first two years of the current strategic plan, 30,151 learners were enrolled in open schooling  courses developed or improved with COL’s support and to date 10,505 have passed, with others still in process. As indicated, different strategies have been employed in different countries. In general, however, there is need for targeted enrolment campaigns, gender responsive curricula and continuous monitoring leading to interventions to improve enrolment, retention, pass rates and progression.</a:t>
            </a:r>
            <a:endParaRPr lang="en-CA" dirty="0"/>
          </a:p>
        </p:txBody>
      </p:sp>
      <p:sp>
        <p:nvSpPr>
          <p:cNvPr id="4" name="Slide Number Placeholder 3"/>
          <p:cNvSpPr>
            <a:spLocks noGrp="1"/>
          </p:cNvSpPr>
          <p:nvPr>
            <p:ph type="sldNum" sz="quarter" idx="5"/>
          </p:nvPr>
        </p:nvSpPr>
        <p:spPr/>
        <p:txBody>
          <a:bodyPr/>
          <a:lstStyle/>
          <a:p>
            <a:fld id="{DE5C93A2-EAE1-4E9E-A209-8F7329B71167}" type="slidenum">
              <a:rPr lang="en-CA" smtClean="0"/>
              <a:t>13</a:t>
            </a:fld>
            <a:endParaRPr lang="en-CA"/>
          </a:p>
        </p:txBody>
      </p:sp>
    </p:spTree>
    <p:extLst>
      <p:ext uri="{BB962C8B-B14F-4D97-AF65-F5344CB8AC3E}">
        <p14:creationId xmlns:p14="http://schemas.microsoft.com/office/powerpoint/2010/main" val="423048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baseline="0" dirty="0"/>
          </a:p>
          <a:p>
            <a:r>
              <a:rPr lang="en-US" baseline="0" dirty="0"/>
              <a:t>Photo: Staff Matelot</a:t>
            </a:r>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296706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a:effectLst/>
                <a:latin typeface="Times New Roman" panose="02020603050405020304" pitchFamily="18" charset="0"/>
                <a:ea typeface="Calibri" panose="020F0502020204030204" pitchFamily="34" charset="0"/>
              </a:rPr>
              <a:t># taken from Shadrach presentation at PUM April 2023. Enrolments since July 2021 for all three platforms.</a:t>
            </a:r>
          </a:p>
          <a:p>
            <a:endParaRPr lang="en-CA"/>
          </a:p>
        </p:txBody>
      </p:sp>
      <p:sp>
        <p:nvSpPr>
          <p:cNvPr id="4" name="Slide Number Placeholder 3"/>
          <p:cNvSpPr>
            <a:spLocks noGrp="1"/>
          </p:cNvSpPr>
          <p:nvPr>
            <p:ph type="sldNum" sz="quarter" idx="5"/>
          </p:nvPr>
        </p:nvSpPr>
        <p:spPr/>
        <p:txBody>
          <a:bodyPr/>
          <a:lstStyle/>
          <a:p>
            <a:fld id="{B2D11531-2816-406B-B695-3DA7D013782A}" type="slidenum">
              <a:rPr lang="en-CA" smtClean="0"/>
              <a:t>15</a:t>
            </a:fld>
            <a:endParaRPr lang="en-CA"/>
          </a:p>
        </p:txBody>
      </p:sp>
    </p:spTree>
    <p:extLst>
      <p:ext uri="{BB962C8B-B14F-4D97-AF65-F5344CB8AC3E}">
        <p14:creationId xmlns:p14="http://schemas.microsoft.com/office/powerpoint/2010/main" val="3775948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16</a:t>
            </a:fld>
            <a:endParaRPr lang="en-CA"/>
          </a:p>
        </p:txBody>
      </p:sp>
    </p:spTree>
    <p:extLst>
      <p:ext uri="{BB962C8B-B14F-4D97-AF65-F5344CB8AC3E}">
        <p14:creationId xmlns:p14="http://schemas.microsoft.com/office/powerpoint/2010/main" val="38813539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18</a:t>
            </a:fld>
            <a:endParaRPr lang="en-CA"/>
          </a:p>
        </p:txBody>
      </p:sp>
    </p:spTree>
    <p:extLst>
      <p:ext uri="{BB962C8B-B14F-4D97-AF65-F5344CB8AC3E}">
        <p14:creationId xmlns:p14="http://schemas.microsoft.com/office/powerpoint/2010/main" val="3779633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Building the capacity of TVET providers and strengthening the Caribbean Vocational Qualification framework to promote the recognition of qualifications and the mobility of qualified young people across the region</a:t>
            </a:r>
          </a:p>
        </p:txBody>
      </p:sp>
      <p:sp>
        <p:nvSpPr>
          <p:cNvPr id="4" name="Slide Number Placeholder 3"/>
          <p:cNvSpPr>
            <a:spLocks noGrp="1"/>
          </p:cNvSpPr>
          <p:nvPr>
            <p:ph type="sldNum" sz="quarter" idx="5"/>
          </p:nvPr>
        </p:nvSpPr>
        <p:spPr/>
        <p:txBody>
          <a:bodyPr/>
          <a:lstStyle/>
          <a:p>
            <a:fld id="{B2D11531-2816-406B-B695-3DA7D013782A}" type="slidenum">
              <a:rPr lang="en-CA" smtClean="0"/>
              <a:t>21</a:t>
            </a:fld>
            <a:endParaRPr lang="en-CA"/>
          </a:p>
        </p:txBody>
      </p:sp>
    </p:spTree>
    <p:extLst>
      <p:ext uri="{BB962C8B-B14F-4D97-AF65-F5344CB8AC3E}">
        <p14:creationId xmlns:p14="http://schemas.microsoft.com/office/powerpoint/2010/main" val="1238942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D1D5DB"/>
                </a:solidFill>
                <a:effectLst/>
                <a:latin typeface="Söhne"/>
              </a:rPr>
              <a:t>Blue collar skills are required for jobs in industries that involve manual labor, such as construction, manufacturing, transportation, and agriculture (Technical, physical, spatial, time management, teamwork, and safety). As the workforce evolves and new technologies emerge, blue collar workers will need to continually update their skills to keep up with changing job demands.</a:t>
            </a:r>
          </a:p>
          <a:p>
            <a:endParaRPr lang="en-US" b="0" i="0" dirty="0">
              <a:solidFill>
                <a:srgbClr val="D1D5DB"/>
              </a:solidFill>
              <a:effectLst/>
              <a:latin typeface="Söhne"/>
            </a:endParaRPr>
          </a:p>
          <a:p>
            <a:pPr defTabSz="933237">
              <a:defRPr/>
            </a:pPr>
            <a:r>
              <a:rPr lang="en-US" b="0" i="0" dirty="0">
                <a:solidFill>
                  <a:srgbClr val="D1D5DB"/>
                </a:solidFill>
                <a:effectLst/>
                <a:latin typeface="Söhne"/>
              </a:rPr>
              <a:t>Empathy skills enable workforce to build strong relationships, provide effective care and support, and to work collaboratively with others, especially in professions like healthcare, education, social work, counseling, and customer service (Active listening, emotional intelligence, communication, cultural competence, patience and tolerance, and problem solving).</a:t>
            </a:r>
          </a:p>
          <a:p>
            <a:endParaRPr lang="en-US" b="0" i="0" dirty="0">
              <a:solidFill>
                <a:srgbClr val="D1D5DB"/>
              </a:solidFill>
              <a:effectLst/>
              <a:latin typeface="Söhne"/>
            </a:endParaRPr>
          </a:p>
          <a:p>
            <a:r>
              <a:rPr lang="en-US" b="0" i="0" dirty="0">
                <a:solidFill>
                  <a:srgbClr val="D1D5DB"/>
                </a:solidFill>
                <a:effectLst/>
                <a:latin typeface="Söhne"/>
              </a:rPr>
              <a:t>Creativity and innovation – Creativity enable workforce to generate new and original ideas, while innovation enables them to turn the ideas created into practical solutions that add value (complex problem solving, adaptability, curiosity, open mindedness, collaboration and entrepreneurship).</a:t>
            </a:r>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23</a:t>
            </a:fld>
            <a:endParaRPr lang="en-CA"/>
          </a:p>
        </p:txBody>
      </p:sp>
    </p:spTree>
    <p:extLst>
      <p:ext uri="{BB962C8B-B14F-4D97-AF65-F5344CB8AC3E}">
        <p14:creationId xmlns:p14="http://schemas.microsoft.com/office/powerpoint/2010/main" val="3351948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24</a:t>
            </a:fld>
            <a:endParaRPr lang="en-US"/>
          </a:p>
        </p:txBody>
      </p:sp>
    </p:spTree>
    <p:extLst>
      <p:ext uri="{BB962C8B-B14F-4D97-AF65-F5344CB8AC3E}">
        <p14:creationId xmlns:p14="http://schemas.microsoft.com/office/powerpoint/2010/main" val="11370618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25</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4219900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3</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endParaRPr lang="en-US" sz="1800" b="0" i="0" u="none" strike="noStrike" baseline="0">
              <a:solidFill>
                <a:srgbClr val="000000"/>
              </a:solidFill>
              <a:latin typeface="ITC Galliard Pro"/>
            </a:endParaRPr>
          </a:p>
          <a:p>
            <a:r>
              <a:rPr lang="en-US" sz="1800" b="0" i="0" u="none" strike="noStrike" baseline="0">
                <a:solidFill>
                  <a:srgbClr val="3F3F41"/>
                </a:solidFill>
                <a:latin typeface="ITC Galliard Pro"/>
              </a:rPr>
              <a:t>COL continues to promote ‘learning for sustainable development’. Learning must lead to economic growth, social inclusion and environmental conservation. </a:t>
            </a:r>
            <a:endParaRPr lang="en-GB"/>
          </a:p>
        </p:txBody>
      </p:sp>
      <p:sp>
        <p:nvSpPr>
          <p:cNvPr id="4" name="Slide Number Placeholder 3"/>
          <p:cNvSpPr>
            <a:spLocks noGrp="1"/>
          </p:cNvSpPr>
          <p:nvPr>
            <p:ph type="sldNum" sz="quarter" idx="10"/>
          </p:nvPr>
        </p:nvSpPr>
        <p:spPr/>
        <p:txBody>
          <a:bodyPr/>
          <a:lstStyle/>
          <a:p>
            <a:fld id="{BCF431FB-46BD-4AD2-BB8C-7049FB77C2CC}" type="slidenum">
              <a:rPr lang="en-GB" smtClean="0"/>
              <a:t>4</a:t>
            </a:fld>
            <a:endParaRPr lang="en-GB"/>
          </a:p>
        </p:txBody>
      </p:sp>
    </p:spTree>
    <p:extLst>
      <p:ext uri="{BB962C8B-B14F-4D97-AF65-F5344CB8AC3E}">
        <p14:creationId xmlns:p14="http://schemas.microsoft.com/office/powerpoint/2010/main" val="1735865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The Commonwealth data was compiled using a weighted average based on each country’s population.</a:t>
            </a:r>
          </a:p>
          <a:p>
            <a:endParaRPr lang="en-US" dirty="0"/>
          </a:p>
        </p:txBody>
      </p:sp>
      <p:sp>
        <p:nvSpPr>
          <p:cNvPr id="4" name="Slide Number Placeholder 3"/>
          <p:cNvSpPr>
            <a:spLocks noGrp="1"/>
          </p:cNvSpPr>
          <p:nvPr>
            <p:ph type="sldNum" sz="quarter" idx="5"/>
          </p:nvPr>
        </p:nvSpPr>
        <p:spPr/>
        <p:txBody>
          <a:bodyPr/>
          <a:lstStyle/>
          <a:p>
            <a:fld id="{D4513173-708C-41F6-B918-200267073A83}" type="slidenum">
              <a:rPr lang="en-US" smtClean="0"/>
              <a:t>8</a:t>
            </a:fld>
            <a:endParaRPr lang="en-US"/>
          </a:p>
        </p:txBody>
      </p:sp>
    </p:spTree>
    <p:extLst>
      <p:ext uri="{BB962C8B-B14F-4D97-AF65-F5344CB8AC3E}">
        <p14:creationId xmlns:p14="http://schemas.microsoft.com/office/powerpoint/2010/main" val="1608794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To transform and accelerate  the professionalization of Youth Work by </a:t>
            </a:r>
          </a:p>
          <a:p>
            <a:pPr marL="0" marR="0" lvl="0" indent="0" algn="l" defTabSz="914400" rtl="0" eaLnBrk="1" fontAlgn="auto" latinLnBrk="0" hangingPunct="1">
              <a:lnSpc>
                <a:spcPct val="9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Making  available open-source materials for degree level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programme</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Strengthening  the capacity of institutions and training agencies to prepare for and deliver the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programme</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34290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Leading jointly on advocacy efforts at national, regional and Pan Commonwealth levels</a:t>
            </a:r>
          </a:p>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F51475-7DFC-4A5D-B684-D2954D9066C1}"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8620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200" b="0" i="0" dirty="0">
                <a:solidFill>
                  <a:srgbClr val="000000"/>
                </a:solidFill>
                <a:effectLst/>
                <a:latin typeface="Calibri" panose="020F0502020204030204" pitchFamily="34" charset="0"/>
              </a:rPr>
              <a:t>The Namibian College of Open Learning (NAMCOL) is offering the Bachelor of Arts in Youth and Community Development online; this </a:t>
            </a:r>
            <a:r>
              <a:rPr lang="en-US" sz="1200" b="0" i="0" dirty="0" err="1">
                <a:solidFill>
                  <a:srgbClr val="000000"/>
                </a:solidFill>
                <a:effectLst/>
                <a:latin typeface="Calibri" panose="020F0502020204030204" pitchFamily="34" charset="0"/>
              </a:rPr>
              <a:t>programme</a:t>
            </a:r>
            <a:r>
              <a:rPr lang="en-US" sz="1200" b="0" i="0" dirty="0">
                <a:solidFill>
                  <a:srgbClr val="000000"/>
                </a:solidFill>
                <a:effectLst/>
                <a:latin typeface="Calibri" panose="020F0502020204030204" pitchFamily="34" charset="0"/>
              </a:rPr>
              <a:t> was previously available as a print-based distance course only.  </a:t>
            </a:r>
            <a:r>
              <a:rPr lang="en-US" sz="1200" b="0" i="0" dirty="0">
                <a:solidFill>
                  <a:srgbClr val="FF0000"/>
                </a:solidFill>
                <a:effectLst/>
                <a:latin typeface="Calibri" panose="020F0502020204030204" pitchFamily="34" charset="0"/>
              </a:rPr>
              <a:t>142 </a:t>
            </a:r>
            <a:r>
              <a:rPr lang="en-US" sz="1200" b="0" i="0" dirty="0">
                <a:solidFill>
                  <a:srgbClr val="000000"/>
                </a:solidFill>
                <a:effectLst/>
                <a:latin typeface="Calibri" panose="020F0502020204030204" pitchFamily="34" charset="0"/>
              </a:rPr>
              <a:t>students are currently enrolled in the online </a:t>
            </a:r>
            <a:r>
              <a:rPr lang="en-US" sz="1200" b="0" i="0" dirty="0" err="1">
                <a:solidFill>
                  <a:srgbClr val="000000"/>
                </a:solidFill>
                <a:effectLst/>
                <a:latin typeface="Calibri" panose="020F0502020204030204" pitchFamily="34" charset="0"/>
              </a:rPr>
              <a:t>programme</a:t>
            </a:r>
            <a:r>
              <a:rPr lang="en-US" sz="1200" b="0" i="0" dirty="0">
                <a:solidFill>
                  <a:srgbClr val="000000"/>
                </a:solidFill>
                <a:effectLst/>
                <a:latin typeface="Calibri" panose="020F0502020204030204" pitchFamily="34" charset="0"/>
              </a:rPr>
              <a:t> and can now access </a:t>
            </a:r>
            <a:r>
              <a:rPr lang="en-US" sz="1200" b="0" i="0" dirty="0">
                <a:solidFill>
                  <a:srgbClr val="FF0000"/>
                </a:solidFill>
                <a:effectLst/>
                <a:latin typeface="Calibri" panose="020F0502020204030204" pitchFamily="34" charset="0"/>
              </a:rPr>
              <a:t>9</a:t>
            </a:r>
            <a:r>
              <a:rPr lang="en-US" sz="1200" b="0" i="0" dirty="0">
                <a:solidFill>
                  <a:srgbClr val="000000"/>
                </a:solidFill>
                <a:effectLst/>
                <a:latin typeface="Calibri" panose="020F0502020204030204" pitchFamily="34" charset="0"/>
              </a:rPr>
              <a:t> courses through the College’s LMS. In addition, </a:t>
            </a:r>
            <a:r>
              <a:rPr lang="en-US" sz="1200" b="0" i="0" dirty="0">
                <a:solidFill>
                  <a:srgbClr val="FF0000"/>
                </a:solidFill>
                <a:effectLst/>
                <a:latin typeface="Calibri" panose="020F0502020204030204" pitchFamily="34" charset="0"/>
              </a:rPr>
              <a:t>23</a:t>
            </a:r>
            <a:r>
              <a:rPr lang="en-US" sz="1200" b="0" i="0" dirty="0">
                <a:solidFill>
                  <a:srgbClr val="000000"/>
                </a:solidFill>
                <a:effectLst/>
                <a:latin typeface="Calibri" panose="020F0502020204030204" pitchFamily="34" charset="0"/>
              </a:rPr>
              <a:t> NAMCOL staff have strengthened their capacity to design, develop and facilitate courses for online delivery; this has led to an increase in the pool of online course developers and facilitators at the college.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7175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11</a:t>
            </a:fld>
            <a:endParaRPr lang="en-US"/>
          </a:p>
        </p:txBody>
      </p:sp>
    </p:spTree>
    <p:extLst>
      <p:ext uri="{BB962C8B-B14F-4D97-AF65-F5344CB8AC3E}">
        <p14:creationId xmlns:p14="http://schemas.microsoft.com/office/powerpoint/2010/main" val="2946435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The Blue Economy offers significant offers career opportunities for youth in areas such as, marine biotechnology, ocean engineering, sustainable fishing and sustainable tourism.  The Blue Economy also offers opportunity for youth-led entrepreneurship. Investing in  training  courses and materials allows young people to pursue these careers and at the same time contribute to the growth of the Blue Economy </a:t>
            </a:r>
            <a:endParaRPr kumimoji="0" lang="en-CA"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800"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Building on the popularity and interest that the MOOCs have generated, </a:t>
            </a:r>
            <a:r>
              <a:rPr kumimoji="0" lang="en-US" sz="2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three </a:t>
            </a:r>
            <a:r>
              <a:rPr lang="en-US" sz="2800" dirty="0">
                <a:solidFill>
                  <a:srgbClr val="000000"/>
                </a:solidFill>
                <a:effectLst/>
                <a:latin typeface="Calibri" panose="020F0502020204030204" pitchFamily="34" charset="0"/>
              </a:rPr>
              <a:t> institutions are collaborating to develop seven courses. These include a core course in Entrepreneurship with a focus on the Blue Economy and two courses in each of three areas:  Aquaculture and Fisheries Ocean Energy and Marine Biotechnology . The three institutions involved are </a:t>
            </a:r>
            <a:r>
              <a:rPr lang="en-US" sz="2800" dirty="0" err="1">
                <a:solidFill>
                  <a:srgbClr val="000000"/>
                </a:solidFill>
                <a:effectLst/>
                <a:latin typeface="Calibri" panose="020F0502020204030204" pitchFamily="34" charset="0"/>
              </a:rPr>
              <a:t>UniSey</a:t>
            </a:r>
            <a:r>
              <a:rPr lang="en-US" sz="2800" dirty="0">
                <a:solidFill>
                  <a:srgbClr val="000000"/>
                </a:solidFill>
                <a:effectLst/>
                <a:latin typeface="Calibri" panose="020F0502020204030204" pitchFamily="34" charset="0"/>
              </a:rPr>
              <a:t>, University of Namibia and the Caribbean Maritime University. </a:t>
            </a:r>
            <a:endParaRPr lang="en-CA" sz="18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en-CA" sz="1200" dirty="0">
                <a:effectLst/>
                <a:latin typeface="Calibri" panose="020F0502020204030204" pitchFamily="34" charset="0"/>
                <a:ea typeface="Calibri" panose="020F0502020204030204" pitchFamily="34" charset="0"/>
                <a:cs typeface="Times New Roman" panose="02020603050405020304" pitchFamily="18" charset="0"/>
              </a:rPr>
              <a:t>By supporting the development of short, stackable, competency-based courses and ensuring a curriculum that combines soft skills and </a:t>
            </a:r>
            <a:r>
              <a:rPr lang="en-CA" sz="1200" dirty="0" err="1">
                <a:effectLst/>
                <a:latin typeface="Calibri" panose="020F0502020204030204" pitchFamily="34" charset="0"/>
                <a:ea typeface="Calibri" panose="020F0502020204030204" pitchFamily="34" charset="0"/>
                <a:cs typeface="Times New Roman" panose="02020603050405020304" pitchFamily="18" charset="0"/>
              </a:rPr>
              <a:t>voc</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200" dirty="0" err="1">
                <a:effectLst/>
                <a:latin typeface="Calibri" panose="020F0502020204030204" pitchFamily="34" charset="0"/>
                <a:ea typeface="Calibri" panose="020F0502020204030204" pitchFamily="34" charset="0"/>
                <a:cs typeface="Times New Roman" panose="02020603050405020304" pitchFamily="18" charset="0"/>
              </a:rPr>
              <a:t>ational</a:t>
            </a:r>
            <a:r>
              <a:rPr lang="en-CA" sz="1200" dirty="0">
                <a:effectLst/>
                <a:latin typeface="Calibri" panose="020F0502020204030204" pitchFamily="34" charset="0"/>
                <a:ea typeface="Calibri" panose="020F0502020204030204" pitchFamily="34" charset="0"/>
                <a:cs typeface="Times New Roman" panose="02020603050405020304" pitchFamily="18" charset="0"/>
              </a:rPr>
              <a:t> training,  the partners  will prepare learners in their countries for </a:t>
            </a:r>
            <a:r>
              <a:rPr lang="en-CA" sz="1200" b="0" dirty="0">
                <a:effectLst/>
                <a:latin typeface="Calibri" panose="020F0502020204030204" pitchFamily="34" charset="0"/>
                <a:ea typeface="Calibri" panose="020F0502020204030204" pitchFamily="34" charset="0"/>
                <a:cs typeface="Times New Roman" panose="02020603050405020304" pitchFamily="18" charset="0"/>
              </a:rPr>
              <a:t>jobs in low carbon Blue Economy growth industries</a:t>
            </a:r>
          </a:p>
          <a:p>
            <a:endParaRPr lang="en-CA" sz="1200" b="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b="0" dirty="0"/>
          </a:p>
        </p:txBody>
      </p:sp>
      <p:sp>
        <p:nvSpPr>
          <p:cNvPr id="4" name="Slide Number Placeholder 3"/>
          <p:cNvSpPr>
            <a:spLocks noGrp="1"/>
          </p:cNvSpPr>
          <p:nvPr>
            <p:ph type="sldNum" sz="quarter" idx="5"/>
          </p:nvPr>
        </p:nvSpPr>
        <p:spPr/>
        <p:txBody>
          <a:bodyPr/>
          <a:lstStyle/>
          <a:p>
            <a:fld id="{1F284D98-2B4B-4245-B405-EF013724A739}" type="slidenum">
              <a:rPr lang="en-CA" smtClean="0"/>
              <a:t>12</a:t>
            </a:fld>
            <a:endParaRPr lang="en-CA"/>
          </a:p>
        </p:txBody>
      </p:sp>
    </p:spTree>
    <p:extLst>
      <p:ext uri="{BB962C8B-B14F-4D97-AF65-F5344CB8AC3E}">
        <p14:creationId xmlns:p14="http://schemas.microsoft.com/office/powerpoint/2010/main" val="3338669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5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36574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0369B-2AB1-47FB-BFB7-72E2B1F0EE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81A98D-6695-4C3E-822F-7C3DD317B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77FE0E3-4C02-43A0-9BDB-162464533E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6FDE4D-3A32-44D4-BC03-1703A31461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140A39-3ACF-426F-A23F-174C071D8F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AF2D5-A082-4B06-948C-AB3F2EED09D2}"/>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9/12/2023</a:t>
            </a:fld>
            <a:endParaRPr lang="en-US"/>
          </a:p>
        </p:txBody>
      </p:sp>
      <p:sp>
        <p:nvSpPr>
          <p:cNvPr id="8" name="Footer Placeholder 7">
            <a:extLst>
              <a:ext uri="{FF2B5EF4-FFF2-40B4-BE49-F238E27FC236}">
                <a16:creationId xmlns:a16="http://schemas.microsoft.com/office/drawing/2014/main" id="{4D5BD561-E771-49C1-971C-755C26F0720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0C4FD5B2-463B-4BFD-9527-68766D66117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274700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80DE11-9CC4-4868-8908-A70E3BE61740}"/>
              </a:ext>
            </a:extLst>
          </p:cNvPr>
          <p:cNvSpPr/>
          <p:nvPr userDrawn="1"/>
        </p:nvSpPr>
        <p:spPr>
          <a:xfrm>
            <a:off x="0" y="-4738"/>
            <a:ext cx="12192000" cy="2187524"/>
          </a:xfrm>
          <a:prstGeom prst="rect">
            <a:avLst/>
          </a:prstGeom>
          <a:solidFill>
            <a:srgbClr val="9D9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7527424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80C1FC-7781-41B0-A032-6DA1183CE2CA}"/>
              </a:ext>
            </a:extLst>
          </p:cNvPr>
          <p:cNvSpPr/>
          <p:nvPr userDrawn="1"/>
        </p:nvSpPr>
        <p:spPr>
          <a:xfrm>
            <a:off x="-7721" y="440788"/>
            <a:ext cx="12192000" cy="4279294"/>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7" name="Picture Placeholder 6">
            <a:extLst>
              <a:ext uri="{FF2B5EF4-FFF2-40B4-BE49-F238E27FC236}">
                <a16:creationId xmlns:a16="http://schemas.microsoft.com/office/drawing/2014/main" id="{94648216-EC4D-4DBF-81DF-EF47347776DC}"/>
              </a:ext>
            </a:extLst>
          </p:cNvPr>
          <p:cNvSpPr>
            <a:spLocks noGrp="1"/>
          </p:cNvSpPr>
          <p:nvPr>
            <p:ph type="pic" sz="quarter" idx="10"/>
          </p:nvPr>
        </p:nvSpPr>
        <p:spPr>
          <a:xfrm>
            <a:off x="314541" y="707994"/>
            <a:ext cx="3633787" cy="3662362"/>
          </a:xfrm>
        </p:spPr>
        <p:txBody>
          <a:bodyPr/>
          <a:lstStyle/>
          <a:p>
            <a:endParaRPr lang="en-US"/>
          </a:p>
        </p:txBody>
      </p:sp>
      <p:sp>
        <p:nvSpPr>
          <p:cNvPr id="8" name="Picture Placeholder 6">
            <a:extLst>
              <a:ext uri="{FF2B5EF4-FFF2-40B4-BE49-F238E27FC236}">
                <a16:creationId xmlns:a16="http://schemas.microsoft.com/office/drawing/2014/main" id="{B786374F-2D4C-401E-8C18-B9E925EBA9EC}"/>
              </a:ext>
            </a:extLst>
          </p:cNvPr>
          <p:cNvSpPr>
            <a:spLocks noGrp="1"/>
          </p:cNvSpPr>
          <p:nvPr>
            <p:ph type="pic" sz="quarter" idx="11"/>
          </p:nvPr>
        </p:nvSpPr>
        <p:spPr>
          <a:xfrm>
            <a:off x="4279106" y="707994"/>
            <a:ext cx="3633787" cy="3662362"/>
          </a:xfrm>
        </p:spPr>
        <p:txBody>
          <a:bodyPr/>
          <a:lstStyle/>
          <a:p>
            <a:endParaRPr lang="en-US"/>
          </a:p>
        </p:txBody>
      </p:sp>
      <p:sp>
        <p:nvSpPr>
          <p:cNvPr id="9" name="Picture Placeholder 6">
            <a:extLst>
              <a:ext uri="{FF2B5EF4-FFF2-40B4-BE49-F238E27FC236}">
                <a16:creationId xmlns:a16="http://schemas.microsoft.com/office/drawing/2014/main" id="{25AB3EF6-DD93-4BCE-B95E-3A7D382C9888}"/>
              </a:ext>
            </a:extLst>
          </p:cNvPr>
          <p:cNvSpPr>
            <a:spLocks noGrp="1"/>
          </p:cNvSpPr>
          <p:nvPr>
            <p:ph type="pic" sz="quarter" idx="12"/>
          </p:nvPr>
        </p:nvSpPr>
        <p:spPr>
          <a:xfrm>
            <a:off x="8251830" y="707994"/>
            <a:ext cx="3633787" cy="3662362"/>
          </a:xfrm>
        </p:spPr>
        <p:txBody>
          <a:bodyPr/>
          <a:lstStyle/>
          <a:p>
            <a:endParaRPr lang="en-US"/>
          </a:p>
        </p:txBody>
      </p:sp>
    </p:spTree>
    <p:extLst>
      <p:ext uri="{BB962C8B-B14F-4D97-AF65-F5344CB8AC3E}">
        <p14:creationId xmlns:p14="http://schemas.microsoft.com/office/powerpoint/2010/main" val="40118631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a:p>
        </p:txBody>
      </p:sp>
    </p:spTree>
    <p:extLst>
      <p:ext uri="{BB962C8B-B14F-4D97-AF65-F5344CB8AC3E}">
        <p14:creationId xmlns:p14="http://schemas.microsoft.com/office/powerpoint/2010/main" val="17696723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a:p>
        </p:txBody>
      </p:sp>
    </p:spTree>
    <p:extLst>
      <p:ext uri="{BB962C8B-B14F-4D97-AF65-F5344CB8AC3E}">
        <p14:creationId xmlns:p14="http://schemas.microsoft.com/office/powerpoint/2010/main" val="28081175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66339-095D-4CA6-8EDE-995FB5EF6F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CC3189-3D91-4B2A-B85C-672223E8F3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40B84E-F459-4149-A304-480644A2EF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D7064C-729A-4820-9BBF-CF05CB123F5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9/12/2023</a:t>
            </a:fld>
            <a:endParaRPr lang="en-US"/>
          </a:p>
        </p:txBody>
      </p:sp>
      <p:sp>
        <p:nvSpPr>
          <p:cNvPr id="6" name="Footer Placeholder 5">
            <a:extLst>
              <a:ext uri="{FF2B5EF4-FFF2-40B4-BE49-F238E27FC236}">
                <a16:creationId xmlns:a16="http://schemas.microsoft.com/office/drawing/2014/main" id="{0DD8F65A-BB83-4CA5-8E62-52A962414B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DCEB9FD-1D1E-4FDC-89F6-E0547465EC14}"/>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323310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6FDEC-1BB7-4A1B-85E4-24755F9B91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286321-E932-4DFA-938F-BFB1CFF397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F4D541-0142-4F19-8720-FAD461DD29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B320954-656F-4A86-A79A-9FFF312F8490}"/>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9/12/2023</a:t>
            </a:fld>
            <a:endParaRPr lang="en-US"/>
          </a:p>
        </p:txBody>
      </p:sp>
      <p:sp>
        <p:nvSpPr>
          <p:cNvPr id="6" name="Footer Placeholder 5">
            <a:extLst>
              <a:ext uri="{FF2B5EF4-FFF2-40B4-BE49-F238E27FC236}">
                <a16:creationId xmlns:a16="http://schemas.microsoft.com/office/drawing/2014/main" id="{EF6CC1EF-E1F1-452A-86D0-B20F5A8031E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EEFFDD4-F35D-4B9A-A85E-013CC8BE0B37}"/>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801445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a16="http://schemas.microsoft.com/office/drawing/2014/main" id="{44673D31-8B60-BE05-9415-792DA7508638}"/>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3722738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593447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358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p>
        </p:txBody>
      </p:sp>
    </p:spTree>
    <p:extLst>
      <p:ext uri="{BB962C8B-B14F-4D97-AF65-F5344CB8AC3E}">
        <p14:creationId xmlns:p14="http://schemas.microsoft.com/office/powerpoint/2010/main" val="493141965"/>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11566442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5930E77-288E-4CBC-8DAB-69F24B6B73DC}"/>
              </a:ext>
            </a:extLst>
          </p:cNvPr>
          <p:cNvSpPr>
            <a:spLocks noGrp="1"/>
          </p:cNvSpPr>
          <p:nvPr>
            <p:ph type="pic" sz="quarter" idx="10"/>
          </p:nvPr>
        </p:nvSpPr>
        <p:spPr>
          <a:xfrm>
            <a:off x="874643" y="1917540"/>
            <a:ext cx="1736035" cy="3022916"/>
          </a:xfrm>
          <a:custGeom>
            <a:avLst/>
            <a:gdLst>
              <a:gd name="connsiteX0" fmla="*/ 0 w 1736035"/>
              <a:gd name="connsiteY0" fmla="*/ 0 h 3022916"/>
              <a:gd name="connsiteX1" fmla="*/ 1736035 w 1736035"/>
              <a:gd name="connsiteY1" fmla="*/ 0 h 3022916"/>
              <a:gd name="connsiteX2" fmla="*/ 1736035 w 1736035"/>
              <a:gd name="connsiteY2" fmla="*/ 3022916 h 3022916"/>
              <a:gd name="connsiteX3" fmla="*/ 0 w 1736035"/>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1736035" h="3022916">
                <a:moveTo>
                  <a:pt x="0" y="0"/>
                </a:moveTo>
                <a:lnTo>
                  <a:pt x="1736035" y="0"/>
                </a:lnTo>
                <a:lnTo>
                  <a:pt x="1736035" y="3022916"/>
                </a:lnTo>
                <a:lnTo>
                  <a:pt x="0" y="3022916"/>
                </a:lnTo>
                <a:close/>
              </a:path>
            </a:pathLst>
          </a:custGeom>
        </p:spPr>
        <p:txBody>
          <a:bodyPr wrap="square">
            <a:noAutofit/>
          </a:bodyPr>
          <a:lstStyle/>
          <a:p>
            <a:endParaRPr lang="en-US"/>
          </a:p>
        </p:txBody>
      </p:sp>
      <p:sp>
        <p:nvSpPr>
          <p:cNvPr id="7" name="Picture Placeholder 6">
            <a:extLst>
              <a:ext uri="{FF2B5EF4-FFF2-40B4-BE49-F238E27FC236}">
                <a16:creationId xmlns:a16="http://schemas.microsoft.com/office/drawing/2014/main" id="{37892FCC-1B88-4E46-BB35-31038E99CAA4}"/>
              </a:ext>
            </a:extLst>
          </p:cNvPr>
          <p:cNvSpPr>
            <a:spLocks noGrp="1"/>
          </p:cNvSpPr>
          <p:nvPr>
            <p:ph type="pic" sz="quarter" idx="11"/>
          </p:nvPr>
        </p:nvSpPr>
        <p:spPr>
          <a:xfrm>
            <a:off x="2940720" y="1917540"/>
            <a:ext cx="4440740" cy="3022916"/>
          </a:xfrm>
          <a:custGeom>
            <a:avLst/>
            <a:gdLst>
              <a:gd name="connsiteX0" fmla="*/ 0 w 4440740"/>
              <a:gd name="connsiteY0" fmla="*/ 0 h 3022916"/>
              <a:gd name="connsiteX1" fmla="*/ 4440740 w 4440740"/>
              <a:gd name="connsiteY1" fmla="*/ 0 h 3022916"/>
              <a:gd name="connsiteX2" fmla="*/ 4440740 w 4440740"/>
              <a:gd name="connsiteY2" fmla="*/ 3022916 h 3022916"/>
              <a:gd name="connsiteX3" fmla="*/ 0 w 4440740"/>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4440740" h="3022916">
                <a:moveTo>
                  <a:pt x="0" y="0"/>
                </a:moveTo>
                <a:lnTo>
                  <a:pt x="4440740" y="0"/>
                </a:lnTo>
                <a:lnTo>
                  <a:pt x="4440740" y="3022916"/>
                </a:lnTo>
                <a:lnTo>
                  <a:pt x="0" y="3022916"/>
                </a:lnTo>
                <a:close/>
              </a:path>
            </a:pathLst>
          </a:custGeom>
        </p:spPr>
        <p:txBody>
          <a:bodyPr wrap="square">
            <a:noAutofit/>
          </a:bodyPr>
          <a:lstStyle/>
          <a:p>
            <a:endParaRPr lang="en-US"/>
          </a:p>
        </p:txBody>
      </p:sp>
    </p:spTree>
    <p:extLst>
      <p:ext uri="{BB962C8B-B14F-4D97-AF65-F5344CB8AC3E}">
        <p14:creationId xmlns:p14="http://schemas.microsoft.com/office/powerpoint/2010/main" val="25521830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r="-2" b="-1141"/>
          <a:stretch/>
        </p:blipFill>
        <p:spPr>
          <a:xfrm>
            <a:off x="-33867" y="-38101"/>
            <a:ext cx="6062133" cy="7917929"/>
          </a:xfrm>
          <a:prstGeom prst="rect">
            <a:avLst/>
          </a:prstGeom>
        </p:spPr>
      </p:pic>
      <p:sp>
        <p:nvSpPr>
          <p:cNvPr id="6" name="Title 4"/>
          <p:cNvSpPr>
            <a:spLocks noGrp="1"/>
          </p:cNvSpPr>
          <p:nvPr>
            <p:ph type="title"/>
          </p:nvPr>
        </p:nvSpPr>
        <p:spPr>
          <a:xfrm>
            <a:off x="4165600" y="5649687"/>
            <a:ext cx="8026400" cy="1208314"/>
          </a:xfrm>
        </p:spPr>
        <p:txBody>
          <a:bodyPr>
            <a:normAutofit/>
          </a:bodyPr>
          <a:lstStyle>
            <a:lvl1pPr algn="l">
              <a:defRPr sz="2800"/>
            </a:lvl1pPr>
          </a:lstStyle>
          <a:p>
            <a:r>
              <a:rPr lang="en-US"/>
              <a:t>Click to edit Master title style</a:t>
            </a:r>
          </a:p>
        </p:txBody>
      </p:sp>
    </p:spTree>
    <p:extLst>
      <p:ext uri="{BB962C8B-B14F-4D97-AF65-F5344CB8AC3E}">
        <p14:creationId xmlns:p14="http://schemas.microsoft.com/office/powerpoint/2010/main" val="2135292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250375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9/12/2023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p>
        </p:txBody>
      </p:sp>
    </p:spTree>
    <p:extLst>
      <p:ext uri="{BB962C8B-B14F-4D97-AF65-F5344CB8AC3E}">
        <p14:creationId xmlns:p14="http://schemas.microsoft.com/office/powerpoint/2010/main" val="7277769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9/12/2023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0549972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939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3000"/>
            </a:lvl1pPr>
          </a:lstStyle>
          <a:p>
            <a:r>
              <a:rPr lang="en-US"/>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0325C-C9FE-467C-9EF1-66A3C237147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A984109-59DC-401A-8235-47A50E1D12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CCF58995-6B96-4565-86E4-7F69D68A46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F7A559C1-434C-46D9-847A-8C204D9823FD}"/>
              </a:ext>
            </a:extLst>
          </p:cNvPr>
          <p:cNvSpPr>
            <a:spLocks noGrp="1"/>
          </p:cNvSpPr>
          <p:nvPr>
            <p:ph type="dt" sz="half" idx="10"/>
          </p:nvPr>
        </p:nvSpPr>
        <p:spPr/>
        <p:txBody>
          <a:bodyPr/>
          <a:lstStyle/>
          <a:p>
            <a:fld id="{86269F3D-AE94-45EE-B094-2555F67CF215}" type="datetimeFigureOut">
              <a:rPr lang="en-CA" smtClean="0"/>
              <a:t>2023-09-12</a:t>
            </a:fld>
            <a:endParaRPr lang="en-CA"/>
          </a:p>
        </p:txBody>
      </p:sp>
      <p:sp>
        <p:nvSpPr>
          <p:cNvPr id="6" name="Footer Placeholder 5">
            <a:extLst>
              <a:ext uri="{FF2B5EF4-FFF2-40B4-BE49-F238E27FC236}">
                <a16:creationId xmlns:a16="http://schemas.microsoft.com/office/drawing/2014/main" id="{CD256138-EAC3-4FC4-97D4-A7F5438D831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848F13E-955B-47CF-B401-07A9AD433604}"/>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6693865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278E8-3ACB-4DD2-8C12-58A0A373C1AD}"/>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69DD193-3FB9-4000-BD05-F930B4A84A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3B59AA5-CAB0-4862-AE1E-75F0A1B1DB11}"/>
              </a:ext>
            </a:extLst>
          </p:cNvPr>
          <p:cNvSpPr>
            <a:spLocks noGrp="1"/>
          </p:cNvSpPr>
          <p:nvPr>
            <p:ph type="dt" sz="half" idx="10"/>
          </p:nvPr>
        </p:nvSpPr>
        <p:spPr/>
        <p:txBody>
          <a:bodyPr/>
          <a:lstStyle/>
          <a:p>
            <a:fld id="{86269F3D-AE94-45EE-B094-2555F67CF215}" type="datetimeFigureOut">
              <a:rPr lang="en-CA" smtClean="0"/>
              <a:t>2023-09-12</a:t>
            </a:fld>
            <a:endParaRPr lang="en-CA"/>
          </a:p>
        </p:txBody>
      </p:sp>
      <p:sp>
        <p:nvSpPr>
          <p:cNvPr id="5" name="Footer Placeholder 4">
            <a:extLst>
              <a:ext uri="{FF2B5EF4-FFF2-40B4-BE49-F238E27FC236}">
                <a16:creationId xmlns:a16="http://schemas.microsoft.com/office/drawing/2014/main" id="{B85C0AD9-87B1-42F0-91A9-08FFF38309B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53B5ABA-A3B1-4B59-AC5C-86DC2EA2C5A4}"/>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24018548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0ECAB-68BF-450B-AA6C-80A0F5A5D979}"/>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2A23D9D4-C002-4C93-8EB7-1383A412CF0F}"/>
              </a:ext>
            </a:extLst>
          </p:cNvPr>
          <p:cNvSpPr>
            <a:spLocks noGrp="1"/>
          </p:cNvSpPr>
          <p:nvPr>
            <p:ph type="dt" sz="half" idx="10"/>
          </p:nvPr>
        </p:nvSpPr>
        <p:spPr/>
        <p:txBody>
          <a:bodyPr/>
          <a:lstStyle/>
          <a:p>
            <a:fld id="{86269F3D-AE94-45EE-B094-2555F67CF215}" type="datetimeFigureOut">
              <a:rPr lang="en-CA" smtClean="0"/>
              <a:t>2023-09-12</a:t>
            </a:fld>
            <a:endParaRPr lang="en-CA"/>
          </a:p>
        </p:txBody>
      </p:sp>
      <p:sp>
        <p:nvSpPr>
          <p:cNvPr id="4" name="Footer Placeholder 3">
            <a:extLst>
              <a:ext uri="{FF2B5EF4-FFF2-40B4-BE49-F238E27FC236}">
                <a16:creationId xmlns:a16="http://schemas.microsoft.com/office/drawing/2014/main" id="{F462E343-24B4-49F8-88B4-9EDC0C05BA4F}"/>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9BB94D0F-A5D1-46E3-9B9C-2111098D2B4D}"/>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3796919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F862F2-DE12-46F7-BF39-B52F54A84E8F}"/>
              </a:ext>
            </a:extLst>
          </p:cNvPr>
          <p:cNvSpPr>
            <a:spLocks noGrp="1"/>
          </p:cNvSpPr>
          <p:nvPr>
            <p:ph type="dt" sz="half" idx="10"/>
          </p:nvPr>
        </p:nvSpPr>
        <p:spPr/>
        <p:txBody>
          <a:bodyPr/>
          <a:lstStyle/>
          <a:p>
            <a:fld id="{86269F3D-AE94-45EE-B094-2555F67CF215}" type="datetimeFigureOut">
              <a:rPr lang="en-CA" smtClean="0"/>
              <a:t>2023-09-12</a:t>
            </a:fld>
            <a:endParaRPr lang="en-CA"/>
          </a:p>
        </p:txBody>
      </p:sp>
      <p:sp>
        <p:nvSpPr>
          <p:cNvPr id="3" name="Footer Placeholder 2">
            <a:extLst>
              <a:ext uri="{FF2B5EF4-FFF2-40B4-BE49-F238E27FC236}">
                <a16:creationId xmlns:a16="http://schemas.microsoft.com/office/drawing/2014/main" id="{E4349417-9EFF-4154-926C-D5A9B6DCF0EC}"/>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05584111-0EA8-4546-AE7C-BCA93DEEEE4F}"/>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29441926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32836002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CCA922-B600-4AA2-5A92-9F53CC25B9AA}"/>
              </a:ext>
            </a:extLst>
          </p:cNvPr>
          <p:cNvSpPr>
            <a:spLocks noGrp="1"/>
          </p:cNvSpPr>
          <p:nvPr>
            <p:ph type="dt" sz="half" idx="10"/>
          </p:nvPr>
        </p:nvSpPr>
        <p:spPr/>
        <p:txBody>
          <a:bodyPr/>
          <a:lstStyle/>
          <a:p>
            <a:fld id="{29F68452-43A2-447C-BA05-52D91240A7EE}" type="datetimeFigureOut">
              <a:rPr lang="en-CA" smtClean="0"/>
              <a:t>2023-09-12</a:t>
            </a:fld>
            <a:endParaRPr lang="en-CA"/>
          </a:p>
        </p:txBody>
      </p:sp>
      <p:sp>
        <p:nvSpPr>
          <p:cNvPr id="3" name="Footer Placeholder 2">
            <a:extLst>
              <a:ext uri="{FF2B5EF4-FFF2-40B4-BE49-F238E27FC236}">
                <a16:creationId xmlns:a16="http://schemas.microsoft.com/office/drawing/2014/main" id="{E7C2EDDC-D6F4-5985-8CB3-689C58705399}"/>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25D26510-81B6-2A54-2A4D-55213F1A9420}"/>
              </a:ext>
            </a:extLst>
          </p:cNvPr>
          <p:cNvSpPr>
            <a:spLocks noGrp="1"/>
          </p:cNvSpPr>
          <p:nvPr>
            <p:ph type="sldNum" sz="quarter" idx="12"/>
          </p:nvPr>
        </p:nvSpPr>
        <p:spPr/>
        <p:txBody>
          <a:bodyPr/>
          <a:lstStyle/>
          <a:p>
            <a:fld id="{CB56784C-C3C8-45C1-B146-7D9F4E3D6875}" type="slidenum">
              <a:rPr lang="en-CA" smtClean="0"/>
              <a:t>‹#›</a:t>
            </a:fld>
            <a:endParaRPr lang="en-CA"/>
          </a:p>
        </p:txBody>
      </p:sp>
    </p:spTree>
    <p:extLst>
      <p:ext uri="{BB962C8B-B14F-4D97-AF65-F5344CB8AC3E}">
        <p14:creationId xmlns:p14="http://schemas.microsoft.com/office/powerpoint/2010/main" val="32002027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EA0D8-C8BA-9B0D-4A26-F5B7CFC139C7}"/>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2CC7AA49-12D0-279E-07DA-20E3F90BED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9E280BC-56E0-9849-3734-40ACC6996EF8}"/>
              </a:ext>
            </a:extLst>
          </p:cNvPr>
          <p:cNvSpPr>
            <a:spLocks noGrp="1"/>
          </p:cNvSpPr>
          <p:nvPr>
            <p:ph type="dt" sz="half" idx="10"/>
          </p:nvPr>
        </p:nvSpPr>
        <p:spPr/>
        <p:txBody>
          <a:bodyPr/>
          <a:lstStyle/>
          <a:p>
            <a:fld id="{29F68452-43A2-447C-BA05-52D91240A7EE}" type="datetimeFigureOut">
              <a:rPr lang="en-CA" smtClean="0"/>
              <a:t>2023-09-12</a:t>
            </a:fld>
            <a:endParaRPr lang="en-CA"/>
          </a:p>
        </p:txBody>
      </p:sp>
      <p:sp>
        <p:nvSpPr>
          <p:cNvPr id="5" name="Footer Placeholder 4">
            <a:extLst>
              <a:ext uri="{FF2B5EF4-FFF2-40B4-BE49-F238E27FC236}">
                <a16:creationId xmlns:a16="http://schemas.microsoft.com/office/drawing/2014/main" id="{4E034F39-2A52-EE30-E723-F420FD67BA5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7B11103-B669-9C39-931E-067A8890D4D0}"/>
              </a:ext>
            </a:extLst>
          </p:cNvPr>
          <p:cNvSpPr>
            <a:spLocks noGrp="1"/>
          </p:cNvSpPr>
          <p:nvPr>
            <p:ph type="sldNum" sz="quarter" idx="12"/>
          </p:nvPr>
        </p:nvSpPr>
        <p:spPr/>
        <p:txBody>
          <a:bodyPr/>
          <a:lstStyle/>
          <a:p>
            <a:fld id="{CB56784C-C3C8-45C1-B146-7D9F4E3D6875}" type="slidenum">
              <a:rPr lang="en-CA" smtClean="0"/>
              <a:t>‹#›</a:t>
            </a:fld>
            <a:endParaRPr lang="en-CA"/>
          </a:p>
        </p:txBody>
      </p:sp>
    </p:spTree>
    <p:extLst>
      <p:ext uri="{BB962C8B-B14F-4D97-AF65-F5344CB8AC3E}">
        <p14:creationId xmlns:p14="http://schemas.microsoft.com/office/powerpoint/2010/main" val="28089796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5C94-A754-5005-93AA-EB7C5E805CA4}"/>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C56B5EE-21FE-1AA6-0E93-E7C4F330D5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646E384-A506-121C-0338-C69ECC7F6489}"/>
              </a:ext>
            </a:extLst>
          </p:cNvPr>
          <p:cNvSpPr>
            <a:spLocks noGrp="1"/>
          </p:cNvSpPr>
          <p:nvPr>
            <p:ph type="dt" sz="half" idx="10"/>
          </p:nvPr>
        </p:nvSpPr>
        <p:spPr/>
        <p:txBody>
          <a:bodyPr/>
          <a:lstStyle/>
          <a:p>
            <a:fld id="{CB0DF112-D67C-4B72-A36E-52725FF7A96C}" type="datetimeFigureOut">
              <a:rPr lang="en-CA" smtClean="0"/>
              <a:t>2023-09-12</a:t>
            </a:fld>
            <a:endParaRPr lang="en-CA"/>
          </a:p>
        </p:txBody>
      </p:sp>
      <p:sp>
        <p:nvSpPr>
          <p:cNvPr id="5" name="Footer Placeholder 4">
            <a:extLst>
              <a:ext uri="{FF2B5EF4-FFF2-40B4-BE49-F238E27FC236}">
                <a16:creationId xmlns:a16="http://schemas.microsoft.com/office/drawing/2014/main" id="{3FB81739-F747-F9F3-1B30-68C61FBCD5C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5299060-8914-DA8D-709C-AA9BA0898F0F}"/>
              </a:ext>
            </a:extLst>
          </p:cNvPr>
          <p:cNvSpPr>
            <a:spLocks noGrp="1"/>
          </p:cNvSpPr>
          <p:nvPr>
            <p:ph type="sldNum" sz="quarter" idx="12"/>
          </p:nvPr>
        </p:nvSpPr>
        <p:spPr/>
        <p:txBody>
          <a:bodyPr/>
          <a:lstStyle/>
          <a:p>
            <a:fld id="{3DC5031F-5604-4C1B-BD44-C136A6EF8BBB}" type="slidenum">
              <a:rPr lang="en-CA" smtClean="0"/>
              <a:t>‹#›</a:t>
            </a:fld>
            <a:endParaRPr lang="en-CA"/>
          </a:p>
        </p:txBody>
      </p:sp>
    </p:spTree>
    <p:extLst>
      <p:ext uri="{BB962C8B-B14F-4D97-AF65-F5344CB8AC3E}">
        <p14:creationId xmlns:p14="http://schemas.microsoft.com/office/powerpoint/2010/main" val="4136619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2"/>
            <a:ext cx="2743200" cy="365125"/>
          </a:xfrm>
          <a:prstGeom prst="rect">
            <a:avLst/>
          </a:prstGeom>
        </p:spPr>
        <p:txBody>
          <a:bodyPr/>
          <a:lstStyle/>
          <a:p>
            <a:fld id="{841C7C4D-4187-4444-BF5E-C3A8E92A2532}" type="datetimeFigureOut">
              <a:rPr lang="en-US" smtClean="0"/>
              <a:t>9/12/2023</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2"/>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9/12/2023</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4912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482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C94914-3045-4390-8522-FD49833B1A19}"/>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9/12/2023</a:t>
            </a:fld>
            <a:endParaRPr lang="en-US"/>
          </a:p>
        </p:txBody>
      </p:sp>
      <p:sp>
        <p:nvSpPr>
          <p:cNvPr id="5" name="Footer Placeholder 4">
            <a:extLst>
              <a:ext uri="{FF2B5EF4-FFF2-40B4-BE49-F238E27FC236}">
                <a16:creationId xmlns:a16="http://schemas.microsoft.com/office/drawing/2014/main" id="{E978A7C6-01FE-44F0-BEB8-4F18A26DBFB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9F49894-6310-41BD-A18B-F8E4F4CEE05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621663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2C9269-1F3F-4020-9721-1AC2DBDFC4C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9/12/2023</a:t>
            </a:fld>
            <a:endParaRPr lang="en-US"/>
          </a:p>
        </p:txBody>
      </p:sp>
      <p:sp>
        <p:nvSpPr>
          <p:cNvPr id="6" name="Footer Placeholder 5">
            <a:extLst>
              <a:ext uri="{FF2B5EF4-FFF2-40B4-BE49-F238E27FC236}">
                <a16:creationId xmlns:a16="http://schemas.microsoft.com/office/drawing/2014/main" id="{8578C638-2638-4EB5-BBA0-DD47F6D74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D17DB3B-5B36-4F8C-812B-E0C73980BBB1}"/>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65266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theme" Target="../theme/theme4.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79" r:id="rId1"/>
    <p:sldLayoutId id="2147483900" r:id="rId2"/>
    <p:sldLayoutId id="2147483796" r:id="rId3"/>
    <p:sldLayoutId id="2147483778" r:id="rId4"/>
    <p:sldLayoutId id="2147483757" r:id="rId5"/>
    <p:sldLayoutId id="2147483754" r:id="rId6"/>
    <p:sldLayoutId id="2147483768" r:id="rId7"/>
    <p:sldLayoutId id="2147483651" r:id="rId8"/>
    <p:sldLayoutId id="2147483978" r:id="rId9"/>
    <p:sldLayoutId id="2147483653" r:id="rId10"/>
    <p:sldLayoutId id="2147483755" r:id="rId11"/>
    <p:sldLayoutId id="2147483756" r:id="rId12"/>
    <p:sldLayoutId id="2147483772" r:id="rId13"/>
    <p:sldLayoutId id="2147483773" r:id="rId14"/>
    <p:sldLayoutId id="2147483771" r:id="rId15"/>
    <p:sldLayoutId id="2147483775" r:id="rId16"/>
    <p:sldLayoutId id="2147483656" r:id="rId17"/>
    <p:sldLayoutId id="2147483657" r:id="rId18"/>
    <p:sldLayoutId id="2147483670" r:id="rId19"/>
    <p:sldLayoutId id="2147483752" r:id="rId20"/>
    <p:sldLayoutId id="2147483685" r:id="rId21"/>
    <p:sldLayoutId id="2147483764" r:id="rId22"/>
    <p:sldLayoutId id="2147483765" r:id="rId23"/>
    <p:sldLayoutId id="2147483767" r:id="rId24"/>
    <p:sldLayoutId id="2147483797" r:id="rId25"/>
    <p:sldLayoutId id="2147483799" r:id="rId26"/>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89079309"/>
      </p:ext>
    </p:extLst>
  </p:cSld>
  <p:clrMap bg1="lt1" tx1="dk1" bg2="lt2" tx2="dk2" accent1="accent1" accent2="accent2" accent3="accent3" accent4="accent4" accent5="accent5" accent6="accent6" hlink="hlink" folHlink="folHlink"/>
  <p:sldLayoutIdLst>
    <p:sldLayoutId id="2147483727" r:id="rId1"/>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9/12/2023</a:t>
            </a:fld>
            <a:endParaRPr 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pic>
        <p:nvPicPr>
          <p:cNvPr id="7" name="Picture 6">
            <a:extLst>
              <a:ext uri="{FF2B5EF4-FFF2-40B4-BE49-F238E27FC236}">
                <a16:creationId xmlns:a16="http://schemas.microsoft.com/office/drawing/2014/main" id="{852CFDD4-49A5-409B-A21E-33AFCB3FE600}"/>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1351022" y="5967025"/>
            <a:ext cx="462756" cy="598565"/>
          </a:xfrm>
          <a:prstGeom prst="rect">
            <a:avLst/>
          </a:prstGeom>
        </p:spPr>
      </p:pic>
    </p:spTree>
    <p:extLst>
      <p:ext uri="{BB962C8B-B14F-4D97-AF65-F5344CB8AC3E}">
        <p14:creationId xmlns:p14="http://schemas.microsoft.com/office/powerpoint/2010/main" val="3576800441"/>
      </p:ext>
    </p:extLst>
  </p:cSld>
  <p:clrMap bg1="lt1" tx1="dk1" bg2="lt2" tx2="dk2" accent1="accent1" accent2="accent2" accent3="accent3" accent4="accent4" accent5="accent5" accent6="accent6" hlink="hlink" folHlink="folHlink"/>
  <p:sldLayoutIdLst>
    <p:sldLayoutId id="2147483954" r:id="rId1"/>
    <p:sldLayoutId id="214748396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9CBE72-DAD4-46C0-98DE-4D4D978184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37879A5-B2AB-462F-9C0D-78685B2562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F5E8BE0-EB75-4F6A-A010-BFD993FAB3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269F3D-AE94-45EE-B094-2555F67CF215}" type="datetimeFigureOut">
              <a:rPr lang="en-CA" smtClean="0"/>
              <a:t>2023-09-12</a:t>
            </a:fld>
            <a:endParaRPr lang="en-CA"/>
          </a:p>
        </p:txBody>
      </p:sp>
      <p:sp>
        <p:nvSpPr>
          <p:cNvPr id="5" name="Footer Placeholder 4">
            <a:extLst>
              <a:ext uri="{FF2B5EF4-FFF2-40B4-BE49-F238E27FC236}">
                <a16:creationId xmlns:a16="http://schemas.microsoft.com/office/drawing/2014/main" id="{7F80AA75-AA3A-40DC-9008-082ACE42A4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13BEC7BC-5124-4425-9E0D-91A60F15A5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881719-840E-4ABD-97BD-53D9D027882F}" type="slidenum">
              <a:rPr lang="en-CA" smtClean="0"/>
              <a:t>‹#›</a:t>
            </a:fld>
            <a:endParaRPr lang="en-CA"/>
          </a:p>
        </p:txBody>
      </p:sp>
    </p:spTree>
    <p:extLst>
      <p:ext uri="{BB962C8B-B14F-4D97-AF65-F5344CB8AC3E}">
        <p14:creationId xmlns:p14="http://schemas.microsoft.com/office/powerpoint/2010/main" val="1110067360"/>
      </p:ext>
    </p:extLst>
  </p:cSld>
  <p:clrMap bg1="lt1" tx1="dk1" bg2="lt2" tx2="dk2" accent1="accent1" accent2="accent2" accent3="accent3" accent4="accent4" accent5="accent5" accent6="accent6" hlink="hlink" folHlink="folHlink"/>
  <p:sldLayoutIdLst>
    <p:sldLayoutId id="2147483652" r:id="rId1"/>
    <p:sldLayoutId id="2147483980" r:id="rId2"/>
    <p:sldLayoutId id="2147483979" r:id="rId3"/>
    <p:sldLayoutId id="2147483981" r:id="rId4"/>
    <p:sldLayoutId id="214748398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3B0F25-2A47-7CEF-EAED-3981BBD772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F86FD9D8-56A4-CF42-FFE5-8B644187E9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D4769E6-5A51-B512-A6C3-8AE6F3058A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F68452-43A2-447C-BA05-52D91240A7EE}" type="datetimeFigureOut">
              <a:rPr lang="en-CA" smtClean="0"/>
              <a:t>2023-09-12</a:t>
            </a:fld>
            <a:endParaRPr lang="en-CA"/>
          </a:p>
        </p:txBody>
      </p:sp>
      <p:sp>
        <p:nvSpPr>
          <p:cNvPr id="5" name="Footer Placeholder 4">
            <a:extLst>
              <a:ext uri="{FF2B5EF4-FFF2-40B4-BE49-F238E27FC236}">
                <a16:creationId xmlns:a16="http://schemas.microsoft.com/office/drawing/2014/main" id="{266D6B30-6551-42E9-5217-F319D6A673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C427DB65-BEEB-2EE8-BFC5-1A239F79A0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56784C-C3C8-45C1-B146-7D9F4E3D6875}" type="slidenum">
              <a:rPr lang="en-CA" smtClean="0"/>
              <a:t>‹#›</a:t>
            </a:fld>
            <a:endParaRPr lang="en-CA"/>
          </a:p>
        </p:txBody>
      </p:sp>
    </p:spTree>
    <p:extLst>
      <p:ext uri="{BB962C8B-B14F-4D97-AF65-F5344CB8AC3E}">
        <p14:creationId xmlns:p14="http://schemas.microsoft.com/office/powerpoint/2010/main" val="2234891315"/>
      </p:ext>
    </p:extLst>
  </p:cSld>
  <p:clrMap bg1="lt1" tx1="dk1" bg2="lt2" tx2="dk2" accent1="accent1" accent2="accent2" accent3="accent3" accent4="accent4" accent5="accent5" accent6="accent6" hlink="hlink" folHlink="folHlink"/>
  <p:sldLayoutIdLst>
    <p:sldLayoutId id="2147483655" r:id="rId1"/>
    <p:sldLayoutId id="214748398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F5943F-B1F7-4986-5E61-D1FAB82C3F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25C9008-B0E9-FBBF-8FF5-4681365543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A30D66C-3053-4E39-90F4-DE33337255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0DF112-D67C-4B72-A36E-52725FF7A96C}" type="datetimeFigureOut">
              <a:rPr lang="en-CA" smtClean="0"/>
              <a:t>2023-09-12</a:t>
            </a:fld>
            <a:endParaRPr lang="en-CA"/>
          </a:p>
        </p:txBody>
      </p:sp>
      <p:sp>
        <p:nvSpPr>
          <p:cNvPr id="5" name="Footer Placeholder 4">
            <a:extLst>
              <a:ext uri="{FF2B5EF4-FFF2-40B4-BE49-F238E27FC236}">
                <a16:creationId xmlns:a16="http://schemas.microsoft.com/office/drawing/2014/main" id="{89EE4CD4-289C-49F5-2EB0-D088AE0290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DB18C15E-8489-40D2-2707-DCF7317F73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5031F-5604-4C1B-BD44-C136A6EF8BBB}" type="slidenum">
              <a:rPr lang="en-CA" smtClean="0"/>
              <a:t>‹#›</a:t>
            </a:fld>
            <a:endParaRPr lang="en-CA"/>
          </a:p>
        </p:txBody>
      </p:sp>
    </p:spTree>
    <p:extLst>
      <p:ext uri="{BB962C8B-B14F-4D97-AF65-F5344CB8AC3E}">
        <p14:creationId xmlns:p14="http://schemas.microsoft.com/office/powerpoint/2010/main" val="2555044249"/>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7.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7.xml"/><Relationship Id="rId1" Type="http://schemas.openxmlformats.org/officeDocument/2006/relationships/slideLayout" Target="../slideLayouts/slideLayout31.xml"/><Relationship Id="rId5" Type="http://schemas.openxmlformats.org/officeDocument/2006/relationships/image" Target="../media/image29.png"/><Relationship Id="rId4" Type="http://schemas.openxmlformats.org/officeDocument/2006/relationships/hyperlink" Target="https://blogs.imf.org/2018/02/12/chart-of-the-week-crime-joblessness-and-youth-in-the-caribbea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9.xml"/><Relationship Id="rId1" Type="http://schemas.openxmlformats.org/officeDocument/2006/relationships/slideLayout" Target="../slideLayouts/slideLayout3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0.xml"/><Relationship Id="rId1" Type="http://schemas.openxmlformats.org/officeDocument/2006/relationships/slideLayout" Target="../slideLayouts/slideLayout36.xml"/><Relationship Id="rId6" Type="http://schemas.openxmlformats.org/officeDocument/2006/relationships/hyperlink" Target="https://creativecommons.org/licenses/by/2.0/" TargetMode="External"/><Relationship Id="rId5" Type="http://schemas.openxmlformats.org/officeDocument/2006/relationships/hyperlink" Target="https://www.flickr.com/photos/nagarjun/" TargetMode="External"/><Relationship Id="rId4" Type="http://schemas.openxmlformats.org/officeDocument/2006/relationships/hyperlink" Target="https://www.flickr.com/photos/nagarjun/40595266361/in/photolist-24Rgmnx-UCQJjc-7AarZH-4XRQGg-i4mr9i-4XVN9L-9sfB6H-6kBAQv-pE1YsU-mjHbjS-oPGfMP-i4na2z-7157cV-8V8HAT-2GZqxv-3VNSp-WFYhYx-9oDFNn-8V8HJ4-MkmX6S-7te9Na-9oDF6i-dP9kJd-kjLZid-79xHCG-cuENf9-mkK9vk-9aWUyU-8VbNgQ-aooqxx-agTZPu-6fM2R2-6kFLsC-6P2KV7-6kBAM6-9oDFbx-4w3Yo9-4XWcoJ-8GjmKn-agRbV8-MkmWzG-2i1FWQL-8VbN8u-8DugTu-gUXYKA-6fM31H-8V8HKz-4w3Z1m-6kFLKY-rjUCHZ"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jpeg"/></Relationships>
</file>

<file path=ppt/slides/_rels/slide15.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33.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7.png"/><Relationship Id="rId18" Type="http://schemas.openxmlformats.org/officeDocument/2006/relationships/image" Target="../media/image62.png"/><Relationship Id="rId3" Type="http://schemas.openxmlformats.org/officeDocument/2006/relationships/image" Target="../media/image50.jpeg"/><Relationship Id="rId21" Type="http://schemas.openxmlformats.org/officeDocument/2006/relationships/image" Target="../media/image65.png"/><Relationship Id="rId7" Type="http://schemas.microsoft.com/office/2007/relationships/hdphoto" Target="../media/hdphoto14.wdp"/><Relationship Id="rId12" Type="http://schemas.openxmlformats.org/officeDocument/2006/relationships/image" Target="../media/image56.png"/><Relationship Id="rId17" Type="http://schemas.openxmlformats.org/officeDocument/2006/relationships/image" Target="../media/image61.png"/><Relationship Id="rId2" Type="http://schemas.openxmlformats.org/officeDocument/2006/relationships/image" Target="../media/image49.png"/><Relationship Id="rId16" Type="http://schemas.openxmlformats.org/officeDocument/2006/relationships/image" Target="../media/image60.png"/><Relationship Id="rId20" Type="http://schemas.openxmlformats.org/officeDocument/2006/relationships/image" Target="../media/image64.png"/><Relationship Id="rId1" Type="http://schemas.openxmlformats.org/officeDocument/2006/relationships/slideLayout" Target="../slideLayouts/slideLayout12.xml"/><Relationship Id="rId6" Type="http://schemas.openxmlformats.org/officeDocument/2006/relationships/image" Target="../media/image53.png"/><Relationship Id="rId11" Type="http://schemas.microsoft.com/office/2007/relationships/hdphoto" Target="../media/hdphoto16.wdp"/><Relationship Id="rId5" Type="http://schemas.openxmlformats.org/officeDocument/2006/relationships/image" Target="../media/image52.png"/><Relationship Id="rId15" Type="http://schemas.openxmlformats.org/officeDocument/2006/relationships/image" Target="../media/image59.png"/><Relationship Id="rId10" Type="http://schemas.openxmlformats.org/officeDocument/2006/relationships/image" Target="../media/image55.png"/><Relationship Id="rId19" Type="http://schemas.openxmlformats.org/officeDocument/2006/relationships/image" Target="../media/image63.png"/><Relationship Id="rId4" Type="http://schemas.openxmlformats.org/officeDocument/2006/relationships/image" Target="../media/image51.jpeg"/><Relationship Id="rId9" Type="http://schemas.microsoft.com/office/2007/relationships/hdphoto" Target="../media/hdphoto15.wdp"/><Relationship Id="rId14"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67.png"/><Relationship Id="rId4" Type="http://schemas.microsoft.com/office/2007/relationships/hdphoto" Target="../media/hdphoto17.wdp"/></Relationships>
</file>

<file path=ppt/slides/_rels/slide1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5.xml"/><Relationship Id="rId1" Type="http://schemas.openxmlformats.org/officeDocument/2006/relationships/slideLayout" Target="../slideLayouts/slideLayout30.xml"/><Relationship Id="rId4" Type="http://schemas.openxmlformats.org/officeDocument/2006/relationships/image" Target="../media/image7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16.xml"/><Relationship Id="rId1" Type="http://schemas.openxmlformats.org/officeDocument/2006/relationships/slideLayout" Target="../slideLayouts/slideLayout32.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jpeg"/></Relationships>
</file>

<file path=ppt/slides/_rels/slide2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78.png"/><Relationship Id="rId4" Type="http://schemas.openxmlformats.org/officeDocument/2006/relationships/image" Target="../media/image77.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2.xml"/><Relationship Id="rId4" Type="http://schemas.openxmlformats.org/officeDocument/2006/relationships/image" Target="../media/image79.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12.emf"/><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microsoft.com/office/2007/relationships/hdphoto" Target="../media/hdphoto3.wdp"/><Relationship Id="rId5" Type="http://schemas.openxmlformats.org/officeDocument/2006/relationships/image" Target="../media/image14.png"/><Relationship Id="rId10" Type="http://schemas.openxmlformats.org/officeDocument/2006/relationships/image" Target="../media/image17.png"/><Relationship Id="rId4" Type="http://schemas.microsoft.com/office/2007/relationships/hdphoto" Target="../media/hdphoto2.wdp"/><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8.png"/><Relationship Id="rId1" Type="http://schemas.openxmlformats.org/officeDocument/2006/relationships/slideLayout" Target="../slideLayouts/slideLayout29.xml"/><Relationship Id="rId6" Type="http://schemas.openxmlformats.org/officeDocument/2006/relationships/image" Target="../media/image20.png"/><Relationship Id="rId5" Type="http://schemas.microsoft.com/office/2007/relationships/hdphoto" Target="../media/hdphoto6.wdp"/><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13" Type="http://schemas.microsoft.com/office/2007/relationships/hdphoto" Target="../media/hdphoto12.wdp"/><Relationship Id="rId3" Type="http://schemas.microsoft.com/office/2007/relationships/hdphoto" Target="../media/hdphoto7.wdp"/><Relationship Id="rId7" Type="http://schemas.microsoft.com/office/2007/relationships/hdphoto" Target="../media/hdphoto9.wdp"/><Relationship Id="rId12"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4.xml"/><Relationship Id="rId6" Type="http://schemas.openxmlformats.org/officeDocument/2006/relationships/image" Target="../media/image23.png"/><Relationship Id="rId11" Type="http://schemas.microsoft.com/office/2007/relationships/hdphoto" Target="../media/hdphoto11.wdp"/><Relationship Id="rId5" Type="http://schemas.microsoft.com/office/2007/relationships/hdphoto" Target="../media/hdphoto8.wdp"/><Relationship Id="rId10" Type="http://schemas.openxmlformats.org/officeDocument/2006/relationships/image" Target="../media/image25.png"/><Relationship Id="rId4" Type="http://schemas.openxmlformats.org/officeDocument/2006/relationships/image" Target="../media/image22.png"/><Relationship Id="rId9" Type="http://schemas.microsoft.com/office/2007/relationships/hdphoto" Target="../media/hdphoto10.wdp"/></Relationships>
</file>

<file path=ppt/slides/_rels/slide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data.worldbank.org/indicator/SL.UEM.1524.Z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microsoft.com/office/2007/relationships/hdphoto" Target="../media/hdphoto13.wdp"/><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3E3C98F-7180-42E1-BDAD-A891AA266167}"/>
              </a:ext>
            </a:extLst>
          </p:cNvPr>
          <p:cNvSpPr/>
          <p:nvPr/>
        </p:nvSpPr>
        <p:spPr>
          <a:xfrm>
            <a:off x="0" y="-1"/>
            <a:ext cx="12192000" cy="6857999"/>
          </a:xfrm>
          <a:prstGeom prst="rect">
            <a:avLst/>
          </a:prstGeom>
          <a:solidFill>
            <a:srgbClr val="DCDA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 name="Picture 1" descr="Hands holding each other's wrists and interlinked to form a circle">
            <a:extLst>
              <a:ext uri="{FF2B5EF4-FFF2-40B4-BE49-F238E27FC236}">
                <a16:creationId xmlns:a16="http://schemas.microsoft.com/office/drawing/2014/main" id="{FB433D51-9959-D209-4EFE-F45D38C37FA3}"/>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a:ext>
            </a:extLst>
          </a:blip>
          <a:srcRect/>
          <a:stretch/>
        </p:blipFill>
        <p:spPr>
          <a:xfrm>
            <a:off x="3429000" y="0"/>
            <a:ext cx="8763000" cy="5365520"/>
          </a:xfrm>
          <a:prstGeom prst="rect">
            <a:avLst/>
          </a:prstGeom>
          <a:effectLst>
            <a:outerShdw blurRad="508000" dist="101600" dir="5400000" algn="tl" rotWithShape="0">
              <a:prstClr val="black">
                <a:alpha val="10000"/>
              </a:prstClr>
            </a:outerShdw>
          </a:effectLst>
        </p:spPr>
      </p:pic>
      <p:sp>
        <p:nvSpPr>
          <p:cNvPr id="3" name="Rectangle 2">
            <a:extLst>
              <a:ext uri="{FF2B5EF4-FFF2-40B4-BE49-F238E27FC236}">
                <a16:creationId xmlns:a16="http://schemas.microsoft.com/office/drawing/2014/main" id="{C23B7023-479F-4F9F-8472-A4DC35C627D7}"/>
              </a:ext>
            </a:extLst>
          </p:cNvPr>
          <p:cNvSpPr/>
          <p:nvPr/>
        </p:nvSpPr>
        <p:spPr>
          <a:xfrm>
            <a:off x="-1" y="-1"/>
            <a:ext cx="5113867" cy="6857999"/>
          </a:xfrm>
          <a:prstGeom prst="rect">
            <a:avLst/>
          </a:prstGeom>
          <a:solidFill>
            <a:srgbClr val="DCDA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4">
            <a:extLst>
              <a:ext uri="{FF2B5EF4-FFF2-40B4-BE49-F238E27FC236}">
                <a16:creationId xmlns:a16="http://schemas.microsoft.com/office/drawing/2014/main" id="{8E4041C3-8FF0-4512-9EB8-655DC40CD015}"/>
              </a:ext>
            </a:extLst>
          </p:cNvPr>
          <p:cNvSpPr>
            <a:spLocks noGrp="1"/>
          </p:cNvSpPr>
          <p:nvPr>
            <p:ph type="ctrTitle"/>
          </p:nvPr>
        </p:nvSpPr>
        <p:spPr>
          <a:xfrm>
            <a:off x="668867" y="-9742"/>
            <a:ext cx="4144433" cy="4674876"/>
          </a:xfrm>
        </p:spPr>
        <p:txBody>
          <a:bodyPr>
            <a:normAutofit/>
          </a:bodyPr>
          <a:lstStyle/>
          <a:p>
            <a:pPr algn="l"/>
            <a:r>
              <a:rPr lang="en-US" sz="5400" b="1" dirty="0">
                <a:solidFill>
                  <a:srgbClr val="26018B"/>
                </a:solidFill>
              </a:rPr>
              <a:t>Skilling our youth: </a:t>
            </a:r>
            <a:br>
              <a:rPr lang="en-US" sz="5400" b="1" dirty="0">
                <a:solidFill>
                  <a:srgbClr val="26018B"/>
                </a:solidFill>
              </a:rPr>
            </a:br>
            <a:r>
              <a:rPr lang="en-US" sz="4800" dirty="0">
                <a:solidFill>
                  <a:srgbClr val="26018B"/>
                </a:solidFill>
              </a:rPr>
              <a:t>role of partnerships</a:t>
            </a:r>
            <a:br>
              <a:rPr lang="en-US" sz="5400" dirty="0">
                <a:solidFill>
                  <a:srgbClr val="26018B"/>
                </a:solidFill>
              </a:rPr>
            </a:br>
            <a:endParaRPr lang="en-US" sz="5400" dirty="0">
              <a:solidFill>
                <a:srgbClr val="26018B"/>
              </a:solidFill>
            </a:endParaRPr>
          </a:p>
        </p:txBody>
      </p:sp>
      <p:sp>
        <p:nvSpPr>
          <p:cNvPr id="20" name="Rectangle 19">
            <a:extLst>
              <a:ext uri="{FF2B5EF4-FFF2-40B4-BE49-F238E27FC236}">
                <a16:creationId xmlns:a16="http://schemas.microsoft.com/office/drawing/2014/main" id="{569B49DE-FF64-4281-985D-5BFEE4621FA5}"/>
              </a:ext>
            </a:extLst>
          </p:cNvPr>
          <p:cNvSpPr/>
          <p:nvPr/>
        </p:nvSpPr>
        <p:spPr>
          <a:xfrm>
            <a:off x="0" y="5356440"/>
            <a:ext cx="12192000" cy="15113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48405DE-E04F-4882-BBC6-E6EB32C20601}"/>
              </a:ext>
            </a:extLst>
          </p:cNvPr>
          <p:cNvSpPr/>
          <p:nvPr/>
        </p:nvSpPr>
        <p:spPr>
          <a:xfrm>
            <a:off x="5113866" y="-9743"/>
            <a:ext cx="1641476" cy="6877483"/>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Logo, icon&#10;&#10;Description automatically generated">
            <a:extLst>
              <a:ext uri="{FF2B5EF4-FFF2-40B4-BE49-F238E27FC236}">
                <a16:creationId xmlns:a16="http://schemas.microsoft.com/office/drawing/2014/main" id="{FC042812-4FA5-4649-BECD-D9EA948B609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90116" y="5548329"/>
            <a:ext cx="715426" cy="925388"/>
          </a:xfrm>
          <a:prstGeom prst="rect">
            <a:avLst/>
          </a:prstGeom>
        </p:spPr>
      </p:pic>
      <p:sp>
        <p:nvSpPr>
          <p:cNvPr id="18" name="TextBox 17">
            <a:extLst>
              <a:ext uri="{FF2B5EF4-FFF2-40B4-BE49-F238E27FC236}">
                <a16:creationId xmlns:a16="http://schemas.microsoft.com/office/drawing/2014/main" id="{F10D069E-AC58-4049-B45C-6150CF3A85EC}"/>
              </a:ext>
            </a:extLst>
          </p:cNvPr>
          <p:cNvSpPr txBox="1"/>
          <p:nvPr/>
        </p:nvSpPr>
        <p:spPr>
          <a:xfrm>
            <a:off x="7014634" y="5477195"/>
            <a:ext cx="5177366" cy="954107"/>
          </a:xfrm>
          <a:prstGeom prst="rect">
            <a:avLst/>
          </a:prstGeom>
          <a:noFill/>
        </p:spPr>
        <p:txBody>
          <a:bodyPr wrap="square">
            <a:spAutoFit/>
          </a:bodyPr>
          <a:lstStyle/>
          <a:p>
            <a:r>
              <a:rPr lang="en-CA" sz="14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4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COL President &amp; CEO</a:t>
            </a:r>
          </a:p>
          <a:p>
            <a:r>
              <a:rPr lang="en-CA" sz="1400" dirty="0">
                <a:solidFill>
                  <a:srgbClr val="250188"/>
                </a:solidFill>
                <a:latin typeface="Open Sans" panose="020B0606030504020204" pitchFamily="34" charset="0"/>
                <a:ea typeface="Open Sans" panose="020B0606030504020204" pitchFamily="34" charset="0"/>
                <a:cs typeface="Open Sans" panose="020B0606030504020204" pitchFamily="34" charset="0"/>
              </a:rPr>
              <a:t>Commonwealth Youth Ministers’ Meeting</a:t>
            </a:r>
          </a:p>
          <a:p>
            <a:r>
              <a:rPr lang="en-CA" sz="1400" dirty="0">
                <a:solidFill>
                  <a:srgbClr val="250188"/>
                </a:solidFill>
                <a:latin typeface="Open Sans" panose="020B0606030504020204" pitchFamily="34" charset="0"/>
                <a:ea typeface="Open Sans" panose="020B0606030504020204" pitchFamily="34" charset="0"/>
                <a:cs typeface="Open Sans" panose="020B0606030504020204" pitchFamily="34" charset="0"/>
              </a:rPr>
              <a:t>13  September 2023</a:t>
            </a:r>
          </a:p>
        </p:txBody>
      </p:sp>
    </p:spTree>
    <p:extLst>
      <p:ext uri="{BB962C8B-B14F-4D97-AF65-F5344CB8AC3E}">
        <p14:creationId xmlns:p14="http://schemas.microsoft.com/office/powerpoint/2010/main" val="2988802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1013" y="3752850"/>
            <a:ext cx="5200120" cy="1234018"/>
          </a:xfrm>
        </p:spPr>
        <p:txBody>
          <a:bodyPr vert="horz" lIns="91440" tIns="45720" rIns="91440" bIns="45720" rtlCol="0" anchor="ctr">
            <a:normAutofit/>
          </a:bodyPr>
          <a:lstStyle/>
          <a:p>
            <a:r>
              <a:rPr lang="en-US" sz="3300" b="1" dirty="0">
                <a:latin typeface="Open Sans" panose="020B0606030504020204" pitchFamily="34" charset="0"/>
                <a:ea typeface="Open Sans" panose="020B0606030504020204" pitchFamily="34" charset="0"/>
                <a:cs typeface="Open Sans" panose="020B0606030504020204" pitchFamily="34" charset="0"/>
              </a:rPr>
              <a:t>The Namibian College of Open Learning</a:t>
            </a:r>
          </a:p>
        </p:txBody>
      </p:sp>
      <p:pic>
        <p:nvPicPr>
          <p:cNvPr id="14" name="Picture 13" descr="A group of people sitting at a table&#10;&#10;Description automatically generated">
            <a:extLst>
              <a:ext uri="{FF2B5EF4-FFF2-40B4-BE49-F238E27FC236}">
                <a16:creationId xmlns:a16="http://schemas.microsoft.com/office/drawing/2014/main" id="{0F01CFF7-45C3-4CE5-BF6C-3B4603BFA07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4" name="TextBox 3">
            <a:extLst>
              <a:ext uri="{FF2B5EF4-FFF2-40B4-BE49-F238E27FC236}">
                <a16:creationId xmlns:a16="http://schemas.microsoft.com/office/drawing/2014/main" id="{6F58945D-2CD6-A682-6469-52FBF19D8E23}"/>
              </a:ext>
            </a:extLst>
          </p:cNvPr>
          <p:cNvSpPr txBox="1"/>
          <p:nvPr/>
        </p:nvSpPr>
        <p:spPr>
          <a:xfrm>
            <a:off x="481013" y="5112434"/>
            <a:ext cx="4497387"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Offering the Bachelor of Arts in Youth and Community Development Online</a:t>
            </a:r>
            <a:endParaRPr kumimoji="0" lang="en-CA" sz="2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1D215614-DF57-B74C-D44B-353C19EC0D6B}"/>
              </a:ext>
            </a:extLst>
          </p:cNvPr>
          <p:cNvSpPr txBox="1"/>
          <p:nvPr/>
        </p:nvSpPr>
        <p:spPr>
          <a:xfrm>
            <a:off x="6510869" y="4145800"/>
            <a:ext cx="4658470" cy="2215991"/>
          </a:xfrm>
          <a:prstGeom prst="rect">
            <a:avLst/>
          </a:prstGeom>
          <a:solidFill>
            <a:srgbClr val="DCDAD4"/>
          </a:solidFill>
          <a:ln>
            <a:solidFill>
              <a:srgbClr val="DCDAD4"/>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25"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“Educating and developing people to work in the youth sector is vital to Namibia’s continued success</a:t>
            </a:r>
            <a:r>
              <a:rPr kumimoji="0" lang="en-CA" sz="2400" b="1" i="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t>
            </a:r>
            <a:r>
              <a:rPr kumimoji="0" lang="en-CA" sz="2400" b="1"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2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NAMCOL President Dr Heroldt Murangi</a:t>
            </a:r>
          </a:p>
        </p:txBody>
      </p:sp>
      <p:sp>
        <p:nvSpPr>
          <p:cNvPr id="6" name="TextBox 5">
            <a:extLst>
              <a:ext uri="{FF2B5EF4-FFF2-40B4-BE49-F238E27FC236}">
                <a16:creationId xmlns:a16="http://schemas.microsoft.com/office/drawing/2014/main" id="{B5AD6227-9083-E100-6CD7-054A5E677AC9}"/>
              </a:ext>
            </a:extLst>
          </p:cNvPr>
          <p:cNvSpPr txBox="1"/>
          <p:nvPr/>
        </p:nvSpPr>
        <p:spPr>
          <a:xfrm>
            <a:off x="6510869" y="1716668"/>
            <a:ext cx="4658470" cy="2246769"/>
          </a:xfrm>
          <a:prstGeom prst="rect">
            <a:avLst/>
          </a:prstGeom>
          <a:solidFill>
            <a:srgbClr val="DCDAD4"/>
          </a:solidFill>
          <a:ln>
            <a:solidFill>
              <a:srgbClr val="DCDAD4"/>
            </a:solidFill>
          </a:ln>
        </p:spPr>
        <p:txBody>
          <a:bodyPr wrap="square">
            <a:spAutoFit/>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79797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400" b="1" i="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We’re exploring setting up our own Youth Association here in Namibia … I think we’re the groundbreakers</a:t>
            </a:r>
            <a:r>
              <a:rPr kumimoji="0" lang="en-US" sz="2400" b="1" i="0" u="none" strike="noStrike" kern="1200" cap="none" spc="0" normalizeH="0" baseline="0" noProof="0" dirty="0">
                <a:ln>
                  <a:noFill/>
                </a:ln>
                <a:solidFill>
                  <a:srgbClr val="797979"/>
                </a:solidFill>
                <a:effectLst/>
                <a:uLnTx/>
                <a:uFillTx/>
                <a:latin typeface="Open Sans" panose="020B0606030504020204" pitchFamily="34" charset="0"/>
                <a:ea typeface="Open Sans" panose="020B0606030504020204" pitchFamily="34" charset="0"/>
                <a:cs typeface="Open Sans" panose="020B0606030504020204" pitchFamily="34" charset="0"/>
              </a:rPr>
              <a:t>.”</a:t>
            </a:r>
            <a:endParaRPr kumimoji="0" lang="en-US" sz="2400" b="1"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Oliver </a:t>
            </a:r>
            <a:r>
              <a:rPr kumimoji="0" lang="en-US"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Mhuriro</a:t>
            </a:r>
            <a:r>
              <a:rPr kumimoji="0" lang="en-US"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BA: YCD Student</a:t>
            </a:r>
            <a:endParaRPr kumimoji="0" lang="en-CA"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665C50EA-C4B8-2D0A-D487-C6E96E8C7AE8}"/>
              </a:ext>
            </a:extLst>
          </p:cNvPr>
          <p:cNvSpPr txBox="1"/>
          <p:nvPr/>
        </p:nvSpPr>
        <p:spPr>
          <a:xfrm>
            <a:off x="497154" y="6475858"/>
            <a:ext cx="3448195"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alibri" panose="020F0502020204030204"/>
                <a:ea typeface="+mn-ea"/>
                <a:cs typeface="+mn-cs"/>
              </a:rPr>
              <a:t>Photo by </a:t>
            </a:r>
            <a:r>
              <a:rPr kumimoji="0" lang="en-US" sz="1000" b="0" i="0" u="none" strike="noStrike" kern="1200" cap="none" spc="0" normalizeH="0" baseline="0" noProof="0" dirty="0">
                <a:ln>
                  <a:noFill/>
                </a:ln>
                <a:effectLst/>
                <a:uLnTx/>
                <a:uFillTx/>
                <a:latin typeface="Calibri" panose="020F0502020204030204"/>
                <a:ea typeface="+mn-ea"/>
                <a:cs typeface="+mn-cs"/>
                <a:hlinkClick r:id="rId4">
                  <a:extLst>
                    <a:ext uri="{A12FA001-AC4F-418D-AE19-62706E023703}">
                      <ahyp:hlinkClr xmlns:ahyp="http://schemas.microsoft.com/office/drawing/2018/hyperlinkcolor" val="tx"/>
                    </a:ext>
                  </a:extLst>
                </a:hlinkClick>
              </a:rPr>
              <a:t>IMF Blog</a:t>
            </a:r>
            <a:endParaRPr kumimoji="0" lang="en-CA" sz="1000" b="0" i="0" u="none" strike="noStrike" kern="1200" cap="none" spc="0" normalizeH="0" baseline="0" noProof="0" dirty="0">
              <a:ln>
                <a:noFill/>
              </a:ln>
              <a:effectLst/>
              <a:uLnTx/>
              <a:uFillTx/>
              <a:latin typeface="Calibri" panose="020F0502020204030204"/>
              <a:ea typeface="+mn-ea"/>
              <a:cs typeface="+mn-cs"/>
            </a:endParaRPr>
          </a:p>
        </p:txBody>
      </p:sp>
      <p:pic>
        <p:nvPicPr>
          <p:cNvPr id="10" name="Picture 2" descr="A picture containing text, clipart&#10;&#10;Description automatically generated">
            <a:extLst>
              <a:ext uri="{FF2B5EF4-FFF2-40B4-BE49-F238E27FC236}">
                <a16:creationId xmlns:a16="http://schemas.microsoft.com/office/drawing/2014/main" id="{3C5DB6B8-DC7D-8671-AA06-D7DE4185A2F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421658" y="5967284"/>
            <a:ext cx="466725" cy="600075"/>
          </a:xfrm>
          <a:prstGeom prst="rect">
            <a:avLst/>
          </a:prstGeom>
        </p:spPr>
      </p:pic>
    </p:spTree>
    <p:extLst>
      <p:ext uri="{BB962C8B-B14F-4D97-AF65-F5344CB8AC3E}">
        <p14:creationId xmlns:p14="http://schemas.microsoft.com/office/powerpoint/2010/main" val="813914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08CF217-5CEF-FB44-8E30-D28C6FD4B79C}"/>
              </a:ext>
            </a:extLst>
          </p:cNvPr>
          <p:cNvGrpSpPr/>
          <p:nvPr/>
        </p:nvGrpSpPr>
        <p:grpSpPr>
          <a:xfrm>
            <a:off x="36080" y="1053755"/>
            <a:ext cx="11051687" cy="5676809"/>
            <a:chOff x="1118454" y="565412"/>
            <a:chExt cx="10447397" cy="5366410"/>
          </a:xfrm>
          <a:solidFill>
            <a:srgbClr val="407BBF">
              <a:alpha val="68000"/>
            </a:srgbClr>
          </a:solidFill>
        </p:grpSpPr>
        <p:grpSp>
          <p:nvGrpSpPr>
            <p:cNvPr id="5" name="Group 4">
              <a:extLst>
                <a:ext uri="{FF2B5EF4-FFF2-40B4-BE49-F238E27FC236}">
                  <a16:creationId xmlns:a16="http://schemas.microsoft.com/office/drawing/2014/main" id="{B15BB586-6CC8-A04F-BB43-7E3C08AD0151}"/>
                </a:ext>
              </a:extLst>
            </p:cNvPr>
            <p:cNvGrpSpPr/>
            <p:nvPr/>
          </p:nvGrpSpPr>
          <p:grpSpPr>
            <a:xfrm>
              <a:off x="1118454" y="565412"/>
              <a:ext cx="2914373" cy="2230365"/>
              <a:chOff x="1118454" y="565412"/>
              <a:chExt cx="2914373" cy="2230365"/>
            </a:xfrm>
            <a:grpFill/>
          </p:grpSpPr>
          <p:sp>
            <p:nvSpPr>
              <p:cNvPr id="191" name="Freeform 184">
                <a:extLst>
                  <a:ext uri="{FF2B5EF4-FFF2-40B4-BE49-F238E27FC236}">
                    <a16:creationId xmlns:a16="http://schemas.microsoft.com/office/drawing/2014/main" id="{AED27F90-77BD-4075-9ECE-B08AC5B5406A}"/>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86">
                <a:extLst>
                  <a:ext uri="{FF2B5EF4-FFF2-40B4-BE49-F238E27FC236}">
                    <a16:creationId xmlns:a16="http://schemas.microsoft.com/office/drawing/2014/main" id="{A44985F9-EABF-4386-93C3-DE6607DB289F}"/>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194" name="Freeform 187">
                <a:extLst>
                  <a:ext uri="{FF2B5EF4-FFF2-40B4-BE49-F238E27FC236}">
                    <a16:creationId xmlns:a16="http://schemas.microsoft.com/office/drawing/2014/main" id="{AF4A2D15-8724-4345-82D7-93D920EE4C82}"/>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195" name="Freeform 188">
                <a:extLst>
                  <a:ext uri="{FF2B5EF4-FFF2-40B4-BE49-F238E27FC236}">
                    <a16:creationId xmlns:a16="http://schemas.microsoft.com/office/drawing/2014/main" id="{2D1BE213-D0B3-42E3-8FEC-899DBB54F4E1}"/>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89">
                <a:extLst>
                  <a:ext uri="{FF2B5EF4-FFF2-40B4-BE49-F238E27FC236}">
                    <a16:creationId xmlns:a16="http://schemas.microsoft.com/office/drawing/2014/main" id="{DC855FBA-6309-40D1-80C7-3A78471BDC60}"/>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90">
                <a:extLst>
                  <a:ext uri="{FF2B5EF4-FFF2-40B4-BE49-F238E27FC236}">
                    <a16:creationId xmlns:a16="http://schemas.microsoft.com/office/drawing/2014/main" id="{00CB3472-41F5-42B8-8617-462C863045D7}"/>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91">
                <a:extLst>
                  <a:ext uri="{FF2B5EF4-FFF2-40B4-BE49-F238E27FC236}">
                    <a16:creationId xmlns:a16="http://schemas.microsoft.com/office/drawing/2014/main" id="{98A52A1E-A04D-41A5-9628-D0C8792E066F}"/>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92">
                <a:extLst>
                  <a:ext uri="{FF2B5EF4-FFF2-40B4-BE49-F238E27FC236}">
                    <a16:creationId xmlns:a16="http://schemas.microsoft.com/office/drawing/2014/main" id="{45121811-B3B5-48AC-B26B-721227D86234}"/>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93">
                <a:extLst>
                  <a:ext uri="{FF2B5EF4-FFF2-40B4-BE49-F238E27FC236}">
                    <a16:creationId xmlns:a16="http://schemas.microsoft.com/office/drawing/2014/main" id="{5B57EADC-991B-46E5-836F-FAA9D0FD67D5}"/>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94">
                <a:extLst>
                  <a:ext uri="{FF2B5EF4-FFF2-40B4-BE49-F238E27FC236}">
                    <a16:creationId xmlns:a16="http://schemas.microsoft.com/office/drawing/2014/main" id="{FC62EC9C-E1E5-46C9-9420-944F91D1F874}"/>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202" name="Freeform 195">
                <a:extLst>
                  <a:ext uri="{FF2B5EF4-FFF2-40B4-BE49-F238E27FC236}">
                    <a16:creationId xmlns:a16="http://schemas.microsoft.com/office/drawing/2014/main" id="{33293562-9C09-4610-B8EC-DA8EAAEF57D3}"/>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203" name="Freeform 196">
                <a:extLst>
                  <a:ext uri="{FF2B5EF4-FFF2-40B4-BE49-F238E27FC236}">
                    <a16:creationId xmlns:a16="http://schemas.microsoft.com/office/drawing/2014/main" id="{866F2CDC-21DD-4F9D-84A1-415D2928A4E7}"/>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97">
                <a:extLst>
                  <a:ext uri="{FF2B5EF4-FFF2-40B4-BE49-F238E27FC236}">
                    <a16:creationId xmlns:a16="http://schemas.microsoft.com/office/drawing/2014/main" id="{6F9B71D9-FC60-4DA8-80FC-5BCFA5C6E23E}"/>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205" name="Freeform 198">
                <a:extLst>
                  <a:ext uri="{FF2B5EF4-FFF2-40B4-BE49-F238E27FC236}">
                    <a16:creationId xmlns:a16="http://schemas.microsoft.com/office/drawing/2014/main" id="{E996F049-3F6C-42BC-BD5A-59281ED12773}"/>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dirty="0">
                  <a:latin typeface="Gudea" panose="02000000000000000000" pitchFamily="50" charset="0"/>
                </a:endParaRPr>
              </a:p>
            </p:txBody>
          </p:sp>
          <p:sp>
            <p:nvSpPr>
              <p:cNvPr id="206" name="Freeform 199">
                <a:extLst>
                  <a:ext uri="{FF2B5EF4-FFF2-40B4-BE49-F238E27FC236}">
                    <a16:creationId xmlns:a16="http://schemas.microsoft.com/office/drawing/2014/main" id="{DBEAF576-8DBC-4912-BEF5-1CE7CA61D639}"/>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200">
                <a:extLst>
                  <a:ext uri="{FF2B5EF4-FFF2-40B4-BE49-F238E27FC236}">
                    <a16:creationId xmlns:a16="http://schemas.microsoft.com/office/drawing/2014/main" id="{ED37E263-A443-4559-B168-F9716884C109}"/>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208" name="Freeform 201">
                <a:extLst>
                  <a:ext uri="{FF2B5EF4-FFF2-40B4-BE49-F238E27FC236}">
                    <a16:creationId xmlns:a16="http://schemas.microsoft.com/office/drawing/2014/main" id="{5F769188-8D5F-4A8B-8513-AF61DB3B1BBD}"/>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209" name="Freeform 202">
                <a:extLst>
                  <a:ext uri="{FF2B5EF4-FFF2-40B4-BE49-F238E27FC236}">
                    <a16:creationId xmlns:a16="http://schemas.microsoft.com/office/drawing/2014/main" id="{733A8D1E-989A-40A3-81AC-9553FB27325E}"/>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203">
                <a:extLst>
                  <a:ext uri="{FF2B5EF4-FFF2-40B4-BE49-F238E27FC236}">
                    <a16:creationId xmlns:a16="http://schemas.microsoft.com/office/drawing/2014/main" id="{346C4E43-6113-47B5-AFAA-3351F1CC16A3}"/>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204">
                <a:extLst>
                  <a:ext uri="{FF2B5EF4-FFF2-40B4-BE49-F238E27FC236}">
                    <a16:creationId xmlns:a16="http://schemas.microsoft.com/office/drawing/2014/main" id="{F0669282-2F09-4713-9DF9-239E85A776B8}"/>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205">
                <a:extLst>
                  <a:ext uri="{FF2B5EF4-FFF2-40B4-BE49-F238E27FC236}">
                    <a16:creationId xmlns:a16="http://schemas.microsoft.com/office/drawing/2014/main" id="{18CEF245-6487-462E-BBAF-59F09F6A1D98}"/>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213" name="Freeform 206">
                <a:extLst>
                  <a:ext uri="{FF2B5EF4-FFF2-40B4-BE49-F238E27FC236}">
                    <a16:creationId xmlns:a16="http://schemas.microsoft.com/office/drawing/2014/main" id="{4317297A-8B47-4900-94C5-FC0F12610634}"/>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207">
                <a:extLst>
                  <a:ext uri="{FF2B5EF4-FFF2-40B4-BE49-F238E27FC236}">
                    <a16:creationId xmlns:a16="http://schemas.microsoft.com/office/drawing/2014/main" id="{9A9CF3D5-980C-41DF-AA04-991103EE4E4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208">
                <a:extLst>
                  <a:ext uri="{FF2B5EF4-FFF2-40B4-BE49-F238E27FC236}">
                    <a16:creationId xmlns:a16="http://schemas.microsoft.com/office/drawing/2014/main" id="{6213FF54-0661-4FDE-B0AF-D1ADDA5F5742}"/>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209">
                <a:extLst>
                  <a:ext uri="{FF2B5EF4-FFF2-40B4-BE49-F238E27FC236}">
                    <a16:creationId xmlns:a16="http://schemas.microsoft.com/office/drawing/2014/main" id="{6AD4F22C-625C-4F88-86C2-DC571AE91468}"/>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210">
                <a:extLst>
                  <a:ext uri="{FF2B5EF4-FFF2-40B4-BE49-F238E27FC236}">
                    <a16:creationId xmlns:a16="http://schemas.microsoft.com/office/drawing/2014/main" id="{B8C826E8-54FB-407E-ADB9-32AE9F8D6A2B}"/>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211">
                <a:extLst>
                  <a:ext uri="{FF2B5EF4-FFF2-40B4-BE49-F238E27FC236}">
                    <a16:creationId xmlns:a16="http://schemas.microsoft.com/office/drawing/2014/main" id="{E3052C48-B2AD-4299-8A24-0DA0EBE1AC00}"/>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212">
                <a:extLst>
                  <a:ext uri="{FF2B5EF4-FFF2-40B4-BE49-F238E27FC236}">
                    <a16:creationId xmlns:a16="http://schemas.microsoft.com/office/drawing/2014/main" id="{B323D677-85C0-488A-9E3E-4C71CEAF469E}"/>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213">
                <a:extLst>
                  <a:ext uri="{FF2B5EF4-FFF2-40B4-BE49-F238E27FC236}">
                    <a16:creationId xmlns:a16="http://schemas.microsoft.com/office/drawing/2014/main" id="{00E4503B-37A2-4BB7-81D6-9DCBD6719153}"/>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214">
                <a:extLst>
                  <a:ext uri="{FF2B5EF4-FFF2-40B4-BE49-F238E27FC236}">
                    <a16:creationId xmlns:a16="http://schemas.microsoft.com/office/drawing/2014/main" id="{5A8AB8FE-1829-4E30-B77C-1C073F7CA32E}"/>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222" name="Freeform 215">
                <a:extLst>
                  <a:ext uri="{FF2B5EF4-FFF2-40B4-BE49-F238E27FC236}">
                    <a16:creationId xmlns:a16="http://schemas.microsoft.com/office/drawing/2014/main" id="{B35A6074-0165-41F8-9618-F8D5AED2F5A8}"/>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216">
                <a:extLst>
                  <a:ext uri="{FF2B5EF4-FFF2-40B4-BE49-F238E27FC236}">
                    <a16:creationId xmlns:a16="http://schemas.microsoft.com/office/drawing/2014/main" id="{3EF099E6-2CEA-4767-A9F1-4475860E1841}"/>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217">
                <a:extLst>
                  <a:ext uri="{FF2B5EF4-FFF2-40B4-BE49-F238E27FC236}">
                    <a16:creationId xmlns:a16="http://schemas.microsoft.com/office/drawing/2014/main" id="{4C9F6E92-4FF7-4FF4-A6B0-423A55CDA712}"/>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49DE58DD-01A6-8143-995A-AD8AEBCBA1C9}"/>
                </a:ext>
              </a:extLst>
            </p:cNvPr>
            <p:cNvGrpSpPr/>
            <p:nvPr/>
          </p:nvGrpSpPr>
          <p:grpSpPr>
            <a:xfrm>
              <a:off x="2813338" y="2076124"/>
              <a:ext cx="8752513" cy="3855698"/>
              <a:chOff x="2813338" y="2076124"/>
              <a:chExt cx="8752513" cy="3855698"/>
            </a:xfrm>
            <a:grpFill/>
          </p:grpSpPr>
          <p:sp>
            <p:nvSpPr>
              <p:cNvPr id="12" name="Freeform 5">
                <a:extLst>
                  <a:ext uri="{FF2B5EF4-FFF2-40B4-BE49-F238E27FC236}">
                    <a16:creationId xmlns:a16="http://schemas.microsoft.com/office/drawing/2014/main" id="{13FB5821-9230-447E-9A0C-5499C53FC87E}"/>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9A3C2E7-5FFF-4C16-A9D0-A5E539E4A90F}"/>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8">
                <a:extLst>
                  <a:ext uri="{FF2B5EF4-FFF2-40B4-BE49-F238E27FC236}">
                    <a16:creationId xmlns:a16="http://schemas.microsoft.com/office/drawing/2014/main" id="{89F963B4-7860-451B-B4C0-5BF4C32F1296}"/>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9">
                <a:extLst>
                  <a:ext uri="{FF2B5EF4-FFF2-40B4-BE49-F238E27FC236}">
                    <a16:creationId xmlns:a16="http://schemas.microsoft.com/office/drawing/2014/main" id="{ACE19ABF-32E6-4E2A-B73E-55D670593CD4}"/>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10">
                <a:extLst>
                  <a:ext uri="{FF2B5EF4-FFF2-40B4-BE49-F238E27FC236}">
                    <a16:creationId xmlns:a16="http://schemas.microsoft.com/office/drawing/2014/main" id="{19C2BD02-0E88-4E05-A35F-9864BE1449AB}"/>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21" name="Freeform 14">
                <a:extLst>
                  <a:ext uri="{FF2B5EF4-FFF2-40B4-BE49-F238E27FC236}">
                    <a16:creationId xmlns:a16="http://schemas.microsoft.com/office/drawing/2014/main" id="{A3D53AE8-D504-41A5-A7DC-48E4CB885BE0}"/>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
                <a:extLst>
                  <a:ext uri="{FF2B5EF4-FFF2-40B4-BE49-F238E27FC236}">
                    <a16:creationId xmlns:a16="http://schemas.microsoft.com/office/drawing/2014/main" id="{C2D17B76-49DC-4087-97BB-9A1657EBA6D9}"/>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30">
                <a:extLst>
                  <a:ext uri="{FF2B5EF4-FFF2-40B4-BE49-F238E27FC236}">
                    <a16:creationId xmlns:a16="http://schemas.microsoft.com/office/drawing/2014/main" id="{7368C557-6FB0-4C16-8C11-7B66DF4A8DF0}"/>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32">
                <a:extLst>
                  <a:ext uri="{FF2B5EF4-FFF2-40B4-BE49-F238E27FC236}">
                    <a16:creationId xmlns:a16="http://schemas.microsoft.com/office/drawing/2014/main" id="{335D4D8F-F168-422B-955D-D8C5820B0B78}"/>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40">
                <a:extLst>
                  <a:ext uri="{FF2B5EF4-FFF2-40B4-BE49-F238E27FC236}">
                    <a16:creationId xmlns:a16="http://schemas.microsoft.com/office/drawing/2014/main" id="{C123F673-AB6E-4556-A3C1-C1D11839B764}"/>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66">
                <a:extLst>
                  <a:ext uri="{FF2B5EF4-FFF2-40B4-BE49-F238E27FC236}">
                    <a16:creationId xmlns:a16="http://schemas.microsoft.com/office/drawing/2014/main" id="{5A840678-F145-402B-B50C-8F7697E72773}"/>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81">
                <a:extLst>
                  <a:ext uri="{FF2B5EF4-FFF2-40B4-BE49-F238E27FC236}">
                    <a16:creationId xmlns:a16="http://schemas.microsoft.com/office/drawing/2014/main" id="{2FDA6764-F283-4D3C-B623-E13F52A46D7B}"/>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128">
                <a:extLst>
                  <a:ext uri="{FF2B5EF4-FFF2-40B4-BE49-F238E27FC236}">
                    <a16:creationId xmlns:a16="http://schemas.microsoft.com/office/drawing/2014/main" id="{29686F22-886C-4A8D-9EBB-8FAA0619D741}"/>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136" name="Freeform 129">
                <a:extLst>
                  <a:ext uri="{FF2B5EF4-FFF2-40B4-BE49-F238E27FC236}">
                    <a16:creationId xmlns:a16="http://schemas.microsoft.com/office/drawing/2014/main" id="{2DFFD2B1-9848-49C9-81D8-B0DBC2A42EB2}"/>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148">
                <a:extLst>
                  <a:ext uri="{FF2B5EF4-FFF2-40B4-BE49-F238E27FC236}">
                    <a16:creationId xmlns:a16="http://schemas.microsoft.com/office/drawing/2014/main" id="{872E042F-FF71-4807-83E3-9E9B689269C6}"/>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181" name="Freeform 174">
                <a:extLst>
                  <a:ext uri="{FF2B5EF4-FFF2-40B4-BE49-F238E27FC236}">
                    <a16:creationId xmlns:a16="http://schemas.microsoft.com/office/drawing/2014/main" id="{C5F81096-C92A-4B4B-8499-989E1D6A3FDB}"/>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184" name="Freeform 177">
                <a:extLst>
                  <a:ext uri="{FF2B5EF4-FFF2-40B4-BE49-F238E27FC236}">
                    <a16:creationId xmlns:a16="http://schemas.microsoft.com/office/drawing/2014/main" id="{984821B8-E3B5-4057-BB8B-0C2235B43BB2}"/>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185" name="Freeform 178">
                <a:extLst>
                  <a:ext uri="{FF2B5EF4-FFF2-40B4-BE49-F238E27FC236}">
                    <a16:creationId xmlns:a16="http://schemas.microsoft.com/office/drawing/2014/main" id="{449BC2D8-A210-4DD8-9756-4275F1601636}"/>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39">
                <a:extLst>
                  <a:ext uri="{FF2B5EF4-FFF2-40B4-BE49-F238E27FC236}">
                    <a16:creationId xmlns:a16="http://schemas.microsoft.com/office/drawing/2014/main" id="{54F4DC2A-A9B0-4B5F-93FC-CF472E17BEF9}"/>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48">
                <a:extLst>
                  <a:ext uri="{FF2B5EF4-FFF2-40B4-BE49-F238E27FC236}">
                    <a16:creationId xmlns:a16="http://schemas.microsoft.com/office/drawing/2014/main" id="{F1DE5AC8-3863-4E39-BCCB-15E8776CAC35}"/>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56" name="Freeform 249">
                <a:extLst>
                  <a:ext uri="{FF2B5EF4-FFF2-40B4-BE49-F238E27FC236}">
                    <a16:creationId xmlns:a16="http://schemas.microsoft.com/office/drawing/2014/main" id="{AC3E8A56-08F4-422D-A30F-A66339042170}"/>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72">
                <a:extLst>
                  <a:ext uri="{FF2B5EF4-FFF2-40B4-BE49-F238E27FC236}">
                    <a16:creationId xmlns:a16="http://schemas.microsoft.com/office/drawing/2014/main" id="{FA6591A4-1459-4C60-92E6-5BFBA5710211}"/>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73">
                <a:extLst>
                  <a:ext uri="{FF2B5EF4-FFF2-40B4-BE49-F238E27FC236}">
                    <a16:creationId xmlns:a16="http://schemas.microsoft.com/office/drawing/2014/main" id="{0B733015-AEA3-4C31-B019-AFE3F8C276B8}"/>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80">
                <a:extLst>
                  <a:ext uri="{FF2B5EF4-FFF2-40B4-BE49-F238E27FC236}">
                    <a16:creationId xmlns:a16="http://schemas.microsoft.com/office/drawing/2014/main" id="{F9DBEF3B-597B-4F5F-A1BC-09169F3D763E}"/>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81">
                <a:extLst>
                  <a:ext uri="{FF2B5EF4-FFF2-40B4-BE49-F238E27FC236}">
                    <a16:creationId xmlns:a16="http://schemas.microsoft.com/office/drawing/2014/main" id="{FD24A978-46D2-4E15-8D9E-FA29242836E3}"/>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84">
                <a:extLst>
                  <a:ext uri="{FF2B5EF4-FFF2-40B4-BE49-F238E27FC236}">
                    <a16:creationId xmlns:a16="http://schemas.microsoft.com/office/drawing/2014/main" id="{8E157523-6A85-49EE-B249-86343C6EB9E1}"/>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85">
                <a:extLst>
                  <a:ext uri="{FF2B5EF4-FFF2-40B4-BE49-F238E27FC236}">
                    <a16:creationId xmlns:a16="http://schemas.microsoft.com/office/drawing/2014/main" id="{01D5E07B-57F6-423F-B99E-C080E139CBBF}"/>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87">
                <a:extLst>
                  <a:ext uri="{FF2B5EF4-FFF2-40B4-BE49-F238E27FC236}">
                    <a16:creationId xmlns:a16="http://schemas.microsoft.com/office/drawing/2014/main" id="{AF2DEA5B-5FC7-4BBF-BC08-0C7E60BDDAB3}"/>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88">
                <a:extLst>
                  <a:ext uri="{FF2B5EF4-FFF2-40B4-BE49-F238E27FC236}">
                    <a16:creationId xmlns:a16="http://schemas.microsoft.com/office/drawing/2014/main" id="{D20DB2B8-D751-433F-9F8B-9D843BEC4BC6}"/>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91">
                <a:extLst>
                  <a:ext uri="{FF2B5EF4-FFF2-40B4-BE49-F238E27FC236}">
                    <a16:creationId xmlns:a16="http://schemas.microsoft.com/office/drawing/2014/main" id="{204223BF-046D-40FE-BF5E-FCF00BE5D476}"/>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92">
                <a:extLst>
                  <a:ext uri="{FF2B5EF4-FFF2-40B4-BE49-F238E27FC236}">
                    <a16:creationId xmlns:a16="http://schemas.microsoft.com/office/drawing/2014/main" id="{0FE160BE-2D4E-40D3-8C46-4A01487F1B8F}"/>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94">
                <a:extLst>
                  <a:ext uri="{FF2B5EF4-FFF2-40B4-BE49-F238E27FC236}">
                    <a16:creationId xmlns:a16="http://schemas.microsoft.com/office/drawing/2014/main" id="{AEFDFE1E-6AEE-4939-8FC9-883D8877EB61}"/>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02" name="Freeform 295">
                <a:extLst>
                  <a:ext uri="{FF2B5EF4-FFF2-40B4-BE49-F238E27FC236}">
                    <a16:creationId xmlns:a16="http://schemas.microsoft.com/office/drawing/2014/main" id="{41FDDF10-095C-4050-AFB5-01C1BB21B969}"/>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7">
                <a:extLst>
                  <a:ext uri="{FF2B5EF4-FFF2-40B4-BE49-F238E27FC236}">
                    <a16:creationId xmlns:a16="http://schemas.microsoft.com/office/drawing/2014/main" id="{1F5B5C12-2620-415B-93AB-9E82264B26ED}"/>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9">
                <a:extLst>
                  <a:ext uri="{FF2B5EF4-FFF2-40B4-BE49-F238E27FC236}">
                    <a16:creationId xmlns:a16="http://schemas.microsoft.com/office/drawing/2014/main" id="{07BDFC8F-E71B-4072-B889-82EB08A12A96}"/>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31">
                <a:extLst>
                  <a:ext uri="{FF2B5EF4-FFF2-40B4-BE49-F238E27FC236}">
                    <a16:creationId xmlns:a16="http://schemas.microsoft.com/office/drawing/2014/main" id="{A6F6D68C-9894-4A55-B723-413A36CD7234}"/>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3">
                <a:extLst>
                  <a:ext uri="{FF2B5EF4-FFF2-40B4-BE49-F238E27FC236}">
                    <a16:creationId xmlns:a16="http://schemas.microsoft.com/office/drawing/2014/main" id="{6061FB93-C4EF-4D6A-8FF6-684B46D5AE9A}"/>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374" name="Group 373">
            <a:extLst>
              <a:ext uri="{FF2B5EF4-FFF2-40B4-BE49-F238E27FC236}">
                <a16:creationId xmlns:a16="http://schemas.microsoft.com/office/drawing/2014/main" id="{CD54FC84-A9A3-1444-BD7B-18C6C18B2300}"/>
              </a:ext>
            </a:extLst>
          </p:cNvPr>
          <p:cNvGrpSpPr/>
          <p:nvPr/>
        </p:nvGrpSpPr>
        <p:grpSpPr>
          <a:xfrm>
            <a:off x="-892181" y="1029903"/>
            <a:ext cx="12387427" cy="6106147"/>
            <a:chOff x="240949" y="542864"/>
            <a:chExt cx="11710101" cy="5772272"/>
          </a:xfrm>
          <a:solidFill>
            <a:schemeClr val="tx1">
              <a:alpha val="15000"/>
            </a:schemeClr>
          </a:solidFill>
        </p:grpSpPr>
        <p:sp>
          <p:nvSpPr>
            <p:cNvPr id="8" name="Freeform 1">
              <a:extLst>
                <a:ext uri="{FF2B5EF4-FFF2-40B4-BE49-F238E27FC236}">
                  <a16:creationId xmlns:a16="http://schemas.microsoft.com/office/drawing/2014/main" id="{96327F28-CCEB-4019-A3B0-BC2248893901}"/>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2">
              <a:extLst>
                <a:ext uri="{FF2B5EF4-FFF2-40B4-BE49-F238E27FC236}">
                  <a16:creationId xmlns:a16="http://schemas.microsoft.com/office/drawing/2014/main" id="{6A3B0AA0-4D92-4AFC-ABE7-89374E893FF3}"/>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3">
              <a:extLst>
                <a:ext uri="{FF2B5EF4-FFF2-40B4-BE49-F238E27FC236}">
                  <a16:creationId xmlns:a16="http://schemas.microsoft.com/office/drawing/2014/main" id="{30D92350-C75E-4512-B067-84E3BE8D8512}"/>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4">
              <a:extLst>
                <a:ext uri="{FF2B5EF4-FFF2-40B4-BE49-F238E27FC236}">
                  <a16:creationId xmlns:a16="http://schemas.microsoft.com/office/drawing/2014/main" id="{22002F80-166C-41BE-AFDA-A1362CB3CD3A}"/>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6">
              <a:extLst>
                <a:ext uri="{FF2B5EF4-FFF2-40B4-BE49-F238E27FC236}">
                  <a16:creationId xmlns:a16="http://schemas.microsoft.com/office/drawing/2014/main" id="{FCD3E026-5CA4-49D6-96AD-6FA0B63F2074}"/>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11">
              <a:extLst>
                <a:ext uri="{FF2B5EF4-FFF2-40B4-BE49-F238E27FC236}">
                  <a16:creationId xmlns:a16="http://schemas.microsoft.com/office/drawing/2014/main" id="{6B43FEA7-DEF4-4BCA-983A-31AB5272CF14}"/>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
              <a:extLst>
                <a:ext uri="{FF2B5EF4-FFF2-40B4-BE49-F238E27FC236}">
                  <a16:creationId xmlns:a16="http://schemas.microsoft.com/office/drawing/2014/main" id="{E055790D-88BB-4C40-804D-798C93DA5BC9}"/>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20" name="Freeform 13">
              <a:extLst>
                <a:ext uri="{FF2B5EF4-FFF2-40B4-BE49-F238E27FC236}">
                  <a16:creationId xmlns:a16="http://schemas.microsoft.com/office/drawing/2014/main" id="{1CDCF445-1951-45D4-9022-D740F8040C82}"/>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5">
              <a:extLst>
                <a:ext uri="{FF2B5EF4-FFF2-40B4-BE49-F238E27FC236}">
                  <a16:creationId xmlns:a16="http://schemas.microsoft.com/office/drawing/2014/main" id="{6CBBB3A2-B333-4FF6-9B39-980CDBD1253F}"/>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6">
              <a:extLst>
                <a:ext uri="{FF2B5EF4-FFF2-40B4-BE49-F238E27FC236}">
                  <a16:creationId xmlns:a16="http://schemas.microsoft.com/office/drawing/2014/main" id="{7CC89C1C-B44B-4272-8238-E6C1DB213096}"/>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
              <a:extLst>
                <a:ext uri="{FF2B5EF4-FFF2-40B4-BE49-F238E27FC236}">
                  <a16:creationId xmlns:a16="http://schemas.microsoft.com/office/drawing/2014/main" id="{807C7312-3B2E-41F9-BB4C-CA3C4316C6C6}"/>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5" name="Freeform 18">
              <a:extLst>
                <a:ext uri="{FF2B5EF4-FFF2-40B4-BE49-F238E27FC236}">
                  <a16:creationId xmlns:a16="http://schemas.microsoft.com/office/drawing/2014/main" id="{A59839DF-E81A-44A0-A007-907C3013BFDE}"/>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19">
              <a:extLst>
                <a:ext uri="{FF2B5EF4-FFF2-40B4-BE49-F238E27FC236}">
                  <a16:creationId xmlns:a16="http://schemas.microsoft.com/office/drawing/2014/main" id="{B7633E4E-0DEE-4374-85C7-4D2AB57B9971}"/>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27" name="Freeform 20">
              <a:extLst>
                <a:ext uri="{FF2B5EF4-FFF2-40B4-BE49-F238E27FC236}">
                  <a16:creationId xmlns:a16="http://schemas.microsoft.com/office/drawing/2014/main" id="{8722BFDB-FE1E-4D03-ADF8-736629962194}"/>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1">
              <a:extLst>
                <a:ext uri="{FF2B5EF4-FFF2-40B4-BE49-F238E27FC236}">
                  <a16:creationId xmlns:a16="http://schemas.microsoft.com/office/drawing/2014/main" id="{B1349595-3D58-4D6E-AE50-E71625170889}"/>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2">
              <a:extLst>
                <a:ext uri="{FF2B5EF4-FFF2-40B4-BE49-F238E27FC236}">
                  <a16:creationId xmlns:a16="http://schemas.microsoft.com/office/drawing/2014/main" id="{880E556F-7302-47CB-9BF0-E78814FA138C}"/>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3">
              <a:extLst>
                <a:ext uri="{FF2B5EF4-FFF2-40B4-BE49-F238E27FC236}">
                  <a16:creationId xmlns:a16="http://schemas.microsoft.com/office/drawing/2014/main" id="{5EE6CDF5-9E48-4CF6-8E77-B938C6CBE1DD}"/>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31" name="Freeform 24">
              <a:extLst>
                <a:ext uri="{FF2B5EF4-FFF2-40B4-BE49-F238E27FC236}">
                  <a16:creationId xmlns:a16="http://schemas.microsoft.com/office/drawing/2014/main" id="{7115AEF9-6A53-4F6A-AC75-B5BDB74FF523}"/>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32" name="Freeform 25">
              <a:extLst>
                <a:ext uri="{FF2B5EF4-FFF2-40B4-BE49-F238E27FC236}">
                  <a16:creationId xmlns:a16="http://schemas.microsoft.com/office/drawing/2014/main" id="{433A5F05-A99A-44CE-B928-56FFC5489157}"/>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6">
              <a:extLst>
                <a:ext uri="{FF2B5EF4-FFF2-40B4-BE49-F238E27FC236}">
                  <a16:creationId xmlns:a16="http://schemas.microsoft.com/office/drawing/2014/main" id="{667C0C34-0209-4C79-945D-BC23A1954A84}"/>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7">
              <a:extLst>
                <a:ext uri="{FF2B5EF4-FFF2-40B4-BE49-F238E27FC236}">
                  <a16:creationId xmlns:a16="http://schemas.microsoft.com/office/drawing/2014/main" id="{0367A4A2-B022-4536-9E4A-33DB29DBC4B7}"/>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
              <a:extLst>
                <a:ext uri="{FF2B5EF4-FFF2-40B4-BE49-F238E27FC236}">
                  <a16:creationId xmlns:a16="http://schemas.microsoft.com/office/drawing/2014/main" id="{335139AC-A96A-40F4-9FA4-D8464C920999}"/>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31">
              <a:extLst>
                <a:ext uri="{FF2B5EF4-FFF2-40B4-BE49-F238E27FC236}">
                  <a16:creationId xmlns:a16="http://schemas.microsoft.com/office/drawing/2014/main" id="{339ED371-6BAC-46AD-A765-38EDB0313245}"/>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3">
              <a:extLst>
                <a:ext uri="{FF2B5EF4-FFF2-40B4-BE49-F238E27FC236}">
                  <a16:creationId xmlns:a16="http://schemas.microsoft.com/office/drawing/2014/main" id="{3D402133-859B-433B-A984-000084159C75}"/>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41" name="Freeform 34">
              <a:extLst>
                <a:ext uri="{FF2B5EF4-FFF2-40B4-BE49-F238E27FC236}">
                  <a16:creationId xmlns:a16="http://schemas.microsoft.com/office/drawing/2014/main" id="{7658CAE3-50C0-42E0-8CDA-210C301D59DF}"/>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5">
              <a:extLst>
                <a:ext uri="{FF2B5EF4-FFF2-40B4-BE49-F238E27FC236}">
                  <a16:creationId xmlns:a16="http://schemas.microsoft.com/office/drawing/2014/main" id="{72C11AC4-3BDE-4FAA-8DC3-4FBD45A7E836}"/>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grpFill/>
            <a:ln>
              <a:noFill/>
            </a:ln>
            <a:effectLst/>
          </p:spPr>
          <p:txBody>
            <a:bodyPr wrap="none" anchor="ctr"/>
            <a:lstStyle/>
            <a:p>
              <a:endParaRPr lang="en-US">
                <a:latin typeface="Gudea" panose="02000000000000000000" pitchFamily="50" charset="0"/>
              </a:endParaRPr>
            </a:p>
          </p:txBody>
        </p:sp>
        <p:sp>
          <p:nvSpPr>
            <p:cNvPr id="43" name="Freeform 36">
              <a:extLst>
                <a:ext uri="{FF2B5EF4-FFF2-40B4-BE49-F238E27FC236}">
                  <a16:creationId xmlns:a16="http://schemas.microsoft.com/office/drawing/2014/main" id="{0CF62626-0BCA-470A-8844-D4EEEF72F3F2}"/>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44" name="Freeform 37">
              <a:extLst>
                <a:ext uri="{FF2B5EF4-FFF2-40B4-BE49-F238E27FC236}">
                  <a16:creationId xmlns:a16="http://schemas.microsoft.com/office/drawing/2014/main" id="{84F3BD8D-3361-4F77-AF07-73A623705B62}"/>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38">
              <a:extLst>
                <a:ext uri="{FF2B5EF4-FFF2-40B4-BE49-F238E27FC236}">
                  <a16:creationId xmlns:a16="http://schemas.microsoft.com/office/drawing/2014/main" id="{3452DD27-24EC-4043-A590-AE2B37751A5F}"/>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46" name="Freeform 39">
              <a:extLst>
                <a:ext uri="{FF2B5EF4-FFF2-40B4-BE49-F238E27FC236}">
                  <a16:creationId xmlns:a16="http://schemas.microsoft.com/office/drawing/2014/main" id="{7B29E9D3-C96B-4857-B648-FB6108CC1796}"/>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41">
              <a:extLst>
                <a:ext uri="{FF2B5EF4-FFF2-40B4-BE49-F238E27FC236}">
                  <a16:creationId xmlns:a16="http://schemas.microsoft.com/office/drawing/2014/main" id="{A3F34F91-AF28-4E3C-9694-C553F24C388D}"/>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42">
              <a:extLst>
                <a:ext uri="{FF2B5EF4-FFF2-40B4-BE49-F238E27FC236}">
                  <a16:creationId xmlns:a16="http://schemas.microsoft.com/office/drawing/2014/main" id="{0766AFD0-A532-4BB6-9641-24D43A8E3AE5}"/>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43">
              <a:extLst>
                <a:ext uri="{FF2B5EF4-FFF2-40B4-BE49-F238E27FC236}">
                  <a16:creationId xmlns:a16="http://schemas.microsoft.com/office/drawing/2014/main" id="{C3AD9873-00B6-4D7B-B6AC-3840D8989693}"/>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44">
              <a:extLst>
                <a:ext uri="{FF2B5EF4-FFF2-40B4-BE49-F238E27FC236}">
                  <a16:creationId xmlns:a16="http://schemas.microsoft.com/office/drawing/2014/main" id="{B1FA3618-C76D-4135-BB0A-BCEFFBC233CD}"/>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45">
              <a:extLst>
                <a:ext uri="{FF2B5EF4-FFF2-40B4-BE49-F238E27FC236}">
                  <a16:creationId xmlns:a16="http://schemas.microsoft.com/office/drawing/2014/main" id="{7F01810E-76A4-40FB-AABC-C636864B1D2D}"/>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46">
              <a:extLst>
                <a:ext uri="{FF2B5EF4-FFF2-40B4-BE49-F238E27FC236}">
                  <a16:creationId xmlns:a16="http://schemas.microsoft.com/office/drawing/2014/main" id="{79CCAF52-6329-4C0C-BA6B-82529280C921}"/>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47">
              <a:extLst>
                <a:ext uri="{FF2B5EF4-FFF2-40B4-BE49-F238E27FC236}">
                  <a16:creationId xmlns:a16="http://schemas.microsoft.com/office/drawing/2014/main" id="{F7959751-7DE8-4133-865D-69B868D173BD}"/>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48">
              <a:extLst>
                <a:ext uri="{FF2B5EF4-FFF2-40B4-BE49-F238E27FC236}">
                  <a16:creationId xmlns:a16="http://schemas.microsoft.com/office/drawing/2014/main" id="{3AF2ACF4-6834-493B-B1A6-782C825BACB2}"/>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49">
              <a:extLst>
                <a:ext uri="{FF2B5EF4-FFF2-40B4-BE49-F238E27FC236}">
                  <a16:creationId xmlns:a16="http://schemas.microsoft.com/office/drawing/2014/main" id="{0D9B8322-9186-465B-A67F-307733A314CE}"/>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grpFill/>
            <a:ln>
              <a:noFill/>
            </a:ln>
            <a:effectLst/>
          </p:spPr>
          <p:txBody>
            <a:bodyPr wrap="none" anchor="ctr"/>
            <a:lstStyle/>
            <a:p>
              <a:endParaRPr lang="en-US">
                <a:latin typeface="Gudea" panose="02000000000000000000" pitchFamily="50" charset="0"/>
              </a:endParaRPr>
            </a:p>
          </p:txBody>
        </p:sp>
        <p:sp>
          <p:nvSpPr>
            <p:cNvPr id="57" name="Freeform 50">
              <a:extLst>
                <a:ext uri="{FF2B5EF4-FFF2-40B4-BE49-F238E27FC236}">
                  <a16:creationId xmlns:a16="http://schemas.microsoft.com/office/drawing/2014/main" id="{6D745B97-FFFC-4BB4-9C07-BF1E801C21C5}"/>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58" name="Freeform 51">
              <a:extLst>
                <a:ext uri="{FF2B5EF4-FFF2-40B4-BE49-F238E27FC236}">
                  <a16:creationId xmlns:a16="http://schemas.microsoft.com/office/drawing/2014/main" id="{B2B32D6E-299C-45E8-BB27-155BB534A5C4}"/>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52">
              <a:extLst>
                <a:ext uri="{FF2B5EF4-FFF2-40B4-BE49-F238E27FC236}">
                  <a16:creationId xmlns:a16="http://schemas.microsoft.com/office/drawing/2014/main" id="{0573734B-0E79-4BC0-83B1-D080F36D78AA}"/>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53">
              <a:extLst>
                <a:ext uri="{FF2B5EF4-FFF2-40B4-BE49-F238E27FC236}">
                  <a16:creationId xmlns:a16="http://schemas.microsoft.com/office/drawing/2014/main" id="{4733D3D9-A913-462E-AC1F-4CF2F4744918}"/>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54">
              <a:extLst>
                <a:ext uri="{FF2B5EF4-FFF2-40B4-BE49-F238E27FC236}">
                  <a16:creationId xmlns:a16="http://schemas.microsoft.com/office/drawing/2014/main" id="{00DD2F64-078B-4928-A920-15B65D40ED43}"/>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55">
              <a:extLst>
                <a:ext uri="{FF2B5EF4-FFF2-40B4-BE49-F238E27FC236}">
                  <a16:creationId xmlns:a16="http://schemas.microsoft.com/office/drawing/2014/main" id="{C864C17B-134B-4818-A0E5-7ECF675F9298}"/>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56">
              <a:extLst>
                <a:ext uri="{FF2B5EF4-FFF2-40B4-BE49-F238E27FC236}">
                  <a16:creationId xmlns:a16="http://schemas.microsoft.com/office/drawing/2014/main" id="{4B83F034-ABC4-4DC9-9941-0647D0E88317}"/>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57">
              <a:extLst>
                <a:ext uri="{FF2B5EF4-FFF2-40B4-BE49-F238E27FC236}">
                  <a16:creationId xmlns:a16="http://schemas.microsoft.com/office/drawing/2014/main" id="{A1A9962A-E43B-435D-8E9E-F308639B22BC}"/>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58">
              <a:extLst>
                <a:ext uri="{FF2B5EF4-FFF2-40B4-BE49-F238E27FC236}">
                  <a16:creationId xmlns:a16="http://schemas.microsoft.com/office/drawing/2014/main" id="{6668FAEC-568D-4757-A740-398CFFFDCFBA}"/>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59">
              <a:extLst>
                <a:ext uri="{FF2B5EF4-FFF2-40B4-BE49-F238E27FC236}">
                  <a16:creationId xmlns:a16="http://schemas.microsoft.com/office/drawing/2014/main" id="{5788A1E1-D57A-4E5C-9BC7-87AE2605BD1B}"/>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7" name="Freeform 60">
              <a:extLst>
                <a:ext uri="{FF2B5EF4-FFF2-40B4-BE49-F238E27FC236}">
                  <a16:creationId xmlns:a16="http://schemas.microsoft.com/office/drawing/2014/main" id="{ECD156A5-6BE8-4E22-9BF1-A98A3B3B4DF0}"/>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8" name="Freeform 61">
              <a:extLst>
                <a:ext uri="{FF2B5EF4-FFF2-40B4-BE49-F238E27FC236}">
                  <a16:creationId xmlns:a16="http://schemas.microsoft.com/office/drawing/2014/main" id="{98BB75C7-C221-466E-A351-788D80E38FB1}"/>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62">
              <a:extLst>
                <a:ext uri="{FF2B5EF4-FFF2-40B4-BE49-F238E27FC236}">
                  <a16:creationId xmlns:a16="http://schemas.microsoft.com/office/drawing/2014/main" id="{2ABCAB80-B4FC-4474-9BE3-1AA017CB85E7}"/>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63">
              <a:extLst>
                <a:ext uri="{FF2B5EF4-FFF2-40B4-BE49-F238E27FC236}">
                  <a16:creationId xmlns:a16="http://schemas.microsoft.com/office/drawing/2014/main" id="{AC7C9B0D-DD4D-46D7-8D70-C4FA93D59CD5}"/>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64">
              <a:extLst>
                <a:ext uri="{FF2B5EF4-FFF2-40B4-BE49-F238E27FC236}">
                  <a16:creationId xmlns:a16="http://schemas.microsoft.com/office/drawing/2014/main" id="{978F99E6-BEA7-4A32-8278-38345A9F977F}"/>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72" name="Freeform 65">
              <a:extLst>
                <a:ext uri="{FF2B5EF4-FFF2-40B4-BE49-F238E27FC236}">
                  <a16:creationId xmlns:a16="http://schemas.microsoft.com/office/drawing/2014/main" id="{E932C473-63E3-47BE-899A-4C909198CEB8}"/>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74" name="Freeform 67">
              <a:extLst>
                <a:ext uri="{FF2B5EF4-FFF2-40B4-BE49-F238E27FC236}">
                  <a16:creationId xmlns:a16="http://schemas.microsoft.com/office/drawing/2014/main" id="{CC0E3BF7-DEAC-45EE-A684-AE10E0AEA59F}"/>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68">
              <a:extLst>
                <a:ext uri="{FF2B5EF4-FFF2-40B4-BE49-F238E27FC236}">
                  <a16:creationId xmlns:a16="http://schemas.microsoft.com/office/drawing/2014/main" id="{536F2E2C-B686-44FF-AA7C-CA4637E87AFB}"/>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69">
              <a:extLst>
                <a:ext uri="{FF2B5EF4-FFF2-40B4-BE49-F238E27FC236}">
                  <a16:creationId xmlns:a16="http://schemas.microsoft.com/office/drawing/2014/main" id="{06CDB3A7-B38A-4EBF-848A-EFFE23C5CC43}"/>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77" name="Freeform 70">
              <a:extLst>
                <a:ext uri="{FF2B5EF4-FFF2-40B4-BE49-F238E27FC236}">
                  <a16:creationId xmlns:a16="http://schemas.microsoft.com/office/drawing/2014/main" id="{0A07EBF5-70C9-45E8-A9AF-C463CE35CB82}"/>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78" name="Freeform 71">
              <a:extLst>
                <a:ext uri="{FF2B5EF4-FFF2-40B4-BE49-F238E27FC236}">
                  <a16:creationId xmlns:a16="http://schemas.microsoft.com/office/drawing/2014/main" id="{477574A0-9FE2-4EF1-AFAC-8A18B25096A2}"/>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72">
              <a:extLst>
                <a:ext uri="{FF2B5EF4-FFF2-40B4-BE49-F238E27FC236}">
                  <a16:creationId xmlns:a16="http://schemas.microsoft.com/office/drawing/2014/main" id="{07B871CF-C5DD-401D-BB2A-116E4833148A}"/>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73">
              <a:extLst>
                <a:ext uri="{FF2B5EF4-FFF2-40B4-BE49-F238E27FC236}">
                  <a16:creationId xmlns:a16="http://schemas.microsoft.com/office/drawing/2014/main" id="{C0BC45EE-CC67-4CB5-8F27-E7C950883CEC}"/>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74">
              <a:extLst>
                <a:ext uri="{FF2B5EF4-FFF2-40B4-BE49-F238E27FC236}">
                  <a16:creationId xmlns:a16="http://schemas.microsoft.com/office/drawing/2014/main" id="{CE6AAA3D-0CCA-4974-A0AD-DA01985D173C}"/>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75">
              <a:extLst>
                <a:ext uri="{FF2B5EF4-FFF2-40B4-BE49-F238E27FC236}">
                  <a16:creationId xmlns:a16="http://schemas.microsoft.com/office/drawing/2014/main" id="{6879EAF6-5692-4B74-ACE9-BD2708F9939D}"/>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76">
              <a:extLst>
                <a:ext uri="{FF2B5EF4-FFF2-40B4-BE49-F238E27FC236}">
                  <a16:creationId xmlns:a16="http://schemas.microsoft.com/office/drawing/2014/main" id="{3AC0FBF9-38AB-4ED1-A991-E413354C7FAD}"/>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77">
              <a:extLst>
                <a:ext uri="{FF2B5EF4-FFF2-40B4-BE49-F238E27FC236}">
                  <a16:creationId xmlns:a16="http://schemas.microsoft.com/office/drawing/2014/main" id="{B2DB802C-640E-402A-A341-554F9C5A0170}"/>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5" name="Freeform 78">
              <a:extLst>
                <a:ext uri="{FF2B5EF4-FFF2-40B4-BE49-F238E27FC236}">
                  <a16:creationId xmlns:a16="http://schemas.microsoft.com/office/drawing/2014/main" id="{5BCFFEFA-CF4C-43BE-8B33-8F6BB56A143D}"/>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6" name="Freeform 79">
              <a:extLst>
                <a:ext uri="{FF2B5EF4-FFF2-40B4-BE49-F238E27FC236}">
                  <a16:creationId xmlns:a16="http://schemas.microsoft.com/office/drawing/2014/main" id="{909DCA80-1D97-4D39-8D2D-8CB78C3D2990}"/>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80">
              <a:extLst>
                <a:ext uri="{FF2B5EF4-FFF2-40B4-BE49-F238E27FC236}">
                  <a16:creationId xmlns:a16="http://schemas.microsoft.com/office/drawing/2014/main" id="{6608A9A9-0040-4B07-B91C-E6410DF19335}"/>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89" name="Freeform 82">
              <a:extLst>
                <a:ext uri="{FF2B5EF4-FFF2-40B4-BE49-F238E27FC236}">
                  <a16:creationId xmlns:a16="http://schemas.microsoft.com/office/drawing/2014/main" id="{1CEF2395-D460-4A86-9F15-3A00D4628FF6}"/>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83">
              <a:extLst>
                <a:ext uri="{FF2B5EF4-FFF2-40B4-BE49-F238E27FC236}">
                  <a16:creationId xmlns:a16="http://schemas.microsoft.com/office/drawing/2014/main" id="{0C256BB4-7E78-46AE-A06E-ECCCC7A47ED9}"/>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91" name="Freeform 84">
              <a:extLst>
                <a:ext uri="{FF2B5EF4-FFF2-40B4-BE49-F238E27FC236}">
                  <a16:creationId xmlns:a16="http://schemas.microsoft.com/office/drawing/2014/main" id="{DEE48811-1A98-4627-A298-CF33E9083547}"/>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85">
              <a:extLst>
                <a:ext uri="{FF2B5EF4-FFF2-40B4-BE49-F238E27FC236}">
                  <a16:creationId xmlns:a16="http://schemas.microsoft.com/office/drawing/2014/main" id="{9ADE00C6-3D8D-4128-9E5C-7C7F1171049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93" name="Freeform 86">
              <a:extLst>
                <a:ext uri="{FF2B5EF4-FFF2-40B4-BE49-F238E27FC236}">
                  <a16:creationId xmlns:a16="http://schemas.microsoft.com/office/drawing/2014/main" id="{0D0EF72C-8687-4B6C-B9AD-3D74EA807D8F}"/>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94" name="Freeform 87">
              <a:extLst>
                <a:ext uri="{FF2B5EF4-FFF2-40B4-BE49-F238E27FC236}">
                  <a16:creationId xmlns:a16="http://schemas.microsoft.com/office/drawing/2014/main" id="{7AF4D37E-79AB-4127-8B97-7F2CC631866D}"/>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88">
              <a:extLst>
                <a:ext uri="{FF2B5EF4-FFF2-40B4-BE49-F238E27FC236}">
                  <a16:creationId xmlns:a16="http://schemas.microsoft.com/office/drawing/2014/main" id="{55786041-0384-4A1E-B944-A8E03D5A5F80}"/>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96" name="Freeform 89">
              <a:extLst>
                <a:ext uri="{FF2B5EF4-FFF2-40B4-BE49-F238E27FC236}">
                  <a16:creationId xmlns:a16="http://schemas.microsoft.com/office/drawing/2014/main" id="{E2C92FB5-9A8F-4B5B-8477-BBBD100B678D}"/>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90">
              <a:extLst>
                <a:ext uri="{FF2B5EF4-FFF2-40B4-BE49-F238E27FC236}">
                  <a16:creationId xmlns:a16="http://schemas.microsoft.com/office/drawing/2014/main" id="{A7AA61A8-E4A2-4037-B3A1-615A659CE18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91">
              <a:extLst>
                <a:ext uri="{FF2B5EF4-FFF2-40B4-BE49-F238E27FC236}">
                  <a16:creationId xmlns:a16="http://schemas.microsoft.com/office/drawing/2014/main" id="{7D68650B-6D30-4FC9-BB26-90C360E598EB}"/>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92">
              <a:extLst>
                <a:ext uri="{FF2B5EF4-FFF2-40B4-BE49-F238E27FC236}">
                  <a16:creationId xmlns:a16="http://schemas.microsoft.com/office/drawing/2014/main" id="{AF9365EF-71FD-4A12-9EE0-F434D5582C2F}"/>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93">
              <a:extLst>
                <a:ext uri="{FF2B5EF4-FFF2-40B4-BE49-F238E27FC236}">
                  <a16:creationId xmlns:a16="http://schemas.microsoft.com/office/drawing/2014/main" id="{6CC88B26-846D-43FF-9324-0E893579E0ED}"/>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94">
              <a:extLst>
                <a:ext uri="{FF2B5EF4-FFF2-40B4-BE49-F238E27FC236}">
                  <a16:creationId xmlns:a16="http://schemas.microsoft.com/office/drawing/2014/main" id="{ADB22FDD-B4DE-4C26-99D0-0C913A289D75}"/>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02" name="Freeform 95">
              <a:extLst>
                <a:ext uri="{FF2B5EF4-FFF2-40B4-BE49-F238E27FC236}">
                  <a16:creationId xmlns:a16="http://schemas.microsoft.com/office/drawing/2014/main" id="{E519E5ED-9041-4D6C-A8D6-389249EFDC91}"/>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96">
              <a:extLst>
                <a:ext uri="{FF2B5EF4-FFF2-40B4-BE49-F238E27FC236}">
                  <a16:creationId xmlns:a16="http://schemas.microsoft.com/office/drawing/2014/main" id="{938D5D08-A9B4-4C38-ABA9-CF965B595268}"/>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04" name="Freeform 97">
              <a:extLst>
                <a:ext uri="{FF2B5EF4-FFF2-40B4-BE49-F238E27FC236}">
                  <a16:creationId xmlns:a16="http://schemas.microsoft.com/office/drawing/2014/main" id="{B572B508-984E-44A5-A526-4383A9279D63}"/>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98">
              <a:extLst>
                <a:ext uri="{FF2B5EF4-FFF2-40B4-BE49-F238E27FC236}">
                  <a16:creationId xmlns:a16="http://schemas.microsoft.com/office/drawing/2014/main" id="{51A42336-8714-457B-821F-5EB1097C0115}"/>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99">
              <a:extLst>
                <a:ext uri="{FF2B5EF4-FFF2-40B4-BE49-F238E27FC236}">
                  <a16:creationId xmlns:a16="http://schemas.microsoft.com/office/drawing/2014/main" id="{9EEF31CD-60D0-4C42-A6D6-2946B6EE5FD1}"/>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07" name="Freeform 100">
              <a:extLst>
                <a:ext uri="{FF2B5EF4-FFF2-40B4-BE49-F238E27FC236}">
                  <a16:creationId xmlns:a16="http://schemas.microsoft.com/office/drawing/2014/main" id="{33E278FD-6A94-462F-A8BB-BEEB6CF8A4D8}"/>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101">
              <a:extLst>
                <a:ext uri="{FF2B5EF4-FFF2-40B4-BE49-F238E27FC236}">
                  <a16:creationId xmlns:a16="http://schemas.microsoft.com/office/drawing/2014/main" id="{7F85C3B7-9C74-47A1-A1FA-02331E5F7379}"/>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102">
              <a:extLst>
                <a:ext uri="{FF2B5EF4-FFF2-40B4-BE49-F238E27FC236}">
                  <a16:creationId xmlns:a16="http://schemas.microsoft.com/office/drawing/2014/main" id="{F94131F7-FA79-4A50-9FC4-4BA50C635BA6}"/>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10" name="Freeform 103">
              <a:extLst>
                <a:ext uri="{FF2B5EF4-FFF2-40B4-BE49-F238E27FC236}">
                  <a16:creationId xmlns:a16="http://schemas.microsoft.com/office/drawing/2014/main" id="{C1F06F86-E64E-4168-8E90-763CE47BE3E5}"/>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104">
              <a:extLst>
                <a:ext uri="{FF2B5EF4-FFF2-40B4-BE49-F238E27FC236}">
                  <a16:creationId xmlns:a16="http://schemas.microsoft.com/office/drawing/2014/main" id="{BF77CBDA-1F98-438C-8439-DE8E76CF03D6}"/>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105">
              <a:extLst>
                <a:ext uri="{FF2B5EF4-FFF2-40B4-BE49-F238E27FC236}">
                  <a16:creationId xmlns:a16="http://schemas.microsoft.com/office/drawing/2014/main" id="{43BF3370-FC2B-411C-8C3A-5BB6723D779D}"/>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106">
              <a:extLst>
                <a:ext uri="{FF2B5EF4-FFF2-40B4-BE49-F238E27FC236}">
                  <a16:creationId xmlns:a16="http://schemas.microsoft.com/office/drawing/2014/main" id="{80F331C3-26E9-427C-8944-47E4BAE2FCCC}"/>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dirty="0">
                <a:latin typeface="Gudea" panose="02000000000000000000" pitchFamily="50" charset="0"/>
              </a:endParaRPr>
            </a:p>
          </p:txBody>
        </p:sp>
        <p:sp>
          <p:nvSpPr>
            <p:cNvPr id="114" name="Freeform 107">
              <a:extLst>
                <a:ext uri="{FF2B5EF4-FFF2-40B4-BE49-F238E27FC236}">
                  <a16:creationId xmlns:a16="http://schemas.microsoft.com/office/drawing/2014/main" id="{ABF9657B-0D24-4E78-9E9D-E44C4CE55D0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108">
              <a:extLst>
                <a:ext uri="{FF2B5EF4-FFF2-40B4-BE49-F238E27FC236}">
                  <a16:creationId xmlns:a16="http://schemas.microsoft.com/office/drawing/2014/main" id="{C4A685B6-3AC2-47F8-8C9F-7147252B2BE6}"/>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109">
              <a:extLst>
                <a:ext uri="{FF2B5EF4-FFF2-40B4-BE49-F238E27FC236}">
                  <a16:creationId xmlns:a16="http://schemas.microsoft.com/office/drawing/2014/main" id="{FBAE8860-23C9-4028-BBA5-650A5F80604B}"/>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110">
              <a:extLst>
                <a:ext uri="{FF2B5EF4-FFF2-40B4-BE49-F238E27FC236}">
                  <a16:creationId xmlns:a16="http://schemas.microsoft.com/office/drawing/2014/main" id="{83B8850A-1353-445C-BF71-125D7BD0D8F0}"/>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18" name="Freeform 111">
              <a:extLst>
                <a:ext uri="{FF2B5EF4-FFF2-40B4-BE49-F238E27FC236}">
                  <a16:creationId xmlns:a16="http://schemas.microsoft.com/office/drawing/2014/main" id="{68565151-557D-472B-9D45-18AEC157769B}"/>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112">
              <a:extLst>
                <a:ext uri="{FF2B5EF4-FFF2-40B4-BE49-F238E27FC236}">
                  <a16:creationId xmlns:a16="http://schemas.microsoft.com/office/drawing/2014/main" id="{2E2F8617-3D2D-4F06-957D-B851B60CAEF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113">
              <a:extLst>
                <a:ext uri="{FF2B5EF4-FFF2-40B4-BE49-F238E27FC236}">
                  <a16:creationId xmlns:a16="http://schemas.microsoft.com/office/drawing/2014/main" id="{17440979-EF64-42B7-ABF3-324775C724B4}"/>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114">
              <a:extLst>
                <a:ext uri="{FF2B5EF4-FFF2-40B4-BE49-F238E27FC236}">
                  <a16:creationId xmlns:a16="http://schemas.microsoft.com/office/drawing/2014/main" id="{E464CA11-412B-43C0-B1E1-34E8E97CB53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115">
              <a:extLst>
                <a:ext uri="{FF2B5EF4-FFF2-40B4-BE49-F238E27FC236}">
                  <a16:creationId xmlns:a16="http://schemas.microsoft.com/office/drawing/2014/main" id="{BDA0755E-336E-4008-9120-FBB886713BEB}"/>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23" name="Freeform 116">
              <a:extLst>
                <a:ext uri="{FF2B5EF4-FFF2-40B4-BE49-F238E27FC236}">
                  <a16:creationId xmlns:a16="http://schemas.microsoft.com/office/drawing/2014/main" id="{085334D6-D34D-4C14-9DAC-4A5E0AB52CFE}"/>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117">
              <a:extLst>
                <a:ext uri="{FF2B5EF4-FFF2-40B4-BE49-F238E27FC236}">
                  <a16:creationId xmlns:a16="http://schemas.microsoft.com/office/drawing/2014/main" id="{AFC9E3BC-BAF6-4DBE-B03D-86C8A5C76CF0}"/>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118">
              <a:extLst>
                <a:ext uri="{FF2B5EF4-FFF2-40B4-BE49-F238E27FC236}">
                  <a16:creationId xmlns:a16="http://schemas.microsoft.com/office/drawing/2014/main" id="{291251C3-B3E5-495A-8706-DAFE3DDE2D18}"/>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26" name="Freeform 119">
              <a:extLst>
                <a:ext uri="{FF2B5EF4-FFF2-40B4-BE49-F238E27FC236}">
                  <a16:creationId xmlns:a16="http://schemas.microsoft.com/office/drawing/2014/main" id="{B40E06C6-85D0-4773-BF96-AAB39E6ED60A}"/>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27" name="Freeform 120">
              <a:extLst>
                <a:ext uri="{FF2B5EF4-FFF2-40B4-BE49-F238E27FC236}">
                  <a16:creationId xmlns:a16="http://schemas.microsoft.com/office/drawing/2014/main" id="{F490DF96-732D-439A-A184-B02B4DFBE48C}"/>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28" name="Freeform 121">
              <a:extLst>
                <a:ext uri="{FF2B5EF4-FFF2-40B4-BE49-F238E27FC236}">
                  <a16:creationId xmlns:a16="http://schemas.microsoft.com/office/drawing/2014/main" id="{459F52B5-8711-4452-8CD6-EFEF0787C36F}"/>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29" name="Freeform 122">
              <a:extLst>
                <a:ext uri="{FF2B5EF4-FFF2-40B4-BE49-F238E27FC236}">
                  <a16:creationId xmlns:a16="http://schemas.microsoft.com/office/drawing/2014/main" id="{38DD6419-8EC5-4E62-8B88-5FB9FEEE040F}"/>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123">
              <a:extLst>
                <a:ext uri="{FF2B5EF4-FFF2-40B4-BE49-F238E27FC236}">
                  <a16:creationId xmlns:a16="http://schemas.microsoft.com/office/drawing/2014/main" id="{9096A34C-7DFA-4FF3-9827-BEB904E643B6}"/>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1" name="Freeform 124">
              <a:extLst>
                <a:ext uri="{FF2B5EF4-FFF2-40B4-BE49-F238E27FC236}">
                  <a16:creationId xmlns:a16="http://schemas.microsoft.com/office/drawing/2014/main" id="{CD051137-0BE4-437D-9B6A-401A27D55693}"/>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32" name="Freeform 125">
              <a:extLst>
                <a:ext uri="{FF2B5EF4-FFF2-40B4-BE49-F238E27FC236}">
                  <a16:creationId xmlns:a16="http://schemas.microsoft.com/office/drawing/2014/main" id="{7EAC5E07-E36C-4C90-A1EB-C09E68237D07}"/>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33" name="Freeform 126">
              <a:extLst>
                <a:ext uri="{FF2B5EF4-FFF2-40B4-BE49-F238E27FC236}">
                  <a16:creationId xmlns:a16="http://schemas.microsoft.com/office/drawing/2014/main" id="{B025AF55-E703-48AE-9924-9E7E967AA507}"/>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127">
              <a:extLst>
                <a:ext uri="{FF2B5EF4-FFF2-40B4-BE49-F238E27FC236}">
                  <a16:creationId xmlns:a16="http://schemas.microsoft.com/office/drawing/2014/main" id="{DF07D9E1-3918-4AA3-85DE-68887AE75489}"/>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37" name="Freeform 130">
              <a:extLst>
                <a:ext uri="{FF2B5EF4-FFF2-40B4-BE49-F238E27FC236}">
                  <a16:creationId xmlns:a16="http://schemas.microsoft.com/office/drawing/2014/main" id="{BA04C782-8062-4737-A15E-EBDA33B9F600}"/>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38" name="Freeform 131">
              <a:extLst>
                <a:ext uri="{FF2B5EF4-FFF2-40B4-BE49-F238E27FC236}">
                  <a16:creationId xmlns:a16="http://schemas.microsoft.com/office/drawing/2014/main" id="{C493C387-6884-4701-82FC-63C4CFFAF819}"/>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39" name="Freeform 132">
              <a:extLst>
                <a:ext uri="{FF2B5EF4-FFF2-40B4-BE49-F238E27FC236}">
                  <a16:creationId xmlns:a16="http://schemas.microsoft.com/office/drawing/2014/main" id="{14F6488D-3C68-4BA1-8076-065277E405B1}"/>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133">
              <a:extLst>
                <a:ext uri="{FF2B5EF4-FFF2-40B4-BE49-F238E27FC236}">
                  <a16:creationId xmlns:a16="http://schemas.microsoft.com/office/drawing/2014/main" id="{AC4B7527-509D-41B2-8AD9-EF8E81D98F43}"/>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134">
              <a:extLst>
                <a:ext uri="{FF2B5EF4-FFF2-40B4-BE49-F238E27FC236}">
                  <a16:creationId xmlns:a16="http://schemas.microsoft.com/office/drawing/2014/main" id="{7BD5D2B4-9786-4981-9BE4-CBA849666596}"/>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135">
              <a:extLst>
                <a:ext uri="{FF2B5EF4-FFF2-40B4-BE49-F238E27FC236}">
                  <a16:creationId xmlns:a16="http://schemas.microsoft.com/office/drawing/2014/main" id="{518B9B21-644D-4DCF-9743-C18005FE103B}"/>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136">
              <a:extLst>
                <a:ext uri="{FF2B5EF4-FFF2-40B4-BE49-F238E27FC236}">
                  <a16:creationId xmlns:a16="http://schemas.microsoft.com/office/drawing/2014/main" id="{8ED6C1FB-4506-42FA-931E-C7F94C51174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144" name="Freeform 137">
              <a:extLst>
                <a:ext uri="{FF2B5EF4-FFF2-40B4-BE49-F238E27FC236}">
                  <a16:creationId xmlns:a16="http://schemas.microsoft.com/office/drawing/2014/main" id="{331419D0-C08C-4FF4-9752-7ADF202303CA}"/>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145" name="Freeform 138">
              <a:extLst>
                <a:ext uri="{FF2B5EF4-FFF2-40B4-BE49-F238E27FC236}">
                  <a16:creationId xmlns:a16="http://schemas.microsoft.com/office/drawing/2014/main" id="{93456799-4D7C-42C8-A808-777EC6CC1032}"/>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146" name="Freeform 139">
              <a:extLst>
                <a:ext uri="{FF2B5EF4-FFF2-40B4-BE49-F238E27FC236}">
                  <a16:creationId xmlns:a16="http://schemas.microsoft.com/office/drawing/2014/main" id="{2905EE6A-E77F-4837-A899-F23FD89672C4}"/>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147" name="Freeform 140">
              <a:extLst>
                <a:ext uri="{FF2B5EF4-FFF2-40B4-BE49-F238E27FC236}">
                  <a16:creationId xmlns:a16="http://schemas.microsoft.com/office/drawing/2014/main" id="{8E12BB51-E7BF-4B6A-817D-C2CCEBD9E6F5}"/>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141">
              <a:extLst>
                <a:ext uri="{FF2B5EF4-FFF2-40B4-BE49-F238E27FC236}">
                  <a16:creationId xmlns:a16="http://schemas.microsoft.com/office/drawing/2014/main" id="{8ED68C1F-43B8-4CDF-BA95-C17BDD7B58D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149" name="Freeform 142">
              <a:extLst>
                <a:ext uri="{FF2B5EF4-FFF2-40B4-BE49-F238E27FC236}">
                  <a16:creationId xmlns:a16="http://schemas.microsoft.com/office/drawing/2014/main" id="{8CC06CB7-F223-441F-A952-A34794854DCB}"/>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143">
              <a:extLst>
                <a:ext uri="{FF2B5EF4-FFF2-40B4-BE49-F238E27FC236}">
                  <a16:creationId xmlns:a16="http://schemas.microsoft.com/office/drawing/2014/main" id="{12B6835D-3CA1-43D0-9C5C-74359D3260C2}"/>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151" name="Freeform 144">
              <a:extLst>
                <a:ext uri="{FF2B5EF4-FFF2-40B4-BE49-F238E27FC236}">
                  <a16:creationId xmlns:a16="http://schemas.microsoft.com/office/drawing/2014/main" id="{EE1C3321-CED2-4DF5-9E2B-7DC6CF3BBE00}"/>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152" name="Freeform 145">
              <a:extLst>
                <a:ext uri="{FF2B5EF4-FFF2-40B4-BE49-F238E27FC236}">
                  <a16:creationId xmlns:a16="http://schemas.microsoft.com/office/drawing/2014/main" id="{E95C5F50-F48C-4828-8A00-470992AE19BA}"/>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3" name="Freeform 146">
              <a:extLst>
                <a:ext uri="{FF2B5EF4-FFF2-40B4-BE49-F238E27FC236}">
                  <a16:creationId xmlns:a16="http://schemas.microsoft.com/office/drawing/2014/main" id="{3F81F453-E04C-4587-A2AE-DA9C95DE297D}"/>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147">
              <a:extLst>
                <a:ext uri="{FF2B5EF4-FFF2-40B4-BE49-F238E27FC236}">
                  <a16:creationId xmlns:a16="http://schemas.microsoft.com/office/drawing/2014/main" id="{60904A1F-91E4-4153-85B2-681F20AD1E8E}"/>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149">
              <a:extLst>
                <a:ext uri="{FF2B5EF4-FFF2-40B4-BE49-F238E27FC236}">
                  <a16:creationId xmlns:a16="http://schemas.microsoft.com/office/drawing/2014/main" id="{D0DBB0B8-0102-4C5B-9F2C-FA089CAFB950}"/>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150">
              <a:extLst>
                <a:ext uri="{FF2B5EF4-FFF2-40B4-BE49-F238E27FC236}">
                  <a16:creationId xmlns:a16="http://schemas.microsoft.com/office/drawing/2014/main" id="{AA261A2F-8545-435D-AC5E-E3C6602F1ED4}"/>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158" name="Freeform 151">
              <a:extLst>
                <a:ext uri="{FF2B5EF4-FFF2-40B4-BE49-F238E27FC236}">
                  <a16:creationId xmlns:a16="http://schemas.microsoft.com/office/drawing/2014/main" id="{A4EBC3D2-F105-4914-A170-B5C96F4B4F47}"/>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152">
              <a:extLst>
                <a:ext uri="{FF2B5EF4-FFF2-40B4-BE49-F238E27FC236}">
                  <a16:creationId xmlns:a16="http://schemas.microsoft.com/office/drawing/2014/main" id="{610A4909-E73D-452F-B89A-464A43D898F9}"/>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153">
              <a:extLst>
                <a:ext uri="{FF2B5EF4-FFF2-40B4-BE49-F238E27FC236}">
                  <a16:creationId xmlns:a16="http://schemas.microsoft.com/office/drawing/2014/main" id="{66309C23-EBCE-442B-B675-442C4792BA3C}"/>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154">
              <a:extLst>
                <a:ext uri="{FF2B5EF4-FFF2-40B4-BE49-F238E27FC236}">
                  <a16:creationId xmlns:a16="http://schemas.microsoft.com/office/drawing/2014/main" id="{EB965B91-713F-4475-9AFD-AD0260231105}"/>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162" name="Freeform 155">
              <a:extLst>
                <a:ext uri="{FF2B5EF4-FFF2-40B4-BE49-F238E27FC236}">
                  <a16:creationId xmlns:a16="http://schemas.microsoft.com/office/drawing/2014/main" id="{EF907FEA-9C77-43AC-95FC-1ABD64D68FE5}"/>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156">
              <a:extLst>
                <a:ext uri="{FF2B5EF4-FFF2-40B4-BE49-F238E27FC236}">
                  <a16:creationId xmlns:a16="http://schemas.microsoft.com/office/drawing/2014/main" id="{E55A1ECF-8202-48E5-8422-C60C61DB9D25}"/>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157">
              <a:extLst>
                <a:ext uri="{FF2B5EF4-FFF2-40B4-BE49-F238E27FC236}">
                  <a16:creationId xmlns:a16="http://schemas.microsoft.com/office/drawing/2014/main" id="{E99B5A41-5732-4F3C-965B-5554B29E8759}"/>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58">
              <a:extLst>
                <a:ext uri="{FF2B5EF4-FFF2-40B4-BE49-F238E27FC236}">
                  <a16:creationId xmlns:a16="http://schemas.microsoft.com/office/drawing/2014/main" id="{D580AA4E-17FA-489F-89FF-109B380DA725}"/>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59">
              <a:extLst>
                <a:ext uri="{FF2B5EF4-FFF2-40B4-BE49-F238E27FC236}">
                  <a16:creationId xmlns:a16="http://schemas.microsoft.com/office/drawing/2014/main" id="{65E66838-67BB-4989-A149-7696263DBA25}"/>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7" name="Freeform 160">
              <a:extLst>
                <a:ext uri="{FF2B5EF4-FFF2-40B4-BE49-F238E27FC236}">
                  <a16:creationId xmlns:a16="http://schemas.microsoft.com/office/drawing/2014/main" id="{5DF5913E-F8D2-4BB0-AE47-4782D3680720}"/>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168" name="Freeform 161">
              <a:extLst>
                <a:ext uri="{FF2B5EF4-FFF2-40B4-BE49-F238E27FC236}">
                  <a16:creationId xmlns:a16="http://schemas.microsoft.com/office/drawing/2014/main" id="{F86C88C9-12B3-4562-99B0-43D91F57D88E}"/>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62">
              <a:extLst>
                <a:ext uri="{FF2B5EF4-FFF2-40B4-BE49-F238E27FC236}">
                  <a16:creationId xmlns:a16="http://schemas.microsoft.com/office/drawing/2014/main" id="{400CF816-5207-4B10-8BDD-FE0A4F8E7CEB}"/>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63">
              <a:extLst>
                <a:ext uri="{FF2B5EF4-FFF2-40B4-BE49-F238E27FC236}">
                  <a16:creationId xmlns:a16="http://schemas.microsoft.com/office/drawing/2014/main" id="{E1BD1BDF-6B67-4F83-A719-CB6DE7FB22A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64">
              <a:extLst>
                <a:ext uri="{FF2B5EF4-FFF2-40B4-BE49-F238E27FC236}">
                  <a16:creationId xmlns:a16="http://schemas.microsoft.com/office/drawing/2014/main" id="{8DF80557-72D5-4815-A0AE-B51F17F21DF6}"/>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172" name="Freeform 165">
              <a:extLst>
                <a:ext uri="{FF2B5EF4-FFF2-40B4-BE49-F238E27FC236}">
                  <a16:creationId xmlns:a16="http://schemas.microsoft.com/office/drawing/2014/main" id="{769700F8-CDA9-443F-AC9B-F9510F11EBA5}"/>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66">
              <a:extLst>
                <a:ext uri="{FF2B5EF4-FFF2-40B4-BE49-F238E27FC236}">
                  <a16:creationId xmlns:a16="http://schemas.microsoft.com/office/drawing/2014/main" id="{A46C5B7E-D1DE-4400-9E19-F7836B7CB3C6}"/>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67">
              <a:extLst>
                <a:ext uri="{FF2B5EF4-FFF2-40B4-BE49-F238E27FC236}">
                  <a16:creationId xmlns:a16="http://schemas.microsoft.com/office/drawing/2014/main" id="{0ED73148-B08E-41C3-B5DD-AC4745882C20}"/>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68">
              <a:extLst>
                <a:ext uri="{FF2B5EF4-FFF2-40B4-BE49-F238E27FC236}">
                  <a16:creationId xmlns:a16="http://schemas.microsoft.com/office/drawing/2014/main" id="{A6A6EE07-F7CB-45DD-82EF-082F10C649C4}"/>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69">
              <a:extLst>
                <a:ext uri="{FF2B5EF4-FFF2-40B4-BE49-F238E27FC236}">
                  <a16:creationId xmlns:a16="http://schemas.microsoft.com/office/drawing/2014/main" id="{97DB8471-C380-4184-A359-9FC73AEDC933}"/>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70">
              <a:extLst>
                <a:ext uri="{FF2B5EF4-FFF2-40B4-BE49-F238E27FC236}">
                  <a16:creationId xmlns:a16="http://schemas.microsoft.com/office/drawing/2014/main" id="{C724E79A-BCF3-4C0B-8695-0CB285B783A7}"/>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71">
              <a:extLst>
                <a:ext uri="{FF2B5EF4-FFF2-40B4-BE49-F238E27FC236}">
                  <a16:creationId xmlns:a16="http://schemas.microsoft.com/office/drawing/2014/main" id="{C47894AF-AE93-4EF5-9675-357E14D57EA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179" name="Freeform 172">
              <a:extLst>
                <a:ext uri="{FF2B5EF4-FFF2-40B4-BE49-F238E27FC236}">
                  <a16:creationId xmlns:a16="http://schemas.microsoft.com/office/drawing/2014/main" id="{BCC7673C-F402-4578-A466-5BC1587F8A34}"/>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73">
              <a:extLst>
                <a:ext uri="{FF2B5EF4-FFF2-40B4-BE49-F238E27FC236}">
                  <a16:creationId xmlns:a16="http://schemas.microsoft.com/office/drawing/2014/main" id="{B9EE4C6D-BB99-4424-920F-F4604B617EC2}"/>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2" name="Freeform 175">
              <a:extLst>
                <a:ext uri="{FF2B5EF4-FFF2-40B4-BE49-F238E27FC236}">
                  <a16:creationId xmlns:a16="http://schemas.microsoft.com/office/drawing/2014/main" id="{8E770AB6-1DC4-4762-A879-F2C4695203E9}"/>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76">
              <a:extLst>
                <a:ext uri="{FF2B5EF4-FFF2-40B4-BE49-F238E27FC236}">
                  <a16:creationId xmlns:a16="http://schemas.microsoft.com/office/drawing/2014/main" id="{0A217CA7-5076-4218-A330-13D4990E516D}"/>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79">
              <a:extLst>
                <a:ext uri="{FF2B5EF4-FFF2-40B4-BE49-F238E27FC236}">
                  <a16:creationId xmlns:a16="http://schemas.microsoft.com/office/drawing/2014/main" id="{D7F33BEB-11F5-4936-B755-E5A3F7053C1D}"/>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187" name="Freeform 180">
              <a:extLst>
                <a:ext uri="{FF2B5EF4-FFF2-40B4-BE49-F238E27FC236}">
                  <a16:creationId xmlns:a16="http://schemas.microsoft.com/office/drawing/2014/main" id="{7E6A997F-0D99-4BBE-88A9-8FB7DD0DB272}"/>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81">
              <a:extLst>
                <a:ext uri="{FF2B5EF4-FFF2-40B4-BE49-F238E27FC236}">
                  <a16:creationId xmlns:a16="http://schemas.microsoft.com/office/drawing/2014/main" id="{79DB209C-A0D8-44E1-84ED-9C51944C4670}"/>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189" name="Freeform 182">
              <a:extLst>
                <a:ext uri="{FF2B5EF4-FFF2-40B4-BE49-F238E27FC236}">
                  <a16:creationId xmlns:a16="http://schemas.microsoft.com/office/drawing/2014/main" id="{0B2B84C0-1D3F-4148-B536-C4650CAEF4AD}"/>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83">
              <a:extLst>
                <a:ext uri="{FF2B5EF4-FFF2-40B4-BE49-F238E27FC236}">
                  <a16:creationId xmlns:a16="http://schemas.microsoft.com/office/drawing/2014/main" id="{EFD749A2-0141-4FA0-B921-634E580DBDE1}"/>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85">
              <a:extLst>
                <a:ext uri="{FF2B5EF4-FFF2-40B4-BE49-F238E27FC236}">
                  <a16:creationId xmlns:a16="http://schemas.microsoft.com/office/drawing/2014/main" id="{F5714F68-7E73-4BB9-89EA-D719F8D69670}"/>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218">
              <a:extLst>
                <a:ext uri="{FF2B5EF4-FFF2-40B4-BE49-F238E27FC236}">
                  <a16:creationId xmlns:a16="http://schemas.microsoft.com/office/drawing/2014/main" id="{EC924404-A3DF-4868-87CC-42D13FC3C529}"/>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219">
              <a:extLst>
                <a:ext uri="{FF2B5EF4-FFF2-40B4-BE49-F238E27FC236}">
                  <a16:creationId xmlns:a16="http://schemas.microsoft.com/office/drawing/2014/main" id="{73C37002-CEDA-4510-AFCA-D68C7F00D3CE}"/>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27" name="Freeform 220">
              <a:extLst>
                <a:ext uri="{FF2B5EF4-FFF2-40B4-BE49-F238E27FC236}">
                  <a16:creationId xmlns:a16="http://schemas.microsoft.com/office/drawing/2014/main" id="{84DA640D-19F1-4CD5-B2DA-3DD14E41628E}"/>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221">
              <a:extLst>
                <a:ext uri="{FF2B5EF4-FFF2-40B4-BE49-F238E27FC236}">
                  <a16:creationId xmlns:a16="http://schemas.microsoft.com/office/drawing/2014/main" id="{014C479D-4859-4DE9-A0DE-783624C00AE1}"/>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222">
              <a:extLst>
                <a:ext uri="{FF2B5EF4-FFF2-40B4-BE49-F238E27FC236}">
                  <a16:creationId xmlns:a16="http://schemas.microsoft.com/office/drawing/2014/main" id="{304856DE-B1CB-456E-88AC-4099C6E323EA}"/>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223">
              <a:extLst>
                <a:ext uri="{FF2B5EF4-FFF2-40B4-BE49-F238E27FC236}">
                  <a16:creationId xmlns:a16="http://schemas.microsoft.com/office/drawing/2014/main" id="{87F16A39-8BB9-479D-8EF3-3BE73568E392}"/>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224">
              <a:extLst>
                <a:ext uri="{FF2B5EF4-FFF2-40B4-BE49-F238E27FC236}">
                  <a16:creationId xmlns:a16="http://schemas.microsoft.com/office/drawing/2014/main" id="{D8169AA5-2338-4FB8-9CA8-DB0E50C69DA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225">
              <a:extLst>
                <a:ext uri="{FF2B5EF4-FFF2-40B4-BE49-F238E27FC236}">
                  <a16:creationId xmlns:a16="http://schemas.microsoft.com/office/drawing/2014/main" id="{195B4EE2-3AE0-45AC-A8A6-C96DB80669C4}"/>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226">
              <a:extLst>
                <a:ext uri="{FF2B5EF4-FFF2-40B4-BE49-F238E27FC236}">
                  <a16:creationId xmlns:a16="http://schemas.microsoft.com/office/drawing/2014/main" id="{1B8EAB29-4B60-4B46-A299-1C91DBBDCF66}"/>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34" name="Freeform 227">
              <a:extLst>
                <a:ext uri="{FF2B5EF4-FFF2-40B4-BE49-F238E27FC236}">
                  <a16:creationId xmlns:a16="http://schemas.microsoft.com/office/drawing/2014/main" id="{D92C8DEB-BE58-4A6B-BD47-355BAC51FD90}"/>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228">
              <a:extLst>
                <a:ext uri="{FF2B5EF4-FFF2-40B4-BE49-F238E27FC236}">
                  <a16:creationId xmlns:a16="http://schemas.microsoft.com/office/drawing/2014/main" id="{CC266072-ABEA-49F0-B22F-55BFDC185155}"/>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36" name="Freeform 229">
              <a:extLst>
                <a:ext uri="{FF2B5EF4-FFF2-40B4-BE49-F238E27FC236}">
                  <a16:creationId xmlns:a16="http://schemas.microsoft.com/office/drawing/2014/main" id="{81D79F1E-50ED-432F-90DB-07F3C79DBC13}"/>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230">
              <a:extLst>
                <a:ext uri="{FF2B5EF4-FFF2-40B4-BE49-F238E27FC236}">
                  <a16:creationId xmlns:a16="http://schemas.microsoft.com/office/drawing/2014/main" id="{0E0DA3A9-A857-478B-9BC9-BA4FA3F0A43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231">
              <a:extLst>
                <a:ext uri="{FF2B5EF4-FFF2-40B4-BE49-F238E27FC236}">
                  <a16:creationId xmlns:a16="http://schemas.microsoft.com/office/drawing/2014/main" id="{F6F64A20-EDE3-4956-8621-B83B4DBFD804}"/>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232">
              <a:extLst>
                <a:ext uri="{FF2B5EF4-FFF2-40B4-BE49-F238E27FC236}">
                  <a16:creationId xmlns:a16="http://schemas.microsoft.com/office/drawing/2014/main" id="{CAD03025-1A6C-480F-BEDA-268EB5DE599C}"/>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233">
              <a:extLst>
                <a:ext uri="{FF2B5EF4-FFF2-40B4-BE49-F238E27FC236}">
                  <a16:creationId xmlns:a16="http://schemas.microsoft.com/office/drawing/2014/main" id="{6E371B32-72EE-4BDE-AC5D-C07A6F6470A3}"/>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234">
              <a:extLst>
                <a:ext uri="{FF2B5EF4-FFF2-40B4-BE49-F238E27FC236}">
                  <a16:creationId xmlns:a16="http://schemas.microsoft.com/office/drawing/2014/main" id="{D6CC4358-890B-4F5E-BE65-D6794F6901F7}"/>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235">
              <a:extLst>
                <a:ext uri="{FF2B5EF4-FFF2-40B4-BE49-F238E27FC236}">
                  <a16:creationId xmlns:a16="http://schemas.microsoft.com/office/drawing/2014/main" id="{9FCE0BD3-B629-4E73-A733-BA049EA38F96}"/>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236">
              <a:extLst>
                <a:ext uri="{FF2B5EF4-FFF2-40B4-BE49-F238E27FC236}">
                  <a16:creationId xmlns:a16="http://schemas.microsoft.com/office/drawing/2014/main" id="{A771B1DB-B498-455E-A16E-6450A40B5AEF}"/>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37">
              <a:extLst>
                <a:ext uri="{FF2B5EF4-FFF2-40B4-BE49-F238E27FC236}">
                  <a16:creationId xmlns:a16="http://schemas.microsoft.com/office/drawing/2014/main" id="{77ED443F-AAD2-47A6-BCAE-6FC2B5B5357D}"/>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45" name="Freeform 238">
              <a:extLst>
                <a:ext uri="{FF2B5EF4-FFF2-40B4-BE49-F238E27FC236}">
                  <a16:creationId xmlns:a16="http://schemas.microsoft.com/office/drawing/2014/main" id="{63FD583C-30C9-4DF6-866D-872036A5EDA3}"/>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40">
              <a:extLst>
                <a:ext uri="{FF2B5EF4-FFF2-40B4-BE49-F238E27FC236}">
                  <a16:creationId xmlns:a16="http://schemas.microsoft.com/office/drawing/2014/main" id="{6EBC9F0B-E8EC-4612-B1EA-3BC15B01CE44}"/>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41">
              <a:extLst>
                <a:ext uri="{FF2B5EF4-FFF2-40B4-BE49-F238E27FC236}">
                  <a16:creationId xmlns:a16="http://schemas.microsoft.com/office/drawing/2014/main" id="{E6785B29-95DA-40DE-AF63-A621E902F619}"/>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42">
              <a:extLst>
                <a:ext uri="{FF2B5EF4-FFF2-40B4-BE49-F238E27FC236}">
                  <a16:creationId xmlns:a16="http://schemas.microsoft.com/office/drawing/2014/main" id="{AE72C828-D537-42E2-A11D-65087A16478E}"/>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43">
              <a:extLst>
                <a:ext uri="{FF2B5EF4-FFF2-40B4-BE49-F238E27FC236}">
                  <a16:creationId xmlns:a16="http://schemas.microsoft.com/office/drawing/2014/main" id="{63D30E90-103B-4E8F-BD24-89E8068864EA}"/>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44">
              <a:extLst>
                <a:ext uri="{FF2B5EF4-FFF2-40B4-BE49-F238E27FC236}">
                  <a16:creationId xmlns:a16="http://schemas.microsoft.com/office/drawing/2014/main" id="{36514765-26A5-4959-B250-2CB3A4322775}"/>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45">
              <a:extLst>
                <a:ext uri="{FF2B5EF4-FFF2-40B4-BE49-F238E27FC236}">
                  <a16:creationId xmlns:a16="http://schemas.microsoft.com/office/drawing/2014/main" id="{B10601C0-CD23-4CE6-8F6B-48F68B9A71FB}"/>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53" name="Freeform 246">
              <a:extLst>
                <a:ext uri="{FF2B5EF4-FFF2-40B4-BE49-F238E27FC236}">
                  <a16:creationId xmlns:a16="http://schemas.microsoft.com/office/drawing/2014/main" id="{2C4C6D80-2AEA-4A02-A258-55AA39C414DF}"/>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47">
              <a:extLst>
                <a:ext uri="{FF2B5EF4-FFF2-40B4-BE49-F238E27FC236}">
                  <a16:creationId xmlns:a16="http://schemas.microsoft.com/office/drawing/2014/main" id="{9DD25E89-E6FB-41D3-98F3-D7C31080B2B6}"/>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50">
              <a:extLst>
                <a:ext uri="{FF2B5EF4-FFF2-40B4-BE49-F238E27FC236}">
                  <a16:creationId xmlns:a16="http://schemas.microsoft.com/office/drawing/2014/main" id="{87BFCB8C-0B0B-4155-A888-839D91BBF0E0}"/>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58" name="Freeform 251">
              <a:extLst>
                <a:ext uri="{FF2B5EF4-FFF2-40B4-BE49-F238E27FC236}">
                  <a16:creationId xmlns:a16="http://schemas.microsoft.com/office/drawing/2014/main" id="{3D224A20-56A6-411D-ABC7-9EB69C4C4E52}"/>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52">
              <a:extLst>
                <a:ext uri="{FF2B5EF4-FFF2-40B4-BE49-F238E27FC236}">
                  <a16:creationId xmlns:a16="http://schemas.microsoft.com/office/drawing/2014/main" id="{E45F1235-9B10-4D91-A646-5D1A83FAADF7}"/>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53">
              <a:extLst>
                <a:ext uri="{FF2B5EF4-FFF2-40B4-BE49-F238E27FC236}">
                  <a16:creationId xmlns:a16="http://schemas.microsoft.com/office/drawing/2014/main" id="{62280FFA-7F46-446C-BF28-D6212D2729AD}"/>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54">
              <a:extLst>
                <a:ext uri="{FF2B5EF4-FFF2-40B4-BE49-F238E27FC236}">
                  <a16:creationId xmlns:a16="http://schemas.microsoft.com/office/drawing/2014/main" id="{DCEE8411-616F-49E7-8296-EDD511BA02E9}"/>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55">
              <a:extLst>
                <a:ext uri="{FF2B5EF4-FFF2-40B4-BE49-F238E27FC236}">
                  <a16:creationId xmlns:a16="http://schemas.microsoft.com/office/drawing/2014/main" id="{0ECDD3AE-79C1-457A-A20A-F3E154ADE213}"/>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56">
              <a:extLst>
                <a:ext uri="{FF2B5EF4-FFF2-40B4-BE49-F238E27FC236}">
                  <a16:creationId xmlns:a16="http://schemas.microsoft.com/office/drawing/2014/main" id="{D0C5A7EC-C490-418E-9CD4-3F79968BA07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64" name="Freeform 257">
              <a:extLst>
                <a:ext uri="{FF2B5EF4-FFF2-40B4-BE49-F238E27FC236}">
                  <a16:creationId xmlns:a16="http://schemas.microsoft.com/office/drawing/2014/main" id="{A044D563-D009-4B58-AAC8-1C1CC3F12FBA}"/>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58">
              <a:extLst>
                <a:ext uri="{FF2B5EF4-FFF2-40B4-BE49-F238E27FC236}">
                  <a16:creationId xmlns:a16="http://schemas.microsoft.com/office/drawing/2014/main" id="{C484CAEB-88A6-4A58-BDB8-E71DF2583EE3}"/>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59">
              <a:extLst>
                <a:ext uri="{FF2B5EF4-FFF2-40B4-BE49-F238E27FC236}">
                  <a16:creationId xmlns:a16="http://schemas.microsoft.com/office/drawing/2014/main" id="{827C19CB-5764-461C-AC2C-5E7AC1085D9A}"/>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60">
              <a:extLst>
                <a:ext uri="{FF2B5EF4-FFF2-40B4-BE49-F238E27FC236}">
                  <a16:creationId xmlns:a16="http://schemas.microsoft.com/office/drawing/2014/main" id="{911827A4-FF2F-4011-8376-4C40FC73A872}"/>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61">
              <a:extLst>
                <a:ext uri="{FF2B5EF4-FFF2-40B4-BE49-F238E27FC236}">
                  <a16:creationId xmlns:a16="http://schemas.microsoft.com/office/drawing/2014/main" id="{5458A417-44A2-4D2D-9E3A-3447C7E9A440}"/>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62">
              <a:extLst>
                <a:ext uri="{FF2B5EF4-FFF2-40B4-BE49-F238E27FC236}">
                  <a16:creationId xmlns:a16="http://schemas.microsoft.com/office/drawing/2014/main" id="{3E916BE4-627B-4EE2-A1EF-943D742493A8}"/>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63">
              <a:extLst>
                <a:ext uri="{FF2B5EF4-FFF2-40B4-BE49-F238E27FC236}">
                  <a16:creationId xmlns:a16="http://schemas.microsoft.com/office/drawing/2014/main" id="{06235B8D-F553-4AB8-977E-73FD9E9576BC}"/>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64">
              <a:extLst>
                <a:ext uri="{FF2B5EF4-FFF2-40B4-BE49-F238E27FC236}">
                  <a16:creationId xmlns:a16="http://schemas.microsoft.com/office/drawing/2014/main" id="{BB635079-757B-4407-9765-0233B7CE1EB6}"/>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65">
              <a:extLst>
                <a:ext uri="{FF2B5EF4-FFF2-40B4-BE49-F238E27FC236}">
                  <a16:creationId xmlns:a16="http://schemas.microsoft.com/office/drawing/2014/main" id="{5807BABC-7D66-40E7-B22A-D5A04BA2063B}"/>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66">
              <a:extLst>
                <a:ext uri="{FF2B5EF4-FFF2-40B4-BE49-F238E27FC236}">
                  <a16:creationId xmlns:a16="http://schemas.microsoft.com/office/drawing/2014/main" id="{35826E0E-7B17-467A-89BA-798B7B615320}"/>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74" name="Freeform 267">
              <a:extLst>
                <a:ext uri="{FF2B5EF4-FFF2-40B4-BE49-F238E27FC236}">
                  <a16:creationId xmlns:a16="http://schemas.microsoft.com/office/drawing/2014/main" id="{5DDABB3E-67F8-481E-87EB-1A9263D13125}"/>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68">
              <a:extLst>
                <a:ext uri="{FF2B5EF4-FFF2-40B4-BE49-F238E27FC236}">
                  <a16:creationId xmlns:a16="http://schemas.microsoft.com/office/drawing/2014/main" id="{C5A5C78D-CBF3-46AF-9E29-C35C78DAFA3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69">
              <a:extLst>
                <a:ext uri="{FF2B5EF4-FFF2-40B4-BE49-F238E27FC236}">
                  <a16:creationId xmlns:a16="http://schemas.microsoft.com/office/drawing/2014/main" id="{FA38F252-227F-4930-A6A8-4E1C593BEF9A}"/>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70">
              <a:extLst>
                <a:ext uri="{FF2B5EF4-FFF2-40B4-BE49-F238E27FC236}">
                  <a16:creationId xmlns:a16="http://schemas.microsoft.com/office/drawing/2014/main" id="{41976B4E-EE8A-4AB3-B826-6229D97DE696}"/>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71">
              <a:extLst>
                <a:ext uri="{FF2B5EF4-FFF2-40B4-BE49-F238E27FC236}">
                  <a16:creationId xmlns:a16="http://schemas.microsoft.com/office/drawing/2014/main" id="{4C1C61B8-BC77-4D1A-A8C4-0868A7E9766B}"/>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74">
              <a:extLst>
                <a:ext uri="{FF2B5EF4-FFF2-40B4-BE49-F238E27FC236}">
                  <a16:creationId xmlns:a16="http://schemas.microsoft.com/office/drawing/2014/main" id="{43154DE4-C280-4409-BE6C-D460C5FC49DA}"/>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75">
              <a:extLst>
                <a:ext uri="{FF2B5EF4-FFF2-40B4-BE49-F238E27FC236}">
                  <a16:creationId xmlns:a16="http://schemas.microsoft.com/office/drawing/2014/main" id="{EFF2CF90-8A16-4E19-8827-E9D8C3A836B0}"/>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76">
              <a:extLst>
                <a:ext uri="{FF2B5EF4-FFF2-40B4-BE49-F238E27FC236}">
                  <a16:creationId xmlns:a16="http://schemas.microsoft.com/office/drawing/2014/main" id="{D1ED0B51-6AA0-4F70-84E7-EE794A7D219C}"/>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77">
              <a:extLst>
                <a:ext uri="{FF2B5EF4-FFF2-40B4-BE49-F238E27FC236}">
                  <a16:creationId xmlns:a16="http://schemas.microsoft.com/office/drawing/2014/main" id="{D723D5D9-69C3-454A-B1AA-3DDBA5B6499F}"/>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78">
              <a:extLst>
                <a:ext uri="{FF2B5EF4-FFF2-40B4-BE49-F238E27FC236}">
                  <a16:creationId xmlns:a16="http://schemas.microsoft.com/office/drawing/2014/main" id="{AA72C19C-BFFA-4E71-A5AF-7A77CB47BB25}"/>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79">
              <a:extLst>
                <a:ext uri="{FF2B5EF4-FFF2-40B4-BE49-F238E27FC236}">
                  <a16:creationId xmlns:a16="http://schemas.microsoft.com/office/drawing/2014/main" id="{F8FB763F-7649-4EF2-8BE9-EB8C8EC78FA6}"/>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82">
              <a:extLst>
                <a:ext uri="{FF2B5EF4-FFF2-40B4-BE49-F238E27FC236}">
                  <a16:creationId xmlns:a16="http://schemas.microsoft.com/office/drawing/2014/main" id="{B507FC58-FE73-4B9B-BF79-F619E56F9537}"/>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290" name="Freeform 283">
              <a:extLst>
                <a:ext uri="{FF2B5EF4-FFF2-40B4-BE49-F238E27FC236}">
                  <a16:creationId xmlns:a16="http://schemas.microsoft.com/office/drawing/2014/main" id="{E82486C3-52C5-4A16-8A24-3B88BBA95C42}"/>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86">
              <a:extLst>
                <a:ext uri="{FF2B5EF4-FFF2-40B4-BE49-F238E27FC236}">
                  <a16:creationId xmlns:a16="http://schemas.microsoft.com/office/drawing/2014/main" id="{13DADC11-FC16-450B-8519-F91C73E900D9}"/>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89">
              <a:extLst>
                <a:ext uri="{FF2B5EF4-FFF2-40B4-BE49-F238E27FC236}">
                  <a16:creationId xmlns:a16="http://schemas.microsoft.com/office/drawing/2014/main" id="{32C8878D-DD48-48ED-AEEE-511759180286}"/>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90">
              <a:extLst>
                <a:ext uri="{FF2B5EF4-FFF2-40B4-BE49-F238E27FC236}">
                  <a16:creationId xmlns:a16="http://schemas.microsoft.com/office/drawing/2014/main" id="{1FB9CD46-AE2E-4DC8-BB5F-8E41C7DD7488}"/>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93">
              <a:extLst>
                <a:ext uri="{FF2B5EF4-FFF2-40B4-BE49-F238E27FC236}">
                  <a16:creationId xmlns:a16="http://schemas.microsoft.com/office/drawing/2014/main" id="{4F6C2AA4-E056-4CC0-AE69-727A85B473C6}"/>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96">
              <a:extLst>
                <a:ext uri="{FF2B5EF4-FFF2-40B4-BE49-F238E27FC236}">
                  <a16:creationId xmlns:a16="http://schemas.microsoft.com/office/drawing/2014/main" id="{2382B55D-4675-4349-9E28-1620691F1942}"/>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97">
              <a:extLst>
                <a:ext uri="{FF2B5EF4-FFF2-40B4-BE49-F238E27FC236}">
                  <a16:creationId xmlns:a16="http://schemas.microsoft.com/office/drawing/2014/main" id="{DCAD69A4-C826-4572-A381-4F6B7304110D}"/>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5" name="Freeform 298">
              <a:extLst>
                <a:ext uri="{FF2B5EF4-FFF2-40B4-BE49-F238E27FC236}">
                  <a16:creationId xmlns:a16="http://schemas.microsoft.com/office/drawing/2014/main" id="{DB130E7B-C998-4039-8637-CFFA18058CB0}"/>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9">
              <a:extLst>
                <a:ext uri="{FF2B5EF4-FFF2-40B4-BE49-F238E27FC236}">
                  <a16:creationId xmlns:a16="http://schemas.microsoft.com/office/drawing/2014/main" id="{921F882E-EBC4-466E-9EA5-C58CA2A6BB9F}"/>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07" name="Freeform 300">
              <a:extLst>
                <a:ext uri="{FF2B5EF4-FFF2-40B4-BE49-F238E27FC236}">
                  <a16:creationId xmlns:a16="http://schemas.microsoft.com/office/drawing/2014/main" id="{97C5F26A-BAF3-4B1F-B2EA-6B597849042D}"/>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08" name="Freeform 301">
              <a:extLst>
                <a:ext uri="{FF2B5EF4-FFF2-40B4-BE49-F238E27FC236}">
                  <a16:creationId xmlns:a16="http://schemas.microsoft.com/office/drawing/2014/main" id="{14253132-58F0-4013-8F91-B9827B132F75}"/>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09" name="Freeform 302">
              <a:extLst>
                <a:ext uri="{FF2B5EF4-FFF2-40B4-BE49-F238E27FC236}">
                  <a16:creationId xmlns:a16="http://schemas.microsoft.com/office/drawing/2014/main" id="{7C12E908-1F93-4894-8212-BF07D750BA31}"/>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303">
              <a:extLst>
                <a:ext uri="{FF2B5EF4-FFF2-40B4-BE49-F238E27FC236}">
                  <a16:creationId xmlns:a16="http://schemas.microsoft.com/office/drawing/2014/main" id="{8AC178A2-ED23-424B-91A8-06BE6C97A1B3}"/>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1" name="Freeform 304">
              <a:extLst>
                <a:ext uri="{FF2B5EF4-FFF2-40B4-BE49-F238E27FC236}">
                  <a16:creationId xmlns:a16="http://schemas.microsoft.com/office/drawing/2014/main" id="{FA6038F7-8F21-486B-BA40-4CA3E1381EBE}"/>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2" name="Freeform 305">
              <a:extLst>
                <a:ext uri="{FF2B5EF4-FFF2-40B4-BE49-F238E27FC236}">
                  <a16:creationId xmlns:a16="http://schemas.microsoft.com/office/drawing/2014/main" id="{09811077-86D8-46F6-8342-926AFEB4B69A}"/>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6">
              <a:extLst>
                <a:ext uri="{FF2B5EF4-FFF2-40B4-BE49-F238E27FC236}">
                  <a16:creationId xmlns:a16="http://schemas.microsoft.com/office/drawing/2014/main" id="{1D604EC2-490A-4910-94B7-8EED667BC9DB}"/>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7">
              <a:extLst>
                <a:ext uri="{FF2B5EF4-FFF2-40B4-BE49-F238E27FC236}">
                  <a16:creationId xmlns:a16="http://schemas.microsoft.com/office/drawing/2014/main" id="{4CC3B096-9E87-4B9E-87F9-90434C192254}"/>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8">
              <a:extLst>
                <a:ext uri="{FF2B5EF4-FFF2-40B4-BE49-F238E27FC236}">
                  <a16:creationId xmlns:a16="http://schemas.microsoft.com/office/drawing/2014/main" id="{32730124-0069-4CAC-A440-C773A984394B}"/>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9">
              <a:extLst>
                <a:ext uri="{FF2B5EF4-FFF2-40B4-BE49-F238E27FC236}">
                  <a16:creationId xmlns:a16="http://schemas.microsoft.com/office/drawing/2014/main" id="{3DE93485-DE4C-47CE-8475-F8F386D16919}"/>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10">
              <a:extLst>
                <a:ext uri="{FF2B5EF4-FFF2-40B4-BE49-F238E27FC236}">
                  <a16:creationId xmlns:a16="http://schemas.microsoft.com/office/drawing/2014/main" id="{30BD9EC6-307C-4D29-978E-F5B7549673EE}"/>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11">
              <a:extLst>
                <a:ext uri="{FF2B5EF4-FFF2-40B4-BE49-F238E27FC236}">
                  <a16:creationId xmlns:a16="http://schemas.microsoft.com/office/drawing/2014/main" id="{EFCF1A6F-DB1B-4DE0-A3CC-76C0CDCF1034}"/>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12">
              <a:extLst>
                <a:ext uri="{FF2B5EF4-FFF2-40B4-BE49-F238E27FC236}">
                  <a16:creationId xmlns:a16="http://schemas.microsoft.com/office/drawing/2014/main" id="{0F842EA6-7C97-41FA-834B-8A47150A31F0}"/>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13">
              <a:extLst>
                <a:ext uri="{FF2B5EF4-FFF2-40B4-BE49-F238E27FC236}">
                  <a16:creationId xmlns:a16="http://schemas.microsoft.com/office/drawing/2014/main" id="{9808E7BD-7925-4A95-9246-9C3B9A1B410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4">
              <a:extLst>
                <a:ext uri="{FF2B5EF4-FFF2-40B4-BE49-F238E27FC236}">
                  <a16:creationId xmlns:a16="http://schemas.microsoft.com/office/drawing/2014/main" id="{C0CD3E7A-7CD0-4E7C-B502-25378602421D}"/>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5">
              <a:extLst>
                <a:ext uri="{FF2B5EF4-FFF2-40B4-BE49-F238E27FC236}">
                  <a16:creationId xmlns:a16="http://schemas.microsoft.com/office/drawing/2014/main" id="{A0872350-3295-49FB-92D9-F362D1434528}"/>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6">
              <a:extLst>
                <a:ext uri="{FF2B5EF4-FFF2-40B4-BE49-F238E27FC236}">
                  <a16:creationId xmlns:a16="http://schemas.microsoft.com/office/drawing/2014/main" id="{EACBAF2B-AD21-4194-B77E-F0B36C63BDFA}"/>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7">
              <a:extLst>
                <a:ext uri="{FF2B5EF4-FFF2-40B4-BE49-F238E27FC236}">
                  <a16:creationId xmlns:a16="http://schemas.microsoft.com/office/drawing/2014/main" id="{1B0A72CB-CBEC-4152-A813-D562ADDA9333}"/>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8">
              <a:extLst>
                <a:ext uri="{FF2B5EF4-FFF2-40B4-BE49-F238E27FC236}">
                  <a16:creationId xmlns:a16="http://schemas.microsoft.com/office/drawing/2014/main" id="{8240AC9E-ED20-43E1-B7C3-D304E6E52DCD}"/>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9">
              <a:extLst>
                <a:ext uri="{FF2B5EF4-FFF2-40B4-BE49-F238E27FC236}">
                  <a16:creationId xmlns:a16="http://schemas.microsoft.com/office/drawing/2014/main" id="{9E730812-D908-47CE-974A-EAC02B536794}"/>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20">
              <a:extLst>
                <a:ext uri="{FF2B5EF4-FFF2-40B4-BE49-F238E27FC236}">
                  <a16:creationId xmlns:a16="http://schemas.microsoft.com/office/drawing/2014/main" id="{68ECD6EB-29F8-42EC-B160-69692DCAA5E6}"/>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21">
              <a:extLst>
                <a:ext uri="{FF2B5EF4-FFF2-40B4-BE49-F238E27FC236}">
                  <a16:creationId xmlns:a16="http://schemas.microsoft.com/office/drawing/2014/main" id="{2EDCACA4-FFA5-4951-8630-827AE978F783}"/>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22">
              <a:extLst>
                <a:ext uri="{FF2B5EF4-FFF2-40B4-BE49-F238E27FC236}">
                  <a16:creationId xmlns:a16="http://schemas.microsoft.com/office/drawing/2014/main" id="{F7B19EB9-186B-482F-9BA1-CE5754AD962F}"/>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23">
              <a:extLst>
                <a:ext uri="{FF2B5EF4-FFF2-40B4-BE49-F238E27FC236}">
                  <a16:creationId xmlns:a16="http://schemas.microsoft.com/office/drawing/2014/main" id="{4F5B383B-01A3-47CE-8CB5-C33A2249F679}"/>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4">
              <a:extLst>
                <a:ext uri="{FF2B5EF4-FFF2-40B4-BE49-F238E27FC236}">
                  <a16:creationId xmlns:a16="http://schemas.microsoft.com/office/drawing/2014/main" id="{78980E4B-98B3-4279-87FD-8141D989CDD5}"/>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5">
              <a:extLst>
                <a:ext uri="{FF2B5EF4-FFF2-40B4-BE49-F238E27FC236}">
                  <a16:creationId xmlns:a16="http://schemas.microsoft.com/office/drawing/2014/main" id="{1320F210-5E2E-4722-B7CD-F00DF41563F4}"/>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3" name="Freeform 326">
              <a:extLst>
                <a:ext uri="{FF2B5EF4-FFF2-40B4-BE49-F238E27FC236}">
                  <a16:creationId xmlns:a16="http://schemas.microsoft.com/office/drawing/2014/main" id="{4CC83D51-9D10-4674-948C-BB346C610B4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8">
              <a:extLst>
                <a:ext uri="{FF2B5EF4-FFF2-40B4-BE49-F238E27FC236}">
                  <a16:creationId xmlns:a16="http://schemas.microsoft.com/office/drawing/2014/main" id="{ED3DF8DF-C4C8-4984-AED8-7E78B978961A}"/>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7" name="Freeform 330">
              <a:extLst>
                <a:ext uri="{FF2B5EF4-FFF2-40B4-BE49-F238E27FC236}">
                  <a16:creationId xmlns:a16="http://schemas.microsoft.com/office/drawing/2014/main" id="{662EADE1-24B3-423C-9AED-F7D993E89572}"/>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2">
              <a:extLst>
                <a:ext uri="{FF2B5EF4-FFF2-40B4-BE49-F238E27FC236}">
                  <a16:creationId xmlns:a16="http://schemas.microsoft.com/office/drawing/2014/main" id="{0D05A4A4-74C2-49E7-9A59-7BAB4A382225}"/>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1311E268-5F2C-422A-BC05-9C32AF0289C9}"/>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71A0E7C7-EE40-432F-9DA2-7ED63172DB75}"/>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561F6976-42A1-4C2B-814B-CA5C4003350D}"/>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CADB6925-505E-47D4-B51B-20F499C6E5E6}"/>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ECC2270B-0EDD-4D1F-AF75-6F28C50D31DF}"/>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F9D47252-176F-4086-AA10-AA98212A1B2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8177AB2E-63BF-4172-B1C7-45179BE6DF04}"/>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EB19046E-7E4D-4FA4-A653-CC21E785138C}"/>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9E059D41-1EB6-4BA8-B8B1-F35BFB8ADBA9}"/>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3DCC2A57-E2A5-453E-94CB-E5D48D5D8B96}"/>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6A47AD7A-759B-49BC-94A8-8C84F9A2157C}"/>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D57C43F-DB25-4CD5-86CE-363B3F9ED2D5}"/>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A594AE47-5F4F-4811-AD2C-C859C4A1AA3A}"/>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14D4A950-075D-4944-AF0B-E418D84C52B0}"/>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6844C80F-7EEC-4FD0-AD4F-B3558DCF1B57}"/>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8CB2AF87-0389-42F1-AAFE-1159648A9287}"/>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70B8DB59-9843-4C64-9D63-90AF29A6B4D4}"/>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6BCB1B4A-0402-4E53-8B30-42FF9ECD0589}"/>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73EAC351-C23E-4F1C-A8C8-73CA197D41AA}"/>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4782FD26-538E-4949-BC4C-4D60DC433847}"/>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D698D2FB-9A0C-4ACA-869C-F1BCCACBA0C3}"/>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12CC022-8394-4C47-8296-00B252B3271E}"/>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E15C44F1-9DAA-43CB-A273-9858164D166E}"/>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0803B59F-1B69-4606-8116-FB4FC3C106C0}"/>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33084DF2-AA81-48C8-BC59-920124074F3F}"/>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429BA47F-0110-47BD-8256-E6BC9BAB4F7D}"/>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9DB263EA-AED8-433C-9000-8291F7366BE0}"/>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36F884E8-BA98-4EDC-A68C-EC9B9C23A5D9}"/>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B80886D9-16FC-4176-A927-4A4A278AD69B}"/>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D1B00E90-CC2F-46CC-A83A-1CEB547C7447}"/>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45300BD5-910B-442B-B151-5AD58624F46E}"/>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544072CE-5973-49B6-8794-2B5FEF96A224}"/>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sp>
        <p:nvSpPr>
          <p:cNvPr id="439" name="Rectangle 438">
            <a:extLst>
              <a:ext uri="{FF2B5EF4-FFF2-40B4-BE49-F238E27FC236}">
                <a16:creationId xmlns:a16="http://schemas.microsoft.com/office/drawing/2014/main" id="{1C3FB925-F212-4776-AC1E-AAB9252AF6D5}"/>
              </a:ext>
            </a:extLst>
          </p:cNvPr>
          <p:cNvSpPr/>
          <p:nvPr/>
        </p:nvSpPr>
        <p:spPr>
          <a:xfrm>
            <a:off x="5297557" y="-5447"/>
            <a:ext cx="6894443" cy="2686827"/>
          </a:xfrm>
          <a:prstGeom prst="rect">
            <a:avLst/>
          </a:prstGeom>
          <a:solidFill>
            <a:srgbClr val="FAF2BE">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grpSp>
        <p:nvGrpSpPr>
          <p:cNvPr id="442" name="Group 441">
            <a:extLst>
              <a:ext uri="{FF2B5EF4-FFF2-40B4-BE49-F238E27FC236}">
                <a16:creationId xmlns:a16="http://schemas.microsoft.com/office/drawing/2014/main" id="{1510ED2E-4076-4CD2-9682-C35898FD0848}"/>
              </a:ext>
            </a:extLst>
          </p:cNvPr>
          <p:cNvGrpSpPr/>
          <p:nvPr/>
        </p:nvGrpSpPr>
        <p:grpSpPr>
          <a:xfrm>
            <a:off x="1301562" y="3072054"/>
            <a:ext cx="10786331" cy="3571570"/>
            <a:chOff x="1301562" y="3072054"/>
            <a:chExt cx="10786331" cy="3571570"/>
          </a:xfrm>
        </p:grpSpPr>
        <p:sp>
          <p:nvSpPr>
            <p:cNvPr id="392" name="Oval 391">
              <a:extLst>
                <a:ext uri="{FF2B5EF4-FFF2-40B4-BE49-F238E27FC236}">
                  <a16:creationId xmlns:a16="http://schemas.microsoft.com/office/drawing/2014/main" id="{E03024B0-BCB7-4CB2-B65C-B812EF033A1F}"/>
                </a:ext>
              </a:extLst>
            </p:cNvPr>
            <p:cNvSpPr/>
            <p:nvPr/>
          </p:nvSpPr>
          <p:spPr>
            <a:xfrm>
              <a:off x="3990206" y="4168790"/>
              <a:ext cx="942828" cy="762901"/>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Oval 392">
              <a:extLst>
                <a:ext uri="{FF2B5EF4-FFF2-40B4-BE49-F238E27FC236}">
                  <a16:creationId xmlns:a16="http://schemas.microsoft.com/office/drawing/2014/main" id="{5DACF306-E0E3-4549-82B8-6D63952086C3}"/>
                </a:ext>
              </a:extLst>
            </p:cNvPr>
            <p:cNvSpPr/>
            <p:nvPr/>
          </p:nvSpPr>
          <p:spPr>
            <a:xfrm>
              <a:off x="5061112" y="3072054"/>
              <a:ext cx="1263997" cy="1022779"/>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TextBox 389">
              <a:extLst>
                <a:ext uri="{FF2B5EF4-FFF2-40B4-BE49-F238E27FC236}">
                  <a16:creationId xmlns:a16="http://schemas.microsoft.com/office/drawing/2014/main" id="{2C7B9C30-88CB-43B4-84DD-63168C5D4142}"/>
                </a:ext>
              </a:extLst>
            </p:cNvPr>
            <p:cNvSpPr txBox="1"/>
            <p:nvPr/>
          </p:nvSpPr>
          <p:spPr>
            <a:xfrm>
              <a:off x="5241318" y="3355144"/>
              <a:ext cx="884195" cy="415498"/>
            </a:xfrm>
            <a:prstGeom prst="rect">
              <a:avLst/>
            </a:prstGeom>
            <a:noFill/>
          </p:spPr>
          <p:txBody>
            <a:bodyPr wrap="square">
              <a:spAutoFit/>
            </a:bodyPr>
            <a:lstStyle/>
            <a:p>
              <a:pPr algn="ctr"/>
              <a:r>
                <a:rPr lang="en-US" sz="1050" b="1" dirty="0">
                  <a:latin typeface="Open Sans" panose="020B0606030504020204" pitchFamily="34" charset="0"/>
                </a:rPr>
                <a:t>Cyprus</a:t>
              </a:r>
            </a:p>
            <a:p>
              <a:pPr algn="ctr"/>
              <a:r>
                <a:rPr lang="en-US" sz="1050" b="1" dirty="0">
                  <a:latin typeface="Open Sans" panose="020B0606030504020204" pitchFamily="34" charset="0"/>
                </a:rPr>
                <a:t>Malta</a:t>
              </a:r>
            </a:p>
          </p:txBody>
        </p:sp>
        <p:sp>
          <p:nvSpPr>
            <p:cNvPr id="394" name="Oval 393">
              <a:extLst>
                <a:ext uri="{FF2B5EF4-FFF2-40B4-BE49-F238E27FC236}">
                  <a16:creationId xmlns:a16="http://schemas.microsoft.com/office/drawing/2014/main" id="{E785CE8A-AAC5-471D-9EDB-891C8688891B}"/>
                </a:ext>
              </a:extLst>
            </p:cNvPr>
            <p:cNvSpPr/>
            <p:nvPr/>
          </p:nvSpPr>
          <p:spPr>
            <a:xfrm>
              <a:off x="9732145" y="4145733"/>
              <a:ext cx="2355748" cy="1906183"/>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6" name="Oval 395">
              <a:extLst>
                <a:ext uri="{FF2B5EF4-FFF2-40B4-BE49-F238E27FC236}">
                  <a16:creationId xmlns:a16="http://schemas.microsoft.com/office/drawing/2014/main" id="{98C7A48C-26AB-441F-B707-7DAACD1D3D9A}"/>
                </a:ext>
              </a:extLst>
            </p:cNvPr>
            <p:cNvSpPr/>
            <p:nvPr/>
          </p:nvSpPr>
          <p:spPr>
            <a:xfrm>
              <a:off x="5334194" y="4720692"/>
              <a:ext cx="2376448" cy="1922932"/>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5" name="TextBox 394">
              <a:extLst>
                <a:ext uri="{FF2B5EF4-FFF2-40B4-BE49-F238E27FC236}">
                  <a16:creationId xmlns:a16="http://schemas.microsoft.com/office/drawing/2014/main" id="{A43F14D9-65D3-4C9E-8684-82EFA42CB352}"/>
                </a:ext>
              </a:extLst>
            </p:cNvPr>
            <p:cNvSpPr txBox="1"/>
            <p:nvPr/>
          </p:nvSpPr>
          <p:spPr>
            <a:xfrm>
              <a:off x="5383154" y="5053133"/>
              <a:ext cx="2317417" cy="1223412"/>
            </a:xfrm>
            <a:prstGeom prst="rect">
              <a:avLst/>
            </a:prstGeom>
            <a:noFill/>
          </p:spPr>
          <p:txBody>
            <a:bodyPr wrap="square">
              <a:spAutoFit/>
            </a:bodyPr>
            <a:lstStyle/>
            <a:p>
              <a:pPr algn="ctr"/>
              <a:r>
                <a:rPr lang="en-US" sz="1050" b="1" dirty="0">
                  <a:latin typeface="Open Sans" panose="020B0606030504020204" pitchFamily="34" charset="0"/>
                </a:rPr>
                <a:t>Botswana </a:t>
              </a:r>
            </a:p>
            <a:p>
              <a:pPr algn="ctr"/>
              <a:r>
                <a:rPr lang="en-US" sz="1050" b="1" dirty="0">
                  <a:latin typeface="Open Sans" panose="020B0606030504020204" pitchFamily="34" charset="0"/>
                </a:rPr>
                <a:t>Eswatini </a:t>
              </a:r>
            </a:p>
            <a:p>
              <a:pPr algn="ctr"/>
              <a:r>
                <a:rPr lang="en-US" sz="1050" b="1" dirty="0">
                  <a:latin typeface="Open Sans" panose="020B0606030504020204" pitchFamily="34" charset="0"/>
                </a:rPr>
                <a:t>Lesotho </a:t>
              </a:r>
            </a:p>
            <a:p>
              <a:pPr algn="ctr"/>
              <a:r>
                <a:rPr lang="en-US" sz="1050" b="1" dirty="0">
                  <a:latin typeface="Open Sans" panose="020B0606030504020204" pitchFamily="34" charset="0"/>
                </a:rPr>
                <a:t>Maldives </a:t>
              </a:r>
            </a:p>
            <a:p>
              <a:pPr algn="ctr"/>
              <a:r>
                <a:rPr lang="en-US" sz="1050" b="1" dirty="0">
                  <a:latin typeface="Open Sans" panose="020B0606030504020204" pitchFamily="34" charset="0"/>
                </a:rPr>
                <a:t>Mauritius </a:t>
              </a:r>
            </a:p>
            <a:p>
              <a:pPr algn="ctr"/>
              <a:r>
                <a:rPr lang="en-US" sz="1050" b="1" dirty="0">
                  <a:latin typeface="Open Sans" panose="020B0606030504020204" pitchFamily="34" charset="0"/>
                </a:rPr>
                <a:t>Namibia </a:t>
              </a:r>
            </a:p>
            <a:p>
              <a:pPr algn="ctr"/>
              <a:r>
                <a:rPr lang="en-US" sz="1050" b="1" dirty="0">
                  <a:latin typeface="Open Sans" panose="020B0606030504020204" pitchFamily="34" charset="0"/>
                </a:rPr>
                <a:t>Seychelles</a:t>
              </a:r>
            </a:p>
          </p:txBody>
        </p:sp>
        <p:sp>
          <p:nvSpPr>
            <p:cNvPr id="397" name="TextBox 396">
              <a:extLst>
                <a:ext uri="{FF2B5EF4-FFF2-40B4-BE49-F238E27FC236}">
                  <a16:creationId xmlns:a16="http://schemas.microsoft.com/office/drawing/2014/main" id="{6D20AE00-56EC-4F92-AB2A-30183B2E52B4}"/>
                </a:ext>
              </a:extLst>
            </p:cNvPr>
            <p:cNvSpPr txBox="1"/>
            <p:nvPr/>
          </p:nvSpPr>
          <p:spPr>
            <a:xfrm>
              <a:off x="9882534" y="4308724"/>
              <a:ext cx="2022599" cy="1546577"/>
            </a:xfrm>
            <a:prstGeom prst="rect">
              <a:avLst/>
            </a:prstGeom>
            <a:noFill/>
          </p:spPr>
          <p:txBody>
            <a:bodyPr wrap="square">
              <a:spAutoFit/>
            </a:bodyPr>
            <a:lstStyle/>
            <a:p>
              <a:pPr algn="ctr"/>
              <a:r>
                <a:rPr lang="en-US" sz="1050" b="1" dirty="0">
                  <a:latin typeface="Open Sans" panose="020B0606030504020204" pitchFamily="34" charset="0"/>
                </a:rPr>
                <a:t>Fiji</a:t>
              </a:r>
            </a:p>
            <a:p>
              <a:pPr algn="ctr"/>
              <a:r>
                <a:rPr lang="en-US" sz="1050" b="1" dirty="0">
                  <a:latin typeface="Open Sans" panose="020B0606030504020204" pitchFamily="34" charset="0"/>
                </a:rPr>
                <a:t>Kiribati</a:t>
              </a:r>
            </a:p>
            <a:p>
              <a:pPr algn="ctr"/>
              <a:r>
                <a:rPr lang="en-US" sz="1050" b="1" dirty="0">
                  <a:latin typeface="Open Sans" panose="020B0606030504020204" pitchFamily="34" charset="0"/>
                </a:rPr>
                <a:t>Nauru</a:t>
              </a:r>
            </a:p>
            <a:p>
              <a:pPr algn="ctr"/>
              <a:r>
                <a:rPr lang="en-US" sz="1050" b="1" dirty="0">
                  <a:latin typeface="Open Sans" panose="020B0606030504020204" pitchFamily="34" charset="0"/>
                </a:rPr>
                <a:t>Papua New Guinea</a:t>
              </a:r>
            </a:p>
            <a:p>
              <a:pPr algn="ctr"/>
              <a:r>
                <a:rPr lang="en-US" sz="1050" b="1" dirty="0">
                  <a:latin typeface="Open Sans" panose="020B0606030504020204" pitchFamily="34" charset="0"/>
                </a:rPr>
                <a:t>Samoa</a:t>
              </a:r>
            </a:p>
            <a:p>
              <a:pPr algn="ctr"/>
              <a:r>
                <a:rPr lang="en-US" sz="1050" b="1" dirty="0">
                  <a:latin typeface="Open Sans" panose="020B0606030504020204" pitchFamily="34" charset="0"/>
                </a:rPr>
                <a:t>Solomon Islands</a:t>
              </a:r>
            </a:p>
            <a:p>
              <a:pPr algn="ctr"/>
              <a:r>
                <a:rPr lang="en-US" sz="1050" b="1" dirty="0">
                  <a:latin typeface="Open Sans" panose="020B0606030504020204" pitchFamily="34" charset="0"/>
                </a:rPr>
                <a:t>Tonga</a:t>
              </a:r>
            </a:p>
            <a:p>
              <a:pPr algn="ctr"/>
              <a:r>
                <a:rPr lang="en-US" sz="1050" b="1" dirty="0">
                  <a:latin typeface="Open Sans" panose="020B0606030504020204" pitchFamily="34" charset="0"/>
                </a:rPr>
                <a:t>Tuvalu</a:t>
              </a:r>
            </a:p>
            <a:p>
              <a:pPr algn="ctr"/>
              <a:r>
                <a:rPr lang="en-US" sz="1050" b="1" dirty="0">
                  <a:latin typeface="Open Sans" panose="020B0606030504020204" pitchFamily="34" charset="0"/>
                </a:rPr>
                <a:t>Vanuatu</a:t>
              </a:r>
            </a:p>
          </p:txBody>
        </p:sp>
        <p:sp>
          <p:nvSpPr>
            <p:cNvPr id="398" name="Oval 397">
              <a:extLst>
                <a:ext uri="{FF2B5EF4-FFF2-40B4-BE49-F238E27FC236}">
                  <a16:creationId xmlns:a16="http://schemas.microsoft.com/office/drawing/2014/main" id="{7C3429B5-C739-4BA4-98C8-2AF16022B29E}"/>
                </a:ext>
              </a:extLst>
            </p:cNvPr>
            <p:cNvSpPr/>
            <p:nvPr/>
          </p:nvSpPr>
          <p:spPr>
            <a:xfrm>
              <a:off x="8424228" y="4461624"/>
              <a:ext cx="946969" cy="766252"/>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0" name="TextBox 399">
              <a:extLst>
                <a:ext uri="{FF2B5EF4-FFF2-40B4-BE49-F238E27FC236}">
                  <a16:creationId xmlns:a16="http://schemas.microsoft.com/office/drawing/2014/main" id="{A8049F35-A216-4829-9871-CD5246E13BC4}"/>
                </a:ext>
              </a:extLst>
            </p:cNvPr>
            <p:cNvSpPr txBox="1"/>
            <p:nvPr/>
          </p:nvSpPr>
          <p:spPr>
            <a:xfrm>
              <a:off x="3785621" y="4378746"/>
              <a:ext cx="1311446" cy="253916"/>
            </a:xfrm>
            <a:prstGeom prst="rect">
              <a:avLst/>
            </a:prstGeom>
            <a:noFill/>
          </p:spPr>
          <p:txBody>
            <a:bodyPr wrap="square">
              <a:spAutoFit/>
            </a:bodyPr>
            <a:lstStyle/>
            <a:p>
              <a:pPr algn="ctr"/>
              <a:r>
                <a:rPr lang="en-US" sz="1050" b="1" dirty="0">
                  <a:latin typeface="Open Sans" panose="020B0606030504020204" pitchFamily="34" charset="0"/>
                </a:rPr>
                <a:t>The Gambia</a:t>
              </a:r>
            </a:p>
          </p:txBody>
        </p:sp>
        <p:sp>
          <p:nvSpPr>
            <p:cNvPr id="401" name="TextBox 400">
              <a:extLst>
                <a:ext uri="{FF2B5EF4-FFF2-40B4-BE49-F238E27FC236}">
                  <a16:creationId xmlns:a16="http://schemas.microsoft.com/office/drawing/2014/main" id="{1600721C-1D55-48E4-BBFE-E219489A073D}"/>
                </a:ext>
              </a:extLst>
            </p:cNvPr>
            <p:cNvSpPr txBox="1"/>
            <p:nvPr/>
          </p:nvSpPr>
          <p:spPr>
            <a:xfrm>
              <a:off x="8317903" y="4615321"/>
              <a:ext cx="1159618" cy="415498"/>
            </a:xfrm>
            <a:prstGeom prst="rect">
              <a:avLst/>
            </a:prstGeom>
            <a:noFill/>
          </p:spPr>
          <p:txBody>
            <a:bodyPr wrap="square">
              <a:spAutoFit/>
            </a:bodyPr>
            <a:lstStyle/>
            <a:p>
              <a:pPr algn="ctr"/>
              <a:r>
                <a:rPr lang="en-GB" sz="1050" b="1" dirty="0">
                  <a:latin typeface="Open Sans" panose="020B0606030504020204" pitchFamily="34" charset="0"/>
                </a:rPr>
                <a:t>Brunei </a:t>
              </a:r>
            </a:p>
            <a:p>
              <a:pPr algn="ctr"/>
              <a:r>
                <a:rPr lang="en-GB" sz="1050" b="1" dirty="0">
                  <a:latin typeface="Open Sans" panose="020B0606030504020204" pitchFamily="34" charset="0"/>
                </a:rPr>
                <a:t>Darussalam</a:t>
              </a:r>
            </a:p>
          </p:txBody>
        </p:sp>
        <p:cxnSp>
          <p:nvCxnSpPr>
            <p:cNvPr id="404" name="Straight Connector 403">
              <a:extLst>
                <a:ext uri="{FF2B5EF4-FFF2-40B4-BE49-F238E27FC236}">
                  <a16:creationId xmlns:a16="http://schemas.microsoft.com/office/drawing/2014/main" id="{707F3982-B660-49CF-B3A9-E3CD6D938887}"/>
                </a:ext>
              </a:extLst>
            </p:cNvPr>
            <p:cNvCxnSpPr>
              <a:cxnSpLocks/>
              <a:endCxn id="393" idx="2"/>
            </p:cNvCxnSpPr>
            <p:nvPr/>
          </p:nvCxnSpPr>
          <p:spPr>
            <a:xfrm flipV="1">
              <a:off x="3467100" y="3583444"/>
              <a:ext cx="1594012" cy="628"/>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06" name="Straight Connector 405">
              <a:extLst>
                <a:ext uri="{FF2B5EF4-FFF2-40B4-BE49-F238E27FC236}">
                  <a16:creationId xmlns:a16="http://schemas.microsoft.com/office/drawing/2014/main" id="{DC5469A4-7021-42A4-8BDB-E0D2801A401F}"/>
                </a:ext>
              </a:extLst>
            </p:cNvPr>
            <p:cNvCxnSpPr>
              <a:cxnSpLocks/>
            </p:cNvCxnSpPr>
            <p:nvPr/>
          </p:nvCxnSpPr>
          <p:spPr>
            <a:xfrm>
              <a:off x="3657445" y="4459591"/>
              <a:ext cx="324746" cy="41488"/>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09" name="Straight Connector 408">
              <a:extLst>
                <a:ext uri="{FF2B5EF4-FFF2-40B4-BE49-F238E27FC236}">
                  <a16:creationId xmlns:a16="http://schemas.microsoft.com/office/drawing/2014/main" id="{21C5CAED-6CBB-4778-B68A-D8ED31019691}"/>
                </a:ext>
              </a:extLst>
            </p:cNvPr>
            <p:cNvCxnSpPr>
              <a:cxnSpLocks/>
              <a:stCxn id="392" idx="7"/>
              <a:endCxn id="393" idx="3"/>
            </p:cNvCxnSpPr>
            <p:nvPr/>
          </p:nvCxnSpPr>
          <p:spPr>
            <a:xfrm flipV="1">
              <a:off x="4794960" y="3945050"/>
              <a:ext cx="451260" cy="335464"/>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11" name="Straight Connector 410">
              <a:extLst>
                <a:ext uri="{FF2B5EF4-FFF2-40B4-BE49-F238E27FC236}">
                  <a16:creationId xmlns:a16="http://schemas.microsoft.com/office/drawing/2014/main" id="{D4EC9124-7A56-4937-B296-A9F6D10C640A}"/>
                </a:ext>
              </a:extLst>
            </p:cNvPr>
            <p:cNvCxnSpPr>
              <a:cxnSpLocks/>
              <a:stCxn id="2" idx="5"/>
            </p:cNvCxnSpPr>
            <p:nvPr/>
          </p:nvCxnSpPr>
          <p:spPr>
            <a:xfrm>
              <a:off x="3388135" y="4868807"/>
              <a:ext cx="2025526" cy="1061829"/>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13" name="Straight Connector 412">
              <a:extLst>
                <a:ext uri="{FF2B5EF4-FFF2-40B4-BE49-F238E27FC236}">
                  <a16:creationId xmlns:a16="http://schemas.microsoft.com/office/drawing/2014/main" id="{69364AC2-BE23-4AD5-A872-0D888B3F62D3}"/>
                </a:ext>
              </a:extLst>
            </p:cNvPr>
            <p:cNvCxnSpPr>
              <a:cxnSpLocks/>
              <a:stCxn id="392" idx="5"/>
              <a:endCxn id="396" idx="1"/>
            </p:cNvCxnSpPr>
            <p:nvPr/>
          </p:nvCxnSpPr>
          <p:spPr>
            <a:xfrm>
              <a:off x="4794960" y="4819967"/>
              <a:ext cx="887257" cy="182332"/>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16" name="Straight Connector 415">
              <a:extLst>
                <a:ext uri="{FF2B5EF4-FFF2-40B4-BE49-F238E27FC236}">
                  <a16:creationId xmlns:a16="http://schemas.microsoft.com/office/drawing/2014/main" id="{D15CAE4C-B929-435A-9CCE-F5D65E10B2DF}"/>
                </a:ext>
              </a:extLst>
            </p:cNvPr>
            <p:cNvCxnSpPr>
              <a:cxnSpLocks/>
            </p:cNvCxnSpPr>
            <p:nvPr/>
          </p:nvCxnSpPr>
          <p:spPr>
            <a:xfrm flipH="1" flipV="1">
              <a:off x="5925830" y="4035346"/>
              <a:ext cx="468362" cy="690228"/>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30" name="Straight Connector 429">
              <a:extLst>
                <a:ext uri="{FF2B5EF4-FFF2-40B4-BE49-F238E27FC236}">
                  <a16:creationId xmlns:a16="http://schemas.microsoft.com/office/drawing/2014/main" id="{6056FE15-0670-4747-8C08-A6906F8CAF6A}"/>
                </a:ext>
              </a:extLst>
            </p:cNvPr>
            <p:cNvCxnSpPr>
              <a:cxnSpLocks/>
              <a:endCxn id="398" idx="1"/>
            </p:cNvCxnSpPr>
            <p:nvPr/>
          </p:nvCxnSpPr>
          <p:spPr>
            <a:xfrm>
              <a:off x="6263704" y="3516673"/>
              <a:ext cx="2299204" cy="1057166"/>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32" name="Straight Connector 431">
              <a:extLst>
                <a:ext uri="{FF2B5EF4-FFF2-40B4-BE49-F238E27FC236}">
                  <a16:creationId xmlns:a16="http://schemas.microsoft.com/office/drawing/2014/main" id="{E0A59FA6-F820-4D3B-948D-5EE5427101C0}"/>
                </a:ext>
              </a:extLst>
            </p:cNvPr>
            <p:cNvCxnSpPr>
              <a:cxnSpLocks/>
              <a:endCxn id="398" idx="3"/>
            </p:cNvCxnSpPr>
            <p:nvPr/>
          </p:nvCxnSpPr>
          <p:spPr>
            <a:xfrm flipV="1">
              <a:off x="7712258" y="5115661"/>
              <a:ext cx="850650" cy="730654"/>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cxnSp>
          <p:nvCxnSpPr>
            <p:cNvPr id="434" name="Straight Connector 433">
              <a:extLst>
                <a:ext uri="{FF2B5EF4-FFF2-40B4-BE49-F238E27FC236}">
                  <a16:creationId xmlns:a16="http://schemas.microsoft.com/office/drawing/2014/main" id="{CA9C919D-64EA-4032-BF37-C1B1195EA779}"/>
                </a:ext>
              </a:extLst>
            </p:cNvPr>
            <p:cNvCxnSpPr>
              <a:cxnSpLocks/>
            </p:cNvCxnSpPr>
            <p:nvPr/>
          </p:nvCxnSpPr>
          <p:spPr>
            <a:xfrm>
              <a:off x="9356882" y="4895477"/>
              <a:ext cx="400360" cy="139317"/>
            </a:xfrm>
            <a:prstGeom prst="line">
              <a:avLst/>
            </a:prstGeom>
            <a:ln w="73025">
              <a:solidFill>
                <a:srgbClr val="FAF2BE"/>
              </a:solidFill>
            </a:ln>
          </p:spPr>
          <p:style>
            <a:lnRef idx="1">
              <a:schemeClr val="accent1"/>
            </a:lnRef>
            <a:fillRef idx="0">
              <a:schemeClr val="accent1"/>
            </a:fillRef>
            <a:effectRef idx="0">
              <a:schemeClr val="accent1"/>
            </a:effectRef>
            <a:fontRef idx="minor">
              <a:schemeClr val="tx1"/>
            </a:fontRef>
          </p:style>
        </p:cxnSp>
        <p:sp>
          <p:nvSpPr>
            <p:cNvPr id="2" name="Oval 1">
              <a:extLst>
                <a:ext uri="{FF2B5EF4-FFF2-40B4-BE49-F238E27FC236}">
                  <a16:creationId xmlns:a16="http://schemas.microsoft.com/office/drawing/2014/main" id="{4D5EAF41-142C-41A1-A9CB-1636BD06F01C}"/>
                </a:ext>
              </a:extLst>
            </p:cNvPr>
            <p:cNvSpPr/>
            <p:nvPr/>
          </p:nvSpPr>
          <p:spPr>
            <a:xfrm>
              <a:off x="1301562" y="3180431"/>
              <a:ext cx="2444572" cy="1978056"/>
            </a:xfrm>
            <a:prstGeom prst="ellipse">
              <a:avLst/>
            </a:prstGeom>
            <a:solidFill>
              <a:srgbClr val="F4E26F">
                <a:alpha val="72000"/>
              </a:srgbClr>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 name="TextBox 388">
              <a:extLst>
                <a:ext uri="{FF2B5EF4-FFF2-40B4-BE49-F238E27FC236}">
                  <a16:creationId xmlns:a16="http://schemas.microsoft.com/office/drawing/2014/main" id="{67D3E4D6-EEE0-4770-8C14-554D1F8B4CBB}"/>
                </a:ext>
              </a:extLst>
            </p:cNvPr>
            <p:cNvSpPr txBox="1"/>
            <p:nvPr/>
          </p:nvSpPr>
          <p:spPr>
            <a:xfrm>
              <a:off x="1339103" y="3658408"/>
              <a:ext cx="2435834" cy="1061829"/>
            </a:xfrm>
            <a:prstGeom prst="rect">
              <a:avLst/>
            </a:prstGeom>
            <a:noFill/>
          </p:spPr>
          <p:txBody>
            <a:bodyPr wrap="square">
              <a:spAutoFit/>
            </a:bodyPr>
            <a:lstStyle/>
            <a:p>
              <a:pPr algn="ctr"/>
              <a:r>
                <a:rPr lang="en-US" sz="1050" b="1" dirty="0">
                  <a:effectLst/>
                  <a:latin typeface="Open Sans" panose="020B0606030504020204" pitchFamily="34" charset="0"/>
                </a:rPr>
                <a:t>Antigua &amp; Barbuda, Bahamas, Barbados, Belize, Dominica, Grenada, Guyana, Jamaica, </a:t>
              </a:r>
              <a:r>
                <a:rPr lang="en-US" sz="1050" b="1" dirty="0" err="1">
                  <a:effectLst/>
                  <a:latin typeface="Open Sans" panose="020B0606030504020204" pitchFamily="34" charset="0"/>
                </a:rPr>
                <a:t>St.Kitts</a:t>
              </a:r>
              <a:r>
                <a:rPr lang="en-US" sz="1050" b="1" dirty="0">
                  <a:effectLst/>
                  <a:latin typeface="Open Sans" panose="020B0606030504020204" pitchFamily="34" charset="0"/>
                </a:rPr>
                <a:t> &amp; Nevis, Saint Lucia, </a:t>
              </a:r>
            </a:p>
            <a:p>
              <a:pPr algn="ctr"/>
              <a:r>
                <a:rPr lang="en-US" sz="1050" b="1" dirty="0">
                  <a:effectLst/>
                  <a:latin typeface="Open Sans" panose="020B0606030504020204" pitchFamily="34" charset="0"/>
                </a:rPr>
                <a:t>St. Vincent and the Grenadines, Trinidad &amp; Tobago</a:t>
              </a:r>
              <a:endParaRPr lang="en-US" sz="1050" b="1" dirty="0"/>
            </a:p>
          </p:txBody>
        </p:sp>
      </p:grpSp>
      <p:sp>
        <p:nvSpPr>
          <p:cNvPr id="376" name="Rectangle 375">
            <a:extLst>
              <a:ext uri="{FF2B5EF4-FFF2-40B4-BE49-F238E27FC236}">
                <a16:creationId xmlns:a16="http://schemas.microsoft.com/office/drawing/2014/main" id="{B59E3B36-07FD-4A14-AF48-41C0B2FCCA4F}"/>
              </a:ext>
            </a:extLst>
          </p:cNvPr>
          <p:cNvSpPr/>
          <p:nvPr/>
        </p:nvSpPr>
        <p:spPr>
          <a:xfrm>
            <a:off x="11274" y="6481"/>
            <a:ext cx="5282310" cy="2676118"/>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385" name="TextBox 384">
            <a:extLst>
              <a:ext uri="{FF2B5EF4-FFF2-40B4-BE49-F238E27FC236}">
                <a16:creationId xmlns:a16="http://schemas.microsoft.com/office/drawing/2014/main" id="{F5991B36-9223-3146-8A7C-9D5C3AAB7CA6}"/>
              </a:ext>
            </a:extLst>
          </p:cNvPr>
          <p:cNvSpPr txBox="1"/>
          <p:nvPr/>
        </p:nvSpPr>
        <p:spPr>
          <a:xfrm>
            <a:off x="5687150" y="431118"/>
            <a:ext cx="6510812" cy="1785104"/>
          </a:xfrm>
          <a:prstGeom prst="rect">
            <a:avLst/>
          </a:prstGeom>
          <a:noFill/>
          <a:ln>
            <a:noFill/>
          </a:ln>
        </p:spPr>
        <p:txBody>
          <a:bodyPr wrap="square" lIns="0" tIns="0" rIns="0" bIns="0" rtlCol="0" anchor="ctr" anchorCtr="0">
            <a:spAutoFit/>
          </a:bodyPr>
          <a:lstStyle/>
          <a:p>
            <a:r>
              <a:rPr lang="en-US" sz="4400" b="1" dirty="0">
                <a:latin typeface="Open Sans" panose="020B0606030504020204" pitchFamily="34" charset="0"/>
                <a:ea typeface="Open Sans" panose="020B0606030504020204" pitchFamily="34" charset="0"/>
                <a:cs typeface="Open Sans" panose="020B0606030504020204" pitchFamily="34" charset="0"/>
              </a:rPr>
              <a:t>Connecting </a:t>
            </a:r>
          </a:p>
          <a:p>
            <a:r>
              <a:rPr lang="en-US" sz="4400" b="1" dirty="0">
                <a:solidFill>
                  <a:srgbClr val="407BBF"/>
                </a:solidFill>
                <a:latin typeface="Open Sans" panose="020B0606030504020204" pitchFamily="34" charset="0"/>
                <a:ea typeface="Open Sans" panose="020B0606030504020204" pitchFamily="34" charset="0"/>
                <a:cs typeface="Open Sans" panose="020B0606030504020204" pitchFamily="34" charset="0"/>
              </a:rPr>
              <a:t>the Commonwealth</a:t>
            </a:r>
            <a:br>
              <a:rPr lang="en-US" sz="4400" b="1" dirty="0">
                <a:solidFill>
                  <a:srgbClr val="407BBF"/>
                </a:solidFill>
                <a:latin typeface="Open Sans" panose="020B0606030504020204" pitchFamily="34" charset="0"/>
                <a:ea typeface="Open Sans" panose="020B0606030504020204" pitchFamily="34" charset="0"/>
                <a:cs typeface="Open Sans" panose="020B0606030504020204" pitchFamily="34" charset="0"/>
              </a:rPr>
            </a:br>
            <a:r>
              <a:rPr lang="en-US" sz="2400" b="1" dirty="0">
                <a:solidFill>
                  <a:srgbClr val="407BBF"/>
                </a:solidFill>
                <a:latin typeface="Open Sans" panose="020B0606030504020204" pitchFamily="34" charset="0"/>
                <a:ea typeface="Open Sans" panose="020B0606030504020204" pitchFamily="34" charset="0"/>
                <a:cs typeface="Open Sans" panose="020B0606030504020204" pitchFamily="34" charset="0"/>
              </a:rPr>
              <a:t>(32 small states)</a:t>
            </a:r>
            <a:endParaRPr lang="en-US" sz="4400" b="1" dirty="0">
              <a:solidFill>
                <a:srgbClr val="407BBF"/>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descr="Text&#10;&#10;Description automatically generated">
            <a:extLst>
              <a:ext uri="{FF2B5EF4-FFF2-40B4-BE49-F238E27FC236}">
                <a16:creationId xmlns:a16="http://schemas.microsoft.com/office/drawing/2014/main" id="{7EEB70E5-D8DE-4634-B5B9-8EFC7CA4068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2852" y="734579"/>
            <a:ext cx="4819480" cy="1044932"/>
          </a:xfrm>
          <a:prstGeom prst="rect">
            <a:avLst/>
          </a:prstGeom>
        </p:spPr>
      </p:pic>
    </p:spTree>
    <p:extLst>
      <p:ext uri="{BB962C8B-B14F-4D97-AF65-F5344CB8AC3E}">
        <p14:creationId xmlns:p14="http://schemas.microsoft.com/office/powerpoint/2010/main" val="2361894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Slide Background Fill">
            <a:extLst>
              <a:ext uri="{FF2B5EF4-FFF2-40B4-BE49-F238E27FC236}">
                <a16:creationId xmlns:a16="http://schemas.microsoft.com/office/drawing/2014/main" id="{913AE63C-D5B4-45D1-ACFC-648CFFCF9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19">
            <a:extLst>
              <a:ext uri="{FF2B5EF4-FFF2-40B4-BE49-F238E27FC236}">
                <a16:creationId xmlns:a16="http://schemas.microsoft.com/office/drawing/2014/main" id="{F9BC1723-BA65-43D8-83AA-7320C9BBE1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651279" y="598259"/>
            <a:chExt cx="10889442" cy="5680742"/>
          </a:xfrm>
        </p:grpSpPr>
        <p:sp>
          <p:nvSpPr>
            <p:cNvPr id="21" name="Color">
              <a:extLst>
                <a:ext uri="{FF2B5EF4-FFF2-40B4-BE49-F238E27FC236}">
                  <a16:creationId xmlns:a16="http://schemas.microsoft.com/office/drawing/2014/main" id="{4B6927E5-66D1-44F7-8EDD-F68A8F5F2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olor">
              <a:extLst>
                <a:ext uri="{FF2B5EF4-FFF2-40B4-BE49-F238E27FC236}">
                  <a16:creationId xmlns:a16="http://schemas.microsoft.com/office/drawing/2014/main" id="{61866B59-BDFD-4494-9C20-6F892E135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25" name="Freeform: Shape 24">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6" name="Freeform: Shape 25">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7" name="Freeform: Shape 26">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8" name="Freeform: Shape 27">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9" name="Freeform: Shape 28">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0" name="Freeform: Shape 29">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1" name="Freeform: Shape 30">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97190D19-D350-EF6F-4F61-236ADDC590C1}"/>
              </a:ext>
            </a:extLst>
          </p:cNvPr>
          <p:cNvSpPr>
            <a:spLocks noGrp="1"/>
          </p:cNvSpPr>
          <p:nvPr>
            <p:ph type="title"/>
          </p:nvPr>
        </p:nvSpPr>
        <p:spPr>
          <a:xfrm>
            <a:off x="441395" y="374745"/>
            <a:ext cx="11553528" cy="1343768"/>
          </a:xfrm>
        </p:spPr>
        <p:txBody>
          <a:bodyPr anchor="b">
            <a:noAutofit/>
          </a:bodyPr>
          <a:lstStyle/>
          <a:p>
            <a:pPr algn="ctr"/>
            <a:r>
              <a:rPr lang="en-US" sz="4000" b="1" dirty="0">
                <a:solidFill>
                  <a:schemeClr val="bg1"/>
                </a:solidFill>
              </a:rPr>
              <a:t>The Blue Economy: Youth  Training and Career Opportunities</a:t>
            </a:r>
            <a:endParaRPr lang="en-CA" sz="4000" b="1" dirty="0">
              <a:solidFill>
                <a:schemeClr val="bg1"/>
              </a:solidFill>
            </a:endParaRPr>
          </a:p>
        </p:txBody>
      </p:sp>
      <p:pic>
        <p:nvPicPr>
          <p:cNvPr id="12" name="Picture 11">
            <a:extLst>
              <a:ext uri="{FF2B5EF4-FFF2-40B4-BE49-F238E27FC236}">
                <a16:creationId xmlns:a16="http://schemas.microsoft.com/office/drawing/2014/main" id="{E7292169-0D8F-E6DD-7B2B-2673CC685CA9}"/>
              </a:ext>
            </a:extLst>
          </p:cNvPr>
          <p:cNvPicPr>
            <a:picLocks noChangeAspect="1"/>
          </p:cNvPicPr>
          <p:nvPr/>
        </p:nvPicPr>
        <p:blipFill>
          <a:blip r:embed="rId3"/>
          <a:stretch>
            <a:fillRect/>
          </a:stretch>
        </p:blipFill>
        <p:spPr>
          <a:xfrm>
            <a:off x="9568206" y="4174877"/>
            <a:ext cx="1831134" cy="1539160"/>
          </a:xfrm>
          <a:prstGeom prst="rect">
            <a:avLst/>
          </a:prstGeom>
        </p:spPr>
      </p:pic>
      <p:sp>
        <p:nvSpPr>
          <p:cNvPr id="16" name="TextBox 15">
            <a:extLst>
              <a:ext uri="{FF2B5EF4-FFF2-40B4-BE49-F238E27FC236}">
                <a16:creationId xmlns:a16="http://schemas.microsoft.com/office/drawing/2014/main" id="{CE162F94-FCC5-79BF-E014-7F11C0861CBC}"/>
              </a:ext>
            </a:extLst>
          </p:cNvPr>
          <p:cNvSpPr txBox="1"/>
          <p:nvPr/>
        </p:nvSpPr>
        <p:spPr>
          <a:xfrm>
            <a:off x="1299882" y="2127242"/>
            <a:ext cx="9646968" cy="1569660"/>
          </a:xfrm>
          <a:prstGeom prst="rect">
            <a:avLst/>
          </a:prstGeom>
          <a:solidFill>
            <a:schemeClr val="accent1">
              <a:lumMod val="20000"/>
              <a:lumOff val="80000"/>
            </a:schemeClr>
          </a:solidFill>
        </p:spPr>
        <p:txBody>
          <a:bodyPr wrap="square">
            <a:spAutoFit/>
          </a:bodyPr>
          <a:lstStyle/>
          <a:p>
            <a:pPr algn="ctr" fontAlgn="base">
              <a:spcBef>
                <a:spcPct val="0"/>
              </a:spcBef>
              <a:spcAft>
                <a:spcPct val="0"/>
              </a:spcAft>
              <a:defRPr/>
            </a:pPr>
            <a:r>
              <a:rPr lang="en-US" sz="4000" dirty="0">
                <a:solidFill>
                  <a:schemeClr val="accent1">
                    <a:lumMod val="50000"/>
                  </a:schemeClr>
                </a:solidFill>
              </a:rPr>
              <a:t>Collaborative Course Development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en-US" sz="2800" dirty="0">
                <a:solidFill>
                  <a:srgbClr val="294171">
                    <a:lumMod val="75000"/>
                  </a:srgbClr>
                </a:solidFill>
                <a:latin typeface="Calibri" panose="020F0502020204030204" pitchFamily="34" charset="0"/>
                <a:ea typeface="Calibri" panose="020F0502020204030204" pitchFamily="34" charset="0"/>
                <a:cs typeface="Calibri" panose="020F0502020204030204" pitchFamily="34" charset="0"/>
              </a:rPr>
              <a:t>Seven competency-based courses that prepare learners for jobs in low carbon BE growth industries</a:t>
            </a:r>
            <a:endParaRPr kumimoji="0" lang="en-US" altLang="en-US" sz="2800" b="0" i="0" u="none" strike="noStrike" kern="1200" cap="none" spc="0" normalizeH="0" baseline="0" noProof="0" dirty="0">
              <a:ln>
                <a:noFill/>
              </a:ln>
              <a:solidFill>
                <a:srgbClr val="294171">
                  <a:lumMod val="75000"/>
                </a:srgbClr>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1026" name="Picture 2" descr="smartphone, startup, company, money, arrow, success, business, finance,  profit, economy | Pxfuel">
            <a:extLst>
              <a:ext uri="{FF2B5EF4-FFF2-40B4-BE49-F238E27FC236}">
                <a16:creationId xmlns:a16="http://schemas.microsoft.com/office/drawing/2014/main" id="{1AFECB4D-BBF8-DC8A-26EC-AA44B5F1E390}"/>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6008" y="4091032"/>
            <a:ext cx="2228771" cy="1554218"/>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AD5D4426-3C31-782F-96B1-7FA546F258A5}"/>
              </a:ext>
            </a:extLst>
          </p:cNvPr>
          <p:cNvSpPr txBox="1"/>
          <p:nvPr/>
        </p:nvSpPr>
        <p:spPr>
          <a:xfrm>
            <a:off x="942145" y="5798001"/>
            <a:ext cx="1823079" cy="369332"/>
          </a:xfrm>
          <a:prstGeom prst="rect">
            <a:avLst/>
          </a:prstGeom>
          <a:noFill/>
        </p:spPr>
        <p:txBody>
          <a:bodyPr wrap="square">
            <a:spAutoFit/>
          </a:bodyPr>
          <a:lstStyle/>
          <a:p>
            <a:r>
              <a:rPr lang="en-US" dirty="0">
                <a:solidFill>
                  <a:schemeClr val="bg1"/>
                </a:solidFill>
              </a:rPr>
              <a:t>Bluepreneurship</a:t>
            </a:r>
          </a:p>
        </p:txBody>
      </p:sp>
      <p:sp>
        <p:nvSpPr>
          <p:cNvPr id="45" name="TextBox 44">
            <a:extLst>
              <a:ext uri="{FF2B5EF4-FFF2-40B4-BE49-F238E27FC236}">
                <a16:creationId xmlns:a16="http://schemas.microsoft.com/office/drawing/2014/main" id="{C8AF79B3-D81A-77A3-19C1-85C1B4F6381D}"/>
              </a:ext>
            </a:extLst>
          </p:cNvPr>
          <p:cNvSpPr txBox="1"/>
          <p:nvPr/>
        </p:nvSpPr>
        <p:spPr>
          <a:xfrm>
            <a:off x="9495668" y="5812073"/>
            <a:ext cx="2485581" cy="369332"/>
          </a:xfrm>
          <a:prstGeom prst="rect">
            <a:avLst/>
          </a:prstGeom>
          <a:noFill/>
        </p:spPr>
        <p:txBody>
          <a:bodyPr wrap="square">
            <a:spAutoFit/>
          </a:bodyPr>
          <a:lstStyle/>
          <a:p>
            <a:r>
              <a:rPr lang="en-US" dirty="0">
                <a:solidFill>
                  <a:schemeClr val="bg1"/>
                </a:solidFill>
              </a:rPr>
              <a:t>Marine Biotechnology</a:t>
            </a:r>
          </a:p>
        </p:txBody>
      </p:sp>
      <p:pic>
        <p:nvPicPr>
          <p:cNvPr id="1028" name="Picture 4" descr="Aquaculture Fish pond in Mway Wathu Association, Tsuende v… | Flickr">
            <a:extLst>
              <a:ext uri="{FF2B5EF4-FFF2-40B4-BE49-F238E27FC236}">
                <a16:creationId xmlns:a16="http://schemas.microsoft.com/office/drawing/2014/main" id="{41BEF03D-281E-BCAF-DFB3-E96C7D922C26}"/>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14774" y="4105631"/>
            <a:ext cx="2228772" cy="1608406"/>
          </a:xfrm>
          <a:prstGeom prst="rect">
            <a:avLst/>
          </a:prstGeom>
          <a:noFill/>
          <a:extLst>
            <a:ext uri="{909E8E84-426E-40DD-AFC4-6F175D3DCCD1}">
              <a14:hiddenFill xmlns:a14="http://schemas.microsoft.com/office/drawing/2010/main">
                <a:solidFill>
                  <a:srgbClr val="FFFFFF"/>
                </a:solidFill>
              </a14:hiddenFill>
            </a:ext>
          </a:extLst>
        </p:spPr>
      </p:pic>
      <p:sp>
        <p:nvSpPr>
          <p:cNvPr id="47" name="TextBox 46">
            <a:extLst>
              <a:ext uri="{FF2B5EF4-FFF2-40B4-BE49-F238E27FC236}">
                <a16:creationId xmlns:a16="http://schemas.microsoft.com/office/drawing/2014/main" id="{CB69BB72-43B2-E3BD-2323-1DDDE6F9D605}"/>
              </a:ext>
            </a:extLst>
          </p:cNvPr>
          <p:cNvSpPr txBox="1"/>
          <p:nvPr/>
        </p:nvSpPr>
        <p:spPr>
          <a:xfrm>
            <a:off x="3969005" y="5789960"/>
            <a:ext cx="2228772" cy="369332"/>
          </a:xfrm>
          <a:prstGeom prst="rect">
            <a:avLst/>
          </a:prstGeom>
          <a:noFill/>
        </p:spPr>
        <p:txBody>
          <a:bodyPr wrap="square">
            <a:spAutoFit/>
          </a:bodyPr>
          <a:lstStyle/>
          <a:p>
            <a:r>
              <a:rPr lang="en-US" dirty="0">
                <a:solidFill>
                  <a:schemeClr val="bg1"/>
                </a:solidFill>
              </a:rPr>
              <a:t>Aquaculture</a:t>
            </a:r>
          </a:p>
        </p:txBody>
      </p:sp>
      <p:pic>
        <p:nvPicPr>
          <p:cNvPr id="1030" name="Picture 6" descr="Strong public support for offshore wind | The world's larges… | Flickr">
            <a:extLst>
              <a:ext uri="{FF2B5EF4-FFF2-40B4-BE49-F238E27FC236}">
                <a16:creationId xmlns:a16="http://schemas.microsoft.com/office/drawing/2014/main" id="{2AA278C6-0FAC-ACE5-C934-CB21AD78A7DA}"/>
              </a:ext>
            </a:extLst>
          </p:cNvPr>
          <p:cNvPicPr>
            <a:picLocks noGrp="1" noChangeAspect="1" noChangeArrowheads="1"/>
          </p:cNvPicPr>
          <p:nvPr>
            <p:ph idx="1"/>
          </p:nvPr>
        </p:nvPicPr>
        <p:blipFill rotWithShape="1">
          <a:blip r:embed="rId6" cstate="screen">
            <a:extLst>
              <a:ext uri="{28A0092B-C50C-407E-A947-70E740481C1C}">
                <a14:useLocalDpi xmlns:a14="http://schemas.microsoft.com/office/drawing/2010/main"/>
              </a:ext>
            </a:extLst>
          </a:blip>
          <a:srcRect b="-6680"/>
          <a:stretch/>
        </p:blipFill>
        <p:spPr bwMode="auto">
          <a:xfrm>
            <a:off x="6766948" y="4147505"/>
            <a:ext cx="1937583" cy="1718713"/>
          </a:xfrm>
          <a:prstGeom prst="rect">
            <a:avLst/>
          </a:prstGeom>
          <a:noFill/>
          <a:extLst>
            <a:ext uri="{909E8E84-426E-40DD-AFC4-6F175D3DCCD1}">
              <a14:hiddenFill xmlns:a14="http://schemas.microsoft.com/office/drawing/2010/main">
                <a:solidFill>
                  <a:srgbClr val="FFFFFF"/>
                </a:solidFill>
              </a14:hiddenFill>
            </a:ext>
          </a:extLst>
        </p:spPr>
      </p:pic>
      <p:sp>
        <p:nvSpPr>
          <p:cNvPr id="51" name="TextBox 50">
            <a:extLst>
              <a:ext uri="{FF2B5EF4-FFF2-40B4-BE49-F238E27FC236}">
                <a16:creationId xmlns:a16="http://schemas.microsoft.com/office/drawing/2014/main" id="{9E773148-3E3F-A2A7-363A-752F11B76303}"/>
              </a:ext>
            </a:extLst>
          </p:cNvPr>
          <p:cNvSpPr txBox="1"/>
          <p:nvPr/>
        </p:nvSpPr>
        <p:spPr>
          <a:xfrm>
            <a:off x="6866835" y="5831003"/>
            <a:ext cx="2004080" cy="369332"/>
          </a:xfrm>
          <a:prstGeom prst="rect">
            <a:avLst/>
          </a:prstGeom>
          <a:noFill/>
        </p:spPr>
        <p:txBody>
          <a:bodyPr wrap="square">
            <a:spAutoFit/>
          </a:bodyPr>
          <a:lstStyle/>
          <a:p>
            <a:r>
              <a:rPr lang="en-US" dirty="0">
                <a:solidFill>
                  <a:schemeClr val="bg1"/>
                </a:solidFill>
              </a:rPr>
              <a:t>Ocean Energy</a:t>
            </a:r>
          </a:p>
        </p:txBody>
      </p:sp>
    </p:spTree>
    <p:extLst>
      <p:ext uri="{BB962C8B-B14F-4D97-AF65-F5344CB8AC3E}">
        <p14:creationId xmlns:p14="http://schemas.microsoft.com/office/powerpoint/2010/main" val="1775730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20" name="Rectangle 19">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6C40B5-E1E4-7DDD-9F33-8C671CDD712A}"/>
              </a:ext>
            </a:extLst>
          </p:cNvPr>
          <p:cNvSpPr>
            <a:spLocks noGrp="1"/>
          </p:cNvSpPr>
          <p:nvPr>
            <p:ph type="title"/>
          </p:nvPr>
        </p:nvSpPr>
        <p:spPr>
          <a:xfrm>
            <a:off x="761803" y="350196"/>
            <a:ext cx="4445197" cy="1624520"/>
          </a:xfrm>
        </p:spPr>
        <p:txBody>
          <a:bodyPr anchor="ctr">
            <a:normAutofit/>
          </a:bodyPr>
          <a:lstStyle/>
          <a:p>
            <a:r>
              <a:rPr lang="en-US" sz="4000" dirty="0"/>
              <a:t>COL’s efforts in this regard</a:t>
            </a:r>
            <a:endParaRPr lang="en-CA" sz="4000" dirty="0"/>
          </a:p>
        </p:txBody>
      </p:sp>
      <p:sp>
        <p:nvSpPr>
          <p:cNvPr id="3" name="Content Placeholder 2">
            <a:extLst>
              <a:ext uri="{FF2B5EF4-FFF2-40B4-BE49-F238E27FC236}">
                <a16:creationId xmlns:a16="http://schemas.microsoft.com/office/drawing/2014/main" id="{CA6736DE-A639-1132-99F9-E5736105F080}"/>
              </a:ext>
            </a:extLst>
          </p:cNvPr>
          <p:cNvSpPr>
            <a:spLocks noGrp="1"/>
          </p:cNvSpPr>
          <p:nvPr>
            <p:ph idx="1"/>
          </p:nvPr>
        </p:nvSpPr>
        <p:spPr>
          <a:xfrm>
            <a:off x="761802" y="2324912"/>
            <a:ext cx="5130998" cy="4182892"/>
          </a:xfrm>
        </p:spPr>
        <p:txBody>
          <a:bodyPr anchor="ctr">
            <a:normAutofit/>
          </a:bodyPr>
          <a:lstStyle/>
          <a:p>
            <a:r>
              <a:rPr lang="en-US" sz="1800" dirty="0"/>
              <a:t>30,151 enrolled (60% female)</a:t>
            </a:r>
          </a:p>
          <a:p>
            <a:r>
              <a:rPr lang="en-US" sz="1800" dirty="0"/>
              <a:t>10,505 passed (63% female)</a:t>
            </a:r>
          </a:p>
          <a:p>
            <a:r>
              <a:rPr lang="en-US" sz="1800" dirty="0"/>
              <a:t>Strategies:</a:t>
            </a:r>
          </a:p>
          <a:p>
            <a:pPr lvl="1"/>
            <a:r>
              <a:rPr lang="en-US" sz="1800" dirty="0"/>
              <a:t>Tanzania: Formal bridging programme</a:t>
            </a:r>
          </a:p>
          <a:p>
            <a:pPr lvl="1"/>
            <a:r>
              <a:rPr lang="en-US" sz="1800" dirty="0"/>
              <a:t>Malawi: Targeted enrolment</a:t>
            </a:r>
          </a:p>
          <a:p>
            <a:pPr lvl="1"/>
            <a:r>
              <a:rPr lang="en-US" sz="1800" dirty="0"/>
              <a:t>Botswana: Targeted learner support</a:t>
            </a:r>
          </a:p>
          <a:p>
            <a:pPr lvl="1"/>
            <a:r>
              <a:rPr lang="en-US" sz="1800" dirty="0"/>
              <a:t>Nigeria: Community engagement: informal to formal learning</a:t>
            </a:r>
          </a:p>
          <a:p>
            <a:r>
              <a:rPr lang="en-US" sz="1800" dirty="0"/>
              <a:t>General:</a:t>
            </a:r>
          </a:p>
          <a:p>
            <a:pPr lvl="1"/>
            <a:r>
              <a:rPr lang="en-US" sz="1800" dirty="0"/>
              <a:t>Recruitment of girls</a:t>
            </a:r>
          </a:p>
          <a:p>
            <a:pPr lvl="1"/>
            <a:r>
              <a:rPr lang="en-US" sz="1800" dirty="0"/>
              <a:t>Gender responsive curriculum and content</a:t>
            </a:r>
          </a:p>
          <a:p>
            <a:pPr lvl="1"/>
            <a:r>
              <a:rPr lang="en-US" sz="1800" dirty="0"/>
              <a:t>Gender responsive monitoring and intervention</a:t>
            </a:r>
            <a:endParaRPr lang="en-CA" sz="1800" dirty="0"/>
          </a:p>
        </p:txBody>
      </p:sp>
      <p:pic>
        <p:nvPicPr>
          <p:cNvPr id="4" name="Picture 3" descr="A group of people walking on the sidewalk">
            <a:extLst>
              <a:ext uri="{FF2B5EF4-FFF2-40B4-BE49-F238E27FC236}">
                <a16:creationId xmlns:a16="http://schemas.microsoft.com/office/drawing/2014/main" id="{5B4BCF5C-979B-C2A6-A60E-8BE9AD66076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
          <a:stretch/>
        </p:blipFill>
        <p:spPr>
          <a:xfrm>
            <a:off x="6163731" y="0"/>
            <a:ext cx="6028267" cy="6858000"/>
          </a:xfrm>
          <a:prstGeom prst="rect">
            <a:avLst/>
          </a:prstGeom>
        </p:spPr>
      </p:pic>
      <p:sp>
        <p:nvSpPr>
          <p:cNvPr id="7" name="Rectangle 6">
            <a:extLst>
              <a:ext uri="{FF2B5EF4-FFF2-40B4-BE49-F238E27FC236}">
                <a16:creationId xmlns:a16="http://schemas.microsoft.com/office/drawing/2014/main" id="{7B682CAE-2481-AA7B-5DDC-597F00097C8C}"/>
              </a:ext>
            </a:extLst>
          </p:cNvPr>
          <p:cNvSpPr/>
          <p:nvPr/>
        </p:nvSpPr>
        <p:spPr>
          <a:xfrm>
            <a:off x="6163731" y="6087532"/>
            <a:ext cx="6028267" cy="770467"/>
          </a:xfrm>
          <a:prstGeom prst="rect">
            <a:avLst/>
          </a:prstGeom>
          <a:solidFill>
            <a:schemeClr val="tx1">
              <a:alpha val="3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extBox 5">
            <a:extLst>
              <a:ext uri="{FF2B5EF4-FFF2-40B4-BE49-F238E27FC236}">
                <a16:creationId xmlns:a16="http://schemas.microsoft.com/office/drawing/2014/main" id="{475B5A9C-2E0F-FDCF-3734-AD8DBE322B5F}"/>
              </a:ext>
            </a:extLst>
          </p:cNvPr>
          <p:cNvSpPr txBox="1"/>
          <p:nvPr/>
        </p:nvSpPr>
        <p:spPr>
          <a:xfrm>
            <a:off x="8738958" y="6258120"/>
            <a:ext cx="6094638" cy="249684"/>
          </a:xfrm>
          <a:prstGeom prst="rect">
            <a:avLst/>
          </a:prstGeom>
          <a:noFill/>
        </p:spPr>
        <p:txBody>
          <a:bodyPr wrap="square">
            <a:spAutoFit/>
          </a:bodyPr>
          <a:lstStyle/>
          <a:p>
            <a:pPr>
              <a:lnSpc>
                <a:spcPct val="107000"/>
              </a:lnSpc>
              <a:spcAft>
                <a:spcPts val="800"/>
              </a:spcAft>
            </a:pPr>
            <a:r>
              <a:rPr lang="en-CA" sz="1000" u="sng" kern="100"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School Girls</a:t>
            </a:r>
            <a:r>
              <a:rPr lang="en-CA" sz="1000" kern="100"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by </a:t>
            </a:r>
            <a:r>
              <a:rPr lang="en-CA" sz="1000" u="sng" kern="100" dirty="0" err="1">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Kandukuru</a:t>
            </a:r>
            <a:r>
              <a:rPr lang="en-CA" sz="1000" u="sng" kern="100"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 </a:t>
            </a:r>
            <a:r>
              <a:rPr lang="en-CA" sz="1000" u="sng" kern="100" dirty="0" err="1">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Nagarjun</a:t>
            </a:r>
            <a:r>
              <a:rPr lang="en-CA" sz="1000" kern="100"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is licensed </a:t>
            </a:r>
            <a:r>
              <a:rPr lang="en-CA" sz="1000" u="sng" kern="100"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CC BY 2.0</a:t>
            </a:r>
            <a:r>
              <a:rPr lang="en-CA" sz="1000" kern="100"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419040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8836782" cy="6851519"/>
          </a:xfrm>
          <a:prstGeom prst="rect">
            <a:avLst/>
          </a:prstGeom>
        </p:spPr>
      </p:pic>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496804" y="0"/>
            <a:ext cx="3339978" cy="2464904"/>
          </a:xfrm>
          <a:prstGeom prst="rect">
            <a:avLst/>
          </a:prstGeom>
          <a:noFill/>
          <a:ln w="38100">
            <a:solidFill>
              <a:schemeClr val="bg1"/>
            </a:solidFill>
          </a:ln>
        </p:spPr>
      </p:pic>
      <p:sp>
        <p:nvSpPr>
          <p:cNvPr id="15" name="Rectangle 14"/>
          <p:cNvSpPr/>
          <p:nvPr/>
        </p:nvSpPr>
        <p:spPr>
          <a:xfrm>
            <a:off x="9171738" y="1649296"/>
            <a:ext cx="2283661" cy="1938992"/>
          </a:xfrm>
          <a:prstGeom prst="rect">
            <a:avLst/>
          </a:prstGeom>
        </p:spPr>
        <p:txBody>
          <a:bodyPr wrap="square">
            <a:spAutoFit/>
          </a:bodyPr>
          <a:lstStyle/>
          <a:p>
            <a:r>
              <a:rPr lang="en-US" sz="2400" dirty="0">
                <a:latin typeface="Open Sans" panose="020B0606030504020204" pitchFamily="34" charset="0"/>
                <a:ea typeface="Open Sans" panose="020B0606030504020204" pitchFamily="34" charset="0"/>
                <a:cs typeface="Open Sans" panose="020B0606030504020204" pitchFamily="34" charset="0"/>
              </a:rPr>
              <a:t>Out-of-school youth in a remote fishing village graduate</a:t>
            </a:r>
            <a:endParaRPr lang="en-US" sz="2400" i="1" dirty="0">
              <a:latin typeface="Open Sans" panose="020B0606030504020204" pitchFamily="34" charset="0"/>
              <a:ea typeface="Open Sans" panose="020B0606030504020204" pitchFamily="34" charset="0"/>
              <a:cs typeface="Open Sans" panose="020B0606030504020204" pitchFamily="34" charset="0"/>
            </a:endParaRPr>
          </a:p>
        </p:txBody>
      </p:sp>
      <p:pic>
        <p:nvPicPr>
          <p:cNvPr id="3074" name="Picture 2" descr="Trinidad and Tobago fla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08448" y="2002734"/>
            <a:ext cx="1428334" cy="924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303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E9A11591-7AB7-479F-8FCB-E55F7928945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5080000"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sp>
        <p:nvSpPr>
          <p:cNvPr id="2" name="Rectangle 1">
            <a:extLst>
              <a:ext uri="{FF2B5EF4-FFF2-40B4-BE49-F238E27FC236}">
                <a16:creationId xmlns:a16="http://schemas.microsoft.com/office/drawing/2014/main" id="{1AD94A0A-2A03-495F-A195-5CA29C514A43}"/>
              </a:ext>
            </a:extLst>
          </p:cNvPr>
          <p:cNvSpPr/>
          <p:nvPr/>
        </p:nvSpPr>
        <p:spPr>
          <a:xfrm>
            <a:off x="0" y="5340629"/>
            <a:ext cx="10955867" cy="1517372"/>
          </a:xfrm>
          <a:prstGeom prst="rect">
            <a:avLst/>
          </a:prstGeom>
          <a:solidFill>
            <a:srgbClr val="AD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5" name="Rectangle 4">
            <a:extLst>
              <a:ext uri="{FF2B5EF4-FFF2-40B4-BE49-F238E27FC236}">
                <a16:creationId xmlns:a16="http://schemas.microsoft.com/office/drawing/2014/main" id="{E07E2815-9BB5-FE6F-33F2-82C8C7A8ACCB}"/>
              </a:ext>
            </a:extLst>
          </p:cNvPr>
          <p:cNvSpPr/>
          <p:nvPr/>
        </p:nvSpPr>
        <p:spPr>
          <a:xfrm>
            <a:off x="414526" y="5164667"/>
            <a:ext cx="11176000" cy="1443155"/>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2" name="Content Placeholder 4">
            <a:extLst>
              <a:ext uri="{FF2B5EF4-FFF2-40B4-BE49-F238E27FC236}">
                <a16:creationId xmlns:a16="http://schemas.microsoft.com/office/drawing/2014/main" id="{CB43E61B-2AA8-4115-8401-DC5246A6F227}"/>
              </a:ext>
            </a:extLst>
          </p:cNvPr>
          <p:cNvSpPr txBox="1">
            <a:spLocks/>
          </p:cNvSpPr>
          <p:nvPr/>
        </p:nvSpPr>
        <p:spPr>
          <a:xfrm>
            <a:off x="5544189" y="2373005"/>
            <a:ext cx="4947489" cy="19588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chemeClr val="tx1"/>
                </a:solidFill>
              </a:rPr>
              <a:t>COL has admitted over </a:t>
            </a:r>
            <a:r>
              <a:rPr lang="en-US" sz="4400" b="1" dirty="0">
                <a:solidFill>
                  <a:srgbClr val="250188"/>
                </a:solidFill>
              </a:rPr>
              <a:t>350,742 youth</a:t>
            </a:r>
            <a:br>
              <a:rPr lang="en-US" dirty="0">
                <a:solidFill>
                  <a:srgbClr val="250188"/>
                </a:solidFill>
              </a:rPr>
            </a:br>
            <a:r>
              <a:rPr lang="en-US" sz="2000" dirty="0">
                <a:solidFill>
                  <a:schemeClr val="tx1"/>
                </a:solidFill>
              </a:rPr>
              <a:t>of the Commonwealth to gain skills for employability and entrepreneurship</a:t>
            </a:r>
            <a:endParaRPr lang="en-US" sz="2000" b="1" dirty="0">
              <a:solidFill>
                <a:srgbClr val="FF0000"/>
              </a:solidFill>
            </a:endParaRPr>
          </a:p>
        </p:txBody>
      </p:sp>
      <p:sp>
        <p:nvSpPr>
          <p:cNvPr id="14" name="TextBox 13">
            <a:extLst>
              <a:ext uri="{FF2B5EF4-FFF2-40B4-BE49-F238E27FC236}">
                <a16:creationId xmlns:a16="http://schemas.microsoft.com/office/drawing/2014/main" id="{6020A226-B91B-4AE7-BFB4-F7C0DB942937}"/>
              </a:ext>
            </a:extLst>
          </p:cNvPr>
          <p:cNvSpPr txBox="1"/>
          <p:nvPr/>
        </p:nvSpPr>
        <p:spPr>
          <a:xfrm>
            <a:off x="5477933" y="1427602"/>
            <a:ext cx="5921019" cy="769441"/>
          </a:xfrm>
          <a:prstGeom prst="rect">
            <a:avLst/>
          </a:prstGeom>
          <a:noFill/>
        </p:spPr>
        <p:txBody>
          <a:bodyPr wrap="square">
            <a:spAutoFit/>
          </a:bodyPr>
          <a:lstStyle/>
          <a:p>
            <a:r>
              <a:rPr lang="en-US" sz="4400">
                <a:latin typeface="Open Sans" panose="020B0606030504020204" pitchFamily="34" charset="0"/>
                <a:ea typeface="Open Sans" panose="020B0606030504020204" pitchFamily="34" charset="0"/>
                <a:cs typeface="Open Sans" panose="020B0606030504020204" pitchFamily="34" charset="0"/>
              </a:rPr>
              <a:t>Skilling and re-skilling</a:t>
            </a:r>
          </a:p>
        </p:txBody>
      </p:sp>
      <p:pic>
        <p:nvPicPr>
          <p:cNvPr id="15" name="Picture 14">
            <a:extLst>
              <a:ext uri="{FF2B5EF4-FFF2-40B4-BE49-F238E27FC236}">
                <a16:creationId xmlns:a16="http://schemas.microsoft.com/office/drawing/2014/main" id="{310B2718-77C0-4C32-9446-1239F2844DEE}"/>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pic>
        <p:nvPicPr>
          <p:cNvPr id="4102" name="Picture 6" descr="Coursera Logo and symbol, meaning, history, PNG, brand">
            <a:extLst>
              <a:ext uri="{FF2B5EF4-FFF2-40B4-BE49-F238E27FC236}">
                <a16:creationId xmlns:a16="http://schemas.microsoft.com/office/drawing/2014/main" id="{C3A81F06-5980-3EC4-6A16-64F640812880}"/>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7587" y="5163648"/>
            <a:ext cx="2887648" cy="1624302"/>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a:extLst>
              <a:ext uri="{FF2B5EF4-FFF2-40B4-BE49-F238E27FC236}">
                <a16:creationId xmlns:a16="http://schemas.microsoft.com/office/drawing/2014/main" id="{575A558A-9176-E0F4-DCFE-6AF611D3E0D0}"/>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817760" y="5609991"/>
            <a:ext cx="1879600" cy="701913"/>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Full Color Grow with Google logo (1) | ICSB | International ...">
            <a:extLst>
              <a:ext uri="{FF2B5EF4-FFF2-40B4-BE49-F238E27FC236}">
                <a16:creationId xmlns:a16="http://schemas.microsoft.com/office/drawing/2014/main" id="{16D54D73-7852-763A-3387-B794A15ADEA1}"/>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321298" y="5237049"/>
            <a:ext cx="5427663" cy="1407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2851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38CB19FB-7C96-4FEC-9331-E826E4E36C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8E7CBF9-1F7C-6983-4C79-0D9FFE746DD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
          <a:stretch/>
        </p:blipFill>
        <p:spPr>
          <a:xfrm>
            <a:off x="838200" y="-3810"/>
            <a:ext cx="9928860" cy="6858001"/>
          </a:xfrm>
          <a:prstGeom prst="rect">
            <a:avLst/>
          </a:prstGeom>
        </p:spPr>
      </p:pic>
      <p:grpSp>
        <p:nvGrpSpPr>
          <p:cNvPr id="18" name="Group 17">
            <a:extLst>
              <a:ext uri="{FF2B5EF4-FFF2-40B4-BE49-F238E27FC236}">
                <a16:creationId xmlns:a16="http://schemas.microsoft.com/office/drawing/2014/main" id="{DF071BB7-867E-46A9-A7C2-3FCB28CB8F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810"/>
            <a:ext cx="12192000" cy="6858000"/>
            <a:chOff x="0" y="-3810"/>
            <a:chExt cx="12192000" cy="6858000"/>
          </a:xfrm>
        </p:grpSpPr>
        <p:sp>
          <p:nvSpPr>
            <p:cNvPr id="19" name="Freeform: Shape 18">
              <a:extLst>
                <a:ext uri="{FF2B5EF4-FFF2-40B4-BE49-F238E27FC236}">
                  <a16:creationId xmlns:a16="http://schemas.microsoft.com/office/drawing/2014/main" id="{6FF0FCAE-6984-42EA-83CB-9F69F24A3E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0219" y="-3810"/>
              <a:ext cx="8273365" cy="6858000"/>
            </a:xfrm>
            <a:custGeom>
              <a:avLst/>
              <a:gdLst>
                <a:gd name="connsiteX0" fmla="*/ 4102025 w 8273365"/>
                <a:gd name="connsiteY0" fmla="*/ 169161 h 6858000"/>
                <a:gd name="connsiteX1" fmla="*/ 1827641 w 8273365"/>
                <a:gd name="connsiteY1" fmla="*/ 1129498 h 6858000"/>
                <a:gd name="connsiteX2" fmla="*/ 1132950 w 8273365"/>
                <a:gd name="connsiteY2" fmla="*/ 2178191 h 6858000"/>
                <a:gd name="connsiteX3" fmla="*/ 877835 w 8273365"/>
                <a:gd name="connsiteY3" fmla="*/ 3466345 h 6858000"/>
                <a:gd name="connsiteX4" fmla="*/ 1089650 w 8273365"/>
                <a:gd name="connsiteY4" fmla="*/ 4644934 h 6858000"/>
                <a:gd name="connsiteX5" fmla="*/ 1672144 w 8273365"/>
                <a:gd name="connsiteY5" fmla="*/ 5633505 h 6858000"/>
                <a:gd name="connsiteX6" fmla="*/ 2747751 w 8273365"/>
                <a:gd name="connsiteY6" fmla="*/ 6459556 h 6858000"/>
                <a:gd name="connsiteX7" fmla="*/ 4102171 w 8273365"/>
                <a:gd name="connsiteY7" fmla="*/ 6763529 h 6858000"/>
                <a:gd name="connsiteX8" fmla="*/ 5506765 w 8273365"/>
                <a:gd name="connsiteY8" fmla="*/ 5818405 h 6858000"/>
                <a:gd name="connsiteX9" fmla="*/ 5914160 w 8273365"/>
                <a:gd name="connsiteY9" fmla="*/ 5382925 h 6858000"/>
                <a:gd name="connsiteX10" fmla="*/ 6891758 w 8273365"/>
                <a:gd name="connsiteY10" fmla="*/ 4677848 h 6858000"/>
                <a:gd name="connsiteX11" fmla="*/ 7158868 w 8273365"/>
                <a:gd name="connsiteY11" fmla="*/ 4511965 h 6858000"/>
                <a:gd name="connsiteX12" fmla="*/ 7306320 w 8273365"/>
                <a:gd name="connsiteY12" fmla="*/ 4179467 h 6858000"/>
                <a:gd name="connsiteX13" fmla="*/ 7315828 w 8273365"/>
                <a:gd name="connsiteY13" fmla="*/ 2884730 h 6858000"/>
                <a:gd name="connsiteX14" fmla="*/ 6704519 w 8273365"/>
                <a:gd name="connsiteY14" fmla="*/ 1640752 h 6858000"/>
                <a:gd name="connsiteX15" fmla="*/ 5471805 w 8273365"/>
                <a:gd name="connsiteY15" fmla="*/ 563096 h 6858000"/>
                <a:gd name="connsiteX16" fmla="*/ 4102025 w 8273365"/>
                <a:gd name="connsiteY16" fmla="*/ 169161 h 6858000"/>
                <a:gd name="connsiteX17" fmla="*/ 1815426 w 8273365"/>
                <a:gd name="connsiteY17" fmla="*/ 0 h 6858000"/>
                <a:gd name="connsiteX18" fmla="*/ 6228114 w 8273365"/>
                <a:gd name="connsiteY18" fmla="*/ 0 h 6858000"/>
                <a:gd name="connsiteX19" fmla="*/ 6378838 w 8273365"/>
                <a:gd name="connsiteY19" fmla="*/ 104569 h 6858000"/>
                <a:gd name="connsiteX20" fmla="*/ 8151535 w 8273365"/>
                <a:gd name="connsiteY20" fmla="*/ 4415712 h 6858000"/>
                <a:gd name="connsiteX21" fmla="*/ 6540097 w 8273365"/>
                <a:gd name="connsiteY21" fmla="*/ 5998038 h 6858000"/>
                <a:gd name="connsiteX22" fmla="*/ 5741125 w 8273365"/>
                <a:gd name="connsiteY22" fmla="*/ 6849976 h 6858000"/>
                <a:gd name="connsiteX23" fmla="*/ 5732797 w 8273365"/>
                <a:gd name="connsiteY23" fmla="*/ 6858000 h 6858000"/>
                <a:gd name="connsiteX24" fmla="*/ 1711956 w 8273365"/>
                <a:gd name="connsiteY24" fmla="*/ 6858000 h 6858000"/>
                <a:gd name="connsiteX25" fmla="*/ 1631859 w 8273365"/>
                <a:gd name="connsiteY25" fmla="*/ 6799706 h 6858000"/>
                <a:gd name="connsiteX26" fmla="*/ 1004515 w 8273365"/>
                <a:gd name="connsiteY26" fmla="*/ 6203417 h 6858000"/>
                <a:gd name="connsiteX27" fmla="*/ 0 w 8273365"/>
                <a:gd name="connsiteY27" fmla="*/ 3466345 h 6858000"/>
                <a:gd name="connsiteX28" fmla="*/ 1808555 w 8273365"/>
                <a:gd name="connsiteY28" fmla="*/ 44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273365" h="6858000">
                  <a:moveTo>
                    <a:pt x="4102025" y="169161"/>
                  </a:moveTo>
                  <a:cubicBezTo>
                    <a:pt x="3243792" y="169161"/>
                    <a:pt x="2435879" y="510143"/>
                    <a:pt x="1827641" y="1129498"/>
                  </a:cubicBezTo>
                  <a:cubicBezTo>
                    <a:pt x="1529958" y="1432447"/>
                    <a:pt x="1296200" y="1785278"/>
                    <a:pt x="1132950" y="2178191"/>
                  </a:cubicBezTo>
                  <a:cubicBezTo>
                    <a:pt x="963703" y="2585585"/>
                    <a:pt x="877835" y="3019017"/>
                    <a:pt x="877835" y="3466345"/>
                  </a:cubicBezTo>
                  <a:cubicBezTo>
                    <a:pt x="877835" y="3873007"/>
                    <a:pt x="949074" y="4269431"/>
                    <a:pt x="1089650" y="4644934"/>
                  </a:cubicBezTo>
                  <a:cubicBezTo>
                    <a:pt x="1225254" y="5007127"/>
                    <a:pt x="1421271" y="5339626"/>
                    <a:pt x="1672144" y="5633505"/>
                  </a:cubicBezTo>
                  <a:cubicBezTo>
                    <a:pt x="1968657" y="5980924"/>
                    <a:pt x="2340649" y="6266465"/>
                    <a:pt x="2747751" y="6459556"/>
                  </a:cubicBezTo>
                  <a:cubicBezTo>
                    <a:pt x="3172991" y="6661277"/>
                    <a:pt x="3628659" y="6763529"/>
                    <a:pt x="4102171" y="6763529"/>
                  </a:cubicBezTo>
                  <a:cubicBezTo>
                    <a:pt x="4621030" y="6763529"/>
                    <a:pt x="4940657" y="6439515"/>
                    <a:pt x="5506765" y="5818405"/>
                  </a:cubicBezTo>
                  <a:cubicBezTo>
                    <a:pt x="5636225" y="5676365"/>
                    <a:pt x="5770072" y="5529498"/>
                    <a:pt x="5914160" y="5382925"/>
                  </a:cubicBezTo>
                  <a:cubicBezTo>
                    <a:pt x="6290981" y="4999374"/>
                    <a:pt x="6638252" y="4813450"/>
                    <a:pt x="6891758" y="4677848"/>
                  </a:cubicBezTo>
                  <a:cubicBezTo>
                    <a:pt x="7016098" y="4611144"/>
                    <a:pt x="7114398" y="4558629"/>
                    <a:pt x="7158868" y="4511965"/>
                  </a:cubicBezTo>
                  <a:cubicBezTo>
                    <a:pt x="7208604" y="4459742"/>
                    <a:pt x="7260974" y="4341693"/>
                    <a:pt x="7306320" y="4179467"/>
                  </a:cubicBezTo>
                  <a:cubicBezTo>
                    <a:pt x="7422466" y="3764174"/>
                    <a:pt x="7425540" y="3328547"/>
                    <a:pt x="7315828" y="2884730"/>
                  </a:cubicBezTo>
                  <a:cubicBezTo>
                    <a:pt x="7210506" y="2459197"/>
                    <a:pt x="6999129" y="2028984"/>
                    <a:pt x="6704519" y="1640752"/>
                  </a:cubicBezTo>
                  <a:cubicBezTo>
                    <a:pt x="6369826" y="1199861"/>
                    <a:pt x="5943562" y="827136"/>
                    <a:pt x="5471805" y="563096"/>
                  </a:cubicBezTo>
                  <a:cubicBezTo>
                    <a:pt x="5011311" y="305349"/>
                    <a:pt x="4537651" y="169161"/>
                    <a:pt x="4102025" y="169161"/>
                  </a:cubicBezTo>
                  <a:close/>
                  <a:moveTo>
                    <a:pt x="1815426" y="0"/>
                  </a:moveTo>
                  <a:lnTo>
                    <a:pt x="6228114" y="0"/>
                  </a:lnTo>
                  <a:lnTo>
                    <a:pt x="6378838" y="104569"/>
                  </a:lnTo>
                  <a:cubicBezTo>
                    <a:pt x="7701449" y="1070221"/>
                    <a:pt x="8614337" y="2759472"/>
                    <a:pt x="8151535" y="4415712"/>
                  </a:cubicBezTo>
                  <a:cubicBezTo>
                    <a:pt x="7841710" y="5524525"/>
                    <a:pt x="7282330" y="5242495"/>
                    <a:pt x="6540097" y="5998038"/>
                  </a:cubicBezTo>
                  <a:cubicBezTo>
                    <a:pt x="6261706" y="6281367"/>
                    <a:pt x="6008555" y="6583271"/>
                    <a:pt x="5741125" y="6849976"/>
                  </a:cubicBezTo>
                  <a:lnTo>
                    <a:pt x="5732797" y="6858000"/>
                  </a:lnTo>
                  <a:lnTo>
                    <a:pt x="1711956" y="6858000"/>
                  </a:lnTo>
                  <a:lnTo>
                    <a:pt x="1631859" y="6799706"/>
                  </a:lnTo>
                  <a:cubicBezTo>
                    <a:pt x="1402830" y="6623620"/>
                    <a:pt x="1192523" y="6423644"/>
                    <a:pt x="1004515" y="6203417"/>
                  </a:cubicBezTo>
                  <a:cubicBezTo>
                    <a:pt x="378870" y="5470546"/>
                    <a:pt x="0" y="4513427"/>
                    <a:pt x="0" y="3466345"/>
                  </a:cubicBezTo>
                  <a:cubicBezTo>
                    <a:pt x="0" y="2025290"/>
                    <a:pt x="717408" y="754744"/>
                    <a:pt x="1808555" y="448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FEEDAA96-38BD-4AC0-8E5F-CF74F5C718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0219" y="-3810"/>
              <a:ext cx="8273365" cy="6858000"/>
            </a:xfrm>
            <a:custGeom>
              <a:avLst/>
              <a:gdLst>
                <a:gd name="connsiteX0" fmla="*/ 1616062 w 8273365"/>
                <a:gd name="connsiteY0" fmla="*/ 0 h 6858000"/>
                <a:gd name="connsiteX1" fmla="*/ 3206514 w 8273365"/>
                <a:gd name="connsiteY1" fmla="*/ 0 h 6858000"/>
                <a:gd name="connsiteX2" fmla="*/ 3122517 w 8273365"/>
                <a:gd name="connsiteY2" fmla="*/ 23655 h 6858000"/>
                <a:gd name="connsiteX3" fmla="*/ 1723196 w 8273365"/>
                <a:gd name="connsiteY3" fmla="*/ 880747 h 6858000"/>
                <a:gd name="connsiteX4" fmla="*/ 997786 w 8273365"/>
                <a:gd name="connsiteY4" fmla="*/ 1975811 h 6858000"/>
                <a:gd name="connsiteX5" fmla="*/ 731408 w 8273365"/>
                <a:gd name="connsiteY5" fmla="*/ 3320136 h 6858000"/>
                <a:gd name="connsiteX6" fmla="*/ 952731 w 8273365"/>
                <a:gd name="connsiteY6" fmla="*/ 4550071 h 6858000"/>
                <a:gd name="connsiteX7" fmla="*/ 1560970 w 8273365"/>
                <a:gd name="connsiteY7" fmla="*/ 5582379 h 6858000"/>
                <a:gd name="connsiteX8" fmla="*/ 2685142 w 8273365"/>
                <a:gd name="connsiteY8" fmla="*/ 6445587 h 6858000"/>
                <a:gd name="connsiteX9" fmla="*/ 4102171 w 8273365"/>
                <a:gd name="connsiteY9" fmla="*/ 6763602 h 6858000"/>
                <a:gd name="connsiteX10" fmla="*/ 4840307 w 8273365"/>
                <a:gd name="connsiteY10" fmla="*/ 6518434 h 6858000"/>
                <a:gd name="connsiteX11" fmla="*/ 5614867 w 8273365"/>
                <a:gd name="connsiteY11" fmla="*/ 5770643 h 6858000"/>
                <a:gd name="connsiteX12" fmla="*/ 6018458 w 8273365"/>
                <a:gd name="connsiteY12" fmla="*/ 5339114 h 6858000"/>
                <a:gd name="connsiteX13" fmla="*/ 6960802 w 8273365"/>
                <a:gd name="connsiteY13" fmla="*/ 4660514 h 6858000"/>
                <a:gd name="connsiteX14" fmla="*/ 7264776 w 8273365"/>
                <a:gd name="connsiteY14" fmla="*/ 4466544 h 6858000"/>
                <a:gd name="connsiteX15" fmla="*/ 7447190 w 8273365"/>
                <a:gd name="connsiteY15" fmla="*/ 4072462 h 6858000"/>
                <a:gd name="connsiteX16" fmla="*/ 7457722 w 8273365"/>
                <a:gd name="connsiteY16" fmla="*/ 2703268 h 6858000"/>
                <a:gd name="connsiteX17" fmla="*/ 6820959 w 8273365"/>
                <a:gd name="connsiteY17" fmla="*/ 1406044 h 6858000"/>
                <a:gd name="connsiteX18" fmla="*/ 5543190 w 8273365"/>
                <a:gd name="connsiteY18" fmla="*/ 289185 h 6858000"/>
                <a:gd name="connsiteX19" fmla="*/ 4996775 w 8273365"/>
                <a:gd name="connsiteY19" fmla="*/ 40060 h 6858000"/>
                <a:gd name="connsiteX20" fmla="*/ 4871645 w 8273365"/>
                <a:gd name="connsiteY20" fmla="*/ 0 h 6858000"/>
                <a:gd name="connsiteX21" fmla="*/ 6433093 w 8273365"/>
                <a:gd name="connsiteY21" fmla="*/ 0 h 6858000"/>
                <a:gd name="connsiteX22" fmla="*/ 6564891 w 8273365"/>
                <a:gd name="connsiteY22" fmla="*/ 101152 h 6858000"/>
                <a:gd name="connsiteX23" fmla="*/ 8151535 w 8273365"/>
                <a:gd name="connsiteY23" fmla="*/ 4269504 h 6858000"/>
                <a:gd name="connsiteX24" fmla="*/ 6540097 w 8273365"/>
                <a:gd name="connsiteY24" fmla="*/ 5851830 h 6858000"/>
                <a:gd name="connsiteX25" fmla="*/ 5606037 w 8273365"/>
                <a:gd name="connsiteY25" fmla="*/ 6833938 h 6858000"/>
                <a:gd name="connsiteX26" fmla="*/ 5578888 w 8273365"/>
                <a:gd name="connsiteY26" fmla="*/ 6858000 h 6858000"/>
                <a:gd name="connsiteX27" fmla="*/ 1925521 w 8273365"/>
                <a:gd name="connsiteY27" fmla="*/ 6858000 h 6858000"/>
                <a:gd name="connsiteX28" fmla="*/ 1807085 w 8273365"/>
                <a:gd name="connsiteY28" fmla="*/ 6781026 h 6858000"/>
                <a:gd name="connsiteX29" fmla="*/ 1004515 w 8273365"/>
                <a:gd name="connsiteY29" fmla="*/ 6057209 h 6858000"/>
                <a:gd name="connsiteX30" fmla="*/ 0 w 8273365"/>
                <a:gd name="connsiteY30" fmla="*/ 3320136 h 6858000"/>
                <a:gd name="connsiteX31" fmla="*/ 1492767 w 8273365"/>
                <a:gd name="connsiteY31" fmla="*/ 9861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273365" h="6858000">
                  <a:moveTo>
                    <a:pt x="1616062" y="0"/>
                  </a:moveTo>
                  <a:lnTo>
                    <a:pt x="3206514" y="0"/>
                  </a:lnTo>
                  <a:lnTo>
                    <a:pt x="3122517" y="23655"/>
                  </a:lnTo>
                  <a:cubicBezTo>
                    <a:pt x="2599902" y="185042"/>
                    <a:pt x="2120807" y="476097"/>
                    <a:pt x="1723196" y="880747"/>
                  </a:cubicBezTo>
                  <a:cubicBezTo>
                    <a:pt x="1412348" y="1197008"/>
                    <a:pt x="1168351" y="1565490"/>
                    <a:pt x="997786" y="1975811"/>
                  </a:cubicBezTo>
                  <a:cubicBezTo>
                    <a:pt x="821078" y="2401050"/>
                    <a:pt x="731408" y="2853352"/>
                    <a:pt x="731408" y="3320136"/>
                  </a:cubicBezTo>
                  <a:cubicBezTo>
                    <a:pt x="731408" y="3744353"/>
                    <a:pt x="805864" y="4158182"/>
                    <a:pt x="952731" y="4550071"/>
                  </a:cubicBezTo>
                  <a:cubicBezTo>
                    <a:pt x="1094331" y="4928208"/>
                    <a:pt x="1298980" y="5275627"/>
                    <a:pt x="1560970" y="5582379"/>
                  </a:cubicBezTo>
                  <a:cubicBezTo>
                    <a:pt x="1870793" y="5945304"/>
                    <a:pt x="2259610" y="6243718"/>
                    <a:pt x="2685142" y="6445587"/>
                  </a:cubicBezTo>
                  <a:cubicBezTo>
                    <a:pt x="3130131" y="6656669"/>
                    <a:pt x="3606861" y="6763602"/>
                    <a:pt x="4102171" y="6763602"/>
                  </a:cubicBezTo>
                  <a:cubicBezTo>
                    <a:pt x="4371914" y="6763602"/>
                    <a:pt x="4599528" y="6687974"/>
                    <a:pt x="4840307" y="6518434"/>
                  </a:cubicBezTo>
                  <a:cubicBezTo>
                    <a:pt x="5099811" y="6335729"/>
                    <a:pt x="5349951" y="6061159"/>
                    <a:pt x="5614867" y="5770643"/>
                  </a:cubicBezTo>
                  <a:cubicBezTo>
                    <a:pt x="5743449" y="5629628"/>
                    <a:pt x="5876273" y="5483786"/>
                    <a:pt x="6018458" y="5339114"/>
                  </a:cubicBezTo>
                  <a:cubicBezTo>
                    <a:pt x="6379773" y="4971361"/>
                    <a:pt x="6715635" y="4791728"/>
                    <a:pt x="6960802" y="4660514"/>
                  </a:cubicBezTo>
                  <a:cubicBezTo>
                    <a:pt x="7116154" y="4577280"/>
                    <a:pt x="7206994" y="4527251"/>
                    <a:pt x="7264776" y="4466544"/>
                  </a:cubicBezTo>
                  <a:cubicBezTo>
                    <a:pt x="7332650" y="4395306"/>
                    <a:pt x="7394089" y="4262628"/>
                    <a:pt x="7447190" y="4072462"/>
                  </a:cubicBezTo>
                  <a:cubicBezTo>
                    <a:pt x="7570066" y="3632594"/>
                    <a:pt x="7573576" y="3171954"/>
                    <a:pt x="7457722" y="2703268"/>
                  </a:cubicBezTo>
                  <a:cubicBezTo>
                    <a:pt x="7347718" y="2258572"/>
                    <a:pt x="7127565" y="1810073"/>
                    <a:pt x="6820959" y="1406044"/>
                  </a:cubicBezTo>
                  <a:cubicBezTo>
                    <a:pt x="6474271" y="949207"/>
                    <a:pt x="6032355" y="563024"/>
                    <a:pt x="5543190" y="289185"/>
                  </a:cubicBezTo>
                  <a:cubicBezTo>
                    <a:pt x="5362386" y="187977"/>
                    <a:pt x="5179299" y="104665"/>
                    <a:pt x="4996775" y="40060"/>
                  </a:cubicBezTo>
                  <a:lnTo>
                    <a:pt x="4871645" y="0"/>
                  </a:lnTo>
                  <a:lnTo>
                    <a:pt x="6433093" y="0"/>
                  </a:lnTo>
                  <a:lnTo>
                    <a:pt x="6564891" y="101152"/>
                  </a:lnTo>
                  <a:cubicBezTo>
                    <a:pt x="7785271" y="1084819"/>
                    <a:pt x="8592299" y="2692132"/>
                    <a:pt x="8151535" y="4269504"/>
                  </a:cubicBezTo>
                  <a:cubicBezTo>
                    <a:pt x="7841710" y="5378317"/>
                    <a:pt x="7282330" y="5096287"/>
                    <a:pt x="6540097" y="5851830"/>
                  </a:cubicBezTo>
                  <a:cubicBezTo>
                    <a:pt x="6215307" y="6182380"/>
                    <a:pt x="5924872" y="6538214"/>
                    <a:pt x="5606037" y="6833938"/>
                  </a:cubicBezTo>
                  <a:lnTo>
                    <a:pt x="5578888" y="6858000"/>
                  </a:lnTo>
                  <a:lnTo>
                    <a:pt x="1925521" y="6858000"/>
                  </a:lnTo>
                  <a:lnTo>
                    <a:pt x="1807085" y="6781026"/>
                  </a:lnTo>
                  <a:cubicBezTo>
                    <a:pt x="1509378" y="6576133"/>
                    <a:pt x="1239525" y="6332492"/>
                    <a:pt x="1004515" y="6057209"/>
                  </a:cubicBezTo>
                  <a:cubicBezTo>
                    <a:pt x="378870" y="5324338"/>
                    <a:pt x="0" y="4367220"/>
                    <a:pt x="0" y="3320136"/>
                  </a:cubicBezTo>
                  <a:cubicBezTo>
                    <a:pt x="0" y="2023187"/>
                    <a:pt x="581101" y="864350"/>
                    <a:pt x="1492767" y="9861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Shape 20">
              <a:extLst>
                <a:ext uri="{FF2B5EF4-FFF2-40B4-BE49-F238E27FC236}">
                  <a16:creationId xmlns:a16="http://schemas.microsoft.com/office/drawing/2014/main" id="{D000679E-B592-4134-AC05-8EC80BBC4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37594" y="-3810"/>
              <a:ext cx="8219860" cy="6858000"/>
            </a:xfrm>
            <a:custGeom>
              <a:avLst/>
              <a:gdLst>
                <a:gd name="connsiteX0" fmla="*/ 5534366 w 8219860"/>
                <a:gd name="connsiteY0" fmla="*/ 0 h 6858000"/>
                <a:gd name="connsiteX1" fmla="*/ 6263243 w 8219860"/>
                <a:gd name="connsiteY1" fmla="*/ 0 h 6858000"/>
                <a:gd name="connsiteX2" fmla="*/ 6295307 w 8219860"/>
                <a:gd name="connsiteY2" fmla="*/ 21377 h 6858000"/>
                <a:gd name="connsiteX3" fmla="*/ 6907056 w 8219860"/>
                <a:gd name="connsiteY3" fmla="*/ 522976 h 6858000"/>
                <a:gd name="connsiteX4" fmla="*/ 7434107 w 8219860"/>
                <a:gd name="connsiteY4" fmla="*/ 1119513 h 6858000"/>
                <a:gd name="connsiteX5" fmla="*/ 7856130 w 8219860"/>
                <a:gd name="connsiteY5" fmla="*/ 1802940 h 6858000"/>
                <a:gd name="connsiteX6" fmla="*/ 8019380 w 8219860"/>
                <a:gd name="connsiteY6" fmla="*/ 2174201 h 6858000"/>
                <a:gd name="connsiteX7" fmla="*/ 8054634 w 8219860"/>
                <a:gd name="connsiteY7" fmla="*/ 2269723 h 6858000"/>
                <a:gd name="connsiteX8" fmla="*/ 8086962 w 8219860"/>
                <a:gd name="connsiteY8" fmla="*/ 2366562 h 6858000"/>
                <a:gd name="connsiteX9" fmla="*/ 8115633 w 8219860"/>
                <a:gd name="connsiteY9" fmla="*/ 2464717 h 6858000"/>
                <a:gd name="connsiteX10" fmla="*/ 8140794 w 8219860"/>
                <a:gd name="connsiteY10" fmla="*/ 2563895 h 6858000"/>
                <a:gd name="connsiteX11" fmla="*/ 8218615 w 8219860"/>
                <a:gd name="connsiteY11" fmla="*/ 3378975 h 6858000"/>
                <a:gd name="connsiteX12" fmla="*/ 8175170 w 8219860"/>
                <a:gd name="connsiteY12" fmla="*/ 3786370 h 6858000"/>
                <a:gd name="connsiteX13" fmla="*/ 8073943 w 8219860"/>
                <a:gd name="connsiteY13" fmla="*/ 4180891 h 6858000"/>
                <a:gd name="connsiteX14" fmla="*/ 7939071 w 8219860"/>
                <a:gd name="connsiteY14" fmla="*/ 4562246 h 6858000"/>
                <a:gd name="connsiteX15" fmla="*/ 7854229 w 8219860"/>
                <a:gd name="connsiteY15" fmla="*/ 4751828 h 6858000"/>
                <a:gd name="connsiteX16" fmla="*/ 7745102 w 8219860"/>
                <a:gd name="connsiteY16" fmla="*/ 4936435 h 6858000"/>
                <a:gd name="connsiteX17" fmla="*/ 7605403 w 8219860"/>
                <a:gd name="connsiteY17" fmla="*/ 5106852 h 6858000"/>
                <a:gd name="connsiteX18" fmla="*/ 7524949 w 8219860"/>
                <a:gd name="connsiteY18" fmla="*/ 5182481 h 6858000"/>
                <a:gd name="connsiteX19" fmla="*/ 7440106 w 8219860"/>
                <a:gd name="connsiteY19" fmla="*/ 5250208 h 6858000"/>
                <a:gd name="connsiteX20" fmla="*/ 7101758 w 8219860"/>
                <a:gd name="connsiteY20" fmla="*/ 5463633 h 6858000"/>
                <a:gd name="connsiteX21" fmla="*/ 6804366 w 8219860"/>
                <a:gd name="connsiteY21" fmla="*/ 5657895 h 6858000"/>
                <a:gd name="connsiteX22" fmla="*/ 6671103 w 8219860"/>
                <a:gd name="connsiteY22" fmla="*/ 5765704 h 6858000"/>
                <a:gd name="connsiteX23" fmla="*/ 6545887 w 8219860"/>
                <a:gd name="connsiteY23" fmla="*/ 5882583 h 6858000"/>
                <a:gd name="connsiteX24" fmla="*/ 6485473 w 8219860"/>
                <a:gd name="connsiteY24" fmla="*/ 5945046 h 6858000"/>
                <a:gd name="connsiteX25" fmla="*/ 6423303 w 8219860"/>
                <a:gd name="connsiteY25" fmla="*/ 6011604 h 6858000"/>
                <a:gd name="connsiteX26" fmla="*/ 6298672 w 8219860"/>
                <a:gd name="connsiteY26" fmla="*/ 6146768 h 6858000"/>
                <a:gd name="connsiteX27" fmla="*/ 6040923 w 8219860"/>
                <a:gd name="connsiteY27" fmla="*/ 6418997 h 6858000"/>
                <a:gd name="connsiteX28" fmla="*/ 5907662 w 8219860"/>
                <a:gd name="connsiteY28" fmla="*/ 6555769 h 6858000"/>
                <a:gd name="connsiteX29" fmla="*/ 5769864 w 8219860"/>
                <a:gd name="connsiteY29" fmla="*/ 6691081 h 6858000"/>
                <a:gd name="connsiteX30" fmla="*/ 5581270 w 8219860"/>
                <a:gd name="connsiteY30" fmla="*/ 6858000 h 6858000"/>
                <a:gd name="connsiteX31" fmla="*/ 5057635 w 8219860"/>
                <a:gd name="connsiteY31" fmla="*/ 6858000 h 6858000"/>
                <a:gd name="connsiteX32" fmla="*/ 5112401 w 8219860"/>
                <a:gd name="connsiteY32" fmla="*/ 6812805 h 6858000"/>
                <a:gd name="connsiteX33" fmla="*/ 5241495 w 8219860"/>
                <a:gd name="connsiteY33" fmla="*/ 6689617 h 6858000"/>
                <a:gd name="connsiteX34" fmla="*/ 5485639 w 8219860"/>
                <a:gd name="connsiteY34" fmla="*/ 6421192 h 6858000"/>
                <a:gd name="connsiteX35" fmla="*/ 5603981 w 8219860"/>
                <a:gd name="connsiteY35" fmla="*/ 6279592 h 6858000"/>
                <a:gd name="connsiteX36" fmla="*/ 5722615 w 8219860"/>
                <a:gd name="connsiteY36" fmla="*/ 6135503 h 6858000"/>
                <a:gd name="connsiteX37" fmla="*/ 5967636 w 8219860"/>
                <a:gd name="connsiteY37" fmla="*/ 5845135 h 6858000"/>
                <a:gd name="connsiteX38" fmla="*/ 6099583 w 8219860"/>
                <a:gd name="connsiteY38" fmla="*/ 5703828 h 6858000"/>
                <a:gd name="connsiteX39" fmla="*/ 6168189 w 8219860"/>
                <a:gd name="connsiteY39" fmla="*/ 5634490 h 6858000"/>
                <a:gd name="connsiteX40" fmla="*/ 6241769 w 8219860"/>
                <a:gd name="connsiteY40" fmla="*/ 5564129 h 6858000"/>
                <a:gd name="connsiteX41" fmla="*/ 6567684 w 8219860"/>
                <a:gd name="connsiteY41" fmla="*/ 5312962 h 6858000"/>
                <a:gd name="connsiteX42" fmla="*/ 6918466 w 8219860"/>
                <a:gd name="connsiteY42" fmla="*/ 5121628 h 6858000"/>
                <a:gd name="connsiteX43" fmla="*/ 7084202 w 8219860"/>
                <a:gd name="connsiteY43" fmla="*/ 5039856 h 6858000"/>
                <a:gd name="connsiteX44" fmla="*/ 7231508 w 8219860"/>
                <a:gd name="connsiteY44" fmla="*/ 4955159 h 6858000"/>
                <a:gd name="connsiteX45" fmla="*/ 7455757 w 8219860"/>
                <a:gd name="connsiteY45" fmla="*/ 4736907 h 6858000"/>
                <a:gd name="connsiteX46" fmla="*/ 7597796 w 8219860"/>
                <a:gd name="connsiteY46" fmla="*/ 4437761 h 6858000"/>
                <a:gd name="connsiteX47" fmla="*/ 7667720 w 8219860"/>
                <a:gd name="connsiteY47" fmla="*/ 4093562 h 6858000"/>
                <a:gd name="connsiteX48" fmla="*/ 7680008 w 8219860"/>
                <a:gd name="connsiteY48" fmla="*/ 3742632 h 6858000"/>
                <a:gd name="connsiteX49" fmla="*/ 7657188 w 8219860"/>
                <a:gd name="connsiteY49" fmla="*/ 3396237 h 6858000"/>
                <a:gd name="connsiteX50" fmla="*/ 7604818 w 8219860"/>
                <a:gd name="connsiteY50" fmla="*/ 3055255 h 6858000"/>
                <a:gd name="connsiteX51" fmla="*/ 7522900 w 8219860"/>
                <a:gd name="connsiteY51" fmla="*/ 2720270 h 6858000"/>
                <a:gd name="connsiteX52" fmla="*/ 7299968 w 8219860"/>
                <a:gd name="connsiteY52" fmla="*/ 2062442 h 6858000"/>
                <a:gd name="connsiteX53" fmla="*/ 6971566 w 8219860"/>
                <a:gd name="connsiteY53" fmla="*/ 1438698 h 6858000"/>
                <a:gd name="connsiteX54" fmla="*/ 6771307 w 8219860"/>
                <a:gd name="connsiteY54" fmla="*/ 1144380 h 6858000"/>
                <a:gd name="connsiteX55" fmla="*/ 6547935 w 8219860"/>
                <a:gd name="connsiteY55" fmla="*/ 865129 h 6858000"/>
                <a:gd name="connsiteX56" fmla="*/ 6037997 w 8219860"/>
                <a:gd name="connsiteY56" fmla="*/ 359872 h 6858000"/>
                <a:gd name="connsiteX57" fmla="*/ 5602369 w 8219860"/>
                <a:gd name="connsiteY57" fmla="*/ 40572 h 6858000"/>
                <a:gd name="connsiteX58" fmla="*/ 1689206 w 8219860"/>
                <a:gd name="connsiteY58" fmla="*/ 0 h 6858000"/>
                <a:gd name="connsiteX59" fmla="*/ 2580244 w 8219860"/>
                <a:gd name="connsiteY59" fmla="*/ 0 h 6858000"/>
                <a:gd name="connsiteX60" fmla="*/ 2556490 w 8219860"/>
                <a:gd name="connsiteY60" fmla="*/ 13997 h 6858000"/>
                <a:gd name="connsiteX61" fmla="*/ 2125407 w 8219860"/>
                <a:gd name="connsiteY61" fmla="*/ 323156 h 6858000"/>
                <a:gd name="connsiteX62" fmla="*/ 1859322 w 8219860"/>
                <a:gd name="connsiteY62" fmla="*/ 553842 h 6858000"/>
                <a:gd name="connsiteX63" fmla="*/ 1607425 w 8219860"/>
                <a:gd name="connsiteY63" fmla="*/ 799741 h 6858000"/>
                <a:gd name="connsiteX64" fmla="*/ 861829 w 8219860"/>
                <a:gd name="connsiteY64" fmla="*/ 1987400 h 6858000"/>
                <a:gd name="connsiteX65" fmla="*/ 661422 w 8219860"/>
                <a:gd name="connsiteY65" fmla="*/ 2660149 h 6858000"/>
                <a:gd name="connsiteX66" fmla="*/ 608323 w 8219860"/>
                <a:gd name="connsiteY66" fmla="*/ 3006544 h 6858000"/>
                <a:gd name="connsiteX67" fmla="*/ 584625 w 8219860"/>
                <a:gd name="connsiteY67" fmla="*/ 3355571 h 6858000"/>
                <a:gd name="connsiteX68" fmla="*/ 589891 w 8219860"/>
                <a:gd name="connsiteY68" fmla="*/ 3705330 h 6858000"/>
                <a:gd name="connsiteX69" fmla="*/ 623389 w 8219860"/>
                <a:gd name="connsiteY69" fmla="*/ 4053626 h 6858000"/>
                <a:gd name="connsiteX70" fmla="*/ 787078 w 8219860"/>
                <a:gd name="connsiteY70" fmla="*/ 4735736 h 6858000"/>
                <a:gd name="connsiteX71" fmla="*/ 1081251 w 8219860"/>
                <a:gd name="connsiteY71" fmla="*/ 5376742 h 6858000"/>
                <a:gd name="connsiteX72" fmla="*/ 1274196 w 8219860"/>
                <a:gd name="connsiteY72" fmla="*/ 5674278 h 6858000"/>
                <a:gd name="connsiteX73" fmla="*/ 1381274 w 8219860"/>
                <a:gd name="connsiteY73" fmla="*/ 5816170 h 6858000"/>
                <a:gd name="connsiteX74" fmla="*/ 1495959 w 8219860"/>
                <a:gd name="connsiteY74" fmla="*/ 5953677 h 6858000"/>
                <a:gd name="connsiteX75" fmla="*/ 2013356 w 8219860"/>
                <a:gd name="connsiteY75" fmla="*/ 6450448 h 6858000"/>
                <a:gd name="connsiteX76" fmla="*/ 2083865 w 8219860"/>
                <a:gd name="connsiteY76" fmla="*/ 6506327 h 6858000"/>
                <a:gd name="connsiteX77" fmla="*/ 2155688 w 8219860"/>
                <a:gd name="connsiteY77" fmla="*/ 6560744 h 6858000"/>
                <a:gd name="connsiteX78" fmla="*/ 2228537 w 8219860"/>
                <a:gd name="connsiteY78" fmla="*/ 6613844 h 6858000"/>
                <a:gd name="connsiteX79" fmla="*/ 2302700 w 8219860"/>
                <a:gd name="connsiteY79" fmla="*/ 6665190 h 6858000"/>
                <a:gd name="connsiteX80" fmla="*/ 2610915 w 8219860"/>
                <a:gd name="connsiteY80" fmla="*/ 6853454 h 6858000"/>
                <a:gd name="connsiteX81" fmla="*/ 2619731 w 8219860"/>
                <a:gd name="connsiteY81" fmla="*/ 6858000 h 6858000"/>
                <a:gd name="connsiteX82" fmla="*/ 1931408 w 8219860"/>
                <a:gd name="connsiteY82" fmla="*/ 6858000 h 6858000"/>
                <a:gd name="connsiteX83" fmla="*/ 1782231 w 8219860"/>
                <a:gd name="connsiteY83" fmla="*/ 6759101 h 6858000"/>
                <a:gd name="connsiteX84" fmla="*/ 1179844 w 8219860"/>
                <a:gd name="connsiteY84" fmla="*/ 6247262 h 6858000"/>
                <a:gd name="connsiteX85" fmla="*/ 677221 w 8219860"/>
                <a:gd name="connsiteY85" fmla="*/ 5628784 h 6858000"/>
                <a:gd name="connsiteX86" fmla="*/ 302740 w 8219860"/>
                <a:gd name="connsiteY86" fmla="*/ 4919612 h 6858000"/>
                <a:gd name="connsiteX87" fmla="*/ 71615 w 8219860"/>
                <a:gd name="connsiteY87" fmla="*/ 4147685 h 6858000"/>
                <a:gd name="connsiteX88" fmla="*/ 14420 w 8219860"/>
                <a:gd name="connsiteY88" fmla="*/ 3747313 h 6858000"/>
                <a:gd name="connsiteX89" fmla="*/ 815 w 8219860"/>
                <a:gd name="connsiteY89" fmla="*/ 3342991 h 6858000"/>
                <a:gd name="connsiteX90" fmla="*/ 29340 w 8219860"/>
                <a:gd name="connsiteY90" fmla="*/ 2939692 h 6858000"/>
                <a:gd name="connsiteX91" fmla="*/ 97946 w 8219860"/>
                <a:gd name="connsiteY91" fmla="*/ 2541660 h 6858000"/>
                <a:gd name="connsiteX92" fmla="*/ 341358 w 8219860"/>
                <a:gd name="connsiteY92" fmla="*/ 1774268 h 6858000"/>
                <a:gd name="connsiteX93" fmla="*/ 1212758 w 8219860"/>
                <a:gd name="connsiteY93" fmla="*/ 432721 h 6858000"/>
                <a:gd name="connsiteX94" fmla="*/ 1499908 w 8219860"/>
                <a:gd name="connsiteY94" fmla="*/ 150982 h 6858000"/>
                <a:gd name="connsiteX95" fmla="*/ 1655863 w 8219860"/>
                <a:gd name="connsiteY95" fmla="*/ 2359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8219860" h="6858000">
                  <a:moveTo>
                    <a:pt x="5534366" y="0"/>
                  </a:moveTo>
                  <a:lnTo>
                    <a:pt x="6263243" y="0"/>
                  </a:lnTo>
                  <a:lnTo>
                    <a:pt x="6295307" y="21377"/>
                  </a:lnTo>
                  <a:cubicBezTo>
                    <a:pt x="6511218" y="172340"/>
                    <a:pt x="6716597" y="339247"/>
                    <a:pt x="6907056" y="522976"/>
                  </a:cubicBezTo>
                  <a:cubicBezTo>
                    <a:pt x="7097514" y="706706"/>
                    <a:pt x="7274807" y="905503"/>
                    <a:pt x="7434107" y="1119513"/>
                  </a:cubicBezTo>
                  <a:cubicBezTo>
                    <a:pt x="7593992" y="1333084"/>
                    <a:pt x="7735155" y="1562014"/>
                    <a:pt x="7856130" y="1802940"/>
                  </a:cubicBezTo>
                  <a:cubicBezTo>
                    <a:pt x="7916105" y="1923621"/>
                    <a:pt x="7970376" y="2047668"/>
                    <a:pt x="8019380" y="2174201"/>
                  </a:cubicBezTo>
                  <a:cubicBezTo>
                    <a:pt x="8031375" y="2205944"/>
                    <a:pt x="8043808" y="2237541"/>
                    <a:pt x="8054634" y="2269723"/>
                  </a:cubicBezTo>
                  <a:lnTo>
                    <a:pt x="8086962" y="2366562"/>
                  </a:lnTo>
                  <a:lnTo>
                    <a:pt x="8115633" y="2464717"/>
                  </a:lnTo>
                  <a:cubicBezTo>
                    <a:pt x="8124995" y="2497484"/>
                    <a:pt x="8132602" y="2530836"/>
                    <a:pt x="8140794" y="2563895"/>
                  </a:cubicBezTo>
                  <a:cubicBezTo>
                    <a:pt x="8203402" y="2829836"/>
                    <a:pt x="8225636" y="3105576"/>
                    <a:pt x="8218615" y="3378975"/>
                  </a:cubicBezTo>
                  <a:cubicBezTo>
                    <a:pt x="8214958" y="3515749"/>
                    <a:pt x="8200476" y="3652229"/>
                    <a:pt x="8175170" y="3786370"/>
                  </a:cubicBezTo>
                  <a:cubicBezTo>
                    <a:pt x="8149716" y="3920510"/>
                    <a:pt x="8114462" y="4052163"/>
                    <a:pt x="8073943" y="4180891"/>
                  </a:cubicBezTo>
                  <a:cubicBezTo>
                    <a:pt x="8033570" y="4309911"/>
                    <a:pt x="7990270" y="4435421"/>
                    <a:pt x="7939071" y="4562246"/>
                  </a:cubicBezTo>
                  <a:cubicBezTo>
                    <a:pt x="7913472" y="4625587"/>
                    <a:pt x="7885678" y="4688926"/>
                    <a:pt x="7854229" y="4751828"/>
                  </a:cubicBezTo>
                  <a:cubicBezTo>
                    <a:pt x="7822193" y="4814437"/>
                    <a:pt x="7786792" y="4876752"/>
                    <a:pt x="7745102" y="4936435"/>
                  </a:cubicBezTo>
                  <a:cubicBezTo>
                    <a:pt x="7703998" y="4996411"/>
                    <a:pt x="7657040" y="5053899"/>
                    <a:pt x="7605403" y="5106852"/>
                  </a:cubicBezTo>
                  <a:cubicBezTo>
                    <a:pt x="7579512" y="5133183"/>
                    <a:pt x="7552596" y="5158489"/>
                    <a:pt x="7524949" y="5182481"/>
                  </a:cubicBezTo>
                  <a:cubicBezTo>
                    <a:pt x="7497301" y="5206323"/>
                    <a:pt x="7468776" y="5228704"/>
                    <a:pt x="7440106" y="5250208"/>
                  </a:cubicBezTo>
                  <a:cubicBezTo>
                    <a:pt x="7324836" y="5335930"/>
                    <a:pt x="7208103" y="5400146"/>
                    <a:pt x="7101758" y="5463633"/>
                  </a:cubicBezTo>
                  <a:cubicBezTo>
                    <a:pt x="6994825" y="5526533"/>
                    <a:pt x="6896230" y="5588996"/>
                    <a:pt x="6804366" y="5657895"/>
                  </a:cubicBezTo>
                  <a:cubicBezTo>
                    <a:pt x="6758141" y="5691978"/>
                    <a:pt x="6713965" y="5728110"/>
                    <a:pt x="6671103" y="5765704"/>
                  </a:cubicBezTo>
                  <a:cubicBezTo>
                    <a:pt x="6627952" y="5802860"/>
                    <a:pt x="6586408" y="5842209"/>
                    <a:pt x="6545887" y="5882583"/>
                  </a:cubicBezTo>
                  <a:cubicBezTo>
                    <a:pt x="6525407" y="5903062"/>
                    <a:pt x="6506245" y="5923103"/>
                    <a:pt x="6485473" y="5945046"/>
                  </a:cubicBezTo>
                  <a:lnTo>
                    <a:pt x="6423303" y="6011604"/>
                  </a:lnTo>
                  <a:lnTo>
                    <a:pt x="6298672" y="6146768"/>
                  </a:lnTo>
                  <a:cubicBezTo>
                    <a:pt x="6214853" y="6237315"/>
                    <a:pt x="6128400" y="6327572"/>
                    <a:pt x="6040923" y="6418997"/>
                  </a:cubicBezTo>
                  <a:cubicBezTo>
                    <a:pt x="5997186" y="6464637"/>
                    <a:pt x="5952569" y="6510130"/>
                    <a:pt x="5907662" y="6555769"/>
                  </a:cubicBezTo>
                  <a:cubicBezTo>
                    <a:pt x="5862460" y="6601118"/>
                    <a:pt x="5816528" y="6646172"/>
                    <a:pt x="5769864" y="6691081"/>
                  </a:cubicBezTo>
                  <a:lnTo>
                    <a:pt x="5581270" y="6858000"/>
                  </a:lnTo>
                  <a:lnTo>
                    <a:pt x="5057635" y="6858000"/>
                  </a:lnTo>
                  <a:lnTo>
                    <a:pt x="5112401" y="6812805"/>
                  </a:lnTo>
                  <a:cubicBezTo>
                    <a:pt x="5156505" y="6773364"/>
                    <a:pt x="5199439" y="6732113"/>
                    <a:pt x="5241495" y="6689617"/>
                  </a:cubicBezTo>
                  <a:cubicBezTo>
                    <a:pt x="5325753" y="6604628"/>
                    <a:pt x="5405916" y="6513934"/>
                    <a:pt x="5485639" y="6421192"/>
                  </a:cubicBezTo>
                  <a:cubicBezTo>
                    <a:pt x="5525427" y="6374674"/>
                    <a:pt x="5564631" y="6327425"/>
                    <a:pt x="5603981" y="6279592"/>
                  </a:cubicBezTo>
                  <a:lnTo>
                    <a:pt x="5722615" y="6135503"/>
                  </a:lnTo>
                  <a:cubicBezTo>
                    <a:pt x="5802339" y="6038957"/>
                    <a:pt x="5882062" y="5940510"/>
                    <a:pt x="5967636" y="5845135"/>
                  </a:cubicBezTo>
                  <a:cubicBezTo>
                    <a:pt x="6010496" y="5797446"/>
                    <a:pt x="6054381" y="5750345"/>
                    <a:pt x="6099583" y="5703828"/>
                  </a:cubicBezTo>
                  <a:lnTo>
                    <a:pt x="6168189" y="5634490"/>
                  </a:lnTo>
                  <a:cubicBezTo>
                    <a:pt x="6191300" y="5611524"/>
                    <a:pt x="6216754" y="5587094"/>
                    <a:pt x="6241769" y="5564129"/>
                  </a:cubicBezTo>
                  <a:cubicBezTo>
                    <a:pt x="6342117" y="5470948"/>
                    <a:pt x="6452414" y="5386688"/>
                    <a:pt x="6567684" y="5312962"/>
                  </a:cubicBezTo>
                  <a:cubicBezTo>
                    <a:pt x="6682806" y="5238945"/>
                    <a:pt x="6803635" y="5177360"/>
                    <a:pt x="6918466" y="5121628"/>
                  </a:cubicBezTo>
                  <a:cubicBezTo>
                    <a:pt x="6975808" y="5093833"/>
                    <a:pt x="7031688" y="5067211"/>
                    <a:pt x="7084202" y="5039856"/>
                  </a:cubicBezTo>
                  <a:cubicBezTo>
                    <a:pt x="7136864" y="5012793"/>
                    <a:pt x="7186453" y="4985439"/>
                    <a:pt x="7231508" y="4955159"/>
                  </a:cubicBezTo>
                  <a:cubicBezTo>
                    <a:pt x="7322202" y="4895476"/>
                    <a:pt x="7395635" y="4824530"/>
                    <a:pt x="7455757" y="4736907"/>
                  </a:cubicBezTo>
                  <a:cubicBezTo>
                    <a:pt x="7515440" y="4649431"/>
                    <a:pt x="7562543" y="4547326"/>
                    <a:pt x="7597796" y="4437761"/>
                  </a:cubicBezTo>
                  <a:cubicBezTo>
                    <a:pt x="7632758" y="4328343"/>
                    <a:pt x="7655139" y="4210293"/>
                    <a:pt x="7667720" y="4093562"/>
                  </a:cubicBezTo>
                  <a:cubicBezTo>
                    <a:pt x="7679860" y="3976389"/>
                    <a:pt x="7682494" y="3858925"/>
                    <a:pt x="7680008" y="3742632"/>
                  </a:cubicBezTo>
                  <a:cubicBezTo>
                    <a:pt x="7676350" y="3626192"/>
                    <a:pt x="7668451" y="3510776"/>
                    <a:pt x="7657188" y="3396237"/>
                  </a:cubicBezTo>
                  <a:cubicBezTo>
                    <a:pt x="7645923" y="3281699"/>
                    <a:pt x="7628808" y="3167745"/>
                    <a:pt x="7604818" y="3055255"/>
                  </a:cubicBezTo>
                  <a:cubicBezTo>
                    <a:pt x="7581120" y="2942618"/>
                    <a:pt x="7552888" y="2831298"/>
                    <a:pt x="7522900" y="2720270"/>
                  </a:cubicBezTo>
                  <a:cubicBezTo>
                    <a:pt x="7462926" y="2498361"/>
                    <a:pt x="7392418" y="2277038"/>
                    <a:pt x="7299968" y="2062442"/>
                  </a:cubicBezTo>
                  <a:cubicBezTo>
                    <a:pt x="7207518" y="1847847"/>
                    <a:pt x="7097514" y="1639104"/>
                    <a:pt x="6971566" y="1438698"/>
                  </a:cubicBezTo>
                  <a:cubicBezTo>
                    <a:pt x="6908226" y="1338642"/>
                    <a:pt x="6841668" y="1240340"/>
                    <a:pt x="6771307" y="1144380"/>
                  </a:cubicBezTo>
                  <a:cubicBezTo>
                    <a:pt x="6700945" y="1048419"/>
                    <a:pt x="6625903" y="955677"/>
                    <a:pt x="6547935" y="865129"/>
                  </a:cubicBezTo>
                  <a:cubicBezTo>
                    <a:pt x="6392438" y="683740"/>
                    <a:pt x="6221873" y="514199"/>
                    <a:pt x="6037997" y="359872"/>
                  </a:cubicBezTo>
                  <a:cubicBezTo>
                    <a:pt x="5900420" y="243689"/>
                    <a:pt x="5754861" y="136638"/>
                    <a:pt x="5602369" y="40572"/>
                  </a:cubicBezTo>
                  <a:close/>
                  <a:moveTo>
                    <a:pt x="1689206" y="0"/>
                  </a:moveTo>
                  <a:lnTo>
                    <a:pt x="2580244" y="0"/>
                  </a:lnTo>
                  <a:lnTo>
                    <a:pt x="2556490" y="13997"/>
                  </a:lnTo>
                  <a:cubicBezTo>
                    <a:pt x="2405637" y="107875"/>
                    <a:pt x="2262108" y="212018"/>
                    <a:pt x="2125407" y="323156"/>
                  </a:cubicBezTo>
                  <a:cubicBezTo>
                    <a:pt x="2033982" y="397174"/>
                    <a:pt x="1946944" y="475874"/>
                    <a:pt x="1859322" y="553842"/>
                  </a:cubicBezTo>
                  <a:cubicBezTo>
                    <a:pt x="1771699" y="631664"/>
                    <a:pt x="1686271" y="712557"/>
                    <a:pt x="1607425" y="799741"/>
                  </a:cubicBezTo>
                  <a:cubicBezTo>
                    <a:pt x="1289847" y="1146281"/>
                    <a:pt x="1036342" y="1551627"/>
                    <a:pt x="861829" y="1987400"/>
                  </a:cubicBezTo>
                  <a:cubicBezTo>
                    <a:pt x="774499" y="2205213"/>
                    <a:pt x="707062" y="2430780"/>
                    <a:pt x="661422" y="2660149"/>
                  </a:cubicBezTo>
                  <a:cubicBezTo>
                    <a:pt x="638750" y="2774834"/>
                    <a:pt x="621196" y="2890541"/>
                    <a:pt x="608323" y="3006544"/>
                  </a:cubicBezTo>
                  <a:cubicBezTo>
                    <a:pt x="595888" y="3122545"/>
                    <a:pt x="587990" y="3239131"/>
                    <a:pt x="584625" y="3355571"/>
                  </a:cubicBezTo>
                  <a:cubicBezTo>
                    <a:pt x="581699" y="3472156"/>
                    <a:pt x="582578" y="3588890"/>
                    <a:pt x="589891" y="3705330"/>
                  </a:cubicBezTo>
                  <a:cubicBezTo>
                    <a:pt x="595742" y="3821770"/>
                    <a:pt x="607591" y="3937917"/>
                    <a:pt x="623389" y="4053626"/>
                  </a:cubicBezTo>
                  <a:cubicBezTo>
                    <a:pt x="655864" y="4284896"/>
                    <a:pt x="709988" y="4513828"/>
                    <a:pt x="787078" y="4735736"/>
                  </a:cubicBezTo>
                  <a:cubicBezTo>
                    <a:pt x="864023" y="4957499"/>
                    <a:pt x="962324" y="5172825"/>
                    <a:pt x="1081251" y="5376742"/>
                  </a:cubicBezTo>
                  <a:cubicBezTo>
                    <a:pt x="1140934" y="5478553"/>
                    <a:pt x="1205152" y="5578172"/>
                    <a:pt x="1274196" y="5674278"/>
                  </a:cubicBezTo>
                  <a:cubicBezTo>
                    <a:pt x="1308571" y="5722552"/>
                    <a:pt x="1344557" y="5769654"/>
                    <a:pt x="1381274" y="5816170"/>
                  </a:cubicBezTo>
                  <a:cubicBezTo>
                    <a:pt x="1418575" y="5862543"/>
                    <a:pt x="1456608" y="5908622"/>
                    <a:pt x="1495959" y="5953677"/>
                  </a:cubicBezTo>
                  <a:cubicBezTo>
                    <a:pt x="1652919" y="6133894"/>
                    <a:pt x="1826555" y="6300071"/>
                    <a:pt x="2013356" y="6450448"/>
                  </a:cubicBezTo>
                  <a:cubicBezTo>
                    <a:pt x="2037053" y="6468879"/>
                    <a:pt x="2060020" y="6488188"/>
                    <a:pt x="2083865" y="6506327"/>
                  </a:cubicBezTo>
                  <a:lnTo>
                    <a:pt x="2155688" y="6560744"/>
                  </a:lnTo>
                  <a:lnTo>
                    <a:pt x="2228537" y="6613844"/>
                  </a:lnTo>
                  <a:lnTo>
                    <a:pt x="2302700" y="6665190"/>
                  </a:lnTo>
                  <a:cubicBezTo>
                    <a:pt x="2402465" y="6732186"/>
                    <a:pt x="2505008" y="6795525"/>
                    <a:pt x="2610915" y="6853454"/>
                  </a:cubicBezTo>
                  <a:lnTo>
                    <a:pt x="2619731" y="6858000"/>
                  </a:lnTo>
                  <a:lnTo>
                    <a:pt x="1931408" y="6858000"/>
                  </a:lnTo>
                  <a:lnTo>
                    <a:pt x="1782231" y="6759101"/>
                  </a:lnTo>
                  <a:cubicBezTo>
                    <a:pt x="1566612" y="6607846"/>
                    <a:pt x="1365329" y="6435527"/>
                    <a:pt x="1179844" y="6247262"/>
                  </a:cubicBezTo>
                  <a:cubicBezTo>
                    <a:pt x="994506" y="6059437"/>
                    <a:pt x="824235" y="5851280"/>
                    <a:pt x="677221" y="5628784"/>
                  </a:cubicBezTo>
                  <a:cubicBezTo>
                    <a:pt x="530062" y="5405851"/>
                    <a:pt x="404700" y="5167998"/>
                    <a:pt x="302740" y="4919612"/>
                  </a:cubicBezTo>
                  <a:cubicBezTo>
                    <a:pt x="200636" y="4671373"/>
                    <a:pt x="123692" y="4412162"/>
                    <a:pt x="71615" y="4147685"/>
                  </a:cubicBezTo>
                  <a:cubicBezTo>
                    <a:pt x="45285" y="4015446"/>
                    <a:pt x="26854" y="3881599"/>
                    <a:pt x="14420" y="3747313"/>
                  </a:cubicBezTo>
                  <a:cubicBezTo>
                    <a:pt x="3595" y="3612880"/>
                    <a:pt x="-2256" y="3477862"/>
                    <a:pt x="815" y="3342991"/>
                  </a:cubicBezTo>
                  <a:cubicBezTo>
                    <a:pt x="3156" y="3208119"/>
                    <a:pt x="12811" y="3073394"/>
                    <a:pt x="29340" y="2939692"/>
                  </a:cubicBezTo>
                  <a:cubicBezTo>
                    <a:pt x="45578" y="2805845"/>
                    <a:pt x="68690" y="2673022"/>
                    <a:pt x="97946" y="2541660"/>
                  </a:cubicBezTo>
                  <a:cubicBezTo>
                    <a:pt x="156167" y="2278939"/>
                    <a:pt x="237791" y="2021777"/>
                    <a:pt x="341358" y="1774268"/>
                  </a:cubicBezTo>
                  <a:cubicBezTo>
                    <a:pt x="548640" y="1279252"/>
                    <a:pt x="844567" y="822415"/>
                    <a:pt x="1212758" y="432721"/>
                  </a:cubicBezTo>
                  <a:cubicBezTo>
                    <a:pt x="1305208" y="335736"/>
                    <a:pt x="1399705" y="240506"/>
                    <a:pt x="1499908" y="150982"/>
                  </a:cubicBezTo>
                  <a:cubicBezTo>
                    <a:pt x="1550010" y="106294"/>
                    <a:pt x="1602232" y="64018"/>
                    <a:pt x="1655863" y="2359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22" name="Freeform: Shape 21">
              <a:extLst>
                <a:ext uri="{FF2B5EF4-FFF2-40B4-BE49-F238E27FC236}">
                  <a16:creationId xmlns:a16="http://schemas.microsoft.com/office/drawing/2014/main" id="{EC2EF310-93E6-4F72-B482-07BF5CFBB0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65807" y="-3810"/>
              <a:ext cx="8870393" cy="6858000"/>
            </a:xfrm>
            <a:custGeom>
              <a:avLst/>
              <a:gdLst>
                <a:gd name="connsiteX0" fmla="*/ 6200652 w 8899328"/>
                <a:gd name="connsiteY0" fmla="*/ 0 h 6858000"/>
                <a:gd name="connsiteX1" fmla="*/ 7036991 w 8899328"/>
                <a:gd name="connsiteY1" fmla="*/ 0 h 6858000"/>
                <a:gd name="connsiteX2" fmla="*/ 7111956 w 8899328"/>
                <a:gd name="connsiteY2" fmla="*/ 52444 h 6858000"/>
                <a:gd name="connsiteX3" fmla="*/ 8899328 w 8899328"/>
                <a:gd name="connsiteY3" fmla="*/ 3560285 h 6858000"/>
                <a:gd name="connsiteX4" fmla="*/ 7441506 w 8899328"/>
                <a:gd name="connsiteY4" fmla="*/ 6800585 h 6858000"/>
                <a:gd name="connsiteX5" fmla="*/ 7374130 w 8899328"/>
                <a:gd name="connsiteY5" fmla="*/ 6858000 h 6858000"/>
                <a:gd name="connsiteX6" fmla="*/ 5835221 w 8899328"/>
                <a:gd name="connsiteY6" fmla="*/ 6858000 h 6858000"/>
                <a:gd name="connsiteX7" fmla="*/ 5891385 w 8899328"/>
                <a:gd name="connsiteY7" fmla="*/ 6810175 h 6858000"/>
                <a:gd name="connsiteX8" fmla="*/ 6032854 w 8899328"/>
                <a:gd name="connsiteY8" fmla="*/ 6677494 h 6858000"/>
                <a:gd name="connsiteX9" fmla="*/ 6170584 w 8899328"/>
                <a:gd name="connsiteY9" fmla="*/ 6539762 h 6858000"/>
                <a:gd name="connsiteX10" fmla="*/ 6305296 w 8899328"/>
                <a:gd name="connsiteY10" fmla="*/ 6398150 h 6858000"/>
                <a:gd name="connsiteX11" fmla="*/ 6572709 w 8899328"/>
                <a:gd name="connsiteY11" fmla="*/ 6110468 h 6858000"/>
                <a:gd name="connsiteX12" fmla="*/ 6707707 w 8899328"/>
                <a:gd name="connsiteY12" fmla="*/ 5966410 h 6858000"/>
                <a:gd name="connsiteX13" fmla="*/ 6846876 w 8899328"/>
                <a:gd name="connsiteY13" fmla="*/ 5823934 h 6858000"/>
                <a:gd name="connsiteX14" fmla="*/ 7497863 w 8899328"/>
                <a:gd name="connsiteY14" fmla="*/ 5348633 h 6858000"/>
                <a:gd name="connsiteX15" fmla="*/ 7825226 w 8899328"/>
                <a:gd name="connsiteY15" fmla="*/ 5147788 h 6858000"/>
                <a:gd name="connsiteX16" fmla="*/ 8071216 w 8899328"/>
                <a:gd name="connsiteY16" fmla="*/ 4893890 h 6858000"/>
                <a:gd name="connsiteX17" fmla="*/ 8224043 w 8899328"/>
                <a:gd name="connsiteY17" fmla="*/ 4570985 h 6858000"/>
                <a:gd name="connsiteX18" fmla="*/ 8315049 w 8899328"/>
                <a:gd name="connsiteY18" fmla="*/ 4212279 h 6858000"/>
                <a:gd name="connsiteX19" fmla="*/ 8330721 w 8899328"/>
                <a:gd name="connsiteY19" fmla="*/ 4120699 h 6858000"/>
                <a:gd name="connsiteX20" fmla="*/ 8343947 w 8899328"/>
                <a:gd name="connsiteY20" fmla="*/ 4028973 h 6858000"/>
                <a:gd name="connsiteX21" fmla="*/ 8353867 w 8899328"/>
                <a:gd name="connsiteY21" fmla="*/ 3936961 h 6858000"/>
                <a:gd name="connsiteX22" fmla="*/ 8361055 w 8899328"/>
                <a:gd name="connsiteY22" fmla="*/ 3844661 h 6858000"/>
                <a:gd name="connsiteX23" fmla="*/ 8365083 w 8899328"/>
                <a:gd name="connsiteY23" fmla="*/ 3475748 h 6858000"/>
                <a:gd name="connsiteX24" fmla="*/ 8359475 w 8899328"/>
                <a:gd name="connsiteY24" fmla="*/ 3383736 h 6858000"/>
                <a:gd name="connsiteX25" fmla="*/ 8350992 w 8899328"/>
                <a:gd name="connsiteY25" fmla="*/ 3292012 h 6858000"/>
                <a:gd name="connsiteX26" fmla="*/ 8340497 w 8899328"/>
                <a:gd name="connsiteY26" fmla="*/ 3200431 h 6858000"/>
                <a:gd name="connsiteX27" fmla="*/ 8327557 w 8899328"/>
                <a:gd name="connsiteY27" fmla="*/ 3109137 h 6858000"/>
                <a:gd name="connsiteX28" fmla="*/ 8252222 w 8899328"/>
                <a:gd name="connsiteY28" fmla="*/ 2747843 h 6858000"/>
                <a:gd name="connsiteX29" fmla="*/ 7998038 w 8899328"/>
                <a:gd name="connsiteY29" fmla="*/ 2051137 h 6858000"/>
                <a:gd name="connsiteX30" fmla="*/ 7825803 w 8899328"/>
                <a:gd name="connsiteY30" fmla="*/ 1719174 h 6858000"/>
                <a:gd name="connsiteX31" fmla="*/ 7627401 w 8899328"/>
                <a:gd name="connsiteY31" fmla="*/ 1399431 h 6858000"/>
                <a:gd name="connsiteX32" fmla="*/ 7404557 w 8899328"/>
                <a:gd name="connsiteY32" fmla="*/ 1093490 h 6858000"/>
                <a:gd name="connsiteX33" fmla="*/ 7157849 w 8899328"/>
                <a:gd name="connsiteY33" fmla="*/ 803362 h 6858000"/>
                <a:gd name="connsiteX34" fmla="*/ 6889001 w 8899328"/>
                <a:gd name="connsiteY34" fmla="*/ 530489 h 6858000"/>
                <a:gd name="connsiteX35" fmla="*/ 6597149 w 8899328"/>
                <a:gd name="connsiteY35" fmla="*/ 279180 h 6858000"/>
                <a:gd name="connsiteX36" fmla="*/ 6283731 w 8899328"/>
                <a:gd name="connsiteY36" fmla="*/ 51736 h 6858000"/>
                <a:gd name="connsiteX37" fmla="*/ 1862338 w 8899328"/>
                <a:gd name="connsiteY37" fmla="*/ 0 h 6858000"/>
                <a:gd name="connsiteX38" fmla="*/ 2555184 w 8899328"/>
                <a:gd name="connsiteY38" fmla="*/ 0 h 6858000"/>
                <a:gd name="connsiteX39" fmla="*/ 2420890 w 8899328"/>
                <a:gd name="connsiteY39" fmla="*/ 86030 h 6858000"/>
                <a:gd name="connsiteX40" fmla="*/ 1703381 w 8899328"/>
                <a:gd name="connsiteY40" fmla="*/ 715375 h 6858000"/>
                <a:gd name="connsiteX41" fmla="*/ 923719 w 8899328"/>
                <a:gd name="connsiteY41" fmla="*/ 1986010 h 6858000"/>
                <a:gd name="connsiteX42" fmla="*/ 717122 w 8899328"/>
                <a:gd name="connsiteY42" fmla="*/ 2694936 h 6858000"/>
                <a:gd name="connsiteX43" fmla="*/ 646244 w 8899328"/>
                <a:gd name="connsiteY43" fmla="*/ 3427730 h 6858000"/>
                <a:gd name="connsiteX44" fmla="*/ 707346 w 8899328"/>
                <a:gd name="connsiteY44" fmla="*/ 4160522 h 6858000"/>
                <a:gd name="connsiteX45" fmla="*/ 902872 w 8899328"/>
                <a:gd name="connsiteY45" fmla="*/ 4869880 h 6858000"/>
                <a:gd name="connsiteX46" fmla="*/ 1677359 w 8899328"/>
                <a:gd name="connsiteY46" fmla="*/ 6124701 h 6858000"/>
                <a:gd name="connsiteX47" fmla="*/ 2547624 w 8899328"/>
                <a:gd name="connsiteY47" fmla="*/ 6829930 h 6858000"/>
                <a:gd name="connsiteX48" fmla="*/ 2596857 w 8899328"/>
                <a:gd name="connsiteY48" fmla="*/ 6858000 h 6858000"/>
                <a:gd name="connsiteX49" fmla="*/ 1525198 w 8899328"/>
                <a:gd name="connsiteY49" fmla="*/ 6858000 h 6858000"/>
                <a:gd name="connsiteX50" fmla="*/ 1457823 w 8899328"/>
                <a:gd name="connsiteY50" fmla="*/ 6800585 h 6858000"/>
                <a:gd name="connsiteX51" fmla="*/ 0 w 8899328"/>
                <a:gd name="connsiteY51" fmla="*/ 3560285 h 6858000"/>
                <a:gd name="connsiteX52" fmla="*/ 1787372 w 8899328"/>
                <a:gd name="connsiteY52" fmla="*/ 5244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899328" h="6858000">
                  <a:moveTo>
                    <a:pt x="6200652" y="0"/>
                  </a:moveTo>
                  <a:lnTo>
                    <a:pt x="7036991" y="0"/>
                  </a:lnTo>
                  <a:lnTo>
                    <a:pt x="7111956" y="52444"/>
                  </a:lnTo>
                  <a:cubicBezTo>
                    <a:pt x="8196995" y="850732"/>
                    <a:pt x="8899328" y="2124819"/>
                    <a:pt x="8899328" y="3560285"/>
                  </a:cubicBezTo>
                  <a:cubicBezTo>
                    <a:pt x="8899328" y="4844649"/>
                    <a:pt x="8337073" y="5999820"/>
                    <a:pt x="7441506" y="6800585"/>
                  </a:cubicBezTo>
                  <a:lnTo>
                    <a:pt x="7374130" y="6858000"/>
                  </a:lnTo>
                  <a:lnTo>
                    <a:pt x="5835221" y="6858000"/>
                  </a:lnTo>
                  <a:lnTo>
                    <a:pt x="5891385" y="6810175"/>
                  </a:lnTo>
                  <a:cubicBezTo>
                    <a:pt x="5939440" y="6767098"/>
                    <a:pt x="5986561" y="6722781"/>
                    <a:pt x="6032854" y="6677494"/>
                  </a:cubicBezTo>
                  <a:cubicBezTo>
                    <a:pt x="6079290" y="6632350"/>
                    <a:pt x="6125297" y="6586487"/>
                    <a:pt x="6170584" y="6539762"/>
                  </a:cubicBezTo>
                  <a:cubicBezTo>
                    <a:pt x="6215872" y="6493038"/>
                    <a:pt x="6260585" y="6445738"/>
                    <a:pt x="6305296" y="6398150"/>
                  </a:cubicBezTo>
                  <a:cubicBezTo>
                    <a:pt x="6394865" y="6303119"/>
                    <a:pt x="6483283" y="6206649"/>
                    <a:pt x="6572709" y="6110468"/>
                  </a:cubicBezTo>
                  <a:lnTo>
                    <a:pt x="6707707" y="5966410"/>
                  </a:lnTo>
                  <a:cubicBezTo>
                    <a:pt x="6752995" y="5918535"/>
                    <a:pt x="6798426" y="5871090"/>
                    <a:pt x="6846876" y="5823934"/>
                  </a:cubicBezTo>
                  <a:cubicBezTo>
                    <a:pt x="7037227" y="5634303"/>
                    <a:pt x="7265821" y="5478169"/>
                    <a:pt x="7497863" y="5348633"/>
                  </a:cubicBezTo>
                  <a:cubicBezTo>
                    <a:pt x="7612735" y="5282499"/>
                    <a:pt x="7726745" y="5220534"/>
                    <a:pt x="7825226" y="5147788"/>
                  </a:cubicBezTo>
                  <a:cubicBezTo>
                    <a:pt x="7924139" y="5075471"/>
                    <a:pt x="8006807" y="4992085"/>
                    <a:pt x="8071216" y="4893890"/>
                  </a:cubicBezTo>
                  <a:cubicBezTo>
                    <a:pt x="8136631" y="4796702"/>
                    <a:pt x="8185081" y="4686430"/>
                    <a:pt x="8224043" y="4570985"/>
                  </a:cubicBezTo>
                  <a:cubicBezTo>
                    <a:pt x="8263005" y="4455537"/>
                    <a:pt x="8292046" y="4334053"/>
                    <a:pt x="8315049" y="4212279"/>
                  </a:cubicBezTo>
                  <a:cubicBezTo>
                    <a:pt x="8320225" y="4181657"/>
                    <a:pt x="8326407" y="4151321"/>
                    <a:pt x="8330721" y="4120699"/>
                  </a:cubicBezTo>
                  <a:lnTo>
                    <a:pt x="8343947" y="4028973"/>
                  </a:lnTo>
                  <a:lnTo>
                    <a:pt x="8353867" y="3936961"/>
                  </a:lnTo>
                  <a:cubicBezTo>
                    <a:pt x="8357605" y="3906338"/>
                    <a:pt x="8358468" y="3875427"/>
                    <a:pt x="8361055" y="3844661"/>
                  </a:cubicBezTo>
                  <a:cubicBezTo>
                    <a:pt x="8369825" y="3721738"/>
                    <a:pt x="8369969" y="3598527"/>
                    <a:pt x="8365083" y="3475748"/>
                  </a:cubicBezTo>
                  <a:lnTo>
                    <a:pt x="8359475" y="3383736"/>
                  </a:lnTo>
                  <a:cubicBezTo>
                    <a:pt x="8357031" y="3353114"/>
                    <a:pt x="8353723" y="3322634"/>
                    <a:pt x="8350992" y="3292012"/>
                  </a:cubicBezTo>
                  <a:cubicBezTo>
                    <a:pt x="8348549" y="3261388"/>
                    <a:pt x="8343947" y="3230909"/>
                    <a:pt x="8340497" y="3200431"/>
                  </a:cubicBezTo>
                  <a:cubicBezTo>
                    <a:pt x="8337333" y="3169807"/>
                    <a:pt x="8332301" y="3139471"/>
                    <a:pt x="8327557" y="3109137"/>
                  </a:cubicBezTo>
                  <a:cubicBezTo>
                    <a:pt x="8308293" y="2987651"/>
                    <a:pt x="8283133" y="2867173"/>
                    <a:pt x="8252222" y="2747843"/>
                  </a:cubicBezTo>
                  <a:cubicBezTo>
                    <a:pt x="8188963" y="2509618"/>
                    <a:pt x="8103565" y="2276424"/>
                    <a:pt x="7998038" y="2051137"/>
                  </a:cubicBezTo>
                  <a:cubicBezTo>
                    <a:pt x="7945131" y="1938709"/>
                    <a:pt x="7887767" y="1827864"/>
                    <a:pt x="7825803" y="1719174"/>
                  </a:cubicBezTo>
                  <a:cubicBezTo>
                    <a:pt x="7764413" y="1610196"/>
                    <a:pt x="7697704" y="1503807"/>
                    <a:pt x="7627401" y="1399431"/>
                  </a:cubicBezTo>
                  <a:cubicBezTo>
                    <a:pt x="7557241" y="1295054"/>
                    <a:pt x="7482337" y="1193408"/>
                    <a:pt x="7404557" y="1093490"/>
                  </a:cubicBezTo>
                  <a:cubicBezTo>
                    <a:pt x="7326203" y="994145"/>
                    <a:pt x="7243824" y="897388"/>
                    <a:pt x="7157849" y="803362"/>
                  </a:cubicBezTo>
                  <a:cubicBezTo>
                    <a:pt x="7071731" y="709624"/>
                    <a:pt x="6982739" y="617755"/>
                    <a:pt x="6889001" y="530489"/>
                  </a:cubicBezTo>
                  <a:cubicBezTo>
                    <a:pt x="6795407" y="443077"/>
                    <a:pt x="6698076" y="359115"/>
                    <a:pt x="6597149" y="279180"/>
                  </a:cubicBezTo>
                  <a:cubicBezTo>
                    <a:pt x="6496223" y="199244"/>
                    <a:pt x="6391846" y="122902"/>
                    <a:pt x="6283731" y="51736"/>
                  </a:cubicBezTo>
                  <a:close/>
                  <a:moveTo>
                    <a:pt x="1862338" y="0"/>
                  </a:moveTo>
                  <a:lnTo>
                    <a:pt x="2555184" y="0"/>
                  </a:lnTo>
                  <a:lnTo>
                    <a:pt x="2420890" y="86030"/>
                  </a:lnTo>
                  <a:cubicBezTo>
                    <a:pt x="2154693" y="266478"/>
                    <a:pt x="1913733" y="479863"/>
                    <a:pt x="1703381" y="715375"/>
                  </a:cubicBezTo>
                  <a:cubicBezTo>
                    <a:pt x="1365810" y="1092339"/>
                    <a:pt x="1104149" y="1525660"/>
                    <a:pt x="923719" y="1986010"/>
                  </a:cubicBezTo>
                  <a:cubicBezTo>
                    <a:pt x="833720" y="2216041"/>
                    <a:pt x="763129" y="2453260"/>
                    <a:pt x="717122" y="2694936"/>
                  </a:cubicBezTo>
                  <a:cubicBezTo>
                    <a:pt x="671259" y="2936614"/>
                    <a:pt x="647538" y="3182027"/>
                    <a:pt x="646244" y="3427730"/>
                  </a:cubicBezTo>
                  <a:cubicBezTo>
                    <a:pt x="644376" y="3673432"/>
                    <a:pt x="665077" y="3918845"/>
                    <a:pt x="707346" y="4160522"/>
                  </a:cubicBezTo>
                  <a:cubicBezTo>
                    <a:pt x="749183" y="4402342"/>
                    <a:pt x="816035" y="4639849"/>
                    <a:pt x="902872" y="4869880"/>
                  </a:cubicBezTo>
                  <a:cubicBezTo>
                    <a:pt x="1077984" y="5329367"/>
                    <a:pt x="1339500" y="5759239"/>
                    <a:pt x="1677359" y="6124701"/>
                  </a:cubicBezTo>
                  <a:cubicBezTo>
                    <a:pt x="1930752" y="6398797"/>
                    <a:pt x="2225066" y="6636097"/>
                    <a:pt x="2547624" y="6829930"/>
                  </a:cubicBezTo>
                  <a:lnTo>
                    <a:pt x="2596857" y="6858000"/>
                  </a:lnTo>
                  <a:lnTo>
                    <a:pt x="1525198" y="6858000"/>
                  </a:lnTo>
                  <a:lnTo>
                    <a:pt x="1457823" y="6800585"/>
                  </a:lnTo>
                  <a:cubicBezTo>
                    <a:pt x="562255" y="5999820"/>
                    <a:pt x="0" y="4844649"/>
                    <a:pt x="0" y="3560285"/>
                  </a:cubicBezTo>
                  <a:cubicBezTo>
                    <a:pt x="0" y="2124819"/>
                    <a:pt x="702333" y="850732"/>
                    <a:pt x="1787372" y="5244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23" name="Freeform: Shape 22">
              <a:extLst>
                <a:ext uri="{FF2B5EF4-FFF2-40B4-BE49-F238E27FC236}">
                  <a16:creationId xmlns:a16="http://schemas.microsoft.com/office/drawing/2014/main" id="{100AB910-B0C2-495C-AFD9-34F51C9D45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810"/>
              <a:ext cx="12192000" cy="6858000"/>
            </a:xfrm>
            <a:custGeom>
              <a:avLst/>
              <a:gdLst>
                <a:gd name="connsiteX0" fmla="*/ 8201697 w 12192000"/>
                <a:gd name="connsiteY0" fmla="*/ 0 h 6858001"/>
                <a:gd name="connsiteX1" fmla="*/ 12192000 w 12192000"/>
                <a:gd name="connsiteY1" fmla="*/ 0 h 6858001"/>
                <a:gd name="connsiteX2" fmla="*/ 12192000 w 12192000"/>
                <a:gd name="connsiteY2" fmla="*/ 6858001 h 6858001"/>
                <a:gd name="connsiteX3" fmla="*/ 8460487 w 12192000"/>
                <a:gd name="connsiteY3" fmla="*/ 6858001 h 6858001"/>
                <a:gd name="connsiteX4" fmla="*/ 8553921 w 12192000"/>
                <a:gd name="connsiteY4" fmla="*/ 6784577 h 6858001"/>
                <a:gd name="connsiteX5" fmla="*/ 10092281 w 12192000"/>
                <a:gd name="connsiteY5" fmla="*/ 3522553 h 6858001"/>
                <a:gd name="connsiteX6" fmla="*/ 8228486 w 12192000"/>
                <a:gd name="connsiteY6" fmla="*/ 17174 h 6858001"/>
                <a:gd name="connsiteX7" fmla="*/ 0 w 12192000"/>
                <a:gd name="connsiteY7" fmla="*/ 0 h 6858001"/>
                <a:gd name="connsiteX8" fmla="*/ 3528179 w 12192000"/>
                <a:gd name="connsiteY8" fmla="*/ 0 h 6858001"/>
                <a:gd name="connsiteX9" fmla="*/ 3501391 w 12192000"/>
                <a:gd name="connsiteY9" fmla="*/ 17174 h 6858001"/>
                <a:gd name="connsiteX10" fmla="*/ 1637595 w 12192000"/>
                <a:gd name="connsiteY10" fmla="*/ 3522553 h 6858001"/>
                <a:gd name="connsiteX11" fmla="*/ 3175956 w 12192000"/>
                <a:gd name="connsiteY11" fmla="*/ 6784577 h 6858001"/>
                <a:gd name="connsiteX12" fmla="*/ 3269390 w 12192000"/>
                <a:gd name="connsiteY12" fmla="*/ 6858001 h 6858001"/>
                <a:gd name="connsiteX13" fmla="*/ 0 w 12192000"/>
                <a:gd name="connsiteY13"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1">
                  <a:moveTo>
                    <a:pt x="8201697" y="0"/>
                  </a:moveTo>
                  <a:lnTo>
                    <a:pt x="12192000" y="0"/>
                  </a:lnTo>
                  <a:lnTo>
                    <a:pt x="12192000" y="6858001"/>
                  </a:lnTo>
                  <a:lnTo>
                    <a:pt x="8460487" y="6858001"/>
                  </a:lnTo>
                  <a:lnTo>
                    <a:pt x="8553921" y="6784577"/>
                  </a:lnTo>
                  <a:cubicBezTo>
                    <a:pt x="9493436" y="6009220"/>
                    <a:pt x="10092281" y="4835820"/>
                    <a:pt x="10092281" y="3522553"/>
                  </a:cubicBezTo>
                  <a:cubicBezTo>
                    <a:pt x="10092281" y="2063368"/>
                    <a:pt x="9352966" y="776858"/>
                    <a:pt x="8228486" y="17174"/>
                  </a:cubicBezTo>
                  <a:close/>
                  <a:moveTo>
                    <a:pt x="0" y="0"/>
                  </a:moveTo>
                  <a:lnTo>
                    <a:pt x="3528179" y="0"/>
                  </a:lnTo>
                  <a:lnTo>
                    <a:pt x="3501391" y="17174"/>
                  </a:lnTo>
                  <a:cubicBezTo>
                    <a:pt x="2376910" y="776858"/>
                    <a:pt x="1637595" y="2063368"/>
                    <a:pt x="1637595" y="3522553"/>
                  </a:cubicBezTo>
                  <a:cubicBezTo>
                    <a:pt x="1637595" y="4835820"/>
                    <a:pt x="2236440" y="6009220"/>
                    <a:pt x="3175956" y="6784577"/>
                  </a:cubicBezTo>
                  <a:lnTo>
                    <a:pt x="3269390" y="6858001"/>
                  </a:lnTo>
                  <a:lnTo>
                    <a:pt x="0"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90913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2A4EC06-1934-41CA-947A-1A2AD66340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picture containing screenshot, graphics, purple, design&#10;&#10;Description automatically generated">
            <a:extLst>
              <a:ext uri="{FF2B5EF4-FFF2-40B4-BE49-F238E27FC236}">
                <a16:creationId xmlns:a16="http://schemas.microsoft.com/office/drawing/2014/main" id="{9F818CA7-50F5-9B00-6408-BE84E8FF2038}"/>
              </a:ext>
            </a:extLst>
          </p:cNvPr>
          <p:cNvPicPr>
            <a:picLocks noChangeAspect="1"/>
          </p:cNvPicPr>
          <p:nvPr/>
        </p:nvPicPr>
        <p:blipFill>
          <a:blip r:embed="rId2" cstate="email">
            <a:alphaModFix amt="50000"/>
            <a:extLst>
              <a:ext uri="{28A0092B-C50C-407E-A947-70E740481C1C}">
                <a14:useLocalDpi xmlns:a14="http://schemas.microsoft.com/office/drawing/2010/main"/>
              </a:ext>
            </a:extLst>
          </a:blip>
          <a:stretch>
            <a:fillRect/>
          </a:stretch>
        </p:blipFill>
        <p:spPr>
          <a:xfrm>
            <a:off x="-6682" y="0"/>
            <a:ext cx="6918614" cy="6858000"/>
          </a:xfrm>
          <a:prstGeom prst="rect">
            <a:avLst/>
          </a:prstGeom>
        </p:spPr>
      </p:pic>
      <p:pic>
        <p:nvPicPr>
          <p:cNvPr id="3" name="Picture 2" descr="A picture containing ground, outdoor&#10;&#10;Description automatically generated">
            <a:extLst>
              <a:ext uri="{FF2B5EF4-FFF2-40B4-BE49-F238E27FC236}">
                <a16:creationId xmlns:a16="http://schemas.microsoft.com/office/drawing/2014/main" id="{E9D23688-2FB4-299A-9C0C-42ACA047D18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682" y="4823293"/>
            <a:ext cx="3307299" cy="2034705"/>
          </a:xfrm>
          <a:prstGeom prst="rect">
            <a:avLst/>
          </a:prstGeom>
        </p:spPr>
      </p:pic>
      <p:pic>
        <p:nvPicPr>
          <p:cNvPr id="4" name="Picture 3">
            <a:extLst>
              <a:ext uri="{FF2B5EF4-FFF2-40B4-BE49-F238E27FC236}">
                <a16:creationId xmlns:a16="http://schemas.microsoft.com/office/drawing/2014/main" id="{A35BA774-3132-593A-93AC-FC0194A0747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581163" y="-3"/>
            <a:ext cx="4610837" cy="2183056"/>
          </a:xfrm>
          <a:prstGeom prst="rect">
            <a:avLst/>
          </a:prstGeom>
        </p:spPr>
      </p:pic>
      <p:pic>
        <p:nvPicPr>
          <p:cNvPr id="6" name="Picture 5">
            <a:extLst>
              <a:ext uri="{FF2B5EF4-FFF2-40B4-BE49-F238E27FC236}">
                <a16:creationId xmlns:a16="http://schemas.microsoft.com/office/drawing/2014/main" id="{DC9F3730-50CC-4504-E049-2F260354FDE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412898" y="4826207"/>
            <a:ext cx="2748620" cy="2021245"/>
          </a:xfrm>
          <a:prstGeom prst="rect">
            <a:avLst/>
          </a:prstGeom>
        </p:spPr>
      </p:pic>
      <p:pic>
        <p:nvPicPr>
          <p:cNvPr id="8" name="Picture 2" descr="P:\2_Images\Open Schools _frances 2012\ThapaSindh\IMG_0892.JPG">
            <a:extLst>
              <a:ext uri="{FF2B5EF4-FFF2-40B4-BE49-F238E27FC236}">
                <a16:creationId xmlns:a16="http://schemas.microsoft.com/office/drawing/2014/main" id="{D351B98A-7C96-64FC-EA79-396BF8E00555}"/>
              </a:ext>
            </a:extLst>
          </p:cNvPr>
          <p:cNvPicPr>
            <a:picLocks noChangeAspect="1" noChangeArrowheads="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l="-2"/>
          <a:stretch/>
        </p:blipFill>
        <p:spPr bwMode="auto">
          <a:xfrm flipH="1">
            <a:off x="6273799" y="4607390"/>
            <a:ext cx="2104923" cy="22506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B7D1C556-24ED-763B-BBCC-FC0B01574BF5}"/>
              </a:ext>
            </a:extLst>
          </p:cNvPr>
          <p:cNvPicPr>
            <a:picLocks noChangeAspect="1"/>
          </p:cNvPicPr>
          <p:nvPr/>
        </p:nvPicPr>
        <p:blipFill rotWithShape="1">
          <a:blip r:embed="rId8" cstate="email">
            <a:extLst>
              <a:ext uri="{BEBA8EAE-BF5A-486C-A8C5-ECC9F3942E4B}">
                <a14:imgProps xmlns:a14="http://schemas.microsoft.com/office/drawing/2010/main">
                  <a14:imgLayer r:embed="rId9">
                    <a14:imgEffect>
                      <a14:saturation sat="66000"/>
                    </a14:imgEffect>
                  </a14:imgLayer>
                </a14:imgProps>
              </a:ext>
              <a:ext uri="{28A0092B-C50C-407E-A947-70E740481C1C}">
                <a14:useLocalDpi xmlns:a14="http://schemas.microsoft.com/office/drawing/2010/main"/>
              </a:ext>
            </a:extLst>
          </a:blip>
          <a:srcRect/>
          <a:stretch/>
        </p:blipFill>
        <p:spPr>
          <a:xfrm>
            <a:off x="8491003" y="4607391"/>
            <a:ext cx="3691267" cy="2250609"/>
          </a:xfrm>
          <a:prstGeom prst="rect">
            <a:avLst/>
          </a:prstGeom>
        </p:spPr>
      </p:pic>
      <p:pic>
        <p:nvPicPr>
          <p:cNvPr id="10" name="Picture 9">
            <a:extLst>
              <a:ext uri="{FF2B5EF4-FFF2-40B4-BE49-F238E27FC236}">
                <a16:creationId xmlns:a16="http://schemas.microsoft.com/office/drawing/2014/main" id="{D511D24C-A04A-F279-F94D-C42B3196A1D0}"/>
              </a:ext>
            </a:extLst>
          </p:cNvPr>
          <p:cNvPicPr>
            <a:picLocks noChangeAspect="1"/>
          </p:cNvPicPr>
          <p:nvPr/>
        </p:nvPicPr>
        <p:blipFill rotWithShape="1">
          <a:blip r:embed="rId10" cstate="email">
            <a:extLst>
              <a:ext uri="{BEBA8EAE-BF5A-486C-A8C5-ECC9F3942E4B}">
                <a14:imgProps xmlns:a14="http://schemas.microsoft.com/office/drawing/2010/main">
                  <a14:imgLayer r:embed="rId11">
                    <a14:imgEffect>
                      <a14:sharpenSoften amount="50000"/>
                    </a14:imgEffect>
                    <a14:imgEffect>
                      <a14:saturation sat="66000"/>
                    </a14:imgEffect>
                  </a14:imgLayer>
                </a14:imgProps>
              </a:ext>
              <a:ext uri="{28A0092B-C50C-407E-A947-70E740481C1C}">
                <a14:useLocalDpi xmlns:a14="http://schemas.microsoft.com/office/drawing/2010/main"/>
              </a:ext>
            </a:extLst>
          </a:blip>
          <a:srcRect/>
          <a:stretch/>
        </p:blipFill>
        <p:spPr>
          <a:xfrm>
            <a:off x="7581162" y="2250609"/>
            <a:ext cx="4610838" cy="1937395"/>
          </a:xfrm>
          <a:prstGeom prst="rect">
            <a:avLst/>
          </a:prstGeom>
          <a:effectLst/>
        </p:spPr>
      </p:pic>
      <p:sp>
        <p:nvSpPr>
          <p:cNvPr id="11" name="TextBox 10">
            <a:extLst>
              <a:ext uri="{FF2B5EF4-FFF2-40B4-BE49-F238E27FC236}">
                <a16:creationId xmlns:a16="http://schemas.microsoft.com/office/drawing/2014/main" id="{BCC463B4-1C0D-7E31-2E7C-7DB4229C34BC}"/>
              </a:ext>
            </a:extLst>
          </p:cNvPr>
          <p:cNvSpPr txBox="1"/>
          <p:nvPr/>
        </p:nvSpPr>
        <p:spPr>
          <a:xfrm>
            <a:off x="866263" y="987506"/>
            <a:ext cx="6831863" cy="1200329"/>
          </a:xfrm>
          <a:prstGeom prst="rect">
            <a:avLst/>
          </a:prstGeom>
          <a:noFill/>
        </p:spPr>
        <p:txBody>
          <a:bodyPr wrap="square" rtlCol="0">
            <a:spAutoFit/>
          </a:bodyPr>
          <a:lstStyle/>
          <a:p>
            <a:r>
              <a:rPr lang="en-US" sz="7200" dirty="0">
                <a:solidFill>
                  <a:srgbClr val="250188"/>
                </a:solidFill>
                <a:latin typeface="Open Sans" panose="020B0606030504020204" pitchFamily="34" charset="0"/>
                <a:ea typeface="Open Sans" panose="020B0606030504020204" pitchFamily="34" charset="0"/>
                <a:cs typeface="Open Sans" panose="020B0606030504020204" pitchFamily="34" charset="0"/>
              </a:rPr>
              <a:t>GIRLS Inspire</a:t>
            </a:r>
          </a:p>
        </p:txBody>
      </p:sp>
      <p:sp>
        <p:nvSpPr>
          <p:cNvPr id="12" name="TextBox 11">
            <a:extLst>
              <a:ext uri="{FF2B5EF4-FFF2-40B4-BE49-F238E27FC236}">
                <a16:creationId xmlns:a16="http://schemas.microsoft.com/office/drawing/2014/main" id="{F896BAAD-A056-5728-AADF-5950423112F7}"/>
              </a:ext>
            </a:extLst>
          </p:cNvPr>
          <p:cNvSpPr txBox="1"/>
          <p:nvPr/>
        </p:nvSpPr>
        <p:spPr>
          <a:xfrm>
            <a:off x="859581" y="2066221"/>
            <a:ext cx="5589153" cy="1107996"/>
          </a:xfrm>
          <a:prstGeom prst="rect">
            <a:avLst/>
          </a:prstGeom>
          <a:noFill/>
        </p:spPr>
        <p:txBody>
          <a:bodyPr wrap="square">
            <a:spAutoFit/>
          </a:bodyPr>
          <a:lstStyle/>
          <a:p>
            <a:r>
              <a:rPr lang="en-CA" sz="6600" b="1" dirty="0">
                <a:effectLst/>
                <a:latin typeface="Open Sans" panose="020B0606030504020204" pitchFamily="34" charset="0"/>
                <a:ea typeface="Open Sans" panose="020B0606030504020204" pitchFamily="34" charset="0"/>
                <a:cs typeface="Open Sans" panose="020B0606030504020204" pitchFamily="34" charset="0"/>
              </a:rPr>
              <a:t>126,895</a:t>
            </a:r>
            <a:r>
              <a:rPr lang="en-CA" sz="4400" dirty="0">
                <a:effectLst/>
                <a:latin typeface="Open Sans" panose="020B0606030504020204" pitchFamily="34" charset="0"/>
                <a:ea typeface="Open Sans" panose="020B0606030504020204" pitchFamily="34" charset="0"/>
                <a:cs typeface="Open Sans" panose="020B0606030504020204" pitchFamily="34" charset="0"/>
              </a:rPr>
              <a:t> </a:t>
            </a:r>
            <a:r>
              <a:rPr lang="en-CA" sz="4400" dirty="0">
                <a:latin typeface="Open Sans" panose="020B0606030504020204" pitchFamily="34" charset="0"/>
                <a:ea typeface="Open Sans" panose="020B0606030504020204" pitchFamily="34" charset="0"/>
                <a:cs typeface="Open Sans" panose="020B0606030504020204" pitchFamily="34" charset="0"/>
              </a:rPr>
              <a:t>trained</a:t>
            </a:r>
          </a:p>
        </p:txBody>
      </p:sp>
      <p:sp>
        <p:nvSpPr>
          <p:cNvPr id="16" name="Rectangle 15">
            <a:extLst>
              <a:ext uri="{FF2B5EF4-FFF2-40B4-BE49-F238E27FC236}">
                <a16:creationId xmlns:a16="http://schemas.microsoft.com/office/drawing/2014/main" id="{D7DBEF0B-6A78-ED03-B1FF-E5A3458226A2}"/>
              </a:ext>
            </a:extLst>
          </p:cNvPr>
          <p:cNvSpPr/>
          <p:nvPr/>
        </p:nvSpPr>
        <p:spPr>
          <a:xfrm>
            <a:off x="-9730" y="3882239"/>
            <a:ext cx="12201730" cy="95646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grpSp>
        <p:nvGrpSpPr>
          <p:cNvPr id="17" name="Group 16">
            <a:extLst>
              <a:ext uri="{FF2B5EF4-FFF2-40B4-BE49-F238E27FC236}">
                <a16:creationId xmlns:a16="http://schemas.microsoft.com/office/drawing/2014/main" id="{7976E8A3-77B4-2CBE-DD2C-3BE18DA93F77}"/>
              </a:ext>
            </a:extLst>
          </p:cNvPr>
          <p:cNvGrpSpPr/>
          <p:nvPr/>
        </p:nvGrpSpPr>
        <p:grpSpPr>
          <a:xfrm>
            <a:off x="482600" y="3882239"/>
            <a:ext cx="11317836" cy="690344"/>
            <a:chOff x="309903" y="5882840"/>
            <a:chExt cx="11419815" cy="696565"/>
          </a:xfrm>
        </p:grpSpPr>
        <p:pic>
          <p:nvPicPr>
            <p:cNvPr id="18" name="Picture 2" descr="Bangladesh flag">
              <a:extLst>
                <a:ext uri="{FF2B5EF4-FFF2-40B4-BE49-F238E27FC236}">
                  <a16:creationId xmlns:a16="http://schemas.microsoft.com/office/drawing/2014/main" id="{4B9C3D2F-E9EA-0FCA-CEA7-967C4F8E934B}"/>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09903" y="5891722"/>
              <a:ext cx="1018841" cy="678963"/>
            </a:xfrm>
            <a:prstGeom prst="rect">
              <a:avLst/>
            </a:prstGeom>
            <a:extLst>
              <a:ext uri="{909E8E84-426E-40DD-AFC4-6F175D3DCCD1}">
                <a14:hiddenFill xmlns:a14="http://schemas.microsoft.com/office/drawing/2010/main">
                  <a:solidFill>
                    <a:srgbClr val="FFFFFF"/>
                  </a:solidFill>
                </a14:hiddenFill>
              </a:ext>
            </a:extLst>
          </p:spPr>
        </p:pic>
        <p:pic>
          <p:nvPicPr>
            <p:cNvPr id="19" name="Picture 6" descr="Pakistan flag">
              <a:extLst>
                <a:ext uri="{FF2B5EF4-FFF2-40B4-BE49-F238E27FC236}">
                  <a16:creationId xmlns:a16="http://schemas.microsoft.com/office/drawing/2014/main" id="{C7AA81BB-A5C5-371A-CAA9-0B64CE3A3600}"/>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5898792" y="5882840"/>
              <a:ext cx="1026484" cy="688727"/>
            </a:xfrm>
            <a:prstGeom prst="rect">
              <a:avLst/>
            </a:prstGeom>
            <a:ln>
              <a:solidFill>
                <a:schemeClr val="bg2">
                  <a:lumMod val="90000"/>
                </a:schemeClr>
              </a:solidFill>
            </a:ln>
            <a:extLst>
              <a:ext uri="{909E8E84-426E-40DD-AFC4-6F175D3DCCD1}">
                <a14:hiddenFill xmlns:a14="http://schemas.microsoft.com/office/drawing/2010/main">
                  <a:solidFill>
                    <a:srgbClr val="FFFFFF"/>
                  </a:solidFill>
                </a14:hiddenFill>
              </a:ext>
            </a:extLst>
          </p:spPr>
        </p:pic>
        <p:pic>
          <p:nvPicPr>
            <p:cNvPr id="20" name="Picture 8" descr="https://www.col.org/sites/default/files/styles/image_responsive/public/Mozambique.png?itok=xCshDEEK">
              <a:extLst>
                <a:ext uri="{FF2B5EF4-FFF2-40B4-BE49-F238E27FC236}">
                  <a16:creationId xmlns:a16="http://schemas.microsoft.com/office/drawing/2014/main" id="{12CF67B1-F879-ADFA-5B7E-9778EDFC6229}"/>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3669923" y="5885068"/>
              <a:ext cx="1018841" cy="679845"/>
            </a:xfrm>
            <a:prstGeom prst="rect">
              <a:avLst/>
            </a:prstGeom>
            <a:extLst>
              <a:ext uri="{909E8E84-426E-40DD-AFC4-6F175D3DCCD1}">
                <a14:hiddenFill xmlns:a14="http://schemas.microsoft.com/office/drawing/2010/main">
                  <a:solidFill>
                    <a:srgbClr val="FFFFFF"/>
                  </a:solidFill>
                </a14:hiddenFill>
              </a:ext>
            </a:extLst>
          </p:spPr>
        </p:pic>
        <p:pic>
          <p:nvPicPr>
            <p:cNvPr id="21" name="Picture 20" descr="A picture containing logo&#10;&#10;Description automatically generated">
              <a:extLst>
                <a:ext uri="{FF2B5EF4-FFF2-40B4-BE49-F238E27FC236}">
                  <a16:creationId xmlns:a16="http://schemas.microsoft.com/office/drawing/2014/main" id="{0788BDDB-BCAF-F1CD-37A0-E384A77192E4}"/>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9519970" y="5886608"/>
              <a:ext cx="1078563" cy="692797"/>
            </a:xfrm>
            <a:prstGeom prst="rect">
              <a:avLst/>
            </a:prstGeom>
          </p:spPr>
        </p:pic>
        <p:pic>
          <p:nvPicPr>
            <p:cNvPr id="22" name="Picture 2" descr="Aircraft, Font, Wood, Art, Rectangle, Insect, Automotive design, Wing, Emblem, Symbol">
              <a:extLst>
                <a:ext uri="{FF2B5EF4-FFF2-40B4-BE49-F238E27FC236}">
                  <a16:creationId xmlns:a16="http://schemas.microsoft.com/office/drawing/2014/main" id="{C3D9FEB8-5E2E-AD86-40B0-21DDFAC5AA1F}"/>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1420733" y="5891722"/>
              <a:ext cx="1026945" cy="6861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Font, Rectangle, Magenta, Tints and shades, Circle, Logo, Symmetry, Electric blue, Graphics, Arch">
              <a:extLst>
                <a:ext uri="{FF2B5EF4-FFF2-40B4-BE49-F238E27FC236}">
                  <a16:creationId xmlns:a16="http://schemas.microsoft.com/office/drawing/2014/main" id="{7D2169EE-AA6D-F743-901B-8FDE4E496DE5}"/>
                </a:ext>
              </a:extLst>
            </p:cNvP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2545328" y="5888110"/>
              <a:ext cx="1026945" cy="6861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Flag, Rectangle, Slope, Triangle, Font, Aqua, Parallel, Symmetry, Electric blue, Circle">
              <a:extLst>
                <a:ext uri="{FF2B5EF4-FFF2-40B4-BE49-F238E27FC236}">
                  <a16:creationId xmlns:a16="http://schemas.microsoft.com/office/drawing/2014/main" id="{6EBA6EA7-5139-A915-4225-C3F49F4A84FA}"/>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4776727" y="5883087"/>
              <a:ext cx="1032421" cy="68984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Font, Triangle, Rectangle, Logo, Event, Star, Graphics, Design, Symbol, Pattern">
              <a:extLst>
                <a:ext uri="{FF2B5EF4-FFF2-40B4-BE49-F238E27FC236}">
                  <a16:creationId xmlns:a16="http://schemas.microsoft.com/office/drawing/2014/main" id="{156C6946-01B1-C3FA-1528-8BA1C057E76F}"/>
                </a:ext>
              </a:extLst>
            </p:cNvP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7023387" y="5886608"/>
              <a:ext cx="912104" cy="68407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0" descr="Rectangle, Orange, Flag, Font, Emblem, Circle, Symbol, Motor vehicle, Logo, Electric blue">
              <a:extLst>
                <a:ext uri="{FF2B5EF4-FFF2-40B4-BE49-F238E27FC236}">
                  <a16:creationId xmlns:a16="http://schemas.microsoft.com/office/drawing/2014/main" id="{4C849856-8EAB-A323-4700-01D6A99BE5CC}"/>
                </a:ext>
              </a:extLst>
            </p:cNvPr>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10697297" y="5888064"/>
              <a:ext cx="1032421" cy="68984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2" descr="Flag, Rectangle, Font, Triangle, Art, Sky, Symmetry, Electric blue, Astronomical object, Pattern">
              <a:extLst>
                <a:ext uri="{FF2B5EF4-FFF2-40B4-BE49-F238E27FC236}">
                  <a16:creationId xmlns:a16="http://schemas.microsoft.com/office/drawing/2014/main" id="{69A7E9AE-F458-AA4F-C423-E3B1C4214B41}"/>
                </a:ext>
              </a:extLst>
            </p:cNvPr>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8033601" y="5883176"/>
              <a:ext cx="1389466" cy="694733"/>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TextBox 27">
            <a:extLst>
              <a:ext uri="{FF2B5EF4-FFF2-40B4-BE49-F238E27FC236}">
                <a16:creationId xmlns:a16="http://schemas.microsoft.com/office/drawing/2014/main" id="{405FB28A-E0A8-5CDD-4868-69F085828C4F}"/>
              </a:ext>
            </a:extLst>
          </p:cNvPr>
          <p:cNvSpPr txBox="1"/>
          <p:nvPr/>
        </p:nvSpPr>
        <p:spPr>
          <a:xfrm>
            <a:off x="9730" y="4546396"/>
            <a:ext cx="12172539" cy="307777"/>
          </a:xfrm>
          <a:prstGeom prst="rect">
            <a:avLst/>
          </a:prstGeom>
          <a:noFill/>
        </p:spPr>
        <p:txBody>
          <a:bodyPr wrap="square">
            <a:spAutoFit/>
          </a:bodyPr>
          <a:lstStyle/>
          <a:p>
            <a:pPr algn="ctr"/>
            <a:r>
              <a:rPr lang="en-CA" sz="1400" dirty="0">
                <a:effectLst/>
                <a:latin typeface="Calibri" panose="020F0502020204030204" pitchFamily="34" charset="0"/>
                <a:ea typeface="Calibri" panose="020F0502020204030204" pitchFamily="34" charset="0"/>
              </a:rPr>
              <a:t>BANGLADESH | KENYA | MALAWI | MOZAMBIQUE | NAMIBIA | PAKISTAN | PAPUA NEW GUINEA | SOLOMON ISLANDS | SRI LANKA | UGANDA</a:t>
            </a:r>
          </a:p>
        </p:txBody>
      </p:sp>
    </p:spTree>
    <p:extLst>
      <p:ext uri="{BB962C8B-B14F-4D97-AF65-F5344CB8AC3E}">
        <p14:creationId xmlns:p14="http://schemas.microsoft.com/office/powerpoint/2010/main" val="120664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EE644C-4D43-44B1-A236-22838F88CAAF}"/>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6096000" y="0"/>
            <a:ext cx="6095999" cy="6858000"/>
          </a:xfrm>
          <a:prstGeom prst="rect">
            <a:avLst/>
          </a:prstGeom>
          <a:effectLst/>
        </p:spPr>
      </p:pic>
      <p:sp>
        <p:nvSpPr>
          <p:cNvPr id="13" name="Rectangle 12">
            <a:extLst>
              <a:ext uri="{FF2B5EF4-FFF2-40B4-BE49-F238E27FC236}">
                <a16:creationId xmlns:a16="http://schemas.microsoft.com/office/drawing/2014/main" id="{CC74DA42-965B-4854-AF48-9467725B8123}"/>
              </a:ext>
            </a:extLst>
          </p:cNvPr>
          <p:cNvSpPr/>
          <p:nvPr/>
        </p:nvSpPr>
        <p:spPr>
          <a:xfrm>
            <a:off x="1" y="0"/>
            <a:ext cx="6096000" cy="6858000"/>
          </a:xfrm>
          <a:prstGeom prst="rect">
            <a:avLst/>
          </a:prstGeom>
          <a:solidFill>
            <a:srgbClr val="D4DAF3">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8687DA4-9FDA-4950-B46F-A5D14DAFB50D}"/>
              </a:ext>
            </a:extLst>
          </p:cNvPr>
          <p:cNvSpPr/>
          <p:nvPr/>
        </p:nvSpPr>
        <p:spPr>
          <a:xfrm>
            <a:off x="348343" y="0"/>
            <a:ext cx="6392697" cy="6163431"/>
          </a:xfrm>
          <a:prstGeom prst="rect">
            <a:avLst/>
          </a:prstGeom>
          <a:solidFill>
            <a:srgbClr val="D4DAF3">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E562C15-B635-47DB-9E26-B5679B2DE304}"/>
              </a:ext>
            </a:extLst>
          </p:cNvPr>
          <p:cNvSpPr txBox="1"/>
          <p:nvPr/>
        </p:nvSpPr>
        <p:spPr>
          <a:xfrm>
            <a:off x="647128" y="5519476"/>
            <a:ext cx="6093912" cy="400110"/>
          </a:xfrm>
          <a:prstGeom prst="rect">
            <a:avLst/>
          </a:prstGeom>
          <a:noFill/>
        </p:spPr>
        <p:txBody>
          <a:bodyPr wrap="square">
            <a:spAutoFit/>
          </a:bodyPr>
          <a:lstStyle/>
          <a:p>
            <a:r>
              <a:rPr lang="en-US" sz="2000" b="1">
                <a:latin typeface="Open Sans" panose="020B0606030504020204" pitchFamily="34" charset="0"/>
                <a:ea typeface="Open Sans" panose="020B0606030504020204" pitchFamily="34" charset="0"/>
                <a:cs typeface="Open Sans" panose="020B0606030504020204" pitchFamily="34" charset="0"/>
              </a:rPr>
              <a:t>Martine </a:t>
            </a:r>
            <a:r>
              <a:rPr lang="en-US" sz="2000" b="1" err="1">
                <a:latin typeface="Open Sans" panose="020B0606030504020204" pitchFamily="34" charset="0"/>
                <a:ea typeface="Open Sans" panose="020B0606030504020204" pitchFamily="34" charset="0"/>
                <a:cs typeface="Open Sans" panose="020B0606030504020204" pitchFamily="34" charset="0"/>
              </a:rPr>
              <a:t>Benemariya</a:t>
            </a:r>
            <a:r>
              <a:rPr lang="en-US" sz="2000">
                <a:latin typeface="Open Sans" panose="020B0606030504020204" pitchFamily="34" charset="0"/>
                <a:ea typeface="Open Sans" panose="020B0606030504020204" pitchFamily="34" charset="0"/>
                <a:cs typeface="Open Sans" panose="020B0606030504020204" pitchFamily="34" charset="0"/>
              </a:rPr>
              <a:t>, Rwanda</a:t>
            </a:r>
          </a:p>
        </p:txBody>
      </p:sp>
      <p:pic>
        <p:nvPicPr>
          <p:cNvPr id="1026" name="Picture 2" descr="Sky, Rectangle, Font, Aqua, Electric blue, Pattern, Circle, Cloud, Flag, Parallel">
            <a:extLst>
              <a:ext uri="{FF2B5EF4-FFF2-40B4-BE49-F238E27FC236}">
                <a16:creationId xmlns:a16="http://schemas.microsoft.com/office/drawing/2014/main" id="{4D3E061D-8E62-457E-AD8D-85FB22657E1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26927" y="5284308"/>
            <a:ext cx="1302707" cy="87044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D4CE54E-4EF5-4D1C-BA31-BF665B7A14FC}"/>
              </a:ext>
            </a:extLst>
          </p:cNvPr>
          <p:cNvSpPr txBox="1"/>
          <p:nvPr/>
        </p:nvSpPr>
        <p:spPr>
          <a:xfrm>
            <a:off x="576551" y="353276"/>
            <a:ext cx="5318244" cy="4401205"/>
          </a:xfrm>
          <a:prstGeom prst="rect">
            <a:avLst/>
          </a:prstGeom>
          <a:noFill/>
        </p:spPr>
        <p:txBody>
          <a:bodyPr wrap="square">
            <a:spAutoFit/>
          </a:bodyPr>
          <a:lstStyle/>
          <a:p>
            <a:r>
              <a:rPr lang="en-US" sz="2800" i="1">
                <a:latin typeface="Open Sans" panose="020B0606030504020204" pitchFamily="34" charset="0"/>
                <a:ea typeface="Open Sans" panose="020B0606030504020204" pitchFamily="34" charset="0"/>
                <a:cs typeface="Open Sans" panose="020B0606030504020204" pitchFamily="34" charset="0"/>
              </a:rPr>
              <a:t>“My customer base and revenues have increased and I have regained confidence. I am giving back to my community by training youth, women and people with disabilities equipping them with digital literacy skills because these skills help us change our life for the better</a:t>
            </a:r>
            <a:r>
              <a:rPr lang="en-US" sz="2800">
                <a:latin typeface="Open Sans" panose="020B0606030504020204" pitchFamily="34" charset="0"/>
                <a:ea typeface="Open Sans" panose="020B0606030504020204" pitchFamily="34" charset="0"/>
                <a:cs typeface="Open Sans" panose="020B0606030504020204" pitchFamily="34" charset="0"/>
              </a:rPr>
              <a:t>.”</a:t>
            </a:r>
            <a:endParaRPr lang="en-CA" sz="2800">
              <a:latin typeface="Open Sans" panose="020B0606030504020204" pitchFamily="34" charset="0"/>
              <a:ea typeface="Open Sans" panose="020B0606030504020204" pitchFamily="34" charset="0"/>
              <a:cs typeface="Open Sans" panose="020B0606030504020204" pitchFamily="34" charset="0"/>
            </a:endParaRPr>
          </a:p>
        </p:txBody>
      </p:sp>
      <p:pic>
        <p:nvPicPr>
          <p:cNvPr id="16" name="Picture 2" descr="A picture containing text, clipart&#10;&#10;Description automatically generated">
            <a:extLst>
              <a:ext uri="{FF2B5EF4-FFF2-40B4-BE49-F238E27FC236}">
                <a16:creationId xmlns:a16="http://schemas.microsoft.com/office/drawing/2014/main" id="{0B55A849-273A-4DF0-9A8B-5E3A853B230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421658" y="5967284"/>
            <a:ext cx="466725" cy="600075"/>
          </a:xfrm>
          <a:prstGeom prst="rect">
            <a:avLst/>
          </a:prstGeom>
        </p:spPr>
      </p:pic>
    </p:spTree>
    <p:extLst>
      <p:ext uri="{BB962C8B-B14F-4D97-AF65-F5344CB8AC3E}">
        <p14:creationId xmlns:p14="http://schemas.microsoft.com/office/powerpoint/2010/main" val="120539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84EC7EF-B0EC-BB85-6BCE-915E845780FE}"/>
              </a:ext>
            </a:extLst>
          </p:cNvPr>
          <p:cNvSpPr>
            <a:spLocks noGrp="1"/>
          </p:cNvSpPr>
          <p:nvPr>
            <p:ph type="title"/>
          </p:nvPr>
        </p:nvSpPr>
        <p:spPr>
          <a:xfrm>
            <a:off x="618068" y="365125"/>
            <a:ext cx="7154332" cy="981075"/>
          </a:xfrm>
        </p:spPr>
        <p:txBody>
          <a:bodyPr/>
          <a:lstStyle/>
          <a:p>
            <a:r>
              <a:rPr lang="en-CA" dirty="0"/>
              <a:t>Skills Training for Youth</a:t>
            </a:r>
          </a:p>
        </p:txBody>
      </p:sp>
      <p:sp>
        <p:nvSpPr>
          <p:cNvPr id="3" name="Content Placeholder 2">
            <a:extLst>
              <a:ext uri="{FF2B5EF4-FFF2-40B4-BE49-F238E27FC236}">
                <a16:creationId xmlns:a16="http://schemas.microsoft.com/office/drawing/2014/main" id="{6E317403-1137-1BAE-5D2B-13469D77A2E9}"/>
              </a:ext>
            </a:extLst>
          </p:cNvPr>
          <p:cNvSpPr>
            <a:spLocks noGrp="1"/>
          </p:cNvSpPr>
          <p:nvPr>
            <p:ph idx="1"/>
          </p:nvPr>
        </p:nvSpPr>
        <p:spPr>
          <a:xfrm>
            <a:off x="618068" y="1490133"/>
            <a:ext cx="4114799" cy="4814889"/>
          </a:xfrm>
        </p:spPr>
        <p:txBody>
          <a:bodyPr>
            <a:normAutofit/>
          </a:bodyPr>
          <a:lstStyle/>
          <a:p>
            <a:r>
              <a:rPr lang="en-US" sz="2400" dirty="0"/>
              <a:t>829 youths from Fiji, Papua New Guinea and Vanuatu receiving training in skills development. </a:t>
            </a:r>
          </a:p>
          <a:p>
            <a:endParaRPr lang="en-US" sz="1000" i="1" dirty="0"/>
          </a:p>
          <a:p>
            <a:r>
              <a:rPr lang="en-US" sz="2400" dirty="0"/>
              <a:t>Post-training survey results were positive. 93% of youths who attended the ‘Starting Own Business’ training felt they have improved their employability skills. </a:t>
            </a:r>
          </a:p>
          <a:p>
            <a:endParaRPr lang="en-US" sz="2400" dirty="0"/>
          </a:p>
        </p:txBody>
      </p:sp>
      <p:pic>
        <p:nvPicPr>
          <p:cNvPr id="5" name="Picture 4" descr="A screenshot of a group of people&#10;&#10;Description automatically generated">
            <a:extLst>
              <a:ext uri="{FF2B5EF4-FFF2-40B4-BE49-F238E27FC236}">
                <a16:creationId xmlns:a16="http://schemas.microsoft.com/office/drawing/2014/main" id="{20859960-792B-151D-9E80-396E4131F02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978400" y="1490133"/>
            <a:ext cx="7213600" cy="4419600"/>
          </a:xfrm>
          <a:prstGeom prst="rect">
            <a:avLst/>
          </a:prstGeom>
        </p:spPr>
      </p:pic>
    </p:spTree>
    <p:extLst>
      <p:ext uri="{BB962C8B-B14F-4D97-AF65-F5344CB8AC3E}">
        <p14:creationId xmlns:p14="http://schemas.microsoft.com/office/powerpoint/2010/main" val="130133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FB2A1FD-17C3-4C8C-97F7-3B7B7E92D529}"/>
              </a:ext>
            </a:extLst>
          </p:cNvPr>
          <p:cNvSpPr/>
          <p:nvPr/>
        </p:nvSpPr>
        <p:spPr>
          <a:xfrm>
            <a:off x="-1" y="0"/>
            <a:ext cx="6093994" cy="6857999"/>
          </a:xfrm>
          <a:prstGeom prst="rect">
            <a:avLst/>
          </a:prstGeom>
          <a:solidFill>
            <a:srgbClr val="A2AFE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8" name="Picture 5" descr="\\06-CLS-01\Users\DTremblay\Desktop\CHOGM Vancouver 1987_3 copy.jpg">
            <a:extLst>
              <a:ext uri="{FF2B5EF4-FFF2-40B4-BE49-F238E27FC236}">
                <a16:creationId xmlns:a16="http://schemas.microsoft.com/office/drawing/2014/main" id="{FC07A600-481A-4591-AAAF-C75AF65AA351}"/>
              </a:ext>
            </a:extLst>
          </p:cNvPr>
          <p:cNvPicPr>
            <a:picLocks noGrp="1" noChangeAspect="1" noChangeArrowheads="1"/>
          </p:cNvPicPr>
          <p:nvPr>
            <p:ph type="pic" sz="quarter" idx="4294967295"/>
          </p:nvPr>
        </p:nvPicPr>
        <p:blipFill rotWithShape="1">
          <a:blip r:embed="rId3" cstate="print">
            <a:extLst>
              <a:ext uri="{28A0092B-C50C-407E-A947-70E740481C1C}">
                <a14:useLocalDpi xmlns:a14="http://schemas.microsoft.com/office/drawing/2010/main"/>
              </a:ext>
            </a:extLst>
          </a:blip>
          <a:srcRect/>
          <a:stretch/>
        </p:blipFill>
        <p:spPr bwMode="auto">
          <a:xfrm>
            <a:off x="529771" y="0"/>
            <a:ext cx="11132457" cy="5567328"/>
          </a:xfrm>
          <a:prstGeom prst="rect">
            <a:avLst/>
          </a:prstGeom>
          <a:noFill/>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CF5A314-4142-45D5-9E4F-D1AF50D30E15}"/>
              </a:ext>
            </a:extLst>
          </p:cNvPr>
          <p:cNvSpPr txBox="1"/>
          <p:nvPr/>
        </p:nvSpPr>
        <p:spPr>
          <a:xfrm>
            <a:off x="529771" y="5627888"/>
            <a:ext cx="6093994" cy="584775"/>
          </a:xfrm>
          <a:prstGeom prst="rect">
            <a:avLst/>
          </a:prstGeom>
          <a:noFill/>
        </p:spPr>
        <p:txBody>
          <a:bodyPr wrap="square">
            <a:spAutoFit/>
          </a:bodyPr>
          <a:lstStyle/>
          <a:p>
            <a:r>
              <a:rPr lang="en-US" sz="1600">
                <a:solidFill>
                  <a:schemeClr val="tx1"/>
                </a:solidFill>
                <a:latin typeface="Open Sans" panose="020B0606030504020204" pitchFamily="34" charset="0"/>
                <a:ea typeface="Open Sans" panose="020B0606030504020204" pitchFamily="34" charset="0"/>
                <a:cs typeface="Open Sans" panose="020B0606030504020204" pitchFamily="34" charset="0"/>
              </a:rPr>
              <a:t>Commonwealth Heads of Government Meeting</a:t>
            </a:r>
            <a:br>
              <a:rPr lang="en-US" sz="1600">
                <a:solidFill>
                  <a:schemeClr val="tx1"/>
                </a:solidFill>
                <a:latin typeface="Open Sans" panose="020B0606030504020204" pitchFamily="34" charset="0"/>
                <a:ea typeface="Open Sans" panose="020B0606030504020204" pitchFamily="34" charset="0"/>
                <a:cs typeface="Open Sans" panose="020B0606030504020204" pitchFamily="34" charset="0"/>
              </a:rPr>
            </a:br>
            <a:r>
              <a:rPr lang="en-US" sz="1600">
                <a:solidFill>
                  <a:schemeClr val="tx1"/>
                </a:solidFill>
                <a:latin typeface="Open Sans" panose="020B0606030504020204" pitchFamily="34" charset="0"/>
                <a:ea typeface="Open Sans" panose="020B0606030504020204" pitchFamily="34" charset="0"/>
                <a:cs typeface="Open Sans" panose="020B0606030504020204" pitchFamily="34" charset="0"/>
              </a:rPr>
              <a:t>Vancouver, 1987</a:t>
            </a:r>
          </a:p>
        </p:txBody>
      </p:sp>
    </p:spTree>
    <p:extLst>
      <p:ext uri="{BB962C8B-B14F-4D97-AF65-F5344CB8AC3E}">
        <p14:creationId xmlns:p14="http://schemas.microsoft.com/office/powerpoint/2010/main" val="2817386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725AB6C-3405-022C-94D2-CECCA5E3049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17554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C7DA9C-62B7-3428-2211-0A2736FA5996}"/>
              </a:ext>
            </a:extLst>
          </p:cNvPr>
          <p:cNvSpPr>
            <a:spLocks noGrp="1"/>
          </p:cNvSpPr>
          <p:nvPr>
            <p:ph sz="half" idx="1"/>
          </p:nvPr>
        </p:nvSpPr>
        <p:spPr>
          <a:xfrm>
            <a:off x="779205" y="2420939"/>
            <a:ext cx="5765527" cy="4351338"/>
          </a:xfrm>
        </p:spPr>
        <p:txBody>
          <a:bodyPr>
            <a:normAutofit/>
          </a:bodyPr>
          <a:lstStyle/>
          <a:p>
            <a:pPr marL="0" indent="0">
              <a:buNone/>
            </a:pPr>
            <a:r>
              <a:rPr lang="en-CA" b="1" dirty="0"/>
              <a:t>3 Courses on COL’s Moodle instance</a:t>
            </a:r>
          </a:p>
          <a:p>
            <a:endParaRPr lang="en-CA" dirty="0"/>
          </a:p>
          <a:p>
            <a:pPr marL="0" indent="0">
              <a:buNone/>
            </a:pPr>
            <a:r>
              <a:rPr lang="en-CA" b="1" dirty="0"/>
              <a:t>Capability-building</a:t>
            </a:r>
          </a:p>
          <a:p>
            <a:pPr marL="0" indent="0">
              <a:buNone/>
            </a:pPr>
            <a:endParaRPr lang="en-CA" b="1" dirty="0"/>
          </a:p>
          <a:p>
            <a:pPr marL="0" indent="0">
              <a:buNone/>
            </a:pPr>
            <a:r>
              <a:rPr lang="en-CA" b="1" dirty="0"/>
              <a:t>Review of the Guidelines &amp; Criteria for the Caribbean Vocational Qualification</a:t>
            </a:r>
            <a:endParaRPr lang="en-CA" dirty="0"/>
          </a:p>
          <a:p>
            <a:endParaRPr lang="en-CA" dirty="0"/>
          </a:p>
        </p:txBody>
      </p:sp>
      <p:sp>
        <p:nvSpPr>
          <p:cNvPr id="5" name="Content Placeholder 4">
            <a:extLst>
              <a:ext uri="{FF2B5EF4-FFF2-40B4-BE49-F238E27FC236}">
                <a16:creationId xmlns:a16="http://schemas.microsoft.com/office/drawing/2014/main" id="{A273D669-0F3C-3CA1-F54A-37A720F75A48}"/>
              </a:ext>
            </a:extLst>
          </p:cNvPr>
          <p:cNvSpPr>
            <a:spLocks noGrp="1"/>
          </p:cNvSpPr>
          <p:nvPr>
            <p:ph sz="half" idx="2"/>
          </p:nvPr>
        </p:nvSpPr>
        <p:spPr>
          <a:xfrm>
            <a:off x="7303592" y="2420939"/>
            <a:ext cx="4461387" cy="4351338"/>
          </a:xfrm>
        </p:spPr>
        <p:txBody>
          <a:bodyPr>
            <a:normAutofit/>
          </a:bodyPr>
          <a:lstStyle/>
          <a:p>
            <a:pPr marL="0" indent="0">
              <a:buNone/>
            </a:pPr>
            <a:r>
              <a:rPr lang="en-CA" b="1" dirty="0"/>
              <a:t>Institutional strategies and action plans </a:t>
            </a:r>
          </a:p>
          <a:p>
            <a:pPr lvl="1"/>
            <a:r>
              <a:rPr lang="en-CA" dirty="0"/>
              <a:t>Barbados</a:t>
            </a:r>
          </a:p>
          <a:p>
            <a:pPr lvl="1"/>
            <a:r>
              <a:rPr lang="en-CA" dirty="0"/>
              <a:t>Dominica</a:t>
            </a:r>
          </a:p>
          <a:p>
            <a:pPr lvl="1"/>
            <a:r>
              <a:rPr lang="en-CA" dirty="0"/>
              <a:t>Jamaica </a:t>
            </a:r>
          </a:p>
          <a:p>
            <a:pPr lvl="1"/>
            <a:r>
              <a:rPr lang="en-CA" dirty="0"/>
              <a:t>Saint Lucia </a:t>
            </a:r>
          </a:p>
          <a:p>
            <a:pPr lvl="1"/>
            <a:r>
              <a:rPr lang="en-CA" dirty="0"/>
              <a:t>St Kitts &amp; Nevis</a:t>
            </a:r>
          </a:p>
          <a:p>
            <a:endParaRPr lang="en-CA" dirty="0"/>
          </a:p>
          <a:p>
            <a:pPr marL="0" indent="0">
              <a:buNone/>
            </a:pPr>
            <a:endParaRPr lang="en-CA" dirty="0"/>
          </a:p>
          <a:p>
            <a:endParaRPr lang="en-CA" dirty="0"/>
          </a:p>
        </p:txBody>
      </p:sp>
      <p:pic>
        <p:nvPicPr>
          <p:cNvPr id="12" name="Picture 2" descr="Caribbean Association of Training Agencies (CANTA) | Global ...">
            <a:extLst>
              <a:ext uri="{FF2B5EF4-FFF2-40B4-BE49-F238E27FC236}">
                <a16:creationId xmlns:a16="http://schemas.microsoft.com/office/drawing/2014/main" id="{E19907C3-475E-4BFD-EF15-40A7836C32E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67434" y="644527"/>
            <a:ext cx="2005778" cy="138733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B4030F01-42A6-A548-B2FB-C7739A9BBA4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874619" y="644527"/>
            <a:ext cx="857947" cy="1109736"/>
          </a:xfrm>
          <a:prstGeom prst="rect">
            <a:avLst/>
          </a:prstGeom>
        </p:spPr>
      </p:pic>
      <p:cxnSp>
        <p:nvCxnSpPr>
          <p:cNvPr id="4" name="Straight Connector 3">
            <a:extLst>
              <a:ext uri="{FF2B5EF4-FFF2-40B4-BE49-F238E27FC236}">
                <a16:creationId xmlns:a16="http://schemas.microsoft.com/office/drawing/2014/main" id="{2737EED4-2EAA-CCBF-2518-E671EEB9C58D}"/>
              </a:ext>
            </a:extLst>
          </p:cNvPr>
          <p:cNvCxnSpPr/>
          <p:nvPr/>
        </p:nvCxnSpPr>
        <p:spPr>
          <a:xfrm>
            <a:off x="779206" y="2125135"/>
            <a:ext cx="10566127" cy="0"/>
          </a:xfrm>
          <a:prstGeom prst="line">
            <a:avLst/>
          </a:prstGeom>
          <a:ln>
            <a:solidFill>
              <a:srgbClr val="26018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3813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5101520-1393-45D0-BBB6-784FA5DD556D}"/>
              </a:ext>
            </a:extLst>
          </p:cNvPr>
          <p:cNvSpPr/>
          <p:nvPr/>
        </p:nvSpPr>
        <p:spPr>
          <a:xfrm>
            <a:off x="-67733" y="1565370"/>
            <a:ext cx="11421531" cy="3404563"/>
          </a:xfrm>
          <a:prstGeom prst="rect">
            <a:avLst/>
          </a:prstGeom>
          <a:solidFill>
            <a:srgbClr val="DCDA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55C75F11-A51B-4A7C-80DA-0818BD7ADCE0}"/>
              </a:ext>
            </a:extLst>
          </p:cNvPr>
          <p:cNvSpPr>
            <a:spLocks noGrp="1"/>
          </p:cNvSpPr>
          <p:nvPr>
            <p:ph type="title"/>
          </p:nvPr>
        </p:nvSpPr>
        <p:spPr/>
        <p:txBody>
          <a:bodyPr>
            <a:normAutofit/>
          </a:bodyPr>
          <a:lstStyle/>
          <a:p>
            <a:r>
              <a:rPr lang="en-CA" dirty="0"/>
              <a:t>Sustainability and Resilience</a:t>
            </a:r>
          </a:p>
        </p:txBody>
      </p:sp>
      <p:sp>
        <p:nvSpPr>
          <p:cNvPr id="3" name="Content Placeholder 2">
            <a:extLst>
              <a:ext uri="{FF2B5EF4-FFF2-40B4-BE49-F238E27FC236}">
                <a16:creationId xmlns:a16="http://schemas.microsoft.com/office/drawing/2014/main" id="{942C4266-532B-47AB-B5BF-C9D0D0246575}"/>
              </a:ext>
            </a:extLst>
          </p:cNvPr>
          <p:cNvSpPr>
            <a:spLocks noGrp="1"/>
          </p:cNvSpPr>
          <p:nvPr>
            <p:ph idx="1"/>
          </p:nvPr>
        </p:nvSpPr>
        <p:spPr>
          <a:xfrm>
            <a:off x="838200" y="2294467"/>
            <a:ext cx="10515600" cy="3882496"/>
          </a:xfrm>
        </p:spPr>
        <p:txBody>
          <a:bodyPr>
            <a:normAutofit/>
          </a:bodyPr>
          <a:lstStyle/>
          <a:p>
            <a:r>
              <a:rPr lang="en-CA" sz="3500" dirty="0"/>
              <a:t>Learning leads to livelihoods and resilience</a:t>
            </a:r>
          </a:p>
          <a:p>
            <a:r>
              <a:rPr lang="en-CA" sz="3500" dirty="0"/>
              <a:t>Collaboration rather than competition</a:t>
            </a:r>
          </a:p>
          <a:p>
            <a:r>
              <a:rPr lang="en-CA" sz="3500" dirty="0"/>
              <a:t>Use of appropriate technologies critical </a:t>
            </a:r>
          </a:p>
          <a:p>
            <a:endParaRPr lang="en-CA" sz="3500" dirty="0"/>
          </a:p>
        </p:txBody>
      </p:sp>
    </p:spTree>
    <p:extLst>
      <p:ext uri="{BB962C8B-B14F-4D97-AF65-F5344CB8AC3E}">
        <p14:creationId xmlns:p14="http://schemas.microsoft.com/office/powerpoint/2010/main" val="2548734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 name="Picture 2" descr="What Does ChatGPT Really Mean For Businesses?">
            <a:extLst>
              <a:ext uri="{FF2B5EF4-FFF2-40B4-BE49-F238E27FC236}">
                <a16:creationId xmlns:a16="http://schemas.microsoft.com/office/drawing/2014/main" id="{5E102015-F13A-766E-92AF-9824D897EC75}"/>
              </a:ext>
            </a:extLst>
          </p:cNvPr>
          <p:cNvPicPr>
            <a:picLocks noChangeAspect="1" noChangeArrowheads="1"/>
          </p:cNvPicPr>
          <p:nvPr/>
        </p:nvPicPr>
        <p:blipFill rotWithShape="1">
          <a:blip r:embed="rId3" cstate="screen">
            <a:alphaModFix amt="20000"/>
            <a:extLst>
              <a:ext uri="{28A0092B-C50C-407E-A947-70E740481C1C}">
                <a14:useLocalDpi xmlns:a14="http://schemas.microsoft.com/office/drawing/2010/main"/>
              </a:ext>
            </a:extLst>
          </a:blip>
          <a:srcRect/>
          <a:stretch/>
        </p:blipFill>
        <p:spPr bwMode="auto">
          <a:xfrm>
            <a:off x="0" y="0"/>
            <a:ext cx="12192000" cy="6848305"/>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9CF7E4B8-995E-7A98-10F4-116BB6CEA470}"/>
              </a:ext>
            </a:extLst>
          </p:cNvPr>
          <p:cNvSpPr/>
          <p:nvPr/>
        </p:nvSpPr>
        <p:spPr>
          <a:xfrm>
            <a:off x="908681" y="1690688"/>
            <a:ext cx="3304049" cy="5167310"/>
          </a:xfrm>
          <a:prstGeom prst="rect">
            <a:avLst/>
          </a:prstGeom>
          <a:solidFill>
            <a:srgbClr val="5AA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a:extLst>
              <a:ext uri="{FF2B5EF4-FFF2-40B4-BE49-F238E27FC236}">
                <a16:creationId xmlns:a16="http://schemas.microsoft.com/office/drawing/2014/main" id="{8178C5A9-2EF8-1869-9DDB-097CF0774A97}"/>
              </a:ext>
            </a:extLst>
          </p:cNvPr>
          <p:cNvSpPr/>
          <p:nvPr/>
        </p:nvSpPr>
        <p:spPr>
          <a:xfrm>
            <a:off x="4414828" y="1690688"/>
            <a:ext cx="3304049" cy="5167310"/>
          </a:xfrm>
          <a:prstGeom prst="rect">
            <a:avLst/>
          </a:prstGeom>
          <a:solidFill>
            <a:srgbClr val="DBB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0E3E1DA6-18EF-C156-1BB6-42DC07EF6974}"/>
              </a:ext>
            </a:extLst>
          </p:cNvPr>
          <p:cNvSpPr/>
          <p:nvPr/>
        </p:nvSpPr>
        <p:spPr>
          <a:xfrm>
            <a:off x="8026910" y="1690688"/>
            <a:ext cx="3304049" cy="5167310"/>
          </a:xfrm>
          <a:prstGeom prst="rect">
            <a:avLst/>
          </a:prstGeom>
          <a:solidFill>
            <a:srgbClr val="FEB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9F87EE80-8E07-F142-0E3F-0A171B822B82}"/>
              </a:ext>
            </a:extLst>
          </p:cNvPr>
          <p:cNvSpPr>
            <a:spLocks noGrp="1"/>
          </p:cNvSpPr>
          <p:nvPr>
            <p:ph type="title"/>
          </p:nvPr>
        </p:nvSpPr>
        <p:spPr>
          <a:xfrm>
            <a:off x="857250" y="212726"/>
            <a:ext cx="10515600" cy="1516804"/>
          </a:xfrm>
        </p:spPr>
        <p:txBody>
          <a:bodyPr>
            <a:normAutofit/>
          </a:bodyPr>
          <a:lstStyle/>
          <a:p>
            <a:r>
              <a:rPr lang="en-US" b="1" dirty="0"/>
              <a:t>Even with AI, </a:t>
            </a:r>
            <a:br>
              <a:rPr lang="en-US" b="1" dirty="0"/>
            </a:br>
            <a:r>
              <a:rPr lang="en-US" b="1" dirty="0"/>
              <a:t>the world will still need…</a:t>
            </a:r>
          </a:p>
        </p:txBody>
      </p:sp>
      <p:sp>
        <p:nvSpPr>
          <p:cNvPr id="6" name="Content Placeholder 2">
            <a:extLst>
              <a:ext uri="{FF2B5EF4-FFF2-40B4-BE49-F238E27FC236}">
                <a16:creationId xmlns:a16="http://schemas.microsoft.com/office/drawing/2014/main" id="{1F29CE23-F7F6-7CA9-0E82-5B8F5496C7EF}"/>
              </a:ext>
            </a:extLst>
          </p:cNvPr>
          <p:cNvSpPr txBox="1">
            <a:spLocks/>
          </p:cNvSpPr>
          <p:nvPr/>
        </p:nvSpPr>
        <p:spPr>
          <a:xfrm>
            <a:off x="8043572" y="1881930"/>
            <a:ext cx="3287387" cy="7001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86384">
              <a:spcBef>
                <a:spcPts val="860"/>
              </a:spcBef>
              <a:buNone/>
            </a:pPr>
            <a:r>
              <a:rPr lang="en-US" sz="32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Skills with Creativity and Innovation</a:t>
            </a:r>
          </a:p>
          <a:p>
            <a:pPr algn="ctr"/>
            <a:endParaRPr lang="en-US" sz="32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2">
            <a:extLst>
              <a:ext uri="{FF2B5EF4-FFF2-40B4-BE49-F238E27FC236}">
                <a16:creationId xmlns:a16="http://schemas.microsoft.com/office/drawing/2014/main" id="{DA8B67B9-BBB8-DDC2-1126-05A2AD632033}"/>
              </a:ext>
            </a:extLst>
          </p:cNvPr>
          <p:cNvSpPr txBox="1">
            <a:spLocks/>
          </p:cNvSpPr>
          <p:nvPr/>
        </p:nvSpPr>
        <p:spPr>
          <a:xfrm>
            <a:off x="4461248" y="1881930"/>
            <a:ext cx="3257629" cy="7001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86384">
              <a:spcBef>
                <a:spcPts val="860"/>
              </a:spcBef>
              <a:buNone/>
            </a:pPr>
            <a:r>
              <a:rPr lang="en-US" sz="32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Skills relating to empathy</a:t>
            </a:r>
          </a:p>
          <a:p>
            <a:pPr algn="ctr"/>
            <a:endParaRPr lang="en-US" sz="32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2050" name="Picture 2" descr="Img">
            <a:extLst>
              <a:ext uri="{FF2B5EF4-FFF2-40B4-BE49-F238E27FC236}">
                <a16:creationId xmlns:a16="http://schemas.microsoft.com/office/drawing/2014/main" id="{0AF297E9-4183-AF1C-55A0-124A97618A8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08681" y="4645606"/>
            <a:ext cx="3304049" cy="220269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Smiling couple embracing at home">
            <a:extLst>
              <a:ext uri="{FF2B5EF4-FFF2-40B4-BE49-F238E27FC236}">
                <a16:creationId xmlns:a16="http://schemas.microsoft.com/office/drawing/2014/main" id="{B7C45A63-8747-0F82-EE0D-7B4A5670300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30648" y="4625995"/>
            <a:ext cx="3288229" cy="2270951"/>
          </a:xfrm>
          <a:prstGeom prst="rect">
            <a:avLst/>
          </a:prstGeom>
        </p:spPr>
      </p:pic>
      <p:pic>
        <p:nvPicPr>
          <p:cNvPr id="17" name="Picture 16" descr="Lightbulb off with illuminated background">
            <a:extLst>
              <a:ext uri="{FF2B5EF4-FFF2-40B4-BE49-F238E27FC236}">
                <a16:creationId xmlns:a16="http://schemas.microsoft.com/office/drawing/2014/main" id="{C88A74DE-54E8-B0EF-6E1B-15FFB8CE7B6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043572" y="4665583"/>
            <a:ext cx="3298807" cy="2220801"/>
          </a:xfrm>
          <a:prstGeom prst="rect">
            <a:avLst/>
          </a:prstGeom>
        </p:spPr>
      </p:pic>
      <p:sp>
        <p:nvSpPr>
          <p:cNvPr id="18" name="Content Placeholder 2">
            <a:extLst>
              <a:ext uri="{FF2B5EF4-FFF2-40B4-BE49-F238E27FC236}">
                <a16:creationId xmlns:a16="http://schemas.microsoft.com/office/drawing/2014/main" id="{62B92900-030C-8C64-542D-7193E3234C76}"/>
              </a:ext>
            </a:extLst>
          </p:cNvPr>
          <p:cNvSpPr txBox="1">
            <a:spLocks/>
          </p:cNvSpPr>
          <p:nvPr/>
        </p:nvSpPr>
        <p:spPr>
          <a:xfrm>
            <a:off x="908682" y="3207492"/>
            <a:ext cx="3304048" cy="181469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latin typeface="Open Sans" panose="020B0606030504020204" pitchFamily="34" charset="0"/>
                <a:ea typeface="Open Sans" panose="020B0606030504020204" pitchFamily="34" charset="0"/>
                <a:cs typeface="Open Sans" panose="020B0606030504020204" pitchFamily="34" charset="0"/>
              </a:rPr>
              <a:t>Technical, physical, </a:t>
            </a:r>
            <a:br>
              <a:rPr lang="en-US" sz="1800" dirty="0">
                <a:latin typeface="Open Sans" panose="020B0606030504020204" pitchFamily="34" charset="0"/>
                <a:ea typeface="Open Sans" panose="020B0606030504020204" pitchFamily="34" charset="0"/>
                <a:cs typeface="Open Sans" panose="020B0606030504020204" pitchFamily="34" charset="0"/>
              </a:rPr>
            </a:br>
            <a:r>
              <a:rPr lang="en-US" sz="1800" dirty="0">
                <a:latin typeface="Open Sans" panose="020B0606030504020204" pitchFamily="34" charset="0"/>
                <a:ea typeface="Open Sans" panose="020B0606030504020204" pitchFamily="34" charset="0"/>
                <a:cs typeface="Open Sans" panose="020B0606030504020204" pitchFamily="34" charset="0"/>
              </a:rPr>
              <a:t>spatial, time management, teamwork and safety</a:t>
            </a:r>
          </a:p>
          <a:p>
            <a:endParaRPr lang="en-US" sz="18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Content Placeholder 2">
            <a:extLst>
              <a:ext uri="{FF2B5EF4-FFF2-40B4-BE49-F238E27FC236}">
                <a16:creationId xmlns:a16="http://schemas.microsoft.com/office/drawing/2014/main" id="{E2EA7B7A-C40B-923E-75C7-D07258713B72}"/>
              </a:ext>
            </a:extLst>
          </p:cNvPr>
          <p:cNvSpPr txBox="1">
            <a:spLocks/>
          </p:cNvSpPr>
          <p:nvPr/>
        </p:nvSpPr>
        <p:spPr>
          <a:xfrm>
            <a:off x="4391988" y="2613241"/>
            <a:ext cx="3326890" cy="204447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0" indent="0" algn="ctr">
              <a:buNone/>
            </a:pPr>
            <a:r>
              <a:rPr lang="en-US" sz="1800" dirty="0">
                <a:latin typeface="Open Sans" panose="020B0606030504020204" pitchFamily="34" charset="0"/>
                <a:ea typeface="Open Sans" panose="020B0606030504020204" pitchFamily="34" charset="0"/>
                <a:cs typeface="Open Sans" panose="020B0606030504020204" pitchFamily="34" charset="0"/>
              </a:rPr>
              <a:t>Active listening, emotional intelligence, communication, cultural competence, patience and tolerance, and problem solving </a:t>
            </a:r>
          </a:p>
        </p:txBody>
      </p:sp>
      <p:sp>
        <p:nvSpPr>
          <p:cNvPr id="20" name="Content Placeholder 2">
            <a:extLst>
              <a:ext uri="{FF2B5EF4-FFF2-40B4-BE49-F238E27FC236}">
                <a16:creationId xmlns:a16="http://schemas.microsoft.com/office/drawing/2014/main" id="{1C1A752B-FF87-1C2E-2F19-084442B7935C}"/>
              </a:ext>
            </a:extLst>
          </p:cNvPr>
          <p:cNvSpPr txBox="1">
            <a:spLocks/>
          </p:cNvSpPr>
          <p:nvPr/>
        </p:nvSpPr>
        <p:spPr>
          <a:xfrm>
            <a:off x="8015490" y="2977710"/>
            <a:ext cx="3315469" cy="164626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marL="0" indent="0" algn="ctr">
              <a:buNone/>
            </a:pPr>
            <a:r>
              <a:rPr lang="en-US" sz="1800" dirty="0">
                <a:latin typeface="Open Sans" panose="020B0606030504020204" pitchFamily="34" charset="0"/>
                <a:ea typeface="Open Sans" panose="020B0606030504020204" pitchFamily="34" charset="0"/>
                <a:cs typeface="Open Sans" panose="020B0606030504020204" pitchFamily="34" charset="0"/>
              </a:rPr>
              <a:t>complex problem solving, adaptability, curiosity, open mindedness, collaboration and entrepreneurship</a:t>
            </a:r>
          </a:p>
        </p:txBody>
      </p:sp>
      <p:sp>
        <p:nvSpPr>
          <p:cNvPr id="27" name="TextBox 26">
            <a:extLst>
              <a:ext uri="{FF2B5EF4-FFF2-40B4-BE49-F238E27FC236}">
                <a16:creationId xmlns:a16="http://schemas.microsoft.com/office/drawing/2014/main" id="{35DE1C83-D011-E3AD-80C3-8D1ECB59E2D3}"/>
              </a:ext>
            </a:extLst>
          </p:cNvPr>
          <p:cNvSpPr txBox="1"/>
          <p:nvPr/>
        </p:nvSpPr>
        <p:spPr>
          <a:xfrm>
            <a:off x="908681" y="1817892"/>
            <a:ext cx="3304049" cy="1077218"/>
          </a:xfrm>
          <a:prstGeom prst="rect">
            <a:avLst/>
          </a:prstGeom>
          <a:noFill/>
        </p:spPr>
        <p:txBody>
          <a:bodyPr wrap="square">
            <a:spAutoFit/>
          </a:bodyPr>
          <a:lstStyle/>
          <a:p>
            <a:pPr algn="ctr"/>
            <a:r>
              <a:rPr lang="en-US" sz="3200" b="1" dirty="0">
                <a:latin typeface="Open Sans" panose="020B0606030504020204" pitchFamily="34" charset="0"/>
                <a:ea typeface="Open Sans" panose="020B0606030504020204" pitchFamily="34" charset="0"/>
                <a:cs typeface="Open Sans" panose="020B0606030504020204" pitchFamily="34" charset="0"/>
              </a:rPr>
              <a:t>Blue collar </a:t>
            </a:r>
          </a:p>
          <a:p>
            <a:pPr algn="ctr"/>
            <a:r>
              <a:rPr lang="en-US" sz="3200" b="1" dirty="0">
                <a:latin typeface="Open Sans" panose="020B0606030504020204" pitchFamily="34" charset="0"/>
                <a:ea typeface="Open Sans" panose="020B0606030504020204" pitchFamily="34" charset="0"/>
                <a:cs typeface="Open Sans" panose="020B0606030504020204" pitchFamily="34" charset="0"/>
              </a:rPr>
              <a:t>skills</a:t>
            </a:r>
          </a:p>
        </p:txBody>
      </p:sp>
    </p:spTree>
    <p:extLst>
      <p:ext uri="{BB962C8B-B14F-4D97-AF65-F5344CB8AC3E}">
        <p14:creationId xmlns:p14="http://schemas.microsoft.com/office/powerpoint/2010/main" val="1451255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88818D-4E20-4E88-8412-7063034F4820}"/>
              </a:ext>
            </a:extLst>
          </p:cNvPr>
          <p:cNvSpPr/>
          <p:nvPr/>
        </p:nvSpPr>
        <p:spPr>
          <a:xfrm>
            <a:off x="0" y="335076"/>
            <a:ext cx="12192000" cy="1111504"/>
          </a:xfrm>
          <a:prstGeom prst="rect">
            <a:avLst/>
          </a:prstGeom>
          <a:solidFill>
            <a:srgbClr val="B3AA7E">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D33452-D14F-4DD6-826C-E24BFA55DFC6}"/>
              </a:ext>
            </a:extLst>
          </p:cNvPr>
          <p:cNvSpPr>
            <a:spLocks noGrp="1"/>
          </p:cNvSpPr>
          <p:nvPr>
            <p:ph type="title"/>
          </p:nvPr>
        </p:nvSpPr>
        <p:spPr>
          <a:xfrm>
            <a:off x="838200" y="278035"/>
            <a:ext cx="10515600" cy="1325563"/>
          </a:xfrm>
        </p:spPr>
        <p:txBody>
          <a:bodyPr/>
          <a:lstStyle/>
          <a:p>
            <a:pPr algn="ctr"/>
            <a:r>
              <a:rPr lang="en-CA" b="1" dirty="0"/>
              <a:t>Three Key Literacies</a:t>
            </a:r>
          </a:p>
        </p:txBody>
      </p:sp>
      <p:grpSp>
        <p:nvGrpSpPr>
          <p:cNvPr id="7" name="Group 6">
            <a:extLst>
              <a:ext uri="{FF2B5EF4-FFF2-40B4-BE49-F238E27FC236}">
                <a16:creationId xmlns:a16="http://schemas.microsoft.com/office/drawing/2014/main" id="{954D7167-DB67-4318-BACC-EED394D12165}"/>
              </a:ext>
            </a:extLst>
          </p:cNvPr>
          <p:cNvGrpSpPr/>
          <p:nvPr/>
        </p:nvGrpSpPr>
        <p:grpSpPr>
          <a:xfrm>
            <a:off x="1026081" y="1690690"/>
            <a:ext cx="9959419" cy="4233751"/>
            <a:chOff x="2114550" y="2169160"/>
            <a:chExt cx="7741920" cy="3291091"/>
          </a:xfrm>
        </p:grpSpPr>
        <p:sp>
          <p:nvSpPr>
            <p:cNvPr id="4" name="Rectangle: Rounded Corners 3">
              <a:extLst>
                <a:ext uri="{FF2B5EF4-FFF2-40B4-BE49-F238E27FC236}">
                  <a16:creationId xmlns:a16="http://schemas.microsoft.com/office/drawing/2014/main" id="{E7E61E76-158A-4B1D-B6AA-F30738528739}"/>
                </a:ext>
              </a:extLst>
            </p:cNvPr>
            <p:cNvSpPr/>
            <p:nvPr/>
          </p:nvSpPr>
          <p:spPr>
            <a:xfrm>
              <a:off x="2114550" y="2170906"/>
              <a:ext cx="2519680" cy="2519680"/>
            </a:xfrm>
            <a:prstGeom prst="roundRect">
              <a:avLst/>
            </a:prstGeom>
            <a:solidFill>
              <a:srgbClr val="CFA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Rounded Corners 4">
              <a:extLst>
                <a:ext uri="{FF2B5EF4-FFF2-40B4-BE49-F238E27FC236}">
                  <a16:creationId xmlns:a16="http://schemas.microsoft.com/office/drawing/2014/main" id="{AA83C920-E0DE-46F6-B552-F38A475CED73}"/>
                </a:ext>
              </a:extLst>
            </p:cNvPr>
            <p:cNvSpPr/>
            <p:nvPr/>
          </p:nvSpPr>
          <p:spPr>
            <a:xfrm>
              <a:off x="4725670" y="2170906"/>
              <a:ext cx="2519680" cy="2519680"/>
            </a:xfrm>
            <a:prstGeom prst="roundRect">
              <a:avLst/>
            </a:prstGeom>
            <a:solidFill>
              <a:srgbClr val="467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Rounded Corners 5">
              <a:extLst>
                <a:ext uri="{FF2B5EF4-FFF2-40B4-BE49-F238E27FC236}">
                  <a16:creationId xmlns:a16="http://schemas.microsoft.com/office/drawing/2014/main" id="{080226DC-FE10-4C48-BF44-D290FFDB03A4}"/>
                </a:ext>
              </a:extLst>
            </p:cNvPr>
            <p:cNvSpPr/>
            <p:nvPr/>
          </p:nvSpPr>
          <p:spPr>
            <a:xfrm>
              <a:off x="7336790" y="2169160"/>
              <a:ext cx="2519680" cy="2519680"/>
            </a:xfrm>
            <a:prstGeom prst="roundRect">
              <a:avLst/>
            </a:prstGeom>
            <a:solidFill>
              <a:srgbClr val="BABE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a:extLst>
                <a:ext uri="{FF2B5EF4-FFF2-40B4-BE49-F238E27FC236}">
                  <a16:creationId xmlns:a16="http://schemas.microsoft.com/office/drawing/2014/main" id="{C2AD0B11-825F-4714-A494-62130D104D61}"/>
                </a:ext>
              </a:extLst>
            </p:cNvPr>
            <p:cNvPicPr>
              <a:picLocks noChangeAspect="1"/>
            </p:cNvPicPr>
            <p:nvPr/>
          </p:nvPicPr>
          <p:blipFill>
            <a:blip r:embed="rId3" cstate="email">
              <a:lum bright="70000" contrast="-70000"/>
              <a:extLst>
                <a:ext uri="{28A0092B-C50C-407E-A947-70E740481C1C}">
                  <a14:useLocalDpi xmlns:a14="http://schemas.microsoft.com/office/drawing/2010/main"/>
                </a:ext>
              </a:extLst>
            </a:blip>
            <a:stretch>
              <a:fillRect/>
            </a:stretch>
          </p:blipFill>
          <p:spPr>
            <a:xfrm>
              <a:off x="5067300" y="2510790"/>
              <a:ext cx="1836420" cy="1836420"/>
            </a:xfrm>
            <a:prstGeom prst="rect">
              <a:avLst/>
            </a:prstGeom>
          </p:spPr>
        </p:pic>
        <p:pic>
          <p:nvPicPr>
            <p:cNvPr id="10" name="Picture 9">
              <a:extLst>
                <a:ext uri="{FF2B5EF4-FFF2-40B4-BE49-F238E27FC236}">
                  <a16:creationId xmlns:a16="http://schemas.microsoft.com/office/drawing/2014/main" id="{867BD61D-C6A9-4EDA-B8AC-9572C641746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40610" y="2395220"/>
              <a:ext cx="2067560" cy="2067560"/>
            </a:xfrm>
            <a:prstGeom prst="rect">
              <a:avLst/>
            </a:prstGeom>
          </p:spPr>
        </p:pic>
        <p:pic>
          <p:nvPicPr>
            <p:cNvPr id="12" name="Picture 11">
              <a:extLst>
                <a:ext uri="{FF2B5EF4-FFF2-40B4-BE49-F238E27FC236}">
                  <a16:creationId xmlns:a16="http://schemas.microsoft.com/office/drawing/2014/main" id="{2B2096C0-28F7-4775-9B6A-C6FB78EB51C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484110" y="2291795"/>
              <a:ext cx="2225040" cy="2225040"/>
            </a:xfrm>
            <a:prstGeom prst="rect">
              <a:avLst/>
            </a:prstGeom>
          </p:spPr>
        </p:pic>
        <p:sp>
          <p:nvSpPr>
            <p:cNvPr id="18" name="TextBox 17">
              <a:extLst>
                <a:ext uri="{FF2B5EF4-FFF2-40B4-BE49-F238E27FC236}">
                  <a16:creationId xmlns:a16="http://schemas.microsoft.com/office/drawing/2014/main" id="{C195306D-14BA-492E-92E3-70DC543EDE9B}"/>
                </a:ext>
              </a:extLst>
            </p:cNvPr>
            <p:cNvSpPr txBox="1"/>
            <p:nvPr/>
          </p:nvSpPr>
          <p:spPr>
            <a:xfrm>
              <a:off x="2114550" y="4909978"/>
              <a:ext cx="2519680" cy="550273"/>
            </a:xfrm>
            <a:prstGeom prst="rect">
              <a:avLst/>
            </a:prstGeom>
            <a:noFill/>
          </p:spPr>
          <p:txBody>
            <a:bodyPr wrap="square" rtlCol="0">
              <a:spAutoFit/>
            </a:bodyPr>
            <a:lstStyle/>
            <a:p>
              <a:pPr algn="ctr"/>
              <a:r>
                <a:rPr lang="en-US" sz="4000" dirty="0"/>
                <a:t>Human</a:t>
              </a:r>
            </a:p>
          </p:txBody>
        </p:sp>
        <p:sp>
          <p:nvSpPr>
            <p:cNvPr id="19" name="TextBox 18">
              <a:extLst>
                <a:ext uri="{FF2B5EF4-FFF2-40B4-BE49-F238E27FC236}">
                  <a16:creationId xmlns:a16="http://schemas.microsoft.com/office/drawing/2014/main" id="{92CA5D82-4D15-49A7-8D92-6F8CCEB736F0}"/>
                </a:ext>
              </a:extLst>
            </p:cNvPr>
            <p:cNvSpPr txBox="1"/>
            <p:nvPr/>
          </p:nvSpPr>
          <p:spPr>
            <a:xfrm>
              <a:off x="4701540" y="4909978"/>
              <a:ext cx="2519680" cy="550273"/>
            </a:xfrm>
            <a:prstGeom prst="rect">
              <a:avLst/>
            </a:prstGeom>
            <a:noFill/>
          </p:spPr>
          <p:txBody>
            <a:bodyPr wrap="square" rtlCol="0">
              <a:spAutoFit/>
            </a:bodyPr>
            <a:lstStyle/>
            <a:p>
              <a:pPr algn="ctr"/>
              <a:r>
                <a:rPr lang="en-US" sz="4000" dirty="0"/>
                <a:t>Data</a:t>
              </a:r>
            </a:p>
          </p:txBody>
        </p:sp>
        <p:sp>
          <p:nvSpPr>
            <p:cNvPr id="20" name="TextBox 19">
              <a:extLst>
                <a:ext uri="{FF2B5EF4-FFF2-40B4-BE49-F238E27FC236}">
                  <a16:creationId xmlns:a16="http://schemas.microsoft.com/office/drawing/2014/main" id="{8B5225FB-6824-4AC2-90D2-21B7C669FCE2}"/>
                </a:ext>
              </a:extLst>
            </p:cNvPr>
            <p:cNvSpPr txBox="1"/>
            <p:nvPr/>
          </p:nvSpPr>
          <p:spPr>
            <a:xfrm>
              <a:off x="7336790" y="4909978"/>
              <a:ext cx="2519680" cy="550273"/>
            </a:xfrm>
            <a:prstGeom prst="rect">
              <a:avLst/>
            </a:prstGeom>
            <a:noFill/>
          </p:spPr>
          <p:txBody>
            <a:bodyPr wrap="square" rtlCol="0">
              <a:spAutoFit/>
            </a:bodyPr>
            <a:lstStyle/>
            <a:p>
              <a:pPr algn="ctr"/>
              <a:r>
                <a:rPr lang="en-US" sz="4000" dirty="0"/>
                <a:t>Technological</a:t>
              </a:r>
              <a:endParaRPr lang="en-CA" sz="2400" dirty="0"/>
            </a:p>
          </p:txBody>
        </p:sp>
      </p:grpSp>
      <p:sp>
        <p:nvSpPr>
          <p:cNvPr id="3" name="Rectangle 2">
            <a:extLst>
              <a:ext uri="{FF2B5EF4-FFF2-40B4-BE49-F238E27FC236}">
                <a16:creationId xmlns:a16="http://schemas.microsoft.com/office/drawing/2014/main" id="{7D7A4BCE-7860-426B-91CB-BC4DAC481250}"/>
              </a:ext>
            </a:extLst>
          </p:cNvPr>
          <p:cNvSpPr/>
          <p:nvPr/>
        </p:nvSpPr>
        <p:spPr>
          <a:xfrm>
            <a:off x="838200" y="6385580"/>
            <a:ext cx="5609836" cy="246221"/>
          </a:xfrm>
          <a:prstGeom prst="rect">
            <a:avLst/>
          </a:prstGeom>
        </p:spPr>
        <p:txBody>
          <a:bodyPr wrap="square">
            <a:spAutoFit/>
          </a:bodyPr>
          <a:lstStyle/>
          <a:p>
            <a:r>
              <a:rPr lang="en-CA" sz="1000" dirty="0"/>
              <a:t>Source: Joseph </a:t>
            </a:r>
            <a:r>
              <a:rPr lang="en-CA" sz="1000" dirty="0" err="1"/>
              <a:t>Aoun</a:t>
            </a:r>
            <a:r>
              <a:rPr lang="en-CA" sz="1000" dirty="0"/>
              <a:t> (2017): Robot-proof, MIT Press, https://mitpress.mit.edu/books/robot-proof </a:t>
            </a:r>
          </a:p>
        </p:txBody>
      </p:sp>
    </p:spTree>
    <p:extLst>
      <p:ext uri="{BB962C8B-B14F-4D97-AF65-F5344CB8AC3E}">
        <p14:creationId xmlns:p14="http://schemas.microsoft.com/office/powerpoint/2010/main" val="422559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94B876-1D13-44FC-9F96-8F51F8160DA7}"/>
              </a:ext>
            </a:extLst>
          </p:cNvPr>
          <p:cNvSpPr/>
          <p:nvPr/>
        </p:nvSpPr>
        <p:spPr>
          <a:xfrm>
            <a:off x="0" y="0"/>
            <a:ext cx="12191999"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231838" y="1264799"/>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err="1">
                <a:solidFill>
                  <a:schemeClr val="tx1">
                    <a:lumMod val="75000"/>
                    <a:lumOff val="25000"/>
                  </a:schemeClr>
                </a:solidFill>
                <a:latin typeface="Arial" charset="0"/>
              </a:rPr>
              <a:t>ShareAlike</a:t>
            </a:r>
            <a:r>
              <a:rPr lang="en-US" sz="1000">
                <a:solidFill>
                  <a:schemeClr val="tx1">
                    <a:lumMod val="75000"/>
                    <a:lumOff val="25000"/>
                  </a:schemeClr>
                </a:solidFill>
                <a:latin typeface="Arial" charset="0"/>
              </a:rPr>
              <a:t> 4.0 International (CC BY-SA 4.0). </a:t>
            </a:r>
            <a:endParaRPr lang="en-CA" sz="100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9740" y="4544188"/>
            <a:ext cx="6515486" cy="928666"/>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F180278-865F-4AF4-B622-8100B8449AD2}"/>
              </a:ext>
            </a:extLst>
          </p:cNvPr>
          <p:cNvSpPr/>
          <p:nvPr/>
        </p:nvSpPr>
        <p:spPr>
          <a:xfrm>
            <a:off x="0" y="2826326"/>
            <a:ext cx="12192000" cy="403167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4551597" y="1521825"/>
            <a:ext cx="3308755" cy="2646483"/>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7956001" y="1509658"/>
            <a:ext cx="3161942" cy="2658652"/>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7" cstate="email">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a:xfrm>
            <a:off x="986973" y="1509439"/>
            <a:ext cx="3444652" cy="2658868"/>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346395" y="809960"/>
            <a:ext cx="2710850" cy="1121454"/>
          </a:xfrm>
          <a:prstGeom prst="rect">
            <a:avLst/>
          </a:prstGeom>
        </p:spPr>
        <p:txBody>
          <a:bodyPr vert="horz" wrap="square" lIns="0" tIns="12383" rIns="0" bIns="0" rtlCol="0">
            <a:spAutoFit/>
          </a:bodyPr>
          <a:lstStyle>
            <a:lvl1pPr>
              <a:defRPr sz="3550" b="1" i="0">
                <a:solidFill>
                  <a:srgbClr val="340388"/>
                </a:solidFill>
                <a:latin typeface="Arial"/>
                <a:ea typeface="+mj-ea"/>
                <a:cs typeface="Arial"/>
              </a:defRPr>
            </a:lvl1pPr>
          </a:lstStyle>
          <a:p>
            <a:pPr marL="9525" algn="ctr">
              <a:spcBef>
                <a:spcPts val="98"/>
              </a:spcBef>
            </a:pPr>
            <a:r>
              <a:rPr lang="en-US" sz="3300" kern="0" spc="-34">
                <a:solidFill>
                  <a:srgbClr val="FFFFFF"/>
                </a:solidFill>
                <a:latin typeface="Stone Sans ITC Std SemiBold" panose="02000703060000020004" pitchFamily="50" charset="0"/>
              </a:rPr>
              <a:t>$</a:t>
            </a:r>
          </a:p>
          <a:p>
            <a:pPr marL="9525" algn="ctr">
              <a:spcBef>
                <a:spcPts val="98"/>
              </a:spcBef>
            </a:pPr>
            <a:r>
              <a:rPr lang="en-US" sz="3113" kern="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4766450" y="0"/>
            <a:ext cx="2906842" cy="1852467"/>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SOCIAL </a:t>
            </a:r>
          </a:p>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INCLUSION</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8146622" y="0"/>
            <a:ext cx="2806733" cy="1866752"/>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ENVIRONMENTAL CONSERVATION</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1321013" y="0"/>
            <a:ext cx="2824780" cy="1814109"/>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ECONOMIC EMPOWERMENT</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BBB9AF50-920A-46A8-A0C6-7360CBE4CD70}"/>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59534" y="5297138"/>
            <a:ext cx="10725150" cy="1200150"/>
          </a:xfrm>
          <a:prstGeom prst="rect">
            <a:avLst/>
          </a:prstGeom>
        </p:spPr>
      </p:pic>
      <p:pic>
        <p:nvPicPr>
          <p:cNvPr id="13" name="Picture 12">
            <a:extLst>
              <a:ext uri="{FF2B5EF4-FFF2-40B4-BE49-F238E27FC236}">
                <a16:creationId xmlns:a16="http://schemas.microsoft.com/office/drawing/2014/main" id="{6EA914C8-5C9C-46CA-B864-D4C62A556BEB}"/>
              </a:ext>
            </a:extLst>
          </p:cNvPr>
          <p:cNvPicPr>
            <a:picLocks noChangeAspect="1"/>
          </p:cNvPicPr>
          <p:nvPr/>
        </p:nvPicPr>
        <p:blipFill>
          <a:blip r:embed="rId10" cstate="email">
            <a:extLst>
              <a:ext uri="{28A0092B-C50C-407E-A947-70E740481C1C}">
                <a14:useLocalDpi xmlns:a14="http://schemas.microsoft.com/office/drawing/2010/main"/>
              </a:ext>
            </a:extLst>
          </a:blip>
          <a:srcRect/>
          <a:stretch/>
        </p:blipFill>
        <p:spPr>
          <a:xfrm>
            <a:off x="5817638" y="4346942"/>
            <a:ext cx="776671" cy="1004607"/>
          </a:xfrm>
          <a:prstGeom prst="rect">
            <a:avLst/>
          </a:prstGeom>
        </p:spPr>
      </p:pic>
    </p:spTree>
    <p:extLst>
      <p:ext uri="{BB962C8B-B14F-4D97-AF65-F5344CB8AC3E}">
        <p14:creationId xmlns:p14="http://schemas.microsoft.com/office/powerpoint/2010/main" val="62168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standing, outdoor, academic costume&#10;&#10;Description automatically generated">
            <a:extLst>
              <a:ext uri="{FF2B5EF4-FFF2-40B4-BE49-F238E27FC236}">
                <a16:creationId xmlns:a16="http://schemas.microsoft.com/office/drawing/2014/main" id="{9DC51F4D-50DF-40B4-AC5C-60A28CE299ED}"/>
              </a:ext>
            </a:extLst>
          </p:cNvPr>
          <p:cNvPicPr>
            <a:picLocks noChangeAspect="1"/>
          </p:cNvPicPr>
          <p:nvPr/>
        </p:nvPicPr>
        <p:blipFill rotWithShape="1">
          <a:blip r:embed="rId2" cstate="email">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1111213" y="-8064"/>
            <a:ext cx="3928872" cy="5349240"/>
          </a:xfrm>
          <a:prstGeom prst="rect">
            <a:avLst/>
          </a:prstGeom>
        </p:spPr>
      </p:pic>
      <p:pic>
        <p:nvPicPr>
          <p:cNvPr id="6" name="Picture 5" descr="A picture containing person&#10;&#10;Description automatically generated">
            <a:extLst>
              <a:ext uri="{FF2B5EF4-FFF2-40B4-BE49-F238E27FC236}">
                <a16:creationId xmlns:a16="http://schemas.microsoft.com/office/drawing/2014/main" id="{5C27B3D0-E6DD-4BBF-81C9-13BEB9C3501E}"/>
              </a:ext>
            </a:extLst>
          </p:cNvPr>
          <p:cNvPicPr>
            <a:picLocks noChangeAspect="1"/>
          </p:cNvPicPr>
          <p:nvPr/>
        </p:nvPicPr>
        <p:blipFill>
          <a:blip r:embed="rId4" cstate="email">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tretch>
            <a:fillRect/>
          </a:stretch>
        </p:blipFill>
        <p:spPr>
          <a:xfrm>
            <a:off x="7220034" y="-8064"/>
            <a:ext cx="3928872" cy="5349240"/>
          </a:xfrm>
          <a:prstGeom prst="rect">
            <a:avLst/>
          </a:prstGeom>
        </p:spPr>
      </p:pic>
      <p:sp>
        <p:nvSpPr>
          <p:cNvPr id="17" name="Rectangle 16">
            <a:extLst>
              <a:ext uri="{FF2B5EF4-FFF2-40B4-BE49-F238E27FC236}">
                <a16:creationId xmlns:a16="http://schemas.microsoft.com/office/drawing/2014/main" id="{7F398189-D10A-429A-A678-CCA27B4B786A}"/>
              </a:ext>
            </a:extLst>
          </p:cNvPr>
          <p:cNvSpPr/>
          <p:nvPr/>
        </p:nvSpPr>
        <p:spPr>
          <a:xfrm>
            <a:off x="1111213" y="4248405"/>
            <a:ext cx="3928872" cy="1323439"/>
          </a:xfrm>
          <a:prstGeom prst="rect">
            <a:avLst/>
          </a:prstGeom>
          <a:solidFill>
            <a:schemeClr val="tx1"/>
          </a:solidFill>
          <a:effectLst/>
        </p:spPr>
        <p:txBody>
          <a:bodyPr wrap="square">
            <a:spAutoFit/>
          </a:bodyPr>
          <a:lstStyle/>
          <a:p>
            <a:pPr algn="ctr"/>
            <a:endPar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rPr>
              <a:t>Education</a:t>
            </a:r>
          </a:p>
        </p:txBody>
      </p:sp>
      <p:sp>
        <p:nvSpPr>
          <p:cNvPr id="26" name="Rectangle 25">
            <a:extLst>
              <a:ext uri="{FF2B5EF4-FFF2-40B4-BE49-F238E27FC236}">
                <a16:creationId xmlns:a16="http://schemas.microsoft.com/office/drawing/2014/main" id="{A3342A01-DEBD-4DEB-B873-54E654B5D0CD}"/>
              </a:ext>
            </a:extLst>
          </p:cNvPr>
          <p:cNvSpPr/>
          <p:nvPr/>
        </p:nvSpPr>
        <p:spPr>
          <a:xfrm>
            <a:off x="7220034" y="4248405"/>
            <a:ext cx="3928872" cy="1323439"/>
          </a:xfrm>
          <a:prstGeom prst="rect">
            <a:avLst/>
          </a:prstGeom>
          <a:solidFill>
            <a:schemeClr val="tx1"/>
          </a:solidFill>
          <a:effectLst/>
        </p:spPr>
        <p:txBody>
          <a:bodyPr wrap="square">
            <a:spAutoFit/>
          </a:bodyPr>
          <a:lstStyle/>
          <a:p>
            <a:pPr algn="ctr"/>
            <a:endPar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rPr>
              <a:t>Skills</a:t>
            </a:r>
          </a:p>
        </p:txBody>
      </p:sp>
      <p:sp>
        <p:nvSpPr>
          <p:cNvPr id="13" name="Rectangle 12">
            <a:extLst>
              <a:ext uri="{FF2B5EF4-FFF2-40B4-BE49-F238E27FC236}">
                <a16:creationId xmlns:a16="http://schemas.microsoft.com/office/drawing/2014/main" id="{7BAF1BC9-D206-4FFB-ACE6-0D583D2229CA}"/>
              </a:ext>
            </a:extLst>
          </p:cNvPr>
          <p:cNvSpPr/>
          <p:nvPr/>
        </p:nvSpPr>
        <p:spPr>
          <a:xfrm>
            <a:off x="14514" y="5949665"/>
            <a:ext cx="12192000" cy="584775"/>
          </a:xfrm>
          <a:prstGeom prst="rect">
            <a:avLst/>
          </a:prstGeom>
          <a:effectLst/>
        </p:spPr>
        <p:txBody>
          <a:bodyPr wrap="square">
            <a:spAutoFit/>
          </a:bodyPr>
          <a:lstStyle/>
          <a:p>
            <a:pPr algn="ctr"/>
            <a:r>
              <a:rPr lang="en-US" sz="3200" b="1">
                <a:latin typeface="Open Sans" panose="020B0606030504020204" pitchFamily="34" charset="0"/>
                <a:ea typeface="Open Sans" panose="020B0606030504020204" pitchFamily="34" charset="0"/>
                <a:cs typeface="Open Sans" panose="020B0606030504020204" pitchFamily="34" charset="0"/>
              </a:rPr>
              <a:t>Gender Equality  </a:t>
            </a:r>
          </a:p>
        </p:txBody>
      </p:sp>
      <p:sp>
        <p:nvSpPr>
          <p:cNvPr id="18" name="Rectangle 17">
            <a:extLst>
              <a:ext uri="{FF2B5EF4-FFF2-40B4-BE49-F238E27FC236}">
                <a16:creationId xmlns:a16="http://schemas.microsoft.com/office/drawing/2014/main" id="{F8FA4878-3836-470F-8956-210D77F782EC}"/>
              </a:ext>
            </a:extLst>
          </p:cNvPr>
          <p:cNvSpPr/>
          <p:nvPr/>
        </p:nvSpPr>
        <p:spPr>
          <a:xfrm>
            <a:off x="0" y="3721033"/>
            <a:ext cx="12192000" cy="1035368"/>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udea" panose="02000000000000000000" pitchFamily="50" charset="0"/>
              <a:ea typeface="PT Sans" panose="020B0503020203020204" pitchFamily="34" charset="0"/>
            </a:endParaRPr>
          </a:p>
        </p:txBody>
      </p:sp>
      <p:sp>
        <p:nvSpPr>
          <p:cNvPr id="15" name="TextBox 14">
            <a:extLst>
              <a:ext uri="{FF2B5EF4-FFF2-40B4-BE49-F238E27FC236}">
                <a16:creationId xmlns:a16="http://schemas.microsoft.com/office/drawing/2014/main" id="{B1BCD392-AF11-41EB-8CE6-FCD82D1BB9F2}"/>
              </a:ext>
            </a:extLst>
          </p:cNvPr>
          <p:cNvSpPr txBox="1"/>
          <p:nvPr/>
        </p:nvSpPr>
        <p:spPr>
          <a:xfrm>
            <a:off x="0" y="3909718"/>
            <a:ext cx="12192000" cy="615553"/>
          </a:xfrm>
          <a:prstGeom prst="rect">
            <a:avLst/>
          </a:prstGeom>
          <a:noFill/>
          <a:ln>
            <a:noFill/>
          </a:ln>
        </p:spPr>
        <p:txBody>
          <a:bodyPr wrap="square" lIns="0" tIns="0" rIns="0" bIns="0" rtlCol="0" anchor="ctr" anchorCtr="0">
            <a:spAutoFit/>
          </a:bodyPr>
          <a:lstStyle>
            <a:defPPr>
              <a:defRPr lang="en-US"/>
            </a:defPPr>
            <a:lvl1pPr algn="ctr">
              <a:defRPr sz="3200" b="1">
                <a:solidFill>
                  <a:schemeClr val="bg1"/>
                </a:solidFill>
                <a:latin typeface="Oscine" panose="020B0506040202020204" pitchFamily="34" charset="0"/>
                <a:ea typeface="PT Sans" panose="020B0503020203020204" pitchFamily="34" charset="0"/>
                <a:cs typeface="Oscine" panose="020B0506040202020204" pitchFamily="34" charset="0"/>
              </a:defRPr>
            </a:lvl1pPr>
          </a:lstStyle>
          <a:p>
            <a:r>
              <a:rPr lang="en-US" sz="4000" b="0">
                <a:latin typeface="Open Sans" panose="020B0606030504020204" pitchFamily="34" charset="0"/>
                <a:ea typeface="Open Sans" panose="020B0606030504020204" pitchFamily="34" charset="0"/>
                <a:cs typeface="Open Sans" panose="020B0606030504020204" pitchFamily="34" charset="0"/>
              </a:rPr>
              <a:t>PROGRAMME SECTORS</a:t>
            </a:r>
          </a:p>
        </p:txBody>
      </p:sp>
      <p:pic>
        <p:nvPicPr>
          <p:cNvPr id="19" name="Picture 18">
            <a:extLst>
              <a:ext uri="{FF2B5EF4-FFF2-40B4-BE49-F238E27FC236}">
                <a16:creationId xmlns:a16="http://schemas.microsoft.com/office/drawing/2014/main" id="{33C00970-376F-4A21-B653-FE3820CEDCCB}"/>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5820386" y="3055829"/>
            <a:ext cx="609444" cy="788303"/>
          </a:xfrm>
          <a:prstGeom prst="rect">
            <a:avLst/>
          </a:prstGeom>
        </p:spPr>
      </p:pic>
    </p:spTree>
    <p:extLst>
      <p:ext uri="{BB962C8B-B14F-4D97-AF65-F5344CB8AC3E}">
        <p14:creationId xmlns:p14="http://schemas.microsoft.com/office/powerpoint/2010/main" val="1298390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7" name="Picture 26" descr="A picture containing person, group&#10;&#10;Description automatically generated">
            <a:extLst>
              <a:ext uri="{FF2B5EF4-FFF2-40B4-BE49-F238E27FC236}">
                <a16:creationId xmlns:a16="http://schemas.microsoft.com/office/drawing/2014/main" id="{BFA16501-70E6-4EDB-B539-FE0EA1F651DF}"/>
              </a:ext>
            </a:extLst>
          </p:cNvPr>
          <p:cNvPicPr>
            <a:picLocks noChangeAspect="1"/>
          </p:cNvPicPr>
          <p:nvPr/>
        </p:nvPicPr>
        <p:blipFill rotWithShape="1">
          <a:blip r:embed="rId2" cstate="email">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0" y="4105846"/>
            <a:ext cx="2139146" cy="2760303"/>
          </a:xfrm>
          <a:prstGeom prst="rect">
            <a:avLst/>
          </a:prstGeom>
        </p:spPr>
      </p:pic>
      <p:pic>
        <p:nvPicPr>
          <p:cNvPr id="25" name="Picture 24" descr="A group of women looking at a computer&#10;&#10;Description automatically generated with medium confidence">
            <a:extLst>
              <a:ext uri="{FF2B5EF4-FFF2-40B4-BE49-F238E27FC236}">
                <a16:creationId xmlns:a16="http://schemas.microsoft.com/office/drawing/2014/main" id="{CEF82447-B86F-43C5-ABC2-B52515B202E7}"/>
              </a:ext>
            </a:extLst>
          </p:cNvPr>
          <p:cNvPicPr>
            <a:picLocks noChangeAspect="1"/>
          </p:cNvPicPr>
          <p:nvPr/>
        </p:nvPicPr>
        <p:blipFill rotWithShape="1">
          <a:blip r:embed="rId4" cstate="email">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a:off x="1" y="-8149"/>
            <a:ext cx="4370952" cy="2760304"/>
          </a:xfrm>
          <a:prstGeom prst="rect">
            <a:avLst/>
          </a:prstGeom>
        </p:spPr>
      </p:pic>
      <p:pic>
        <p:nvPicPr>
          <p:cNvPr id="17" name="Picture 16">
            <a:extLst>
              <a:ext uri="{FF2B5EF4-FFF2-40B4-BE49-F238E27FC236}">
                <a16:creationId xmlns:a16="http://schemas.microsoft.com/office/drawing/2014/main" id="{4C46E8EC-4371-4E31-B43B-136BB1341CDB}"/>
              </a:ext>
            </a:extLst>
          </p:cNvPr>
          <p:cNvPicPr>
            <a:picLocks noChangeAspect="1"/>
          </p:cNvPicPr>
          <p:nvPr/>
        </p:nvPicPr>
        <p:blipFill rotWithShape="1">
          <a:blip r:embed="rId6" cstate="email">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a:ext>
            </a:extLst>
          </a:blip>
          <a:srcRect/>
          <a:stretch/>
        </p:blipFill>
        <p:spPr>
          <a:xfrm>
            <a:off x="4577002" y="0"/>
            <a:ext cx="4907206" cy="2760313"/>
          </a:xfrm>
          <a:prstGeom prst="rect">
            <a:avLst/>
          </a:prstGeom>
        </p:spPr>
      </p:pic>
      <p:pic>
        <p:nvPicPr>
          <p:cNvPr id="16" name="Picture 15" descr="A person in a red dress walking a group of sheep in a grassy field&#10;&#10;Description automatically generated with low confidence">
            <a:extLst>
              <a:ext uri="{FF2B5EF4-FFF2-40B4-BE49-F238E27FC236}">
                <a16:creationId xmlns:a16="http://schemas.microsoft.com/office/drawing/2014/main" id="{68EF5422-8455-419B-95BE-CFEFBEDD8CBA}"/>
              </a:ext>
            </a:extLst>
          </p:cNvPr>
          <p:cNvPicPr>
            <a:picLocks noChangeAspect="1"/>
          </p:cNvPicPr>
          <p:nvPr/>
        </p:nvPicPr>
        <p:blipFill rotWithShape="1">
          <a:blip r:embed="rId8" cstate="email">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a:ext>
            </a:extLst>
          </a:blip>
          <a:srcRect/>
          <a:stretch/>
        </p:blipFill>
        <p:spPr>
          <a:xfrm>
            <a:off x="2326436" y="4097681"/>
            <a:ext cx="4771045" cy="2760319"/>
          </a:xfrm>
          <a:prstGeom prst="rect">
            <a:avLst/>
          </a:prstGeom>
        </p:spPr>
      </p:pic>
      <p:pic>
        <p:nvPicPr>
          <p:cNvPr id="18" name="Picture 17" descr="A group of people sitting on the ground&#10;&#10;Description automatically generated with low confidence">
            <a:extLst>
              <a:ext uri="{FF2B5EF4-FFF2-40B4-BE49-F238E27FC236}">
                <a16:creationId xmlns:a16="http://schemas.microsoft.com/office/drawing/2014/main" id="{A5B856B8-1FE3-4F3B-88B1-86E23EE29B3D}"/>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33000"/>
                    </a14:imgEffect>
                  </a14:imgLayer>
                </a14:imgProps>
              </a:ext>
              <a:ext uri="{28A0092B-C50C-407E-A947-70E740481C1C}">
                <a14:useLocalDpi xmlns:a14="http://schemas.microsoft.com/office/drawing/2010/main"/>
              </a:ext>
            </a:extLst>
          </a:blip>
          <a:srcRect/>
          <a:stretch/>
        </p:blipFill>
        <p:spPr>
          <a:xfrm>
            <a:off x="7284777" y="4097687"/>
            <a:ext cx="4907222" cy="2760313"/>
          </a:xfrm>
          <a:prstGeom prst="rect">
            <a:avLst/>
          </a:prstGeom>
          <a:noFill/>
        </p:spPr>
      </p:pic>
      <p:pic>
        <p:nvPicPr>
          <p:cNvPr id="23" name="Picture 22" descr="A group of people wearing masks&#10;&#10;Description automatically generated with low confidence">
            <a:extLst>
              <a:ext uri="{FF2B5EF4-FFF2-40B4-BE49-F238E27FC236}">
                <a16:creationId xmlns:a16="http://schemas.microsoft.com/office/drawing/2014/main" id="{83C70193-DD00-454C-AE62-56E2CEA2C80E}"/>
              </a:ext>
            </a:extLst>
          </p:cNvPr>
          <p:cNvPicPr>
            <a:picLocks noChangeAspect="1"/>
          </p:cNvPicPr>
          <p:nvPr/>
        </p:nvPicPr>
        <p:blipFill rotWithShape="1">
          <a:blip r:embed="rId12" cstate="email">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a:ext>
            </a:extLst>
          </a:blip>
          <a:srcRect/>
          <a:stretch/>
        </p:blipFill>
        <p:spPr>
          <a:xfrm>
            <a:off x="9663017" y="0"/>
            <a:ext cx="2528983" cy="2760304"/>
          </a:xfrm>
          <a:prstGeom prst="rect">
            <a:avLst/>
          </a:prstGeom>
        </p:spPr>
      </p:pic>
      <p:sp>
        <p:nvSpPr>
          <p:cNvPr id="9" name="Rectangle 8">
            <a:extLst>
              <a:ext uri="{FF2B5EF4-FFF2-40B4-BE49-F238E27FC236}">
                <a16:creationId xmlns:a16="http://schemas.microsoft.com/office/drawing/2014/main" id="{F87A302D-D1D2-4376-ACB6-ED822BD22F96}"/>
              </a:ext>
            </a:extLst>
          </p:cNvPr>
          <p:cNvSpPr/>
          <p:nvPr/>
        </p:nvSpPr>
        <p:spPr>
          <a:xfrm>
            <a:off x="0" y="2623128"/>
            <a:ext cx="12192000" cy="1597890"/>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3" name="TextBox 12">
            <a:extLst>
              <a:ext uri="{FF2B5EF4-FFF2-40B4-BE49-F238E27FC236}">
                <a16:creationId xmlns:a16="http://schemas.microsoft.com/office/drawing/2014/main" id="{117575F4-45DD-4A9B-BC0E-63A49CB46B7B}"/>
              </a:ext>
            </a:extLst>
          </p:cNvPr>
          <p:cNvSpPr txBox="1"/>
          <p:nvPr/>
        </p:nvSpPr>
        <p:spPr>
          <a:xfrm>
            <a:off x="203200" y="2420465"/>
            <a:ext cx="11798300" cy="2000548"/>
          </a:xfrm>
          <a:prstGeom prst="rect">
            <a:avLst/>
          </a:prstGeom>
          <a:solidFill>
            <a:schemeClr val="bg1">
              <a:alpha val="62000"/>
            </a:schemeClr>
          </a:solidFill>
        </p:spPr>
        <p:txBody>
          <a:bodyPr wrap="square">
            <a:spAutoFit/>
          </a:bodyPr>
          <a:lstStyle/>
          <a:p>
            <a:pPr algn="ctr"/>
            <a:endParaRPr lang="en-US" sz="4000">
              <a:latin typeface="Open Sans" panose="020B0606030504020204" pitchFamily="34" charset="0"/>
              <a:ea typeface="Open Sans" panose="020B0606030504020204" pitchFamily="34" charset="0"/>
              <a:cs typeface="Open Sans" panose="020B0606030504020204" pitchFamily="34" charset="0"/>
            </a:endParaRPr>
          </a:p>
          <a:p>
            <a:pPr algn="ctr"/>
            <a:r>
              <a:rPr lang="en-US" sz="4400">
                <a:latin typeface="Open Sans" panose="020B0606030504020204" pitchFamily="34" charset="0"/>
                <a:ea typeface="Open Sans" panose="020B0606030504020204" pitchFamily="34" charset="0"/>
                <a:cs typeface="Open Sans" panose="020B0606030504020204" pitchFamily="34" charset="0"/>
              </a:rPr>
              <a:t>Leveraging new and existing technologies</a:t>
            </a:r>
          </a:p>
          <a:p>
            <a:pPr algn="ctr"/>
            <a:endParaRPr lang="en-US" sz="4000"/>
          </a:p>
        </p:txBody>
      </p:sp>
    </p:spTree>
    <p:extLst>
      <p:ext uri="{BB962C8B-B14F-4D97-AF65-F5344CB8AC3E}">
        <p14:creationId xmlns:p14="http://schemas.microsoft.com/office/powerpoint/2010/main" val="3657678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2172A0AC-3DCE-4672-BCAF-28FEF91F60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AE6F1C77-EDC9-4C5F-8C1C-62DD46BDA3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3D rendering of a robotic arm with fingers half-curled and the index finger pointing out">
            <a:extLst>
              <a:ext uri="{FF2B5EF4-FFF2-40B4-BE49-F238E27FC236}">
                <a16:creationId xmlns:a16="http://schemas.microsoft.com/office/drawing/2014/main" id="{B50047FC-1C78-53B6-7DEB-DC9CC479EC37}"/>
              </a:ext>
            </a:extLst>
          </p:cNvPr>
          <p:cNvPicPr>
            <a:picLocks noChangeAspect="1"/>
          </p:cNvPicPr>
          <p:nvPr/>
        </p:nvPicPr>
        <p:blipFill rotWithShape="1">
          <a:blip r:embed="rId2" cstate="email">
            <a:alphaModFix amt="40000"/>
            <a:extLst>
              <a:ext uri="{28A0092B-C50C-407E-A947-70E740481C1C}">
                <a14:useLocalDpi xmlns:a14="http://schemas.microsoft.com/office/drawing/2010/main"/>
              </a:ext>
            </a:extLst>
          </a:blip>
          <a:srcRect/>
          <a:stretch/>
        </p:blipFill>
        <p:spPr>
          <a:xfrm>
            <a:off x="20" y="10"/>
            <a:ext cx="8450297" cy="6857990"/>
          </a:xfrm>
          <a:prstGeom prst="rect">
            <a:avLst/>
          </a:prstGeom>
        </p:spPr>
      </p:pic>
      <p:sp>
        <p:nvSpPr>
          <p:cNvPr id="2" name="Title 1">
            <a:extLst>
              <a:ext uri="{FF2B5EF4-FFF2-40B4-BE49-F238E27FC236}">
                <a16:creationId xmlns:a16="http://schemas.microsoft.com/office/drawing/2014/main" id="{FBE359CE-1944-678C-F412-B90741332812}"/>
              </a:ext>
            </a:extLst>
          </p:cNvPr>
          <p:cNvSpPr>
            <a:spLocks noGrp="1"/>
          </p:cNvSpPr>
          <p:nvPr>
            <p:ph type="title"/>
          </p:nvPr>
        </p:nvSpPr>
        <p:spPr>
          <a:xfrm>
            <a:off x="838201" y="365125"/>
            <a:ext cx="5251316" cy="1627636"/>
          </a:xfrm>
        </p:spPr>
        <p:txBody>
          <a:bodyPr>
            <a:normAutofit/>
          </a:bodyPr>
          <a:lstStyle/>
          <a:p>
            <a:r>
              <a:rPr lang="en-CA">
                <a:solidFill>
                  <a:srgbClr val="FFFFFF"/>
                </a:solidFill>
              </a:rPr>
              <a:t>Key Issues for Youth</a:t>
            </a:r>
          </a:p>
        </p:txBody>
      </p:sp>
      <p:sp>
        <p:nvSpPr>
          <p:cNvPr id="3" name="Content Placeholder 2">
            <a:extLst>
              <a:ext uri="{FF2B5EF4-FFF2-40B4-BE49-F238E27FC236}">
                <a16:creationId xmlns:a16="http://schemas.microsoft.com/office/drawing/2014/main" id="{539F1CEA-507D-663E-D22C-4071D1FFB8EB}"/>
              </a:ext>
            </a:extLst>
          </p:cNvPr>
          <p:cNvSpPr>
            <a:spLocks noGrp="1"/>
          </p:cNvSpPr>
          <p:nvPr>
            <p:ph idx="1"/>
          </p:nvPr>
        </p:nvSpPr>
        <p:spPr>
          <a:xfrm>
            <a:off x="838200" y="2219785"/>
            <a:ext cx="5191252" cy="3957178"/>
          </a:xfrm>
        </p:spPr>
        <p:txBody>
          <a:bodyPr>
            <a:normAutofit/>
          </a:bodyPr>
          <a:lstStyle/>
          <a:p>
            <a:r>
              <a:rPr lang="en-US" dirty="0">
                <a:solidFill>
                  <a:srgbClr val="FFFFFF"/>
                </a:solidFill>
                <a:latin typeface="Open Sans" panose="020B0606030504020204" pitchFamily="34" charset="0"/>
                <a:cs typeface="Open Sans" panose="020B0606030504020204" pitchFamily="34" charset="0"/>
              </a:rPr>
              <a:t>By 2025, 85 million jobs may be displaced but 97 million more jobs may emerge</a:t>
            </a:r>
          </a:p>
          <a:p>
            <a:r>
              <a:rPr lang="en-US" dirty="0">
                <a:solidFill>
                  <a:srgbClr val="FFFFFF"/>
                </a:solidFill>
                <a:latin typeface="Open Sans" panose="020B0606030504020204" pitchFamily="34" charset="0"/>
                <a:cs typeface="Open Sans" panose="020B0606030504020204" pitchFamily="34" charset="0"/>
              </a:rPr>
              <a:t>Skills required for the emerging green and blue economies</a:t>
            </a:r>
          </a:p>
          <a:p>
            <a:r>
              <a:rPr lang="en-US" dirty="0">
                <a:solidFill>
                  <a:srgbClr val="FFFFFF"/>
                </a:solidFill>
                <a:latin typeface="Open Sans" panose="020B0606030504020204" pitchFamily="34" charset="0"/>
                <a:cs typeface="Open Sans" panose="020B0606030504020204" pitchFamily="34" charset="0"/>
              </a:rPr>
              <a:t>Phenomenal developments in AI</a:t>
            </a:r>
          </a:p>
        </p:txBody>
      </p:sp>
      <p:pic>
        <p:nvPicPr>
          <p:cNvPr id="21" name="Picture 20" descr="Aerial view of beach and trees">
            <a:extLst>
              <a:ext uri="{FF2B5EF4-FFF2-40B4-BE49-F238E27FC236}">
                <a16:creationId xmlns:a16="http://schemas.microsoft.com/office/drawing/2014/main" id="{460FBAC0-A0EE-CAC0-7639-F831BF5A166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29452" y="0"/>
            <a:ext cx="6159500"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4" name="TextBox 3">
            <a:extLst>
              <a:ext uri="{FF2B5EF4-FFF2-40B4-BE49-F238E27FC236}">
                <a16:creationId xmlns:a16="http://schemas.microsoft.com/office/drawing/2014/main" id="{63626C53-6796-11F0-E1C7-B179BA97C1EA}"/>
              </a:ext>
            </a:extLst>
          </p:cNvPr>
          <p:cNvSpPr txBox="1"/>
          <p:nvPr/>
        </p:nvSpPr>
        <p:spPr>
          <a:xfrm>
            <a:off x="939800" y="6176963"/>
            <a:ext cx="5623560" cy="261610"/>
          </a:xfrm>
          <a:prstGeom prst="rect">
            <a:avLst/>
          </a:prstGeom>
          <a:noFill/>
        </p:spPr>
        <p:txBody>
          <a:bodyPr wrap="square">
            <a:spAutoFit/>
          </a:bodyPr>
          <a:lstStyle/>
          <a:p>
            <a:pPr marL="0" indent="0">
              <a:buNone/>
            </a:pPr>
            <a:r>
              <a:rPr lang="en-US" sz="1100" dirty="0">
                <a:solidFill>
                  <a:schemeClr val="bg1"/>
                </a:solidFill>
              </a:rPr>
              <a:t>Source: The Future of Jobs Report 2020, WEF, Oct 2020</a:t>
            </a:r>
          </a:p>
        </p:txBody>
      </p:sp>
      <p:pic>
        <p:nvPicPr>
          <p:cNvPr id="5" name="Picture 2" descr="A picture containing text, clipart&#10;&#10;Description automatically generated">
            <a:extLst>
              <a:ext uri="{FF2B5EF4-FFF2-40B4-BE49-F238E27FC236}">
                <a16:creationId xmlns:a16="http://schemas.microsoft.com/office/drawing/2014/main" id="{A190BACF-03BD-C0E8-4374-5B33673259D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421658" y="5967284"/>
            <a:ext cx="466725" cy="600075"/>
          </a:xfrm>
          <a:prstGeom prst="rect">
            <a:avLst/>
          </a:prstGeom>
        </p:spPr>
      </p:pic>
    </p:spTree>
    <p:extLst>
      <p:ext uri="{BB962C8B-B14F-4D97-AF65-F5344CB8AC3E}">
        <p14:creationId xmlns:p14="http://schemas.microsoft.com/office/powerpoint/2010/main" val="1994859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700" y="269933"/>
            <a:ext cx="10515600" cy="1325563"/>
          </a:xfrm>
        </p:spPr>
        <p:txBody>
          <a:bodyPr/>
          <a:lstStyle/>
          <a:p>
            <a:r>
              <a:rPr lang="en-CA" dirty="0"/>
              <a:t>Youth Unemployment </a:t>
            </a:r>
          </a:p>
        </p:txBody>
      </p:sp>
      <p:graphicFrame>
        <p:nvGraphicFramePr>
          <p:cNvPr id="8" name="Chart 7">
            <a:extLst>
              <a:ext uri="{FF2B5EF4-FFF2-40B4-BE49-F238E27FC236}">
                <a16:creationId xmlns:a16="http://schemas.microsoft.com/office/drawing/2014/main" id="{E46ECC7E-D241-4E4A-A580-3AD970832659}"/>
              </a:ext>
            </a:extLst>
          </p:cNvPr>
          <p:cNvGraphicFramePr>
            <a:graphicFrameLocks/>
          </p:cNvGraphicFramePr>
          <p:nvPr>
            <p:extLst>
              <p:ext uri="{D42A27DB-BD31-4B8C-83A1-F6EECF244321}">
                <p14:modId xmlns:p14="http://schemas.microsoft.com/office/powerpoint/2010/main" val="4063296188"/>
              </p:ext>
            </p:extLst>
          </p:nvPr>
        </p:nvGraphicFramePr>
        <p:xfrm>
          <a:off x="1369392" y="1332825"/>
          <a:ext cx="9235108" cy="54102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E652D44C-F92C-4FC9-84E5-DD48134BA624}"/>
              </a:ext>
            </a:extLst>
          </p:cNvPr>
          <p:cNvSpPr txBox="1"/>
          <p:nvPr/>
        </p:nvSpPr>
        <p:spPr>
          <a:xfrm>
            <a:off x="7656443" y="932715"/>
            <a:ext cx="7924800" cy="400110"/>
          </a:xfrm>
          <a:prstGeom prst="rect">
            <a:avLst/>
          </a:prstGeom>
          <a:noFill/>
        </p:spPr>
        <p:txBody>
          <a:bodyPr wrap="square" rtlCol="0">
            <a:spAutoFit/>
          </a:bodyPr>
          <a:lstStyle/>
          <a:p>
            <a:r>
              <a:rPr lang="en-CA" sz="1000" dirty="0"/>
              <a:t>Source: </a:t>
            </a:r>
            <a:r>
              <a:rPr lang="en-CA" sz="1000" dirty="0">
                <a:hlinkClick r:id="rId4"/>
              </a:rPr>
              <a:t>data.worldbank.org</a:t>
            </a:r>
            <a:r>
              <a:rPr lang="en-CA" sz="1000" dirty="0"/>
              <a:t>, retrieved and compiled on 7 September 2023</a:t>
            </a:r>
          </a:p>
          <a:p>
            <a:r>
              <a:rPr lang="en-CA" sz="1000" dirty="0"/>
              <a:t> </a:t>
            </a:r>
          </a:p>
        </p:txBody>
      </p:sp>
    </p:spTree>
    <p:extLst>
      <p:ext uri="{BB962C8B-B14F-4D97-AF65-F5344CB8AC3E}">
        <p14:creationId xmlns:p14="http://schemas.microsoft.com/office/powerpoint/2010/main" val="2731142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descr="A picture containing logo&#10;&#10;Description automatically generated">
            <a:extLst>
              <a:ext uri="{FF2B5EF4-FFF2-40B4-BE49-F238E27FC236}">
                <a16:creationId xmlns:a16="http://schemas.microsoft.com/office/drawing/2014/main" id="{4F23F6B4-A733-9212-1215-CE47C134A833}"/>
              </a:ext>
            </a:extLst>
          </p:cNvPr>
          <p:cNvPicPr>
            <a:picLocks noChangeAspect="1"/>
          </p:cNvPicPr>
          <p:nvPr/>
        </p:nvPicPr>
        <p:blipFill rotWithShape="1">
          <a:blip r:embed="rId3" cstate="email">
            <a:alphaModFix amt="35000"/>
            <a:duotone>
              <a:prstClr val="black"/>
              <a:srgbClr val="D9C3A5">
                <a:tint val="50000"/>
                <a:satMod val="180000"/>
              </a:srgbClr>
            </a:duotone>
            <a:extLst>
              <a:ext uri="{28A0092B-C50C-407E-A947-70E740481C1C}">
                <a14:useLocalDpi xmlns:a14="http://schemas.microsoft.com/office/drawing/2010/main"/>
              </a:ext>
            </a:extLst>
          </a:blip>
          <a:srcRect/>
          <a:stretch/>
        </p:blipFill>
        <p:spPr>
          <a:xfrm>
            <a:off x="0" y="-2"/>
            <a:ext cx="12211594" cy="6858000"/>
          </a:xfrm>
          <a:prstGeom prst="rect">
            <a:avLst/>
          </a:prstGeom>
        </p:spPr>
      </p:pic>
      <p:sp>
        <p:nvSpPr>
          <p:cNvPr id="2" name="Title 1">
            <a:extLst>
              <a:ext uri="{FF2B5EF4-FFF2-40B4-BE49-F238E27FC236}">
                <a16:creationId xmlns:a16="http://schemas.microsoft.com/office/drawing/2014/main" id="{E73FC037-D844-419D-B197-43A30C8F4E3F}"/>
              </a:ext>
            </a:extLst>
          </p:cNvPr>
          <p:cNvSpPr>
            <a:spLocks noGrp="1"/>
          </p:cNvSpPr>
          <p:nvPr>
            <p:ph type="title" idx="4294967295"/>
          </p:nvPr>
        </p:nvSpPr>
        <p:spPr>
          <a:xfrm>
            <a:off x="1275960" y="4156075"/>
            <a:ext cx="10369939" cy="1481138"/>
          </a:xfrm>
        </p:spPr>
        <p:txBody>
          <a:bodyPr vert="horz" wrap="square" lIns="91440" tIns="45720" rIns="91440" bIns="45720" rtlCol="0" anchor="b">
            <a:normAutofit fontScale="90000"/>
          </a:bodyPr>
          <a:lstStyle/>
          <a:p>
            <a:r>
              <a:rPr lang="en-US" sz="4200" b="1" dirty="0"/>
              <a:t>Commonwealth Higher Education Consortium for Youth Work (CHEC4YW) </a:t>
            </a:r>
          </a:p>
        </p:txBody>
      </p:sp>
      <p:pic>
        <p:nvPicPr>
          <p:cNvPr id="5" name="Picture 4">
            <a:extLst>
              <a:ext uri="{FF2B5EF4-FFF2-40B4-BE49-F238E27FC236}">
                <a16:creationId xmlns:a16="http://schemas.microsoft.com/office/drawing/2014/main" id="{44CC11F6-562E-4443-9983-565A3B8A528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75961" y="836608"/>
            <a:ext cx="1736901" cy="2592390"/>
          </a:xfrm>
          <a:prstGeom prst="rect">
            <a:avLst/>
          </a:prstGeom>
          <a:effectLst>
            <a:outerShdw blurRad="508000" dist="101600" dir="5400000" algn="tl" rotWithShape="0">
              <a:prstClr val="black">
                <a:alpha val="10000"/>
              </a:prstClr>
            </a:outerShdw>
          </a:effectLst>
        </p:spPr>
      </p:pic>
      <p:pic>
        <p:nvPicPr>
          <p:cNvPr id="7" name="Picture 6" descr="Screen Clipping">
            <a:extLst>
              <a:ext uri="{FF2B5EF4-FFF2-40B4-BE49-F238E27FC236}">
                <a16:creationId xmlns:a16="http://schemas.microsoft.com/office/drawing/2014/main" id="{6BBAB58D-1F5D-4D3E-B4D1-16C67CC9D2DC}"/>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a:ext>
            </a:extLst>
          </a:blip>
          <a:stretch>
            <a:fillRect/>
          </a:stretch>
        </p:blipFill>
        <p:spPr>
          <a:xfrm>
            <a:off x="4352034" y="1150840"/>
            <a:ext cx="1721045" cy="2200325"/>
          </a:xfrm>
          <a:prstGeom prst="rect">
            <a:avLst/>
          </a:prstGeom>
          <a:effectLst>
            <a:outerShdw blurRad="508000" dist="101600" dir="5400000" algn="tl" rotWithShape="0">
              <a:prstClr val="black">
                <a:alpha val="10000"/>
              </a:prstClr>
            </a:outerShdw>
          </a:effectLst>
        </p:spPr>
      </p:pic>
      <p:sp>
        <p:nvSpPr>
          <p:cNvPr id="8" name="TextBox 7">
            <a:extLst>
              <a:ext uri="{FF2B5EF4-FFF2-40B4-BE49-F238E27FC236}">
                <a16:creationId xmlns:a16="http://schemas.microsoft.com/office/drawing/2014/main" id="{5CC8340A-1D3A-4F12-8617-B53F2B9C4BDA}"/>
              </a:ext>
            </a:extLst>
          </p:cNvPr>
          <p:cNvSpPr txBox="1"/>
          <p:nvPr/>
        </p:nvSpPr>
        <p:spPr>
          <a:xfrm>
            <a:off x="4415246" y="2438400"/>
            <a:ext cx="7593873" cy="3785419"/>
          </a:xfrm>
          <a:prstGeom prst="rect">
            <a:avLst/>
          </a:prstGeom>
        </p:spPr>
        <p:txBody>
          <a:bodyPr vert="horz" lIns="91440" tIns="45720" rIns="91440" bIns="45720" rtlCol="0">
            <a:normAutofit/>
          </a:bodyPr>
          <a:lstStyle/>
          <a:p>
            <a:pPr marL="34290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Picture 9" descr="A logo with a globe in the center&#10;&#10;Description automatically generated">
            <a:extLst>
              <a:ext uri="{FF2B5EF4-FFF2-40B4-BE49-F238E27FC236}">
                <a16:creationId xmlns:a16="http://schemas.microsoft.com/office/drawing/2014/main" id="{BF918711-4881-9059-0FE2-9CF5899694E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92117" y="425986"/>
            <a:ext cx="5918239" cy="3523898"/>
          </a:xfrm>
          <a:prstGeom prst="rect">
            <a:avLst/>
          </a:prstGeom>
        </p:spPr>
      </p:pic>
    </p:spTree>
    <p:extLst>
      <p:ext uri="{BB962C8B-B14F-4D97-AF65-F5344CB8AC3E}">
        <p14:creationId xmlns:p14="http://schemas.microsoft.com/office/powerpoint/2010/main" val="3333116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L09-12 Powerpoint">
  <a:themeElements>
    <a:clrScheme name="Commonwealth of Learning (Dark)">
      <a:dk1>
        <a:srgbClr val="221A48"/>
      </a:dk1>
      <a:lt1>
        <a:srgbClr val="FFFFFF"/>
      </a:lt1>
      <a:dk2>
        <a:srgbClr val="221A48"/>
      </a:dk2>
      <a:lt2>
        <a:srgbClr val="FFFFFF"/>
      </a:lt2>
      <a:accent1>
        <a:srgbClr val="5F5938"/>
      </a:accent1>
      <a:accent2>
        <a:srgbClr val="E84784"/>
      </a:accent2>
      <a:accent3>
        <a:srgbClr val="00946D"/>
      </a:accent3>
      <a:accent4>
        <a:srgbClr val="CFA053"/>
      </a:accent4>
      <a:accent5>
        <a:srgbClr val="8294DC"/>
      </a:accent5>
      <a:accent6>
        <a:srgbClr val="BBBF11"/>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30BC3BCE6840B33B458BDA8B7D8A" ma:contentTypeVersion="15" ma:contentTypeDescription="Create a new document." ma:contentTypeScope="" ma:versionID="c770b5c99b9297366daf5012556dcbe3">
  <xsd:schema xmlns:xsd="http://www.w3.org/2001/XMLSchema" xmlns:xs="http://www.w3.org/2001/XMLSchema" xmlns:p="http://schemas.microsoft.com/office/2006/metadata/properties" xmlns:ns3="a89af2f0-31a4-49b1-b200-1149bf6ecb54" xmlns:ns4="a19972c2-ecab-4751-a6bc-56b9bf065da2" targetNamespace="http://schemas.microsoft.com/office/2006/metadata/properties" ma:root="true" ma:fieldsID="cfac5cf98c487d175fcc5c691f9ac5f2" ns3:_="" ns4:_="">
    <xsd:import namespace="a89af2f0-31a4-49b1-b200-1149bf6ecb54"/>
    <xsd:import namespace="a19972c2-ecab-4751-a6bc-56b9bf065da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EventHashCode" minOccurs="0"/>
                <xsd:element ref="ns3:MediaServiceGenerationTim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9af2f0-31a4-49b1-b200-1149bf6ecb5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19972c2-ecab-4751-a6bc-56b9bf065da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a89af2f0-31a4-49b1-b200-1149bf6ecb5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E7EE7EC-0A9A-48BE-A471-43E151A4812F}">
  <ds:schemaRefs>
    <ds:schemaRef ds:uri="a19972c2-ecab-4751-a6bc-56b9bf065da2"/>
    <ds:schemaRef ds:uri="a89af2f0-31a4-49b1-b200-1149bf6ecb5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BF7C06E-8293-4F32-8C21-1BAEFBAC1EAE}">
  <ds:schemaRefs>
    <ds:schemaRef ds:uri="http://schemas.microsoft.com/office/2006/documentManagement/types"/>
    <ds:schemaRef ds:uri="http://purl.org/dc/elements/1.1/"/>
    <ds:schemaRef ds:uri="http://schemas.microsoft.com/office/2006/metadata/properties"/>
    <ds:schemaRef ds:uri="http://www.w3.org/XML/1998/namespace"/>
    <ds:schemaRef ds:uri="http://schemas.openxmlformats.org/package/2006/metadata/core-properties"/>
    <ds:schemaRef ds:uri="a89af2f0-31a4-49b1-b200-1149bf6ecb54"/>
    <ds:schemaRef ds:uri="http://schemas.microsoft.com/office/infopath/2007/PartnerControls"/>
    <ds:schemaRef ds:uri="a19972c2-ecab-4751-a6bc-56b9bf065da2"/>
    <ds:schemaRef ds:uri="http://purl.org/dc/dcmitype/"/>
    <ds:schemaRef ds:uri="http://purl.org/dc/terms/"/>
  </ds:schemaRefs>
</ds:datastoreItem>
</file>

<file path=customXml/itemProps3.xml><?xml version="1.0" encoding="utf-8"?>
<ds:datastoreItem xmlns:ds="http://schemas.openxmlformats.org/officeDocument/2006/customXml" ds:itemID="{A9C97830-5540-4ABE-9F0B-28053AA336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488</TotalTime>
  <Words>1519</Words>
  <Application>Microsoft Office PowerPoint</Application>
  <PresentationFormat>Widescreen</PresentationFormat>
  <Paragraphs>179</Paragraphs>
  <Slides>25</Slides>
  <Notes>18</Notes>
  <HiddenSlides>0</HiddenSlides>
  <MMClips>0</MMClips>
  <ScaleCrop>false</ScaleCrop>
  <HeadingPairs>
    <vt:vector size="6" baseType="variant">
      <vt:variant>
        <vt:lpstr>Fonts Used</vt:lpstr>
      </vt:variant>
      <vt:variant>
        <vt:i4>13</vt:i4>
      </vt:variant>
      <vt:variant>
        <vt:lpstr>Theme</vt:lpstr>
      </vt:variant>
      <vt:variant>
        <vt:i4>6</vt:i4>
      </vt:variant>
      <vt:variant>
        <vt:lpstr>Slide Titles</vt:lpstr>
      </vt:variant>
      <vt:variant>
        <vt:i4>25</vt:i4>
      </vt:variant>
    </vt:vector>
  </HeadingPairs>
  <TitlesOfParts>
    <vt:vector size="44" baseType="lpstr">
      <vt:lpstr>Arial</vt:lpstr>
      <vt:lpstr>Calibri</vt:lpstr>
      <vt:lpstr>Calibri Light</vt:lpstr>
      <vt:lpstr>Georgia</vt:lpstr>
      <vt:lpstr>Gudea</vt:lpstr>
      <vt:lpstr>ITC Galliard Pro</vt:lpstr>
      <vt:lpstr>Open Sans</vt:lpstr>
      <vt:lpstr>PT Sans</vt:lpstr>
      <vt:lpstr>Söhne</vt:lpstr>
      <vt:lpstr>Source Sans Pro</vt:lpstr>
      <vt:lpstr>Stone Sans ITC Std SemiBold</vt:lpstr>
      <vt:lpstr>Times New Roman</vt:lpstr>
      <vt:lpstr>Trebuchet MS</vt:lpstr>
      <vt:lpstr>Office Theme</vt:lpstr>
      <vt:lpstr>1_COL09-12 Powerpoint</vt:lpstr>
      <vt:lpstr>Office Theme</vt:lpstr>
      <vt:lpstr>Office Theme</vt:lpstr>
      <vt:lpstr>Office Theme</vt:lpstr>
      <vt:lpstr>Office Theme</vt:lpstr>
      <vt:lpstr>Skilling our youth:  role of partnerships </vt:lpstr>
      <vt:lpstr>PowerPoint Presentation</vt:lpstr>
      <vt:lpstr>PowerPoint Presentation</vt:lpstr>
      <vt:lpstr>PowerPoint Presentation</vt:lpstr>
      <vt:lpstr>PowerPoint Presentation</vt:lpstr>
      <vt:lpstr>PowerPoint Presentation</vt:lpstr>
      <vt:lpstr>Key Issues for Youth</vt:lpstr>
      <vt:lpstr>Youth Unemployment </vt:lpstr>
      <vt:lpstr>Commonwealth Higher Education Consortium for Youth Work (CHEC4YW) </vt:lpstr>
      <vt:lpstr>The Namibian College of Open Learning</vt:lpstr>
      <vt:lpstr>PowerPoint Presentation</vt:lpstr>
      <vt:lpstr>The Blue Economy: Youth  Training and Career Opportunities</vt:lpstr>
      <vt:lpstr>COL’s efforts in this regard</vt:lpstr>
      <vt:lpstr>PowerPoint Presentation</vt:lpstr>
      <vt:lpstr>PowerPoint Presentation</vt:lpstr>
      <vt:lpstr>PowerPoint Presentation</vt:lpstr>
      <vt:lpstr>PowerPoint Presentation</vt:lpstr>
      <vt:lpstr>PowerPoint Presentation</vt:lpstr>
      <vt:lpstr>Skills Training for Youth</vt:lpstr>
      <vt:lpstr>PowerPoint Presentation</vt:lpstr>
      <vt:lpstr>PowerPoint Presentation</vt:lpstr>
      <vt:lpstr>Sustainability and Resilience</vt:lpstr>
      <vt:lpstr>Even with AI,  the world will still need…</vt:lpstr>
      <vt:lpstr>Three Key Literacies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PPT Template 2021</dc:title>
  <dc:creator>Helen Askounis</dc:creator>
  <cp:lastModifiedBy>Rebecca Ferrie</cp:lastModifiedBy>
  <cp:revision>5</cp:revision>
  <cp:lastPrinted>2023-05-11T19:15:38Z</cp:lastPrinted>
  <dcterms:created xsi:type="dcterms:W3CDTF">2019-01-29T19:11:34Z</dcterms:created>
  <dcterms:modified xsi:type="dcterms:W3CDTF">2023-09-12T23:42:50Z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0x010100C56C30BC3BCE6840B33B458BDA8B7D8A</vt:lpwstr>
  </property>
</Properties>
</file>