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 id="2147483663" r:id="rId6"/>
  </p:sldMasterIdLst>
  <p:notesMasterIdLst>
    <p:notesMasterId r:id="rId39"/>
  </p:notesMasterIdLst>
  <p:sldIdLst>
    <p:sldId id="1467" r:id="rId7"/>
    <p:sldId id="1511" r:id="rId8"/>
    <p:sldId id="1481" r:id="rId9"/>
    <p:sldId id="1482" r:id="rId10"/>
    <p:sldId id="964" r:id="rId11"/>
    <p:sldId id="970" r:id="rId12"/>
    <p:sldId id="256" r:id="rId13"/>
    <p:sldId id="1470" r:id="rId14"/>
    <p:sldId id="1471" r:id="rId15"/>
    <p:sldId id="1475" r:id="rId16"/>
    <p:sldId id="977" r:id="rId17"/>
    <p:sldId id="1479" r:id="rId18"/>
    <p:sldId id="1477" r:id="rId19"/>
    <p:sldId id="1483" r:id="rId20"/>
    <p:sldId id="1484" r:id="rId21"/>
    <p:sldId id="1485" r:id="rId22"/>
    <p:sldId id="1503" r:id="rId23"/>
    <p:sldId id="1504" r:id="rId24"/>
    <p:sldId id="1505" r:id="rId25"/>
    <p:sldId id="1506" r:id="rId26"/>
    <p:sldId id="1507" r:id="rId27"/>
    <p:sldId id="1508" r:id="rId28"/>
    <p:sldId id="1509" r:id="rId29"/>
    <p:sldId id="1493" r:id="rId30"/>
    <p:sldId id="1494" r:id="rId31"/>
    <p:sldId id="273" r:id="rId32"/>
    <p:sldId id="1510" r:id="rId33"/>
    <p:sldId id="1496" r:id="rId34"/>
    <p:sldId id="1498" r:id="rId35"/>
    <p:sldId id="1499" r:id="rId36"/>
    <p:sldId id="1497" r:id="rId37"/>
    <p:sldId id="151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188"/>
    <a:srgbClr val="433532"/>
    <a:srgbClr val="FFCF36"/>
    <a:srgbClr val="ED7D31"/>
    <a:srgbClr val="A7153E"/>
    <a:srgbClr val="2096C3"/>
    <a:srgbClr val="282366"/>
    <a:srgbClr val="2C2660"/>
    <a:srgbClr val="CE0B21"/>
    <a:srgbClr val="E05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5B14DB-D2E1-492B-A6B5-5D5EDD05E9AD}" v="1" dt="2022-09-16T22:50:02.461"/>
    <p1510:client id="{575D7D9D-A3EB-4182-BF21-08605DB984D1}" v="193" dt="2022-09-16T20:01:04.3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5180" autoAdjust="0"/>
  </p:normalViewPr>
  <p:slideViewPr>
    <p:cSldViewPr snapToGrid="0" snapToObjects="1">
      <p:cViewPr varScale="1">
        <p:scale>
          <a:sx n="86" d="100"/>
          <a:sy n="86" d="100"/>
        </p:scale>
        <p:origin x="1518" y="78"/>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335B14DB-D2E1-492B-A6B5-5D5EDD05E9AD}"/>
    <pc:docChg chg="modSld">
      <pc:chgData name="Rebecca Ferrie" userId="3e06e0b0-3fe2-4a94-af38-cc5f447ecc23" providerId="ADAL" clId="{335B14DB-D2E1-492B-A6B5-5D5EDD05E9AD}" dt="2022-09-16T22:50:06.274" v="1" actId="1076"/>
      <pc:docMkLst>
        <pc:docMk/>
      </pc:docMkLst>
      <pc:sldChg chg="addSp modSp mod">
        <pc:chgData name="Rebecca Ferrie" userId="3e06e0b0-3fe2-4a94-af38-cc5f447ecc23" providerId="ADAL" clId="{335B14DB-D2E1-492B-A6B5-5D5EDD05E9AD}" dt="2022-09-16T22:50:06.274" v="1" actId="1076"/>
        <pc:sldMkLst>
          <pc:docMk/>
          <pc:sldMk cId="2880769803" sldId="1513"/>
        </pc:sldMkLst>
        <pc:picChg chg="add mod">
          <ac:chgData name="Rebecca Ferrie" userId="3e06e0b0-3fe2-4a94-af38-cc5f447ecc23" providerId="ADAL" clId="{335B14DB-D2E1-492B-A6B5-5D5EDD05E9AD}" dt="2022-09-16T22:50:06.274" v="1" actId="1076"/>
          <ac:picMkLst>
            <pc:docMk/>
            <pc:sldMk cId="2880769803" sldId="1513"/>
            <ac:picMk id="3" creationId="{0582065A-8FC4-593C-B04A-C1404DD38F8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F60769-C670-4D10-BF44-2A206133DF47}" type="doc">
      <dgm:prSet loTypeId="urn:microsoft.com/office/officeart/2005/8/layout/matrix1" loCatId="matrix" qsTypeId="urn:microsoft.com/office/officeart/2005/8/quickstyle/simple1" qsCatId="simple" csTypeId="urn:microsoft.com/office/officeart/2005/8/colors/colorful1" csCatId="colorful" phldr="1"/>
      <dgm:spPr/>
      <dgm:t>
        <a:bodyPr/>
        <a:lstStyle/>
        <a:p>
          <a:endParaRPr lang="en-US"/>
        </a:p>
      </dgm:t>
    </dgm:pt>
    <dgm:pt modelId="{5F9E2376-39FC-4FEC-95A2-C58A506D6FCB}">
      <dgm:prSet phldrT="[Text]" custT="1"/>
      <dgm:spPr>
        <a:solidFill>
          <a:srgbClr val="2096C3"/>
        </a:solidFill>
      </dgm:spPr>
      <dgm:t>
        <a:bodyPr/>
        <a:lstStyle/>
        <a:p>
          <a:r>
            <a:rPr lang="en-US" sz="4000" b="1" dirty="0"/>
            <a:t>INNOVATIONS FOR EDUCATIONAL RESILIENCE</a:t>
          </a:r>
        </a:p>
      </dgm:t>
    </dgm:pt>
    <dgm:pt modelId="{04D643BC-C6FA-4A64-A151-D73BA6CFCA02}" type="parTrans" cxnId="{20C6F4B5-C6AA-4040-8F22-B621717BD95D}">
      <dgm:prSet/>
      <dgm:spPr/>
      <dgm:t>
        <a:bodyPr/>
        <a:lstStyle/>
        <a:p>
          <a:endParaRPr lang="en-US" sz="3600"/>
        </a:p>
      </dgm:t>
    </dgm:pt>
    <dgm:pt modelId="{7B66281D-9343-4717-B42E-4AF3C2709DB8}" type="sibTrans" cxnId="{20C6F4B5-C6AA-4040-8F22-B621717BD95D}">
      <dgm:prSet/>
      <dgm:spPr/>
      <dgm:t>
        <a:bodyPr/>
        <a:lstStyle/>
        <a:p>
          <a:endParaRPr lang="en-US" sz="3600"/>
        </a:p>
      </dgm:t>
    </dgm:pt>
    <dgm:pt modelId="{E9F13FF4-DEF5-44D1-8301-78F6550BD090}">
      <dgm:prSet phldrT="[Text]" custT="1"/>
      <dgm:spPr/>
      <dgm:t>
        <a:bodyPr/>
        <a:lstStyle/>
        <a:p>
          <a:pPr>
            <a:buFont typeface="Arial" panose="020B0604020202020204" pitchFamily="34" charset="0"/>
            <a:buChar char="•"/>
          </a:pPr>
          <a:r>
            <a:rPr lang="en-US" sz="4000" b="0" i="0" dirty="0"/>
            <a:t>building resilience</a:t>
          </a:r>
          <a:endParaRPr lang="en-US" sz="4000" dirty="0"/>
        </a:p>
      </dgm:t>
    </dgm:pt>
    <dgm:pt modelId="{19CFCDB2-7079-48D8-A06B-7CF51661866C}" type="parTrans" cxnId="{E7866D5D-B272-4657-A7B0-0BC03CA3FB08}">
      <dgm:prSet/>
      <dgm:spPr/>
      <dgm:t>
        <a:bodyPr/>
        <a:lstStyle/>
        <a:p>
          <a:endParaRPr lang="en-US" sz="3600"/>
        </a:p>
      </dgm:t>
    </dgm:pt>
    <dgm:pt modelId="{797FDEF1-2392-4C64-BC2D-D8CAA272D9CB}" type="sibTrans" cxnId="{E7866D5D-B272-4657-A7B0-0BC03CA3FB08}">
      <dgm:prSet/>
      <dgm:spPr/>
      <dgm:t>
        <a:bodyPr/>
        <a:lstStyle/>
        <a:p>
          <a:endParaRPr lang="en-US" sz="3600"/>
        </a:p>
      </dgm:t>
    </dgm:pt>
    <dgm:pt modelId="{2A4E9A5C-3BB3-4C0D-B81E-2ECBC9323F99}">
      <dgm:prSet phldrT="[Text]" custT="1"/>
      <dgm:spPr>
        <a:solidFill>
          <a:srgbClr val="250188"/>
        </a:solidFill>
      </dgm:spPr>
      <dgm:t>
        <a:bodyPr/>
        <a:lstStyle/>
        <a:p>
          <a:pPr>
            <a:buFont typeface="Arial" panose="020B0604020202020204" pitchFamily="34" charset="0"/>
            <a:buChar char="•"/>
          </a:pPr>
          <a:r>
            <a:rPr lang="en-US" sz="4000" b="0" i="0" dirty="0"/>
            <a:t>fostering lifelong learning</a:t>
          </a:r>
          <a:endParaRPr lang="en-US" sz="4000" dirty="0"/>
        </a:p>
      </dgm:t>
    </dgm:pt>
    <dgm:pt modelId="{87C9CEA7-A664-4510-A976-D81AD285B288}" type="parTrans" cxnId="{74BC925A-73AA-4F25-82C1-391467FAEE05}">
      <dgm:prSet/>
      <dgm:spPr/>
      <dgm:t>
        <a:bodyPr/>
        <a:lstStyle/>
        <a:p>
          <a:endParaRPr lang="en-US" sz="3600"/>
        </a:p>
      </dgm:t>
    </dgm:pt>
    <dgm:pt modelId="{81CCBA0E-43EE-481A-872D-C5B13041547A}" type="sibTrans" cxnId="{74BC925A-73AA-4F25-82C1-391467FAEE05}">
      <dgm:prSet/>
      <dgm:spPr/>
      <dgm:t>
        <a:bodyPr/>
        <a:lstStyle/>
        <a:p>
          <a:endParaRPr lang="en-US" sz="3600"/>
        </a:p>
      </dgm:t>
    </dgm:pt>
    <dgm:pt modelId="{3AFC6B7E-BA0A-48A3-A748-07A55830CBC0}">
      <dgm:prSet phldrT="[Text]" custT="1"/>
      <dgm:spPr>
        <a:solidFill>
          <a:srgbClr val="A7153E"/>
        </a:solidFill>
      </dgm:spPr>
      <dgm:t>
        <a:bodyPr/>
        <a:lstStyle/>
        <a:p>
          <a:r>
            <a:rPr lang="en-US" sz="4000" b="0" i="0" dirty="0"/>
            <a:t>inspiring innovations</a:t>
          </a:r>
          <a:endParaRPr lang="en-US" sz="4000" dirty="0"/>
        </a:p>
      </dgm:t>
    </dgm:pt>
    <dgm:pt modelId="{49BDD337-E6E3-46DE-BB74-F26EB1041407}" type="parTrans" cxnId="{7E6A71BB-9C2D-497D-BCDE-FCE434B0DE67}">
      <dgm:prSet/>
      <dgm:spPr/>
      <dgm:t>
        <a:bodyPr/>
        <a:lstStyle/>
        <a:p>
          <a:endParaRPr lang="en-US" sz="3600"/>
        </a:p>
      </dgm:t>
    </dgm:pt>
    <dgm:pt modelId="{8D5620AF-8E96-43AB-A7FB-1EC3B98AD39E}" type="sibTrans" cxnId="{7E6A71BB-9C2D-497D-BCDE-FCE434B0DE67}">
      <dgm:prSet/>
      <dgm:spPr/>
      <dgm:t>
        <a:bodyPr/>
        <a:lstStyle/>
        <a:p>
          <a:endParaRPr lang="en-US" sz="3600"/>
        </a:p>
      </dgm:t>
    </dgm:pt>
    <dgm:pt modelId="{6D4B10C4-91E1-403B-B883-2598AD802DA0}">
      <dgm:prSet phldrT="[Text]" custT="1"/>
      <dgm:spPr>
        <a:solidFill>
          <a:srgbClr val="FFCF36"/>
        </a:solidFill>
      </dgm:spPr>
      <dgm:t>
        <a:bodyPr/>
        <a:lstStyle/>
        <a:p>
          <a:pPr>
            <a:buFont typeface="Arial" panose="020B0604020202020204" pitchFamily="34" charset="0"/>
            <a:buChar char="•"/>
          </a:pPr>
          <a:r>
            <a:rPr lang="en-US" sz="4000" b="0" i="0" dirty="0"/>
            <a:t>promoting equity and inclusion</a:t>
          </a:r>
          <a:endParaRPr lang="en-US" sz="4000" dirty="0"/>
        </a:p>
      </dgm:t>
    </dgm:pt>
    <dgm:pt modelId="{2DF79D18-A24D-4BA6-A899-8D7600DAC252}" type="parTrans" cxnId="{F6D094F0-9B6F-4E54-B317-DB852B962117}">
      <dgm:prSet/>
      <dgm:spPr/>
      <dgm:t>
        <a:bodyPr/>
        <a:lstStyle/>
        <a:p>
          <a:endParaRPr lang="en-US" sz="3600"/>
        </a:p>
      </dgm:t>
    </dgm:pt>
    <dgm:pt modelId="{30DF47D3-4407-4071-9C2A-6DD19708362D}" type="sibTrans" cxnId="{F6D094F0-9B6F-4E54-B317-DB852B962117}">
      <dgm:prSet/>
      <dgm:spPr/>
      <dgm:t>
        <a:bodyPr/>
        <a:lstStyle/>
        <a:p>
          <a:endParaRPr lang="en-US" sz="3600"/>
        </a:p>
      </dgm:t>
    </dgm:pt>
    <dgm:pt modelId="{01AB9BF0-0A05-4AA0-9BAA-9C25066E997C}" type="pres">
      <dgm:prSet presAssocID="{C0F60769-C670-4D10-BF44-2A206133DF47}" presName="diagram" presStyleCnt="0">
        <dgm:presLayoutVars>
          <dgm:chMax val="1"/>
          <dgm:dir/>
          <dgm:animLvl val="ctr"/>
          <dgm:resizeHandles val="exact"/>
        </dgm:presLayoutVars>
      </dgm:prSet>
      <dgm:spPr/>
    </dgm:pt>
    <dgm:pt modelId="{F6D964DC-7C02-41FB-9CD9-027CCECF938F}" type="pres">
      <dgm:prSet presAssocID="{C0F60769-C670-4D10-BF44-2A206133DF47}" presName="matrix" presStyleCnt="0"/>
      <dgm:spPr/>
    </dgm:pt>
    <dgm:pt modelId="{35ADA925-F54C-4F27-8BE3-3525992D4EA1}" type="pres">
      <dgm:prSet presAssocID="{C0F60769-C670-4D10-BF44-2A206133DF47}" presName="tile1" presStyleLbl="node1" presStyleIdx="0" presStyleCnt="4"/>
      <dgm:spPr/>
    </dgm:pt>
    <dgm:pt modelId="{4A0C4E7E-1079-493B-ABF7-D514ACED11FE}" type="pres">
      <dgm:prSet presAssocID="{C0F60769-C670-4D10-BF44-2A206133DF47}" presName="tile1text" presStyleLbl="node1" presStyleIdx="0" presStyleCnt="4">
        <dgm:presLayoutVars>
          <dgm:chMax val="0"/>
          <dgm:chPref val="0"/>
          <dgm:bulletEnabled val="1"/>
        </dgm:presLayoutVars>
      </dgm:prSet>
      <dgm:spPr/>
    </dgm:pt>
    <dgm:pt modelId="{C865D4A0-206E-4839-870D-FBAFD23240DD}" type="pres">
      <dgm:prSet presAssocID="{C0F60769-C670-4D10-BF44-2A206133DF47}" presName="tile2" presStyleLbl="node1" presStyleIdx="1" presStyleCnt="4"/>
      <dgm:spPr/>
    </dgm:pt>
    <dgm:pt modelId="{006E1E1C-C1E2-4788-8C4D-8894A1BDD668}" type="pres">
      <dgm:prSet presAssocID="{C0F60769-C670-4D10-BF44-2A206133DF47}" presName="tile2text" presStyleLbl="node1" presStyleIdx="1" presStyleCnt="4">
        <dgm:presLayoutVars>
          <dgm:chMax val="0"/>
          <dgm:chPref val="0"/>
          <dgm:bulletEnabled val="1"/>
        </dgm:presLayoutVars>
      </dgm:prSet>
      <dgm:spPr/>
    </dgm:pt>
    <dgm:pt modelId="{5021A925-13F7-4A72-B862-6BD5B43F5995}" type="pres">
      <dgm:prSet presAssocID="{C0F60769-C670-4D10-BF44-2A206133DF47}" presName="tile3" presStyleLbl="node1" presStyleIdx="2" presStyleCnt="4"/>
      <dgm:spPr/>
    </dgm:pt>
    <dgm:pt modelId="{57E0A970-3AB9-483C-92C7-B2314EFA9CB6}" type="pres">
      <dgm:prSet presAssocID="{C0F60769-C670-4D10-BF44-2A206133DF47}" presName="tile3text" presStyleLbl="node1" presStyleIdx="2" presStyleCnt="4">
        <dgm:presLayoutVars>
          <dgm:chMax val="0"/>
          <dgm:chPref val="0"/>
          <dgm:bulletEnabled val="1"/>
        </dgm:presLayoutVars>
      </dgm:prSet>
      <dgm:spPr/>
    </dgm:pt>
    <dgm:pt modelId="{F29B4E6F-6A84-4F14-96EB-111E43E93EEA}" type="pres">
      <dgm:prSet presAssocID="{C0F60769-C670-4D10-BF44-2A206133DF47}" presName="tile4" presStyleLbl="node1" presStyleIdx="3" presStyleCnt="4"/>
      <dgm:spPr/>
    </dgm:pt>
    <dgm:pt modelId="{6B67F3E9-CE6B-4BF3-9276-78CAB627DE33}" type="pres">
      <dgm:prSet presAssocID="{C0F60769-C670-4D10-BF44-2A206133DF47}" presName="tile4text" presStyleLbl="node1" presStyleIdx="3" presStyleCnt="4">
        <dgm:presLayoutVars>
          <dgm:chMax val="0"/>
          <dgm:chPref val="0"/>
          <dgm:bulletEnabled val="1"/>
        </dgm:presLayoutVars>
      </dgm:prSet>
      <dgm:spPr/>
    </dgm:pt>
    <dgm:pt modelId="{CFE5FE5C-4623-4792-857B-7199D2EFA9C5}" type="pres">
      <dgm:prSet presAssocID="{C0F60769-C670-4D10-BF44-2A206133DF47}" presName="centerTile" presStyleLbl="fgShp" presStyleIdx="0" presStyleCnt="1" custScaleX="234366">
        <dgm:presLayoutVars>
          <dgm:chMax val="0"/>
          <dgm:chPref val="0"/>
        </dgm:presLayoutVars>
      </dgm:prSet>
      <dgm:spPr/>
    </dgm:pt>
  </dgm:ptLst>
  <dgm:cxnLst>
    <dgm:cxn modelId="{6B35AE39-4607-47FD-8ACB-53DC6690ED70}" type="presOf" srcId="{2A4E9A5C-3BB3-4C0D-B81E-2ECBC9323F99}" destId="{C865D4A0-206E-4839-870D-FBAFD23240DD}" srcOrd="0" destOrd="0" presId="urn:microsoft.com/office/officeart/2005/8/layout/matrix1"/>
    <dgm:cxn modelId="{E7866D5D-B272-4657-A7B0-0BC03CA3FB08}" srcId="{5F9E2376-39FC-4FEC-95A2-C58A506D6FCB}" destId="{E9F13FF4-DEF5-44D1-8301-78F6550BD090}" srcOrd="0" destOrd="0" parTransId="{19CFCDB2-7079-48D8-A06B-7CF51661866C}" sibTransId="{797FDEF1-2392-4C64-BC2D-D8CAA272D9CB}"/>
    <dgm:cxn modelId="{8F441465-1DC0-4E1B-85B6-3609956A65A1}" type="presOf" srcId="{C0F60769-C670-4D10-BF44-2A206133DF47}" destId="{01AB9BF0-0A05-4AA0-9BAA-9C25066E997C}" srcOrd="0" destOrd="0" presId="urn:microsoft.com/office/officeart/2005/8/layout/matrix1"/>
    <dgm:cxn modelId="{74BC925A-73AA-4F25-82C1-391467FAEE05}" srcId="{5F9E2376-39FC-4FEC-95A2-C58A506D6FCB}" destId="{2A4E9A5C-3BB3-4C0D-B81E-2ECBC9323F99}" srcOrd="1" destOrd="0" parTransId="{87C9CEA7-A664-4510-A976-D81AD285B288}" sibTransId="{81CCBA0E-43EE-481A-872D-C5B13041547A}"/>
    <dgm:cxn modelId="{E24784A4-9D40-473E-AA73-4089CE2A56CF}" type="presOf" srcId="{3AFC6B7E-BA0A-48A3-A748-07A55830CBC0}" destId="{5021A925-13F7-4A72-B862-6BD5B43F5995}" srcOrd="0" destOrd="0" presId="urn:microsoft.com/office/officeart/2005/8/layout/matrix1"/>
    <dgm:cxn modelId="{185E95A8-9CD9-4CA8-B006-5945C69596D0}" type="presOf" srcId="{2A4E9A5C-3BB3-4C0D-B81E-2ECBC9323F99}" destId="{006E1E1C-C1E2-4788-8C4D-8894A1BDD668}" srcOrd="1" destOrd="0" presId="urn:microsoft.com/office/officeart/2005/8/layout/matrix1"/>
    <dgm:cxn modelId="{85B1B6B0-75FC-4187-AACB-83F53F4D7C48}" type="presOf" srcId="{6D4B10C4-91E1-403B-B883-2598AD802DA0}" destId="{6B67F3E9-CE6B-4BF3-9276-78CAB627DE33}" srcOrd="1" destOrd="0" presId="urn:microsoft.com/office/officeart/2005/8/layout/matrix1"/>
    <dgm:cxn modelId="{20C6F4B5-C6AA-4040-8F22-B621717BD95D}" srcId="{C0F60769-C670-4D10-BF44-2A206133DF47}" destId="{5F9E2376-39FC-4FEC-95A2-C58A506D6FCB}" srcOrd="0" destOrd="0" parTransId="{04D643BC-C6FA-4A64-A151-D73BA6CFCA02}" sibTransId="{7B66281D-9343-4717-B42E-4AF3C2709DB8}"/>
    <dgm:cxn modelId="{7E6A71BB-9C2D-497D-BCDE-FCE434B0DE67}" srcId="{5F9E2376-39FC-4FEC-95A2-C58A506D6FCB}" destId="{3AFC6B7E-BA0A-48A3-A748-07A55830CBC0}" srcOrd="2" destOrd="0" parTransId="{49BDD337-E6E3-46DE-BB74-F26EB1041407}" sibTransId="{8D5620AF-8E96-43AB-A7FB-1EC3B98AD39E}"/>
    <dgm:cxn modelId="{1EC71EBC-676A-4041-8BF3-810B08AE7B7F}" type="presOf" srcId="{E9F13FF4-DEF5-44D1-8301-78F6550BD090}" destId="{35ADA925-F54C-4F27-8BE3-3525992D4EA1}" srcOrd="0" destOrd="0" presId="urn:microsoft.com/office/officeart/2005/8/layout/matrix1"/>
    <dgm:cxn modelId="{F5E6D1D3-325A-4108-B8FF-BB74661F56D9}" type="presOf" srcId="{E9F13FF4-DEF5-44D1-8301-78F6550BD090}" destId="{4A0C4E7E-1079-493B-ABF7-D514ACED11FE}" srcOrd="1" destOrd="0" presId="urn:microsoft.com/office/officeart/2005/8/layout/matrix1"/>
    <dgm:cxn modelId="{061F20E3-4A53-47AC-B4AE-F19545034E2D}" type="presOf" srcId="{6D4B10C4-91E1-403B-B883-2598AD802DA0}" destId="{F29B4E6F-6A84-4F14-96EB-111E43E93EEA}" srcOrd="0" destOrd="0" presId="urn:microsoft.com/office/officeart/2005/8/layout/matrix1"/>
    <dgm:cxn modelId="{CBAA0FEE-CDD3-4015-9954-FEBC7391D8B2}" type="presOf" srcId="{5F9E2376-39FC-4FEC-95A2-C58A506D6FCB}" destId="{CFE5FE5C-4623-4792-857B-7199D2EFA9C5}" srcOrd="0" destOrd="0" presId="urn:microsoft.com/office/officeart/2005/8/layout/matrix1"/>
    <dgm:cxn modelId="{F6D094F0-9B6F-4E54-B317-DB852B962117}" srcId="{5F9E2376-39FC-4FEC-95A2-C58A506D6FCB}" destId="{6D4B10C4-91E1-403B-B883-2598AD802DA0}" srcOrd="3" destOrd="0" parTransId="{2DF79D18-A24D-4BA6-A899-8D7600DAC252}" sibTransId="{30DF47D3-4407-4071-9C2A-6DD19708362D}"/>
    <dgm:cxn modelId="{6E5434F5-A961-4AC7-8CF1-DF93E22201F2}" type="presOf" srcId="{3AFC6B7E-BA0A-48A3-A748-07A55830CBC0}" destId="{57E0A970-3AB9-483C-92C7-B2314EFA9CB6}" srcOrd="1" destOrd="0" presId="urn:microsoft.com/office/officeart/2005/8/layout/matrix1"/>
    <dgm:cxn modelId="{4E37F621-333C-40BB-889F-4728A0B7FE5E}" type="presParOf" srcId="{01AB9BF0-0A05-4AA0-9BAA-9C25066E997C}" destId="{F6D964DC-7C02-41FB-9CD9-027CCECF938F}" srcOrd="0" destOrd="0" presId="urn:microsoft.com/office/officeart/2005/8/layout/matrix1"/>
    <dgm:cxn modelId="{B57B48EF-362D-4766-846B-E6817F6B381A}" type="presParOf" srcId="{F6D964DC-7C02-41FB-9CD9-027CCECF938F}" destId="{35ADA925-F54C-4F27-8BE3-3525992D4EA1}" srcOrd="0" destOrd="0" presId="urn:microsoft.com/office/officeart/2005/8/layout/matrix1"/>
    <dgm:cxn modelId="{E818DFCD-1991-4372-9FB6-D66BAE7800C1}" type="presParOf" srcId="{F6D964DC-7C02-41FB-9CD9-027CCECF938F}" destId="{4A0C4E7E-1079-493B-ABF7-D514ACED11FE}" srcOrd="1" destOrd="0" presId="urn:microsoft.com/office/officeart/2005/8/layout/matrix1"/>
    <dgm:cxn modelId="{85D55EBA-CAC5-4F5D-942C-83C69212BE53}" type="presParOf" srcId="{F6D964DC-7C02-41FB-9CD9-027CCECF938F}" destId="{C865D4A0-206E-4839-870D-FBAFD23240DD}" srcOrd="2" destOrd="0" presId="urn:microsoft.com/office/officeart/2005/8/layout/matrix1"/>
    <dgm:cxn modelId="{D39C8D55-6F08-45A3-9B11-ADBFEFC53956}" type="presParOf" srcId="{F6D964DC-7C02-41FB-9CD9-027CCECF938F}" destId="{006E1E1C-C1E2-4788-8C4D-8894A1BDD668}" srcOrd="3" destOrd="0" presId="urn:microsoft.com/office/officeart/2005/8/layout/matrix1"/>
    <dgm:cxn modelId="{79059DEA-B024-4BB3-896B-FC16C9741DEE}" type="presParOf" srcId="{F6D964DC-7C02-41FB-9CD9-027CCECF938F}" destId="{5021A925-13F7-4A72-B862-6BD5B43F5995}" srcOrd="4" destOrd="0" presId="urn:microsoft.com/office/officeart/2005/8/layout/matrix1"/>
    <dgm:cxn modelId="{5D305968-71A2-44A2-8941-AE65D5F27121}" type="presParOf" srcId="{F6D964DC-7C02-41FB-9CD9-027CCECF938F}" destId="{57E0A970-3AB9-483C-92C7-B2314EFA9CB6}" srcOrd="5" destOrd="0" presId="urn:microsoft.com/office/officeart/2005/8/layout/matrix1"/>
    <dgm:cxn modelId="{2E40B012-4D6F-4EC2-8C3F-8062049E50E7}" type="presParOf" srcId="{F6D964DC-7C02-41FB-9CD9-027CCECF938F}" destId="{F29B4E6F-6A84-4F14-96EB-111E43E93EEA}" srcOrd="6" destOrd="0" presId="urn:microsoft.com/office/officeart/2005/8/layout/matrix1"/>
    <dgm:cxn modelId="{0BCB2108-D1F8-4432-B7D7-EF1DA723DF65}" type="presParOf" srcId="{F6D964DC-7C02-41FB-9CD9-027CCECF938F}" destId="{6B67F3E9-CE6B-4BF3-9276-78CAB627DE33}" srcOrd="7" destOrd="0" presId="urn:microsoft.com/office/officeart/2005/8/layout/matrix1"/>
    <dgm:cxn modelId="{4709CE4A-D157-482C-A2C8-317848A73EAF}" type="presParOf" srcId="{01AB9BF0-0A05-4AA0-9BAA-9C25066E997C}" destId="{CFE5FE5C-4623-4792-857B-7199D2EFA9C5}"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DA925-F54C-4F27-8BE3-3525992D4EA1}">
      <dsp:nvSpPr>
        <dsp:cNvPr id="0" name=""/>
        <dsp:cNvSpPr/>
      </dsp:nvSpPr>
      <dsp:spPr>
        <a:xfrm rot="16200000">
          <a:off x="1541065" y="-1541065"/>
          <a:ext cx="2175669" cy="5257800"/>
        </a:xfrm>
        <a:prstGeom prst="round1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Font typeface="Arial" panose="020B0604020202020204" pitchFamily="34" charset="0"/>
            <a:buNone/>
          </a:pPr>
          <a:r>
            <a:rPr lang="en-US" sz="4000" b="0" i="0" kern="1200" dirty="0"/>
            <a:t>building resilience</a:t>
          </a:r>
          <a:endParaRPr lang="en-US" sz="4000" kern="1200" dirty="0"/>
        </a:p>
      </dsp:txBody>
      <dsp:txXfrm rot="5400000">
        <a:off x="0" y="0"/>
        <a:ext cx="5257800" cy="1631751"/>
      </dsp:txXfrm>
    </dsp:sp>
    <dsp:sp modelId="{C865D4A0-206E-4839-870D-FBAFD23240DD}">
      <dsp:nvSpPr>
        <dsp:cNvPr id="0" name=""/>
        <dsp:cNvSpPr/>
      </dsp:nvSpPr>
      <dsp:spPr>
        <a:xfrm>
          <a:off x="5257800" y="0"/>
          <a:ext cx="5257800" cy="2175669"/>
        </a:xfrm>
        <a:prstGeom prst="round1Rect">
          <a:avLst/>
        </a:prstGeom>
        <a:solidFill>
          <a:srgbClr val="2501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Font typeface="Arial" panose="020B0604020202020204" pitchFamily="34" charset="0"/>
            <a:buNone/>
          </a:pPr>
          <a:r>
            <a:rPr lang="en-US" sz="4000" b="0" i="0" kern="1200" dirty="0"/>
            <a:t>fostering lifelong learning</a:t>
          </a:r>
          <a:endParaRPr lang="en-US" sz="4000" kern="1200" dirty="0"/>
        </a:p>
      </dsp:txBody>
      <dsp:txXfrm>
        <a:off x="5257800" y="0"/>
        <a:ext cx="5257800" cy="1631751"/>
      </dsp:txXfrm>
    </dsp:sp>
    <dsp:sp modelId="{5021A925-13F7-4A72-B862-6BD5B43F5995}">
      <dsp:nvSpPr>
        <dsp:cNvPr id="0" name=""/>
        <dsp:cNvSpPr/>
      </dsp:nvSpPr>
      <dsp:spPr>
        <a:xfrm rot="10800000">
          <a:off x="0" y="2175669"/>
          <a:ext cx="5257800" cy="2175669"/>
        </a:xfrm>
        <a:prstGeom prst="round1Rect">
          <a:avLst/>
        </a:prstGeom>
        <a:solidFill>
          <a:srgbClr val="A7153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b="0" i="0" kern="1200" dirty="0"/>
            <a:t>inspiring innovations</a:t>
          </a:r>
          <a:endParaRPr lang="en-US" sz="4000" kern="1200" dirty="0"/>
        </a:p>
      </dsp:txBody>
      <dsp:txXfrm rot="10800000">
        <a:off x="0" y="2719586"/>
        <a:ext cx="5257800" cy="1631751"/>
      </dsp:txXfrm>
    </dsp:sp>
    <dsp:sp modelId="{F29B4E6F-6A84-4F14-96EB-111E43E93EEA}">
      <dsp:nvSpPr>
        <dsp:cNvPr id="0" name=""/>
        <dsp:cNvSpPr/>
      </dsp:nvSpPr>
      <dsp:spPr>
        <a:xfrm rot="5400000">
          <a:off x="6798865" y="634603"/>
          <a:ext cx="2175669" cy="5257800"/>
        </a:xfrm>
        <a:prstGeom prst="round1Rect">
          <a:avLst/>
        </a:prstGeom>
        <a:solidFill>
          <a:srgbClr val="FFCF3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Font typeface="Arial" panose="020B0604020202020204" pitchFamily="34" charset="0"/>
            <a:buNone/>
          </a:pPr>
          <a:r>
            <a:rPr lang="en-US" sz="4000" b="0" i="0" kern="1200" dirty="0"/>
            <a:t>promoting equity and inclusion</a:t>
          </a:r>
          <a:endParaRPr lang="en-US" sz="4000" kern="1200" dirty="0"/>
        </a:p>
      </dsp:txBody>
      <dsp:txXfrm rot="-5400000">
        <a:off x="5257800" y="2719586"/>
        <a:ext cx="5257800" cy="1631751"/>
      </dsp:txXfrm>
    </dsp:sp>
    <dsp:sp modelId="{CFE5FE5C-4623-4792-857B-7199D2EFA9C5}">
      <dsp:nvSpPr>
        <dsp:cNvPr id="0" name=""/>
        <dsp:cNvSpPr/>
      </dsp:nvSpPr>
      <dsp:spPr>
        <a:xfrm>
          <a:off x="1561051" y="1631751"/>
          <a:ext cx="7393497" cy="1087834"/>
        </a:xfrm>
        <a:prstGeom prst="roundRect">
          <a:avLst/>
        </a:prstGeom>
        <a:solidFill>
          <a:srgbClr val="2096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b="1" kern="1200" dirty="0"/>
            <a:t>INNOVATIONS FOR EDUCATIONAL RESILIENCE</a:t>
          </a:r>
        </a:p>
      </dsp:txBody>
      <dsp:txXfrm>
        <a:off x="1614155" y="1684855"/>
        <a:ext cx="7287289" cy="98162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CDDEAC-E242-4BBE-8C28-E01F1C9D8FC3}" type="datetimeFigureOut">
              <a:rPr lang="en-US" smtClean="0"/>
              <a:t>9/16/2022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BA8A52-6DA3-4B25-8AF2-E05C6CA5775A}" type="slidenum">
              <a:rPr lang="en-US" smtClean="0"/>
              <a:t>‹#›</a:t>
            </a:fld>
            <a:endParaRPr lang="en-US"/>
          </a:p>
        </p:txBody>
      </p:sp>
    </p:spTree>
    <p:extLst>
      <p:ext uri="{BB962C8B-B14F-4D97-AF65-F5344CB8AC3E}">
        <p14:creationId xmlns:p14="http://schemas.microsoft.com/office/powerpoint/2010/main" val="659972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1</a:t>
            </a:fld>
            <a:endParaRPr lang="en-US"/>
          </a:p>
        </p:txBody>
      </p:sp>
    </p:spTree>
    <p:extLst>
      <p:ext uri="{BB962C8B-B14F-4D97-AF65-F5344CB8AC3E}">
        <p14:creationId xmlns:p14="http://schemas.microsoft.com/office/powerpoint/2010/main" val="3396543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Training of Trainers for Implementing Technology-Enabled Learning in Higher Education Institutions	</a:t>
            </a:r>
          </a:p>
          <a:p>
            <a:pPr marL="228600" indent="-228600">
              <a:buFont typeface="+mj-lt"/>
              <a:buAutoNum type="arabicPeriod"/>
            </a:pPr>
            <a:r>
              <a:rPr lang="en-US" dirty="0"/>
              <a:t>GIRLS Inspire	</a:t>
            </a:r>
          </a:p>
          <a:p>
            <a:pPr marL="228600" indent="-228600">
              <a:buFont typeface="+mj-lt"/>
              <a:buAutoNum type="arabicPeriod"/>
            </a:pPr>
            <a:r>
              <a:rPr lang="en-US" dirty="0"/>
              <a:t>Lifelong Learning for Farmers (L3F): Positioning the L3F for the Challenge of Food security	</a:t>
            </a:r>
          </a:p>
          <a:p>
            <a:pPr marL="228600" indent="-228600">
              <a:buFont typeface="+mj-lt"/>
              <a:buAutoNum type="arabicPeriod"/>
            </a:pPr>
            <a:r>
              <a:rPr lang="en-US" dirty="0"/>
              <a:t>Teacher Education	</a:t>
            </a:r>
          </a:p>
          <a:p>
            <a:pPr marL="228600" indent="-228600">
              <a:buFont typeface="+mj-lt"/>
              <a:buAutoNum type="arabicPeriod"/>
            </a:pPr>
            <a:r>
              <a:rPr lang="en-US" dirty="0"/>
              <a:t>VUSSC: Collaborative Course Development For Blue Skills	</a:t>
            </a:r>
          </a:p>
          <a:p>
            <a:pPr marL="228600" indent="-228600">
              <a:buFont typeface="+mj-lt"/>
              <a:buAutoNum type="arabicPeriod"/>
            </a:pPr>
            <a:r>
              <a:rPr lang="en-US" dirty="0"/>
              <a:t>Open Schooling</a:t>
            </a:r>
          </a:p>
        </p:txBody>
      </p:sp>
      <p:sp>
        <p:nvSpPr>
          <p:cNvPr id="4" name="Slide Number Placeholder 3"/>
          <p:cNvSpPr>
            <a:spLocks noGrp="1"/>
          </p:cNvSpPr>
          <p:nvPr>
            <p:ph type="sldNum" sz="quarter" idx="5"/>
          </p:nvPr>
        </p:nvSpPr>
        <p:spPr/>
        <p:txBody>
          <a:bodyPr/>
          <a:lstStyle/>
          <a:p>
            <a:fld id="{8FBA8A52-6DA3-4B25-8AF2-E05C6CA5775A}" type="slidenum">
              <a:rPr lang="en-US" smtClean="0"/>
              <a:t>7</a:t>
            </a:fld>
            <a:endParaRPr lang="en-US"/>
          </a:p>
        </p:txBody>
      </p:sp>
    </p:spTree>
    <p:extLst>
      <p:ext uri="{BB962C8B-B14F-4D97-AF65-F5344CB8AC3E}">
        <p14:creationId xmlns:p14="http://schemas.microsoft.com/office/powerpoint/2010/main" val="3842925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8</a:t>
            </a:fld>
            <a:endParaRPr lang="en-US"/>
          </a:p>
        </p:txBody>
      </p:sp>
    </p:spTree>
    <p:extLst>
      <p:ext uri="{BB962C8B-B14F-4D97-AF65-F5344CB8AC3E}">
        <p14:creationId xmlns:p14="http://schemas.microsoft.com/office/powerpoint/2010/main" val="2421573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9</a:t>
            </a:fld>
            <a:endParaRPr lang="en-US"/>
          </a:p>
        </p:txBody>
      </p:sp>
    </p:spTree>
    <p:extLst>
      <p:ext uri="{BB962C8B-B14F-4D97-AF65-F5344CB8AC3E}">
        <p14:creationId xmlns:p14="http://schemas.microsoft.com/office/powerpoint/2010/main" val="3634401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10</a:t>
            </a:fld>
            <a:endParaRPr lang="en-US"/>
          </a:p>
        </p:txBody>
      </p:sp>
    </p:spTree>
    <p:extLst>
      <p:ext uri="{BB962C8B-B14F-4D97-AF65-F5344CB8AC3E}">
        <p14:creationId xmlns:p14="http://schemas.microsoft.com/office/powerpoint/2010/main" val="3668643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12</a:t>
            </a:fld>
            <a:endParaRPr lang="en-US"/>
          </a:p>
        </p:txBody>
      </p:sp>
    </p:spTree>
    <p:extLst>
      <p:ext uri="{BB962C8B-B14F-4D97-AF65-F5344CB8AC3E}">
        <p14:creationId xmlns:p14="http://schemas.microsoft.com/office/powerpoint/2010/main" val="1998154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17</a:t>
            </a:fld>
            <a:endParaRPr lang="en-US"/>
          </a:p>
        </p:txBody>
      </p:sp>
    </p:spTree>
    <p:extLst>
      <p:ext uri="{BB962C8B-B14F-4D97-AF65-F5344CB8AC3E}">
        <p14:creationId xmlns:p14="http://schemas.microsoft.com/office/powerpoint/2010/main" val="29187227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FBA8A52-6DA3-4B25-8AF2-E05C6CA5775A}" type="slidenum">
              <a:rPr lang="en-US" smtClean="0"/>
              <a:t>22</a:t>
            </a:fld>
            <a:endParaRPr lang="en-US"/>
          </a:p>
        </p:txBody>
      </p:sp>
    </p:spTree>
    <p:extLst>
      <p:ext uri="{BB962C8B-B14F-4D97-AF65-F5344CB8AC3E}">
        <p14:creationId xmlns:p14="http://schemas.microsoft.com/office/powerpoint/2010/main" val="196922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BA8A52-6DA3-4B25-8AF2-E05C6CA5775A}" type="slidenum">
              <a:rPr lang="en-US" smtClean="0"/>
              <a:t>25</a:t>
            </a:fld>
            <a:endParaRPr lang="en-US"/>
          </a:p>
        </p:txBody>
      </p:sp>
    </p:spTree>
    <p:extLst>
      <p:ext uri="{BB962C8B-B14F-4D97-AF65-F5344CB8AC3E}">
        <p14:creationId xmlns:p14="http://schemas.microsoft.com/office/powerpoint/2010/main" val="30145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E06CAEE-99CA-3642-2A9F-8F420AF507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72E48EF-1642-FEF8-BE54-AFD2C82E28D3}"/>
              </a:ext>
            </a:extLst>
          </p:cNvPr>
          <p:cNvSpPr>
            <a:spLocks noGrp="1"/>
          </p:cNvSpPr>
          <p:nvPr>
            <p:ph type="ctrTitle"/>
          </p:nvPr>
        </p:nvSpPr>
        <p:spPr>
          <a:xfrm>
            <a:off x="1524000" y="3016634"/>
            <a:ext cx="9144000" cy="896141"/>
          </a:xfrm>
        </p:spPr>
        <p:txBody>
          <a:bodyPr anchor="b">
            <a:normAutofit/>
          </a:bodyPr>
          <a:lstStyle>
            <a:lvl1pPr algn="l">
              <a:defRPr sz="44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95683663-3024-ED8F-057B-28E426B8FD2B}"/>
              </a:ext>
            </a:extLst>
          </p:cNvPr>
          <p:cNvSpPr>
            <a:spLocks noGrp="1"/>
          </p:cNvSpPr>
          <p:nvPr>
            <p:ph type="subTitle" idx="1" hasCustomPrompt="1"/>
          </p:nvPr>
        </p:nvSpPr>
        <p:spPr>
          <a:xfrm>
            <a:off x="1524000" y="4417046"/>
            <a:ext cx="9144000" cy="641972"/>
          </a:xfrm>
        </p:spPr>
        <p:txBody>
          <a:bodyPr>
            <a:normAutofit/>
          </a:bodyPr>
          <a:lstStyle>
            <a:lvl1pPr marL="0" indent="0" algn="l">
              <a:buNone/>
              <a:defRPr sz="32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br>
              <a:rPr lang="en-US" dirty="0"/>
            </a:br>
            <a:endParaRPr lang="en-US" dirty="0"/>
          </a:p>
        </p:txBody>
      </p:sp>
      <p:sp>
        <p:nvSpPr>
          <p:cNvPr id="9" name="TextBox 8">
            <a:extLst>
              <a:ext uri="{FF2B5EF4-FFF2-40B4-BE49-F238E27FC236}">
                <a16:creationId xmlns:a16="http://schemas.microsoft.com/office/drawing/2014/main" id="{ECBE821B-7C2D-72CC-62F2-FE1BE353964F}"/>
              </a:ext>
            </a:extLst>
          </p:cNvPr>
          <p:cNvSpPr txBox="1"/>
          <p:nvPr userDrawn="1"/>
        </p:nvSpPr>
        <p:spPr>
          <a:xfrm>
            <a:off x="1524000" y="2604053"/>
            <a:ext cx="4899991"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700" b="0" i="0" kern="1200" cap="all" spc="300" baseline="0" dirty="0">
                <a:solidFill>
                  <a:schemeClr val="bg1"/>
                </a:solidFill>
                <a:effectLst/>
                <a:latin typeface="Open Sans Light" panose="020B0306030504020204" pitchFamily="34" charset="0"/>
                <a:ea typeface="Open Sans Light" panose="020B0306030504020204" pitchFamily="34" charset="0"/>
                <a:cs typeface="Open Sans Light" panose="020B0306030504020204" pitchFamily="34" charset="0"/>
              </a:rPr>
              <a:t>BUILDING RESILIENCE:</a:t>
            </a:r>
          </a:p>
        </p:txBody>
      </p:sp>
      <p:sp>
        <p:nvSpPr>
          <p:cNvPr id="13" name="Text Placeholder 12">
            <a:extLst>
              <a:ext uri="{FF2B5EF4-FFF2-40B4-BE49-F238E27FC236}">
                <a16:creationId xmlns:a16="http://schemas.microsoft.com/office/drawing/2014/main" id="{E3DA1E0B-5B8D-1201-8DD3-266A6A7DDA87}"/>
              </a:ext>
            </a:extLst>
          </p:cNvPr>
          <p:cNvSpPr>
            <a:spLocks noGrp="1"/>
          </p:cNvSpPr>
          <p:nvPr>
            <p:ph type="body" sz="quarter" idx="13" hasCustomPrompt="1"/>
          </p:nvPr>
        </p:nvSpPr>
        <p:spPr>
          <a:xfrm>
            <a:off x="1524000" y="5089113"/>
            <a:ext cx="6884988" cy="865188"/>
          </a:xfrm>
        </p:spPr>
        <p:txBody>
          <a:bodyPr>
            <a:normAutofit/>
          </a:bodyPr>
          <a:lstStyle>
            <a:lvl1pPr marL="0" indent="0">
              <a:buFontTx/>
              <a:buNone/>
              <a:defRPr sz="2100">
                <a:solidFill>
                  <a:schemeClr val="bg1"/>
                </a:solidFill>
              </a:defRPr>
            </a:lvl1pPr>
          </a:lstStyle>
          <a:p>
            <a:pPr lvl="0"/>
            <a:r>
              <a:rPr lang="en-US" dirty="0"/>
              <a:t>Click to edit title/credentials</a:t>
            </a:r>
            <a:br>
              <a:rPr lang="en-US" dirty="0"/>
            </a:br>
            <a:r>
              <a:rPr lang="en-US" dirty="0"/>
              <a:t>Organization</a:t>
            </a:r>
          </a:p>
        </p:txBody>
      </p:sp>
    </p:spTree>
    <p:extLst>
      <p:ext uri="{BB962C8B-B14F-4D97-AF65-F5344CB8AC3E}">
        <p14:creationId xmlns:p14="http://schemas.microsoft.com/office/powerpoint/2010/main" val="3392709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D817A-8E6D-DBCD-5225-1AB79FC947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BC9EBD-B9C4-5E47-8658-C296C2AA4E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9581A0-1707-F0B0-0BFA-2E1A90EFB888}"/>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5" name="Footer Placeholder 4">
            <a:extLst>
              <a:ext uri="{FF2B5EF4-FFF2-40B4-BE49-F238E27FC236}">
                <a16:creationId xmlns:a16="http://schemas.microsoft.com/office/drawing/2014/main" id="{9ABE8DAC-5668-C1D2-665A-6DB943C3904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4DD053F-437B-D2D7-F73C-BD6C830B1E37}"/>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1549380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1C63EF-621A-9868-0B55-B2450EBD01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AEA18-6AE9-D4A2-D108-CCA3A69E7F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CFB029-2366-E091-4C72-88A549A4412C}"/>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5" name="Footer Placeholder 4">
            <a:extLst>
              <a:ext uri="{FF2B5EF4-FFF2-40B4-BE49-F238E27FC236}">
                <a16:creationId xmlns:a16="http://schemas.microsoft.com/office/drawing/2014/main" id="{3756ABC2-1261-876E-D1CB-0BEF3226968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7EEA4DD-A16B-ABD6-B7DA-ED88E62B60D7}"/>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3409260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345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8951E-B8EE-477A-B037-5649139CD19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CDBA7189-7616-40B4-85D2-18F750DEE30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5443F0-3965-4FAC-BFC4-CEF7EC91A344}"/>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CFCE6B7A-3259-4E59-B03F-F43530E822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B9EEDD8-2915-4532-B572-998AFCC93951}"/>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3682193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8951E-B8EE-477A-B037-5649139CD19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CDBA7189-7616-40B4-85D2-18F750DEE30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5443F0-3965-4FAC-BFC4-CEF7EC91A344}"/>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CFCE6B7A-3259-4E59-B03F-F43530E822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B9EEDD8-2915-4532-B572-998AFCC93951}"/>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1965342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3C0D8-ACA0-4D49-A43B-C84D8AFB37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FAD0BA-1D3E-4CCF-906D-9005F0D812DA}"/>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B804DB-4FC5-479E-BBDB-55C2514507B2}"/>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CF13C16C-84FD-473A-A1AA-31612AC6C33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144098E-A2BC-4A5D-BB8C-7B07DA4A3C94}"/>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2930325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66E8E-362A-4F22-AC41-7DC9F076F8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EC00462-8F99-444C-83FC-12A4136883F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A666B3-E863-43FB-B6A3-8C6064DAB99A}"/>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8FCECA87-A294-45CE-BC5C-D9DC0DD7974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FDFDF90-63EA-46F5-81FA-6345319C6559}"/>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1935205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0212E-893C-4C52-B480-6D01094924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C2281C-9F70-4F29-B9D0-B770F2ED3A4C}"/>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F18CEB-28F6-48D9-8A37-E655FE5214D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6230F9E-5CAA-439E-9E80-8BD2640E4755}"/>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6" name="Footer Placeholder 5">
            <a:extLst>
              <a:ext uri="{FF2B5EF4-FFF2-40B4-BE49-F238E27FC236}">
                <a16:creationId xmlns:a16="http://schemas.microsoft.com/office/drawing/2014/main" id="{BC43FD67-CC4F-47B4-A031-34081EBDED6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5B9E9EE-5841-46CB-863F-5DF10EEEA3D0}"/>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1057764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5D285-6BE4-4F04-AC1B-F957DBEE59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26362C-F386-42BD-BE6A-DD24EAAB8663}"/>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C8726F-4BEC-48AC-8D9B-C275121BE34C}"/>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2DB6FBA-F131-4B7A-8E9F-797D84DA9FD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1C91FD-9510-40AB-8D1C-F61B245E8D24}"/>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D2E55E-F976-40B4-9811-CFF0C78A14BD}"/>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8" name="Footer Placeholder 7">
            <a:extLst>
              <a:ext uri="{FF2B5EF4-FFF2-40B4-BE49-F238E27FC236}">
                <a16:creationId xmlns:a16="http://schemas.microsoft.com/office/drawing/2014/main" id="{1DC6B74E-CB06-4C7E-9C1E-662DB57C95C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FDD839A2-F136-4826-BD83-4D2B663A166E}"/>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3745091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9C620-E654-4E8E-B631-160AADC443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D18A8A-5199-4AF1-AF8E-8190ECB3AA57}"/>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4" name="Footer Placeholder 3">
            <a:extLst>
              <a:ext uri="{FF2B5EF4-FFF2-40B4-BE49-F238E27FC236}">
                <a16:creationId xmlns:a16="http://schemas.microsoft.com/office/drawing/2014/main" id="{9F54EF7D-49FC-4216-A104-77603A810F0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EF7AD03-53BE-45A1-9201-74A20F0E55C8}"/>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3035946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B7C24-DEAC-C11A-791D-41C2853C30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E0FB36-67CF-6956-66CC-012A602B81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9920EB-2425-0A0F-90F3-6BBF6A0311F0}"/>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5" name="Footer Placeholder 4">
            <a:extLst>
              <a:ext uri="{FF2B5EF4-FFF2-40B4-BE49-F238E27FC236}">
                <a16:creationId xmlns:a16="http://schemas.microsoft.com/office/drawing/2014/main" id="{99995AFE-E2D1-8801-505A-0D981F5B5E4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3146508-8D95-A26E-0D60-572542910B18}"/>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42791959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2558BD-5CC6-421D-8AA0-9839B27888B7}"/>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3" name="Footer Placeholder 2">
            <a:extLst>
              <a:ext uri="{FF2B5EF4-FFF2-40B4-BE49-F238E27FC236}">
                <a16:creationId xmlns:a16="http://schemas.microsoft.com/office/drawing/2014/main" id="{4A447F5A-4FB6-48E3-8610-D9F385DA24A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41872B4C-14FA-4843-AE63-E9E8C9D11B2F}"/>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10169575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7B11A-1148-47EF-AA20-1BC4806F77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2005FF-DBE9-4D1F-B441-CBBA01619935}"/>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C41AAC-1A8B-410E-8906-4DEF29B8334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B9408A-BA45-421E-953A-97BBFAFD1577}"/>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6" name="Footer Placeholder 5">
            <a:extLst>
              <a:ext uri="{FF2B5EF4-FFF2-40B4-BE49-F238E27FC236}">
                <a16:creationId xmlns:a16="http://schemas.microsoft.com/office/drawing/2014/main" id="{21BA30F3-7E09-4D65-80B5-CF25C36D7C5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6A6B04F-6FE0-471E-9567-1BB0E90027F7}"/>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16675943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71A85-577B-438B-AEDF-B5FB9D517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C8CE66F-1B95-4755-A5A0-7881D1088D9C}"/>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CE56253-6CA5-4BAE-8A60-09CFB5F8B898}"/>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B35D0C-2A5C-488B-9297-1548C3FC8085}"/>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6" name="Footer Placeholder 5">
            <a:extLst>
              <a:ext uri="{FF2B5EF4-FFF2-40B4-BE49-F238E27FC236}">
                <a16:creationId xmlns:a16="http://schemas.microsoft.com/office/drawing/2014/main" id="{262E544E-885F-4142-9CF1-9CAABE9030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7470FFAD-627D-4977-859F-0ED067BDEFBB}"/>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691902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6A93E-C5F5-4B56-87B1-1478E51B23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83FCD3D-0486-48A0-ADD7-DA49BF32C32F}"/>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5EDDDC-819E-470C-8E91-6B31089CEF12}"/>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F47F6760-F6CC-45F6-B494-22ADAA0677C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F3A4A94-DA57-44D4-BA14-A6EF500C38DD}"/>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37484794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0F66D6-A37F-48A5-917D-00730194EDA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A7EEDC-8E84-4B92-ACAA-C40AAC86F57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2D14C-E7F6-42C1-87D2-A65E4F9FC505}"/>
              </a:ext>
            </a:extLst>
          </p:cNvPr>
          <p:cNvSpPr>
            <a:spLocks noGrp="1"/>
          </p:cNvSpPr>
          <p:nvPr>
            <p:ph type="dt" sz="half" idx="10"/>
          </p:nvPr>
        </p:nvSpPr>
        <p:spPr>
          <a:xfrm>
            <a:off x="838200" y="6356350"/>
            <a:ext cx="2743200" cy="365125"/>
          </a:xfrm>
          <a:prstGeom prst="rect">
            <a:avLst/>
          </a:prstGeom>
        </p:spPr>
        <p:txBody>
          <a:bodyPr/>
          <a:lstStyle/>
          <a:p>
            <a:fld id="{1F45F8DD-3046-4C90-8EF8-FB3F6B3EEAAE}" type="datetimeFigureOut">
              <a:rPr lang="en-US" smtClean="0"/>
              <a:t>9/16/2022</a:t>
            </a:fld>
            <a:endParaRPr lang="en-US"/>
          </a:p>
        </p:txBody>
      </p:sp>
      <p:sp>
        <p:nvSpPr>
          <p:cNvPr id="5" name="Footer Placeholder 4">
            <a:extLst>
              <a:ext uri="{FF2B5EF4-FFF2-40B4-BE49-F238E27FC236}">
                <a16:creationId xmlns:a16="http://schemas.microsoft.com/office/drawing/2014/main" id="{11414EB0-21EA-4D4A-B276-731C6E4C03D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D7A8B4C-5D50-49FB-9C5E-1CFACDDEB764}"/>
              </a:ext>
            </a:extLst>
          </p:cNvPr>
          <p:cNvSpPr>
            <a:spLocks noGrp="1"/>
          </p:cNvSpPr>
          <p:nvPr>
            <p:ph type="sldNum" sz="quarter" idx="12"/>
          </p:nvPr>
        </p:nvSpPr>
        <p:spPr>
          <a:xfrm>
            <a:off x="8610600" y="6356350"/>
            <a:ext cx="2743200" cy="365125"/>
          </a:xfrm>
          <a:prstGeom prst="rect">
            <a:avLst/>
          </a:prstGeom>
        </p:spPr>
        <p:txBody>
          <a:bodyPr/>
          <a:lstStyle/>
          <a:p>
            <a:fld id="{99078355-33DE-4191-BAD0-B3B4B81C8D79}" type="slidenum">
              <a:rPr lang="en-US" smtClean="0"/>
              <a:t>‹#›</a:t>
            </a:fld>
            <a:endParaRPr lang="en-US"/>
          </a:p>
        </p:txBody>
      </p:sp>
    </p:spTree>
    <p:extLst>
      <p:ext uri="{BB962C8B-B14F-4D97-AF65-F5344CB8AC3E}">
        <p14:creationId xmlns:p14="http://schemas.microsoft.com/office/powerpoint/2010/main" val="2647734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D7C3F-0D07-3B4C-F58F-10262A5F94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074580-30B4-E8E6-FF97-D2A9FFBD56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A6A545-7AC3-0707-E83B-073D7808C8AD}"/>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5" name="Footer Placeholder 4">
            <a:extLst>
              <a:ext uri="{FF2B5EF4-FFF2-40B4-BE49-F238E27FC236}">
                <a16:creationId xmlns:a16="http://schemas.microsoft.com/office/drawing/2014/main" id="{5E8EE73A-0969-9343-1EE9-C8BC6105D37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46A0723-F189-F4AE-6EE4-7248B887BB20}"/>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2112812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C16A-4B03-6EAB-7D15-16BD0A70FA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5CFEB8-24FA-862E-2DC7-BE901D0E48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F9AD05-8854-F521-F75E-4FF82B60FE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678B98-CC0D-0E89-C1AA-ADBBBD64202B}"/>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6" name="Footer Placeholder 5">
            <a:extLst>
              <a:ext uri="{FF2B5EF4-FFF2-40B4-BE49-F238E27FC236}">
                <a16:creationId xmlns:a16="http://schemas.microsoft.com/office/drawing/2014/main" id="{66BE6145-B976-3971-F751-962195A6702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CC24FA1-CD79-3CC9-8D25-0B1FA987EB72}"/>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2663880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A3987-1955-710D-19D6-88E014803EB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26D3F6-4027-D051-3892-3E5AB29290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4E0307-0454-DEBE-A3E5-238EDD8084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E1EBD8-16D5-03F5-7EA8-3091361F55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70F5B2E-F618-1B46-D561-92C1B75EBD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F38B8B-2F52-754B-110E-89E8EEA3FFEC}"/>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8" name="Footer Placeholder 7">
            <a:extLst>
              <a:ext uri="{FF2B5EF4-FFF2-40B4-BE49-F238E27FC236}">
                <a16:creationId xmlns:a16="http://schemas.microsoft.com/office/drawing/2014/main" id="{BC19FAB4-D0E9-35E4-D4C0-EDB94C9CEB8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10EF7F56-2090-50AF-9434-51198267F118}"/>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3750385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57314-B041-7740-6015-5E9178C467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2726AF-E6E7-A526-AEF7-EA85DD07AD0D}"/>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4" name="Footer Placeholder 3">
            <a:extLst>
              <a:ext uri="{FF2B5EF4-FFF2-40B4-BE49-F238E27FC236}">
                <a16:creationId xmlns:a16="http://schemas.microsoft.com/office/drawing/2014/main" id="{B8679A6B-6A6F-0539-ECE0-ACCB4B560C0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36BA8DBA-F894-FD11-DE85-E2F3DB579C80}"/>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113538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109A46-D90E-F673-E8DE-8A7955468E54}"/>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3" name="Footer Placeholder 2">
            <a:extLst>
              <a:ext uri="{FF2B5EF4-FFF2-40B4-BE49-F238E27FC236}">
                <a16:creationId xmlns:a16="http://schemas.microsoft.com/office/drawing/2014/main" id="{6A65581B-4DA6-4879-5973-CFE319A4A54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07CCE4D-5C18-2254-4419-8AD56C6D1153}"/>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148885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284B4-4DB9-C745-7247-8C6578291A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603A1B-BA49-0FD9-EBCD-0D3333DCC2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4AE9BB-8ECF-F1EC-F81B-E04F2741B0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DF17E5-283A-A92B-23D9-172CBEC44B02}"/>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6" name="Footer Placeholder 5">
            <a:extLst>
              <a:ext uri="{FF2B5EF4-FFF2-40B4-BE49-F238E27FC236}">
                <a16:creationId xmlns:a16="http://schemas.microsoft.com/office/drawing/2014/main" id="{E3F5027D-5934-D3F2-1E3F-604DD708668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6A193F4-1615-7F76-0B58-C7EA4D22D2EC}"/>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115110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9E80D-024C-C6A2-5671-6E843B661C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F5DC94-C72E-C9CF-552B-0FD85A6A30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ACDBCF-50A6-E0C8-EAC4-51EB234D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CA2ACC-CCAD-D81A-BB67-B7899D052C3B}"/>
              </a:ext>
            </a:extLst>
          </p:cNvPr>
          <p:cNvSpPr>
            <a:spLocks noGrp="1"/>
          </p:cNvSpPr>
          <p:nvPr>
            <p:ph type="dt" sz="half" idx="10"/>
          </p:nvPr>
        </p:nvSpPr>
        <p:spPr>
          <a:xfrm>
            <a:off x="838200" y="6356350"/>
            <a:ext cx="2743200" cy="365125"/>
          </a:xfrm>
          <a:prstGeom prst="rect">
            <a:avLst/>
          </a:prstGeom>
        </p:spPr>
        <p:txBody>
          <a:bodyPr/>
          <a:lstStyle/>
          <a:p>
            <a:fld id="{4B3B764F-4340-1F4B-BD2A-313A0A007D76}" type="datetimeFigureOut">
              <a:rPr lang="en-US" smtClean="0"/>
              <a:t>9/16/2022</a:t>
            </a:fld>
            <a:endParaRPr lang="en-US"/>
          </a:p>
        </p:txBody>
      </p:sp>
      <p:sp>
        <p:nvSpPr>
          <p:cNvPr id="6" name="Footer Placeholder 5">
            <a:extLst>
              <a:ext uri="{FF2B5EF4-FFF2-40B4-BE49-F238E27FC236}">
                <a16:creationId xmlns:a16="http://schemas.microsoft.com/office/drawing/2014/main" id="{2376E86E-9A3A-2990-E425-DDA348395C6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77C4813-FDA7-0FC3-32A9-C680AD8A9932}"/>
              </a:ext>
            </a:extLst>
          </p:cNvPr>
          <p:cNvSpPr>
            <a:spLocks noGrp="1"/>
          </p:cNvSpPr>
          <p:nvPr>
            <p:ph type="sldNum" sz="quarter" idx="12"/>
          </p:nvPr>
        </p:nvSpPr>
        <p:spPr>
          <a:xfrm>
            <a:off x="8610600" y="6356350"/>
            <a:ext cx="2743200" cy="365125"/>
          </a:xfrm>
          <a:prstGeom prst="rect">
            <a:avLst/>
          </a:prstGeom>
        </p:spPr>
        <p:txBody>
          <a:bodyPr/>
          <a:lstStyle/>
          <a:p>
            <a:fld id="{B40F81BF-2C8F-994E-A139-D1B57B5A6111}" type="slidenum">
              <a:rPr lang="en-US" smtClean="0"/>
              <a:t>‹#›</a:t>
            </a:fld>
            <a:endParaRPr lang="en-US"/>
          </a:p>
        </p:txBody>
      </p:sp>
    </p:spTree>
    <p:extLst>
      <p:ext uri="{BB962C8B-B14F-4D97-AF65-F5344CB8AC3E}">
        <p14:creationId xmlns:p14="http://schemas.microsoft.com/office/powerpoint/2010/main" val="2260317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E123E04-C67A-7DE7-3609-8A03C5BA1108}"/>
              </a:ext>
            </a:extLst>
          </p:cNvPr>
          <p:cNvPicPr>
            <a:picLocks noChangeAspect="1"/>
          </p:cNvPicPr>
          <p:nvPr userDrawn="1"/>
        </p:nvPicPr>
        <p:blipFill>
          <a:blip r:embed="rId15"/>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FD59E680-1D14-5E32-8DF3-4E159AB70C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770F6BD-1893-21F5-0B1B-5B465E903A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88714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txStyles>
    <p:title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2400" kern="12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2400" kern="12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26000">
              <a:srgbClr val="020255"/>
            </a:gs>
            <a:gs pos="45000">
              <a:srgbClr val="060158"/>
            </a:gs>
            <a:gs pos="97818">
              <a:schemeClr val="accent1">
                <a:lumMod val="75000"/>
              </a:schemeClr>
            </a:gs>
            <a:gs pos="76000">
              <a:srgbClr val="020852"/>
            </a:gs>
          </a:gsLst>
          <a:lin ang="8400000" scaled="0"/>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57ED4-3AA4-43E7-9DA6-A85EF282131D}"/>
              </a:ext>
            </a:extLst>
          </p:cNvPr>
          <p:cNvSpPr>
            <a:spLocks noGrp="1"/>
          </p:cNvSpPr>
          <p:nvPr>
            <p:ph type="title"/>
          </p:nvPr>
        </p:nvSpPr>
        <p:spPr>
          <a:xfrm>
            <a:off x="3772758" y="2906329"/>
            <a:ext cx="8419242" cy="132556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5462059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800" kern="1200">
          <a:solidFill>
            <a:schemeClr val="tx1"/>
          </a:solidFill>
          <a:latin typeface="Garamond" panose="020204040303010108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em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1.sv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35.sv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35.sv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microsoft.com/office/2007/relationships/hdphoto" Target="../media/hdphoto1.wdp"/><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4.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35.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4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2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26.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png"/><Relationship Id="rId7"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image" Target="../media/image18.jpg"/><Relationship Id="rId9" Type="http://schemas.openxmlformats.org/officeDocument/2006/relationships/image" Target="../media/image23.jp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27.jpe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50187"/>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8" name="Picture 4">
            <a:extLst>
              <a:ext uri="{FF2B5EF4-FFF2-40B4-BE49-F238E27FC236}">
                <a16:creationId xmlns:a16="http://schemas.microsoft.com/office/drawing/2014/main" id="{E01E6B9A-17B6-4148-BD3F-4748A832E633}"/>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1524" y="0"/>
            <a:ext cx="12192000" cy="45402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C4CD389-600C-4A2C-ABB1-73F7F905E963}"/>
              </a:ext>
            </a:extLst>
          </p:cNvPr>
          <p:cNvSpPr/>
          <p:nvPr/>
        </p:nvSpPr>
        <p:spPr>
          <a:xfrm>
            <a:off x="-1524" y="3828894"/>
            <a:ext cx="12190476" cy="830997"/>
          </a:xfrm>
          <a:prstGeom prst="rect">
            <a:avLst/>
          </a:prstGeom>
          <a:solidFill>
            <a:srgbClr val="8294DC"/>
          </a:solidFill>
        </p:spPr>
        <p:txBody>
          <a:bodyPr wrap="square">
            <a:spAutoFit/>
          </a:bodyPr>
          <a:lstStyle/>
          <a:p>
            <a:pPr algn="ctr"/>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CLOSING CEREMONY</a:t>
            </a:r>
          </a:p>
        </p:txBody>
      </p:sp>
      <p:sp>
        <p:nvSpPr>
          <p:cNvPr id="3" name="Rectangle 2">
            <a:extLst>
              <a:ext uri="{FF2B5EF4-FFF2-40B4-BE49-F238E27FC236}">
                <a16:creationId xmlns:a16="http://schemas.microsoft.com/office/drawing/2014/main" id="{3996DA39-E990-4AE7-A9D6-B6DB66CC1A1C}"/>
              </a:ext>
            </a:extLst>
          </p:cNvPr>
          <p:cNvSpPr/>
          <p:nvPr/>
        </p:nvSpPr>
        <p:spPr>
          <a:xfrm>
            <a:off x="-1524" y="-1"/>
            <a:ext cx="5110852" cy="2215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CF 10">
            <a:extLst>
              <a:ext uri="{FF2B5EF4-FFF2-40B4-BE49-F238E27FC236}">
                <a16:creationId xmlns:a16="http://schemas.microsoft.com/office/drawing/2014/main" id="{26F29D79-A704-4666-8C24-FAC9FABC33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424" y="137631"/>
            <a:ext cx="4568956" cy="177681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42C15C2-863E-40E1-86E4-886874BE7EA3}"/>
              </a:ext>
            </a:extLst>
          </p:cNvPr>
          <p:cNvSpPr txBox="1"/>
          <p:nvPr/>
        </p:nvSpPr>
        <p:spPr>
          <a:xfrm>
            <a:off x="7534275" y="5530530"/>
            <a:ext cx="4953000" cy="861774"/>
          </a:xfrm>
          <a:prstGeom prst="rect">
            <a:avLst/>
          </a:prstGeom>
          <a:noFill/>
        </p:spPr>
        <p:txBody>
          <a:bodyPr wrap="square">
            <a:spAutoFit/>
          </a:bodyPr>
          <a:lstStyle/>
          <a:p>
            <a:pPr>
              <a:defRPr/>
            </a:pPr>
            <a:r>
              <a:rPr lang="en-GB" dirty="0">
                <a:solidFill>
                  <a:schemeClr val="bg1"/>
                </a:solidFill>
                <a:latin typeface="+mn-lt"/>
              </a:rPr>
              <a:t>Professor Asha Kanwar </a:t>
            </a:r>
          </a:p>
          <a:p>
            <a:pPr>
              <a:defRPr/>
            </a:pPr>
            <a:r>
              <a:rPr lang="en-GB" sz="1600" dirty="0">
                <a:solidFill>
                  <a:schemeClr val="bg1"/>
                </a:solidFill>
                <a:latin typeface="+mn-lt"/>
              </a:rPr>
              <a:t>President and CEO, Commonwealth of Learning</a:t>
            </a:r>
          </a:p>
          <a:p>
            <a:pPr>
              <a:defRPr/>
            </a:pPr>
            <a:r>
              <a:rPr lang="en-GB" sz="1600" dirty="0">
                <a:solidFill>
                  <a:schemeClr val="bg1"/>
                </a:solidFill>
                <a:latin typeface="+mn-lt"/>
              </a:rPr>
              <a:t>September 16, 2022</a:t>
            </a:r>
            <a:endParaRPr lang="en-US" sz="1600" dirty="0">
              <a:solidFill>
                <a:schemeClr val="bg1"/>
              </a:solidFill>
            </a:endParaRPr>
          </a:p>
        </p:txBody>
      </p:sp>
      <p:pic>
        <p:nvPicPr>
          <p:cNvPr id="12" name="Picture 11">
            <a:extLst>
              <a:ext uri="{FF2B5EF4-FFF2-40B4-BE49-F238E27FC236}">
                <a16:creationId xmlns:a16="http://schemas.microsoft.com/office/drawing/2014/main" id="{5B47EDA0-B48A-44C4-9F80-13C5010824DC}"/>
              </a:ext>
            </a:extLst>
          </p:cNvPr>
          <p:cNvPicPr>
            <a:picLocks noChangeAspect="1"/>
          </p:cNvPicPr>
          <p:nvPr/>
        </p:nvPicPr>
        <p:blipFill rotWithShape="1">
          <a:blip r:embed="rId5"/>
          <a:srcRect r="86085"/>
          <a:stretch/>
        </p:blipFill>
        <p:spPr>
          <a:xfrm>
            <a:off x="6657141" y="5349424"/>
            <a:ext cx="800934" cy="1438958"/>
          </a:xfrm>
          <a:prstGeom prst="rect">
            <a:avLst/>
          </a:prstGeom>
        </p:spPr>
      </p:pic>
    </p:spTree>
    <p:extLst>
      <p:ext uri="{BB962C8B-B14F-4D97-AF65-F5344CB8AC3E}">
        <p14:creationId xmlns:p14="http://schemas.microsoft.com/office/powerpoint/2010/main" val="217980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50188"/>
        </a:solidFill>
        <a:effectLst/>
      </p:bgPr>
    </p:bg>
    <p:spTree>
      <p:nvGrpSpPr>
        <p:cNvPr id="1" name=""/>
        <p:cNvGrpSpPr/>
        <p:nvPr/>
      </p:nvGrpSpPr>
      <p:grpSpPr>
        <a:xfrm>
          <a:off x="0" y="0"/>
          <a:ext cx="0" cy="0"/>
          <a:chOff x="0" y="0"/>
          <a:chExt cx="0" cy="0"/>
        </a:xfrm>
      </p:grpSpPr>
      <p:pic>
        <p:nvPicPr>
          <p:cNvPr id="8194" name="Picture 2" descr="Image">
            <a:extLst>
              <a:ext uri="{FF2B5EF4-FFF2-40B4-BE49-F238E27FC236}">
                <a16:creationId xmlns:a16="http://schemas.microsoft.com/office/drawing/2014/main" id="{D057C9E8-D705-AFD5-B387-43521B5E85E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943" t="32224" r="11334" b="34300"/>
          <a:stretch/>
        </p:blipFill>
        <p:spPr bwMode="auto">
          <a:xfrm>
            <a:off x="0" y="0"/>
            <a:ext cx="7343776"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2629A79-F961-5C20-7CE4-317B8F50B884}"/>
              </a:ext>
            </a:extLst>
          </p:cNvPr>
          <p:cNvSpPr txBox="1"/>
          <p:nvPr/>
        </p:nvSpPr>
        <p:spPr>
          <a:xfrm>
            <a:off x="7830911" y="457342"/>
            <a:ext cx="4018190" cy="5816977"/>
          </a:xfrm>
          <a:prstGeom prst="rect">
            <a:avLst/>
          </a:prstGeom>
          <a:noFill/>
        </p:spPr>
        <p:txBody>
          <a:bodyPr wrap="square">
            <a:spAutoFit/>
          </a:bodyPr>
          <a:lstStyle/>
          <a:p>
            <a:pPr algn="l"/>
            <a:r>
              <a:rPr lang="en-US" sz="3600" b="1" i="0" dirty="0">
                <a:solidFill>
                  <a:schemeClr val="bg1"/>
                </a:solidFill>
                <a:effectLst/>
                <a:latin typeface="Open Sans" panose="020B0606030504020204" pitchFamily="34" charset="0"/>
              </a:rPr>
              <a:t>KEYNOTE: </a:t>
            </a:r>
          </a:p>
          <a:p>
            <a:pPr algn="l"/>
            <a:r>
              <a:rPr lang="en-US" sz="3600" b="1" i="0" dirty="0">
                <a:solidFill>
                  <a:schemeClr val="bg1"/>
                </a:solidFill>
                <a:effectLst/>
                <a:latin typeface="Open Sans" panose="020B0606030504020204" pitchFamily="34" charset="0"/>
              </a:rPr>
              <a:t>COUNTRY SHOWCASE</a:t>
            </a:r>
          </a:p>
          <a:p>
            <a:pPr algn="l"/>
            <a:endParaRPr lang="en-US" b="1" i="0" dirty="0">
              <a:solidFill>
                <a:schemeClr val="bg1"/>
              </a:solidFill>
              <a:effectLst/>
              <a:latin typeface="Open Sans" panose="020B0606030504020204" pitchFamily="34" charset="0"/>
            </a:endParaRPr>
          </a:p>
          <a:p>
            <a:pPr algn="l"/>
            <a:r>
              <a:rPr lang="en-US" sz="2400" b="1" i="0" dirty="0">
                <a:solidFill>
                  <a:schemeClr val="bg1"/>
                </a:solidFill>
                <a:effectLst/>
                <a:latin typeface="Open Sans" panose="020B0606030504020204" pitchFamily="34" charset="0"/>
              </a:rPr>
              <a:t>Claudette McGowan, Global Executive Officer, TD Bank</a:t>
            </a:r>
            <a:endParaRPr lang="en-US" sz="2400" b="0" i="0" dirty="0">
              <a:solidFill>
                <a:schemeClr val="bg1"/>
              </a:solidFill>
              <a:effectLst/>
              <a:latin typeface="Open Sans" panose="020B0606030504020204" pitchFamily="34" charset="0"/>
            </a:endParaRPr>
          </a:p>
          <a:p>
            <a:pPr algn="l"/>
            <a:endParaRPr lang="en-US" sz="2400" b="1" i="0" dirty="0">
              <a:solidFill>
                <a:schemeClr val="bg1"/>
              </a:solidFill>
              <a:effectLst/>
              <a:latin typeface="Open Sans" panose="020B0606030504020204" pitchFamily="34" charset="0"/>
            </a:endParaRPr>
          </a:p>
          <a:p>
            <a:pPr algn="l"/>
            <a:endParaRPr lang="en-US" sz="2400" b="1" dirty="0">
              <a:solidFill>
                <a:schemeClr val="bg1"/>
              </a:solidFill>
              <a:latin typeface="Open Sans" panose="020B0606030504020204" pitchFamily="34" charset="0"/>
            </a:endParaRPr>
          </a:p>
          <a:p>
            <a:pPr algn="l"/>
            <a:endParaRPr lang="en-US" sz="2400" b="1" dirty="0">
              <a:solidFill>
                <a:schemeClr val="bg1"/>
              </a:solidFill>
              <a:latin typeface="Open Sans" panose="020B0606030504020204" pitchFamily="34" charset="0"/>
            </a:endParaRPr>
          </a:p>
          <a:p>
            <a:pPr algn="l"/>
            <a:endParaRPr lang="en-US" sz="2400" b="1" dirty="0">
              <a:solidFill>
                <a:schemeClr val="bg1"/>
              </a:solidFill>
              <a:latin typeface="Open Sans" panose="020B0606030504020204" pitchFamily="34" charset="0"/>
            </a:endParaRPr>
          </a:p>
          <a:p>
            <a:pPr algn="l"/>
            <a:endParaRPr lang="en-US" sz="2400" b="1" dirty="0">
              <a:solidFill>
                <a:schemeClr val="bg1"/>
              </a:solidFill>
              <a:latin typeface="Open Sans" panose="020B0606030504020204" pitchFamily="34" charset="0"/>
            </a:endParaRPr>
          </a:p>
          <a:p>
            <a:pPr algn="r"/>
            <a:r>
              <a:rPr lang="en-US" b="1" i="0" dirty="0">
                <a:solidFill>
                  <a:schemeClr val="bg1"/>
                </a:solidFill>
                <a:effectLst/>
                <a:latin typeface="Open Sans" panose="020B0606030504020204" pitchFamily="34" charset="0"/>
              </a:rPr>
              <a:t>CHAIR</a:t>
            </a:r>
          </a:p>
          <a:p>
            <a:pPr algn="r"/>
            <a:r>
              <a:rPr lang="en-US" i="0" dirty="0">
                <a:solidFill>
                  <a:schemeClr val="bg1"/>
                </a:solidFill>
                <a:effectLst/>
                <a:latin typeface="Open Sans" panose="020B0606030504020204" pitchFamily="34" charset="0"/>
              </a:rPr>
              <a:t>Dr. Peter Scott, President, Athabasca University</a:t>
            </a:r>
          </a:p>
        </p:txBody>
      </p:sp>
      <p:pic>
        <p:nvPicPr>
          <p:cNvPr id="4" name="Picture 4">
            <a:extLst>
              <a:ext uri="{FF2B5EF4-FFF2-40B4-BE49-F238E27FC236}">
                <a16:creationId xmlns:a16="http://schemas.microsoft.com/office/drawing/2014/main" id="{660C5F83-2EDB-C530-DC17-87BECF65A5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1200" y="3798098"/>
            <a:ext cx="1589332" cy="1589332"/>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B4A383D-464D-2214-F79F-7B1F8C5FE5D6}"/>
              </a:ext>
            </a:extLst>
          </p:cNvPr>
          <p:cNvSpPr/>
          <p:nvPr/>
        </p:nvSpPr>
        <p:spPr>
          <a:xfrm>
            <a:off x="-1" y="4524375"/>
            <a:ext cx="8620125" cy="2333625"/>
          </a:xfrm>
          <a:prstGeom prst="rect">
            <a:avLst/>
          </a:prstGeom>
          <a:solidFill>
            <a:srgbClr val="433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FCDAEA1-AA88-EA52-D335-12315039243A}"/>
              </a:ext>
            </a:extLst>
          </p:cNvPr>
          <p:cNvSpPr txBox="1"/>
          <p:nvPr/>
        </p:nvSpPr>
        <p:spPr>
          <a:xfrm>
            <a:off x="3005024" y="4706272"/>
            <a:ext cx="5786551" cy="1815882"/>
          </a:xfrm>
          <a:prstGeom prst="rect">
            <a:avLst/>
          </a:prstGeom>
          <a:noFill/>
        </p:spPr>
        <p:txBody>
          <a:bodyPr wrap="square" rtlCol="0">
            <a:spAutoFit/>
          </a:bodyPr>
          <a:lstStyle/>
          <a:p>
            <a:r>
              <a:rPr lang="en-US" sz="2800" i="1" dirty="0">
                <a:solidFill>
                  <a:schemeClr val="bg1"/>
                </a:solidFill>
                <a:latin typeface="Open Sans" panose="020B0606030504020204" pitchFamily="34" charset="0"/>
                <a:ea typeface="Open Sans" panose="020B0606030504020204" pitchFamily="34" charset="0"/>
                <a:cs typeface="Open Sans" panose="020B0606030504020204" pitchFamily="34" charset="0"/>
              </a:rPr>
              <a:t>I can’t emphasize how important cybersecurity is. Protecting data, protecting privacy – it’s critical to everything we do</a:t>
            </a:r>
            <a:endParaRPr lang="en-CA" sz="2800"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6" descr="PCF 10">
            <a:extLst>
              <a:ext uri="{FF2B5EF4-FFF2-40B4-BE49-F238E27FC236}">
                <a16:creationId xmlns:a16="http://schemas.microsoft.com/office/drawing/2014/main" id="{5C55F0EB-FE61-4755-A919-32C3F85AFA2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1284"/>
          <a:stretch/>
        </p:blipFill>
        <p:spPr bwMode="auto">
          <a:xfrm rot="1662453">
            <a:off x="-1998261" y="3017332"/>
            <a:ext cx="4910921" cy="4932825"/>
          </a:xfrm>
          <a:prstGeom prst="rect">
            <a:avLst/>
          </a:prstGeom>
          <a:noFill/>
          <a:extLst>
            <a:ext uri="{909E8E84-426E-40DD-AFC4-6F175D3DCCD1}">
              <a14:hiddenFill xmlns:a14="http://schemas.microsoft.com/office/drawing/2010/main">
                <a:solidFill>
                  <a:srgbClr val="FFFFFF"/>
                </a:solidFill>
              </a14:hiddenFill>
            </a:ext>
          </a:extLst>
        </p:spPr>
      </p:pic>
      <p:pic>
        <p:nvPicPr>
          <p:cNvPr id="7" name="Graphic 6" descr="Open quotation mark with solid fill">
            <a:extLst>
              <a:ext uri="{FF2B5EF4-FFF2-40B4-BE49-F238E27FC236}">
                <a16:creationId xmlns:a16="http://schemas.microsoft.com/office/drawing/2014/main" id="{1AE19C6F-CFE6-61C8-EFD8-6638BB44B84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23948" y="4473030"/>
            <a:ext cx="914400" cy="914400"/>
          </a:xfrm>
          <a:prstGeom prst="rect">
            <a:avLst/>
          </a:prstGeom>
        </p:spPr>
      </p:pic>
    </p:spTree>
    <p:extLst>
      <p:ext uri="{BB962C8B-B14F-4D97-AF65-F5344CB8AC3E}">
        <p14:creationId xmlns:p14="http://schemas.microsoft.com/office/powerpoint/2010/main" val="31042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5B3751E2-C4DC-FBA4-14D2-CD212471C2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5925" y="2603372"/>
            <a:ext cx="1826162" cy="182616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 name="Picture 2" descr="https://scontent-kul1-1.xx.fbcdn.net/v/t1.0-9/15219622_1350399525005045_324726720252300737_n.jpg?oh=246b4ef6c90f934df006a560efff5863&amp;oe=58B5C31C">
            <a:extLst>
              <a:ext uri="{FF2B5EF4-FFF2-40B4-BE49-F238E27FC236}">
                <a16:creationId xmlns:a16="http://schemas.microsoft.com/office/drawing/2014/main" id="{59234E22-884A-45F4-AAA5-98D7B2A78F7E}"/>
              </a:ext>
            </a:extLst>
          </p:cNvPr>
          <p:cNvPicPr>
            <a:picLocks noChangeAspect="1" noChangeArrowheads="1"/>
          </p:cNvPicPr>
          <p:nvPr/>
        </p:nvPicPr>
        <p:blipFill rotWithShape="1">
          <a:blip r:embed="rId3">
            <a:duotone>
              <a:prstClr val="black"/>
              <a:schemeClr val="tx2">
                <a:tint val="45000"/>
                <a:satMod val="400000"/>
              </a:schemeClr>
            </a:duotone>
            <a:extLst>
              <a:ext uri="{28A0092B-C50C-407E-A947-70E740481C1C}">
                <a14:useLocalDpi xmlns:a14="http://schemas.microsoft.com/office/drawing/2010/main" val="0"/>
              </a:ext>
            </a:extLst>
          </a:blip>
          <a:srcRect l="11821" t="22094" r="24312" b="58513"/>
          <a:stretch/>
        </p:blipFill>
        <p:spPr bwMode="auto">
          <a:xfrm>
            <a:off x="2216215" y="-18229"/>
            <a:ext cx="9975786" cy="20193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D48AAEEC-FDA2-4F46-8DFB-89C8B0C60B4A}"/>
              </a:ext>
            </a:extLst>
          </p:cNvPr>
          <p:cNvSpPr/>
          <p:nvPr/>
        </p:nvSpPr>
        <p:spPr>
          <a:xfrm>
            <a:off x="-38100" y="0"/>
            <a:ext cx="7697958" cy="2019300"/>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24BB098-196B-49BD-AB2A-0BC34199D0DD}"/>
              </a:ext>
            </a:extLst>
          </p:cNvPr>
          <p:cNvSpPr txBox="1"/>
          <p:nvPr/>
        </p:nvSpPr>
        <p:spPr>
          <a:xfrm>
            <a:off x="511087" y="594151"/>
            <a:ext cx="8049812" cy="923330"/>
          </a:xfrm>
          <a:prstGeom prst="rect">
            <a:avLst/>
          </a:prstGeom>
          <a:noFill/>
        </p:spPr>
        <p:txBody>
          <a:bodyPr wrap="square" rtlCol="0">
            <a:spAutoFit/>
          </a:bodyPr>
          <a:lstStyle/>
          <a:p>
            <a:r>
              <a:rPr lang="en-US" sz="5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Asa Briggs Lecture</a:t>
            </a:r>
          </a:p>
        </p:txBody>
      </p:sp>
      <p:sp>
        <p:nvSpPr>
          <p:cNvPr id="12" name="TextBox 11">
            <a:extLst>
              <a:ext uri="{FF2B5EF4-FFF2-40B4-BE49-F238E27FC236}">
                <a16:creationId xmlns:a16="http://schemas.microsoft.com/office/drawing/2014/main" id="{9465FEE3-B523-4DEB-948E-B888CE791439}"/>
              </a:ext>
            </a:extLst>
          </p:cNvPr>
          <p:cNvSpPr txBox="1"/>
          <p:nvPr/>
        </p:nvSpPr>
        <p:spPr>
          <a:xfrm>
            <a:off x="9347982" y="4503783"/>
            <a:ext cx="2631231" cy="1200329"/>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CHAIR </a:t>
            </a:r>
            <a:br>
              <a:rPr lang="en-US" dirty="0">
                <a:latin typeface="Open Sans" panose="020B0606030504020204" pitchFamily="34" charset="0"/>
                <a:ea typeface="Open Sans" panose="020B0606030504020204" pitchFamily="34" charset="0"/>
                <a:cs typeface="Open Sans" panose="020B0606030504020204" pitchFamily="34" charset="0"/>
              </a:rPr>
            </a:br>
            <a:r>
              <a:rPr lang="en-US" dirty="0">
                <a:latin typeface="Open Sans" panose="020B0606030504020204" pitchFamily="34" charset="0"/>
                <a:ea typeface="Open Sans" panose="020B0606030504020204" pitchFamily="34" charset="0"/>
                <a:cs typeface="Open Sans" panose="020B0606030504020204" pitchFamily="34" charset="0"/>
              </a:rPr>
              <a:t>Dr. Peter Scott, President, Athabasca University</a:t>
            </a:r>
          </a:p>
        </p:txBody>
      </p:sp>
      <p:pic>
        <p:nvPicPr>
          <p:cNvPr id="5122" name="Picture 2" descr="Tim Blackman">
            <a:extLst>
              <a:ext uri="{FF2B5EF4-FFF2-40B4-BE49-F238E27FC236}">
                <a16:creationId xmlns:a16="http://schemas.microsoft.com/office/drawing/2014/main" id="{6B5F488E-E97F-9255-1CBA-3B1338E7325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60" r="14973"/>
          <a:stretch/>
        </p:blipFill>
        <p:spPr bwMode="auto">
          <a:xfrm>
            <a:off x="-38100" y="2001070"/>
            <a:ext cx="3200401" cy="485692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87FF491-6FFF-3CCA-589F-D59946EA3B00}"/>
              </a:ext>
            </a:extLst>
          </p:cNvPr>
          <p:cNvSpPr txBox="1"/>
          <p:nvPr/>
        </p:nvSpPr>
        <p:spPr>
          <a:xfrm>
            <a:off x="3775047" y="2284213"/>
            <a:ext cx="5637402" cy="3416320"/>
          </a:xfrm>
          <a:prstGeom prst="rect">
            <a:avLst/>
          </a:prstGeom>
          <a:noFill/>
        </p:spPr>
        <p:txBody>
          <a:bodyPr wrap="square">
            <a:spAutoFit/>
          </a:bodyPr>
          <a:lstStyle/>
          <a:p>
            <a:r>
              <a:rPr lang="en-US" sz="3600" i="1" dirty="0">
                <a:solidFill>
                  <a:srgbClr val="250188"/>
                </a:solidFill>
                <a:latin typeface="Open Sans" panose="020B0606030504020204" pitchFamily="34" charset="0"/>
                <a:ea typeface="Open Sans" panose="020B0606030504020204" pitchFamily="34" charset="0"/>
                <a:cs typeface="Open Sans" panose="020B0606030504020204" pitchFamily="34" charset="0"/>
              </a:rPr>
              <a:t>that open learning is the most modern, efficient and cost-effective pathway for underprivileged students seeking higher education opportunities”</a:t>
            </a:r>
            <a:endParaRPr lang="en-US" sz="3600" dirty="0">
              <a:solidFill>
                <a:srgbClr val="250188"/>
              </a:solidFill>
            </a:endParaRPr>
          </a:p>
        </p:txBody>
      </p:sp>
      <p:pic>
        <p:nvPicPr>
          <p:cNvPr id="15" name="Graphic 14" descr="Open quotation mark with solid fill">
            <a:extLst>
              <a:ext uri="{FF2B5EF4-FFF2-40B4-BE49-F238E27FC236}">
                <a16:creationId xmlns:a16="http://schemas.microsoft.com/office/drawing/2014/main" id="{E3475537-5EC9-F568-61F8-BA2CC4A8FC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74083" y="2056038"/>
            <a:ext cx="914400" cy="914400"/>
          </a:xfrm>
          <a:prstGeom prst="rect">
            <a:avLst/>
          </a:prstGeom>
        </p:spPr>
      </p:pic>
    </p:spTree>
    <p:extLst>
      <p:ext uri="{BB962C8B-B14F-4D97-AF65-F5344CB8AC3E}">
        <p14:creationId xmlns:p14="http://schemas.microsoft.com/office/powerpoint/2010/main" val="315384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Image">
            <a:extLst>
              <a:ext uri="{FF2B5EF4-FFF2-40B4-BE49-F238E27FC236}">
                <a16:creationId xmlns:a16="http://schemas.microsoft.com/office/drawing/2014/main" id="{9397BAD4-CF79-A417-9635-E539A77776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18"/>
          <a:stretch/>
        </p:blipFill>
        <p:spPr bwMode="auto">
          <a:xfrm>
            <a:off x="-2" y="-302477"/>
            <a:ext cx="12192001" cy="766407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82115ACF-EAB3-07D8-35D4-4F7528ACC0E5}"/>
              </a:ext>
            </a:extLst>
          </p:cNvPr>
          <p:cNvSpPr/>
          <p:nvPr/>
        </p:nvSpPr>
        <p:spPr>
          <a:xfrm>
            <a:off x="-1" y="1619250"/>
            <a:ext cx="12192000" cy="1809750"/>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4439571-E3C2-45B3-996B-8CC0E93B42BF}"/>
              </a:ext>
            </a:extLst>
          </p:cNvPr>
          <p:cNvSpPr/>
          <p:nvPr/>
        </p:nvSpPr>
        <p:spPr>
          <a:xfrm>
            <a:off x="257175" y="1780351"/>
            <a:ext cx="11715750" cy="1815882"/>
          </a:xfrm>
          <a:prstGeom prst="rect">
            <a:avLst/>
          </a:prstGeom>
          <a:effectLst>
            <a:glow>
              <a:schemeClr val="accent1">
                <a:alpha val="12000"/>
              </a:schemeClr>
            </a:glo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Conferment of COL Honorary Fellows &amp; Excellence in Distance Education Awards</a:t>
            </a:r>
            <a:br>
              <a:rPr kumimoji="0" lang="en-US" sz="4400" b="1" i="0" u="none" strike="noStrike" kern="1200" cap="none" spc="0" normalizeH="0" baseline="0" noProof="0" dirty="0">
                <a:ln>
                  <a:noFill/>
                </a:ln>
                <a:solidFill>
                  <a:srgbClr val="002060"/>
                </a:solidFill>
                <a:effectLst/>
                <a:uLnTx/>
                <a:uFillTx/>
                <a:latin typeface="Open Sans" panose="020B0606030504020204" pitchFamily="34" charset="0"/>
                <a:ea typeface="Open Sans" panose="020B0606030504020204" pitchFamily="34" charset="0"/>
                <a:cs typeface="Open Sans" panose="020B0606030504020204" pitchFamily="34" charset="0"/>
              </a:rPr>
            </a:br>
            <a:endParaRPr kumimoji="0" lang="en-US" sz="2400" b="0" i="0" u="none" strike="noStrike" kern="1200" cap="none" spc="600" normalizeH="0" baseline="0" noProof="0" dirty="0">
              <a:ln>
                <a:noFill/>
              </a:ln>
              <a:solidFill>
                <a:srgbClr val="00206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6967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a suit&#10;&#10;Description automatically generated with medium confidence">
            <a:extLst>
              <a:ext uri="{FF2B5EF4-FFF2-40B4-BE49-F238E27FC236}">
                <a16:creationId xmlns:a16="http://schemas.microsoft.com/office/drawing/2014/main" id="{3D621A2D-BC57-803B-EA99-AA94D89A3C65}"/>
              </a:ext>
            </a:extLst>
          </p:cNvPr>
          <p:cNvPicPr>
            <a:picLocks noChangeAspect="1"/>
          </p:cNvPicPr>
          <p:nvPr/>
        </p:nvPicPr>
        <p:blipFill rotWithShape="1">
          <a:blip r:embed="rId2"/>
          <a:srcRect l="261" t="2357" r="-261" b="7856"/>
          <a:stretch/>
        </p:blipFill>
        <p:spPr>
          <a:xfrm>
            <a:off x="-15929" y="1"/>
            <a:ext cx="12223858" cy="6858000"/>
          </a:xfrm>
          <a:prstGeom prst="rect">
            <a:avLst/>
          </a:prstGeom>
        </p:spPr>
      </p:pic>
    </p:spTree>
    <p:extLst>
      <p:ext uri="{BB962C8B-B14F-4D97-AF65-F5344CB8AC3E}">
        <p14:creationId xmlns:p14="http://schemas.microsoft.com/office/powerpoint/2010/main" val="3097216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068AA-D6E9-F588-4F9C-6F8BD8685D3B}"/>
              </a:ext>
            </a:extLst>
          </p:cNvPr>
          <p:cNvSpPr>
            <a:spLocks noGrp="1"/>
          </p:cNvSpPr>
          <p:nvPr>
            <p:ph type="title"/>
          </p:nvPr>
        </p:nvSpPr>
        <p:spPr/>
        <p:txBody>
          <a:bodyPr/>
          <a:lstStyle/>
          <a:p>
            <a:pPr algn="ctr"/>
            <a:r>
              <a:rPr lang="en-US" dirty="0"/>
              <a:t>Inaugural Session</a:t>
            </a:r>
          </a:p>
        </p:txBody>
      </p:sp>
      <p:pic>
        <p:nvPicPr>
          <p:cNvPr id="2050" name="Picture 2" descr="Image">
            <a:extLst>
              <a:ext uri="{FF2B5EF4-FFF2-40B4-BE49-F238E27FC236}">
                <a16:creationId xmlns:a16="http://schemas.microsoft.com/office/drawing/2014/main" id="{2C272646-1833-9D20-0DAA-FCB85EF3B2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648"/>
          <a:stretch/>
        </p:blipFill>
        <p:spPr bwMode="auto">
          <a:xfrm>
            <a:off x="-1" y="1552575"/>
            <a:ext cx="12296775" cy="556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578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a:extLst>
              <a:ext uri="{FF2B5EF4-FFF2-40B4-BE49-F238E27FC236}">
                <a16:creationId xmlns:a16="http://schemas.microsoft.com/office/drawing/2014/main" id="{F7768817-3010-A6CF-4E39-CF64945FB1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28" t="13161"/>
          <a:stretch/>
        </p:blipFill>
        <p:spPr bwMode="auto">
          <a:xfrm>
            <a:off x="6270297" y="0"/>
            <a:ext cx="5921704"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A818962-93DF-6B18-14B4-2A3E331D8EAC}"/>
              </a:ext>
            </a:extLst>
          </p:cNvPr>
          <p:cNvSpPr/>
          <p:nvPr/>
        </p:nvSpPr>
        <p:spPr>
          <a:xfrm>
            <a:off x="6270297" y="3886200"/>
            <a:ext cx="5921704" cy="29718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75B6D-71CF-2E73-E6E1-375D76D8EAA8}"/>
              </a:ext>
            </a:extLst>
          </p:cNvPr>
          <p:cNvSpPr>
            <a:spLocks noGrp="1"/>
          </p:cNvSpPr>
          <p:nvPr>
            <p:ph type="title"/>
          </p:nvPr>
        </p:nvSpPr>
        <p:spPr>
          <a:xfrm>
            <a:off x="563170" y="390877"/>
            <a:ext cx="10515600" cy="1325563"/>
          </a:xfrm>
        </p:spPr>
        <p:txBody>
          <a:bodyPr>
            <a:normAutofit/>
          </a:bodyPr>
          <a:lstStyle/>
          <a:p>
            <a:r>
              <a:rPr lang="en-US" dirty="0"/>
              <a:t>Keynote: </a:t>
            </a:r>
            <a:br>
              <a:rPr lang="en-US" dirty="0"/>
            </a:br>
            <a:r>
              <a:rPr lang="en-US" dirty="0">
                <a:solidFill>
                  <a:srgbClr val="ED7D31"/>
                </a:solidFill>
              </a:rPr>
              <a:t>Building Resilience</a:t>
            </a:r>
          </a:p>
        </p:txBody>
      </p:sp>
      <p:sp>
        <p:nvSpPr>
          <p:cNvPr id="4" name="TextBox 3">
            <a:extLst>
              <a:ext uri="{FF2B5EF4-FFF2-40B4-BE49-F238E27FC236}">
                <a16:creationId xmlns:a16="http://schemas.microsoft.com/office/drawing/2014/main" id="{DD657FC1-A7D5-FB55-7B74-688BDF4E2134}"/>
              </a:ext>
            </a:extLst>
          </p:cNvPr>
          <p:cNvSpPr txBox="1"/>
          <p:nvPr/>
        </p:nvSpPr>
        <p:spPr>
          <a:xfrm>
            <a:off x="1184945" y="1970313"/>
            <a:ext cx="4568155" cy="3785652"/>
          </a:xfrm>
          <a:prstGeom prst="rect">
            <a:avLst/>
          </a:prstGeom>
          <a:noFill/>
        </p:spPr>
        <p:txBody>
          <a:bodyPr wrap="square">
            <a:spAutoFit/>
          </a:bodyPr>
          <a:lstStyle/>
          <a:p>
            <a:r>
              <a:rPr lang="en-US" sz="4800" i="1" dirty="0">
                <a:solidFill>
                  <a:srgbClr val="250188"/>
                </a:solidFill>
                <a:latin typeface="Open Sans" panose="020B0606030504020204" pitchFamily="34" charset="0"/>
                <a:ea typeface="Open Sans" panose="020B0606030504020204" pitchFamily="34" charset="0"/>
                <a:cs typeface="Open Sans" panose="020B0606030504020204" pitchFamily="34" charset="0"/>
              </a:rPr>
              <a:t>Just like it takes a village to raise a child, it takes a village to build resilience</a:t>
            </a:r>
            <a:endParaRPr lang="en-US" sz="4800" dirty="0">
              <a:solidFill>
                <a:srgbClr val="250188"/>
              </a:solidFill>
            </a:endParaRPr>
          </a:p>
        </p:txBody>
      </p:sp>
      <p:sp>
        <p:nvSpPr>
          <p:cNvPr id="3" name="Content Placeholder 2">
            <a:extLst>
              <a:ext uri="{FF2B5EF4-FFF2-40B4-BE49-F238E27FC236}">
                <a16:creationId xmlns:a16="http://schemas.microsoft.com/office/drawing/2014/main" id="{A0154833-F0DF-5AD3-52E9-FFD2627FEF09}"/>
              </a:ext>
            </a:extLst>
          </p:cNvPr>
          <p:cNvSpPr>
            <a:spLocks noGrp="1"/>
          </p:cNvSpPr>
          <p:nvPr>
            <p:ph idx="1"/>
          </p:nvPr>
        </p:nvSpPr>
        <p:spPr>
          <a:xfrm>
            <a:off x="6610350" y="4010025"/>
            <a:ext cx="5581650" cy="1304925"/>
          </a:xfrm>
        </p:spPr>
        <p:txBody>
          <a:bodyPr>
            <a:normAutofit/>
          </a:bodyPr>
          <a:lstStyle/>
          <a:p>
            <a:pPr marL="0" indent="0">
              <a:buNone/>
            </a:pPr>
            <a:r>
              <a:rPr lang="en-US" b="1" dirty="0">
                <a:solidFill>
                  <a:schemeClr val="bg1"/>
                </a:solidFill>
              </a:rPr>
              <a:t>Dr. Rolph Payet, Executive Secretary, Basel Rotterdam and Stockholm Conventions</a:t>
            </a:r>
            <a:endParaRPr lang="en-US" sz="1800" dirty="0">
              <a:solidFill>
                <a:schemeClr val="tx1"/>
              </a:solidFill>
            </a:endParaRPr>
          </a:p>
        </p:txBody>
      </p:sp>
      <p:sp>
        <p:nvSpPr>
          <p:cNvPr id="9" name="TextBox 8">
            <a:extLst>
              <a:ext uri="{FF2B5EF4-FFF2-40B4-BE49-F238E27FC236}">
                <a16:creationId xmlns:a16="http://schemas.microsoft.com/office/drawing/2014/main" id="{A94D86DB-192C-EF9E-D54B-734D2BC8EC9B}"/>
              </a:ext>
            </a:extLst>
          </p:cNvPr>
          <p:cNvSpPr txBox="1"/>
          <p:nvPr/>
        </p:nvSpPr>
        <p:spPr>
          <a:xfrm>
            <a:off x="6270297" y="5555249"/>
            <a:ext cx="3869010" cy="923330"/>
          </a:xfrm>
          <a:prstGeom prst="rect">
            <a:avLst/>
          </a:prstGeom>
          <a:noFill/>
        </p:spPr>
        <p:txBody>
          <a:bodyPr wrap="square">
            <a:spAutoFit/>
          </a:bodyPr>
          <a:lstStyle/>
          <a:p>
            <a:pPr algn="r"/>
            <a:r>
              <a:rPr lang="en-US" sz="1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CHAIR</a:t>
            </a:r>
          </a:p>
          <a:p>
            <a:pPr algn="r"/>
            <a:r>
              <a:rPr lang="en-US"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Hon. Dr. Aishath Ali, Minister, </a:t>
            </a:r>
          </a:p>
          <a:p>
            <a:pPr algn="r"/>
            <a:r>
              <a:rPr lang="en-US"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Ministry of Education, Maldives</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1026" name="Picture 2" descr="Aishath Ali – Maldivian Democratic Party">
            <a:extLst>
              <a:ext uri="{FF2B5EF4-FFF2-40B4-BE49-F238E27FC236}">
                <a16:creationId xmlns:a16="http://schemas.microsoft.com/office/drawing/2014/main" id="{70FE7B8C-9D17-4200-4126-508C1F5BEA2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0417"/>
          <a:stretch/>
        </p:blipFill>
        <p:spPr bwMode="auto">
          <a:xfrm>
            <a:off x="10189778" y="4860161"/>
            <a:ext cx="1893592" cy="197643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 name="Graphic 9" descr="Open quotation mark with solid fill">
            <a:extLst>
              <a:ext uri="{FF2B5EF4-FFF2-40B4-BE49-F238E27FC236}">
                <a16:creationId xmlns:a16="http://schemas.microsoft.com/office/drawing/2014/main" id="{0590A764-257D-F95A-0E49-7B3E22DF18C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0545" y="1886920"/>
            <a:ext cx="914400" cy="914400"/>
          </a:xfrm>
          <a:prstGeom prst="rect">
            <a:avLst/>
          </a:prstGeom>
        </p:spPr>
      </p:pic>
    </p:spTree>
    <p:extLst>
      <p:ext uri="{BB962C8B-B14F-4D97-AF65-F5344CB8AC3E}">
        <p14:creationId xmlns:p14="http://schemas.microsoft.com/office/powerpoint/2010/main" val="3429294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3E19BD-8C15-F6D0-57E3-42E23DD1CDBE}"/>
              </a:ext>
            </a:extLst>
          </p:cNvPr>
          <p:cNvSpPr/>
          <p:nvPr/>
        </p:nvSpPr>
        <p:spPr>
          <a:xfrm>
            <a:off x="4660572" y="-23814"/>
            <a:ext cx="7531428" cy="184943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DC52A2-D2FC-2C95-F12E-8360295B05D3}"/>
              </a:ext>
            </a:extLst>
          </p:cNvPr>
          <p:cNvSpPr>
            <a:spLocks noGrp="1"/>
          </p:cNvSpPr>
          <p:nvPr>
            <p:ph type="title"/>
          </p:nvPr>
        </p:nvSpPr>
        <p:spPr/>
        <p:txBody>
          <a:bodyPr/>
          <a:lstStyle/>
          <a:p>
            <a:pPr algn="r"/>
            <a:r>
              <a:rPr lang="en-US" dirty="0">
                <a:solidFill>
                  <a:schemeClr val="bg1"/>
                </a:solidFill>
              </a:rPr>
              <a:t>Building Resilience</a:t>
            </a:r>
          </a:p>
        </p:txBody>
      </p:sp>
      <p:sp>
        <p:nvSpPr>
          <p:cNvPr id="3" name="Content Placeholder 2">
            <a:extLst>
              <a:ext uri="{FF2B5EF4-FFF2-40B4-BE49-F238E27FC236}">
                <a16:creationId xmlns:a16="http://schemas.microsoft.com/office/drawing/2014/main" id="{F44FCAB3-9587-5B73-314B-DE3B284C09D3}"/>
              </a:ext>
            </a:extLst>
          </p:cNvPr>
          <p:cNvSpPr>
            <a:spLocks noGrp="1"/>
          </p:cNvSpPr>
          <p:nvPr>
            <p:ph idx="1"/>
          </p:nvPr>
        </p:nvSpPr>
        <p:spPr>
          <a:xfrm>
            <a:off x="838200" y="2079627"/>
            <a:ext cx="10810875" cy="4097336"/>
          </a:xfrm>
        </p:spPr>
        <p:txBody>
          <a:bodyPr>
            <a:normAutofit/>
          </a:bodyPr>
          <a:lstStyle/>
          <a:p>
            <a:r>
              <a:rPr lang="en-US" sz="4000" dirty="0"/>
              <a:t>Political buy-in is critical for transforming the education sector</a:t>
            </a:r>
          </a:p>
          <a:p>
            <a:r>
              <a:rPr lang="en-US" sz="4000" dirty="0"/>
              <a:t>Focus on building institutional resilience by using ODL and emerging technologies</a:t>
            </a:r>
          </a:p>
          <a:p>
            <a:r>
              <a:rPr lang="en-US" sz="4000" dirty="0"/>
              <a:t>Build  the resilience of students by developing 21st Century skills</a:t>
            </a:r>
          </a:p>
        </p:txBody>
      </p:sp>
      <p:sp>
        <p:nvSpPr>
          <p:cNvPr id="6" name="Title 1">
            <a:extLst>
              <a:ext uri="{FF2B5EF4-FFF2-40B4-BE49-F238E27FC236}">
                <a16:creationId xmlns:a16="http://schemas.microsoft.com/office/drawing/2014/main" id="{7A9E441E-6D96-D024-5F6A-B9F9DDEE67A1}"/>
              </a:ext>
            </a:extLst>
          </p:cNvPr>
          <p:cNvSpPr txBox="1">
            <a:spLocks/>
          </p:cNvSpPr>
          <p:nvPr/>
        </p:nvSpPr>
        <p:spPr>
          <a:xfrm>
            <a:off x="600074" y="392111"/>
            <a:ext cx="98012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r>
              <a:rPr lang="en-US" dirty="0"/>
              <a:t>HIGHLIGHTS</a:t>
            </a:r>
          </a:p>
        </p:txBody>
      </p:sp>
    </p:spTree>
    <p:extLst>
      <p:ext uri="{BB962C8B-B14F-4D97-AF65-F5344CB8AC3E}">
        <p14:creationId xmlns:p14="http://schemas.microsoft.com/office/powerpoint/2010/main" val="146360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a:extLst>
              <a:ext uri="{FF2B5EF4-FFF2-40B4-BE49-F238E27FC236}">
                <a16:creationId xmlns:a16="http://schemas.microsoft.com/office/drawing/2014/main" id="{2F046408-94B1-ADBC-B44D-634777BE79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970" b="18055"/>
          <a:stretch/>
        </p:blipFill>
        <p:spPr bwMode="auto">
          <a:xfrm>
            <a:off x="1" y="0"/>
            <a:ext cx="12192000" cy="37701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4686DED-CADF-A97F-3ACE-A6FC03D1CE9C}"/>
              </a:ext>
            </a:extLst>
          </p:cNvPr>
          <p:cNvSpPr txBox="1"/>
          <p:nvPr/>
        </p:nvSpPr>
        <p:spPr>
          <a:xfrm>
            <a:off x="6163541" y="3999242"/>
            <a:ext cx="3875809" cy="2677656"/>
          </a:xfrm>
          <a:prstGeom prst="rect">
            <a:avLst/>
          </a:prstGeom>
          <a:noFill/>
        </p:spPr>
        <p:txBody>
          <a:bodyPr wrap="square">
            <a:spAutoFit/>
          </a:bodyPr>
          <a:lstStyle/>
          <a:p>
            <a:pPr algn="ctr"/>
            <a:r>
              <a:rPr lang="en-US" sz="2400" i="0" dirty="0">
                <a:solidFill>
                  <a:schemeClr val="bg2">
                    <a:lumMod val="50000"/>
                  </a:schemeClr>
                </a:solidFill>
                <a:effectLst/>
                <a:latin typeface="Open Sans" panose="020B0606030504020204" pitchFamily="34" charset="0"/>
              </a:rPr>
              <a:t>Dr. Rolph Payet</a:t>
            </a:r>
          </a:p>
          <a:p>
            <a:pPr algn="ctr"/>
            <a:r>
              <a:rPr lang="en-US" sz="2400" i="0" dirty="0">
                <a:solidFill>
                  <a:schemeClr val="bg2">
                    <a:lumMod val="50000"/>
                  </a:schemeClr>
                </a:solidFill>
                <a:effectLst/>
                <a:latin typeface="Open Sans" panose="020B0606030504020204" pitchFamily="34" charset="0"/>
              </a:rPr>
              <a:t>Hon. Dr. Aishath Ali</a:t>
            </a:r>
          </a:p>
          <a:p>
            <a:pPr algn="ctr"/>
            <a:r>
              <a:rPr lang="en-US" sz="2400" i="0" dirty="0">
                <a:solidFill>
                  <a:schemeClr val="bg2">
                    <a:lumMod val="50000"/>
                  </a:schemeClr>
                </a:solidFill>
                <a:effectLst/>
                <a:latin typeface="Open Sans" panose="020B0606030504020204" pitchFamily="34" charset="0"/>
              </a:rPr>
              <a:t>Dr. Christina </a:t>
            </a:r>
            <a:r>
              <a:rPr lang="en-US" sz="2400" i="0" dirty="0" err="1">
                <a:solidFill>
                  <a:schemeClr val="bg2">
                    <a:lumMod val="50000"/>
                  </a:schemeClr>
                </a:solidFill>
                <a:effectLst/>
                <a:latin typeface="Open Sans" panose="020B0606030504020204" pitchFamily="34" charset="0"/>
              </a:rPr>
              <a:t>Kwauk</a:t>
            </a:r>
            <a:endParaRPr lang="en-US" sz="2400" i="0" dirty="0">
              <a:solidFill>
                <a:schemeClr val="bg2">
                  <a:lumMod val="50000"/>
                </a:schemeClr>
              </a:solidFill>
              <a:effectLst/>
              <a:latin typeface="Open Sans" panose="020B0606030504020204" pitchFamily="34" charset="0"/>
            </a:endParaRPr>
          </a:p>
          <a:p>
            <a:pPr algn="ctr"/>
            <a:r>
              <a:rPr lang="en-US" sz="2400" i="0" dirty="0">
                <a:solidFill>
                  <a:schemeClr val="bg2">
                    <a:lumMod val="50000"/>
                  </a:schemeClr>
                </a:solidFill>
                <a:effectLst/>
                <a:latin typeface="Open Sans" panose="020B0606030504020204" pitchFamily="34" charset="0"/>
              </a:rPr>
              <a:t>Peseta </a:t>
            </a:r>
            <a:r>
              <a:rPr lang="en-US" sz="2400" i="0" dirty="0" err="1">
                <a:solidFill>
                  <a:schemeClr val="bg2">
                    <a:lumMod val="50000"/>
                  </a:schemeClr>
                </a:solidFill>
                <a:effectLst/>
                <a:latin typeface="Open Sans" panose="020B0606030504020204" pitchFamily="34" charset="0"/>
              </a:rPr>
              <a:t>Noumea</a:t>
            </a:r>
            <a:r>
              <a:rPr lang="en-US" sz="2400" i="0" dirty="0">
                <a:solidFill>
                  <a:schemeClr val="bg2">
                    <a:lumMod val="50000"/>
                  </a:schemeClr>
                </a:solidFill>
                <a:effectLst/>
                <a:latin typeface="Open Sans" panose="020B0606030504020204" pitchFamily="34" charset="0"/>
              </a:rPr>
              <a:t> Simi</a:t>
            </a:r>
          </a:p>
          <a:p>
            <a:pPr algn="ctr"/>
            <a:endParaRPr lang="en-US" sz="2400" i="1" dirty="0">
              <a:solidFill>
                <a:schemeClr val="bg2">
                  <a:lumMod val="50000"/>
                </a:schemeClr>
              </a:solidFill>
              <a:effectLst/>
              <a:latin typeface="Open Sans" panose="020B0606030504020204" pitchFamily="34" charset="0"/>
            </a:endParaRPr>
          </a:p>
          <a:p>
            <a:pPr algn="ctr"/>
            <a:r>
              <a:rPr lang="en-US" sz="2400" i="1" dirty="0">
                <a:solidFill>
                  <a:schemeClr val="bg2">
                    <a:lumMod val="50000"/>
                  </a:schemeClr>
                </a:solidFill>
                <a:effectLst/>
                <a:latin typeface="Open Sans" panose="020B0606030504020204" pitchFamily="34" charset="0"/>
              </a:rPr>
              <a:t>Moderated by </a:t>
            </a:r>
          </a:p>
          <a:p>
            <a:pPr algn="ctr"/>
            <a:r>
              <a:rPr lang="en-US" sz="2400" i="1" dirty="0">
                <a:solidFill>
                  <a:schemeClr val="bg2">
                    <a:lumMod val="50000"/>
                  </a:schemeClr>
                </a:solidFill>
                <a:effectLst/>
                <a:latin typeface="Open Sans" panose="020B0606030504020204" pitchFamily="34" charset="0"/>
              </a:rPr>
              <a:t>Professor Asha Kanwar</a:t>
            </a:r>
          </a:p>
        </p:txBody>
      </p:sp>
      <p:sp>
        <p:nvSpPr>
          <p:cNvPr id="5" name="Rectangle 4">
            <a:extLst>
              <a:ext uri="{FF2B5EF4-FFF2-40B4-BE49-F238E27FC236}">
                <a16:creationId xmlns:a16="http://schemas.microsoft.com/office/drawing/2014/main" id="{EF97EA62-B4CF-BEB6-8C7B-3826C93E84AD}"/>
              </a:ext>
            </a:extLst>
          </p:cNvPr>
          <p:cNvSpPr/>
          <p:nvPr/>
        </p:nvSpPr>
        <p:spPr>
          <a:xfrm>
            <a:off x="0" y="3770168"/>
            <a:ext cx="5543550" cy="3087832"/>
          </a:xfrm>
          <a:prstGeom prst="rect">
            <a:avLst/>
          </a:prstGeom>
          <a:solidFill>
            <a:srgbClr val="2096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D7E7903-E17E-D4FB-DF44-C844688E3A20}"/>
              </a:ext>
            </a:extLst>
          </p:cNvPr>
          <p:cNvSpPr txBox="1"/>
          <p:nvPr/>
        </p:nvSpPr>
        <p:spPr>
          <a:xfrm>
            <a:off x="277673" y="4110211"/>
            <a:ext cx="5027752" cy="2308324"/>
          </a:xfrm>
          <a:prstGeom prst="rect">
            <a:avLst/>
          </a:prstGeom>
          <a:noFill/>
        </p:spPr>
        <p:txBody>
          <a:bodyPr wrap="square">
            <a:spAutoFit/>
          </a:bodyPr>
          <a:lstStyle/>
          <a:p>
            <a:pPr algn="ctr"/>
            <a:r>
              <a:rPr lang="en-US" sz="3600" b="1" i="0" dirty="0">
                <a:solidFill>
                  <a:schemeClr val="bg1"/>
                </a:solidFill>
                <a:effectLst/>
                <a:latin typeface="Open Sans" panose="020B0606030504020204" pitchFamily="34" charset="0"/>
              </a:rPr>
              <a:t>PANEL: </a:t>
            </a:r>
          </a:p>
          <a:p>
            <a:pPr algn="ctr"/>
            <a:r>
              <a:rPr lang="en-US" sz="3600" b="1" i="0" dirty="0">
                <a:solidFill>
                  <a:schemeClr val="bg1"/>
                </a:solidFill>
                <a:effectLst/>
                <a:latin typeface="Open Sans" panose="020B0606030504020204" pitchFamily="34" charset="0"/>
              </a:rPr>
              <a:t>Transforming Education for Climate Change</a:t>
            </a:r>
            <a:endParaRPr lang="en-US" sz="3600" b="0" i="0" dirty="0">
              <a:solidFill>
                <a:schemeClr val="bg1"/>
              </a:solidFill>
              <a:effectLst/>
              <a:latin typeface="Open Sans" panose="020B0606030504020204" pitchFamily="34" charset="0"/>
            </a:endParaRPr>
          </a:p>
        </p:txBody>
      </p:sp>
    </p:spTree>
    <p:extLst>
      <p:ext uri="{BB962C8B-B14F-4D97-AF65-F5344CB8AC3E}">
        <p14:creationId xmlns:p14="http://schemas.microsoft.com/office/powerpoint/2010/main" val="4241075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a:extLst>
              <a:ext uri="{FF2B5EF4-FFF2-40B4-BE49-F238E27FC236}">
                <a16:creationId xmlns:a16="http://schemas.microsoft.com/office/drawing/2014/main" id="{DC55F314-00A5-2189-771C-295AC67C6C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760" t="19205" r="21086" b="17510"/>
          <a:stretch/>
        </p:blipFill>
        <p:spPr bwMode="auto">
          <a:xfrm>
            <a:off x="7104744" y="0"/>
            <a:ext cx="5087256"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A818962-93DF-6B18-14B4-2A3E331D8EAC}"/>
              </a:ext>
            </a:extLst>
          </p:cNvPr>
          <p:cNvSpPr/>
          <p:nvPr/>
        </p:nvSpPr>
        <p:spPr>
          <a:xfrm>
            <a:off x="7104744" y="4552950"/>
            <a:ext cx="5087257" cy="2305049"/>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75B6D-71CF-2E73-E6E1-375D76D8EAA8}"/>
              </a:ext>
            </a:extLst>
          </p:cNvPr>
          <p:cNvSpPr>
            <a:spLocks noGrp="1"/>
          </p:cNvSpPr>
          <p:nvPr>
            <p:ph type="title"/>
          </p:nvPr>
        </p:nvSpPr>
        <p:spPr>
          <a:xfrm>
            <a:off x="376465" y="-116425"/>
            <a:ext cx="6758667" cy="2860267"/>
          </a:xfrm>
        </p:spPr>
        <p:txBody>
          <a:bodyPr>
            <a:normAutofit/>
          </a:bodyPr>
          <a:lstStyle/>
          <a:p>
            <a:r>
              <a:rPr lang="en-US" dirty="0"/>
              <a:t>Keynote: </a:t>
            </a:r>
            <a:br>
              <a:rPr lang="en-US" dirty="0"/>
            </a:br>
            <a:r>
              <a:rPr lang="en-US" dirty="0"/>
              <a:t>Fostering Lifelong Learning</a:t>
            </a:r>
          </a:p>
        </p:txBody>
      </p:sp>
      <p:sp>
        <p:nvSpPr>
          <p:cNvPr id="3" name="Content Placeholder 2">
            <a:extLst>
              <a:ext uri="{FF2B5EF4-FFF2-40B4-BE49-F238E27FC236}">
                <a16:creationId xmlns:a16="http://schemas.microsoft.com/office/drawing/2014/main" id="{A0154833-F0DF-5AD3-52E9-FFD2627FEF09}"/>
              </a:ext>
            </a:extLst>
          </p:cNvPr>
          <p:cNvSpPr>
            <a:spLocks noGrp="1"/>
          </p:cNvSpPr>
          <p:nvPr>
            <p:ph idx="1"/>
          </p:nvPr>
        </p:nvSpPr>
        <p:spPr>
          <a:xfrm>
            <a:off x="7323817" y="3824604"/>
            <a:ext cx="4760686" cy="967671"/>
          </a:xfrm>
        </p:spPr>
        <p:txBody>
          <a:bodyPr>
            <a:normAutofit fontScale="92500"/>
          </a:bodyPr>
          <a:lstStyle/>
          <a:p>
            <a:pPr marL="0" indent="0" algn="ctr">
              <a:buNone/>
            </a:pPr>
            <a:r>
              <a:rPr lang="en-US" b="1" dirty="0">
                <a:solidFill>
                  <a:schemeClr val="bg1"/>
                </a:solidFill>
              </a:rPr>
              <a:t>Professor Olaf Zawacki-Richter, University of Oldenburg</a:t>
            </a:r>
          </a:p>
        </p:txBody>
      </p:sp>
      <p:sp>
        <p:nvSpPr>
          <p:cNvPr id="9" name="TextBox 8">
            <a:extLst>
              <a:ext uri="{FF2B5EF4-FFF2-40B4-BE49-F238E27FC236}">
                <a16:creationId xmlns:a16="http://schemas.microsoft.com/office/drawing/2014/main" id="{A94D86DB-192C-EF9E-D54B-734D2BC8EC9B}"/>
              </a:ext>
            </a:extLst>
          </p:cNvPr>
          <p:cNvSpPr txBox="1"/>
          <p:nvPr/>
        </p:nvSpPr>
        <p:spPr>
          <a:xfrm>
            <a:off x="7765143" y="5007810"/>
            <a:ext cx="4539795" cy="1477328"/>
          </a:xfrm>
          <a:prstGeom prst="rect">
            <a:avLst/>
          </a:prstGeom>
          <a:noFill/>
        </p:spPr>
        <p:txBody>
          <a:bodyPr wrap="square">
            <a:spAutoFit/>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CHAIR</a:t>
            </a:r>
          </a:p>
          <a:p>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Hon. Leela Devi </a:t>
            </a:r>
            <a:r>
              <a:rPr lang="en-US"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Dookun</a:t>
            </a: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Luchoomun</a:t>
            </a: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 Vice Prime Minister and Minister of Education, Tertiary Education, Science and Technology, Republic of Mauritius</a:t>
            </a:r>
          </a:p>
        </p:txBody>
      </p:sp>
      <p:pic>
        <p:nvPicPr>
          <p:cNvPr id="5124" name="Picture 4" descr="Hon. DOOKUN LUCHOOMUN Leela Devi - Mauritius National Assembly">
            <a:extLst>
              <a:ext uri="{FF2B5EF4-FFF2-40B4-BE49-F238E27FC236}">
                <a16:creationId xmlns:a16="http://schemas.microsoft.com/office/drawing/2014/main" id="{D2A9BA20-E9D0-66D3-F5CF-C805767CFE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8172" y="4833393"/>
            <a:ext cx="1956971" cy="194891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AA999DD-7097-865C-D6E2-4DDFD6F6CAF3}"/>
              </a:ext>
            </a:extLst>
          </p:cNvPr>
          <p:cNvSpPr txBox="1"/>
          <p:nvPr/>
        </p:nvSpPr>
        <p:spPr>
          <a:xfrm>
            <a:off x="828784" y="2566131"/>
            <a:ext cx="6096000" cy="3416320"/>
          </a:xfrm>
          <a:prstGeom prst="rect">
            <a:avLst/>
          </a:prstGeom>
          <a:noFill/>
        </p:spPr>
        <p:txBody>
          <a:bodyPr wrap="square">
            <a:spAutoFit/>
          </a:bodyPr>
          <a:lstStyle/>
          <a:p>
            <a:r>
              <a:rPr lang="en-US" sz="3600" i="1" dirty="0">
                <a:latin typeface="Open Sans" panose="020B0606030504020204" pitchFamily="34" charset="0"/>
                <a:ea typeface="Open Sans" panose="020B0606030504020204" pitchFamily="34" charset="0"/>
                <a:cs typeface="Open Sans" panose="020B0606030504020204" pitchFamily="34" charset="0"/>
              </a:rPr>
              <a:t>getting the right mix of face-to-face and online asynchronous and synchronous modalities is essential to reach the target groups</a:t>
            </a:r>
            <a:endParaRPr lang="en-CA" sz="3600" i="1" dirty="0">
              <a:latin typeface="Open Sans" panose="020B0606030504020204" pitchFamily="34" charset="0"/>
              <a:ea typeface="Open Sans" panose="020B0606030504020204" pitchFamily="34" charset="0"/>
              <a:cs typeface="Open Sans" panose="020B0606030504020204" pitchFamily="34" charset="0"/>
            </a:endParaRPr>
          </a:p>
        </p:txBody>
      </p:sp>
      <p:pic>
        <p:nvPicPr>
          <p:cNvPr id="6" name="Graphic 5" descr="Open quotation mark with solid fill">
            <a:extLst>
              <a:ext uri="{FF2B5EF4-FFF2-40B4-BE49-F238E27FC236}">
                <a16:creationId xmlns:a16="http://schemas.microsoft.com/office/drawing/2014/main" id="{0B0C42E6-3B05-0BF6-9533-F2E06816D7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45" y="2212298"/>
            <a:ext cx="914400" cy="914400"/>
          </a:xfrm>
          <a:prstGeom prst="rect">
            <a:avLst/>
          </a:prstGeom>
        </p:spPr>
      </p:pic>
    </p:spTree>
    <p:extLst>
      <p:ext uri="{BB962C8B-B14F-4D97-AF65-F5344CB8AC3E}">
        <p14:creationId xmlns:p14="http://schemas.microsoft.com/office/powerpoint/2010/main" val="1459016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3E19BD-8C15-F6D0-57E3-42E23DD1CDBE}"/>
              </a:ext>
            </a:extLst>
          </p:cNvPr>
          <p:cNvSpPr/>
          <p:nvPr/>
        </p:nvSpPr>
        <p:spPr>
          <a:xfrm>
            <a:off x="4660572" y="-23814"/>
            <a:ext cx="7531428" cy="1849439"/>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DC52A2-D2FC-2C95-F12E-8360295B05D3}"/>
              </a:ext>
            </a:extLst>
          </p:cNvPr>
          <p:cNvSpPr>
            <a:spLocks noGrp="1"/>
          </p:cNvSpPr>
          <p:nvPr>
            <p:ph type="title"/>
          </p:nvPr>
        </p:nvSpPr>
        <p:spPr/>
        <p:txBody>
          <a:bodyPr/>
          <a:lstStyle/>
          <a:p>
            <a:pPr algn="r"/>
            <a:r>
              <a:rPr lang="en-US" dirty="0">
                <a:solidFill>
                  <a:schemeClr val="bg1"/>
                </a:solidFill>
              </a:rPr>
              <a:t>Fostering </a:t>
            </a:r>
            <a:br>
              <a:rPr lang="en-US" dirty="0">
                <a:solidFill>
                  <a:schemeClr val="bg1"/>
                </a:solidFill>
              </a:rPr>
            </a:br>
            <a:r>
              <a:rPr lang="en-US" dirty="0">
                <a:solidFill>
                  <a:schemeClr val="bg1"/>
                </a:solidFill>
              </a:rPr>
              <a:t>Lifelong Learning</a:t>
            </a:r>
          </a:p>
        </p:txBody>
      </p:sp>
      <p:sp>
        <p:nvSpPr>
          <p:cNvPr id="3" name="Content Placeholder 2">
            <a:extLst>
              <a:ext uri="{FF2B5EF4-FFF2-40B4-BE49-F238E27FC236}">
                <a16:creationId xmlns:a16="http://schemas.microsoft.com/office/drawing/2014/main" id="{F44FCAB3-9587-5B73-314B-DE3B284C09D3}"/>
              </a:ext>
            </a:extLst>
          </p:cNvPr>
          <p:cNvSpPr>
            <a:spLocks noGrp="1"/>
          </p:cNvSpPr>
          <p:nvPr>
            <p:ph idx="1"/>
          </p:nvPr>
        </p:nvSpPr>
        <p:spPr>
          <a:xfrm>
            <a:off x="838200" y="2079627"/>
            <a:ext cx="10810875" cy="4097336"/>
          </a:xfrm>
        </p:spPr>
        <p:txBody>
          <a:bodyPr>
            <a:normAutofit fontScale="92500" lnSpcReduction="10000"/>
          </a:bodyPr>
          <a:lstStyle/>
          <a:p>
            <a:r>
              <a:rPr lang="en-US" sz="3600" dirty="0"/>
              <a:t>Learn traditional lifelong learning practices from indigenous communities and integrate into formal systems</a:t>
            </a:r>
          </a:p>
          <a:p>
            <a:r>
              <a:rPr lang="en-US" sz="3600" dirty="0"/>
              <a:t>Implement the pathways between formal, non-formal and informal learning flexible and seamless</a:t>
            </a:r>
          </a:p>
          <a:p>
            <a:r>
              <a:rPr lang="en-US" sz="3600" dirty="0"/>
              <a:t>Implement strategies for skilling, re-skilling and up-skilling people for livelihoods within the spectrum of lifelong learning</a:t>
            </a:r>
          </a:p>
        </p:txBody>
      </p:sp>
      <p:sp>
        <p:nvSpPr>
          <p:cNvPr id="6" name="Title 1">
            <a:extLst>
              <a:ext uri="{FF2B5EF4-FFF2-40B4-BE49-F238E27FC236}">
                <a16:creationId xmlns:a16="http://schemas.microsoft.com/office/drawing/2014/main" id="{7A9E441E-6D96-D024-5F6A-B9F9DDEE67A1}"/>
              </a:ext>
            </a:extLst>
          </p:cNvPr>
          <p:cNvSpPr txBox="1">
            <a:spLocks/>
          </p:cNvSpPr>
          <p:nvPr/>
        </p:nvSpPr>
        <p:spPr>
          <a:xfrm>
            <a:off x="600074" y="392111"/>
            <a:ext cx="98012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r>
              <a:rPr lang="en-US" dirty="0"/>
              <a:t>HIGHLIGHTS</a:t>
            </a:r>
          </a:p>
        </p:txBody>
      </p:sp>
    </p:spTree>
    <p:extLst>
      <p:ext uri="{BB962C8B-B14F-4D97-AF65-F5344CB8AC3E}">
        <p14:creationId xmlns:p14="http://schemas.microsoft.com/office/powerpoint/2010/main" val="526902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World map in dots against an abstract background">
            <a:extLst>
              <a:ext uri="{FF2B5EF4-FFF2-40B4-BE49-F238E27FC236}">
                <a16:creationId xmlns:a16="http://schemas.microsoft.com/office/drawing/2014/main" id="{D304E032-588B-A37A-D148-F0E80C3B6001}"/>
              </a:ext>
            </a:extLst>
          </p:cNvPr>
          <p:cNvPicPr>
            <a:picLocks noChangeAspect="1"/>
          </p:cNvPicPr>
          <p:nvPr/>
        </p:nvPicPr>
        <p:blipFill rotWithShape="1">
          <a:blip r:embed="rId2">
            <a:alphaModFix amt="50000"/>
            <a:extLst>
              <a:ext uri="{BEBA8EAE-BF5A-486C-A8C5-ECC9F3942E4B}">
                <a14:imgProps xmlns:a14="http://schemas.microsoft.com/office/drawing/2010/main">
                  <a14:imgLayer r:embed="rId3">
                    <a14:imgEffect>
                      <a14:saturation sat="0"/>
                    </a14:imgEffect>
                  </a14:imgLayer>
                </a14:imgProps>
              </a:ext>
            </a:extLst>
          </a:blip>
          <a:srcRect t="14233" b="15254"/>
          <a:stretch/>
        </p:blipFill>
        <p:spPr>
          <a:xfrm>
            <a:off x="0" y="4425921"/>
            <a:ext cx="12191999" cy="2433786"/>
          </a:xfrm>
          <a:prstGeom prst="rect">
            <a:avLst/>
          </a:prstGeom>
        </p:spPr>
      </p:pic>
      <p:sp>
        <p:nvSpPr>
          <p:cNvPr id="3" name="Rectangle 2">
            <a:extLst>
              <a:ext uri="{FF2B5EF4-FFF2-40B4-BE49-F238E27FC236}">
                <a16:creationId xmlns:a16="http://schemas.microsoft.com/office/drawing/2014/main" id="{2CCB8351-A00E-2E7F-6DE6-8B8B5C69903D}"/>
              </a:ext>
            </a:extLst>
          </p:cNvPr>
          <p:cNvSpPr/>
          <p:nvPr/>
        </p:nvSpPr>
        <p:spPr>
          <a:xfrm>
            <a:off x="0" y="1943101"/>
            <a:ext cx="12192000" cy="2482820"/>
          </a:xfrm>
          <a:prstGeom prst="rect">
            <a:avLst/>
          </a:prstGeom>
          <a:solidFill>
            <a:srgbClr val="FFC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815F7FA-0B1F-EC8C-A4F5-111EEEB81FFB}"/>
              </a:ext>
            </a:extLst>
          </p:cNvPr>
          <p:cNvSpPr>
            <a:spLocks noGrp="1"/>
          </p:cNvSpPr>
          <p:nvPr>
            <p:ph type="title"/>
          </p:nvPr>
        </p:nvSpPr>
        <p:spPr/>
        <p:txBody>
          <a:bodyPr/>
          <a:lstStyle/>
          <a:p>
            <a:r>
              <a:rPr lang="en-US" dirty="0"/>
              <a:t>Participation</a:t>
            </a:r>
          </a:p>
        </p:txBody>
      </p:sp>
      <p:sp>
        <p:nvSpPr>
          <p:cNvPr id="7" name="Content Placeholder 6">
            <a:extLst>
              <a:ext uri="{FF2B5EF4-FFF2-40B4-BE49-F238E27FC236}">
                <a16:creationId xmlns:a16="http://schemas.microsoft.com/office/drawing/2014/main" id="{2CBC3B40-65C2-F990-DC9B-17381ACC67C9}"/>
              </a:ext>
            </a:extLst>
          </p:cNvPr>
          <p:cNvSpPr>
            <a:spLocks noGrp="1"/>
          </p:cNvSpPr>
          <p:nvPr>
            <p:ph idx="1"/>
          </p:nvPr>
        </p:nvSpPr>
        <p:spPr>
          <a:xfrm>
            <a:off x="1074752" y="2412329"/>
            <a:ext cx="2554273" cy="1761179"/>
          </a:xfrm>
        </p:spPr>
        <p:txBody>
          <a:bodyPr>
            <a:normAutofit/>
          </a:bodyPr>
          <a:lstStyle/>
          <a:p>
            <a:pPr marL="0" indent="0">
              <a:buNone/>
            </a:pPr>
            <a:r>
              <a:rPr lang="en-US" sz="8800" b="1" dirty="0"/>
              <a:t>429</a:t>
            </a:r>
            <a:endParaRPr lang="en-US" sz="4400" dirty="0"/>
          </a:p>
        </p:txBody>
      </p:sp>
      <p:pic>
        <p:nvPicPr>
          <p:cNvPr id="5122" name="Picture 2" descr="PCF 10">
            <a:extLst>
              <a:ext uri="{FF2B5EF4-FFF2-40B4-BE49-F238E27FC236}">
                <a16:creationId xmlns:a16="http://schemas.microsoft.com/office/drawing/2014/main" id="{ACC610F0-F942-7B59-B065-2E7FCAEDFA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9526" y="233245"/>
            <a:ext cx="5363933" cy="208597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36BED86-0E77-82FA-14F1-FB6126E0D935}"/>
              </a:ext>
            </a:extLst>
          </p:cNvPr>
          <p:cNvSpPr txBox="1"/>
          <p:nvPr/>
        </p:nvSpPr>
        <p:spPr>
          <a:xfrm>
            <a:off x="0" y="4779127"/>
            <a:ext cx="12191999" cy="1661993"/>
          </a:xfrm>
          <a:prstGeom prst="rect">
            <a:avLst/>
          </a:prstGeom>
          <a:noFill/>
        </p:spPr>
        <p:txBody>
          <a:bodyPr wrap="square">
            <a:spAutoFit/>
          </a:bodyPr>
          <a:lstStyle/>
          <a:p>
            <a:pPr marL="0" indent="0" algn="ctr">
              <a:buNone/>
            </a:pPr>
            <a:r>
              <a:rPr lang="en-US" sz="4800" dirty="0"/>
              <a:t> </a:t>
            </a:r>
            <a:r>
              <a:rPr lang="en-US" sz="5400" b="1" dirty="0"/>
              <a:t>43</a:t>
            </a:r>
            <a:r>
              <a:rPr lang="en-US" sz="5400" dirty="0"/>
              <a:t> Countries </a:t>
            </a:r>
            <a:endParaRPr lang="en-US" sz="4800" dirty="0"/>
          </a:p>
          <a:p>
            <a:pPr marL="0" indent="0" algn="ctr">
              <a:buNone/>
            </a:pPr>
            <a:r>
              <a:rPr lang="en-US" sz="4800" dirty="0"/>
              <a:t>(37 Commonwealth)</a:t>
            </a:r>
          </a:p>
        </p:txBody>
      </p:sp>
      <p:grpSp>
        <p:nvGrpSpPr>
          <p:cNvPr id="10" name="Group 9">
            <a:extLst>
              <a:ext uri="{FF2B5EF4-FFF2-40B4-BE49-F238E27FC236}">
                <a16:creationId xmlns:a16="http://schemas.microsoft.com/office/drawing/2014/main" id="{E9BACC90-A122-4947-5D0E-61CFFA11247C}"/>
              </a:ext>
            </a:extLst>
          </p:cNvPr>
          <p:cNvGrpSpPr/>
          <p:nvPr/>
        </p:nvGrpSpPr>
        <p:grpSpPr>
          <a:xfrm>
            <a:off x="5274432" y="3012206"/>
            <a:ext cx="2493944" cy="1348642"/>
            <a:chOff x="1928135" y="4585930"/>
            <a:chExt cx="3721556" cy="2012494"/>
          </a:xfrm>
          <a:solidFill>
            <a:schemeClr val="bg1"/>
          </a:solidFill>
        </p:grpSpPr>
        <p:pic>
          <p:nvPicPr>
            <p:cNvPr id="11" name="Graphic 10" descr="Group with solid fill">
              <a:extLst>
                <a:ext uri="{FF2B5EF4-FFF2-40B4-BE49-F238E27FC236}">
                  <a16:creationId xmlns:a16="http://schemas.microsoft.com/office/drawing/2014/main" id="{B9B09C05-E8E8-D511-72AB-E1738D8646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28135" y="4585930"/>
              <a:ext cx="2012494" cy="2012494"/>
            </a:xfrm>
            <a:prstGeom prst="rect">
              <a:avLst/>
            </a:prstGeom>
          </p:spPr>
        </p:pic>
        <p:pic>
          <p:nvPicPr>
            <p:cNvPr id="12" name="Graphic 11" descr="Group with solid fill">
              <a:extLst>
                <a:ext uri="{FF2B5EF4-FFF2-40B4-BE49-F238E27FC236}">
                  <a16:creationId xmlns:a16="http://schemas.microsoft.com/office/drawing/2014/main" id="{B9D16C77-15D3-63C9-94F9-6A235BDBD3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37197" y="4585930"/>
              <a:ext cx="2012494" cy="2012494"/>
            </a:xfrm>
            <a:prstGeom prst="rect">
              <a:avLst/>
            </a:prstGeom>
          </p:spPr>
        </p:pic>
      </p:grpSp>
      <p:pic>
        <p:nvPicPr>
          <p:cNvPr id="13" name="Graphic 12" descr="Online meeting with solid fill">
            <a:extLst>
              <a:ext uri="{FF2B5EF4-FFF2-40B4-BE49-F238E27FC236}">
                <a16:creationId xmlns:a16="http://schemas.microsoft.com/office/drawing/2014/main" id="{F640AC10-15F5-F300-05CA-4EA2BF8DA1D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77811" y="3177594"/>
            <a:ext cx="1090613" cy="1090613"/>
          </a:xfrm>
          <a:prstGeom prst="rect">
            <a:avLst/>
          </a:prstGeom>
        </p:spPr>
      </p:pic>
      <p:sp>
        <p:nvSpPr>
          <p:cNvPr id="15" name="TextBox 14">
            <a:extLst>
              <a:ext uri="{FF2B5EF4-FFF2-40B4-BE49-F238E27FC236}">
                <a16:creationId xmlns:a16="http://schemas.microsoft.com/office/drawing/2014/main" id="{4E876E01-D856-CE49-E814-ABD5BC35863E}"/>
              </a:ext>
            </a:extLst>
          </p:cNvPr>
          <p:cNvSpPr txBox="1"/>
          <p:nvPr/>
        </p:nvSpPr>
        <p:spPr>
          <a:xfrm>
            <a:off x="3714859" y="2445498"/>
            <a:ext cx="7848600" cy="830997"/>
          </a:xfrm>
          <a:prstGeom prst="rect">
            <a:avLst/>
          </a:prstGeom>
          <a:noFill/>
        </p:spPr>
        <p:txBody>
          <a:bodyPr wrap="square">
            <a:spAutoFit/>
          </a:bodyPr>
          <a:lstStyle/>
          <a:p>
            <a:pPr algn="ctr"/>
            <a:r>
              <a:rPr lang="en-US" sz="4800" dirty="0"/>
              <a:t>(297 in person + 122 online) </a:t>
            </a:r>
          </a:p>
        </p:txBody>
      </p:sp>
    </p:spTree>
    <p:extLst>
      <p:ext uri="{BB962C8B-B14F-4D97-AF65-F5344CB8AC3E}">
        <p14:creationId xmlns:p14="http://schemas.microsoft.com/office/powerpoint/2010/main" val="3179198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a:extLst>
              <a:ext uri="{FF2B5EF4-FFF2-40B4-BE49-F238E27FC236}">
                <a16:creationId xmlns:a16="http://schemas.microsoft.com/office/drawing/2014/main" id="{DCDB711B-2386-F7C0-5FAB-96E34FD83EC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722" t="26144" r="29167" b="50000"/>
          <a:stretch/>
        </p:blipFill>
        <p:spPr bwMode="auto">
          <a:xfrm>
            <a:off x="0" y="2600325"/>
            <a:ext cx="6540540" cy="357317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A818962-93DF-6B18-14B4-2A3E331D8EAC}"/>
              </a:ext>
            </a:extLst>
          </p:cNvPr>
          <p:cNvSpPr/>
          <p:nvPr/>
        </p:nvSpPr>
        <p:spPr>
          <a:xfrm>
            <a:off x="0" y="5132754"/>
            <a:ext cx="12192000" cy="1725246"/>
          </a:xfrm>
          <a:prstGeom prst="rect">
            <a:avLst/>
          </a:prstGeom>
          <a:solidFill>
            <a:srgbClr val="A71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75B6D-71CF-2E73-E6E1-375D76D8EAA8}"/>
              </a:ext>
            </a:extLst>
          </p:cNvPr>
          <p:cNvSpPr>
            <a:spLocks noGrp="1"/>
          </p:cNvSpPr>
          <p:nvPr>
            <p:ph type="title"/>
          </p:nvPr>
        </p:nvSpPr>
        <p:spPr>
          <a:xfrm>
            <a:off x="563170" y="187678"/>
            <a:ext cx="7466405" cy="2482540"/>
          </a:xfrm>
        </p:spPr>
        <p:txBody>
          <a:bodyPr>
            <a:normAutofit/>
          </a:bodyPr>
          <a:lstStyle/>
          <a:p>
            <a:r>
              <a:rPr lang="en-US" dirty="0"/>
              <a:t>Keynote: </a:t>
            </a:r>
            <a:br>
              <a:rPr lang="en-US" dirty="0"/>
            </a:br>
            <a:r>
              <a:rPr lang="en-US" dirty="0">
                <a:solidFill>
                  <a:srgbClr val="A7153E"/>
                </a:solidFill>
              </a:rPr>
              <a:t>Inspiring </a:t>
            </a:r>
            <a:br>
              <a:rPr lang="en-US" dirty="0">
                <a:solidFill>
                  <a:srgbClr val="A7153E"/>
                </a:solidFill>
              </a:rPr>
            </a:br>
            <a:r>
              <a:rPr lang="en-US" dirty="0">
                <a:solidFill>
                  <a:srgbClr val="A7153E"/>
                </a:solidFill>
              </a:rPr>
              <a:t>Innovations</a:t>
            </a:r>
          </a:p>
        </p:txBody>
      </p:sp>
      <p:sp>
        <p:nvSpPr>
          <p:cNvPr id="4" name="TextBox 3">
            <a:extLst>
              <a:ext uri="{FF2B5EF4-FFF2-40B4-BE49-F238E27FC236}">
                <a16:creationId xmlns:a16="http://schemas.microsoft.com/office/drawing/2014/main" id="{DD657FC1-A7D5-FB55-7B74-688BDF4E2134}"/>
              </a:ext>
            </a:extLst>
          </p:cNvPr>
          <p:cNvSpPr txBox="1"/>
          <p:nvPr/>
        </p:nvSpPr>
        <p:spPr>
          <a:xfrm>
            <a:off x="6680578" y="498476"/>
            <a:ext cx="5213446" cy="4401205"/>
          </a:xfrm>
          <a:prstGeom prst="rect">
            <a:avLst/>
          </a:prstGeom>
          <a:noFill/>
        </p:spPr>
        <p:txBody>
          <a:bodyPr wrap="square">
            <a:spAutoFit/>
          </a:bodyPr>
          <a:lstStyle/>
          <a:p>
            <a:r>
              <a:rPr lang="en-US" sz="2800" i="1" dirty="0">
                <a:solidFill>
                  <a:srgbClr val="250188"/>
                </a:solidFill>
                <a:latin typeface="Open Sans" panose="020B0606030504020204" pitchFamily="34" charset="0"/>
                <a:ea typeface="Open Sans" panose="020B0606030504020204" pitchFamily="34" charset="0"/>
                <a:cs typeface="Open Sans" panose="020B0606030504020204" pitchFamily="34" charset="0"/>
              </a:rPr>
              <a:t>I had seen our people struggle through floods and terrible cyclones, always picking themselves up and rebuilding their lives. This characteristics of resilience inspired me to design floating schools.... If the children can’t come to school… then the school should come to them by boat</a:t>
            </a:r>
            <a:endParaRPr lang="en-US" sz="2800" dirty="0">
              <a:solidFill>
                <a:srgbClr val="250188"/>
              </a:solidFill>
            </a:endParaRPr>
          </a:p>
        </p:txBody>
      </p:sp>
      <p:sp>
        <p:nvSpPr>
          <p:cNvPr id="3" name="Content Placeholder 2">
            <a:extLst>
              <a:ext uri="{FF2B5EF4-FFF2-40B4-BE49-F238E27FC236}">
                <a16:creationId xmlns:a16="http://schemas.microsoft.com/office/drawing/2014/main" id="{A0154833-F0DF-5AD3-52E9-FFD2627FEF09}"/>
              </a:ext>
            </a:extLst>
          </p:cNvPr>
          <p:cNvSpPr>
            <a:spLocks noGrp="1"/>
          </p:cNvSpPr>
          <p:nvPr>
            <p:ph idx="1"/>
          </p:nvPr>
        </p:nvSpPr>
        <p:spPr>
          <a:xfrm>
            <a:off x="359392" y="5287672"/>
            <a:ext cx="5581650" cy="1304925"/>
          </a:xfrm>
        </p:spPr>
        <p:txBody>
          <a:bodyPr>
            <a:normAutofit fontScale="92500" lnSpcReduction="20000"/>
          </a:bodyPr>
          <a:lstStyle/>
          <a:p>
            <a:pPr marL="0" indent="0">
              <a:buNone/>
            </a:pPr>
            <a:r>
              <a:rPr lang="en-US" b="1" dirty="0">
                <a:solidFill>
                  <a:schemeClr val="bg1"/>
                </a:solidFill>
              </a:rPr>
              <a:t>Mr. Mohammed Rezwan</a:t>
            </a:r>
          </a:p>
          <a:p>
            <a:pPr marL="0" indent="0">
              <a:buNone/>
            </a:pPr>
            <a:r>
              <a:rPr lang="en-US" b="1" dirty="0">
                <a:solidFill>
                  <a:schemeClr val="bg1"/>
                </a:solidFill>
              </a:rPr>
              <a:t>Founder and Executive Director, </a:t>
            </a:r>
            <a:r>
              <a:rPr lang="en-US" b="1" dirty="0" err="1">
                <a:solidFill>
                  <a:schemeClr val="bg1"/>
                </a:solidFill>
              </a:rPr>
              <a:t>Shidhulai</a:t>
            </a:r>
            <a:r>
              <a:rPr lang="en-US" b="1" dirty="0">
                <a:solidFill>
                  <a:schemeClr val="bg1"/>
                </a:solidFill>
              </a:rPr>
              <a:t> </a:t>
            </a:r>
            <a:r>
              <a:rPr lang="en-US" b="1" dirty="0" err="1">
                <a:solidFill>
                  <a:schemeClr val="bg1"/>
                </a:solidFill>
              </a:rPr>
              <a:t>Swanirvar</a:t>
            </a:r>
            <a:r>
              <a:rPr lang="en-US" b="1" dirty="0">
                <a:solidFill>
                  <a:schemeClr val="bg1"/>
                </a:solidFill>
              </a:rPr>
              <a:t> </a:t>
            </a:r>
            <a:r>
              <a:rPr lang="en-US" b="1" dirty="0" err="1">
                <a:solidFill>
                  <a:schemeClr val="bg1"/>
                </a:solidFill>
              </a:rPr>
              <a:t>Sangstha</a:t>
            </a:r>
            <a:r>
              <a:rPr lang="en-US" b="1" dirty="0">
                <a:solidFill>
                  <a:schemeClr val="bg1"/>
                </a:solidFill>
              </a:rPr>
              <a:t>, Bangladesh</a:t>
            </a:r>
          </a:p>
        </p:txBody>
      </p:sp>
      <p:sp>
        <p:nvSpPr>
          <p:cNvPr id="9" name="TextBox 8">
            <a:extLst>
              <a:ext uri="{FF2B5EF4-FFF2-40B4-BE49-F238E27FC236}">
                <a16:creationId xmlns:a16="http://schemas.microsoft.com/office/drawing/2014/main" id="{A94D86DB-192C-EF9E-D54B-734D2BC8EC9B}"/>
              </a:ext>
            </a:extLst>
          </p:cNvPr>
          <p:cNvSpPr txBox="1"/>
          <p:nvPr/>
        </p:nvSpPr>
        <p:spPr>
          <a:xfrm>
            <a:off x="7200989" y="5224101"/>
            <a:ext cx="4631619" cy="1200329"/>
          </a:xfrm>
          <a:prstGeom prst="rect">
            <a:avLst/>
          </a:prstGeom>
          <a:noFill/>
        </p:spPr>
        <p:txBody>
          <a:bodyPr wrap="square">
            <a:spAutoFit/>
          </a:bodyPr>
          <a:lstStyle/>
          <a:p>
            <a:r>
              <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CHAIR</a:t>
            </a:r>
          </a:p>
          <a:p>
            <a:r>
              <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Hon. Faustina </a:t>
            </a:r>
            <a:r>
              <a:rPr lang="en-US" sz="1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Namutenya</a:t>
            </a:r>
            <a:r>
              <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 Caley, Deputy Minister, Advanced Education, Arts and Culture, Namibia</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Graphic 9" descr="Open quotation mark with solid fill">
            <a:extLst>
              <a:ext uri="{FF2B5EF4-FFF2-40B4-BE49-F238E27FC236}">
                <a16:creationId xmlns:a16="http://schemas.microsoft.com/office/drawing/2014/main" id="{0590A764-257D-F95A-0E49-7B3E22DF18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56636" y="265403"/>
            <a:ext cx="914400" cy="914400"/>
          </a:xfrm>
          <a:prstGeom prst="rect">
            <a:avLst/>
          </a:prstGeom>
        </p:spPr>
      </p:pic>
      <p:pic>
        <p:nvPicPr>
          <p:cNvPr id="6148" name="Picture 4" descr="Caley, Faustina Namutenya – Namibian Parliament">
            <a:extLst>
              <a:ext uri="{FF2B5EF4-FFF2-40B4-BE49-F238E27FC236}">
                <a16:creationId xmlns:a16="http://schemas.microsoft.com/office/drawing/2014/main" id="{34AAF53E-E3E7-351A-600F-07D049F005E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8333" b="11985"/>
          <a:stretch/>
        </p:blipFill>
        <p:spPr bwMode="auto">
          <a:xfrm>
            <a:off x="5800682" y="5177708"/>
            <a:ext cx="1295400" cy="154828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18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3E19BD-8C15-F6D0-57E3-42E23DD1CDBE}"/>
              </a:ext>
            </a:extLst>
          </p:cNvPr>
          <p:cNvSpPr/>
          <p:nvPr/>
        </p:nvSpPr>
        <p:spPr>
          <a:xfrm>
            <a:off x="4660572" y="-23814"/>
            <a:ext cx="7531428" cy="1849439"/>
          </a:xfrm>
          <a:prstGeom prst="rect">
            <a:avLst/>
          </a:prstGeom>
          <a:solidFill>
            <a:srgbClr val="A715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DC52A2-D2FC-2C95-F12E-8360295B05D3}"/>
              </a:ext>
            </a:extLst>
          </p:cNvPr>
          <p:cNvSpPr>
            <a:spLocks noGrp="1"/>
          </p:cNvSpPr>
          <p:nvPr>
            <p:ph type="title"/>
          </p:nvPr>
        </p:nvSpPr>
        <p:spPr/>
        <p:txBody>
          <a:bodyPr/>
          <a:lstStyle/>
          <a:p>
            <a:pPr algn="r"/>
            <a:r>
              <a:rPr lang="en-US" dirty="0">
                <a:solidFill>
                  <a:schemeClr val="bg1"/>
                </a:solidFill>
              </a:rPr>
              <a:t>Inspiring Innovations</a:t>
            </a:r>
          </a:p>
        </p:txBody>
      </p:sp>
      <p:sp>
        <p:nvSpPr>
          <p:cNvPr id="3" name="Content Placeholder 2">
            <a:extLst>
              <a:ext uri="{FF2B5EF4-FFF2-40B4-BE49-F238E27FC236}">
                <a16:creationId xmlns:a16="http://schemas.microsoft.com/office/drawing/2014/main" id="{F44FCAB3-9587-5B73-314B-DE3B284C09D3}"/>
              </a:ext>
            </a:extLst>
          </p:cNvPr>
          <p:cNvSpPr>
            <a:spLocks noGrp="1"/>
          </p:cNvSpPr>
          <p:nvPr>
            <p:ph idx="1"/>
          </p:nvPr>
        </p:nvSpPr>
        <p:spPr>
          <a:xfrm>
            <a:off x="838200" y="2079627"/>
            <a:ext cx="10810875" cy="4097336"/>
          </a:xfrm>
        </p:spPr>
        <p:txBody>
          <a:bodyPr>
            <a:normAutofit lnSpcReduction="10000"/>
          </a:bodyPr>
          <a:lstStyle/>
          <a:p>
            <a:r>
              <a:rPr lang="en-US" sz="3600" dirty="0"/>
              <a:t>Technology is an invention, but when it is domesticated to suit local contexts, it results in innovation</a:t>
            </a:r>
          </a:p>
          <a:p>
            <a:r>
              <a:rPr lang="en-US" sz="3600" dirty="0"/>
              <a:t>It is important to focus on ethics of innovation and its impact on lives of people</a:t>
            </a:r>
          </a:p>
          <a:p>
            <a:r>
              <a:rPr lang="en-US" sz="3600" dirty="0"/>
              <a:t>If we want to transform education system, we need innovation at scale</a:t>
            </a:r>
          </a:p>
        </p:txBody>
      </p:sp>
      <p:sp>
        <p:nvSpPr>
          <p:cNvPr id="6" name="Title 1">
            <a:extLst>
              <a:ext uri="{FF2B5EF4-FFF2-40B4-BE49-F238E27FC236}">
                <a16:creationId xmlns:a16="http://schemas.microsoft.com/office/drawing/2014/main" id="{7A9E441E-6D96-D024-5F6A-B9F9DDEE67A1}"/>
              </a:ext>
            </a:extLst>
          </p:cNvPr>
          <p:cNvSpPr txBox="1">
            <a:spLocks/>
          </p:cNvSpPr>
          <p:nvPr/>
        </p:nvSpPr>
        <p:spPr>
          <a:xfrm>
            <a:off x="600074" y="392111"/>
            <a:ext cx="98012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r>
              <a:rPr lang="en-US" dirty="0"/>
              <a:t>HIGHLIGHTS</a:t>
            </a:r>
          </a:p>
        </p:txBody>
      </p:sp>
    </p:spTree>
    <p:extLst>
      <p:ext uri="{BB962C8B-B14F-4D97-AF65-F5344CB8AC3E}">
        <p14:creationId xmlns:p14="http://schemas.microsoft.com/office/powerpoint/2010/main" val="119222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a:extLst>
              <a:ext uri="{FF2B5EF4-FFF2-40B4-BE49-F238E27FC236}">
                <a16:creationId xmlns:a16="http://schemas.microsoft.com/office/drawing/2014/main" id="{27E83879-50FA-13A9-E151-540EC6B981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981" t="33251"/>
          <a:stretch/>
        </p:blipFill>
        <p:spPr bwMode="auto">
          <a:xfrm>
            <a:off x="7181850" y="-1"/>
            <a:ext cx="5010151" cy="685799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A818962-93DF-6B18-14B4-2A3E331D8EAC}"/>
              </a:ext>
            </a:extLst>
          </p:cNvPr>
          <p:cNvSpPr/>
          <p:nvPr/>
        </p:nvSpPr>
        <p:spPr>
          <a:xfrm>
            <a:off x="7104744" y="4960961"/>
            <a:ext cx="5087257" cy="1897038"/>
          </a:xfrm>
          <a:prstGeom prst="rect">
            <a:avLst/>
          </a:prstGeom>
          <a:solidFill>
            <a:srgbClr val="FFC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75B6D-71CF-2E73-E6E1-375D76D8EAA8}"/>
              </a:ext>
            </a:extLst>
          </p:cNvPr>
          <p:cNvSpPr>
            <a:spLocks noGrp="1"/>
          </p:cNvSpPr>
          <p:nvPr>
            <p:ph type="title"/>
          </p:nvPr>
        </p:nvSpPr>
        <p:spPr>
          <a:xfrm>
            <a:off x="472283" y="-33595"/>
            <a:ext cx="5280817" cy="2860267"/>
          </a:xfrm>
        </p:spPr>
        <p:txBody>
          <a:bodyPr>
            <a:normAutofit/>
          </a:bodyPr>
          <a:lstStyle/>
          <a:p>
            <a:r>
              <a:rPr lang="en-US" dirty="0"/>
              <a:t>Keynote: </a:t>
            </a:r>
            <a:br>
              <a:rPr lang="en-US" dirty="0"/>
            </a:br>
            <a:r>
              <a:rPr lang="en-US" dirty="0">
                <a:solidFill>
                  <a:srgbClr val="FFCF36"/>
                </a:solidFill>
              </a:rPr>
              <a:t>Promoting equity and inclusion</a:t>
            </a:r>
          </a:p>
        </p:txBody>
      </p:sp>
      <p:sp>
        <p:nvSpPr>
          <p:cNvPr id="3" name="Content Placeholder 2">
            <a:extLst>
              <a:ext uri="{FF2B5EF4-FFF2-40B4-BE49-F238E27FC236}">
                <a16:creationId xmlns:a16="http://schemas.microsoft.com/office/drawing/2014/main" id="{A0154833-F0DF-5AD3-52E9-FFD2627FEF09}"/>
              </a:ext>
            </a:extLst>
          </p:cNvPr>
          <p:cNvSpPr>
            <a:spLocks noGrp="1"/>
          </p:cNvSpPr>
          <p:nvPr>
            <p:ph idx="1"/>
          </p:nvPr>
        </p:nvSpPr>
        <p:spPr>
          <a:xfrm>
            <a:off x="7268029" y="5122333"/>
            <a:ext cx="4760686" cy="1477327"/>
          </a:xfrm>
        </p:spPr>
        <p:txBody>
          <a:bodyPr>
            <a:normAutofit lnSpcReduction="10000"/>
          </a:bodyPr>
          <a:lstStyle/>
          <a:p>
            <a:pPr marL="0" indent="0" algn="ctr">
              <a:buNone/>
            </a:pPr>
            <a:r>
              <a:rPr lang="en-US" b="1" dirty="0">
                <a:solidFill>
                  <a:schemeClr val="bg1"/>
                </a:solidFill>
              </a:rPr>
              <a:t>Hon. Buti </a:t>
            </a:r>
            <a:r>
              <a:rPr lang="en-US" b="1" dirty="0" err="1">
                <a:solidFill>
                  <a:schemeClr val="bg1"/>
                </a:solidFill>
              </a:rPr>
              <a:t>Kgwaridi</a:t>
            </a:r>
            <a:r>
              <a:rPr lang="en-US" b="1" dirty="0">
                <a:solidFill>
                  <a:schemeClr val="bg1"/>
                </a:solidFill>
              </a:rPr>
              <a:t> </a:t>
            </a:r>
            <a:r>
              <a:rPr lang="en-US" b="1" dirty="0" err="1">
                <a:solidFill>
                  <a:schemeClr val="bg1"/>
                </a:solidFill>
              </a:rPr>
              <a:t>Manamela</a:t>
            </a:r>
            <a:r>
              <a:rPr lang="en-US" b="1" dirty="0">
                <a:solidFill>
                  <a:schemeClr val="bg1"/>
                </a:solidFill>
              </a:rPr>
              <a:t>, Deputy Minister of Higher Education, Science and Technology, South Africa</a:t>
            </a:r>
          </a:p>
        </p:txBody>
      </p:sp>
      <p:sp>
        <p:nvSpPr>
          <p:cNvPr id="9" name="TextBox 8">
            <a:extLst>
              <a:ext uri="{FF2B5EF4-FFF2-40B4-BE49-F238E27FC236}">
                <a16:creationId xmlns:a16="http://schemas.microsoft.com/office/drawing/2014/main" id="{A94D86DB-192C-EF9E-D54B-734D2BC8EC9B}"/>
              </a:ext>
            </a:extLst>
          </p:cNvPr>
          <p:cNvSpPr txBox="1"/>
          <p:nvPr/>
        </p:nvSpPr>
        <p:spPr>
          <a:xfrm>
            <a:off x="612235" y="5260833"/>
            <a:ext cx="4539795" cy="1200329"/>
          </a:xfrm>
          <a:prstGeom prst="rect">
            <a:avLst/>
          </a:prstGeom>
          <a:noFill/>
        </p:spPr>
        <p:txBody>
          <a:bodyPr wrap="square">
            <a:spAutoFit/>
          </a:bodyPr>
          <a:lstStyle/>
          <a:p>
            <a:pPr algn="r"/>
            <a:r>
              <a:rPr lang="en-US" b="1" dirty="0">
                <a:latin typeface="Open Sans" panose="020B0606030504020204" pitchFamily="34" charset="0"/>
                <a:ea typeface="Open Sans" panose="020B0606030504020204" pitchFamily="34" charset="0"/>
                <a:cs typeface="Open Sans" panose="020B0606030504020204" pitchFamily="34" charset="0"/>
              </a:rPr>
              <a:t>CHAIR</a:t>
            </a:r>
          </a:p>
          <a:p>
            <a:pPr algn="r"/>
            <a:r>
              <a:rPr lang="en-US" dirty="0">
                <a:latin typeface="Open Sans" panose="020B0606030504020204" pitchFamily="34" charset="0"/>
                <a:ea typeface="Open Sans" panose="020B0606030504020204" pitchFamily="34" charset="0"/>
                <a:cs typeface="Open Sans" panose="020B0606030504020204" pitchFamily="34" charset="0"/>
              </a:rPr>
              <a:t>Hon. Mariam </a:t>
            </a:r>
            <a:r>
              <a:rPr lang="en-US" dirty="0" err="1">
                <a:latin typeface="Open Sans" panose="020B0606030504020204" pitchFamily="34" charset="0"/>
                <a:ea typeface="Open Sans" panose="020B0606030504020204" pitchFamily="34" charset="0"/>
                <a:cs typeface="Open Sans" panose="020B0606030504020204" pitchFamily="34" charset="0"/>
              </a:rPr>
              <a:t>Yalwaji</a:t>
            </a:r>
            <a:r>
              <a:rPr lang="en-US" dirty="0">
                <a:latin typeface="Open Sans" panose="020B0606030504020204" pitchFamily="34" charset="0"/>
                <a:ea typeface="Open Sans" panose="020B0606030504020204" pitchFamily="34" charset="0"/>
                <a:cs typeface="Open Sans" panose="020B0606030504020204" pitchFamily="34" charset="0"/>
              </a:rPr>
              <a:t> </a:t>
            </a:r>
            <a:r>
              <a:rPr lang="en-US" dirty="0" err="1">
                <a:latin typeface="Open Sans" panose="020B0606030504020204" pitchFamily="34" charset="0"/>
                <a:ea typeface="Open Sans" panose="020B0606030504020204" pitchFamily="34" charset="0"/>
                <a:cs typeface="Open Sans" panose="020B0606030504020204" pitchFamily="34" charset="0"/>
              </a:rPr>
              <a:t>Katagum</a:t>
            </a:r>
            <a:r>
              <a:rPr lang="en-US" dirty="0">
                <a:latin typeface="Open Sans" panose="020B0606030504020204" pitchFamily="34" charset="0"/>
                <a:ea typeface="Open Sans" panose="020B0606030504020204" pitchFamily="34" charset="0"/>
                <a:cs typeface="Open Sans" panose="020B0606030504020204" pitchFamily="34" charset="0"/>
              </a:rPr>
              <a:t>, Minister of State, Federal Ministry of Industry, Trade &amp; Investment, Nigeria</a:t>
            </a:r>
          </a:p>
        </p:txBody>
      </p:sp>
      <p:pic>
        <p:nvPicPr>
          <p:cNvPr id="7170" name="Picture 2" descr="Amb. Mariam Katagum: Buhari passionate about PLWD - P.M. News">
            <a:extLst>
              <a:ext uri="{FF2B5EF4-FFF2-40B4-BE49-F238E27FC236}">
                <a16:creationId xmlns:a16="http://schemas.microsoft.com/office/drawing/2014/main" id="{16D19612-DE6E-B031-AEB0-5D4DB31A75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396" t="11848" r="6436" b="7652"/>
          <a:stretch/>
        </p:blipFill>
        <p:spPr bwMode="auto">
          <a:xfrm>
            <a:off x="5087257" y="4877440"/>
            <a:ext cx="1781033" cy="196711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81AED0-2EA3-FA3C-9243-7B05FAC6E632}"/>
              </a:ext>
            </a:extLst>
          </p:cNvPr>
          <p:cNvSpPr txBox="1"/>
          <p:nvPr/>
        </p:nvSpPr>
        <p:spPr>
          <a:xfrm>
            <a:off x="1184945" y="2397948"/>
            <a:ext cx="5748118" cy="3108543"/>
          </a:xfrm>
          <a:prstGeom prst="rect">
            <a:avLst/>
          </a:prstGeom>
          <a:noFill/>
        </p:spPr>
        <p:txBody>
          <a:bodyPr wrap="square">
            <a:spAutoFit/>
          </a:bodyPr>
          <a:lstStyle/>
          <a:p>
            <a:r>
              <a:rPr lang="en-US" sz="2800" i="1" dirty="0">
                <a:solidFill>
                  <a:srgbClr val="250188"/>
                </a:solidFill>
                <a:latin typeface="Open Sans" panose="020B0606030504020204" pitchFamily="34" charset="0"/>
                <a:ea typeface="Open Sans" panose="020B0606030504020204" pitchFamily="34" charset="0"/>
                <a:cs typeface="Open Sans" panose="020B0606030504020204" pitchFamily="34" charset="0"/>
              </a:rPr>
              <a:t>“…enhancing the capacity of previously disadvantaged academic institutions to contribute meaningfully to our nation’s human capital development needs and knowledge production priorities.”</a:t>
            </a:r>
            <a:endParaRPr lang="en-US" sz="2800" dirty="0">
              <a:solidFill>
                <a:srgbClr val="250188"/>
              </a:solidFill>
            </a:endParaRPr>
          </a:p>
        </p:txBody>
      </p:sp>
      <p:pic>
        <p:nvPicPr>
          <p:cNvPr id="5" name="Graphic 4" descr="Open quotation mark with solid fill">
            <a:extLst>
              <a:ext uri="{FF2B5EF4-FFF2-40B4-BE49-F238E27FC236}">
                <a16:creationId xmlns:a16="http://schemas.microsoft.com/office/drawing/2014/main" id="{EE3A6D36-4CCD-642D-7E8F-7BBBF253179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0545" y="2271761"/>
            <a:ext cx="914400" cy="914400"/>
          </a:xfrm>
          <a:prstGeom prst="rect">
            <a:avLst/>
          </a:prstGeom>
        </p:spPr>
      </p:pic>
    </p:spTree>
    <p:extLst>
      <p:ext uri="{BB962C8B-B14F-4D97-AF65-F5344CB8AC3E}">
        <p14:creationId xmlns:p14="http://schemas.microsoft.com/office/powerpoint/2010/main" val="263217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3E19BD-8C15-F6D0-57E3-42E23DD1CDBE}"/>
              </a:ext>
            </a:extLst>
          </p:cNvPr>
          <p:cNvSpPr/>
          <p:nvPr/>
        </p:nvSpPr>
        <p:spPr>
          <a:xfrm>
            <a:off x="4660572" y="-23814"/>
            <a:ext cx="7531428" cy="1849439"/>
          </a:xfrm>
          <a:prstGeom prst="rect">
            <a:avLst/>
          </a:prstGeom>
          <a:solidFill>
            <a:srgbClr val="FFCF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DC52A2-D2FC-2C95-F12E-8360295B05D3}"/>
              </a:ext>
            </a:extLst>
          </p:cNvPr>
          <p:cNvSpPr>
            <a:spLocks noGrp="1"/>
          </p:cNvSpPr>
          <p:nvPr>
            <p:ph type="title"/>
          </p:nvPr>
        </p:nvSpPr>
        <p:spPr>
          <a:xfrm>
            <a:off x="4660572" y="365125"/>
            <a:ext cx="6693228" cy="1325563"/>
          </a:xfrm>
        </p:spPr>
        <p:txBody>
          <a:bodyPr/>
          <a:lstStyle/>
          <a:p>
            <a:pPr algn="r"/>
            <a:r>
              <a:rPr lang="en-US" dirty="0">
                <a:solidFill>
                  <a:schemeClr val="bg1"/>
                </a:solidFill>
              </a:rPr>
              <a:t>Promoting equity </a:t>
            </a:r>
            <a:br>
              <a:rPr lang="en-US" dirty="0">
                <a:solidFill>
                  <a:schemeClr val="bg1"/>
                </a:solidFill>
              </a:rPr>
            </a:br>
            <a:r>
              <a:rPr lang="en-US" dirty="0">
                <a:solidFill>
                  <a:schemeClr val="bg1"/>
                </a:solidFill>
              </a:rPr>
              <a:t>and inclusion</a:t>
            </a:r>
          </a:p>
        </p:txBody>
      </p:sp>
      <p:sp>
        <p:nvSpPr>
          <p:cNvPr id="3" name="Content Placeholder 2">
            <a:extLst>
              <a:ext uri="{FF2B5EF4-FFF2-40B4-BE49-F238E27FC236}">
                <a16:creationId xmlns:a16="http://schemas.microsoft.com/office/drawing/2014/main" id="{F44FCAB3-9587-5B73-314B-DE3B284C09D3}"/>
              </a:ext>
            </a:extLst>
          </p:cNvPr>
          <p:cNvSpPr>
            <a:spLocks noGrp="1"/>
          </p:cNvSpPr>
          <p:nvPr>
            <p:ph idx="1"/>
          </p:nvPr>
        </p:nvSpPr>
        <p:spPr>
          <a:xfrm>
            <a:off x="838200" y="2079627"/>
            <a:ext cx="10810875" cy="4097336"/>
          </a:xfrm>
        </p:spPr>
        <p:txBody>
          <a:bodyPr>
            <a:normAutofit/>
          </a:bodyPr>
          <a:lstStyle/>
          <a:p>
            <a:r>
              <a:rPr lang="en-US" sz="3600" dirty="0"/>
              <a:t>Policies that start with the margin are also more effective for the mainstream and the </a:t>
            </a:r>
            <a:r>
              <a:rPr lang="en-US" sz="3600" dirty="0" err="1"/>
              <a:t>centre</a:t>
            </a:r>
            <a:endParaRPr lang="en-US" sz="3600" dirty="0"/>
          </a:p>
          <a:p>
            <a:r>
              <a:rPr lang="en-US" sz="3600" dirty="0"/>
              <a:t>Only targeted and tailored approach will help us reach the </a:t>
            </a:r>
            <a:r>
              <a:rPr lang="en-US" sz="3600" dirty="0" err="1"/>
              <a:t>marginalised</a:t>
            </a:r>
            <a:r>
              <a:rPr lang="en-US" sz="3600" dirty="0"/>
              <a:t> and unreached</a:t>
            </a:r>
          </a:p>
          <a:p>
            <a:r>
              <a:rPr lang="en-US" sz="3600" dirty="0"/>
              <a:t>Without equity and inclusion there can be no resilience</a:t>
            </a:r>
          </a:p>
        </p:txBody>
      </p:sp>
      <p:sp>
        <p:nvSpPr>
          <p:cNvPr id="6" name="Title 1">
            <a:extLst>
              <a:ext uri="{FF2B5EF4-FFF2-40B4-BE49-F238E27FC236}">
                <a16:creationId xmlns:a16="http://schemas.microsoft.com/office/drawing/2014/main" id="{7A9E441E-6D96-D024-5F6A-B9F9DDEE67A1}"/>
              </a:ext>
            </a:extLst>
          </p:cNvPr>
          <p:cNvSpPr txBox="1">
            <a:spLocks/>
          </p:cNvSpPr>
          <p:nvPr/>
        </p:nvSpPr>
        <p:spPr>
          <a:xfrm>
            <a:off x="600074" y="392111"/>
            <a:ext cx="980122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r>
              <a:rPr lang="en-US" dirty="0"/>
              <a:t>HIGHLIGHTS</a:t>
            </a:r>
          </a:p>
        </p:txBody>
      </p:sp>
    </p:spTree>
    <p:extLst>
      <p:ext uri="{BB962C8B-B14F-4D97-AF65-F5344CB8AC3E}">
        <p14:creationId xmlns:p14="http://schemas.microsoft.com/office/powerpoint/2010/main" val="617940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FA7D2-E125-1E70-24A7-8D7D616A0B5B}"/>
              </a:ext>
            </a:extLst>
          </p:cNvPr>
          <p:cNvSpPr>
            <a:spLocks noGrp="1"/>
          </p:cNvSpPr>
          <p:nvPr>
            <p:ph type="title"/>
          </p:nvPr>
        </p:nvSpPr>
        <p:spPr/>
        <p:txBody>
          <a:bodyPr/>
          <a:lstStyle/>
          <a:p>
            <a:r>
              <a:rPr lang="en-US"/>
              <a:t>Panels and Workshops</a:t>
            </a:r>
          </a:p>
        </p:txBody>
      </p:sp>
      <p:pic>
        <p:nvPicPr>
          <p:cNvPr id="12" name="Picture 11" descr="A group of people sitting at a table&#10;&#10;Description automatically generated with low confidence">
            <a:extLst>
              <a:ext uri="{FF2B5EF4-FFF2-40B4-BE49-F238E27FC236}">
                <a16:creationId xmlns:a16="http://schemas.microsoft.com/office/drawing/2014/main" id="{B4978E8E-39CE-2361-7220-D06820E32656}"/>
              </a:ext>
            </a:extLst>
          </p:cNvPr>
          <p:cNvPicPr>
            <a:picLocks noChangeAspect="1"/>
          </p:cNvPicPr>
          <p:nvPr/>
        </p:nvPicPr>
        <p:blipFill rotWithShape="1">
          <a:blip r:embed="rId2"/>
          <a:srcRect l="637" r="27598" b="2"/>
          <a:stretch/>
        </p:blipFill>
        <p:spPr>
          <a:xfrm>
            <a:off x="0" y="1533535"/>
            <a:ext cx="4059916" cy="4242806"/>
          </a:xfrm>
          <a:prstGeom prst="rect">
            <a:avLst/>
          </a:prstGeom>
        </p:spPr>
      </p:pic>
      <p:pic>
        <p:nvPicPr>
          <p:cNvPr id="15" name="Picture 14" descr="A person speaking to a group of people in a room&#10;&#10;Description automatically generated with medium confidence">
            <a:extLst>
              <a:ext uri="{FF2B5EF4-FFF2-40B4-BE49-F238E27FC236}">
                <a16:creationId xmlns:a16="http://schemas.microsoft.com/office/drawing/2014/main" id="{5B9292C5-EEC8-9D8A-6FE1-356D87904396}"/>
              </a:ext>
            </a:extLst>
          </p:cNvPr>
          <p:cNvPicPr>
            <a:picLocks noChangeAspect="1"/>
          </p:cNvPicPr>
          <p:nvPr/>
        </p:nvPicPr>
        <p:blipFill rotWithShape="1">
          <a:blip r:embed="rId3"/>
          <a:srcRect t="21679"/>
          <a:stretch/>
        </p:blipFill>
        <p:spPr>
          <a:xfrm>
            <a:off x="4090462" y="1533524"/>
            <a:ext cx="4062918" cy="4242816"/>
          </a:xfrm>
          <a:prstGeom prst="rect">
            <a:avLst/>
          </a:prstGeom>
        </p:spPr>
      </p:pic>
      <p:pic>
        <p:nvPicPr>
          <p:cNvPr id="19" name="Picture 18" descr="A person speaking to a group of people in a room&#10;&#10;Description automatically generated with medium confidence">
            <a:extLst>
              <a:ext uri="{FF2B5EF4-FFF2-40B4-BE49-F238E27FC236}">
                <a16:creationId xmlns:a16="http://schemas.microsoft.com/office/drawing/2014/main" id="{6C8F99C0-FF14-23C1-94E5-B92A2109AA80}"/>
              </a:ext>
            </a:extLst>
          </p:cNvPr>
          <p:cNvPicPr>
            <a:picLocks noChangeAspect="1"/>
          </p:cNvPicPr>
          <p:nvPr/>
        </p:nvPicPr>
        <p:blipFill rotWithShape="1">
          <a:blip r:embed="rId4"/>
          <a:srcRect l="5767" r="22467" b="2"/>
          <a:stretch/>
        </p:blipFill>
        <p:spPr>
          <a:xfrm>
            <a:off x="8132044" y="1533535"/>
            <a:ext cx="4059936" cy="4242806"/>
          </a:xfrm>
          <a:prstGeom prst="rect">
            <a:avLst/>
          </a:prstGeom>
        </p:spPr>
      </p:pic>
    </p:spTree>
    <p:extLst>
      <p:ext uri="{BB962C8B-B14F-4D97-AF65-F5344CB8AC3E}">
        <p14:creationId xmlns:p14="http://schemas.microsoft.com/office/powerpoint/2010/main" val="1468961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0FEFB-587E-7205-DD27-A615F480C721}"/>
              </a:ext>
            </a:extLst>
          </p:cNvPr>
          <p:cNvSpPr>
            <a:spLocks noGrp="1"/>
          </p:cNvSpPr>
          <p:nvPr>
            <p:ph type="title"/>
          </p:nvPr>
        </p:nvSpPr>
        <p:spPr>
          <a:xfrm>
            <a:off x="7475689" y="651306"/>
            <a:ext cx="4716311" cy="4968875"/>
          </a:xfrm>
        </p:spPr>
        <p:txBody>
          <a:bodyPr>
            <a:normAutofit/>
          </a:bodyPr>
          <a:lstStyle/>
          <a:p>
            <a:r>
              <a:rPr lang="en-US" dirty="0"/>
              <a:t>Poster Session </a:t>
            </a:r>
            <a:br>
              <a:rPr lang="en-US" dirty="0"/>
            </a:br>
            <a:r>
              <a:rPr lang="en-US" dirty="0"/>
              <a:t>&amp; Marketplace</a:t>
            </a:r>
          </a:p>
        </p:txBody>
      </p:sp>
      <p:grpSp>
        <p:nvGrpSpPr>
          <p:cNvPr id="17" name="Group 16">
            <a:extLst>
              <a:ext uri="{FF2B5EF4-FFF2-40B4-BE49-F238E27FC236}">
                <a16:creationId xmlns:a16="http://schemas.microsoft.com/office/drawing/2014/main" id="{8EFDC9F8-89C0-F064-2401-CC37DE49A306}"/>
              </a:ext>
            </a:extLst>
          </p:cNvPr>
          <p:cNvGrpSpPr/>
          <p:nvPr/>
        </p:nvGrpSpPr>
        <p:grpSpPr>
          <a:xfrm>
            <a:off x="178197" y="982132"/>
            <a:ext cx="7073103" cy="4893735"/>
            <a:chOff x="5417949" y="1304115"/>
            <a:chExt cx="6293829" cy="4354571"/>
          </a:xfrm>
        </p:grpSpPr>
        <p:pic>
          <p:nvPicPr>
            <p:cNvPr id="10" name="Picture 8">
              <a:extLst>
                <a:ext uri="{FF2B5EF4-FFF2-40B4-BE49-F238E27FC236}">
                  <a16:creationId xmlns:a16="http://schemas.microsoft.com/office/drawing/2014/main" id="{761549FF-CE63-53B4-D1B3-5F6177B76EB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17950" y="1304115"/>
              <a:ext cx="3110647" cy="20996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a:extLst>
                <a:ext uri="{FF2B5EF4-FFF2-40B4-BE49-F238E27FC236}">
                  <a16:creationId xmlns:a16="http://schemas.microsoft.com/office/drawing/2014/main" id="{72300CE5-28B3-A187-B833-EE49F329839E}"/>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601131" y="1327445"/>
              <a:ext cx="3110647" cy="20763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0419595A-CF28-35C4-55F6-B02D55FBC70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329" r="2" b="2"/>
            <a:stretch/>
          </p:blipFill>
          <p:spPr bwMode="auto">
            <a:xfrm>
              <a:off x="5417949" y="3488375"/>
              <a:ext cx="3110647" cy="217031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D2A8533B-6F0E-EE5E-00B2-FB89ED66E2A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532" r="722" b="-2"/>
            <a:stretch/>
          </p:blipFill>
          <p:spPr bwMode="auto">
            <a:xfrm>
              <a:off x="8601129" y="3488376"/>
              <a:ext cx="3110647" cy="216996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2852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mage">
            <a:extLst>
              <a:ext uri="{FF2B5EF4-FFF2-40B4-BE49-F238E27FC236}">
                <a16:creationId xmlns:a16="http://schemas.microsoft.com/office/drawing/2014/main" id="{ED350997-0F66-1015-E693-8D209A97A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 name="object 2">
            <a:extLst>
              <a:ext uri="{FF2B5EF4-FFF2-40B4-BE49-F238E27FC236}">
                <a16:creationId xmlns:a16="http://schemas.microsoft.com/office/drawing/2014/main" id="{58C4DBB3-396B-AAAB-389E-FE8D981425B4}"/>
              </a:ext>
            </a:extLst>
          </p:cNvPr>
          <p:cNvSpPr/>
          <p:nvPr/>
        </p:nvSpPr>
        <p:spPr>
          <a:xfrm>
            <a:off x="0" y="0"/>
            <a:ext cx="1666875" cy="6858005"/>
          </a:xfrm>
          <a:custGeom>
            <a:avLst/>
            <a:gdLst/>
            <a:ahLst/>
            <a:cxnLst/>
            <a:rect l="l" t="t" r="r" b="b"/>
            <a:pathLst>
              <a:path w="6400800" h="7772400">
                <a:moveTo>
                  <a:pt x="6400803" y="7772394"/>
                </a:moveTo>
                <a:lnTo>
                  <a:pt x="0" y="7772394"/>
                </a:lnTo>
                <a:lnTo>
                  <a:pt x="0" y="0"/>
                </a:lnTo>
                <a:lnTo>
                  <a:pt x="6400803" y="0"/>
                </a:lnTo>
                <a:lnTo>
                  <a:pt x="6400803" y="7772394"/>
                </a:lnTo>
                <a:close/>
              </a:path>
            </a:pathLst>
          </a:custGeom>
          <a:solidFill>
            <a:srgbClr val="250188"/>
          </a:solidFill>
        </p:spPr>
        <p:txBody>
          <a:bodyPr wrap="square" lIns="0" tIns="0" rIns="0" bIns="0" rtlCol="0"/>
          <a:lstStyle/>
          <a:p>
            <a:endParaRPr sz="1588"/>
          </a:p>
        </p:txBody>
      </p:sp>
      <p:sp>
        <p:nvSpPr>
          <p:cNvPr id="14" name="object 382">
            <a:extLst>
              <a:ext uri="{FF2B5EF4-FFF2-40B4-BE49-F238E27FC236}">
                <a16:creationId xmlns:a16="http://schemas.microsoft.com/office/drawing/2014/main" id="{BA717285-FD94-C90B-B126-299AC163EFEB}"/>
              </a:ext>
            </a:extLst>
          </p:cNvPr>
          <p:cNvSpPr txBox="1"/>
          <p:nvPr/>
        </p:nvSpPr>
        <p:spPr>
          <a:xfrm rot="16200000">
            <a:off x="-1901201" y="2156261"/>
            <a:ext cx="5567135" cy="796937"/>
          </a:xfrm>
          <a:prstGeom prst="rect">
            <a:avLst/>
          </a:prstGeom>
        </p:spPr>
        <p:txBody>
          <a:bodyPr vert="horz" wrap="square" lIns="0" tIns="57710" rIns="0" bIns="0" rtlCol="0">
            <a:spAutoFit/>
          </a:bodyPr>
          <a:lstStyle/>
          <a:p>
            <a:pPr marL="11206" algn="ctr">
              <a:spcBef>
                <a:spcPts val="454"/>
              </a:spcBef>
            </a:pPr>
            <a:r>
              <a:rPr lang="en-US" sz="4800" b="1" spc="40" dirty="0">
                <a:solidFill>
                  <a:srgbClr val="C2C9DC"/>
                </a:solidFill>
                <a:latin typeface="Open Sans" panose="020B0606030504020204" pitchFamily="34" charset="0"/>
                <a:ea typeface="Open Sans" panose="020B0606030504020204" pitchFamily="34" charset="0"/>
                <a:cs typeface="Open Sans" panose="020B0606030504020204" pitchFamily="34" charset="0"/>
              </a:rPr>
              <a:t>Oasis.col.org</a:t>
            </a:r>
            <a:endParaRPr sz="4800" dirty="0">
              <a:solidFill>
                <a:srgbClr val="C2C9DC"/>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a:extLst>
              <a:ext uri="{FF2B5EF4-FFF2-40B4-BE49-F238E27FC236}">
                <a16:creationId xmlns:a16="http://schemas.microsoft.com/office/drawing/2014/main" id="{78D926A5-A65F-D88C-A595-4FFD17F3F2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898" y="5243047"/>
            <a:ext cx="883397" cy="1140942"/>
          </a:xfrm>
          <a:prstGeom prst="rect">
            <a:avLst/>
          </a:prstGeom>
        </p:spPr>
      </p:pic>
      <p:sp>
        <p:nvSpPr>
          <p:cNvPr id="18" name="Rectangle 17">
            <a:extLst>
              <a:ext uri="{FF2B5EF4-FFF2-40B4-BE49-F238E27FC236}">
                <a16:creationId xmlns:a16="http://schemas.microsoft.com/office/drawing/2014/main" id="{B8FF2740-6C70-7494-A122-951884C15692}"/>
              </a:ext>
            </a:extLst>
          </p:cNvPr>
          <p:cNvSpPr/>
          <p:nvPr/>
        </p:nvSpPr>
        <p:spPr>
          <a:xfrm>
            <a:off x="6096000" y="0"/>
            <a:ext cx="6139230" cy="1514475"/>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23233B8-1087-68D4-837F-8EA7BBA6F633}"/>
              </a:ext>
            </a:extLst>
          </p:cNvPr>
          <p:cNvSpPr/>
          <p:nvPr/>
        </p:nvSpPr>
        <p:spPr>
          <a:xfrm>
            <a:off x="5257800" y="390525"/>
            <a:ext cx="6934200" cy="1514475"/>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bject 382">
            <a:extLst>
              <a:ext uri="{FF2B5EF4-FFF2-40B4-BE49-F238E27FC236}">
                <a16:creationId xmlns:a16="http://schemas.microsoft.com/office/drawing/2014/main" id="{E58673DC-7BF3-3E85-7CC7-6BE4BE744FAC}"/>
              </a:ext>
            </a:extLst>
          </p:cNvPr>
          <p:cNvSpPr txBox="1"/>
          <p:nvPr/>
        </p:nvSpPr>
        <p:spPr>
          <a:xfrm>
            <a:off x="5472599" y="584415"/>
            <a:ext cx="6309420" cy="620042"/>
          </a:xfrm>
          <a:prstGeom prst="rect">
            <a:avLst/>
          </a:prstGeom>
        </p:spPr>
        <p:txBody>
          <a:bodyPr vert="horz" wrap="square" lIns="0" tIns="65405" rIns="0" bIns="0" rtlCol="0">
            <a:spAutoFit/>
          </a:bodyPr>
          <a:lstStyle/>
          <a:p>
            <a:pPr marL="12699">
              <a:spcBef>
                <a:spcPts val="515"/>
              </a:spcBef>
            </a:pPr>
            <a:r>
              <a:rPr lang="en-US" sz="3600" b="1" spc="-60" dirty="0">
                <a:solidFill>
                  <a:srgbClr val="240089"/>
                </a:solidFill>
                <a:latin typeface="Open Sans" panose="020B0606030504020204" pitchFamily="34" charset="0"/>
                <a:ea typeface="Open Sans" panose="020B0606030504020204" pitchFamily="34" charset="0"/>
                <a:cs typeface="Open Sans" panose="020B0606030504020204" pitchFamily="34" charset="0"/>
              </a:rPr>
              <a:t>      COL </a:t>
            </a:r>
            <a:r>
              <a:rPr sz="3600" b="1" spc="-60" dirty="0">
                <a:solidFill>
                  <a:srgbClr val="240089"/>
                </a:solidFill>
                <a:latin typeface="Open Sans" panose="020B0606030504020204" pitchFamily="34" charset="0"/>
                <a:ea typeface="Open Sans" panose="020B0606030504020204" pitchFamily="34" charset="0"/>
                <a:cs typeface="Open Sans" panose="020B0606030504020204" pitchFamily="34" charset="0"/>
              </a:rPr>
              <a:t>Publications</a:t>
            </a:r>
            <a:r>
              <a:rPr sz="3600" b="1" spc="-15" dirty="0">
                <a:solidFill>
                  <a:srgbClr val="240089"/>
                </a:solidFill>
                <a:latin typeface="Open Sans" panose="020B0606030504020204" pitchFamily="34" charset="0"/>
                <a:ea typeface="Open Sans" panose="020B0606030504020204" pitchFamily="34" charset="0"/>
                <a:cs typeface="Open Sans" panose="020B0606030504020204" pitchFamily="34" charset="0"/>
              </a:rPr>
              <a:t> </a:t>
            </a:r>
            <a:r>
              <a:rPr sz="3600" b="1" spc="-25" dirty="0">
                <a:solidFill>
                  <a:srgbClr val="240089"/>
                </a:solidFill>
                <a:latin typeface="Open Sans" panose="020B0606030504020204" pitchFamily="34" charset="0"/>
                <a:ea typeface="Open Sans" panose="020B0606030504020204" pitchFamily="34" charset="0"/>
                <a:cs typeface="Open Sans" panose="020B0606030504020204" pitchFamily="34" charset="0"/>
              </a:rPr>
              <a:t>Launch</a:t>
            </a:r>
            <a:endParaRPr sz="3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569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6" name="Picture 4" descr="A group of people sitting at a table&#10;&#10;Description automatically generated with medium confidence">
            <a:extLst>
              <a:ext uri="{FF2B5EF4-FFF2-40B4-BE49-F238E27FC236}">
                <a16:creationId xmlns:a16="http://schemas.microsoft.com/office/drawing/2014/main" id="{DD9C1582-5111-D251-46A6-3FF807699ACA}"/>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30"/>
          <a:stretch/>
        </p:blipFill>
        <p:spPr bwMode="auto">
          <a:xfrm>
            <a:off x="-1" y="-30"/>
            <a:ext cx="12192000" cy="6855958"/>
          </a:xfrm>
          <a:prstGeom prst="rect">
            <a:avLst/>
          </a:prstGeom>
          <a:noFill/>
          <a:extLst>
            <a:ext uri="{909E8E84-426E-40DD-AFC4-6F175D3DCCD1}">
              <a14:hiddenFill xmlns:a14="http://schemas.microsoft.com/office/drawing/2010/main">
                <a:solidFill>
                  <a:srgbClr val="FFFFFF"/>
                </a:solidFill>
              </a14:hiddenFill>
            </a:ext>
          </a:extLst>
        </p:spPr>
      </p:pic>
      <p:sp>
        <p:nvSpPr>
          <p:cNvPr id="8201" name="Freeform: Shape 8200">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194" name="Picture 2" descr="A group of people sitting around a table&#10;&#10;Description automatically generated with medium confidence">
            <a:extLst>
              <a:ext uri="{FF2B5EF4-FFF2-40B4-BE49-F238E27FC236}">
                <a16:creationId xmlns:a16="http://schemas.microsoft.com/office/drawing/2014/main" id="{756EA59B-B64C-230B-7835-A310A95E73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158" r="29860" b="1"/>
          <a:stretch/>
        </p:blipFill>
        <p:spPr bwMode="auto">
          <a:xfrm>
            <a:off x="6021086" y="544804"/>
            <a:ext cx="6170914" cy="6313225"/>
          </a:xfrm>
          <a:custGeom>
            <a:avLst/>
            <a:gdLst/>
            <a:ahLst/>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0B7A9A6-77A0-433E-E324-AADE63A1A9A6}"/>
              </a:ext>
            </a:extLst>
          </p:cNvPr>
          <p:cNvSpPr/>
          <p:nvPr/>
        </p:nvSpPr>
        <p:spPr>
          <a:xfrm>
            <a:off x="-3" y="4566707"/>
            <a:ext cx="5857312" cy="2291321"/>
          </a:xfrm>
          <a:prstGeom prst="rect">
            <a:avLst/>
          </a:prstGeom>
          <a:solidFill>
            <a:schemeClr val="tx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FBC611-83B3-6A99-77DF-5A5082485365}"/>
              </a:ext>
            </a:extLst>
          </p:cNvPr>
          <p:cNvSpPr>
            <a:spLocks noGrp="1"/>
          </p:cNvSpPr>
          <p:nvPr>
            <p:ph type="title"/>
          </p:nvPr>
        </p:nvSpPr>
        <p:spPr>
          <a:xfrm>
            <a:off x="677308" y="4978355"/>
            <a:ext cx="4666470" cy="2076333"/>
          </a:xfrm>
        </p:spPr>
        <p:txBody>
          <a:bodyPr vert="horz" lIns="91440" tIns="45720" rIns="91440" bIns="45720" rtlCol="0" anchor="t">
            <a:normAutofit/>
          </a:bodyPr>
          <a:lstStyle/>
          <a:p>
            <a:r>
              <a:rPr lang="en-US" sz="5400" kern="1200" dirty="0">
                <a:latin typeface="Open Sans" panose="020B0606030504020204" pitchFamily="34" charset="0"/>
                <a:ea typeface="Open Sans" panose="020B0606030504020204" pitchFamily="34" charset="0"/>
                <a:cs typeface="Open Sans" panose="020B0606030504020204" pitchFamily="34" charset="0"/>
              </a:rPr>
              <a:t>Ministerial Round Table</a:t>
            </a:r>
          </a:p>
        </p:txBody>
      </p:sp>
    </p:spTree>
    <p:extLst>
      <p:ext uri="{BB962C8B-B14F-4D97-AF65-F5344CB8AC3E}">
        <p14:creationId xmlns:p14="http://schemas.microsoft.com/office/powerpoint/2010/main" val="5239367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3FFBD-69D1-5021-C54C-F31D6151AEFC}"/>
              </a:ext>
            </a:extLst>
          </p:cNvPr>
          <p:cNvSpPr>
            <a:spLocks noGrp="1"/>
          </p:cNvSpPr>
          <p:nvPr>
            <p:ph type="title"/>
          </p:nvPr>
        </p:nvSpPr>
        <p:spPr>
          <a:xfrm>
            <a:off x="5200650" y="3117850"/>
            <a:ext cx="6667500" cy="1325563"/>
          </a:xfrm>
        </p:spPr>
        <p:txBody>
          <a:bodyPr/>
          <a:lstStyle/>
          <a:p>
            <a:r>
              <a:rPr lang="en-US" dirty="0"/>
              <a:t>Calgary Communique</a:t>
            </a:r>
          </a:p>
        </p:txBody>
      </p:sp>
      <p:pic>
        <p:nvPicPr>
          <p:cNvPr id="5" name="Content Placeholder 4" descr="Document outline">
            <a:extLst>
              <a:ext uri="{FF2B5EF4-FFF2-40B4-BE49-F238E27FC236}">
                <a16:creationId xmlns:a16="http://schemas.microsoft.com/office/drawing/2014/main" id="{09E9AD9A-C573-AEEB-99AE-1B239F9C9408}"/>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71450" y="350044"/>
            <a:ext cx="6142831" cy="6142831"/>
          </a:xfrm>
        </p:spPr>
      </p:pic>
      <p:sp>
        <p:nvSpPr>
          <p:cNvPr id="6" name="Rectangle 5">
            <a:extLst>
              <a:ext uri="{FF2B5EF4-FFF2-40B4-BE49-F238E27FC236}">
                <a16:creationId xmlns:a16="http://schemas.microsoft.com/office/drawing/2014/main" id="{046FB68E-0606-F4B8-D179-CE809C6B2A1B}"/>
              </a:ext>
            </a:extLst>
          </p:cNvPr>
          <p:cNvSpPr/>
          <p:nvPr/>
        </p:nvSpPr>
        <p:spPr>
          <a:xfrm>
            <a:off x="1447800" y="2466975"/>
            <a:ext cx="3028950" cy="2981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PCF 10">
            <a:extLst>
              <a:ext uri="{FF2B5EF4-FFF2-40B4-BE49-F238E27FC236}">
                <a16:creationId xmlns:a16="http://schemas.microsoft.com/office/drawing/2014/main" id="{6FA1ECE1-7C44-094F-B507-627E4A629D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7865" y="2972064"/>
            <a:ext cx="3124200" cy="1214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70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B2906-9639-3F38-0D59-3A57F6356895}"/>
              </a:ext>
            </a:extLst>
          </p:cNvPr>
          <p:cNvSpPr>
            <a:spLocks noGrp="1"/>
          </p:cNvSpPr>
          <p:nvPr>
            <p:ph type="title"/>
          </p:nvPr>
        </p:nvSpPr>
        <p:spPr/>
        <p:txBody>
          <a:bodyPr/>
          <a:lstStyle/>
          <a:p>
            <a:r>
              <a:rPr lang="en-US" dirty="0"/>
              <a:t>From PCF9 to PCF10</a:t>
            </a:r>
          </a:p>
        </p:txBody>
      </p:sp>
      <p:sp>
        <p:nvSpPr>
          <p:cNvPr id="3" name="Content Placeholder 2">
            <a:extLst>
              <a:ext uri="{FF2B5EF4-FFF2-40B4-BE49-F238E27FC236}">
                <a16:creationId xmlns:a16="http://schemas.microsoft.com/office/drawing/2014/main" id="{0D54580B-B3F5-0EEE-1C95-D97A95DB2619}"/>
              </a:ext>
            </a:extLst>
          </p:cNvPr>
          <p:cNvSpPr>
            <a:spLocks noGrp="1"/>
          </p:cNvSpPr>
          <p:nvPr>
            <p:ph idx="1"/>
          </p:nvPr>
        </p:nvSpPr>
        <p:spPr/>
        <p:txBody>
          <a:bodyPr>
            <a:normAutofit lnSpcReduction="10000"/>
          </a:bodyPr>
          <a:lstStyle/>
          <a:p>
            <a:r>
              <a:rPr lang="en-US" sz="3200" dirty="0">
                <a:solidFill>
                  <a:schemeClr val="bg1"/>
                </a:solidFill>
              </a:rPr>
              <a:t>Disruption caused by Covid-19</a:t>
            </a:r>
          </a:p>
          <a:p>
            <a:r>
              <a:rPr lang="en-US" sz="3200" dirty="0">
                <a:solidFill>
                  <a:schemeClr val="bg1"/>
                </a:solidFill>
              </a:rPr>
              <a:t>Phenomenal increase in distance and online learning</a:t>
            </a:r>
          </a:p>
          <a:p>
            <a:r>
              <a:rPr lang="en-US" sz="3200" dirty="0">
                <a:solidFill>
                  <a:schemeClr val="bg1"/>
                </a:solidFill>
              </a:rPr>
              <a:t>The urgency of addressing Climate Change</a:t>
            </a:r>
          </a:p>
          <a:p>
            <a:r>
              <a:rPr lang="en-US" sz="3200" dirty="0">
                <a:solidFill>
                  <a:schemeClr val="bg1"/>
                </a:solidFill>
              </a:rPr>
              <a:t>Greater realization of transforming our system to make them more inclusive, especially for persons with disabilities</a:t>
            </a:r>
          </a:p>
          <a:p>
            <a:r>
              <a:rPr lang="en-US" sz="3200" dirty="0">
                <a:solidFill>
                  <a:schemeClr val="bg1"/>
                </a:solidFill>
              </a:rPr>
              <a:t>The role of parents and siblings has emerged as an important dimension of teaching </a:t>
            </a:r>
            <a:r>
              <a:rPr lang="en-US" sz="3200">
                <a:solidFill>
                  <a:schemeClr val="bg1"/>
                </a:solidFill>
              </a:rPr>
              <a:t>and learning</a:t>
            </a:r>
            <a:endParaRPr lang="en-US" sz="3200" dirty="0">
              <a:solidFill>
                <a:schemeClr val="bg1"/>
              </a:solidFill>
            </a:endParaRPr>
          </a:p>
        </p:txBody>
      </p:sp>
    </p:spTree>
    <p:extLst>
      <p:ext uri="{BB962C8B-B14F-4D97-AF65-F5344CB8AC3E}">
        <p14:creationId xmlns:p14="http://schemas.microsoft.com/office/powerpoint/2010/main" val="23140485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grass, outdoor&#10;&#10;Description automatically generated">
            <a:extLst>
              <a:ext uri="{FF2B5EF4-FFF2-40B4-BE49-F238E27FC236}">
                <a16:creationId xmlns:a16="http://schemas.microsoft.com/office/drawing/2014/main" id="{38122EA0-AAE9-504C-A7A3-5A63BACB43A1}"/>
              </a:ext>
            </a:extLst>
          </p:cNvPr>
          <p:cNvPicPr>
            <a:picLocks noChangeAspect="1"/>
          </p:cNvPicPr>
          <p:nvPr/>
        </p:nvPicPr>
        <p:blipFill rotWithShape="1">
          <a:blip r:embed="rId2">
            <a:alphaModFix amt="35000"/>
          </a:blip>
          <a:srcRect t="15101" b="11581"/>
          <a:stretch/>
        </p:blipFill>
        <p:spPr>
          <a:xfrm>
            <a:off x="0" y="0"/>
            <a:ext cx="12192000" cy="6858000"/>
          </a:xfrm>
          <a:prstGeom prst="rect">
            <a:avLst/>
          </a:prstGeom>
        </p:spPr>
      </p:pic>
      <p:pic>
        <p:nvPicPr>
          <p:cNvPr id="6" name="Picture 5">
            <a:extLst>
              <a:ext uri="{FF2B5EF4-FFF2-40B4-BE49-F238E27FC236}">
                <a16:creationId xmlns:a16="http://schemas.microsoft.com/office/drawing/2014/main" id="{D163A803-4D95-6AB1-F207-05327433C734}"/>
              </a:ext>
            </a:extLst>
          </p:cNvPr>
          <p:cNvPicPr>
            <a:picLocks noChangeAspect="1"/>
          </p:cNvPicPr>
          <p:nvPr/>
        </p:nvPicPr>
        <p:blipFill rotWithShape="1">
          <a:blip r:embed="rId3"/>
          <a:srcRect l="48346" t="4598" b="-4598"/>
          <a:stretch/>
        </p:blipFill>
        <p:spPr>
          <a:xfrm>
            <a:off x="4241215" y="565868"/>
            <a:ext cx="3107705" cy="1209938"/>
          </a:xfrm>
          <a:prstGeom prst="rect">
            <a:avLst/>
          </a:prstGeom>
        </p:spPr>
      </p:pic>
      <p:pic>
        <p:nvPicPr>
          <p:cNvPr id="2" name="Picture 4">
            <a:extLst>
              <a:ext uri="{FF2B5EF4-FFF2-40B4-BE49-F238E27FC236}">
                <a16:creationId xmlns:a16="http://schemas.microsoft.com/office/drawing/2014/main" id="{3923DD6F-FEEB-FD60-0249-19D3767ECB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3864" y="2113384"/>
            <a:ext cx="2631231" cy="26312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95AFB0F-0AC2-303E-7A9A-13BA08897C97}"/>
              </a:ext>
            </a:extLst>
          </p:cNvPr>
          <p:cNvSpPr txBox="1"/>
          <p:nvPr/>
        </p:nvSpPr>
        <p:spPr>
          <a:xfrm>
            <a:off x="3974739" y="5687162"/>
            <a:ext cx="4073886" cy="646331"/>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Dr. Peter Scott</a:t>
            </a:r>
          </a:p>
          <a:p>
            <a:pPr algn="ctr"/>
            <a:r>
              <a:rPr lang="en-US" b="1" dirty="0">
                <a:latin typeface="Open Sans" panose="020B0606030504020204" pitchFamily="34" charset="0"/>
                <a:ea typeface="Open Sans" panose="020B0606030504020204" pitchFamily="34" charset="0"/>
                <a:cs typeface="Open Sans" panose="020B0606030504020204" pitchFamily="34" charset="0"/>
              </a:rPr>
              <a:t>President, Athabasca University</a:t>
            </a:r>
          </a:p>
        </p:txBody>
      </p:sp>
    </p:spTree>
    <p:extLst>
      <p:ext uri="{BB962C8B-B14F-4D97-AF65-F5344CB8AC3E}">
        <p14:creationId xmlns:p14="http://schemas.microsoft.com/office/powerpoint/2010/main" val="3206960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2C305-0E0C-3ED4-C5FB-6B234DCF641B}"/>
              </a:ext>
            </a:extLst>
          </p:cNvPr>
          <p:cNvSpPr>
            <a:spLocks noGrp="1"/>
          </p:cNvSpPr>
          <p:nvPr>
            <p:ph type="title"/>
          </p:nvPr>
        </p:nvSpPr>
        <p:spPr/>
        <p:txBody>
          <a:bodyPr/>
          <a:lstStyle/>
          <a:p>
            <a:r>
              <a:rPr lang="en-US" dirty="0"/>
              <a:t>Thank you, Ministers</a:t>
            </a:r>
          </a:p>
        </p:txBody>
      </p:sp>
      <p:pic>
        <p:nvPicPr>
          <p:cNvPr id="5" name="Picture 4" descr="A group of people posing for a photo&#10;&#10;Description automatically generated">
            <a:extLst>
              <a:ext uri="{FF2B5EF4-FFF2-40B4-BE49-F238E27FC236}">
                <a16:creationId xmlns:a16="http://schemas.microsoft.com/office/drawing/2014/main" id="{09567BEA-43C9-1CB5-53D5-1F070F36B284}"/>
              </a:ext>
            </a:extLst>
          </p:cNvPr>
          <p:cNvPicPr>
            <a:picLocks noChangeAspect="1"/>
          </p:cNvPicPr>
          <p:nvPr/>
        </p:nvPicPr>
        <p:blipFill rotWithShape="1">
          <a:blip r:embed="rId2"/>
          <a:srcRect t="20663" b="11260"/>
          <a:stretch/>
        </p:blipFill>
        <p:spPr>
          <a:xfrm>
            <a:off x="0" y="1690688"/>
            <a:ext cx="12192000" cy="4033837"/>
          </a:xfrm>
          <a:prstGeom prst="rect">
            <a:avLst/>
          </a:prstGeom>
        </p:spPr>
      </p:pic>
    </p:spTree>
    <p:extLst>
      <p:ext uri="{BB962C8B-B14F-4D97-AF65-F5344CB8AC3E}">
        <p14:creationId xmlns:p14="http://schemas.microsoft.com/office/powerpoint/2010/main" val="3009146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8352F-ED51-F961-D84F-F0C34CEA1094}"/>
              </a:ext>
            </a:extLst>
          </p:cNvPr>
          <p:cNvSpPr>
            <a:spLocks noGrp="1"/>
          </p:cNvSpPr>
          <p:nvPr>
            <p:ph type="title"/>
          </p:nvPr>
        </p:nvSpPr>
        <p:spPr>
          <a:xfrm>
            <a:off x="1295400" y="4409281"/>
            <a:ext cx="10515600" cy="1325563"/>
          </a:xfrm>
        </p:spPr>
        <p:txBody>
          <a:bodyPr/>
          <a:lstStyle/>
          <a:p>
            <a:pPr algn="r"/>
            <a:r>
              <a:rPr lang="en-US" dirty="0"/>
              <a:t>Sponsors</a:t>
            </a:r>
          </a:p>
        </p:txBody>
      </p:sp>
      <p:pic>
        <p:nvPicPr>
          <p:cNvPr id="5" name="Picture 4">
            <a:extLst>
              <a:ext uri="{FF2B5EF4-FFF2-40B4-BE49-F238E27FC236}">
                <a16:creationId xmlns:a16="http://schemas.microsoft.com/office/drawing/2014/main" id="{6FA32F81-6334-17DE-D1BF-F161B11C6A5C}"/>
              </a:ext>
            </a:extLst>
          </p:cNvPr>
          <p:cNvPicPr>
            <a:picLocks noChangeAspect="1"/>
          </p:cNvPicPr>
          <p:nvPr/>
        </p:nvPicPr>
        <p:blipFill>
          <a:blip r:embed="rId2"/>
          <a:stretch>
            <a:fillRect/>
          </a:stretch>
        </p:blipFill>
        <p:spPr>
          <a:xfrm>
            <a:off x="790575" y="365125"/>
            <a:ext cx="7868612" cy="6169557"/>
          </a:xfrm>
          <a:prstGeom prst="rect">
            <a:avLst/>
          </a:prstGeom>
        </p:spPr>
      </p:pic>
      <p:pic>
        <p:nvPicPr>
          <p:cNvPr id="3" name="Picture 2">
            <a:extLst>
              <a:ext uri="{FF2B5EF4-FFF2-40B4-BE49-F238E27FC236}">
                <a16:creationId xmlns:a16="http://schemas.microsoft.com/office/drawing/2014/main" id="{4BE3D207-CD3A-DC09-AB8A-63E5D84A9934}"/>
              </a:ext>
            </a:extLst>
          </p:cNvPr>
          <p:cNvPicPr>
            <a:picLocks noChangeAspect="1"/>
          </p:cNvPicPr>
          <p:nvPr/>
        </p:nvPicPr>
        <p:blipFill>
          <a:blip r:embed="rId3"/>
          <a:stretch>
            <a:fillRect/>
          </a:stretch>
        </p:blipFill>
        <p:spPr>
          <a:xfrm>
            <a:off x="9195106" y="1593453"/>
            <a:ext cx="1556099" cy="1416050"/>
          </a:xfrm>
          <a:prstGeom prst="rect">
            <a:avLst/>
          </a:prstGeom>
        </p:spPr>
      </p:pic>
    </p:spTree>
    <p:extLst>
      <p:ext uri="{BB962C8B-B14F-4D97-AF65-F5344CB8AC3E}">
        <p14:creationId xmlns:p14="http://schemas.microsoft.com/office/powerpoint/2010/main" val="391981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39CAEF8-D38B-1132-8AF7-3E4D6610991E}"/>
              </a:ext>
            </a:extLst>
          </p:cNvPr>
          <p:cNvPicPr>
            <a:picLocks noChangeAspect="1"/>
          </p:cNvPicPr>
          <p:nvPr/>
        </p:nvPicPr>
        <p:blipFill>
          <a:blip r:embed="rId2"/>
          <a:stretch>
            <a:fillRect/>
          </a:stretch>
        </p:blipFill>
        <p:spPr>
          <a:xfrm>
            <a:off x="0" y="0"/>
            <a:ext cx="12192000" cy="6858000"/>
          </a:xfrm>
          <a:prstGeom prst="rect">
            <a:avLst/>
          </a:prstGeom>
        </p:spPr>
      </p:pic>
      <p:sp>
        <p:nvSpPr>
          <p:cNvPr id="5" name="Title 3">
            <a:extLst>
              <a:ext uri="{FF2B5EF4-FFF2-40B4-BE49-F238E27FC236}">
                <a16:creationId xmlns:a16="http://schemas.microsoft.com/office/drawing/2014/main" id="{811B7598-B0A1-8386-75E2-95BDC4B339A1}"/>
              </a:ext>
            </a:extLst>
          </p:cNvPr>
          <p:cNvSpPr txBox="1">
            <a:spLocks/>
          </p:cNvSpPr>
          <p:nvPr/>
        </p:nvSpPr>
        <p:spPr>
          <a:xfrm>
            <a:off x="6635750" y="1197221"/>
            <a:ext cx="5641975" cy="2100262"/>
          </a:xfrm>
          <a:prstGeom prst="rect">
            <a:avLst/>
          </a:prstGeom>
        </p:spPr>
        <p:txBody>
          <a:bodyPr>
            <a:noAutofit/>
          </a:bodyPr>
          <a:lstStyle>
            <a:lvl1pPr algn="l" defTabSz="914400" rtl="0" eaLnBrk="1" latinLnBrk="0" hangingPunct="1">
              <a:lnSpc>
                <a:spcPct val="90000"/>
              </a:lnSpc>
              <a:spcBef>
                <a:spcPct val="0"/>
              </a:spcBef>
              <a:buNone/>
              <a:defRPr sz="4400" b="1" i="0" kern="1200">
                <a:solidFill>
                  <a:srgbClr val="250188"/>
                </a:solidFill>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r>
              <a:rPr lang="en-US" sz="6000" dirty="0"/>
              <a:t>Thank you</a:t>
            </a:r>
            <a:br>
              <a:rPr lang="en-US" sz="6000" dirty="0"/>
            </a:br>
            <a:r>
              <a:rPr lang="en-US" sz="6000" dirty="0"/>
              <a:t>and travel back safely</a:t>
            </a:r>
          </a:p>
        </p:txBody>
      </p:sp>
      <p:pic>
        <p:nvPicPr>
          <p:cNvPr id="3" name="Picture 2">
            <a:extLst>
              <a:ext uri="{FF2B5EF4-FFF2-40B4-BE49-F238E27FC236}">
                <a16:creationId xmlns:a16="http://schemas.microsoft.com/office/drawing/2014/main" id="{0582065A-8FC4-593C-B04A-C1404DD38F83}"/>
              </a:ext>
            </a:extLst>
          </p:cNvPr>
          <p:cNvPicPr>
            <a:picLocks noChangeAspect="1"/>
          </p:cNvPicPr>
          <p:nvPr/>
        </p:nvPicPr>
        <p:blipFill>
          <a:blip r:embed="rId3"/>
          <a:stretch>
            <a:fillRect/>
          </a:stretch>
        </p:blipFill>
        <p:spPr>
          <a:xfrm>
            <a:off x="372174" y="5948634"/>
            <a:ext cx="8102286" cy="469433"/>
          </a:xfrm>
          <a:prstGeom prst="rect">
            <a:avLst/>
          </a:prstGeom>
        </p:spPr>
      </p:pic>
    </p:spTree>
    <p:extLst>
      <p:ext uri="{BB962C8B-B14F-4D97-AF65-F5344CB8AC3E}">
        <p14:creationId xmlns:p14="http://schemas.microsoft.com/office/powerpoint/2010/main" val="288076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F89D77-56C4-D436-6A80-D6D030CD253B}"/>
              </a:ext>
            </a:extLst>
          </p:cNvPr>
          <p:cNvPicPr>
            <a:picLocks noChangeAspect="1"/>
          </p:cNvPicPr>
          <p:nvPr/>
        </p:nvPicPr>
        <p:blipFill>
          <a:blip r:embed="rId2"/>
          <a:stretch>
            <a:fillRect/>
          </a:stretch>
        </p:blipFill>
        <p:spPr>
          <a:xfrm>
            <a:off x="671971" y="654657"/>
            <a:ext cx="2926024" cy="3120229"/>
          </a:xfrm>
          <a:prstGeom prst="ellipse">
            <a:avLst/>
          </a:prstGeom>
          <a:ln>
            <a:noFill/>
          </a:ln>
          <a:effectLst>
            <a:softEdge rad="112500"/>
          </a:effectLst>
        </p:spPr>
      </p:pic>
      <p:pic>
        <p:nvPicPr>
          <p:cNvPr id="1026" name="Picture 2" descr="Venkataraman Balaji">
            <a:extLst>
              <a:ext uri="{FF2B5EF4-FFF2-40B4-BE49-F238E27FC236}">
                <a16:creationId xmlns:a16="http://schemas.microsoft.com/office/drawing/2014/main" id="{10E7D686-F1C4-15E6-B049-AB318EF43A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288" b="5208"/>
          <a:stretch/>
        </p:blipFill>
        <p:spPr bwMode="auto">
          <a:xfrm>
            <a:off x="4647029" y="655716"/>
            <a:ext cx="2806607" cy="31748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Doris McEachern">
            <a:extLst>
              <a:ext uri="{FF2B5EF4-FFF2-40B4-BE49-F238E27FC236}">
                <a16:creationId xmlns:a16="http://schemas.microsoft.com/office/drawing/2014/main" id="{D2A3DD71-0B5B-5A28-F408-B728692D608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070"/>
          <a:stretch/>
        </p:blipFill>
        <p:spPr bwMode="auto">
          <a:xfrm>
            <a:off x="8539943" y="655716"/>
            <a:ext cx="2806606" cy="311917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A75C1FC-89B1-7FE2-7984-D3378060C988}"/>
              </a:ext>
            </a:extLst>
          </p:cNvPr>
          <p:cNvSpPr txBox="1"/>
          <p:nvPr/>
        </p:nvSpPr>
        <p:spPr>
          <a:xfrm>
            <a:off x="429499" y="4076092"/>
            <a:ext cx="3168496" cy="646331"/>
          </a:xfrm>
          <a:prstGeom prst="rect">
            <a:avLst/>
          </a:prstGeom>
          <a:noFill/>
        </p:spPr>
        <p:txBody>
          <a:bodyPr wrap="square">
            <a:spAutoFit/>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Kristine Williamson</a:t>
            </a:r>
          </a:p>
          <a:p>
            <a:pPr algn="ctr"/>
            <a:r>
              <a:rPr lang="en-US" dirty="0">
                <a:latin typeface="Open Sans" panose="020B0606030504020204" pitchFamily="34" charset="0"/>
                <a:ea typeface="Open Sans" panose="020B0606030504020204" pitchFamily="34" charset="0"/>
                <a:cs typeface="Open Sans" panose="020B0606030504020204" pitchFamily="34" charset="0"/>
              </a:rPr>
              <a:t>Athabasca University</a:t>
            </a:r>
          </a:p>
        </p:txBody>
      </p:sp>
      <p:sp>
        <p:nvSpPr>
          <p:cNvPr id="5" name="TextBox 4">
            <a:extLst>
              <a:ext uri="{FF2B5EF4-FFF2-40B4-BE49-F238E27FC236}">
                <a16:creationId xmlns:a16="http://schemas.microsoft.com/office/drawing/2014/main" id="{BE95DA5E-93F8-C42C-4A1F-75A81228C671}"/>
              </a:ext>
            </a:extLst>
          </p:cNvPr>
          <p:cNvSpPr txBox="1"/>
          <p:nvPr/>
        </p:nvSpPr>
        <p:spPr>
          <a:xfrm>
            <a:off x="4285140" y="4152991"/>
            <a:ext cx="3168496" cy="646331"/>
          </a:xfrm>
          <a:prstGeom prst="rect">
            <a:avLst/>
          </a:prstGeom>
          <a:noFill/>
        </p:spPr>
        <p:txBody>
          <a:bodyPr wrap="square">
            <a:spAutoFit/>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Dr V. Balaji</a:t>
            </a:r>
          </a:p>
          <a:p>
            <a:pPr algn="ctr"/>
            <a:r>
              <a:rPr lang="en-US" dirty="0">
                <a:latin typeface="Open Sans" panose="020B0606030504020204" pitchFamily="34" charset="0"/>
                <a:ea typeface="Open Sans" panose="020B0606030504020204" pitchFamily="34" charset="0"/>
                <a:cs typeface="Open Sans" panose="020B0606030504020204" pitchFamily="34" charset="0"/>
              </a:rPr>
              <a:t>Commonwealth of Learning</a:t>
            </a:r>
          </a:p>
        </p:txBody>
      </p:sp>
      <p:sp>
        <p:nvSpPr>
          <p:cNvPr id="6" name="TextBox 5">
            <a:extLst>
              <a:ext uri="{FF2B5EF4-FFF2-40B4-BE49-F238E27FC236}">
                <a16:creationId xmlns:a16="http://schemas.microsoft.com/office/drawing/2014/main" id="{44C07F0C-1074-D41D-FB39-0DE45FBEACC1}"/>
              </a:ext>
            </a:extLst>
          </p:cNvPr>
          <p:cNvSpPr txBox="1"/>
          <p:nvPr/>
        </p:nvSpPr>
        <p:spPr>
          <a:xfrm>
            <a:off x="8358998" y="4139243"/>
            <a:ext cx="3168496" cy="646331"/>
          </a:xfrm>
          <a:prstGeom prst="rect">
            <a:avLst/>
          </a:prstGeom>
          <a:noFill/>
        </p:spPr>
        <p:txBody>
          <a:bodyPr wrap="square">
            <a:spAutoFit/>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Doris McEachern</a:t>
            </a:r>
          </a:p>
          <a:p>
            <a:pPr algn="ctr"/>
            <a:r>
              <a:rPr lang="en-US" dirty="0">
                <a:latin typeface="Open Sans" panose="020B0606030504020204" pitchFamily="34" charset="0"/>
                <a:ea typeface="Open Sans" panose="020B0606030504020204" pitchFamily="34" charset="0"/>
                <a:cs typeface="Open Sans" panose="020B0606030504020204" pitchFamily="34" charset="0"/>
              </a:rPr>
              <a:t>Commonwealth of Learning</a:t>
            </a:r>
          </a:p>
        </p:txBody>
      </p:sp>
      <p:pic>
        <p:nvPicPr>
          <p:cNvPr id="7" name="Picture 6">
            <a:extLst>
              <a:ext uri="{FF2B5EF4-FFF2-40B4-BE49-F238E27FC236}">
                <a16:creationId xmlns:a16="http://schemas.microsoft.com/office/drawing/2014/main" id="{14E700FB-EADF-659C-DF15-9CB9ACA0088C}"/>
              </a:ext>
            </a:extLst>
          </p:cNvPr>
          <p:cNvPicPr>
            <a:picLocks noChangeAspect="1"/>
          </p:cNvPicPr>
          <p:nvPr/>
        </p:nvPicPr>
        <p:blipFill>
          <a:blip r:embed="rId5"/>
          <a:stretch>
            <a:fillRect/>
          </a:stretch>
        </p:blipFill>
        <p:spPr>
          <a:xfrm>
            <a:off x="3042138" y="5385401"/>
            <a:ext cx="6016388" cy="1209938"/>
          </a:xfrm>
          <a:prstGeom prst="rect">
            <a:avLst/>
          </a:prstGeom>
        </p:spPr>
      </p:pic>
    </p:spTree>
    <p:extLst>
      <p:ext uri="{BB962C8B-B14F-4D97-AF65-F5344CB8AC3E}">
        <p14:creationId xmlns:p14="http://schemas.microsoft.com/office/powerpoint/2010/main" val="278199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94F318E-8F6D-1228-EE65-E53DC2E66698}"/>
              </a:ext>
            </a:extLst>
          </p:cNvPr>
          <p:cNvSpPr/>
          <p:nvPr/>
        </p:nvSpPr>
        <p:spPr>
          <a:xfrm>
            <a:off x="0" y="5854890"/>
            <a:ext cx="5813946" cy="1003110"/>
          </a:xfrm>
          <a:prstGeom prst="rect">
            <a:avLst/>
          </a:prstGeom>
          <a:solidFill>
            <a:srgbClr val="282366">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D163A803-4D95-6AB1-F207-05327433C734}"/>
              </a:ext>
            </a:extLst>
          </p:cNvPr>
          <p:cNvPicPr>
            <a:picLocks noChangeAspect="1"/>
          </p:cNvPicPr>
          <p:nvPr/>
        </p:nvPicPr>
        <p:blipFill>
          <a:blip r:embed="rId2"/>
          <a:stretch>
            <a:fillRect/>
          </a:stretch>
        </p:blipFill>
        <p:spPr>
          <a:xfrm>
            <a:off x="3000798" y="422876"/>
            <a:ext cx="6016388" cy="1209938"/>
          </a:xfrm>
          <a:prstGeom prst="rect">
            <a:avLst/>
          </a:prstGeom>
        </p:spPr>
      </p:pic>
      <p:sp>
        <p:nvSpPr>
          <p:cNvPr id="19" name="TextBox 18">
            <a:extLst>
              <a:ext uri="{FF2B5EF4-FFF2-40B4-BE49-F238E27FC236}">
                <a16:creationId xmlns:a16="http://schemas.microsoft.com/office/drawing/2014/main" id="{F0D466CD-F895-4455-72B6-594391E92E75}"/>
              </a:ext>
            </a:extLst>
          </p:cNvPr>
          <p:cNvSpPr txBox="1"/>
          <p:nvPr/>
        </p:nvSpPr>
        <p:spPr>
          <a:xfrm>
            <a:off x="6264274" y="1638474"/>
            <a:ext cx="6116782" cy="4093428"/>
          </a:xfrm>
          <a:prstGeom prst="rect">
            <a:avLst/>
          </a:prstGeom>
          <a:noFill/>
        </p:spPr>
        <p:txBody>
          <a:bodyPr wrap="square">
            <a:spAutoFit/>
          </a:bodyPr>
          <a:lstStyle/>
          <a:p>
            <a:pPr algn="l"/>
            <a:r>
              <a:rPr lang="en-US" sz="2000" b="0" i="0" u="none" strike="noStrike" baseline="0" dirty="0">
                <a:latin typeface="OpenSans"/>
              </a:rPr>
              <a:t>Carole Stevenson-Roy</a:t>
            </a:r>
          </a:p>
          <a:p>
            <a:pPr algn="l"/>
            <a:r>
              <a:rPr lang="en-US" sz="2000" b="0" i="0" u="none" strike="noStrike" baseline="0" dirty="0">
                <a:latin typeface="OpenSans"/>
              </a:rPr>
              <a:t>Leslie Bergin</a:t>
            </a:r>
          </a:p>
          <a:p>
            <a:pPr algn="l"/>
            <a:r>
              <a:rPr lang="en-US" sz="2000" b="0" i="0" u="none" strike="noStrike" baseline="0" dirty="0">
                <a:latin typeface="OpenSans"/>
              </a:rPr>
              <a:t>Dr. Mohamed Ally</a:t>
            </a:r>
            <a:endParaRPr lang="en-US" sz="2000" dirty="0">
              <a:latin typeface="OpenSans"/>
            </a:endParaRPr>
          </a:p>
          <a:p>
            <a:pPr algn="l"/>
            <a:r>
              <a:rPr lang="en-US" sz="2000" b="0" i="0" u="none" strike="noStrike" baseline="0" dirty="0">
                <a:latin typeface="OpenSans"/>
              </a:rPr>
              <a:t>Jody Paulson</a:t>
            </a:r>
            <a:endParaRPr lang="en-US" sz="2000" dirty="0">
              <a:latin typeface="OpenSans"/>
            </a:endParaRPr>
          </a:p>
          <a:p>
            <a:pPr algn="l"/>
            <a:r>
              <a:rPr lang="en-US" sz="2000" b="0" i="0" u="none" strike="noStrike" baseline="0" dirty="0">
                <a:latin typeface="OpenSans"/>
              </a:rPr>
              <a:t>Doug Neuman</a:t>
            </a:r>
            <a:endParaRPr lang="en-US" sz="2000" dirty="0">
              <a:latin typeface="OpenSans"/>
            </a:endParaRPr>
          </a:p>
          <a:p>
            <a:pPr algn="l"/>
            <a:r>
              <a:rPr lang="en-US" sz="2000" b="0" i="0" u="none" strike="noStrike" baseline="0" dirty="0">
                <a:latin typeface="OpenSans"/>
              </a:rPr>
              <a:t>Lauren Mill</a:t>
            </a:r>
            <a:endParaRPr lang="en-US" sz="2000" dirty="0">
              <a:latin typeface="OpenSans"/>
            </a:endParaRPr>
          </a:p>
          <a:p>
            <a:pPr algn="l"/>
            <a:r>
              <a:rPr lang="en-US" sz="2000" b="0" i="0" u="none" strike="noStrike" baseline="0" dirty="0">
                <a:latin typeface="OpenSans"/>
              </a:rPr>
              <a:t>Caitlin McElhone</a:t>
            </a:r>
            <a:endParaRPr lang="en-US" sz="2000" dirty="0">
              <a:latin typeface="OpenSans"/>
            </a:endParaRPr>
          </a:p>
          <a:p>
            <a:pPr algn="l"/>
            <a:r>
              <a:rPr lang="en-US" sz="2000" b="0" i="0" u="none" strike="noStrike" baseline="0" dirty="0">
                <a:latin typeface="OpenSans"/>
              </a:rPr>
              <a:t>Chantal Hisey</a:t>
            </a:r>
          </a:p>
          <a:p>
            <a:pPr algn="l"/>
            <a:r>
              <a:rPr lang="en-US" sz="2000" b="0" i="0" u="none" strike="noStrike" baseline="0" dirty="0">
                <a:latin typeface="OpenSans"/>
              </a:rPr>
              <a:t>Dr. Terry Beckman</a:t>
            </a:r>
          </a:p>
          <a:p>
            <a:pPr algn="l"/>
            <a:r>
              <a:rPr lang="en-US" sz="2000" b="0" i="0" u="none" strike="noStrike" baseline="0" dirty="0">
                <a:latin typeface="OpenSans"/>
              </a:rPr>
              <a:t>Dr. Oscar Lin</a:t>
            </a:r>
          </a:p>
          <a:p>
            <a:pPr algn="l"/>
            <a:r>
              <a:rPr lang="en-US" sz="2000" b="0" i="0" u="none" strike="noStrike" baseline="0" dirty="0">
                <a:latin typeface="OpenSans"/>
              </a:rPr>
              <a:t>Dr. Farook Al-</a:t>
            </a:r>
            <a:r>
              <a:rPr lang="en-US" sz="2000" b="0" i="0" u="none" strike="noStrike" baseline="0" dirty="0" err="1">
                <a:latin typeface="OpenSans"/>
              </a:rPr>
              <a:t>Shamali</a:t>
            </a:r>
            <a:endParaRPr lang="en-US" sz="2000" b="0" i="0" u="none" strike="noStrike" baseline="0" dirty="0">
              <a:latin typeface="OpenSans"/>
            </a:endParaRPr>
          </a:p>
          <a:p>
            <a:pPr algn="l"/>
            <a:r>
              <a:rPr lang="en-US" sz="2000" b="0" i="0" u="none" strike="noStrike" baseline="0" dirty="0">
                <a:latin typeface="OpenSans"/>
              </a:rPr>
              <a:t>Dr. Ali Dewan</a:t>
            </a:r>
          </a:p>
          <a:p>
            <a:pPr algn="l"/>
            <a:r>
              <a:rPr lang="en-US" sz="2000" b="0" i="0" u="none" strike="noStrike" baseline="0" dirty="0">
                <a:latin typeface="OpenSans"/>
              </a:rPr>
              <a:t>Corina Lasiuk</a:t>
            </a:r>
          </a:p>
        </p:txBody>
      </p:sp>
      <p:sp>
        <p:nvSpPr>
          <p:cNvPr id="21" name="TextBox 20">
            <a:extLst>
              <a:ext uri="{FF2B5EF4-FFF2-40B4-BE49-F238E27FC236}">
                <a16:creationId xmlns:a16="http://schemas.microsoft.com/office/drawing/2014/main" id="{107FF23A-6DB3-F83E-DF64-F5E24E1F0336}"/>
              </a:ext>
            </a:extLst>
          </p:cNvPr>
          <p:cNvSpPr txBox="1"/>
          <p:nvPr/>
        </p:nvSpPr>
        <p:spPr>
          <a:xfrm>
            <a:off x="609292" y="1632814"/>
            <a:ext cx="4995080" cy="4401205"/>
          </a:xfrm>
          <a:prstGeom prst="rect">
            <a:avLst/>
          </a:prstGeom>
          <a:noFill/>
        </p:spPr>
        <p:txBody>
          <a:bodyPr wrap="square">
            <a:spAutoFit/>
          </a:bodyPr>
          <a:lstStyle/>
          <a:p>
            <a:pPr algn="r"/>
            <a:r>
              <a:rPr lang="en-US" sz="2000" dirty="0">
                <a:latin typeface="OpenSans"/>
              </a:rPr>
              <a:t>F</a:t>
            </a:r>
            <a:r>
              <a:rPr lang="pt-BR" sz="2000" b="0" i="0" u="none" strike="noStrike" baseline="0" dirty="0">
                <a:latin typeface="OpenSans"/>
              </a:rPr>
              <a:t>rances Ferreira</a:t>
            </a:r>
          </a:p>
          <a:p>
            <a:pPr algn="r"/>
            <a:r>
              <a:rPr lang="en-US" sz="2000" b="0" i="0" u="none" strike="noStrike" baseline="0" dirty="0">
                <a:latin typeface="OpenSans"/>
              </a:rPr>
              <a:t>Dr. Tony Mays</a:t>
            </a:r>
          </a:p>
          <a:p>
            <a:pPr algn="r"/>
            <a:r>
              <a:rPr lang="en-US" sz="2000" b="0" i="0" u="none" strike="noStrike" baseline="0" dirty="0">
                <a:latin typeface="OpenSans"/>
              </a:rPr>
              <a:t>Dr. Sanjaya Mishra</a:t>
            </a:r>
          </a:p>
          <a:p>
            <a:pPr algn="r"/>
            <a:r>
              <a:rPr lang="en-US" sz="2000" b="0" i="0" u="none" strike="noStrike" baseline="0" dirty="0">
                <a:latin typeface="OpenSans"/>
              </a:rPr>
              <a:t>Dave Jackson</a:t>
            </a:r>
          </a:p>
          <a:p>
            <a:pPr algn="r"/>
            <a:r>
              <a:rPr lang="en-US" sz="2000" b="0" i="0" u="none" strike="noStrike" baseline="0" dirty="0">
                <a:latin typeface="OpenSans"/>
              </a:rPr>
              <a:t>Helen Askounis</a:t>
            </a:r>
          </a:p>
          <a:p>
            <a:pPr algn="r"/>
            <a:r>
              <a:rPr lang="en-US" sz="2000" b="0" i="0" u="none" strike="noStrike" baseline="0" dirty="0">
                <a:latin typeface="OpenSans"/>
              </a:rPr>
              <a:t>Dr. Betty Ogange</a:t>
            </a:r>
          </a:p>
          <a:p>
            <a:pPr algn="r"/>
            <a:r>
              <a:rPr lang="en-US" sz="2000" b="0" i="0" u="none" strike="noStrike" baseline="0" dirty="0">
                <a:latin typeface="OpenSans"/>
              </a:rPr>
              <a:t>Dr. Mairette Newman</a:t>
            </a:r>
          </a:p>
          <a:p>
            <a:pPr algn="r"/>
            <a:r>
              <a:rPr lang="en-US" sz="2000" b="0" i="0" u="none" strike="noStrike" baseline="0" dirty="0">
                <a:latin typeface="OpenSans"/>
              </a:rPr>
              <a:t>Dr. Robert Okinda</a:t>
            </a:r>
          </a:p>
          <a:p>
            <a:pPr algn="r"/>
            <a:r>
              <a:rPr lang="en-US" sz="2000" b="0" i="0" u="none" strike="noStrike" baseline="0" dirty="0">
                <a:latin typeface="OpenSans"/>
              </a:rPr>
              <a:t>Dr. Manas Ranjan Panigrahi</a:t>
            </a:r>
          </a:p>
          <a:p>
            <a:pPr algn="r"/>
            <a:r>
              <a:rPr lang="en-US" sz="2000" b="0" i="0" u="none" strike="noStrike" baseline="0" dirty="0">
                <a:latin typeface="OpenSans"/>
              </a:rPr>
              <a:t>Carol Walker</a:t>
            </a:r>
          </a:p>
          <a:p>
            <a:pPr algn="r"/>
            <a:r>
              <a:rPr lang="en-US" sz="2000" b="0" i="0" u="none" strike="noStrike" baseline="0" dirty="0">
                <a:latin typeface="OpenSans"/>
              </a:rPr>
              <a:t>Kexin Feng</a:t>
            </a:r>
          </a:p>
          <a:p>
            <a:pPr algn="r"/>
            <a:r>
              <a:rPr lang="en-US" sz="2000" dirty="0"/>
              <a:t>Ray Lee</a:t>
            </a:r>
          </a:p>
          <a:p>
            <a:pPr algn="r"/>
            <a:r>
              <a:rPr lang="en-US" sz="2000" dirty="0"/>
              <a:t>Naa Adjeley Sackey </a:t>
            </a:r>
          </a:p>
          <a:p>
            <a:pPr algn="r"/>
            <a:endParaRPr lang="en-US" sz="2000" dirty="0"/>
          </a:p>
        </p:txBody>
      </p:sp>
      <p:sp>
        <p:nvSpPr>
          <p:cNvPr id="3" name="TextBox 2">
            <a:extLst>
              <a:ext uri="{FF2B5EF4-FFF2-40B4-BE49-F238E27FC236}">
                <a16:creationId xmlns:a16="http://schemas.microsoft.com/office/drawing/2014/main" id="{E40988B9-CB98-C765-8633-4B6932BA5929}"/>
              </a:ext>
            </a:extLst>
          </p:cNvPr>
          <p:cNvSpPr txBox="1"/>
          <p:nvPr/>
        </p:nvSpPr>
        <p:spPr>
          <a:xfrm>
            <a:off x="-515202" y="6034019"/>
            <a:ext cx="6189258" cy="738664"/>
          </a:xfrm>
          <a:prstGeom prst="rect">
            <a:avLst/>
          </a:prstGeom>
          <a:noFill/>
        </p:spPr>
        <p:txBody>
          <a:bodyPr wrap="square">
            <a:spAutoFit/>
          </a:bodyPr>
          <a:lstStyle/>
          <a:p>
            <a:pPr algn="r"/>
            <a:r>
              <a:rPr lang="en-US" sz="2400" b="1" dirty="0"/>
              <a:t>Alison Mead Richardson</a:t>
            </a:r>
          </a:p>
          <a:p>
            <a:pPr algn="r"/>
            <a:r>
              <a:rPr lang="en-US" b="1" dirty="0"/>
              <a:t>PROGRAMME MANAGER</a:t>
            </a:r>
          </a:p>
        </p:txBody>
      </p:sp>
      <p:sp>
        <p:nvSpPr>
          <p:cNvPr id="5" name="Rectangle 4">
            <a:extLst>
              <a:ext uri="{FF2B5EF4-FFF2-40B4-BE49-F238E27FC236}">
                <a16:creationId xmlns:a16="http://schemas.microsoft.com/office/drawing/2014/main" id="{B9491C3E-858B-FE47-0D18-1DF1207D50EF}"/>
              </a:ext>
            </a:extLst>
          </p:cNvPr>
          <p:cNvSpPr/>
          <p:nvPr/>
        </p:nvSpPr>
        <p:spPr>
          <a:xfrm>
            <a:off x="8839200" y="2693836"/>
            <a:ext cx="3352800" cy="1003110"/>
          </a:xfrm>
          <a:prstGeom prst="rect">
            <a:avLst/>
          </a:prstGeom>
          <a:solidFill>
            <a:srgbClr val="282366">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F35B795-F0B7-8456-5B78-54E7914936E4}"/>
              </a:ext>
            </a:extLst>
          </p:cNvPr>
          <p:cNvSpPr txBox="1"/>
          <p:nvPr/>
        </p:nvSpPr>
        <p:spPr>
          <a:xfrm>
            <a:off x="9017186" y="2872965"/>
            <a:ext cx="3174814" cy="738664"/>
          </a:xfrm>
          <a:prstGeom prst="rect">
            <a:avLst/>
          </a:prstGeom>
          <a:noFill/>
        </p:spPr>
        <p:txBody>
          <a:bodyPr wrap="square">
            <a:spAutoFit/>
          </a:bodyPr>
          <a:lstStyle/>
          <a:p>
            <a:r>
              <a:rPr lang="en-US" sz="2400" b="1" dirty="0"/>
              <a:t>Carrie Anton</a:t>
            </a:r>
          </a:p>
          <a:p>
            <a:r>
              <a:rPr lang="en-US" b="1" dirty="0"/>
              <a:t>EMCEE</a:t>
            </a:r>
          </a:p>
        </p:txBody>
      </p:sp>
    </p:spTree>
    <p:extLst>
      <p:ext uri="{BB962C8B-B14F-4D97-AF65-F5344CB8AC3E}">
        <p14:creationId xmlns:p14="http://schemas.microsoft.com/office/powerpoint/2010/main" val="59428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D9F9EA4E-76E8-91FC-258A-D619F2DB9D76}"/>
              </a:ext>
            </a:extLst>
          </p:cNvPr>
          <p:cNvGraphicFramePr>
            <a:graphicFrameLocks noGrp="1"/>
          </p:cNvGraphicFramePr>
          <p:nvPr>
            <p:ph idx="1"/>
            <p:extLst>
              <p:ext uri="{D42A27DB-BD31-4B8C-83A1-F6EECF244321}">
                <p14:modId xmlns:p14="http://schemas.microsoft.com/office/powerpoint/2010/main" val="263599806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4" descr="PCF 10">
            <a:extLst>
              <a:ext uri="{FF2B5EF4-FFF2-40B4-BE49-F238E27FC236}">
                <a16:creationId xmlns:a16="http://schemas.microsoft.com/office/drawing/2014/main" id="{C1785846-473B-79E4-82D0-3B81775E9A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6299" y="238837"/>
            <a:ext cx="3181284" cy="1237166"/>
          </a:xfrm>
          <a:prstGeom prst="rect">
            <a:avLst/>
          </a:prstGeom>
          <a:noFill/>
        </p:spPr>
      </p:pic>
    </p:spTree>
    <p:extLst>
      <p:ext uri="{BB962C8B-B14F-4D97-AF65-F5344CB8AC3E}">
        <p14:creationId xmlns:p14="http://schemas.microsoft.com/office/powerpoint/2010/main" val="377991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A9547D6-DAFF-8948-B9DC-1FA1D151D96D}"/>
              </a:ext>
            </a:extLst>
          </p:cNvPr>
          <p:cNvSpPr/>
          <p:nvPr/>
        </p:nvSpPr>
        <p:spPr>
          <a:xfrm rot="10800000" flipV="1">
            <a:off x="0" y="0"/>
            <a:ext cx="6796868" cy="6858000"/>
          </a:xfrm>
          <a:prstGeom prst="rect">
            <a:avLst/>
          </a:prstGeom>
          <a:gradFill flip="none" rotWithShape="1">
            <a:gsLst>
              <a:gs pos="0">
                <a:schemeClr val="bg1">
                  <a:alpha val="0"/>
                  <a:lumMod val="0"/>
                  <a:lumOff val="100000"/>
                </a:schemeClr>
              </a:gs>
              <a:gs pos="29000">
                <a:srgbClr val="FFFFFF"/>
              </a:gs>
              <a:gs pos="77000">
                <a:schemeClr val="accent1">
                  <a:lumMod val="0"/>
                  <a:lumOff val="100000"/>
                </a:schemeClr>
              </a:gs>
              <a:gs pos="100000">
                <a:schemeClr val="accent2">
                  <a:alpha val="14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717F9B16-B579-D11F-BDD0-78577D4395DA}"/>
              </a:ext>
            </a:extLst>
          </p:cNvPr>
          <p:cNvPicPr>
            <a:picLocks noChangeAspect="1"/>
          </p:cNvPicPr>
          <p:nvPr/>
        </p:nvPicPr>
        <p:blipFill rotWithShape="1">
          <a:blip r:embed="rId3">
            <a:alphaModFix amt="77000"/>
            <a:extLst>
              <a:ext uri="{28A0092B-C50C-407E-A947-70E740481C1C}">
                <a14:useLocalDpi xmlns:a14="http://schemas.microsoft.com/office/drawing/2010/main" val="0"/>
              </a:ext>
            </a:extLst>
          </a:blip>
          <a:srcRect r="83819"/>
          <a:stretch/>
        </p:blipFill>
        <p:spPr>
          <a:xfrm>
            <a:off x="208376" y="103239"/>
            <a:ext cx="1334071" cy="1712627"/>
          </a:xfrm>
          <a:prstGeom prst="rect">
            <a:avLst/>
          </a:prstGeom>
        </p:spPr>
      </p:pic>
      <p:sp>
        <p:nvSpPr>
          <p:cNvPr id="4" name="Title 3">
            <a:extLst>
              <a:ext uri="{FF2B5EF4-FFF2-40B4-BE49-F238E27FC236}">
                <a16:creationId xmlns:a16="http://schemas.microsoft.com/office/drawing/2014/main" id="{40065B36-1BEE-26AB-D6E1-AADA5104A6F1}"/>
              </a:ext>
            </a:extLst>
          </p:cNvPr>
          <p:cNvSpPr>
            <a:spLocks noGrp="1"/>
          </p:cNvSpPr>
          <p:nvPr>
            <p:ph type="title"/>
          </p:nvPr>
        </p:nvSpPr>
        <p:spPr>
          <a:xfrm>
            <a:off x="1866900" y="365125"/>
            <a:ext cx="9486899" cy="1325563"/>
          </a:xfrm>
        </p:spPr>
        <p:txBody>
          <a:bodyPr>
            <a:normAutofit/>
          </a:bodyPr>
          <a:lstStyle/>
          <a:p>
            <a:r>
              <a:rPr lang="en-US" sz="4400" dirty="0"/>
              <a:t>COL Pre-conference Meetings</a:t>
            </a:r>
          </a:p>
        </p:txBody>
      </p:sp>
      <p:grpSp>
        <p:nvGrpSpPr>
          <p:cNvPr id="34" name="Group 33">
            <a:extLst>
              <a:ext uri="{FF2B5EF4-FFF2-40B4-BE49-F238E27FC236}">
                <a16:creationId xmlns:a16="http://schemas.microsoft.com/office/drawing/2014/main" id="{2987959D-2616-BF71-1A52-2DDC65A5D604}"/>
              </a:ext>
            </a:extLst>
          </p:cNvPr>
          <p:cNvGrpSpPr/>
          <p:nvPr/>
        </p:nvGrpSpPr>
        <p:grpSpPr>
          <a:xfrm>
            <a:off x="1057275" y="1762582"/>
            <a:ext cx="10438511" cy="5058198"/>
            <a:chOff x="2108200" y="868363"/>
            <a:chExt cx="7974013" cy="3863975"/>
          </a:xfrm>
        </p:grpSpPr>
        <p:pic>
          <p:nvPicPr>
            <p:cNvPr id="35" name="Picture 34" descr="A group of people sitting in a room&#10;&#10;Description automatically generated with low confidence">
              <a:extLst>
                <a:ext uri="{FF2B5EF4-FFF2-40B4-BE49-F238E27FC236}">
                  <a16:creationId xmlns:a16="http://schemas.microsoft.com/office/drawing/2014/main" id="{F443D450-E843-1F6E-272B-66652F7E0142}"/>
                </a:ext>
              </a:extLst>
            </p:cNvPr>
            <p:cNvPicPr>
              <a:picLocks noChangeAspect="1"/>
            </p:cNvPicPr>
            <p:nvPr/>
          </p:nvPicPr>
          <p:blipFill>
            <a:blip r:embed="rId4"/>
            <a:stretch>
              <a:fillRect/>
            </a:stretch>
          </p:blipFill>
          <p:spPr>
            <a:xfrm>
              <a:off x="2108200" y="868363"/>
              <a:ext cx="3003550" cy="1984375"/>
            </a:xfrm>
            <a:prstGeom prst="rect">
              <a:avLst/>
            </a:prstGeom>
          </p:spPr>
        </p:pic>
        <p:pic>
          <p:nvPicPr>
            <p:cNvPr id="36" name="Picture 35" descr="A group of people sitting at a table&#10;&#10;Description automatically generated with low confidence">
              <a:extLst>
                <a:ext uri="{FF2B5EF4-FFF2-40B4-BE49-F238E27FC236}">
                  <a16:creationId xmlns:a16="http://schemas.microsoft.com/office/drawing/2014/main" id="{D41AAF73-16F4-4AE6-2149-C28F6FCDEA6E}"/>
                </a:ext>
              </a:extLst>
            </p:cNvPr>
            <p:cNvPicPr>
              <a:picLocks noChangeAspect="1"/>
            </p:cNvPicPr>
            <p:nvPr/>
          </p:nvPicPr>
          <p:blipFill>
            <a:blip r:embed="rId5"/>
            <a:stretch>
              <a:fillRect/>
            </a:stretch>
          </p:blipFill>
          <p:spPr>
            <a:xfrm>
              <a:off x="2108200" y="2908300"/>
              <a:ext cx="3003550" cy="1824038"/>
            </a:xfrm>
            <a:prstGeom prst="rect">
              <a:avLst/>
            </a:prstGeom>
          </p:spPr>
        </p:pic>
        <p:pic>
          <p:nvPicPr>
            <p:cNvPr id="37" name="Picture 36" descr="A person standing in front of a group of people sitting at desks&#10;&#10;Description automatically generated with medium confidence">
              <a:extLst>
                <a:ext uri="{FF2B5EF4-FFF2-40B4-BE49-F238E27FC236}">
                  <a16:creationId xmlns:a16="http://schemas.microsoft.com/office/drawing/2014/main" id="{219A70FC-FD4F-17BD-64B4-7C05F998643C}"/>
                </a:ext>
              </a:extLst>
            </p:cNvPr>
            <p:cNvPicPr>
              <a:picLocks noChangeAspect="1"/>
            </p:cNvPicPr>
            <p:nvPr/>
          </p:nvPicPr>
          <p:blipFill>
            <a:blip r:embed="rId6"/>
            <a:stretch>
              <a:fillRect/>
            </a:stretch>
          </p:blipFill>
          <p:spPr>
            <a:xfrm>
              <a:off x="5165725" y="868363"/>
              <a:ext cx="2033588" cy="1235075"/>
            </a:xfrm>
            <a:prstGeom prst="rect">
              <a:avLst/>
            </a:prstGeom>
          </p:spPr>
        </p:pic>
        <p:pic>
          <p:nvPicPr>
            <p:cNvPr id="38" name="Picture 37" descr="A group of people posing for a photo&#10;&#10;Description automatically generated">
              <a:extLst>
                <a:ext uri="{FF2B5EF4-FFF2-40B4-BE49-F238E27FC236}">
                  <a16:creationId xmlns:a16="http://schemas.microsoft.com/office/drawing/2014/main" id="{F11D4F11-2A2C-EC48-0A6C-E2F7356C0D42}"/>
                </a:ext>
              </a:extLst>
            </p:cNvPr>
            <p:cNvPicPr>
              <a:picLocks noChangeAspect="1"/>
            </p:cNvPicPr>
            <p:nvPr/>
          </p:nvPicPr>
          <p:blipFill>
            <a:blip r:embed="rId7"/>
            <a:stretch>
              <a:fillRect/>
            </a:stretch>
          </p:blipFill>
          <p:spPr>
            <a:xfrm>
              <a:off x="5165725" y="2157413"/>
              <a:ext cx="2033588" cy="1209675"/>
            </a:xfrm>
            <a:prstGeom prst="rect">
              <a:avLst/>
            </a:prstGeom>
          </p:spPr>
        </p:pic>
        <p:pic>
          <p:nvPicPr>
            <p:cNvPr id="39" name="Picture 38" descr="A group of people posing for a photo&#10;&#10;Description automatically generated">
              <a:extLst>
                <a:ext uri="{FF2B5EF4-FFF2-40B4-BE49-F238E27FC236}">
                  <a16:creationId xmlns:a16="http://schemas.microsoft.com/office/drawing/2014/main" id="{DC92F3F7-3E59-B6FD-C30A-499D0BCB937C}"/>
                </a:ext>
              </a:extLst>
            </p:cNvPr>
            <p:cNvPicPr>
              <a:picLocks noChangeAspect="1"/>
            </p:cNvPicPr>
            <p:nvPr/>
          </p:nvPicPr>
          <p:blipFill>
            <a:blip r:embed="rId8"/>
            <a:stretch>
              <a:fillRect/>
            </a:stretch>
          </p:blipFill>
          <p:spPr>
            <a:xfrm>
              <a:off x="5165725" y="3419475"/>
              <a:ext cx="2033588" cy="1312863"/>
            </a:xfrm>
            <a:prstGeom prst="rect">
              <a:avLst/>
            </a:prstGeom>
          </p:spPr>
        </p:pic>
        <p:pic>
          <p:nvPicPr>
            <p:cNvPr id="40" name="Picture 39" descr="A group of people sitting around a table with laptops&#10;&#10;Description automatically generated with medium confidence">
              <a:extLst>
                <a:ext uri="{FF2B5EF4-FFF2-40B4-BE49-F238E27FC236}">
                  <a16:creationId xmlns:a16="http://schemas.microsoft.com/office/drawing/2014/main" id="{C9A3C261-7B55-E94C-2902-3F7B960EAD2D}"/>
                </a:ext>
              </a:extLst>
            </p:cNvPr>
            <p:cNvPicPr>
              <a:picLocks noChangeAspect="1"/>
            </p:cNvPicPr>
            <p:nvPr/>
          </p:nvPicPr>
          <p:blipFill>
            <a:blip r:embed="rId9"/>
            <a:stretch>
              <a:fillRect/>
            </a:stretch>
          </p:blipFill>
          <p:spPr>
            <a:xfrm>
              <a:off x="7254875" y="868363"/>
              <a:ext cx="2827338" cy="1871663"/>
            </a:xfrm>
            <a:prstGeom prst="rect">
              <a:avLst/>
            </a:prstGeom>
          </p:spPr>
        </p:pic>
        <p:pic>
          <p:nvPicPr>
            <p:cNvPr id="41" name="Picture 40" descr="A group of people sitting at a table looking at a computer&#10;&#10;Description automatically generated with medium confidence">
              <a:extLst>
                <a:ext uri="{FF2B5EF4-FFF2-40B4-BE49-F238E27FC236}">
                  <a16:creationId xmlns:a16="http://schemas.microsoft.com/office/drawing/2014/main" id="{BB167AF8-734A-A96F-3F4D-E6EE7D2F8751}"/>
                </a:ext>
              </a:extLst>
            </p:cNvPr>
            <p:cNvPicPr>
              <a:picLocks noChangeAspect="1"/>
            </p:cNvPicPr>
            <p:nvPr/>
          </p:nvPicPr>
          <p:blipFill>
            <a:blip r:embed="rId10"/>
            <a:stretch>
              <a:fillRect/>
            </a:stretch>
          </p:blipFill>
          <p:spPr>
            <a:xfrm>
              <a:off x="7254875" y="2794000"/>
              <a:ext cx="2827338" cy="1938338"/>
            </a:xfrm>
            <a:prstGeom prst="rect">
              <a:avLst/>
            </a:prstGeom>
          </p:spPr>
        </p:pic>
      </p:grpSp>
    </p:spTree>
    <p:extLst>
      <p:ext uri="{BB962C8B-B14F-4D97-AF65-F5344CB8AC3E}">
        <p14:creationId xmlns:p14="http://schemas.microsoft.com/office/powerpoint/2010/main" val="243246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5087D-CF59-2957-47B1-21165485DD5B}"/>
              </a:ext>
            </a:extLst>
          </p:cNvPr>
          <p:cNvSpPr>
            <a:spLocks noGrp="1"/>
          </p:cNvSpPr>
          <p:nvPr>
            <p:ph type="ctrTitle"/>
          </p:nvPr>
        </p:nvSpPr>
        <p:spPr>
          <a:xfrm>
            <a:off x="1524000" y="3283672"/>
            <a:ext cx="9144000" cy="2387600"/>
          </a:xfrm>
        </p:spPr>
        <p:txBody>
          <a:bodyPr/>
          <a:lstStyle/>
          <a:p>
            <a:r>
              <a:rPr lang="en-US" dirty="0"/>
              <a:t>Opening Ceremony</a:t>
            </a:r>
          </a:p>
        </p:txBody>
      </p:sp>
      <p:grpSp>
        <p:nvGrpSpPr>
          <p:cNvPr id="3" name="Group 2">
            <a:extLst>
              <a:ext uri="{FF2B5EF4-FFF2-40B4-BE49-F238E27FC236}">
                <a16:creationId xmlns:a16="http://schemas.microsoft.com/office/drawing/2014/main" id="{ED1746B9-68D7-A611-16AE-9A974B89CC30}"/>
              </a:ext>
            </a:extLst>
          </p:cNvPr>
          <p:cNvGrpSpPr/>
          <p:nvPr/>
        </p:nvGrpSpPr>
        <p:grpSpPr>
          <a:xfrm>
            <a:off x="0" y="211030"/>
            <a:ext cx="12192000" cy="4150100"/>
            <a:chOff x="321628" y="320511"/>
            <a:chExt cx="11548274" cy="3930978"/>
          </a:xfrm>
        </p:grpSpPr>
        <p:pic>
          <p:nvPicPr>
            <p:cNvPr id="2054" name="Picture 6" descr="Image">
              <a:extLst>
                <a:ext uri="{FF2B5EF4-FFF2-40B4-BE49-F238E27FC236}">
                  <a16:creationId xmlns:a16="http://schemas.microsoft.com/office/drawing/2014/main" id="{BA91A4F8-59CB-2BC4-8FFA-D7D01710228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490" r="15108" b="-2"/>
            <a:stretch/>
          </p:blipFill>
          <p:spPr bwMode="auto">
            <a:xfrm>
              <a:off x="321628" y="320511"/>
              <a:ext cx="3794760" cy="393097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a:extLst>
                <a:ext uri="{FF2B5EF4-FFF2-40B4-BE49-F238E27FC236}">
                  <a16:creationId xmlns:a16="http://schemas.microsoft.com/office/drawing/2014/main" id="{8B3100D8-2CB0-4747-6F55-D31BB14FD3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800" r="13798" b="-2"/>
            <a:stretch/>
          </p:blipFill>
          <p:spPr bwMode="auto">
            <a:xfrm>
              <a:off x="4198385" y="320511"/>
              <a:ext cx="3794760" cy="393097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a:extLst>
                <a:ext uri="{FF2B5EF4-FFF2-40B4-BE49-F238E27FC236}">
                  <a16:creationId xmlns:a16="http://schemas.microsoft.com/office/drawing/2014/main" id="{02AB253B-52DB-7108-968B-2B48496D510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3737" r="13860" b="-2"/>
            <a:stretch/>
          </p:blipFill>
          <p:spPr bwMode="auto">
            <a:xfrm>
              <a:off x="8075142" y="320511"/>
              <a:ext cx="3794760" cy="393097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1069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a:extLst>
              <a:ext uri="{FF2B5EF4-FFF2-40B4-BE49-F238E27FC236}">
                <a16:creationId xmlns:a16="http://schemas.microsoft.com/office/drawing/2014/main" id="{7CD05DA1-BDEA-E14E-6A5F-0121A58C5E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685"/>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35EF6B15-406A-F470-109C-155C58FFF73D}"/>
              </a:ext>
            </a:extLst>
          </p:cNvPr>
          <p:cNvSpPr/>
          <p:nvPr/>
        </p:nvSpPr>
        <p:spPr>
          <a:xfrm>
            <a:off x="4087091" y="3172691"/>
            <a:ext cx="4461164" cy="3685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4686DED-CADF-A97F-3ACE-A6FC03D1CE9C}"/>
              </a:ext>
            </a:extLst>
          </p:cNvPr>
          <p:cNvSpPr txBox="1"/>
          <p:nvPr/>
        </p:nvSpPr>
        <p:spPr>
          <a:xfrm>
            <a:off x="4087091" y="3676517"/>
            <a:ext cx="4461164" cy="2677656"/>
          </a:xfrm>
          <a:prstGeom prst="rect">
            <a:avLst/>
          </a:prstGeom>
          <a:noFill/>
        </p:spPr>
        <p:txBody>
          <a:bodyPr wrap="square">
            <a:spAutoFit/>
          </a:bodyPr>
          <a:lstStyle/>
          <a:p>
            <a:pPr algn="ctr"/>
            <a:r>
              <a:rPr lang="en-US" sz="2400" i="0" dirty="0">
                <a:solidFill>
                  <a:schemeClr val="bg2">
                    <a:lumMod val="50000"/>
                  </a:schemeClr>
                </a:solidFill>
                <a:effectLst/>
                <a:latin typeface="Open Sans" panose="020B0606030504020204" pitchFamily="34" charset="0"/>
              </a:rPr>
              <a:t>Dr. Joanna Newman</a:t>
            </a:r>
          </a:p>
          <a:p>
            <a:pPr algn="ctr"/>
            <a:r>
              <a:rPr lang="en-US" sz="2400" dirty="0">
                <a:solidFill>
                  <a:schemeClr val="bg2">
                    <a:lumMod val="50000"/>
                  </a:schemeClr>
                </a:solidFill>
                <a:latin typeface="Open Sans" panose="020B0606030504020204" pitchFamily="34" charset="0"/>
              </a:rPr>
              <a:t>M</a:t>
            </a:r>
            <a:r>
              <a:rPr lang="en-US" sz="2400" i="0" dirty="0">
                <a:solidFill>
                  <a:schemeClr val="bg2">
                    <a:lumMod val="50000"/>
                  </a:schemeClr>
                </a:solidFill>
                <a:effectLst/>
                <a:latin typeface="Open Sans" panose="020B0606030504020204" pitchFamily="34" charset="0"/>
              </a:rPr>
              <a:t>r. Maxim Jean-Louis</a:t>
            </a:r>
          </a:p>
          <a:p>
            <a:pPr algn="ctr"/>
            <a:r>
              <a:rPr lang="en-US" sz="2400" i="0" dirty="0">
                <a:solidFill>
                  <a:schemeClr val="bg2">
                    <a:lumMod val="50000"/>
                  </a:schemeClr>
                </a:solidFill>
                <a:effectLst/>
                <a:latin typeface="Open Sans" panose="020B0606030504020204" pitchFamily="34" charset="0"/>
              </a:rPr>
              <a:t>Dr. Christina </a:t>
            </a:r>
            <a:r>
              <a:rPr lang="en-US" sz="2400" i="0" dirty="0" err="1">
                <a:solidFill>
                  <a:schemeClr val="bg2">
                    <a:lumMod val="50000"/>
                  </a:schemeClr>
                </a:solidFill>
                <a:effectLst/>
                <a:latin typeface="Open Sans" panose="020B0606030504020204" pitchFamily="34" charset="0"/>
              </a:rPr>
              <a:t>Kwauk</a:t>
            </a:r>
            <a:endParaRPr lang="en-US" sz="2400" i="0" dirty="0">
              <a:solidFill>
                <a:schemeClr val="bg2">
                  <a:lumMod val="50000"/>
                </a:schemeClr>
              </a:solidFill>
              <a:effectLst/>
              <a:latin typeface="Open Sans" panose="020B0606030504020204" pitchFamily="34" charset="0"/>
            </a:endParaRPr>
          </a:p>
          <a:p>
            <a:pPr algn="ctr"/>
            <a:r>
              <a:rPr lang="en-US" sz="2400" i="0" dirty="0">
                <a:solidFill>
                  <a:schemeClr val="bg2">
                    <a:lumMod val="50000"/>
                  </a:schemeClr>
                </a:solidFill>
                <a:effectLst/>
                <a:latin typeface="Open Sans" panose="020B0606030504020204" pitchFamily="34" charset="0"/>
              </a:rPr>
              <a:t>Dr. Diane Chambers</a:t>
            </a:r>
          </a:p>
          <a:p>
            <a:pPr algn="ctr"/>
            <a:endParaRPr lang="en-US" sz="2400" i="0" dirty="0">
              <a:solidFill>
                <a:schemeClr val="bg2">
                  <a:lumMod val="50000"/>
                </a:schemeClr>
              </a:solidFill>
              <a:effectLst/>
              <a:latin typeface="Open Sans" panose="020B0606030504020204" pitchFamily="34" charset="0"/>
            </a:endParaRPr>
          </a:p>
          <a:p>
            <a:pPr algn="ctr"/>
            <a:r>
              <a:rPr lang="en-US" sz="2400" i="1" dirty="0">
                <a:solidFill>
                  <a:schemeClr val="bg2">
                    <a:lumMod val="50000"/>
                  </a:schemeClr>
                </a:solidFill>
                <a:effectLst/>
                <a:latin typeface="Open Sans" panose="020B0606030504020204" pitchFamily="34" charset="0"/>
              </a:rPr>
              <a:t>Moderated by </a:t>
            </a:r>
          </a:p>
          <a:p>
            <a:pPr algn="ctr"/>
            <a:r>
              <a:rPr lang="en-US" sz="2400" i="1" dirty="0">
                <a:solidFill>
                  <a:schemeClr val="bg2">
                    <a:lumMod val="50000"/>
                  </a:schemeClr>
                </a:solidFill>
                <a:effectLst/>
                <a:latin typeface="Open Sans" panose="020B0606030504020204" pitchFamily="34" charset="0"/>
              </a:rPr>
              <a:t>Professor Asha Kanwar</a:t>
            </a:r>
          </a:p>
        </p:txBody>
      </p:sp>
      <p:sp>
        <p:nvSpPr>
          <p:cNvPr id="5" name="Rectangle 4">
            <a:extLst>
              <a:ext uri="{FF2B5EF4-FFF2-40B4-BE49-F238E27FC236}">
                <a16:creationId xmlns:a16="http://schemas.microsoft.com/office/drawing/2014/main" id="{EF97EA62-B4CF-BEB6-8C7B-3826C93E84AD}"/>
              </a:ext>
            </a:extLst>
          </p:cNvPr>
          <p:cNvSpPr/>
          <p:nvPr/>
        </p:nvSpPr>
        <p:spPr>
          <a:xfrm>
            <a:off x="4087091" y="1849582"/>
            <a:ext cx="8104909" cy="1562734"/>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D7E7903-E17E-D4FB-DF44-C844688E3A20}"/>
              </a:ext>
            </a:extLst>
          </p:cNvPr>
          <p:cNvSpPr txBox="1"/>
          <p:nvPr/>
        </p:nvSpPr>
        <p:spPr>
          <a:xfrm>
            <a:off x="4111931" y="2040007"/>
            <a:ext cx="8055228" cy="1077218"/>
          </a:xfrm>
          <a:prstGeom prst="rect">
            <a:avLst/>
          </a:prstGeom>
          <a:noFill/>
        </p:spPr>
        <p:txBody>
          <a:bodyPr wrap="square">
            <a:spAutoFit/>
          </a:bodyPr>
          <a:lstStyle/>
          <a:p>
            <a:pPr algn="ctr"/>
            <a:r>
              <a:rPr lang="en-US" sz="3200" b="1" i="0" dirty="0">
                <a:solidFill>
                  <a:schemeClr val="bg1"/>
                </a:solidFill>
                <a:effectLst/>
                <a:latin typeface="Open Sans" panose="020B0606030504020204" pitchFamily="34" charset="0"/>
              </a:rPr>
              <a:t>PANEL: </a:t>
            </a:r>
            <a:br>
              <a:rPr lang="en-US" sz="3200" b="1" i="0" dirty="0">
                <a:solidFill>
                  <a:schemeClr val="bg1"/>
                </a:solidFill>
                <a:effectLst/>
                <a:latin typeface="Open Sans" panose="020B0606030504020204" pitchFamily="34" charset="0"/>
              </a:rPr>
            </a:br>
            <a:r>
              <a:rPr lang="en-US" sz="3200" b="1" i="0" dirty="0">
                <a:solidFill>
                  <a:schemeClr val="bg1"/>
                </a:solidFill>
                <a:effectLst/>
                <a:latin typeface="Open Sans" panose="020B0606030504020204" pitchFamily="34" charset="0"/>
              </a:rPr>
              <a:t>Innovations for Educational Resilience</a:t>
            </a:r>
            <a:endParaRPr lang="en-US" sz="3200" b="0" i="0" dirty="0">
              <a:solidFill>
                <a:schemeClr val="bg1"/>
              </a:solidFill>
              <a:effectLst/>
              <a:latin typeface="Open Sans" panose="020B0606030504020204" pitchFamily="34" charset="0"/>
            </a:endParaRPr>
          </a:p>
        </p:txBody>
      </p:sp>
    </p:spTree>
    <p:extLst>
      <p:ext uri="{BB962C8B-B14F-4D97-AF65-F5344CB8AC3E}">
        <p14:creationId xmlns:p14="http://schemas.microsoft.com/office/powerpoint/2010/main" val="3934250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1c81b19-f5f3-4628-8f16-941ae5c1fc30">
      <Terms xmlns="http://schemas.microsoft.com/office/infopath/2007/PartnerControls"/>
    </lcf76f155ced4ddcb4097134ff3c332f>
    <TaxCatchAll xmlns="577aa0ef-cd49-4a80-86a1-c3a85adc67c8" xsi:nil="true"/>
    <_dlc_DocId xmlns="577aa0ef-cd49-4a80-86a1-c3a85adc67c8">QKDJTPZ2MZUH-592192491-2065</_dlc_DocId>
    <_dlc_DocIdUrl xmlns="577aa0ef-cd49-4a80-86a1-c3a85adc67c8">
      <Url>https://commonwealthoflearning.sharepoint.com/sites/Connect/Committees/PCF/PCF10/_layouts/15/DocIdRedir.aspx?ID=QKDJTPZ2MZUH-592192491-2065</Url>
      <Description>QKDJTPZ2MZUH-592192491-2065</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EC01B9F4F8AB4748AA2A0AFB57CD16BC" ma:contentTypeVersion="1816" ma:contentTypeDescription="Create a new document." ma:contentTypeScope="" ma:versionID="b86df8d517de6f57ec8632b46a731e7d">
  <xsd:schema xmlns:xsd="http://www.w3.org/2001/XMLSchema" xmlns:xs="http://www.w3.org/2001/XMLSchema" xmlns:p="http://schemas.microsoft.com/office/2006/metadata/properties" xmlns:ns2="577aa0ef-cd49-4a80-86a1-c3a85adc67c8" xmlns:ns3="c1c81b19-f5f3-4628-8f16-941ae5c1fc30" targetNamespace="http://schemas.microsoft.com/office/2006/metadata/properties" ma:root="true" ma:fieldsID="963234a8cabab33806b7df72e3db5db4" ns2:_="" ns3:_="">
    <xsd:import namespace="577aa0ef-cd49-4a80-86a1-c3a85adc67c8"/>
    <xsd:import namespace="c1c81b19-f5f3-4628-8f16-941ae5c1fc3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SharedWithUsers" minOccurs="0"/>
                <xsd:element ref="ns2:SharedWithDetail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lcf76f155ced4ddcb4097134ff3c332f" minOccurs="0"/>
                <xsd:element ref="ns2:TaxCatchAll"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7aa0ef-cd49-4a80-86a1-c3a85adc67c8"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3c72c10b-c192-4d78-b9a7-80855f22ab45}" ma:internalName="TaxCatchAll" ma:showField="CatchAllData" ma:web="577aa0ef-cd49-4a80-86a1-c3a85adc67c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1c81b19-f5f3-4628-8f16-941ae5c1fc3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a863a934-5860-4151-8680-6c0aebc73a8e"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878DAC-B4F8-462A-9203-1D2F10984E8E}">
  <ds:schemaRefs>
    <ds:schemaRef ds:uri="http://schemas.microsoft.com/sharepoint/events"/>
  </ds:schemaRefs>
</ds:datastoreItem>
</file>

<file path=customXml/itemProps2.xml><?xml version="1.0" encoding="utf-8"?>
<ds:datastoreItem xmlns:ds="http://schemas.openxmlformats.org/officeDocument/2006/customXml" ds:itemID="{9636AD95-F52E-497F-B64C-61FB84077BBC}">
  <ds:schemaRefs>
    <ds:schemaRef ds:uri="http://schemas.microsoft.com/office/2006/metadata/properties"/>
    <ds:schemaRef ds:uri="http://schemas.microsoft.com/office/infopath/2007/PartnerControls"/>
    <ds:schemaRef ds:uri="4a534700-9dcf-4b96-ae9d-c6dbef9a34a7"/>
    <ds:schemaRef ds:uri="41958c91-4188-452c-8308-cdb1a6d274fe"/>
    <ds:schemaRef ds:uri="c1c81b19-f5f3-4628-8f16-941ae5c1fc30"/>
    <ds:schemaRef ds:uri="577aa0ef-cd49-4a80-86a1-c3a85adc67c8"/>
  </ds:schemaRefs>
</ds:datastoreItem>
</file>

<file path=customXml/itemProps3.xml><?xml version="1.0" encoding="utf-8"?>
<ds:datastoreItem xmlns:ds="http://schemas.openxmlformats.org/officeDocument/2006/customXml" ds:itemID="{7261CFA5-4543-42C9-9460-9239ED2E6038}">
  <ds:schemaRefs>
    <ds:schemaRef ds:uri="http://schemas.microsoft.com/sharepoint/v3/contenttype/forms"/>
  </ds:schemaRefs>
</ds:datastoreItem>
</file>

<file path=customXml/itemProps4.xml><?xml version="1.0" encoding="utf-8"?>
<ds:datastoreItem xmlns:ds="http://schemas.openxmlformats.org/officeDocument/2006/customXml" ds:itemID="{199EC201-9E6B-4389-B823-F54D32E298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7aa0ef-cd49-4a80-86a1-c3a85adc67c8"/>
    <ds:schemaRef ds:uri="c1c81b19-f5f3-4628-8f16-941ae5c1fc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1779</TotalTime>
  <Words>896</Words>
  <Application>Microsoft Office PowerPoint</Application>
  <PresentationFormat>Widescreen</PresentationFormat>
  <Paragraphs>160</Paragraphs>
  <Slides>32</Slides>
  <Notes>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32</vt:i4>
      </vt:variant>
    </vt:vector>
  </HeadingPairs>
  <TitlesOfParts>
    <vt:vector size="41" baseType="lpstr">
      <vt:lpstr>Arial</vt:lpstr>
      <vt:lpstr>Calibri</vt:lpstr>
      <vt:lpstr>Garamond</vt:lpstr>
      <vt:lpstr>Open Sans</vt:lpstr>
      <vt:lpstr>Open Sans Extrabold</vt:lpstr>
      <vt:lpstr>Open Sans Light</vt:lpstr>
      <vt:lpstr>OpenSans</vt:lpstr>
      <vt:lpstr>Office Theme</vt:lpstr>
      <vt:lpstr>1_Office Theme</vt:lpstr>
      <vt:lpstr>PowerPoint Presentation</vt:lpstr>
      <vt:lpstr>Participation</vt:lpstr>
      <vt:lpstr>PowerPoint Presentation</vt:lpstr>
      <vt:lpstr>PowerPoint Presentation</vt:lpstr>
      <vt:lpstr>PowerPoint Presentation</vt:lpstr>
      <vt:lpstr>PowerPoint Presentation</vt:lpstr>
      <vt:lpstr>COL Pre-conference Meetings</vt:lpstr>
      <vt:lpstr>Opening Ceremony</vt:lpstr>
      <vt:lpstr>PowerPoint Presentation</vt:lpstr>
      <vt:lpstr>PowerPoint Presentation</vt:lpstr>
      <vt:lpstr>PowerPoint Presentation</vt:lpstr>
      <vt:lpstr>PowerPoint Presentation</vt:lpstr>
      <vt:lpstr>PowerPoint Presentation</vt:lpstr>
      <vt:lpstr>Inaugural Session</vt:lpstr>
      <vt:lpstr>Keynote:  Building Resilience</vt:lpstr>
      <vt:lpstr>Building Resilience</vt:lpstr>
      <vt:lpstr>PowerPoint Presentation</vt:lpstr>
      <vt:lpstr>Keynote:  Fostering Lifelong Learning</vt:lpstr>
      <vt:lpstr>Fostering  Lifelong Learning</vt:lpstr>
      <vt:lpstr>Keynote:  Inspiring  Innovations</vt:lpstr>
      <vt:lpstr>Inspiring Innovations</vt:lpstr>
      <vt:lpstr>Keynote:  Promoting equity and inclusion</vt:lpstr>
      <vt:lpstr>Promoting equity  and inclusion</vt:lpstr>
      <vt:lpstr>Panels and Workshops</vt:lpstr>
      <vt:lpstr>Poster Session  &amp; Marketplace</vt:lpstr>
      <vt:lpstr>PowerPoint Presentation</vt:lpstr>
      <vt:lpstr>Ministerial Round Table</vt:lpstr>
      <vt:lpstr>Calgary Communique</vt:lpstr>
      <vt:lpstr>From PCF9 to PCF10</vt:lpstr>
      <vt:lpstr>Thank you, Ministers</vt:lpstr>
      <vt:lpstr>Sponsors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graham@curiostudio.ca</dc:creator>
  <cp:lastModifiedBy>Rebecca Ferrie</cp:lastModifiedBy>
  <cp:revision>43</cp:revision>
  <dcterms:created xsi:type="dcterms:W3CDTF">2022-05-12T18:09:50Z</dcterms:created>
  <dcterms:modified xsi:type="dcterms:W3CDTF">2022-09-16T22:50:11Z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0x010100EC01B9F4F8AB4748AA2A0AFB57CD16BC</vt:lpwstr>
  </property>
  <property fmtid="{D5CDD505-2E9C-101B-9397-08002B2CF9AE}" pid="3" name="MediaServiceImageTags">
    <vt:lpwstr/>
  </property>
  <property fmtid="{D5CDD505-2E9C-101B-9397-08002B2CF9AE}" pid="4" name="_dlc_DocIdItemGuid">
    <vt:lpwstr>51526424-3402-4310-9387-f2b42927f256</vt:lpwstr>
  </property>
</Properties>
</file>