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0" r:id="rId4"/>
  </p:sldMasterIdLst>
  <p:notesMasterIdLst>
    <p:notesMasterId r:id="rId32"/>
  </p:notesMasterIdLst>
  <p:handoutMasterIdLst>
    <p:handoutMasterId r:id="rId33"/>
  </p:handoutMasterIdLst>
  <p:sldIdLst>
    <p:sldId id="1648" r:id="rId5"/>
    <p:sldId id="1495" r:id="rId6"/>
    <p:sldId id="275" r:id="rId7"/>
    <p:sldId id="1518" r:id="rId8"/>
    <p:sldId id="1498" r:id="rId9"/>
    <p:sldId id="1134" r:id="rId10"/>
    <p:sldId id="257" r:id="rId11"/>
    <p:sldId id="1637" r:id="rId12"/>
    <p:sldId id="1620" r:id="rId13"/>
    <p:sldId id="1649" r:id="rId14"/>
    <p:sldId id="1616" r:id="rId15"/>
    <p:sldId id="1625" r:id="rId16"/>
    <p:sldId id="1623" r:id="rId17"/>
    <p:sldId id="1626" r:id="rId18"/>
    <p:sldId id="1644" r:id="rId19"/>
    <p:sldId id="1650" r:id="rId20"/>
    <p:sldId id="1642" r:id="rId21"/>
    <p:sldId id="1508" r:id="rId22"/>
    <p:sldId id="1639" r:id="rId23"/>
    <p:sldId id="1594" r:id="rId24"/>
    <p:sldId id="1628" r:id="rId25"/>
    <p:sldId id="1629" r:id="rId26"/>
    <p:sldId id="1597" r:id="rId27"/>
    <p:sldId id="1643" r:id="rId28"/>
    <p:sldId id="1645" r:id="rId29"/>
    <p:sldId id="1641" r:id="rId30"/>
    <p:sldId id="1110" r:id="rId31"/>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jaya Mishra" initials="SM" lastIdx="1" clrIdx="0">
    <p:extLst>
      <p:ext uri="{19B8F6BF-5375-455C-9EA6-DF929625EA0E}">
        <p15:presenceInfo xmlns:p15="http://schemas.microsoft.com/office/powerpoint/2012/main" userId="S-1-5-21-542264435-2126130483-1179000955-105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0D9"/>
    <a:srgbClr val="DCDAD4"/>
    <a:srgbClr val="26018B"/>
    <a:srgbClr val="D9D7D8"/>
    <a:srgbClr val="38563D"/>
    <a:srgbClr val="1B3480"/>
    <a:srgbClr val="6ABAE9"/>
    <a:srgbClr val="F4F5F9"/>
    <a:srgbClr val="5F586C"/>
    <a:srgbClr val="A59FB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B7A3B27-9B6F-4B12-86DE-63B895105FB8}" v="1" dt="2023-11-30T17:36:12.9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822" autoAdjust="0"/>
    <p:restoredTop sz="94660"/>
  </p:normalViewPr>
  <p:slideViewPr>
    <p:cSldViewPr snapToGrid="0">
      <p:cViewPr varScale="1">
        <p:scale>
          <a:sx n="106" d="100"/>
          <a:sy n="106" d="100"/>
        </p:scale>
        <p:origin x="282" y="96"/>
      </p:cViewPr>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 Askounis" userId="68a4b384-4e9b-4052-97e7-99fc9c1de512" providerId="ADAL" clId="{A474C240-F580-4771-B671-17835BFCFF31}"/>
    <pc:docChg chg="undo custSel addSld delSld modSld addMainMaster delMainMaster modMainMaster">
      <pc:chgData name="Helen Askounis" userId="68a4b384-4e9b-4052-97e7-99fc9c1de512" providerId="ADAL" clId="{A474C240-F580-4771-B671-17835BFCFF31}" dt="2023-11-24T19:40:07.540" v="600" actId="2711"/>
      <pc:docMkLst>
        <pc:docMk/>
      </pc:docMkLst>
      <pc:sldChg chg="modSp mod modClrScheme chgLayout">
        <pc:chgData name="Helen Askounis" userId="68a4b384-4e9b-4052-97e7-99fc9c1de512" providerId="ADAL" clId="{A474C240-F580-4771-B671-17835BFCFF31}" dt="2023-11-24T18:11:42.273" v="245" actId="1076"/>
        <pc:sldMkLst>
          <pc:docMk/>
          <pc:sldMk cId="4159541754" sldId="257"/>
        </pc:sldMkLst>
        <pc:spChg chg="mod ord">
          <ac:chgData name="Helen Askounis" userId="68a4b384-4e9b-4052-97e7-99fc9c1de512" providerId="ADAL" clId="{A474C240-F580-4771-B671-17835BFCFF31}" dt="2023-11-24T18:11:38.331" v="244" actId="1076"/>
          <ac:spMkLst>
            <pc:docMk/>
            <pc:sldMk cId="4159541754" sldId="257"/>
            <ac:spMk id="2" creationId="{27F6CC0D-1C3A-6F16-75EB-E54B0C4BEB56}"/>
          </ac:spMkLst>
        </pc:spChg>
        <pc:spChg chg="mod">
          <ac:chgData name="Helen Askounis" userId="68a4b384-4e9b-4052-97e7-99fc9c1de512" providerId="ADAL" clId="{A474C240-F580-4771-B671-17835BFCFF31}" dt="2023-11-24T18:11:42.273" v="245" actId="1076"/>
          <ac:spMkLst>
            <pc:docMk/>
            <pc:sldMk cId="4159541754" sldId="257"/>
            <ac:spMk id="6" creationId="{01043E44-EDDE-26EE-C2E1-0746DEEF0411}"/>
          </ac:spMkLst>
        </pc:spChg>
        <pc:picChg chg="mod ord">
          <ac:chgData name="Helen Askounis" userId="68a4b384-4e9b-4052-97e7-99fc9c1de512" providerId="ADAL" clId="{A474C240-F580-4771-B671-17835BFCFF31}" dt="2023-11-24T18:11:26.413" v="239" actId="14100"/>
          <ac:picMkLst>
            <pc:docMk/>
            <pc:sldMk cId="4159541754" sldId="257"/>
            <ac:picMk id="5" creationId="{81038D5E-EECB-D2A5-D6EC-34BCF7CC8581}"/>
          </ac:picMkLst>
        </pc:picChg>
      </pc:sldChg>
      <pc:sldChg chg="delSp modSp del mod delDesignElem">
        <pc:chgData name="Helen Askounis" userId="68a4b384-4e9b-4052-97e7-99fc9c1de512" providerId="ADAL" clId="{A474C240-F580-4771-B671-17835BFCFF31}" dt="2023-11-24T19:29:16" v="444" actId="47"/>
        <pc:sldMkLst>
          <pc:docMk/>
          <pc:sldMk cId="1775730639" sldId="1609"/>
        </pc:sldMkLst>
        <pc:spChg chg="mod">
          <ac:chgData name="Helen Askounis" userId="68a4b384-4e9b-4052-97e7-99fc9c1de512" providerId="ADAL" clId="{A474C240-F580-4771-B671-17835BFCFF31}" dt="2023-11-24T18:47:04.967" v="394" actId="20577"/>
          <ac:spMkLst>
            <pc:docMk/>
            <pc:sldMk cId="1775730639" sldId="1609"/>
            <ac:spMk id="2" creationId="{97190D19-D350-EF6F-4F61-236ADDC590C1}"/>
          </ac:spMkLst>
        </pc:spChg>
        <pc:spChg chg="mod">
          <ac:chgData name="Helen Askounis" userId="68a4b384-4e9b-4052-97e7-99fc9c1de512" providerId="ADAL" clId="{A474C240-F580-4771-B671-17835BFCFF31}" dt="2023-11-24T18:47:30.371" v="396" actId="207"/>
          <ac:spMkLst>
            <pc:docMk/>
            <pc:sldMk cId="1775730639" sldId="1609"/>
            <ac:spMk id="16" creationId="{CE162F94-FCC5-79BF-E014-7F11C0861CBC}"/>
          </ac:spMkLst>
        </pc:spChg>
        <pc:spChg chg="del">
          <ac:chgData name="Helen Askounis" userId="68a4b384-4e9b-4052-97e7-99fc9c1de512" providerId="ADAL" clId="{A474C240-F580-4771-B671-17835BFCFF31}" dt="2023-11-24T18:33:57.817" v="284"/>
          <ac:spMkLst>
            <pc:docMk/>
            <pc:sldMk cId="1775730639" sldId="1609"/>
            <ac:spMk id="18" creationId="{913AE63C-D5B4-45D1-ACFC-648CFFCF9805}"/>
          </ac:spMkLst>
        </pc:spChg>
        <pc:spChg chg="mod">
          <ac:chgData name="Helen Askounis" userId="68a4b384-4e9b-4052-97e7-99fc9c1de512" providerId="ADAL" clId="{A474C240-F580-4771-B671-17835BFCFF31}" dt="2023-11-24T18:48:36.190" v="402" actId="207"/>
          <ac:spMkLst>
            <pc:docMk/>
            <pc:sldMk cId="1775730639" sldId="1609"/>
            <ac:spMk id="32" creationId="{AD5D4426-3C31-782F-96B1-7FA546F258A5}"/>
          </ac:spMkLst>
        </pc:spChg>
        <pc:spChg chg="mod">
          <ac:chgData name="Helen Askounis" userId="68a4b384-4e9b-4052-97e7-99fc9c1de512" providerId="ADAL" clId="{A474C240-F580-4771-B671-17835BFCFF31}" dt="2023-11-24T18:48:36.190" v="402" actId="207"/>
          <ac:spMkLst>
            <pc:docMk/>
            <pc:sldMk cId="1775730639" sldId="1609"/>
            <ac:spMk id="45" creationId="{C8AF79B3-D81A-77A3-19C1-85C1B4F6381D}"/>
          </ac:spMkLst>
        </pc:spChg>
        <pc:spChg chg="mod">
          <ac:chgData name="Helen Askounis" userId="68a4b384-4e9b-4052-97e7-99fc9c1de512" providerId="ADAL" clId="{A474C240-F580-4771-B671-17835BFCFF31}" dt="2023-11-24T18:48:36.190" v="402" actId="207"/>
          <ac:spMkLst>
            <pc:docMk/>
            <pc:sldMk cId="1775730639" sldId="1609"/>
            <ac:spMk id="47" creationId="{CB69BB72-43B2-E3BD-2323-1DDDE6F9D605}"/>
          </ac:spMkLst>
        </pc:spChg>
        <pc:spChg chg="mod">
          <ac:chgData name="Helen Askounis" userId="68a4b384-4e9b-4052-97e7-99fc9c1de512" providerId="ADAL" clId="{A474C240-F580-4771-B671-17835BFCFF31}" dt="2023-11-24T18:48:36.190" v="402" actId="207"/>
          <ac:spMkLst>
            <pc:docMk/>
            <pc:sldMk cId="1775730639" sldId="1609"/>
            <ac:spMk id="51" creationId="{9E773148-3E3F-A2A7-363A-752F11B76303}"/>
          </ac:spMkLst>
        </pc:spChg>
        <pc:grpChg chg="del">
          <ac:chgData name="Helen Askounis" userId="68a4b384-4e9b-4052-97e7-99fc9c1de512" providerId="ADAL" clId="{A474C240-F580-4771-B671-17835BFCFF31}" dt="2023-11-24T18:33:57.817" v="284"/>
          <ac:grpSpMkLst>
            <pc:docMk/>
            <pc:sldMk cId="1775730639" sldId="1609"/>
            <ac:grpSpMk id="20" creationId="{F9BC1723-BA65-43D8-83AA-7320C9BBE142}"/>
          </ac:grpSpMkLst>
        </pc:grpChg>
        <pc:grpChg chg="del">
          <ac:chgData name="Helen Askounis" userId="68a4b384-4e9b-4052-97e7-99fc9c1de512" providerId="ADAL" clId="{A474C240-F580-4771-B671-17835BFCFF31}" dt="2023-11-24T18:33:57.817" v="284"/>
          <ac:grpSpMkLst>
            <pc:docMk/>
            <pc:sldMk cId="1775730639" sldId="1609"/>
            <ac:grpSpMk id="24" creationId="{43F5E015-E085-4624-B431-B42414448684}"/>
          </ac:grpSpMkLst>
        </pc:grpChg>
        <pc:picChg chg="mod">
          <ac:chgData name="Helen Askounis" userId="68a4b384-4e9b-4052-97e7-99fc9c1de512" providerId="ADAL" clId="{A474C240-F580-4771-B671-17835BFCFF31}" dt="2023-11-24T18:33:57.817" v="284"/>
          <ac:picMkLst>
            <pc:docMk/>
            <pc:sldMk cId="1775730639" sldId="1609"/>
            <ac:picMk id="1030" creationId="{2AA278C6-0FAC-ACE5-C934-CB21AD78A7DA}"/>
          </ac:picMkLst>
        </pc:picChg>
      </pc:sldChg>
      <pc:sldChg chg="addSp delSp modSp del mod">
        <pc:chgData name="Helen Askounis" userId="68a4b384-4e9b-4052-97e7-99fc9c1de512" providerId="ADAL" clId="{A474C240-F580-4771-B671-17835BFCFF31}" dt="2023-11-24T17:59:21.963" v="116" actId="47"/>
        <pc:sldMkLst>
          <pc:docMk/>
          <pc:sldMk cId="2988802004" sldId="1614"/>
        </pc:sldMkLst>
        <pc:spChg chg="mod">
          <ac:chgData name="Helen Askounis" userId="68a4b384-4e9b-4052-97e7-99fc9c1de512" providerId="ADAL" clId="{A474C240-F580-4771-B671-17835BFCFF31}" dt="2023-11-23T20:44:46.421" v="47" actId="167"/>
          <ac:spMkLst>
            <pc:docMk/>
            <pc:sldMk cId="2988802004" sldId="1614"/>
            <ac:spMk id="3" creationId="{C23B7023-479F-4F9F-8472-A4DC35C627D7}"/>
          </ac:spMkLst>
        </pc:spChg>
        <pc:spChg chg="mod ord">
          <ac:chgData name="Helen Askounis" userId="68a4b384-4e9b-4052-97e7-99fc9c1de512" providerId="ADAL" clId="{A474C240-F580-4771-B671-17835BFCFF31}" dt="2023-11-23T20:44:56.614" v="48" actId="167"/>
          <ac:spMkLst>
            <pc:docMk/>
            <pc:sldMk cId="2988802004" sldId="1614"/>
            <ac:spMk id="4" creationId="{13E3C98F-7180-42E1-BDAD-A891AA266167}"/>
          </ac:spMkLst>
        </pc:spChg>
        <pc:picChg chg="del">
          <ac:chgData name="Helen Askounis" userId="68a4b384-4e9b-4052-97e7-99fc9c1de512" providerId="ADAL" clId="{A474C240-F580-4771-B671-17835BFCFF31}" dt="2023-11-23T20:39:14.125" v="36" actId="478"/>
          <ac:picMkLst>
            <pc:docMk/>
            <pc:sldMk cId="2988802004" sldId="1614"/>
            <ac:picMk id="2" creationId="{FB433D51-9959-D209-4EFE-F45D38C37FA3}"/>
          </ac:picMkLst>
        </pc:picChg>
        <pc:picChg chg="add del mod">
          <ac:chgData name="Helen Askounis" userId="68a4b384-4e9b-4052-97e7-99fc9c1de512" providerId="ADAL" clId="{A474C240-F580-4771-B671-17835BFCFF31}" dt="2023-11-23T20:41:23.565" v="43" actId="478"/>
          <ac:picMkLst>
            <pc:docMk/>
            <pc:sldMk cId="2988802004" sldId="1614"/>
            <ac:picMk id="1026" creationId="{97DCD7B9-4F33-635E-8FDC-22CCFEC0EDAA}"/>
          </ac:picMkLst>
        </pc:picChg>
        <pc:picChg chg="add del mod">
          <ac:chgData name="Helen Askounis" userId="68a4b384-4e9b-4052-97e7-99fc9c1de512" providerId="ADAL" clId="{A474C240-F580-4771-B671-17835BFCFF31}" dt="2023-11-24T17:48:50.461" v="91" actId="21"/>
          <ac:picMkLst>
            <pc:docMk/>
            <pc:sldMk cId="2988802004" sldId="1614"/>
            <ac:picMk id="1028" creationId="{FCFF0702-F865-B21E-8243-5271369939DE}"/>
          </ac:picMkLst>
        </pc:picChg>
      </pc:sldChg>
      <pc:sldChg chg="delSp modSp mod delDesignElem">
        <pc:chgData name="Helen Askounis" userId="68a4b384-4e9b-4052-97e7-99fc9c1de512" providerId="ADAL" clId="{A474C240-F580-4771-B671-17835BFCFF31}" dt="2023-11-24T18:38:56.774" v="353" actId="14100"/>
        <pc:sldMkLst>
          <pc:docMk/>
          <pc:sldMk cId="1994859476" sldId="1616"/>
        </pc:sldMkLst>
        <pc:spChg chg="mod">
          <ac:chgData name="Helen Askounis" userId="68a4b384-4e9b-4052-97e7-99fc9c1de512" providerId="ADAL" clId="{A474C240-F580-4771-B671-17835BFCFF31}" dt="2023-11-24T18:38:53.843" v="352" actId="1076"/>
          <ac:spMkLst>
            <pc:docMk/>
            <pc:sldMk cId="1994859476" sldId="1616"/>
            <ac:spMk id="2" creationId="{FBE359CE-1944-678C-F412-B90741332812}"/>
          </ac:spMkLst>
        </pc:spChg>
        <pc:spChg chg="mod">
          <ac:chgData name="Helen Askounis" userId="68a4b384-4e9b-4052-97e7-99fc9c1de512" providerId="ADAL" clId="{A474C240-F580-4771-B671-17835BFCFF31}" dt="2023-11-24T18:38:56.774" v="353" actId="14100"/>
          <ac:spMkLst>
            <pc:docMk/>
            <pc:sldMk cId="1994859476" sldId="1616"/>
            <ac:spMk id="3" creationId="{539F1CEA-507D-663E-D22C-4071D1FFB8EB}"/>
          </ac:spMkLst>
        </pc:spChg>
        <pc:spChg chg="del">
          <ac:chgData name="Helen Askounis" userId="68a4b384-4e9b-4052-97e7-99fc9c1de512" providerId="ADAL" clId="{A474C240-F580-4771-B671-17835BFCFF31}" dt="2023-11-23T20:54:38.841" v="56"/>
          <ac:spMkLst>
            <pc:docMk/>
            <pc:sldMk cId="1994859476" sldId="1616"/>
            <ac:spMk id="27" creationId="{2172A0AC-3DCE-4672-BCAF-28FEF91F6020}"/>
          </ac:spMkLst>
        </pc:spChg>
        <pc:spChg chg="del">
          <ac:chgData name="Helen Askounis" userId="68a4b384-4e9b-4052-97e7-99fc9c1de512" providerId="ADAL" clId="{A474C240-F580-4771-B671-17835BFCFF31}" dt="2023-11-23T20:54:38.841" v="56"/>
          <ac:spMkLst>
            <pc:docMk/>
            <pc:sldMk cId="1994859476" sldId="1616"/>
            <ac:spMk id="29" creationId="{AE6F1C77-EDC9-4C5F-8C1C-62DD46BDA3C3}"/>
          </ac:spMkLst>
        </pc:spChg>
        <pc:picChg chg="mod">
          <ac:chgData name="Helen Askounis" userId="68a4b384-4e9b-4052-97e7-99fc9c1de512" providerId="ADAL" clId="{A474C240-F580-4771-B671-17835BFCFF31}" dt="2023-11-24T18:38:48.494" v="351" actId="1076"/>
          <ac:picMkLst>
            <pc:docMk/>
            <pc:sldMk cId="1994859476" sldId="1616"/>
            <ac:picMk id="22" creationId="{B50047FC-1C78-53B6-7DEB-DC9CC479EC37}"/>
          </ac:picMkLst>
        </pc:picChg>
      </pc:sldChg>
      <pc:sldChg chg="modSp mod">
        <pc:chgData name="Helen Askounis" userId="68a4b384-4e9b-4052-97e7-99fc9c1de512" providerId="ADAL" clId="{A474C240-F580-4771-B671-17835BFCFF31}" dt="2023-11-24T18:37:11.864" v="331" actId="1076"/>
        <pc:sldMkLst>
          <pc:docMk/>
          <pc:sldMk cId="171553647" sldId="1620"/>
        </pc:sldMkLst>
        <pc:spChg chg="mod">
          <ac:chgData name="Helen Askounis" userId="68a4b384-4e9b-4052-97e7-99fc9c1de512" providerId="ADAL" clId="{A474C240-F580-4771-B671-17835BFCFF31}" dt="2023-11-24T18:37:07.193" v="330" actId="1076"/>
          <ac:spMkLst>
            <pc:docMk/>
            <pc:sldMk cId="171553647" sldId="1620"/>
            <ac:spMk id="2" creationId="{00000000-0000-0000-0000-000000000000}"/>
          </ac:spMkLst>
        </pc:spChg>
        <pc:spChg chg="mod">
          <ac:chgData name="Helen Askounis" userId="68a4b384-4e9b-4052-97e7-99fc9c1de512" providerId="ADAL" clId="{A474C240-F580-4771-B671-17835BFCFF31}" dt="2023-11-24T18:37:11.864" v="331" actId="1076"/>
          <ac:spMkLst>
            <pc:docMk/>
            <pc:sldMk cId="171553647" sldId="1620"/>
            <ac:spMk id="9" creationId="{E652D44C-F92C-4FC9-84E5-DD48134BA624}"/>
          </ac:spMkLst>
        </pc:spChg>
        <pc:graphicFrameChg chg="mod">
          <ac:chgData name="Helen Askounis" userId="68a4b384-4e9b-4052-97e7-99fc9c1de512" providerId="ADAL" clId="{A474C240-F580-4771-B671-17835BFCFF31}" dt="2023-11-24T18:36:53.497" v="327" actId="1076"/>
          <ac:graphicFrameMkLst>
            <pc:docMk/>
            <pc:sldMk cId="171553647" sldId="1620"/>
            <ac:graphicFrameMk id="8" creationId="{E46ECC7E-D241-4E4A-A580-3AD970832659}"/>
          </ac:graphicFrameMkLst>
        </pc:graphicFrameChg>
      </pc:sldChg>
      <pc:sldChg chg="del">
        <pc:chgData name="Helen Askounis" userId="68a4b384-4e9b-4052-97e7-99fc9c1de512" providerId="ADAL" clId="{A474C240-F580-4771-B671-17835BFCFF31}" dt="2023-11-24T18:38:19.842" v="345" actId="47"/>
        <pc:sldMkLst>
          <pc:docMk/>
          <pc:sldMk cId="327012079" sldId="1621"/>
        </pc:sldMkLst>
      </pc:sldChg>
      <pc:sldChg chg="addSp delSp modSp mod modClrScheme delDesignElem chgLayout">
        <pc:chgData name="Helen Askounis" userId="68a4b384-4e9b-4052-97e7-99fc9c1de512" providerId="ADAL" clId="{A474C240-F580-4771-B671-17835BFCFF31}" dt="2023-11-24T18:43:36.549" v="387" actId="14100"/>
        <pc:sldMkLst>
          <pc:docMk/>
          <pc:sldMk cId="3282206272" sldId="1623"/>
        </pc:sldMkLst>
        <pc:spChg chg="mod ord">
          <ac:chgData name="Helen Askounis" userId="68a4b384-4e9b-4052-97e7-99fc9c1de512" providerId="ADAL" clId="{A474C240-F580-4771-B671-17835BFCFF31}" dt="2023-11-24T18:43:30.172" v="386" actId="2711"/>
          <ac:spMkLst>
            <pc:docMk/>
            <pc:sldMk cId="3282206272" sldId="1623"/>
            <ac:spMk id="2" creationId="{F6DFC30E-A051-4C31-9D2B-8A9754B88C02}"/>
          </ac:spMkLst>
        </pc:spChg>
        <pc:spChg chg="add del mod">
          <ac:chgData name="Helen Askounis" userId="68a4b384-4e9b-4052-97e7-99fc9c1de512" providerId="ADAL" clId="{A474C240-F580-4771-B671-17835BFCFF31}" dt="2023-11-24T18:42:03.355" v="365" actId="6264"/>
          <ac:spMkLst>
            <pc:docMk/>
            <pc:sldMk cId="3282206272" sldId="1623"/>
            <ac:spMk id="3" creationId="{6A48F2ED-110B-61C8-C278-1F28CB9D3C9A}"/>
          </ac:spMkLst>
        </pc:spChg>
        <pc:spChg chg="add del mod">
          <ac:chgData name="Helen Askounis" userId="68a4b384-4e9b-4052-97e7-99fc9c1de512" providerId="ADAL" clId="{A474C240-F580-4771-B671-17835BFCFF31}" dt="2023-11-24T18:42:03.355" v="365" actId="6264"/>
          <ac:spMkLst>
            <pc:docMk/>
            <pc:sldMk cId="3282206272" sldId="1623"/>
            <ac:spMk id="4" creationId="{1C2464CD-3A68-CB7D-5C05-0001C8468FD1}"/>
          </ac:spMkLst>
        </pc:spChg>
        <pc:spChg chg="add del mod">
          <ac:chgData name="Helen Askounis" userId="68a4b384-4e9b-4052-97e7-99fc9c1de512" providerId="ADAL" clId="{A474C240-F580-4771-B671-17835BFCFF31}" dt="2023-11-24T18:42:04.253" v="366" actId="6264"/>
          <ac:spMkLst>
            <pc:docMk/>
            <pc:sldMk cId="3282206272" sldId="1623"/>
            <ac:spMk id="6" creationId="{4ADCB59B-4210-78D5-D83C-FA004AE37940}"/>
          </ac:spMkLst>
        </pc:spChg>
        <pc:spChg chg="add del mod">
          <ac:chgData name="Helen Askounis" userId="68a4b384-4e9b-4052-97e7-99fc9c1de512" providerId="ADAL" clId="{A474C240-F580-4771-B671-17835BFCFF31}" dt="2023-11-24T18:42:04.253" v="366" actId="6264"/>
          <ac:spMkLst>
            <pc:docMk/>
            <pc:sldMk cId="3282206272" sldId="1623"/>
            <ac:spMk id="8" creationId="{D386B304-581D-F0F6-83FD-5A56E21BC640}"/>
          </ac:spMkLst>
        </pc:spChg>
        <pc:spChg chg="mod ord">
          <ac:chgData name="Helen Askounis" userId="68a4b384-4e9b-4052-97e7-99fc9c1de512" providerId="ADAL" clId="{A474C240-F580-4771-B671-17835BFCFF31}" dt="2023-11-24T18:43:36.549" v="387" actId="14100"/>
          <ac:spMkLst>
            <pc:docMk/>
            <pc:sldMk cId="3282206272" sldId="1623"/>
            <ac:spMk id="11" creationId="{55A6E2C5-1A8C-E005-216C-16A2E40294FC}"/>
          </ac:spMkLst>
        </pc:spChg>
        <pc:spChg chg="del">
          <ac:chgData name="Helen Askounis" userId="68a4b384-4e9b-4052-97e7-99fc9c1de512" providerId="ADAL" clId="{A474C240-F580-4771-B671-17835BFCFF31}" dt="2023-11-24T18:33:54.732" v="282"/>
          <ac:spMkLst>
            <pc:docMk/>
            <pc:sldMk cId="3282206272" sldId="1623"/>
            <ac:spMk id="21" creationId="{385E1BDC-A9B0-4A87-82E3-F3187F69A802}"/>
          </ac:spMkLst>
        </pc:spChg>
        <pc:spChg chg="del">
          <ac:chgData name="Helen Askounis" userId="68a4b384-4e9b-4052-97e7-99fc9c1de512" providerId="ADAL" clId="{A474C240-F580-4771-B671-17835BFCFF31}" dt="2023-11-24T18:33:54.732" v="282"/>
          <ac:spMkLst>
            <pc:docMk/>
            <pc:sldMk cId="3282206272" sldId="1623"/>
            <ac:spMk id="31" creationId="{0990C621-3B8B-4820-8328-D47EF7CE823C}"/>
          </ac:spMkLst>
        </pc:spChg>
        <pc:spChg chg="del">
          <ac:chgData name="Helen Askounis" userId="68a4b384-4e9b-4052-97e7-99fc9c1de512" providerId="ADAL" clId="{A474C240-F580-4771-B671-17835BFCFF31}" dt="2023-11-24T18:33:54.732" v="282"/>
          <ac:spMkLst>
            <pc:docMk/>
            <pc:sldMk cId="3282206272" sldId="1623"/>
            <ac:spMk id="32" creationId="{C1A2385B-1D2A-4E17-84FA-6CB7F0AAE473}"/>
          </ac:spMkLst>
        </pc:spChg>
        <pc:spChg chg="del">
          <ac:chgData name="Helen Askounis" userId="68a4b384-4e9b-4052-97e7-99fc9c1de512" providerId="ADAL" clId="{A474C240-F580-4771-B671-17835BFCFF31}" dt="2023-11-24T18:33:54.732" v="282"/>
          <ac:spMkLst>
            <pc:docMk/>
            <pc:sldMk cId="3282206272" sldId="1623"/>
            <ac:spMk id="33" creationId="{5E791F2F-79DB-4CC0-9FA1-001E3E91E8B7}"/>
          </ac:spMkLst>
        </pc:spChg>
        <pc:picChg chg="mod ord modCrop">
          <ac:chgData name="Helen Askounis" userId="68a4b384-4e9b-4052-97e7-99fc9c1de512" providerId="ADAL" clId="{A474C240-F580-4771-B671-17835BFCFF31}" dt="2023-11-24T18:43:00.236" v="380" actId="1076"/>
          <ac:picMkLst>
            <pc:docMk/>
            <pc:sldMk cId="3282206272" sldId="1623"/>
            <ac:picMk id="5" creationId="{26256FB9-ECB6-474D-92C2-E38DED87A8F3}"/>
          </ac:picMkLst>
        </pc:picChg>
        <pc:picChg chg="mod">
          <ac:chgData name="Helen Askounis" userId="68a4b384-4e9b-4052-97e7-99fc9c1de512" providerId="ADAL" clId="{A474C240-F580-4771-B671-17835BFCFF31}" dt="2023-11-24T18:42:37.125" v="374" actId="1076"/>
          <ac:picMkLst>
            <pc:docMk/>
            <pc:sldMk cId="3282206272" sldId="1623"/>
            <ac:picMk id="7" creationId="{DC64E5E3-D9CF-4DE7-A52D-7F4BD3FE03D2}"/>
          </ac:picMkLst>
        </pc:picChg>
      </pc:sldChg>
      <pc:sldChg chg="addSp delSp modSp mod modClrScheme chgLayout">
        <pc:chgData name="Helen Askounis" userId="68a4b384-4e9b-4052-97e7-99fc9c1de512" providerId="ADAL" clId="{A474C240-F580-4771-B671-17835BFCFF31}" dt="2023-11-24T18:41:42.250" v="363" actId="27636"/>
        <pc:sldMkLst>
          <pc:docMk/>
          <pc:sldMk cId="3803086141" sldId="1625"/>
        </pc:sldMkLst>
        <pc:spChg chg="add mod">
          <ac:chgData name="Helen Askounis" userId="68a4b384-4e9b-4052-97e7-99fc9c1de512" providerId="ADAL" clId="{A474C240-F580-4771-B671-17835BFCFF31}" dt="2023-11-24T18:40:20.986" v="356"/>
          <ac:spMkLst>
            <pc:docMk/>
            <pc:sldMk cId="3803086141" sldId="1625"/>
            <ac:spMk id="2" creationId="{40774212-E74E-0CDC-2F7C-B4822F032A39}"/>
          </ac:spMkLst>
        </pc:spChg>
        <pc:spChg chg="add mod">
          <ac:chgData name="Helen Askounis" userId="68a4b384-4e9b-4052-97e7-99fc9c1de512" providerId="ADAL" clId="{A474C240-F580-4771-B671-17835BFCFF31}" dt="2023-11-24T18:40:20.986" v="356"/>
          <ac:spMkLst>
            <pc:docMk/>
            <pc:sldMk cId="3803086141" sldId="1625"/>
            <ac:spMk id="3" creationId="{C76C8F58-BBE3-DA20-4ECD-5854F18E70C4}"/>
          </ac:spMkLst>
        </pc:spChg>
        <pc:spChg chg="add del mod ord">
          <ac:chgData name="Helen Askounis" userId="68a4b384-4e9b-4052-97e7-99fc9c1de512" providerId="ADAL" clId="{A474C240-F580-4771-B671-17835BFCFF31}" dt="2023-11-24T18:41:38.467" v="361" actId="478"/>
          <ac:spMkLst>
            <pc:docMk/>
            <pc:sldMk cId="3803086141" sldId="1625"/>
            <ac:spMk id="10" creationId="{08FA7145-F050-F687-F194-57539BDF1A11}"/>
          </ac:spMkLst>
        </pc:spChg>
        <pc:spChg chg="add del mod ord">
          <ac:chgData name="Helen Askounis" userId="68a4b384-4e9b-4052-97e7-99fc9c1de512" providerId="ADAL" clId="{A474C240-F580-4771-B671-17835BFCFF31}" dt="2023-11-24T18:41:38.467" v="361" actId="478"/>
          <ac:spMkLst>
            <pc:docMk/>
            <pc:sldMk cId="3803086141" sldId="1625"/>
            <ac:spMk id="11" creationId="{21BB7599-9450-9DFD-C175-B4465EC6295F}"/>
          </ac:spMkLst>
        </pc:spChg>
        <pc:spChg chg="mod">
          <ac:chgData name="Helen Askounis" userId="68a4b384-4e9b-4052-97e7-99fc9c1de512" providerId="ADAL" clId="{A474C240-F580-4771-B671-17835BFCFF31}" dt="2023-11-24T18:41:42.250" v="363" actId="27636"/>
          <ac:spMkLst>
            <pc:docMk/>
            <pc:sldMk cId="3803086141" sldId="1625"/>
            <ac:spMk id="12" creationId="{CB43E61B-2AA8-4115-8401-DC5246A6F227}"/>
          </ac:spMkLst>
        </pc:spChg>
        <pc:spChg chg="mod">
          <ac:chgData name="Helen Askounis" userId="68a4b384-4e9b-4052-97e7-99fc9c1de512" providerId="ADAL" clId="{A474C240-F580-4771-B671-17835BFCFF31}" dt="2023-11-24T18:39:04.077" v="354" actId="1076"/>
          <ac:spMkLst>
            <pc:docMk/>
            <pc:sldMk cId="3803086141" sldId="1625"/>
            <ac:spMk id="14" creationId="{6020A226-B91B-4AE7-BFB4-F7C0DB942937}"/>
          </ac:spMkLst>
        </pc:spChg>
        <pc:picChg chg="add mod">
          <ac:chgData name="Helen Askounis" userId="68a4b384-4e9b-4052-97e7-99fc9c1de512" providerId="ADAL" clId="{A474C240-F580-4771-B671-17835BFCFF31}" dt="2023-11-24T18:40:20.986" v="356"/>
          <ac:picMkLst>
            <pc:docMk/>
            <pc:sldMk cId="3803086141" sldId="1625"/>
            <ac:picMk id="4" creationId="{343CD88F-55EE-C380-1E61-44598CFE52B5}"/>
          </ac:picMkLst>
        </pc:picChg>
        <pc:picChg chg="del">
          <ac:chgData name="Helen Askounis" userId="68a4b384-4e9b-4052-97e7-99fc9c1de512" providerId="ADAL" clId="{A474C240-F580-4771-B671-17835BFCFF31}" dt="2023-11-24T18:40:18.238" v="355" actId="478"/>
          <ac:picMkLst>
            <pc:docMk/>
            <pc:sldMk cId="3803086141" sldId="1625"/>
            <ac:picMk id="5" creationId="{0163810F-15E9-4AE6-9B66-C068708B989D}"/>
          </ac:picMkLst>
        </pc:picChg>
        <pc:picChg chg="add mod">
          <ac:chgData name="Helen Askounis" userId="68a4b384-4e9b-4052-97e7-99fc9c1de512" providerId="ADAL" clId="{A474C240-F580-4771-B671-17835BFCFF31}" dt="2023-11-24T18:40:20.986" v="356"/>
          <ac:picMkLst>
            <pc:docMk/>
            <pc:sldMk cId="3803086141" sldId="1625"/>
            <ac:picMk id="6" creationId="{A6FC455E-9671-CA9E-5C44-2466838C574B}"/>
          </ac:picMkLst>
        </pc:picChg>
        <pc:picChg chg="add mod">
          <ac:chgData name="Helen Askounis" userId="68a4b384-4e9b-4052-97e7-99fc9c1de512" providerId="ADAL" clId="{A474C240-F580-4771-B671-17835BFCFF31}" dt="2023-11-24T18:40:20.986" v="356"/>
          <ac:picMkLst>
            <pc:docMk/>
            <pc:sldMk cId="3803086141" sldId="1625"/>
            <ac:picMk id="8" creationId="{B6953B8D-A62F-BA82-C699-E46B71CABC11}"/>
          </ac:picMkLst>
        </pc:picChg>
        <pc:picChg chg="add mod">
          <ac:chgData name="Helen Askounis" userId="68a4b384-4e9b-4052-97e7-99fc9c1de512" providerId="ADAL" clId="{A474C240-F580-4771-B671-17835BFCFF31}" dt="2023-11-24T18:40:20.986" v="356"/>
          <ac:picMkLst>
            <pc:docMk/>
            <pc:sldMk cId="3803086141" sldId="1625"/>
            <ac:picMk id="9" creationId="{6F5AB332-C984-1A10-901F-EA21443A524D}"/>
          </ac:picMkLst>
        </pc:picChg>
      </pc:sldChg>
      <pc:sldChg chg="addSp modSp mod">
        <pc:chgData name="Helen Askounis" userId="68a4b384-4e9b-4052-97e7-99fc9c1de512" providerId="ADAL" clId="{A474C240-F580-4771-B671-17835BFCFF31}" dt="2023-11-24T18:46:14.974" v="389"/>
        <pc:sldMkLst>
          <pc:docMk/>
          <pc:sldMk cId="3804332888" sldId="1626"/>
        </pc:sldMkLst>
        <pc:spChg chg="mod">
          <ac:chgData name="Helen Askounis" userId="68a4b384-4e9b-4052-97e7-99fc9c1de512" providerId="ADAL" clId="{A474C240-F580-4771-B671-17835BFCFF31}" dt="2023-11-24T18:46:05.184" v="388" actId="14100"/>
          <ac:spMkLst>
            <pc:docMk/>
            <pc:sldMk cId="3804332888" sldId="1626"/>
            <ac:spMk id="2" creationId="{0572828A-0D90-C724-E3B9-FCBDE3E631F8}"/>
          </ac:spMkLst>
        </pc:spChg>
        <pc:picChg chg="add mod">
          <ac:chgData name="Helen Askounis" userId="68a4b384-4e9b-4052-97e7-99fc9c1de512" providerId="ADAL" clId="{A474C240-F580-4771-B671-17835BFCFF31}" dt="2023-11-24T18:46:14.974" v="389"/>
          <ac:picMkLst>
            <pc:docMk/>
            <pc:sldMk cId="3804332888" sldId="1626"/>
            <ac:picMk id="3" creationId="{9A72ABB2-A250-4044-25F8-42C40A401989}"/>
          </ac:picMkLst>
        </pc:picChg>
      </pc:sldChg>
      <pc:sldChg chg="addSp delSp modSp mod delDesignElem chgLayout">
        <pc:chgData name="Helen Askounis" userId="68a4b384-4e9b-4052-97e7-99fc9c1de512" providerId="ADAL" clId="{A474C240-F580-4771-B671-17835BFCFF31}" dt="2023-11-24T19:38:59.318" v="595" actId="403"/>
        <pc:sldMkLst>
          <pc:docMk/>
          <pc:sldMk cId="1552386461" sldId="1628"/>
        </pc:sldMkLst>
        <pc:spChg chg="mod ord">
          <ac:chgData name="Helen Askounis" userId="68a4b384-4e9b-4052-97e7-99fc9c1de512" providerId="ADAL" clId="{A474C240-F580-4771-B671-17835BFCFF31}" dt="2023-11-24T19:38:53.414" v="594" actId="26606"/>
          <ac:spMkLst>
            <pc:docMk/>
            <pc:sldMk cId="1552386461" sldId="1628"/>
            <ac:spMk id="2" creationId="{7A9A2245-6AA3-090A-31D5-F7F55A82AC6F}"/>
          </ac:spMkLst>
        </pc:spChg>
        <pc:spChg chg="mod ord">
          <ac:chgData name="Helen Askounis" userId="68a4b384-4e9b-4052-97e7-99fc9c1de512" providerId="ADAL" clId="{A474C240-F580-4771-B671-17835BFCFF31}" dt="2023-11-24T19:38:59.318" v="595" actId="403"/>
          <ac:spMkLst>
            <pc:docMk/>
            <pc:sldMk cId="1552386461" sldId="1628"/>
            <ac:spMk id="3" creationId="{652BE0E4-6EF4-4414-2049-48672397FF7D}"/>
          </ac:spMkLst>
        </pc:spChg>
        <pc:spChg chg="add del mod">
          <ac:chgData name="Helen Askounis" userId="68a4b384-4e9b-4052-97e7-99fc9c1de512" providerId="ADAL" clId="{A474C240-F580-4771-B671-17835BFCFF31}" dt="2023-11-22T00:47:52.981" v="34" actId="6264"/>
          <ac:spMkLst>
            <pc:docMk/>
            <pc:sldMk cId="1552386461" sldId="1628"/>
            <ac:spMk id="4" creationId="{2E1B24DC-BADE-5882-0FA8-D1B32423382C}"/>
          </ac:spMkLst>
        </pc:spChg>
        <pc:spChg chg="add del mod">
          <ac:chgData name="Helen Askounis" userId="68a4b384-4e9b-4052-97e7-99fc9c1de512" providerId="ADAL" clId="{A474C240-F580-4771-B671-17835BFCFF31}" dt="2023-11-22T00:47:52.981" v="34" actId="6264"/>
          <ac:spMkLst>
            <pc:docMk/>
            <pc:sldMk cId="1552386461" sldId="1628"/>
            <ac:spMk id="6" creationId="{D2A86D17-4D8E-1590-B3CD-EB2D117C2548}"/>
          </ac:spMkLst>
        </pc:spChg>
        <pc:spChg chg="add">
          <ac:chgData name="Helen Askounis" userId="68a4b384-4e9b-4052-97e7-99fc9c1de512" providerId="ADAL" clId="{A474C240-F580-4771-B671-17835BFCFF31}" dt="2023-11-24T19:38:53.414" v="594" actId="26606"/>
          <ac:spMkLst>
            <pc:docMk/>
            <pc:sldMk cId="1552386461" sldId="1628"/>
            <ac:spMk id="3079" creationId="{04812C46-200A-4DEB-A05E-3ED6C68C2387}"/>
          </ac:spMkLst>
        </pc:spChg>
        <pc:spChg chg="add">
          <ac:chgData name="Helen Askounis" userId="68a4b384-4e9b-4052-97e7-99fc9c1de512" providerId="ADAL" clId="{A474C240-F580-4771-B671-17835BFCFF31}" dt="2023-11-24T19:38:53.414" v="594" actId="26606"/>
          <ac:spMkLst>
            <pc:docMk/>
            <pc:sldMk cId="1552386461" sldId="1628"/>
            <ac:spMk id="3081" creationId="{D1EA859B-E555-4109-94F3-6700E046E008}"/>
          </ac:spMkLst>
        </pc:spChg>
        <pc:spChg chg="add del">
          <ac:chgData name="Helen Askounis" userId="68a4b384-4e9b-4052-97e7-99fc9c1de512" providerId="ADAL" clId="{A474C240-F580-4771-B671-17835BFCFF31}" dt="2023-11-23T20:54:38.841" v="56"/>
          <ac:spMkLst>
            <pc:docMk/>
            <pc:sldMk cId="1552386461" sldId="1628"/>
            <ac:spMk id="3086" creationId="{04812C46-200A-4DEB-A05E-3ED6C68C2387}"/>
          </ac:spMkLst>
        </pc:spChg>
        <pc:spChg chg="add del">
          <ac:chgData name="Helen Askounis" userId="68a4b384-4e9b-4052-97e7-99fc9c1de512" providerId="ADAL" clId="{A474C240-F580-4771-B671-17835BFCFF31}" dt="2023-11-23T20:54:38.841" v="56"/>
          <ac:spMkLst>
            <pc:docMk/>
            <pc:sldMk cId="1552386461" sldId="1628"/>
            <ac:spMk id="3088" creationId="{D1EA859B-E555-4109-94F3-6700E046E008}"/>
          </ac:spMkLst>
        </pc:spChg>
        <pc:picChg chg="mod">
          <ac:chgData name="Helen Askounis" userId="68a4b384-4e9b-4052-97e7-99fc9c1de512" providerId="ADAL" clId="{A474C240-F580-4771-B671-17835BFCFF31}" dt="2023-11-24T19:38:53.414" v="594" actId="26606"/>
          <ac:picMkLst>
            <pc:docMk/>
            <pc:sldMk cId="1552386461" sldId="1628"/>
            <ac:picMk id="3074" creationId="{0FD7B4C8-CF2A-B3BE-01D4-2CDE845F068A}"/>
          </ac:picMkLst>
        </pc:picChg>
      </pc:sldChg>
      <pc:sldChg chg="modSp mod setBg">
        <pc:chgData name="Helen Askounis" userId="68a4b384-4e9b-4052-97e7-99fc9c1de512" providerId="ADAL" clId="{A474C240-F580-4771-B671-17835BFCFF31}" dt="2023-11-24T19:39:09.411" v="597" actId="26606"/>
        <pc:sldMkLst>
          <pc:docMk/>
          <pc:sldMk cId="3167701384" sldId="1629"/>
        </pc:sldMkLst>
        <pc:picChg chg="mod">
          <ac:chgData name="Helen Askounis" userId="68a4b384-4e9b-4052-97e7-99fc9c1de512" providerId="ADAL" clId="{A474C240-F580-4771-B671-17835BFCFF31}" dt="2023-11-24T19:39:09.411" v="597" actId="26606"/>
          <ac:picMkLst>
            <pc:docMk/>
            <pc:sldMk cId="3167701384" sldId="1629"/>
            <ac:picMk id="7" creationId="{6CF21C78-D715-7FEB-3211-302D50F1FB93}"/>
          </ac:picMkLst>
        </pc:picChg>
      </pc:sldChg>
      <pc:sldChg chg="addSp delSp modSp mod modClrScheme chgLayout">
        <pc:chgData name="Helen Askounis" userId="68a4b384-4e9b-4052-97e7-99fc9c1de512" providerId="ADAL" clId="{A474C240-F580-4771-B671-17835BFCFF31}" dt="2023-11-24T18:35:57.819" v="312" actId="1076"/>
        <pc:sldMkLst>
          <pc:docMk/>
          <pc:sldMk cId="1188903912" sldId="1637"/>
        </pc:sldMkLst>
        <pc:spChg chg="mod ord">
          <ac:chgData name="Helen Askounis" userId="68a4b384-4e9b-4052-97e7-99fc9c1de512" providerId="ADAL" clId="{A474C240-F580-4771-B671-17835BFCFF31}" dt="2023-11-24T18:34:58.290" v="298" actId="700"/>
          <ac:spMkLst>
            <pc:docMk/>
            <pc:sldMk cId="1188903912" sldId="1637"/>
            <ac:spMk id="2" creationId="{C692ED2A-4880-6BD3-A224-6EC098963A7B}"/>
          </ac:spMkLst>
        </pc:spChg>
        <pc:spChg chg="add del mod">
          <ac:chgData name="Helen Askounis" userId="68a4b384-4e9b-4052-97e7-99fc9c1de512" providerId="ADAL" clId="{A474C240-F580-4771-B671-17835BFCFF31}" dt="2023-11-24T18:30:16.948" v="248" actId="478"/>
          <ac:spMkLst>
            <pc:docMk/>
            <pc:sldMk cId="1188903912" sldId="1637"/>
            <ac:spMk id="4" creationId="{002D9848-A936-F3B8-49FD-5D42D6DEDFE3}"/>
          </ac:spMkLst>
        </pc:spChg>
        <pc:spChg chg="add del mod">
          <ac:chgData name="Helen Askounis" userId="68a4b384-4e9b-4052-97e7-99fc9c1de512" providerId="ADAL" clId="{A474C240-F580-4771-B671-17835BFCFF31}" dt="2023-11-24T18:32:02.492" v="268" actId="6264"/>
          <ac:spMkLst>
            <pc:docMk/>
            <pc:sldMk cId="1188903912" sldId="1637"/>
            <ac:spMk id="5" creationId="{1EC7A66F-9A93-0B56-86E2-4224A6EB0CCC}"/>
          </ac:spMkLst>
        </pc:spChg>
        <pc:spChg chg="add del mod">
          <ac:chgData name="Helen Askounis" userId="68a4b384-4e9b-4052-97e7-99fc9c1de512" providerId="ADAL" clId="{A474C240-F580-4771-B671-17835BFCFF31}" dt="2023-11-24T18:32:03.173" v="269" actId="6264"/>
          <ac:spMkLst>
            <pc:docMk/>
            <pc:sldMk cId="1188903912" sldId="1637"/>
            <ac:spMk id="6" creationId="{56A0CEE8-0468-A133-3AFB-3FCB18D77048}"/>
          </ac:spMkLst>
        </pc:spChg>
        <pc:spChg chg="mod ord">
          <ac:chgData name="Helen Askounis" userId="68a4b384-4e9b-4052-97e7-99fc9c1de512" providerId="ADAL" clId="{A474C240-F580-4771-B671-17835BFCFF31}" dt="2023-11-24T18:35:57.819" v="312" actId="1076"/>
          <ac:spMkLst>
            <pc:docMk/>
            <pc:sldMk cId="1188903912" sldId="1637"/>
            <ac:spMk id="8" creationId="{1579BE16-007F-E782-ED6A-ECE78590EE9F}"/>
          </ac:spMkLst>
        </pc:spChg>
        <pc:spChg chg="mod">
          <ac:chgData name="Helen Askounis" userId="68a4b384-4e9b-4052-97e7-99fc9c1de512" providerId="ADAL" clId="{A474C240-F580-4771-B671-17835BFCFF31}" dt="2023-11-24T18:35:50.062" v="310" actId="1076"/>
          <ac:spMkLst>
            <pc:docMk/>
            <pc:sldMk cId="1188903912" sldId="1637"/>
            <ac:spMk id="13" creationId="{0DA8B59E-4410-1F2F-4F57-A5ED2BA0390E}"/>
          </ac:spMkLst>
        </pc:spChg>
        <pc:picChg chg="mod ord">
          <ac:chgData name="Helen Askounis" userId="68a4b384-4e9b-4052-97e7-99fc9c1de512" providerId="ADAL" clId="{A474C240-F580-4771-B671-17835BFCFF31}" dt="2023-11-24T18:35:43.473" v="309" actId="1076"/>
          <ac:picMkLst>
            <pc:docMk/>
            <pc:sldMk cId="1188903912" sldId="1637"/>
            <ac:picMk id="11" creationId="{55161072-54B8-0D6A-98CF-849DA5ECB0DC}"/>
          </ac:picMkLst>
        </pc:picChg>
      </pc:sldChg>
      <pc:sldChg chg="addSp delSp modSp mod setBg modClrScheme delDesignElem chgLayout">
        <pc:chgData name="Helen Askounis" userId="68a4b384-4e9b-4052-97e7-99fc9c1de512" providerId="ADAL" clId="{A474C240-F580-4771-B671-17835BFCFF31}" dt="2023-11-24T19:38:43.205" v="593" actId="1076"/>
        <pc:sldMkLst>
          <pc:docMk/>
          <pc:sldMk cId="3000912266" sldId="1639"/>
        </pc:sldMkLst>
        <pc:spChg chg="mod ord">
          <ac:chgData name="Helen Askounis" userId="68a4b384-4e9b-4052-97e7-99fc9c1de512" providerId="ADAL" clId="{A474C240-F580-4771-B671-17835BFCFF31}" dt="2023-11-24T19:38:43.205" v="593" actId="1076"/>
          <ac:spMkLst>
            <pc:docMk/>
            <pc:sldMk cId="3000912266" sldId="1639"/>
            <ac:spMk id="2" creationId="{FFC3E408-CB25-4560-920C-C68F5FDC5A41}"/>
          </ac:spMkLst>
        </pc:spChg>
        <pc:spChg chg="del mod ord">
          <ac:chgData name="Helen Askounis" userId="68a4b384-4e9b-4052-97e7-99fc9c1de512" providerId="ADAL" clId="{A474C240-F580-4771-B671-17835BFCFF31}" dt="2023-11-24T19:37:58.552" v="583" actId="478"/>
          <ac:spMkLst>
            <pc:docMk/>
            <pc:sldMk cId="3000912266" sldId="1639"/>
            <ac:spMk id="3" creationId="{FC7D5A45-26BA-493B-ACC1-5C4A7D21DB23}"/>
          </ac:spMkLst>
        </pc:spChg>
        <pc:spChg chg="add del mod">
          <ac:chgData name="Helen Askounis" userId="68a4b384-4e9b-4052-97e7-99fc9c1de512" providerId="ADAL" clId="{A474C240-F580-4771-B671-17835BFCFF31}" dt="2023-11-24T19:36:54.036" v="557" actId="6264"/>
          <ac:spMkLst>
            <pc:docMk/>
            <pc:sldMk cId="3000912266" sldId="1639"/>
            <ac:spMk id="5" creationId="{193294E0-9181-FFC3-AE93-F83449DB4930}"/>
          </ac:spMkLst>
        </pc:spChg>
        <pc:spChg chg="add del mod">
          <ac:chgData name="Helen Askounis" userId="68a4b384-4e9b-4052-97e7-99fc9c1de512" providerId="ADAL" clId="{A474C240-F580-4771-B671-17835BFCFF31}" dt="2023-11-24T19:36:54.036" v="557" actId="6264"/>
          <ac:spMkLst>
            <pc:docMk/>
            <pc:sldMk cId="3000912266" sldId="1639"/>
            <ac:spMk id="6" creationId="{714CAF82-3478-CFDB-B248-605E1B745028}"/>
          </ac:spMkLst>
        </pc:spChg>
        <pc:spChg chg="add del">
          <ac:chgData name="Helen Askounis" userId="68a4b384-4e9b-4052-97e7-99fc9c1de512" providerId="ADAL" clId="{A474C240-F580-4771-B671-17835BFCFF31}" dt="2023-11-24T19:36:46.483" v="555" actId="700"/>
          <ac:spMkLst>
            <pc:docMk/>
            <pc:sldMk cId="3000912266" sldId="1639"/>
            <ac:spMk id="9" creationId="{4E2ED6F9-63C3-4A8D-9BB4-1EA62533B672}"/>
          </ac:spMkLst>
        </pc:spChg>
        <pc:spChg chg="add del mod">
          <ac:chgData name="Helen Askounis" userId="68a4b384-4e9b-4052-97e7-99fc9c1de512" providerId="ADAL" clId="{A474C240-F580-4771-B671-17835BFCFF31}" dt="2023-11-24T19:38:04.795" v="584" actId="478"/>
          <ac:spMkLst>
            <pc:docMk/>
            <pc:sldMk cId="3000912266" sldId="1639"/>
            <ac:spMk id="10" creationId="{50D9B1F7-3169-A1A9-44E7-1220954522AE}"/>
          </ac:spMkLst>
        </pc:spChg>
        <pc:spChg chg="add del">
          <ac:chgData name="Helen Askounis" userId="68a4b384-4e9b-4052-97e7-99fc9c1de512" providerId="ADAL" clId="{A474C240-F580-4771-B671-17835BFCFF31}" dt="2023-11-24T19:36:46.483" v="555" actId="700"/>
          <ac:spMkLst>
            <pc:docMk/>
            <pc:sldMk cId="3000912266" sldId="1639"/>
            <ac:spMk id="11" creationId="{6D72081E-AD41-4FBB-B02B-698A68DBCA5E}"/>
          </ac:spMkLst>
        </pc:spChg>
        <pc:spChg chg="add del">
          <ac:chgData name="Helen Askounis" userId="68a4b384-4e9b-4052-97e7-99fc9c1de512" providerId="ADAL" clId="{A474C240-F580-4771-B671-17835BFCFF31}" dt="2023-11-24T19:36:46.483" v="555" actId="700"/>
          <ac:spMkLst>
            <pc:docMk/>
            <pc:sldMk cId="3000912266" sldId="1639"/>
            <ac:spMk id="13" creationId="{716248AD-805F-41BF-9B57-FC53E5B32F98}"/>
          </ac:spMkLst>
        </pc:spChg>
        <pc:spChg chg="add mod">
          <ac:chgData name="Helen Askounis" userId="68a4b384-4e9b-4052-97e7-99fc9c1de512" providerId="ADAL" clId="{A474C240-F580-4771-B671-17835BFCFF31}" dt="2023-11-24T19:38:38.369" v="592" actId="1076"/>
          <ac:spMkLst>
            <pc:docMk/>
            <pc:sldMk cId="3000912266" sldId="1639"/>
            <ac:spMk id="14" creationId="{4510FBBE-214D-ECC2-8529-7972F39321A7}"/>
          </ac:spMkLst>
        </pc:spChg>
        <pc:spChg chg="add del">
          <ac:chgData name="Helen Askounis" userId="68a4b384-4e9b-4052-97e7-99fc9c1de512" providerId="ADAL" clId="{A474C240-F580-4771-B671-17835BFCFF31}" dt="2023-11-24T19:36:46.483" v="555" actId="700"/>
          <ac:spMkLst>
            <pc:docMk/>
            <pc:sldMk cId="3000912266" sldId="1639"/>
            <ac:spMk id="15" creationId="{1F82758F-B2B3-4F0A-BB90-4BFFEDD166D6}"/>
          </ac:spMkLst>
        </pc:spChg>
        <pc:spChg chg="del">
          <ac:chgData name="Helen Askounis" userId="68a4b384-4e9b-4052-97e7-99fc9c1de512" providerId="ADAL" clId="{A474C240-F580-4771-B671-17835BFCFF31}" dt="2023-11-24T18:33:13.539" v="276"/>
          <ac:spMkLst>
            <pc:docMk/>
            <pc:sldMk cId="3000912266" sldId="1639"/>
            <ac:spMk id="23" creationId="{3BA513B0-82FF-4F41-8178-885375D1CFB5}"/>
          </ac:spMkLst>
        </pc:spChg>
        <pc:grpChg chg="del">
          <ac:chgData name="Helen Askounis" userId="68a4b384-4e9b-4052-97e7-99fc9c1de512" providerId="ADAL" clId="{A474C240-F580-4771-B671-17835BFCFF31}" dt="2023-11-24T18:33:13.539" v="276"/>
          <ac:grpSpMkLst>
            <pc:docMk/>
            <pc:sldMk cId="3000912266" sldId="1639"/>
            <ac:grpSpMk id="25" creationId="{93DB8501-F9F2-4ACD-B56A-9019CD5006D6}"/>
          </ac:grpSpMkLst>
        </pc:grpChg>
        <pc:picChg chg="del mod ord">
          <ac:chgData name="Helen Askounis" userId="68a4b384-4e9b-4052-97e7-99fc9c1de512" providerId="ADAL" clId="{A474C240-F580-4771-B671-17835BFCFF31}" dt="2023-11-24T19:36:40.414" v="554" actId="21"/>
          <ac:picMkLst>
            <pc:docMk/>
            <pc:sldMk cId="3000912266" sldId="1639"/>
            <ac:picMk id="4" creationId="{0C0F3D6F-9906-4513-A99D-D3F45CC0CC41}"/>
          </ac:picMkLst>
        </pc:picChg>
        <pc:picChg chg="add mod">
          <ac:chgData name="Helen Askounis" userId="68a4b384-4e9b-4052-97e7-99fc9c1de512" providerId="ADAL" clId="{A474C240-F580-4771-B671-17835BFCFF31}" dt="2023-11-24T19:37:16.455" v="565"/>
          <ac:picMkLst>
            <pc:docMk/>
            <pc:sldMk cId="3000912266" sldId="1639"/>
            <ac:picMk id="7" creationId="{08DC98CB-7962-8626-CA3A-EA309C408DB1}"/>
          </ac:picMkLst>
        </pc:picChg>
      </pc:sldChg>
      <pc:sldChg chg="modSp mod modClrScheme chgLayout">
        <pc:chgData name="Helen Askounis" userId="68a4b384-4e9b-4052-97e7-99fc9c1de512" providerId="ADAL" clId="{A474C240-F580-4771-B671-17835BFCFF31}" dt="2023-11-24T19:39:41.116" v="599" actId="113"/>
        <pc:sldMkLst>
          <pc:docMk/>
          <pc:sldMk cId="3048945392" sldId="1641"/>
        </pc:sldMkLst>
        <pc:spChg chg="mod ord">
          <ac:chgData name="Helen Askounis" userId="68a4b384-4e9b-4052-97e7-99fc9c1de512" providerId="ADAL" clId="{A474C240-F580-4771-B671-17835BFCFF31}" dt="2023-11-24T19:39:41.116" v="599" actId="113"/>
          <ac:spMkLst>
            <pc:docMk/>
            <pc:sldMk cId="3048945392" sldId="1641"/>
            <ac:spMk id="2" creationId="{8388F8E4-CB23-5112-387C-DE1F54B5FA27}"/>
          </ac:spMkLst>
        </pc:spChg>
        <pc:spChg chg="mod ord">
          <ac:chgData name="Helen Askounis" userId="68a4b384-4e9b-4052-97e7-99fc9c1de512" providerId="ADAL" clId="{A474C240-F580-4771-B671-17835BFCFF31}" dt="2023-11-24T19:39:37.324" v="598" actId="700"/>
          <ac:spMkLst>
            <pc:docMk/>
            <pc:sldMk cId="3048945392" sldId="1641"/>
            <ac:spMk id="3" creationId="{FA7693A7-7C46-B016-1519-FF6C48F77099}"/>
          </ac:spMkLst>
        </pc:spChg>
      </pc:sldChg>
      <pc:sldChg chg="delSp delDesignElem">
        <pc:chgData name="Helen Askounis" userId="68a4b384-4e9b-4052-97e7-99fc9c1de512" providerId="ADAL" clId="{A474C240-F580-4771-B671-17835BFCFF31}" dt="2023-11-23T20:54:38.841" v="56"/>
        <pc:sldMkLst>
          <pc:docMk/>
          <pc:sldMk cId="120664894" sldId="1642"/>
        </pc:sldMkLst>
        <pc:spChg chg="del">
          <ac:chgData name="Helen Askounis" userId="68a4b384-4e9b-4052-97e7-99fc9c1de512" providerId="ADAL" clId="{A474C240-F580-4771-B671-17835BFCFF31}" dt="2023-11-23T20:54:38.841" v="56"/>
          <ac:spMkLst>
            <pc:docMk/>
            <pc:sldMk cId="120664894" sldId="1642"/>
            <ac:spMk id="14" creationId="{72A4EC06-1934-41CA-947A-1A2AD663408A}"/>
          </ac:spMkLst>
        </pc:spChg>
      </pc:sldChg>
      <pc:sldChg chg="modSp">
        <pc:chgData name="Helen Askounis" userId="68a4b384-4e9b-4052-97e7-99fc9c1de512" providerId="ADAL" clId="{A474C240-F580-4771-B671-17835BFCFF31}" dt="2023-11-24T18:33:13.539" v="276"/>
        <pc:sldMkLst>
          <pc:docMk/>
          <pc:sldMk cId="3168618672" sldId="1645"/>
        </pc:sldMkLst>
        <pc:spChg chg="mod">
          <ac:chgData name="Helen Askounis" userId="68a4b384-4e9b-4052-97e7-99fc9c1de512" providerId="ADAL" clId="{A474C240-F580-4771-B671-17835BFCFF31}" dt="2023-11-24T18:33:13.539" v="276"/>
          <ac:spMkLst>
            <pc:docMk/>
            <pc:sldMk cId="3168618672" sldId="1645"/>
            <ac:spMk id="3" creationId="{40030BBE-6BCD-4F43-A473-18B522E46219}"/>
          </ac:spMkLst>
        </pc:spChg>
      </pc:sldChg>
      <pc:sldChg chg="addSp modSp new del mod">
        <pc:chgData name="Helen Askounis" userId="68a4b384-4e9b-4052-97e7-99fc9c1de512" providerId="ADAL" clId="{A474C240-F580-4771-B671-17835BFCFF31}" dt="2023-11-24T17:58:33.627" v="110" actId="47"/>
        <pc:sldMkLst>
          <pc:docMk/>
          <pc:sldMk cId="383995401" sldId="1646"/>
        </pc:sldMkLst>
        <pc:spChg chg="mod">
          <ac:chgData name="Helen Askounis" userId="68a4b384-4e9b-4052-97e7-99fc9c1de512" providerId="ADAL" clId="{A474C240-F580-4771-B671-17835BFCFF31}" dt="2023-11-23T20:54:38.841" v="56"/>
          <ac:spMkLst>
            <pc:docMk/>
            <pc:sldMk cId="383995401" sldId="1646"/>
            <ac:spMk id="2" creationId="{6638722D-6960-6127-93DC-FE319FDA8F61}"/>
          </ac:spMkLst>
        </pc:spChg>
        <pc:spChg chg="mod">
          <ac:chgData name="Helen Askounis" userId="68a4b384-4e9b-4052-97e7-99fc9c1de512" providerId="ADAL" clId="{A474C240-F580-4771-B671-17835BFCFF31}" dt="2023-11-23T20:54:38.841" v="56"/>
          <ac:spMkLst>
            <pc:docMk/>
            <pc:sldMk cId="383995401" sldId="1646"/>
            <ac:spMk id="3" creationId="{82173737-3DC1-8F8D-9DD6-E4DECD86A4A8}"/>
          </ac:spMkLst>
        </pc:spChg>
        <pc:spChg chg="add mod">
          <ac:chgData name="Helen Askounis" userId="68a4b384-4e9b-4052-97e7-99fc9c1de512" providerId="ADAL" clId="{A474C240-F580-4771-B671-17835BFCFF31}" dt="2023-11-23T20:56:20.420" v="58" actId="1076"/>
          <ac:spMkLst>
            <pc:docMk/>
            <pc:sldMk cId="383995401" sldId="1646"/>
            <ac:spMk id="5" creationId="{56814FEF-3F25-7422-C8DF-797B6C8023A9}"/>
          </ac:spMkLst>
        </pc:spChg>
        <pc:picChg chg="add mod">
          <ac:chgData name="Helen Askounis" userId="68a4b384-4e9b-4052-97e7-99fc9c1de512" providerId="ADAL" clId="{A474C240-F580-4771-B671-17835BFCFF31}" dt="2023-11-23T20:54:02.504" v="51" actId="1076"/>
          <ac:picMkLst>
            <pc:docMk/>
            <pc:sldMk cId="383995401" sldId="1646"/>
            <ac:picMk id="2050" creationId="{94A3F0EA-4F0F-0A9E-E390-24E9BB6C5ADD}"/>
          </ac:picMkLst>
        </pc:picChg>
      </pc:sldChg>
      <pc:sldChg chg="addSp delSp modSp new del mod setBg modClrScheme delDesignElem chgLayout">
        <pc:chgData name="Helen Askounis" userId="68a4b384-4e9b-4052-97e7-99fc9c1de512" providerId="ADAL" clId="{A474C240-F580-4771-B671-17835BFCFF31}" dt="2023-11-24T18:30:32.291" v="249" actId="47"/>
        <pc:sldMkLst>
          <pc:docMk/>
          <pc:sldMk cId="4180698281" sldId="1647"/>
        </pc:sldMkLst>
        <pc:spChg chg="add mod ord">
          <ac:chgData name="Helen Askounis" userId="68a4b384-4e9b-4052-97e7-99fc9c1de512" providerId="ADAL" clId="{A474C240-F580-4771-B671-17835BFCFF31}" dt="2023-11-24T17:51:09.474" v="102" actId="26606"/>
          <ac:spMkLst>
            <pc:docMk/>
            <pc:sldMk cId="4180698281" sldId="1647"/>
            <ac:spMk id="5" creationId="{DBA5E629-5513-06CC-5458-21F7117DB0A2}"/>
          </ac:spMkLst>
        </pc:spChg>
        <pc:spChg chg="add mod ord">
          <ac:chgData name="Helen Askounis" userId="68a4b384-4e9b-4052-97e7-99fc9c1de512" providerId="ADAL" clId="{A474C240-F580-4771-B671-17835BFCFF31}" dt="2023-11-24T17:51:09.474" v="102" actId="26606"/>
          <ac:spMkLst>
            <pc:docMk/>
            <pc:sldMk cId="4180698281" sldId="1647"/>
            <ac:spMk id="6" creationId="{A22B1CBC-4D4C-A0FC-6555-5CDEF1C3AB5A}"/>
          </ac:spMkLst>
        </pc:spChg>
        <pc:spChg chg="add mod">
          <ac:chgData name="Helen Askounis" userId="68a4b384-4e9b-4052-97e7-99fc9c1de512" providerId="ADAL" clId="{A474C240-F580-4771-B671-17835BFCFF31}" dt="2023-11-24T17:58:54.819" v="114" actId="1076"/>
          <ac:spMkLst>
            <pc:docMk/>
            <pc:sldMk cId="4180698281" sldId="1647"/>
            <ac:spMk id="12" creationId="{7BB0771E-5E88-9EAA-9CAC-72C0E791CA74}"/>
          </ac:spMkLst>
        </pc:spChg>
        <pc:spChg chg="add mod">
          <ac:chgData name="Helen Askounis" userId="68a4b384-4e9b-4052-97e7-99fc9c1de512" providerId="ADAL" clId="{A474C240-F580-4771-B671-17835BFCFF31}" dt="2023-11-24T17:59:11.378" v="115"/>
          <ac:spMkLst>
            <pc:docMk/>
            <pc:sldMk cId="4180698281" sldId="1647"/>
            <ac:spMk id="14" creationId="{9570A8FA-8921-67B3-FAE8-C4F723651E3D}"/>
          </ac:spMkLst>
        </pc:spChg>
        <pc:spChg chg="add del">
          <ac:chgData name="Helen Askounis" userId="68a4b384-4e9b-4052-97e7-99fc9c1de512" providerId="ADAL" clId="{A474C240-F580-4771-B671-17835BFCFF31}" dt="2023-11-24T17:51:09.474" v="102" actId="26606"/>
          <ac:spMkLst>
            <pc:docMk/>
            <pc:sldMk cId="4180698281" sldId="1647"/>
            <ac:spMk id="1037" creationId="{3301E07F-4F79-4B58-8698-EF24DC1ECDBF}"/>
          </ac:spMkLst>
        </pc:spChg>
        <pc:spChg chg="add del">
          <ac:chgData name="Helen Askounis" userId="68a4b384-4e9b-4052-97e7-99fc9c1de512" providerId="ADAL" clId="{A474C240-F580-4771-B671-17835BFCFF31}" dt="2023-11-24T17:51:09.474" v="102" actId="26606"/>
          <ac:spMkLst>
            <pc:docMk/>
            <pc:sldMk cId="4180698281" sldId="1647"/>
            <ac:spMk id="1039" creationId="{E58B2195-5055-402F-A3E7-53FF0E4980C3}"/>
          </ac:spMkLst>
        </pc:spChg>
        <pc:spChg chg="add del">
          <ac:chgData name="Helen Askounis" userId="68a4b384-4e9b-4052-97e7-99fc9c1de512" providerId="ADAL" clId="{A474C240-F580-4771-B671-17835BFCFF31}" dt="2023-11-24T18:09:26.546" v="207"/>
          <ac:spMkLst>
            <pc:docMk/>
            <pc:sldMk cId="4180698281" sldId="1647"/>
            <ac:spMk id="1044" creationId="{68AF5748-FED8-45BA-8631-26D1D10F3246}"/>
          </ac:spMkLst>
        </pc:spChg>
        <pc:spChg chg="add del">
          <ac:chgData name="Helen Askounis" userId="68a4b384-4e9b-4052-97e7-99fc9c1de512" providerId="ADAL" clId="{A474C240-F580-4771-B671-17835BFCFF31}" dt="2023-11-24T18:09:26.546" v="207"/>
          <ac:spMkLst>
            <pc:docMk/>
            <pc:sldMk cId="4180698281" sldId="1647"/>
            <ac:spMk id="1046" creationId="{AF2F604E-43BE-4DC3-B983-E071523364F8}"/>
          </ac:spMkLst>
        </pc:spChg>
        <pc:spChg chg="add del">
          <ac:chgData name="Helen Askounis" userId="68a4b384-4e9b-4052-97e7-99fc9c1de512" providerId="ADAL" clId="{A474C240-F580-4771-B671-17835BFCFF31}" dt="2023-11-24T18:09:26.546" v="207"/>
          <ac:spMkLst>
            <pc:docMk/>
            <pc:sldMk cId="4180698281" sldId="1647"/>
            <ac:spMk id="1048" creationId="{08C9B587-E65E-4B52-B37C-ABEBB6E87928}"/>
          </ac:spMkLst>
        </pc:spChg>
        <pc:grpChg chg="add mod">
          <ac:chgData name="Helen Askounis" userId="68a4b384-4e9b-4052-97e7-99fc9c1de512" providerId="ADAL" clId="{A474C240-F580-4771-B671-17835BFCFF31}" dt="2023-11-24T17:58:05.910" v="109" actId="14100"/>
          <ac:grpSpMkLst>
            <pc:docMk/>
            <pc:sldMk cId="4180698281" sldId="1647"/>
            <ac:grpSpMk id="16" creationId="{D9A40C4B-0C50-27E7-2055-A06406B2A45F}"/>
          </ac:grpSpMkLst>
        </pc:grpChg>
        <pc:picChg chg="add del mod ord">
          <ac:chgData name="Helen Askounis" userId="68a4b384-4e9b-4052-97e7-99fc9c1de512" providerId="ADAL" clId="{A474C240-F580-4771-B671-17835BFCFF31}" dt="2023-11-24T17:23:08.619" v="76" actId="478"/>
          <ac:picMkLst>
            <pc:docMk/>
            <pc:sldMk cId="4180698281" sldId="1647"/>
            <ac:picMk id="2" creationId="{B7DAC9DD-3940-2F41-F193-AF0C44842F8C}"/>
          </ac:picMkLst>
        </pc:picChg>
        <pc:picChg chg="add mod">
          <ac:chgData name="Helen Askounis" userId="68a4b384-4e9b-4052-97e7-99fc9c1de512" providerId="ADAL" clId="{A474C240-F580-4771-B671-17835BFCFF31}" dt="2023-11-24T17:58:05.910" v="109" actId="14100"/>
          <ac:picMkLst>
            <pc:docMk/>
            <pc:sldMk cId="4180698281" sldId="1647"/>
            <ac:picMk id="3" creationId="{938841D8-64CF-DDCC-8700-9F5175803A9C}"/>
          </ac:picMkLst>
        </pc:picChg>
        <pc:picChg chg="add mod ord modCrop">
          <ac:chgData name="Helen Askounis" userId="68a4b384-4e9b-4052-97e7-99fc9c1de512" providerId="ADAL" clId="{A474C240-F580-4771-B671-17835BFCFF31}" dt="2023-11-24T17:58:05.910" v="109" actId="14100"/>
          <ac:picMkLst>
            <pc:docMk/>
            <pc:sldMk cId="4180698281" sldId="1647"/>
            <ac:picMk id="4" creationId="{9FB8913C-22EE-9816-42B9-F38080476271}"/>
          </ac:picMkLst>
        </pc:picChg>
        <pc:picChg chg="add del mod">
          <ac:chgData name="Helen Askounis" userId="68a4b384-4e9b-4052-97e7-99fc9c1de512" providerId="ADAL" clId="{A474C240-F580-4771-B671-17835BFCFF31}" dt="2023-11-24T17:48:53.725" v="92" actId="478"/>
          <ac:picMkLst>
            <pc:docMk/>
            <pc:sldMk cId="4180698281" sldId="1647"/>
            <ac:picMk id="7" creationId="{F5E0C791-108A-D4EB-FC62-D2DF983391F4}"/>
          </ac:picMkLst>
        </pc:picChg>
        <pc:picChg chg="add mod ord modCrop">
          <ac:chgData name="Helen Askounis" userId="68a4b384-4e9b-4052-97e7-99fc9c1de512" providerId="ADAL" clId="{A474C240-F580-4771-B671-17835BFCFF31}" dt="2023-11-24T17:58:05.910" v="109" actId="14100"/>
          <ac:picMkLst>
            <pc:docMk/>
            <pc:sldMk cId="4180698281" sldId="1647"/>
            <ac:picMk id="8" creationId="{0A483DB0-379D-1327-F51C-52A02A4EF469}"/>
          </ac:picMkLst>
        </pc:picChg>
        <pc:picChg chg="add mod">
          <ac:chgData name="Helen Askounis" userId="68a4b384-4e9b-4052-97e7-99fc9c1de512" providerId="ADAL" clId="{A474C240-F580-4771-B671-17835BFCFF31}" dt="2023-11-24T17:58:05.910" v="109" actId="14100"/>
          <ac:picMkLst>
            <pc:docMk/>
            <pc:sldMk cId="4180698281" sldId="1647"/>
            <ac:picMk id="9" creationId="{0791876E-1D9E-F3A6-4E07-26D634D4AB59}"/>
          </ac:picMkLst>
        </pc:picChg>
        <pc:picChg chg="add mod">
          <ac:chgData name="Helen Askounis" userId="68a4b384-4e9b-4052-97e7-99fc9c1de512" providerId="ADAL" clId="{A474C240-F580-4771-B671-17835BFCFF31}" dt="2023-11-24T17:58:05.910" v="109" actId="14100"/>
          <ac:picMkLst>
            <pc:docMk/>
            <pc:sldMk cId="4180698281" sldId="1647"/>
            <ac:picMk id="10" creationId="{4D908F0B-6A74-D5E3-A4DE-D1086A1568EA}"/>
          </ac:picMkLst>
        </pc:picChg>
        <pc:picChg chg="add del mod">
          <ac:chgData name="Helen Askounis" userId="68a4b384-4e9b-4052-97e7-99fc9c1de512" providerId="ADAL" clId="{A474C240-F580-4771-B671-17835BFCFF31}" dt="2023-11-24T17:56:52.163" v="104" actId="478"/>
          <ac:picMkLst>
            <pc:docMk/>
            <pc:sldMk cId="4180698281" sldId="1647"/>
            <ac:picMk id="11" creationId="{FF517B9D-0BF4-1DCD-572C-7175363572FF}"/>
          </ac:picMkLst>
        </pc:picChg>
        <pc:picChg chg="add mod">
          <ac:chgData name="Helen Askounis" userId="68a4b384-4e9b-4052-97e7-99fc9c1de512" providerId="ADAL" clId="{A474C240-F580-4771-B671-17835BFCFF31}" dt="2023-11-24T17:56:49.237" v="103"/>
          <ac:picMkLst>
            <pc:docMk/>
            <pc:sldMk cId="4180698281" sldId="1647"/>
            <ac:picMk id="13" creationId="{458CA318-39BF-8C64-FFF4-7D7C77944E50}"/>
          </ac:picMkLst>
        </pc:picChg>
        <pc:picChg chg="add mod">
          <ac:chgData name="Helen Askounis" userId="68a4b384-4e9b-4052-97e7-99fc9c1de512" providerId="ADAL" clId="{A474C240-F580-4771-B671-17835BFCFF31}" dt="2023-11-24T17:56:49.237" v="103"/>
          <ac:picMkLst>
            <pc:docMk/>
            <pc:sldMk cId="4180698281" sldId="1647"/>
            <ac:picMk id="15" creationId="{4101B8CB-514E-2F4B-B789-AE4CE6778654}"/>
          </ac:picMkLst>
        </pc:picChg>
        <pc:picChg chg="add mod ord">
          <ac:chgData name="Helen Askounis" userId="68a4b384-4e9b-4052-97e7-99fc9c1de512" providerId="ADAL" clId="{A474C240-F580-4771-B671-17835BFCFF31}" dt="2023-11-24T17:58:05.910" v="109" actId="14100"/>
          <ac:picMkLst>
            <pc:docMk/>
            <pc:sldMk cId="4180698281" sldId="1647"/>
            <ac:picMk id="1026" creationId="{F866D604-A05F-F674-229C-1EDA842B2CFF}"/>
          </ac:picMkLst>
        </pc:picChg>
        <pc:picChg chg="add del mod ord">
          <ac:chgData name="Helen Askounis" userId="68a4b384-4e9b-4052-97e7-99fc9c1de512" providerId="ADAL" clId="{A474C240-F580-4771-B671-17835BFCFF31}" dt="2023-11-24T17:47:10.918" v="83" actId="478"/>
          <ac:picMkLst>
            <pc:docMk/>
            <pc:sldMk cId="4180698281" sldId="1647"/>
            <ac:picMk id="1028" creationId="{3DC9E6B3-BFA6-4556-73D1-9161803DFCBD}"/>
          </ac:picMkLst>
        </pc:picChg>
        <pc:picChg chg="add mod ord">
          <ac:chgData name="Helen Askounis" userId="68a4b384-4e9b-4052-97e7-99fc9c1de512" providerId="ADAL" clId="{A474C240-F580-4771-B671-17835BFCFF31}" dt="2023-11-24T17:58:05.910" v="109" actId="14100"/>
          <ac:picMkLst>
            <pc:docMk/>
            <pc:sldMk cId="4180698281" sldId="1647"/>
            <ac:picMk id="1030" creationId="{FD173B5E-BCBE-A8EC-86D4-37C8B477BE33}"/>
          </ac:picMkLst>
        </pc:picChg>
        <pc:picChg chg="add mod ord">
          <ac:chgData name="Helen Askounis" userId="68a4b384-4e9b-4052-97e7-99fc9c1de512" providerId="ADAL" clId="{A474C240-F580-4771-B671-17835BFCFF31}" dt="2023-11-24T17:58:05.910" v="109" actId="14100"/>
          <ac:picMkLst>
            <pc:docMk/>
            <pc:sldMk cId="4180698281" sldId="1647"/>
            <ac:picMk id="1032" creationId="{3F75F7D2-103E-2B50-6A48-83325B53F474}"/>
          </ac:picMkLst>
        </pc:picChg>
      </pc:sldChg>
      <pc:sldChg chg="addSp delSp modSp add mod delDesignElem chgLayout">
        <pc:chgData name="Helen Askounis" userId="68a4b384-4e9b-4052-97e7-99fc9c1de512" providerId="ADAL" clId="{A474C240-F580-4771-B671-17835BFCFF31}" dt="2023-11-24T18:31:40.924" v="265" actId="1035"/>
        <pc:sldMkLst>
          <pc:docMk/>
          <pc:sldMk cId="2907906498" sldId="1648"/>
        </pc:sldMkLst>
        <pc:spChg chg="add del mod ord">
          <ac:chgData name="Helen Askounis" userId="68a4b384-4e9b-4052-97e7-99fc9c1de512" providerId="ADAL" clId="{A474C240-F580-4771-B671-17835BFCFF31}" dt="2023-11-24T18:00:46.997" v="131" actId="478"/>
          <ac:spMkLst>
            <pc:docMk/>
            <pc:sldMk cId="2907906498" sldId="1648"/>
            <ac:spMk id="2" creationId="{B2EC41C9-5A87-37FA-AD09-48D5ACF3F938}"/>
          </ac:spMkLst>
        </pc:spChg>
        <pc:spChg chg="mod ord">
          <ac:chgData name="Helen Askounis" userId="68a4b384-4e9b-4052-97e7-99fc9c1de512" providerId="ADAL" clId="{A474C240-F580-4771-B671-17835BFCFF31}" dt="2023-11-24T18:31:24.677" v="258" actId="27636"/>
          <ac:spMkLst>
            <pc:docMk/>
            <pc:sldMk cId="2907906498" sldId="1648"/>
            <ac:spMk id="5" creationId="{DBA5E629-5513-06CC-5458-21F7117DB0A2}"/>
          </ac:spMkLst>
        </pc:spChg>
        <pc:spChg chg="del mod">
          <ac:chgData name="Helen Askounis" userId="68a4b384-4e9b-4052-97e7-99fc9c1de512" providerId="ADAL" clId="{A474C240-F580-4771-B671-17835BFCFF31}" dt="2023-11-24T18:00:34.935" v="126" actId="700"/>
          <ac:spMkLst>
            <pc:docMk/>
            <pc:sldMk cId="2907906498" sldId="1648"/>
            <ac:spMk id="6" creationId="{A22B1CBC-4D4C-A0FC-6555-5CDEF1C3AB5A}"/>
          </ac:spMkLst>
        </pc:spChg>
        <pc:spChg chg="del mod">
          <ac:chgData name="Helen Askounis" userId="68a4b384-4e9b-4052-97e7-99fc9c1de512" providerId="ADAL" clId="{A474C240-F580-4771-B671-17835BFCFF31}" dt="2023-11-24T17:59:54.485" v="123" actId="478"/>
          <ac:spMkLst>
            <pc:docMk/>
            <pc:sldMk cId="2907906498" sldId="1648"/>
            <ac:spMk id="12" creationId="{7BB0771E-5E88-9EAA-9CAC-72C0E791CA74}"/>
          </ac:spMkLst>
        </pc:spChg>
        <pc:spChg chg="del">
          <ac:chgData name="Helen Askounis" userId="68a4b384-4e9b-4052-97e7-99fc9c1de512" providerId="ADAL" clId="{A474C240-F580-4771-B671-17835BFCFF31}" dt="2023-11-24T17:59:31.061" v="119" actId="478"/>
          <ac:spMkLst>
            <pc:docMk/>
            <pc:sldMk cId="2907906498" sldId="1648"/>
            <ac:spMk id="14" creationId="{9570A8FA-8921-67B3-FAE8-C4F723651E3D}"/>
          </ac:spMkLst>
        </pc:spChg>
        <pc:spChg chg="add del mod">
          <ac:chgData name="Helen Askounis" userId="68a4b384-4e9b-4052-97e7-99fc9c1de512" providerId="ADAL" clId="{A474C240-F580-4771-B671-17835BFCFF31}" dt="2023-11-24T18:01:20.510" v="139" actId="478"/>
          <ac:spMkLst>
            <pc:docMk/>
            <pc:sldMk cId="2907906498" sldId="1648"/>
            <ac:spMk id="23" creationId="{982E3AF5-F9DD-84C8-D5DE-C6E8D59B72D7}"/>
          </ac:spMkLst>
        </pc:spChg>
        <pc:spChg chg="add mod ord">
          <ac:chgData name="Helen Askounis" userId="68a4b384-4e9b-4052-97e7-99fc9c1de512" providerId="ADAL" clId="{A474C240-F580-4771-B671-17835BFCFF31}" dt="2023-11-24T18:31:40.924" v="265" actId="1035"/>
          <ac:spMkLst>
            <pc:docMk/>
            <pc:sldMk cId="2907906498" sldId="1648"/>
            <ac:spMk id="25" creationId="{DA259DFD-837F-E78B-7720-4CFD495F340A}"/>
          </ac:spMkLst>
        </pc:spChg>
        <pc:spChg chg="del">
          <ac:chgData name="Helen Askounis" userId="68a4b384-4e9b-4052-97e7-99fc9c1de512" providerId="ADAL" clId="{A474C240-F580-4771-B671-17835BFCFF31}" dt="2023-11-24T18:00:17.836" v="124" actId="26606"/>
          <ac:spMkLst>
            <pc:docMk/>
            <pc:sldMk cId="2907906498" sldId="1648"/>
            <ac:spMk id="1044" creationId="{68AF5748-FED8-45BA-8631-26D1D10F3246}"/>
          </ac:spMkLst>
        </pc:spChg>
        <pc:spChg chg="del">
          <ac:chgData name="Helen Askounis" userId="68a4b384-4e9b-4052-97e7-99fc9c1de512" providerId="ADAL" clId="{A474C240-F580-4771-B671-17835BFCFF31}" dt="2023-11-24T18:00:17.836" v="124" actId="26606"/>
          <ac:spMkLst>
            <pc:docMk/>
            <pc:sldMk cId="2907906498" sldId="1648"/>
            <ac:spMk id="1046" creationId="{AF2F604E-43BE-4DC3-B983-E071523364F8}"/>
          </ac:spMkLst>
        </pc:spChg>
        <pc:spChg chg="del">
          <ac:chgData name="Helen Askounis" userId="68a4b384-4e9b-4052-97e7-99fc9c1de512" providerId="ADAL" clId="{A474C240-F580-4771-B671-17835BFCFF31}" dt="2023-11-24T18:00:17.836" v="124" actId="26606"/>
          <ac:spMkLst>
            <pc:docMk/>
            <pc:sldMk cId="2907906498" sldId="1648"/>
            <ac:spMk id="1048" creationId="{08C9B587-E65E-4B52-B37C-ABEBB6E87928}"/>
          </ac:spMkLst>
        </pc:spChg>
        <pc:spChg chg="add del">
          <ac:chgData name="Helen Askounis" userId="68a4b384-4e9b-4052-97e7-99fc9c1de512" providerId="ADAL" clId="{A474C240-F580-4771-B671-17835BFCFF31}" dt="2023-11-24T18:00:34.935" v="126" actId="700"/>
          <ac:spMkLst>
            <pc:docMk/>
            <pc:sldMk cId="2907906498" sldId="1648"/>
            <ac:spMk id="1053" creationId="{C59AB4C8-9178-4F7A-8404-6890510B5917}"/>
          </ac:spMkLst>
        </pc:spChg>
        <pc:spChg chg="add del">
          <ac:chgData name="Helen Askounis" userId="68a4b384-4e9b-4052-97e7-99fc9c1de512" providerId="ADAL" clId="{A474C240-F580-4771-B671-17835BFCFF31}" dt="2023-11-24T18:00:34.935" v="126" actId="700"/>
          <ac:spMkLst>
            <pc:docMk/>
            <pc:sldMk cId="2907906498" sldId="1648"/>
            <ac:spMk id="1055" creationId="{4CFDFB37-4BC7-42C6-915D-A6609139BFE7}"/>
          </ac:spMkLst>
        </pc:spChg>
        <pc:grpChg chg="del">
          <ac:chgData name="Helen Askounis" userId="68a4b384-4e9b-4052-97e7-99fc9c1de512" providerId="ADAL" clId="{A474C240-F580-4771-B671-17835BFCFF31}" dt="2023-11-24T17:59:51.162" v="122" actId="165"/>
          <ac:grpSpMkLst>
            <pc:docMk/>
            <pc:sldMk cId="2907906498" sldId="1648"/>
            <ac:grpSpMk id="16" creationId="{D9A40C4B-0C50-27E7-2055-A06406B2A45F}"/>
          </ac:grpSpMkLst>
        </pc:grpChg>
        <pc:grpChg chg="add mod">
          <ac:chgData name="Helen Askounis" userId="68a4b384-4e9b-4052-97e7-99fc9c1de512" providerId="ADAL" clId="{A474C240-F580-4771-B671-17835BFCFF31}" dt="2023-11-24T18:02:01.283" v="146" actId="1076"/>
          <ac:grpSpMkLst>
            <pc:docMk/>
            <pc:sldMk cId="2907906498" sldId="1648"/>
            <ac:grpSpMk id="27" creationId="{C5A34271-5EC3-DCB5-03B4-91DADEE4E1B2}"/>
          </ac:grpSpMkLst>
        </pc:grpChg>
        <pc:picChg chg="del mod ord topLvl">
          <ac:chgData name="Helen Askounis" userId="68a4b384-4e9b-4052-97e7-99fc9c1de512" providerId="ADAL" clId="{A474C240-F580-4771-B671-17835BFCFF31}" dt="2023-11-24T18:00:29.009" v="125" actId="21"/>
          <ac:picMkLst>
            <pc:docMk/>
            <pc:sldMk cId="2907906498" sldId="1648"/>
            <ac:picMk id="3" creationId="{938841D8-64CF-DDCC-8700-9F5175803A9C}"/>
          </ac:picMkLst>
        </pc:picChg>
        <pc:picChg chg="del mod topLvl">
          <ac:chgData name="Helen Askounis" userId="68a4b384-4e9b-4052-97e7-99fc9c1de512" providerId="ADAL" clId="{A474C240-F580-4771-B671-17835BFCFF31}" dt="2023-11-24T18:00:29.009" v="125" actId="21"/>
          <ac:picMkLst>
            <pc:docMk/>
            <pc:sldMk cId="2907906498" sldId="1648"/>
            <ac:picMk id="4" creationId="{9FB8913C-22EE-9816-42B9-F38080476271}"/>
          </ac:picMkLst>
        </pc:picChg>
        <pc:picChg chg="add mod">
          <ac:chgData name="Helen Askounis" userId="68a4b384-4e9b-4052-97e7-99fc9c1de512" providerId="ADAL" clId="{A474C240-F580-4771-B671-17835BFCFF31}" dt="2023-11-24T18:02:01.283" v="146" actId="1076"/>
          <ac:picMkLst>
            <pc:docMk/>
            <pc:sldMk cId="2907906498" sldId="1648"/>
            <ac:picMk id="7" creationId="{EFF7849D-7007-50DF-582C-1C74108338D2}"/>
          </ac:picMkLst>
        </pc:picChg>
        <pc:picChg chg="del mod topLvl">
          <ac:chgData name="Helen Askounis" userId="68a4b384-4e9b-4052-97e7-99fc9c1de512" providerId="ADAL" clId="{A474C240-F580-4771-B671-17835BFCFF31}" dt="2023-11-24T18:00:29.009" v="125" actId="21"/>
          <ac:picMkLst>
            <pc:docMk/>
            <pc:sldMk cId="2907906498" sldId="1648"/>
            <ac:picMk id="8" creationId="{0A483DB0-379D-1327-F51C-52A02A4EF469}"/>
          </ac:picMkLst>
        </pc:picChg>
        <pc:picChg chg="del mod topLvl">
          <ac:chgData name="Helen Askounis" userId="68a4b384-4e9b-4052-97e7-99fc9c1de512" providerId="ADAL" clId="{A474C240-F580-4771-B671-17835BFCFF31}" dt="2023-11-24T18:00:29.009" v="125" actId="21"/>
          <ac:picMkLst>
            <pc:docMk/>
            <pc:sldMk cId="2907906498" sldId="1648"/>
            <ac:picMk id="9" creationId="{0791876E-1D9E-F3A6-4E07-26D634D4AB59}"/>
          </ac:picMkLst>
        </pc:picChg>
        <pc:picChg chg="del mod topLvl">
          <ac:chgData name="Helen Askounis" userId="68a4b384-4e9b-4052-97e7-99fc9c1de512" providerId="ADAL" clId="{A474C240-F580-4771-B671-17835BFCFF31}" dt="2023-11-24T18:00:29.009" v="125" actId="21"/>
          <ac:picMkLst>
            <pc:docMk/>
            <pc:sldMk cId="2907906498" sldId="1648"/>
            <ac:picMk id="10" creationId="{4D908F0B-6A74-D5E3-A4DE-D1086A1568EA}"/>
          </ac:picMkLst>
        </pc:picChg>
        <pc:picChg chg="add mod">
          <ac:chgData name="Helen Askounis" userId="68a4b384-4e9b-4052-97e7-99fc9c1de512" providerId="ADAL" clId="{A474C240-F580-4771-B671-17835BFCFF31}" dt="2023-11-24T18:02:01.283" v="146" actId="1076"/>
          <ac:picMkLst>
            <pc:docMk/>
            <pc:sldMk cId="2907906498" sldId="1648"/>
            <ac:picMk id="11" creationId="{DAF84D99-93E0-123A-752E-20819B469C8B}"/>
          </ac:picMkLst>
        </pc:picChg>
        <pc:picChg chg="del">
          <ac:chgData name="Helen Askounis" userId="68a4b384-4e9b-4052-97e7-99fc9c1de512" providerId="ADAL" clId="{A474C240-F580-4771-B671-17835BFCFF31}" dt="2023-11-24T17:59:28.930" v="118" actId="478"/>
          <ac:picMkLst>
            <pc:docMk/>
            <pc:sldMk cId="2907906498" sldId="1648"/>
            <ac:picMk id="13" creationId="{458CA318-39BF-8C64-FFF4-7D7C77944E50}"/>
          </ac:picMkLst>
        </pc:picChg>
        <pc:picChg chg="del">
          <ac:chgData name="Helen Askounis" userId="68a4b384-4e9b-4052-97e7-99fc9c1de512" providerId="ADAL" clId="{A474C240-F580-4771-B671-17835BFCFF31}" dt="2023-11-24T17:59:31.061" v="119" actId="478"/>
          <ac:picMkLst>
            <pc:docMk/>
            <pc:sldMk cId="2907906498" sldId="1648"/>
            <ac:picMk id="15" creationId="{4101B8CB-514E-2F4B-B789-AE4CE6778654}"/>
          </ac:picMkLst>
        </pc:picChg>
        <pc:picChg chg="add mod">
          <ac:chgData name="Helen Askounis" userId="68a4b384-4e9b-4052-97e7-99fc9c1de512" providerId="ADAL" clId="{A474C240-F580-4771-B671-17835BFCFF31}" dt="2023-11-24T18:02:01.283" v="146" actId="1076"/>
          <ac:picMkLst>
            <pc:docMk/>
            <pc:sldMk cId="2907906498" sldId="1648"/>
            <ac:picMk id="17" creationId="{43FCC617-0454-CCB9-8C54-11310E1E153A}"/>
          </ac:picMkLst>
        </pc:picChg>
        <pc:picChg chg="add mod">
          <ac:chgData name="Helen Askounis" userId="68a4b384-4e9b-4052-97e7-99fc9c1de512" providerId="ADAL" clId="{A474C240-F580-4771-B671-17835BFCFF31}" dt="2023-11-24T18:02:01.283" v="146" actId="1076"/>
          <ac:picMkLst>
            <pc:docMk/>
            <pc:sldMk cId="2907906498" sldId="1648"/>
            <ac:picMk id="18" creationId="{A233CAE6-DE13-0240-725D-FD4717E72332}"/>
          </ac:picMkLst>
        </pc:picChg>
        <pc:picChg chg="add mod">
          <ac:chgData name="Helen Askounis" userId="68a4b384-4e9b-4052-97e7-99fc9c1de512" providerId="ADAL" clId="{A474C240-F580-4771-B671-17835BFCFF31}" dt="2023-11-24T18:02:01.283" v="146" actId="1076"/>
          <ac:picMkLst>
            <pc:docMk/>
            <pc:sldMk cId="2907906498" sldId="1648"/>
            <ac:picMk id="19" creationId="{521ED0E3-1FA6-BEB9-5B5D-B462C8306655}"/>
          </ac:picMkLst>
        </pc:picChg>
        <pc:picChg chg="add mod">
          <ac:chgData name="Helen Askounis" userId="68a4b384-4e9b-4052-97e7-99fc9c1de512" providerId="ADAL" clId="{A474C240-F580-4771-B671-17835BFCFF31}" dt="2023-11-24T18:02:01.283" v="146" actId="1076"/>
          <ac:picMkLst>
            <pc:docMk/>
            <pc:sldMk cId="2907906498" sldId="1648"/>
            <ac:picMk id="20" creationId="{04F4C563-FFE5-E00E-F016-EAC1B21735CE}"/>
          </ac:picMkLst>
        </pc:picChg>
        <pc:picChg chg="add mod">
          <ac:chgData name="Helen Askounis" userId="68a4b384-4e9b-4052-97e7-99fc9c1de512" providerId="ADAL" clId="{A474C240-F580-4771-B671-17835BFCFF31}" dt="2023-11-24T18:02:01.283" v="146" actId="1076"/>
          <ac:picMkLst>
            <pc:docMk/>
            <pc:sldMk cId="2907906498" sldId="1648"/>
            <ac:picMk id="21" creationId="{41EB19BC-5652-398F-9F40-EC4C4997D784}"/>
          </ac:picMkLst>
        </pc:picChg>
        <pc:picChg chg="add mod">
          <ac:chgData name="Helen Askounis" userId="68a4b384-4e9b-4052-97e7-99fc9c1de512" providerId="ADAL" clId="{A474C240-F580-4771-B671-17835BFCFF31}" dt="2023-11-24T18:02:01.283" v="146" actId="1076"/>
          <ac:picMkLst>
            <pc:docMk/>
            <pc:sldMk cId="2907906498" sldId="1648"/>
            <ac:picMk id="22" creationId="{D057E920-3D0A-7686-64F3-4DC2758B35A5}"/>
          </ac:picMkLst>
        </pc:picChg>
        <pc:picChg chg="add del mod modCrop">
          <ac:chgData name="Helen Askounis" userId="68a4b384-4e9b-4052-97e7-99fc9c1de512" providerId="ADAL" clId="{A474C240-F580-4771-B671-17835BFCFF31}" dt="2023-11-24T18:05:04.309" v="169" actId="478"/>
          <ac:picMkLst>
            <pc:docMk/>
            <pc:sldMk cId="2907906498" sldId="1648"/>
            <ac:picMk id="24" creationId="{EB2F08CA-D982-87B3-7436-CFCF2C92345B}"/>
          </ac:picMkLst>
        </pc:picChg>
        <pc:picChg chg="add mod ord">
          <ac:chgData name="Helen Askounis" userId="68a4b384-4e9b-4052-97e7-99fc9c1de512" providerId="ADAL" clId="{A474C240-F580-4771-B671-17835BFCFF31}" dt="2023-11-24T18:31:13.765" v="254" actId="1076"/>
          <ac:picMkLst>
            <pc:docMk/>
            <pc:sldMk cId="2907906498" sldId="1648"/>
            <ac:picMk id="26" creationId="{175B0AFA-3F93-E50A-6D77-9CFA2C3BFFC4}"/>
          </ac:picMkLst>
        </pc:picChg>
        <pc:picChg chg="add del mod">
          <ac:chgData name="Helen Askounis" userId="68a4b384-4e9b-4052-97e7-99fc9c1de512" providerId="ADAL" clId="{A474C240-F580-4771-B671-17835BFCFF31}" dt="2023-11-24T18:05:20.005" v="174" actId="478"/>
          <ac:picMkLst>
            <pc:docMk/>
            <pc:sldMk cId="2907906498" sldId="1648"/>
            <ac:picMk id="28" creationId="{B1C84D2D-7A36-B487-5004-D42B3E053E2C}"/>
          </ac:picMkLst>
        </pc:picChg>
        <pc:picChg chg="add del mod">
          <ac:chgData name="Helen Askounis" userId="68a4b384-4e9b-4052-97e7-99fc9c1de512" providerId="ADAL" clId="{A474C240-F580-4771-B671-17835BFCFF31}" dt="2023-11-24T18:05:18.823" v="173" actId="478"/>
          <ac:picMkLst>
            <pc:docMk/>
            <pc:sldMk cId="2907906498" sldId="1648"/>
            <ac:picMk id="29" creationId="{7586178A-00B3-A6CC-24D9-108C72BFAEED}"/>
          </ac:picMkLst>
        </pc:picChg>
        <pc:picChg chg="add mod">
          <ac:chgData name="Helen Askounis" userId="68a4b384-4e9b-4052-97e7-99fc9c1de512" providerId="ADAL" clId="{A474C240-F580-4771-B671-17835BFCFF31}" dt="2023-11-24T18:05:45.434" v="175"/>
          <ac:picMkLst>
            <pc:docMk/>
            <pc:sldMk cId="2907906498" sldId="1648"/>
            <ac:picMk id="30" creationId="{3ECBADB3-9AA0-1BAF-909B-552D6FA4C82E}"/>
          </ac:picMkLst>
        </pc:picChg>
        <pc:picChg chg="del mod topLvl">
          <ac:chgData name="Helen Askounis" userId="68a4b384-4e9b-4052-97e7-99fc9c1de512" providerId="ADAL" clId="{A474C240-F580-4771-B671-17835BFCFF31}" dt="2023-11-24T18:00:29.009" v="125" actId="21"/>
          <ac:picMkLst>
            <pc:docMk/>
            <pc:sldMk cId="2907906498" sldId="1648"/>
            <ac:picMk id="1026" creationId="{F866D604-A05F-F674-229C-1EDA842B2CFF}"/>
          </ac:picMkLst>
        </pc:picChg>
        <pc:picChg chg="del mod ord topLvl">
          <ac:chgData name="Helen Askounis" userId="68a4b384-4e9b-4052-97e7-99fc9c1de512" providerId="ADAL" clId="{A474C240-F580-4771-B671-17835BFCFF31}" dt="2023-11-24T18:00:29.009" v="125" actId="21"/>
          <ac:picMkLst>
            <pc:docMk/>
            <pc:sldMk cId="2907906498" sldId="1648"/>
            <ac:picMk id="1030" creationId="{FD173B5E-BCBE-A8EC-86D4-37C8B477BE33}"/>
          </ac:picMkLst>
        </pc:picChg>
        <pc:picChg chg="del mod topLvl">
          <ac:chgData name="Helen Askounis" userId="68a4b384-4e9b-4052-97e7-99fc9c1de512" providerId="ADAL" clId="{A474C240-F580-4771-B671-17835BFCFF31}" dt="2023-11-24T18:00:29.009" v="125" actId="21"/>
          <ac:picMkLst>
            <pc:docMk/>
            <pc:sldMk cId="2907906498" sldId="1648"/>
            <ac:picMk id="1032" creationId="{3F75F7D2-103E-2B50-6A48-83325B53F474}"/>
          </ac:picMkLst>
        </pc:picChg>
      </pc:sldChg>
      <pc:sldChg chg="addSp delSp modSp add mod">
        <pc:chgData name="Helen Askounis" userId="68a4b384-4e9b-4052-97e7-99fc9c1de512" providerId="ADAL" clId="{A474C240-F580-4771-B671-17835BFCFF31}" dt="2023-11-24T18:38:17.031" v="344" actId="1076"/>
        <pc:sldMkLst>
          <pc:docMk/>
          <pc:sldMk cId="386476457" sldId="1649"/>
        </pc:sldMkLst>
        <pc:spChg chg="mod">
          <ac:chgData name="Helen Askounis" userId="68a4b384-4e9b-4052-97e7-99fc9c1de512" providerId="ADAL" clId="{A474C240-F580-4771-B671-17835BFCFF31}" dt="2023-11-24T18:38:06.249" v="341" actId="1076"/>
          <ac:spMkLst>
            <pc:docMk/>
            <pc:sldMk cId="386476457" sldId="1649"/>
            <ac:spMk id="2" creationId="{00000000-0000-0000-0000-000000000000}"/>
          </ac:spMkLst>
        </pc:spChg>
        <pc:spChg chg="add mod">
          <ac:chgData name="Helen Askounis" userId="68a4b384-4e9b-4052-97e7-99fc9c1de512" providerId="ADAL" clId="{A474C240-F580-4771-B671-17835BFCFF31}" dt="2023-11-24T18:38:17.031" v="344" actId="1076"/>
          <ac:spMkLst>
            <pc:docMk/>
            <pc:sldMk cId="386476457" sldId="1649"/>
            <ac:spMk id="4" creationId="{68731081-4402-3D45-4913-86603FE9BB0D}"/>
          </ac:spMkLst>
        </pc:spChg>
        <pc:spChg chg="del">
          <ac:chgData name="Helen Askounis" userId="68a4b384-4e9b-4052-97e7-99fc9c1de512" providerId="ADAL" clId="{A474C240-F580-4771-B671-17835BFCFF31}" dt="2023-11-24T18:37:48.644" v="337" actId="478"/>
          <ac:spMkLst>
            <pc:docMk/>
            <pc:sldMk cId="386476457" sldId="1649"/>
            <ac:spMk id="9" creationId="{E652D44C-F92C-4FC9-84E5-DD48134BA624}"/>
          </ac:spMkLst>
        </pc:spChg>
        <pc:graphicFrameChg chg="add mod">
          <ac:chgData name="Helen Askounis" userId="68a4b384-4e9b-4052-97e7-99fc9c1de512" providerId="ADAL" clId="{A474C240-F580-4771-B671-17835BFCFF31}" dt="2023-11-24T18:38:09.678" v="343" actId="1076"/>
          <ac:graphicFrameMkLst>
            <pc:docMk/>
            <pc:sldMk cId="386476457" sldId="1649"/>
            <ac:graphicFrameMk id="3" creationId="{943C98C0-5215-B7FC-0B07-378FF84653D2}"/>
          </ac:graphicFrameMkLst>
        </pc:graphicFrameChg>
        <pc:graphicFrameChg chg="del">
          <ac:chgData name="Helen Askounis" userId="68a4b384-4e9b-4052-97e7-99fc9c1de512" providerId="ADAL" clId="{A474C240-F580-4771-B671-17835BFCFF31}" dt="2023-11-24T18:37:36.314" v="336" actId="478"/>
          <ac:graphicFrameMkLst>
            <pc:docMk/>
            <pc:sldMk cId="386476457" sldId="1649"/>
            <ac:graphicFrameMk id="8" creationId="{E46ECC7E-D241-4E4A-A580-3AD970832659}"/>
          </ac:graphicFrameMkLst>
        </pc:graphicFrameChg>
      </pc:sldChg>
      <pc:sldChg chg="addSp delSp modSp add mod modClrScheme delDesignElem chgLayout">
        <pc:chgData name="Helen Askounis" userId="68a4b384-4e9b-4052-97e7-99fc9c1de512" providerId="ADAL" clId="{A474C240-F580-4771-B671-17835BFCFF31}" dt="2023-11-24T19:36:09.939" v="552" actId="1036"/>
        <pc:sldMkLst>
          <pc:docMk/>
          <pc:sldMk cId="2866239832" sldId="1650"/>
        </pc:sldMkLst>
        <pc:spChg chg="del mod ord">
          <ac:chgData name="Helen Askounis" userId="68a4b384-4e9b-4052-97e7-99fc9c1de512" providerId="ADAL" clId="{A474C240-F580-4771-B671-17835BFCFF31}" dt="2023-11-24T18:52:40.588" v="406" actId="478"/>
          <ac:spMkLst>
            <pc:docMk/>
            <pc:sldMk cId="2866239832" sldId="1650"/>
            <ac:spMk id="2" creationId="{97190D19-D350-EF6F-4F61-236ADDC590C1}"/>
          </ac:spMkLst>
        </pc:spChg>
        <pc:spChg chg="add mod">
          <ac:chgData name="Helen Askounis" userId="68a4b384-4e9b-4052-97e7-99fc9c1de512" providerId="ADAL" clId="{A474C240-F580-4771-B671-17835BFCFF31}" dt="2023-11-24T19:35:21.725" v="527" actId="1035"/>
          <ac:spMkLst>
            <pc:docMk/>
            <pc:sldMk cId="2866239832" sldId="1650"/>
            <ac:spMk id="7" creationId="{FB54600A-3752-9048-D0DB-3C5F297E6945}"/>
          </ac:spMkLst>
        </pc:spChg>
        <pc:spChg chg="add mod">
          <ac:chgData name="Helen Askounis" userId="68a4b384-4e9b-4052-97e7-99fc9c1de512" providerId="ADAL" clId="{A474C240-F580-4771-B671-17835BFCFF31}" dt="2023-11-24T19:35:21.725" v="527" actId="1035"/>
          <ac:spMkLst>
            <pc:docMk/>
            <pc:sldMk cId="2866239832" sldId="1650"/>
            <ac:spMk id="8" creationId="{B2492733-ABBD-44EF-E760-FF0E927757D6}"/>
          </ac:spMkLst>
        </pc:spChg>
        <pc:spChg chg="add mod">
          <ac:chgData name="Helen Askounis" userId="68a4b384-4e9b-4052-97e7-99fc9c1de512" providerId="ADAL" clId="{A474C240-F580-4771-B671-17835BFCFF31}" dt="2023-11-24T19:35:21.725" v="527" actId="1035"/>
          <ac:spMkLst>
            <pc:docMk/>
            <pc:sldMk cId="2866239832" sldId="1650"/>
            <ac:spMk id="9" creationId="{3EBD4EA4-C5CA-5D09-8AA5-01639E6EFB76}"/>
          </ac:spMkLst>
        </pc:spChg>
        <pc:spChg chg="add mod">
          <ac:chgData name="Helen Askounis" userId="68a4b384-4e9b-4052-97e7-99fc9c1de512" providerId="ADAL" clId="{A474C240-F580-4771-B671-17835BFCFF31}" dt="2023-11-24T19:35:21.725" v="527" actId="1035"/>
          <ac:spMkLst>
            <pc:docMk/>
            <pc:sldMk cId="2866239832" sldId="1650"/>
            <ac:spMk id="10" creationId="{7C913493-2348-BB0A-5008-4D62D3D247F8}"/>
          </ac:spMkLst>
        </pc:spChg>
        <pc:spChg chg="add mod">
          <ac:chgData name="Helen Askounis" userId="68a4b384-4e9b-4052-97e7-99fc9c1de512" providerId="ADAL" clId="{A474C240-F580-4771-B671-17835BFCFF31}" dt="2023-11-24T18:56:53.725" v="434" actId="2711"/>
          <ac:spMkLst>
            <pc:docMk/>
            <pc:sldMk cId="2866239832" sldId="1650"/>
            <ac:spMk id="11" creationId="{4464557B-66FB-A37D-4691-924E9CAD69A1}"/>
          </ac:spMkLst>
        </pc:spChg>
        <pc:spChg chg="add mod">
          <ac:chgData name="Helen Askounis" userId="68a4b384-4e9b-4052-97e7-99fc9c1de512" providerId="ADAL" clId="{A474C240-F580-4771-B671-17835BFCFF31}" dt="2023-11-24T19:35:21.725" v="527" actId="1035"/>
          <ac:spMkLst>
            <pc:docMk/>
            <pc:sldMk cId="2866239832" sldId="1650"/>
            <ac:spMk id="13" creationId="{EB368980-6E0B-4FE4-6397-E949ECADEF92}"/>
          </ac:spMkLst>
        </pc:spChg>
        <pc:spChg chg="add mod ord">
          <ac:chgData name="Helen Askounis" userId="68a4b384-4e9b-4052-97e7-99fc9c1de512" providerId="ADAL" clId="{A474C240-F580-4771-B671-17835BFCFF31}" dt="2023-11-24T19:35:26.625" v="528" actId="14100"/>
          <ac:spMkLst>
            <pc:docMk/>
            <pc:sldMk cId="2866239832" sldId="1650"/>
            <ac:spMk id="14" creationId="{EB807425-3593-8A3D-7AA8-518FC92A632A}"/>
          </ac:spMkLst>
        </pc:spChg>
        <pc:spChg chg="del">
          <ac:chgData name="Helen Askounis" userId="68a4b384-4e9b-4052-97e7-99fc9c1de512" providerId="ADAL" clId="{A474C240-F580-4771-B671-17835BFCFF31}" dt="2023-11-24T18:47:51.347" v="398" actId="478"/>
          <ac:spMkLst>
            <pc:docMk/>
            <pc:sldMk cId="2866239832" sldId="1650"/>
            <ac:spMk id="16" creationId="{CE162F94-FCC5-79BF-E014-7F11C0861CBC}"/>
          </ac:spMkLst>
        </pc:spChg>
        <pc:spChg chg="del mod">
          <ac:chgData name="Helen Askounis" userId="68a4b384-4e9b-4052-97e7-99fc9c1de512" providerId="ADAL" clId="{A474C240-F580-4771-B671-17835BFCFF31}" dt="2023-11-24T18:48:29.612" v="401" actId="478"/>
          <ac:spMkLst>
            <pc:docMk/>
            <pc:sldMk cId="2866239832" sldId="1650"/>
            <ac:spMk id="32" creationId="{AD5D4426-3C31-782F-96B1-7FA546F258A5}"/>
          </ac:spMkLst>
        </pc:spChg>
        <pc:spChg chg="del mod">
          <ac:chgData name="Helen Askounis" userId="68a4b384-4e9b-4052-97e7-99fc9c1de512" providerId="ADAL" clId="{A474C240-F580-4771-B671-17835BFCFF31}" dt="2023-11-24T18:48:29.612" v="401" actId="478"/>
          <ac:spMkLst>
            <pc:docMk/>
            <pc:sldMk cId="2866239832" sldId="1650"/>
            <ac:spMk id="45" creationId="{C8AF79B3-D81A-77A3-19C1-85C1B4F6381D}"/>
          </ac:spMkLst>
        </pc:spChg>
        <pc:spChg chg="del mod">
          <ac:chgData name="Helen Askounis" userId="68a4b384-4e9b-4052-97e7-99fc9c1de512" providerId="ADAL" clId="{A474C240-F580-4771-B671-17835BFCFF31}" dt="2023-11-24T18:48:29.612" v="401" actId="478"/>
          <ac:spMkLst>
            <pc:docMk/>
            <pc:sldMk cId="2866239832" sldId="1650"/>
            <ac:spMk id="47" creationId="{CB69BB72-43B2-E3BD-2323-1DDDE6F9D605}"/>
          </ac:spMkLst>
        </pc:spChg>
        <pc:spChg chg="del mod">
          <ac:chgData name="Helen Askounis" userId="68a4b384-4e9b-4052-97e7-99fc9c1de512" providerId="ADAL" clId="{A474C240-F580-4771-B671-17835BFCFF31}" dt="2023-11-24T18:48:29.612" v="401" actId="478"/>
          <ac:spMkLst>
            <pc:docMk/>
            <pc:sldMk cId="2866239832" sldId="1650"/>
            <ac:spMk id="51" creationId="{9E773148-3E3F-A2A7-363A-752F11B76303}"/>
          </ac:spMkLst>
        </pc:spChg>
        <pc:spChg chg="add del">
          <ac:chgData name="Helen Askounis" userId="68a4b384-4e9b-4052-97e7-99fc9c1de512" providerId="ADAL" clId="{A474C240-F580-4771-B671-17835BFCFF31}" dt="2023-11-24T18:51:17.088" v="404" actId="700"/>
          <ac:spMkLst>
            <pc:docMk/>
            <pc:sldMk cId="2866239832" sldId="1650"/>
            <ac:spMk id="1034" creationId="{BE1EA3C6-CEDE-B91B-9EF9-F91A80CF229A}"/>
          </ac:spMkLst>
        </pc:spChg>
        <pc:spChg chg="add del">
          <ac:chgData name="Helen Askounis" userId="68a4b384-4e9b-4052-97e7-99fc9c1de512" providerId="ADAL" clId="{A474C240-F580-4771-B671-17835BFCFF31}" dt="2023-11-24T18:51:17.088" v="404" actId="700"/>
          <ac:spMkLst>
            <pc:docMk/>
            <pc:sldMk cId="2866239832" sldId="1650"/>
            <ac:spMk id="1037" creationId="{298EE487-3CF7-47CA-AC1D-5691C1132479}"/>
          </ac:spMkLst>
        </pc:spChg>
        <pc:spChg chg="add del">
          <ac:chgData name="Helen Askounis" userId="68a4b384-4e9b-4052-97e7-99fc9c1de512" providerId="ADAL" clId="{A474C240-F580-4771-B671-17835BFCFF31}" dt="2023-11-24T18:51:17.088" v="404" actId="700"/>
          <ac:spMkLst>
            <pc:docMk/>
            <pc:sldMk cId="2866239832" sldId="1650"/>
            <ac:spMk id="1041" creationId="{74BF360D-85B8-45C9-B431-D0707AD28008}"/>
          </ac:spMkLst>
        </pc:spChg>
        <pc:picChg chg="add mod modCrop">
          <ac:chgData name="Helen Askounis" userId="68a4b384-4e9b-4052-97e7-99fc9c1de512" providerId="ADAL" clId="{A474C240-F580-4771-B671-17835BFCFF31}" dt="2023-11-24T19:35:21.725" v="527" actId="1035"/>
          <ac:picMkLst>
            <pc:docMk/>
            <pc:sldMk cId="2866239832" sldId="1650"/>
            <ac:picMk id="4" creationId="{55109431-2F9C-A484-EAF6-F4A4BC069C61}"/>
          </ac:picMkLst>
        </pc:picChg>
        <pc:picChg chg="add del mod">
          <ac:chgData name="Helen Askounis" userId="68a4b384-4e9b-4052-97e7-99fc9c1de512" providerId="ADAL" clId="{A474C240-F580-4771-B671-17835BFCFF31}" dt="2023-11-24T18:55:00.100" v="416" actId="478"/>
          <ac:picMkLst>
            <pc:docMk/>
            <pc:sldMk cId="2866239832" sldId="1650"/>
            <ac:picMk id="6" creationId="{84C52615-DAB0-7F9E-B889-AD418FC1E4B5}"/>
          </ac:picMkLst>
        </pc:picChg>
        <pc:picChg chg="del mod">
          <ac:chgData name="Helen Askounis" userId="68a4b384-4e9b-4052-97e7-99fc9c1de512" providerId="ADAL" clId="{A474C240-F580-4771-B671-17835BFCFF31}" dt="2023-11-24T18:55:17.424" v="417" actId="478"/>
          <ac:picMkLst>
            <pc:docMk/>
            <pc:sldMk cId="2866239832" sldId="1650"/>
            <ac:picMk id="12" creationId="{E7292169-0D8F-E6DD-7B2B-2673CC685CA9}"/>
          </ac:picMkLst>
        </pc:picChg>
        <pc:picChg chg="mod ord">
          <ac:chgData name="Helen Askounis" userId="68a4b384-4e9b-4052-97e7-99fc9c1de512" providerId="ADAL" clId="{A474C240-F580-4771-B671-17835BFCFF31}" dt="2023-11-24T19:35:21.725" v="527" actId="1035"/>
          <ac:picMkLst>
            <pc:docMk/>
            <pc:sldMk cId="2866239832" sldId="1650"/>
            <ac:picMk id="1026" creationId="{1AFECB4D-BBF8-DC8A-26EC-AA44B5F1E390}"/>
          </ac:picMkLst>
        </pc:picChg>
        <pc:picChg chg="mod">
          <ac:chgData name="Helen Askounis" userId="68a4b384-4e9b-4052-97e7-99fc9c1de512" providerId="ADAL" clId="{A474C240-F580-4771-B671-17835BFCFF31}" dt="2023-11-24T19:35:21.725" v="527" actId="1035"/>
          <ac:picMkLst>
            <pc:docMk/>
            <pc:sldMk cId="2866239832" sldId="1650"/>
            <ac:picMk id="1028" creationId="{41BEF03D-281E-BCAF-DFB3-E96C7D922C26}"/>
          </ac:picMkLst>
        </pc:picChg>
        <pc:picChg chg="mod ord">
          <ac:chgData name="Helen Askounis" userId="68a4b384-4e9b-4052-97e7-99fc9c1de512" providerId="ADAL" clId="{A474C240-F580-4771-B671-17835BFCFF31}" dt="2023-11-24T19:35:21.725" v="527" actId="1035"/>
          <ac:picMkLst>
            <pc:docMk/>
            <pc:sldMk cId="2866239832" sldId="1650"/>
            <ac:picMk id="1030" creationId="{2AA278C6-0FAC-ACE5-C934-CB21AD78A7DA}"/>
          </ac:picMkLst>
        </pc:picChg>
        <pc:picChg chg="add del">
          <ac:chgData name="Helen Askounis" userId="68a4b384-4e9b-4052-97e7-99fc9c1de512" providerId="ADAL" clId="{A474C240-F580-4771-B671-17835BFCFF31}" dt="2023-11-24T18:51:17.088" v="404" actId="700"/>
          <ac:picMkLst>
            <pc:docMk/>
            <pc:sldMk cId="2866239832" sldId="1650"/>
            <ac:picMk id="1039" creationId="{B43303E2-A20D-4AF4-8351-9D5E7812F9F3}"/>
          </ac:picMkLst>
        </pc:picChg>
        <pc:cxnChg chg="add mod">
          <ac:chgData name="Helen Askounis" userId="68a4b384-4e9b-4052-97e7-99fc9c1de512" providerId="ADAL" clId="{A474C240-F580-4771-B671-17835BFCFF31}" dt="2023-11-24T19:36:09.939" v="552" actId="1036"/>
          <ac:cxnSpMkLst>
            <pc:docMk/>
            <pc:sldMk cId="2866239832" sldId="1650"/>
            <ac:cxnSpMk id="3" creationId="{9D698520-E846-543B-FE0B-26EA29C6C438}"/>
          </ac:cxnSpMkLst>
        </pc:cxnChg>
      </pc:sldChg>
      <pc:sldMasterChg chg="delSldLayout">
        <pc:chgData name="Helen Askounis" userId="68a4b384-4e9b-4052-97e7-99fc9c1de512" providerId="ADAL" clId="{A474C240-F580-4771-B671-17835BFCFF31}" dt="2023-11-24T18:09:30.642" v="209" actId="2696"/>
        <pc:sldMasterMkLst>
          <pc:docMk/>
          <pc:sldMasterMk cId="1189079309" sldId="2147483683"/>
        </pc:sldMasterMkLst>
        <pc:sldLayoutChg chg="del">
          <pc:chgData name="Helen Askounis" userId="68a4b384-4e9b-4052-97e7-99fc9c1de512" providerId="ADAL" clId="{A474C240-F580-4771-B671-17835BFCFF31}" dt="2023-11-24T18:09:30.642" v="209" actId="2696"/>
          <pc:sldLayoutMkLst>
            <pc:docMk/>
            <pc:sldMasterMk cId="1189079309" sldId="2147483683"/>
            <pc:sldLayoutMk cId="727776916" sldId="2147483727"/>
          </pc:sldLayoutMkLst>
        </pc:sldLayoutChg>
      </pc:sldMasterChg>
      <pc:sldMasterChg chg="delSp mod addSldLayout modSldLayout">
        <pc:chgData name="Helen Askounis" userId="68a4b384-4e9b-4052-97e7-99fc9c1de512" providerId="ADAL" clId="{A474C240-F580-4771-B671-17835BFCFF31}" dt="2023-11-24T19:40:07.540" v="600" actId="2711"/>
        <pc:sldMasterMkLst>
          <pc:docMk/>
          <pc:sldMasterMk cId="3576800441" sldId="2147483820"/>
        </pc:sldMasterMkLst>
        <pc:picChg chg="del">
          <ac:chgData name="Helen Askounis" userId="68a4b384-4e9b-4052-97e7-99fc9c1de512" providerId="ADAL" clId="{A474C240-F580-4771-B671-17835BFCFF31}" dt="2023-11-24T18:10:13.886" v="227" actId="21"/>
          <ac:picMkLst>
            <pc:docMk/>
            <pc:sldMasterMk cId="3576800441" sldId="2147483820"/>
            <ac:picMk id="7" creationId="{852CFDD4-49A5-409B-A21E-33AFCB3FE600}"/>
          </ac:picMkLst>
        </pc:picChg>
        <pc:sldLayoutChg chg="addSp delSp modSp mod">
          <pc:chgData name="Helen Askounis" userId="68a4b384-4e9b-4052-97e7-99fc9c1de512" providerId="ADAL" clId="{A474C240-F580-4771-B671-17835BFCFF31}" dt="2023-11-24T19:40:07.540" v="600" actId="2711"/>
          <pc:sldLayoutMkLst>
            <pc:docMk/>
            <pc:sldMasterMk cId="3576800441" sldId="2147483820"/>
            <pc:sldLayoutMk cId="1054997290" sldId="2147483954"/>
          </pc:sldLayoutMkLst>
          <pc:spChg chg="mod">
            <ac:chgData name="Helen Askounis" userId="68a4b384-4e9b-4052-97e7-99fc9c1de512" providerId="ADAL" clId="{A474C240-F580-4771-B671-17835BFCFF31}" dt="2023-11-24T19:40:07.540" v="600" actId="2711"/>
            <ac:spMkLst>
              <pc:docMk/>
              <pc:sldMasterMk cId="3576800441" sldId="2147483820"/>
              <pc:sldLayoutMk cId="1054997290" sldId="2147483954"/>
              <ac:spMk id="2" creationId="{00000000-0000-0000-0000-000000000000}"/>
            </ac:spMkLst>
          </pc:spChg>
          <pc:spChg chg="add del">
            <ac:chgData name="Helen Askounis" userId="68a4b384-4e9b-4052-97e7-99fc9c1de512" providerId="ADAL" clId="{A474C240-F580-4771-B671-17835BFCFF31}" dt="2023-11-24T18:32:55.824" v="273" actId="11529"/>
            <ac:spMkLst>
              <pc:docMk/>
              <pc:sldMasterMk cId="3576800441" sldId="2147483820"/>
              <pc:sldLayoutMk cId="1054997290" sldId="2147483954"/>
              <ac:spMk id="9" creationId="{E755987A-4751-0A49-A3DF-368AF462772F}"/>
            </ac:spMkLst>
          </pc:spChg>
          <pc:spChg chg="add mod">
            <ac:chgData name="Helen Askounis" userId="68a4b384-4e9b-4052-97e7-99fc9c1de512" providerId="ADAL" clId="{A474C240-F580-4771-B671-17835BFCFF31}" dt="2023-11-24T19:40:07.540" v="600" actId="2711"/>
            <ac:spMkLst>
              <pc:docMk/>
              <pc:sldMasterMk cId="3576800441" sldId="2147483820"/>
              <pc:sldLayoutMk cId="1054997290" sldId="2147483954"/>
              <ac:spMk id="10" creationId="{8B055386-A731-9FBA-2ECF-2E7812B02BD2}"/>
            </ac:spMkLst>
          </pc:spChg>
          <pc:picChg chg="add mod">
            <ac:chgData name="Helen Askounis" userId="68a4b384-4e9b-4052-97e7-99fc9c1de512" providerId="ADAL" clId="{A474C240-F580-4771-B671-17835BFCFF31}" dt="2023-11-24T18:09:55.398" v="225"/>
            <ac:picMkLst>
              <pc:docMk/>
              <pc:sldMasterMk cId="3576800441" sldId="2147483820"/>
              <pc:sldLayoutMk cId="1054997290" sldId="2147483954"/>
              <ac:picMk id="6" creationId="{AFC3C2EE-4282-5153-CCC0-606F9BA56A13}"/>
            </ac:picMkLst>
          </pc:picChg>
          <pc:picChg chg="add del mod">
            <ac:chgData name="Helen Askounis" userId="68a4b384-4e9b-4052-97e7-99fc9c1de512" providerId="ADAL" clId="{A474C240-F580-4771-B671-17835BFCFF31}" dt="2023-11-24T18:10:03.686" v="226" actId="478"/>
            <ac:picMkLst>
              <pc:docMk/>
              <pc:sldMasterMk cId="3576800441" sldId="2147483820"/>
              <pc:sldLayoutMk cId="1054997290" sldId="2147483954"/>
              <ac:picMk id="7" creationId="{AF48713D-F47D-6482-5017-B056C487079D}"/>
            </ac:picMkLst>
          </pc:picChg>
          <pc:picChg chg="add mod">
            <ac:chgData name="Helen Askounis" userId="68a4b384-4e9b-4052-97e7-99fc9c1de512" providerId="ADAL" clId="{A474C240-F580-4771-B671-17835BFCFF31}" dt="2023-11-24T18:10:16.507" v="228"/>
            <ac:picMkLst>
              <pc:docMk/>
              <pc:sldMasterMk cId="3576800441" sldId="2147483820"/>
              <pc:sldLayoutMk cId="1054997290" sldId="2147483954"/>
              <ac:picMk id="8" creationId="{637F93BB-46FE-5237-71BF-8642829261FD}"/>
            </ac:picMkLst>
          </pc:picChg>
        </pc:sldLayoutChg>
        <pc:sldLayoutChg chg="addSp delSp modSp mod">
          <pc:chgData name="Helen Askounis" userId="68a4b384-4e9b-4052-97e7-99fc9c1de512" providerId="ADAL" clId="{A474C240-F580-4771-B671-17835BFCFF31}" dt="2023-11-24T18:10:56.672" v="236" actId="478"/>
          <pc:sldLayoutMkLst>
            <pc:docMk/>
            <pc:sldMasterMk cId="3576800441" sldId="2147483820"/>
            <pc:sldLayoutMk cId="670939132" sldId="2147483969"/>
          </pc:sldLayoutMkLst>
          <pc:spChg chg="add mod">
            <ac:chgData name="Helen Askounis" userId="68a4b384-4e9b-4052-97e7-99fc9c1de512" providerId="ADAL" clId="{A474C240-F580-4771-B671-17835BFCFF31}" dt="2023-11-24T18:10:22.475" v="229"/>
            <ac:spMkLst>
              <pc:docMk/>
              <pc:sldMasterMk cId="3576800441" sldId="2147483820"/>
              <pc:sldLayoutMk cId="670939132" sldId="2147483969"/>
              <ac:spMk id="2" creationId="{8B1ED332-D1BF-784F-CAFD-39B9C8415FF7}"/>
            </ac:spMkLst>
          </pc:spChg>
          <pc:spChg chg="add del">
            <ac:chgData name="Helen Askounis" userId="68a4b384-4e9b-4052-97e7-99fc9c1de512" providerId="ADAL" clId="{A474C240-F580-4771-B671-17835BFCFF31}" dt="2023-11-24T18:10:29.999" v="231" actId="11529"/>
            <ac:spMkLst>
              <pc:docMk/>
              <pc:sldMasterMk cId="3576800441" sldId="2147483820"/>
              <pc:sldLayoutMk cId="670939132" sldId="2147483969"/>
              <ac:spMk id="4" creationId="{9BE4B7AF-F0A5-AC74-84EB-27E2F4DB785D}"/>
            </ac:spMkLst>
          </pc:spChg>
          <pc:spChg chg="add del mod">
            <ac:chgData name="Helen Askounis" userId="68a4b384-4e9b-4052-97e7-99fc9c1de512" providerId="ADAL" clId="{A474C240-F580-4771-B671-17835BFCFF31}" dt="2023-11-24T18:10:31.671" v="232" actId="478"/>
            <ac:spMkLst>
              <pc:docMk/>
              <pc:sldMasterMk cId="3576800441" sldId="2147483820"/>
              <pc:sldLayoutMk cId="670939132" sldId="2147483969"/>
              <ac:spMk id="5" creationId="{8C46D682-9FAF-539D-3239-5575EBBF9D07}"/>
            </ac:spMkLst>
          </pc:spChg>
          <pc:spChg chg="add del">
            <ac:chgData name="Helen Askounis" userId="68a4b384-4e9b-4052-97e7-99fc9c1de512" providerId="ADAL" clId="{A474C240-F580-4771-B671-17835BFCFF31}" dt="2023-11-24T18:10:39.112" v="233" actId="11529"/>
            <ac:spMkLst>
              <pc:docMk/>
              <pc:sldMasterMk cId="3576800441" sldId="2147483820"/>
              <pc:sldLayoutMk cId="670939132" sldId="2147483969"/>
              <ac:spMk id="6" creationId="{D4701256-713C-6EF7-FEE7-FA46B9DDFBA4}"/>
            </ac:spMkLst>
          </pc:spChg>
          <pc:spChg chg="add del mod">
            <ac:chgData name="Helen Askounis" userId="68a4b384-4e9b-4052-97e7-99fc9c1de512" providerId="ADAL" clId="{A474C240-F580-4771-B671-17835BFCFF31}" dt="2023-11-24T18:10:56.672" v="236" actId="478"/>
            <ac:spMkLst>
              <pc:docMk/>
              <pc:sldMasterMk cId="3576800441" sldId="2147483820"/>
              <pc:sldLayoutMk cId="670939132" sldId="2147483969"/>
              <ac:spMk id="7" creationId="{59631CC2-9457-03DB-998A-2E79DCA153E9}"/>
            </ac:spMkLst>
          </pc:spChg>
          <pc:picChg chg="add mod">
            <ac:chgData name="Helen Askounis" userId="68a4b384-4e9b-4052-97e7-99fc9c1de512" providerId="ADAL" clId="{A474C240-F580-4771-B671-17835BFCFF31}" dt="2023-11-24T18:10:25.427" v="230"/>
            <ac:picMkLst>
              <pc:docMk/>
              <pc:sldMasterMk cId="3576800441" sldId="2147483820"/>
              <pc:sldLayoutMk cId="670939132" sldId="2147483969"/>
              <ac:picMk id="3" creationId="{599FB2F3-7261-C6DC-685E-C6D077391926}"/>
            </ac:picMkLst>
          </pc:picChg>
        </pc:sldLayoutChg>
        <pc:sldLayoutChg chg="delSp modSp mod">
          <pc:chgData name="Helen Askounis" userId="68a4b384-4e9b-4052-97e7-99fc9c1de512" providerId="ADAL" clId="{A474C240-F580-4771-B671-17835BFCFF31}" dt="2023-11-24T18:41:15.749" v="358" actId="2711"/>
          <pc:sldLayoutMkLst>
            <pc:docMk/>
            <pc:sldMasterMk cId="3576800441" sldId="2147483820"/>
            <pc:sldLayoutMk cId="360203545" sldId="2147484018"/>
          </pc:sldLayoutMkLst>
          <pc:spChg chg="mod">
            <ac:chgData name="Helen Askounis" userId="68a4b384-4e9b-4052-97e7-99fc9c1de512" providerId="ADAL" clId="{A474C240-F580-4771-B671-17835BFCFF31}" dt="2023-11-24T18:41:15.749" v="358" actId="2711"/>
            <ac:spMkLst>
              <pc:docMk/>
              <pc:sldMasterMk cId="3576800441" sldId="2147483820"/>
              <pc:sldLayoutMk cId="360203545" sldId="2147484018"/>
              <ac:spMk id="2" creationId="{00000000-0000-0000-0000-000000000000}"/>
            </ac:spMkLst>
          </pc:spChg>
          <pc:spChg chg="mod">
            <ac:chgData name="Helen Askounis" userId="68a4b384-4e9b-4052-97e7-99fc9c1de512" providerId="ADAL" clId="{A474C240-F580-4771-B671-17835BFCFF31}" dt="2023-11-24T18:41:15.749" v="358" actId="2711"/>
            <ac:spMkLst>
              <pc:docMk/>
              <pc:sldMasterMk cId="3576800441" sldId="2147483820"/>
              <pc:sldLayoutMk cId="360203545" sldId="2147484018"/>
              <ac:spMk id="3" creationId="{00000000-0000-0000-0000-000000000000}"/>
            </ac:spMkLst>
          </pc:spChg>
          <pc:spChg chg="mod">
            <ac:chgData name="Helen Askounis" userId="68a4b384-4e9b-4052-97e7-99fc9c1de512" providerId="ADAL" clId="{A474C240-F580-4771-B671-17835BFCFF31}" dt="2023-11-24T18:41:15.749" v="358" actId="2711"/>
            <ac:spMkLst>
              <pc:docMk/>
              <pc:sldMasterMk cId="3576800441" sldId="2147483820"/>
              <pc:sldLayoutMk cId="360203545" sldId="2147484018"/>
              <ac:spMk id="4" creationId="{00000000-0000-0000-0000-000000000000}"/>
            </ac:spMkLst>
          </pc:spChg>
          <pc:spChg chg="mod">
            <ac:chgData name="Helen Askounis" userId="68a4b384-4e9b-4052-97e7-99fc9c1de512" providerId="ADAL" clId="{A474C240-F580-4771-B671-17835BFCFF31}" dt="2023-11-24T18:41:15.749" v="358" actId="2711"/>
            <ac:spMkLst>
              <pc:docMk/>
              <pc:sldMasterMk cId="3576800441" sldId="2147483820"/>
              <pc:sldLayoutMk cId="360203545" sldId="2147484018"/>
              <ac:spMk id="5" creationId="{00000000-0000-0000-0000-000000000000}"/>
            </ac:spMkLst>
          </pc:spChg>
          <pc:spChg chg="mod">
            <ac:chgData name="Helen Askounis" userId="68a4b384-4e9b-4052-97e7-99fc9c1de512" providerId="ADAL" clId="{A474C240-F580-4771-B671-17835BFCFF31}" dt="2023-11-24T18:41:15.749" v="358" actId="2711"/>
            <ac:spMkLst>
              <pc:docMk/>
              <pc:sldMasterMk cId="3576800441" sldId="2147483820"/>
              <pc:sldLayoutMk cId="360203545" sldId="2147484018"/>
              <ac:spMk id="6" creationId="{00000000-0000-0000-0000-000000000000}"/>
            </ac:spMkLst>
          </pc:spChg>
          <pc:picChg chg="del">
            <ac:chgData name="Helen Askounis" userId="68a4b384-4e9b-4052-97e7-99fc9c1de512" providerId="ADAL" clId="{A474C240-F580-4771-B671-17835BFCFF31}" dt="2023-11-24T18:41:02.652" v="357" actId="478"/>
            <ac:picMkLst>
              <pc:docMk/>
              <pc:sldMasterMk cId="3576800441" sldId="2147483820"/>
              <pc:sldLayoutMk cId="360203545" sldId="2147484018"/>
              <ac:picMk id="7" creationId="{D646E402-C3E2-C546-5AEB-88835E169DF9}"/>
            </ac:picMkLst>
          </pc:picChg>
        </pc:sldLayoutChg>
        <pc:sldLayoutChg chg="delSp mod">
          <pc:chgData name="Helen Askounis" userId="68a4b384-4e9b-4052-97e7-99fc9c1de512" providerId="ADAL" clId="{A474C240-F580-4771-B671-17835BFCFF31}" dt="2023-11-24T18:33:39.144" v="277" actId="478"/>
          <pc:sldLayoutMkLst>
            <pc:docMk/>
            <pc:sldMasterMk cId="3576800441" sldId="2147483820"/>
            <pc:sldLayoutMk cId="4197467725" sldId="2147484020"/>
          </pc:sldLayoutMkLst>
          <pc:spChg chg="del">
            <ac:chgData name="Helen Askounis" userId="68a4b384-4e9b-4052-97e7-99fc9c1de512" providerId="ADAL" clId="{A474C240-F580-4771-B671-17835BFCFF31}" dt="2023-11-24T18:33:39.144" v="277" actId="478"/>
            <ac:spMkLst>
              <pc:docMk/>
              <pc:sldMasterMk cId="3576800441" sldId="2147483820"/>
              <pc:sldLayoutMk cId="4197467725" sldId="2147484020"/>
              <ac:spMk id="2" creationId="{ABF862F2-DE12-46F7-BF39-B52F54A84E8F}"/>
            </ac:spMkLst>
          </pc:spChg>
          <pc:spChg chg="del">
            <ac:chgData name="Helen Askounis" userId="68a4b384-4e9b-4052-97e7-99fc9c1de512" providerId="ADAL" clId="{A474C240-F580-4771-B671-17835BFCFF31}" dt="2023-11-24T18:33:39.144" v="277" actId="478"/>
            <ac:spMkLst>
              <pc:docMk/>
              <pc:sldMasterMk cId="3576800441" sldId="2147483820"/>
              <pc:sldLayoutMk cId="4197467725" sldId="2147484020"/>
              <ac:spMk id="3" creationId="{E4349417-9EFF-4154-926C-D5A9B6DCF0EC}"/>
            </ac:spMkLst>
          </pc:spChg>
          <pc:spChg chg="del">
            <ac:chgData name="Helen Askounis" userId="68a4b384-4e9b-4052-97e7-99fc9c1de512" providerId="ADAL" clId="{A474C240-F580-4771-B671-17835BFCFF31}" dt="2023-11-24T18:33:39.144" v="277" actId="478"/>
            <ac:spMkLst>
              <pc:docMk/>
              <pc:sldMasterMk cId="3576800441" sldId="2147483820"/>
              <pc:sldLayoutMk cId="4197467725" sldId="2147484020"/>
              <ac:spMk id="4" creationId="{05584111-0EA8-4546-AE7C-BCA93DEEEE4F}"/>
            </ac:spMkLst>
          </pc:spChg>
        </pc:sldLayoutChg>
        <pc:sldLayoutChg chg="addSp delSp modSp mod">
          <pc:chgData name="Helen Askounis" userId="68a4b384-4e9b-4052-97e7-99fc9c1de512" providerId="ADAL" clId="{A474C240-F580-4771-B671-17835BFCFF31}" dt="2023-11-24T18:33:45.067" v="279"/>
          <pc:sldLayoutMkLst>
            <pc:docMk/>
            <pc:sldMasterMk cId="3576800441" sldId="2147483820"/>
            <pc:sldLayoutMk cId="974685245" sldId="2147484021"/>
          </pc:sldLayoutMkLst>
          <pc:spChg chg="del">
            <ac:chgData name="Helen Askounis" userId="68a4b384-4e9b-4052-97e7-99fc9c1de512" providerId="ADAL" clId="{A474C240-F580-4771-B671-17835BFCFF31}" dt="2023-11-24T18:33:43.283" v="278" actId="478"/>
            <ac:spMkLst>
              <pc:docMk/>
              <pc:sldMasterMk cId="3576800441" sldId="2147483820"/>
              <pc:sldLayoutMk cId="974685245" sldId="2147484021"/>
              <ac:spMk id="3" creationId="{2A23D9D4-C002-4C93-8EB7-1383A412CF0F}"/>
            </ac:spMkLst>
          </pc:spChg>
          <pc:spChg chg="del">
            <ac:chgData name="Helen Askounis" userId="68a4b384-4e9b-4052-97e7-99fc9c1de512" providerId="ADAL" clId="{A474C240-F580-4771-B671-17835BFCFF31}" dt="2023-11-24T18:33:43.283" v="278" actId="478"/>
            <ac:spMkLst>
              <pc:docMk/>
              <pc:sldMasterMk cId="3576800441" sldId="2147483820"/>
              <pc:sldLayoutMk cId="974685245" sldId="2147484021"/>
              <ac:spMk id="4" creationId="{F462E343-24B4-49F8-88B4-9EDC0C05BA4F}"/>
            </ac:spMkLst>
          </pc:spChg>
          <pc:spChg chg="del">
            <ac:chgData name="Helen Askounis" userId="68a4b384-4e9b-4052-97e7-99fc9c1de512" providerId="ADAL" clId="{A474C240-F580-4771-B671-17835BFCFF31}" dt="2023-11-24T18:33:43.283" v="278" actId="478"/>
            <ac:spMkLst>
              <pc:docMk/>
              <pc:sldMasterMk cId="3576800441" sldId="2147483820"/>
              <pc:sldLayoutMk cId="974685245" sldId="2147484021"/>
              <ac:spMk id="5" creationId="{9BB94D0F-A5D1-46E3-9B9C-2111098D2B4D}"/>
            </ac:spMkLst>
          </pc:spChg>
          <pc:picChg chg="add mod">
            <ac:chgData name="Helen Askounis" userId="68a4b384-4e9b-4052-97e7-99fc9c1de512" providerId="ADAL" clId="{A474C240-F580-4771-B671-17835BFCFF31}" dt="2023-11-24T18:33:45.067" v="279"/>
            <ac:picMkLst>
              <pc:docMk/>
              <pc:sldMasterMk cId="3576800441" sldId="2147483820"/>
              <pc:sldLayoutMk cId="974685245" sldId="2147484021"/>
              <ac:picMk id="6" creationId="{5228784C-D571-9097-34C8-7D5F8C6E637F}"/>
            </ac:picMkLst>
          </pc:picChg>
        </pc:sldLayoutChg>
        <pc:sldLayoutChg chg="delSp add mod modTransition">
          <pc:chgData name="Helen Askounis" userId="68a4b384-4e9b-4052-97e7-99fc9c1de512" providerId="ADAL" clId="{A474C240-F580-4771-B671-17835BFCFF31}" dt="2023-11-24T18:34:52.444" v="297" actId="478"/>
          <pc:sldLayoutMkLst>
            <pc:docMk/>
            <pc:sldMasterMk cId="3576800441" sldId="2147483820"/>
            <pc:sldLayoutMk cId="3518126064" sldId="2147484023"/>
          </pc:sldLayoutMkLst>
          <pc:picChg chg="del">
            <ac:chgData name="Helen Askounis" userId="68a4b384-4e9b-4052-97e7-99fc9c1de512" providerId="ADAL" clId="{A474C240-F580-4771-B671-17835BFCFF31}" dt="2023-11-24T18:34:52.444" v="297" actId="478"/>
            <ac:picMkLst>
              <pc:docMk/>
              <pc:sldMasterMk cId="3576800441" sldId="2147483820"/>
              <pc:sldLayoutMk cId="3518126064" sldId="2147484023"/>
              <ac:picMk id="6" creationId="{AFC3C2EE-4282-5153-CCC0-606F9BA56A13}"/>
            </ac:picMkLst>
          </pc:picChg>
        </pc:sldLayoutChg>
      </pc:sldMasterChg>
      <pc:sldMasterChg chg="del delSldLayout">
        <pc:chgData name="Helen Askounis" userId="68a4b384-4e9b-4052-97e7-99fc9c1de512" providerId="ADAL" clId="{A474C240-F580-4771-B671-17835BFCFF31}" dt="2023-11-24T18:31:54.219" v="266" actId="700"/>
        <pc:sldMasterMkLst>
          <pc:docMk/>
          <pc:sldMasterMk cId="3736854121" sldId="2147483991"/>
        </pc:sldMasterMkLst>
        <pc:sldLayoutChg chg="del">
          <pc:chgData name="Helen Askounis" userId="68a4b384-4e9b-4052-97e7-99fc9c1de512" providerId="ADAL" clId="{A474C240-F580-4771-B671-17835BFCFF31}" dt="2023-11-24T18:31:54.219" v="266" actId="700"/>
          <pc:sldLayoutMkLst>
            <pc:docMk/>
            <pc:sldMasterMk cId="3736854121" sldId="2147483991"/>
            <pc:sldLayoutMk cId="2559014044" sldId="2147483652"/>
          </pc:sldLayoutMkLst>
        </pc:sldLayoutChg>
        <pc:sldLayoutChg chg="del">
          <pc:chgData name="Helen Askounis" userId="68a4b384-4e9b-4052-97e7-99fc9c1de512" providerId="ADAL" clId="{A474C240-F580-4771-B671-17835BFCFF31}" dt="2023-11-24T18:31:54.219" v="266" actId="700"/>
          <pc:sldLayoutMkLst>
            <pc:docMk/>
            <pc:sldMasterMk cId="3736854121" sldId="2147483991"/>
            <pc:sldLayoutMk cId="1885508545" sldId="2147483993"/>
          </pc:sldLayoutMkLst>
        </pc:sldLayoutChg>
      </pc:sldMasterChg>
      <pc:sldMasterChg chg="modSldLayout">
        <pc:chgData name="Helen Askounis" userId="68a4b384-4e9b-4052-97e7-99fc9c1de512" providerId="ADAL" clId="{A474C240-F580-4771-B671-17835BFCFF31}" dt="2023-11-23T20:54:38.841" v="56"/>
        <pc:sldMasterMkLst>
          <pc:docMk/>
          <pc:sldMasterMk cId="2705375473" sldId="2147483994"/>
        </pc:sldMasterMkLst>
        <pc:sldLayoutChg chg="addSp">
          <pc:chgData name="Helen Askounis" userId="68a4b384-4e9b-4052-97e7-99fc9c1de512" providerId="ADAL" clId="{A474C240-F580-4771-B671-17835BFCFF31}" dt="2023-11-23T20:54:38.841" v="56"/>
          <pc:sldLayoutMkLst>
            <pc:docMk/>
            <pc:sldMasterMk cId="2705375473" sldId="2147483994"/>
            <pc:sldLayoutMk cId="2166676932" sldId="2147483996"/>
          </pc:sldLayoutMkLst>
          <pc:picChg chg="add">
            <ac:chgData name="Helen Askounis" userId="68a4b384-4e9b-4052-97e7-99fc9c1de512" providerId="ADAL" clId="{A474C240-F580-4771-B671-17835BFCFF31}" dt="2023-11-23T20:54:38.841" v="56"/>
            <ac:picMkLst>
              <pc:docMk/>
              <pc:sldMasterMk cId="2705375473" sldId="2147483994"/>
              <pc:sldLayoutMk cId="2166676932" sldId="2147483996"/>
              <ac:picMk id="7" creationId="{D646E402-C3E2-C546-5AEB-88835E169DF9}"/>
            </ac:picMkLst>
          </pc:picChg>
        </pc:sldLayoutChg>
      </pc:sldMasterChg>
      <pc:sldMasterChg chg="new del mod addSldLayout delSldLayout">
        <pc:chgData name="Helen Askounis" userId="68a4b384-4e9b-4052-97e7-99fc9c1de512" providerId="ADAL" clId="{A474C240-F580-4771-B671-17835BFCFF31}" dt="2023-11-24T18:09:45.737" v="224" actId="2696"/>
        <pc:sldMasterMkLst>
          <pc:docMk/>
          <pc:sldMasterMk cId="2147548183" sldId="2147484020"/>
        </pc:sldMasterMkLst>
        <pc:sldLayoutChg chg="new del replId">
          <pc:chgData name="Helen Askounis" userId="68a4b384-4e9b-4052-97e7-99fc9c1de512" providerId="ADAL" clId="{A474C240-F580-4771-B671-17835BFCFF31}" dt="2023-11-24T18:09:45.643" v="213" actId="2696"/>
          <pc:sldLayoutMkLst>
            <pc:docMk/>
            <pc:sldMasterMk cId="2147548183" sldId="2147484020"/>
            <pc:sldLayoutMk cId="1139922843" sldId="2147484021"/>
          </pc:sldLayoutMkLst>
        </pc:sldLayoutChg>
        <pc:sldLayoutChg chg="new del replId">
          <pc:chgData name="Helen Askounis" userId="68a4b384-4e9b-4052-97e7-99fc9c1de512" providerId="ADAL" clId="{A474C240-F580-4771-B671-17835BFCFF31}" dt="2023-11-24T18:09:45.652" v="214" actId="2696"/>
          <pc:sldLayoutMkLst>
            <pc:docMk/>
            <pc:sldMasterMk cId="2147548183" sldId="2147484020"/>
            <pc:sldLayoutMk cId="1191923766" sldId="2147484022"/>
          </pc:sldLayoutMkLst>
        </pc:sldLayoutChg>
        <pc:sldLayoutChg chg="new del replId">
          <pc:chgData name="Helen Askounis" userId="68a4b384-4e9b-4052-97e7-99fc9c1de512" providerId="ADAL" clId="{A474C240-F580-4771-B671-17835BFCFF31}" dt="2023-11-24T18:09:45.668" v="215" actId="2696"/>
          <pc:sldLayoutMkLst>
            <pc:docMk/>
            <pc:sldMasterMk cId="2147548183" sldId="2147484020"/>
            <pc:sldLayoutMk cId="3115538128" sldId="2147484023"/>
          </pc:sldLayoutMkLst>
        </pc:sldLayoutChg>
        <pc:sldLayoutChg chg="new del replId">
          <pc:chgData name="Helen Askounis" userId="68a4b384-4e9b-4052-97e7-99fc9c1de512" providerId="ADAL" clId="{A474C240-F580-4771-B671-17835BFCFF31}" dt="2023-11-24T18:09:45.668" v="216" actId="2696"/>
          <pc:sldLayoutMkLst>
            <pc:docMk/>
            <pc:sldMasterMk cId="2147548183" sldId="2147484020"/>
            <pc:sldLayoutMk cId="1742341992" sldId="2147484024"/>
          </pc:sldLayoutMkLst>
        </pc:sldLayoutChg>
        <pc:sldLayoutChg chg="new del replId">
          <pc:chgData name="Helen Askounis" userId="68a4b384-4e9b-4052-97e7-99fc9c1de512" providerId="ADAL" clId="{A474C240-F580-4771-B671-17835BFCFF31}" dt="2023-11-24T18:09:45.683" v="217" actId="2696"/>
          <pc:sldLayoutMkLst>
            <pc:docMk/>
            <pc:sldMasterMk cId="2147548183" sldId="2147484020"/>
            <pc:sldLayoutMk cId="3457106404" sldId="2147484025"/>
          </pc:sldLayoutMkLst>
        </pc:sldLayoutChg>
        <pc:sldLayoutChg chg="new del replId">
          <pc:chgData name="Helen Askounis" userId="68a4b384-4e9b-4052-97e7-99fc9c1de512" providerId="ADAL" clId="{A474C240-F580-4771-B671-17835BFCFF31}" dt="2023-11-24T18:09:45.699" v="218" actId="2696"/>
          <pc:sldLayoutMkLst>
            <pc:docMk/>
            <pc:sldMasterMk cId="2147548183" sldId="2147484020"/>
            <pc:sldLayoutMk cId="2453681370" sldId="2147484026"/>
          </pc:sldLayoutMkLst>
        </pc:sldLayoutChg>
        <pc:sldLayoutChg chg="new del replId">
          <pc:chgData name="Helen Askounis" userId="68a4b384-4e9b-4052-97e7-99fc9c1de512" providerId="ADAL" clId="{A474C240-F580-4771-B671-17835BFCFF31}" dt="2023-11-24T18:09:45.699" v="219" actId="2696"/>
          <pc:sldLayoutMkLst>
            <pc:docMk/>
            <pc:sldMasterMk cId="2147548183" sldId="2147484020"/>
            <pc:sldLayoutMk cId="1285541082" sldId="2147484027"/>
          </pc:sldLayoutMkLst>
        </pc:sldLayoutChg>
        <pc:sldLayoutChg chg="new del replId">
          <pc:chgData name="Helen Askounis" userId="68a4b384-4e9b-4052-97e7-99fc9c1de512" providerId="ADAL" clId="{A474C240-F580-4771-B671-17835BFCFF31}" dt="2023-11-24T18:09:45.715" v="220" actId="2696"/>
          <pc:sldLayoutMkLst>
            <pc:docMk/>
            <pc:sldMasterMk cId="2147548183" sldId="2147484020"/>
            <pc:sldLayoutMk cId="449716376" sldId="2147484028"/>
          </pc:sldLayoutMkLst>
        </pc:sldLayoutChg>
        <pc:sldLayoutChg chg="new del replId">
          <pc:chgData name="Helen Askounis" userId="68a4b384-4e9b-4052-97e7-99fc9c1de512" providerId="ADAL" clId="{A474C240-F580-4771-B671-17835BFCFF31}" dt="2023-11-24T18:09:45.715" v="221" actId="2696"/>
          <pc:sldLayoutMkLst>
            <pc:docMk/>
            <pc:sldMasterMk cId="2147548183" sldId="2147484020"/>
            <pc:sldLayoutMk cId="652910058" sldId="2147484029"/>
          </pc:sldLayoutMkLst>
        </pc:sldLayoutChg>
        <pc:sldLayoutChg chg="new del replId">
          <pc:chgData name="Helen Askounis" userId="68a4b384-4e9b-4052-97e7-99fc9c1de512" providerId="ADAL" clId="{A474C240-F580-4771-B671-17835BFCFF31}" dt="2023-11-24T18:09:45.715" v="222" actId="2696"/>
          <pc:sldLayoutMkLst>
            <pc:docMk/>
            <pc:sldMasterMk cId="2147548183" sldId="2147484020"/>
            <pc:sldLayoutMk cId="3074340770" sldId="2147484030"/>
          </pc:sldLayoutMkLst>
        </pc:sldLayoutChg>
        <pc:sldLayoutChg chg="new del replId">
          <pc:chgData name="Helen Askounis" userId="68a4b384-4e9b-4052-97e7-99fc9c1de512" providerId="ADAL" clId="{A474C240-F580-4771-B671-17835BFCFF31}" dt="2023-11-24T18:09:45.730" v="223" actId="2696"/>
          <pc:sldLayoutMkLst>
            <pc:docMk/>
            <pc:sldMasterMk cId="2147548183" sldId="2147484020"/>
            <pc:sldLayoutMk cId="381226881" sldId="2147484031"/>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en-US" sz="1100" dirty="0"/>
              <a:t>Unemployment, youth total (% of total labor force ages 15-24), modeled ILO estimate</a:t>
            </a:r>
            <a:endParaRPr lang="en-CA" sz="1100" dirty="0"/>
          </a:p>
        </c:rich>
      </c:tx>
      <c:layout>
        <c:manualLayout>
          <c:xMode val="edge"/>
          <c:yMode val="edge"/>
          <c:x val="0.12274459852102747"/>
          <c:y val="3.005875766315429E-2"/>
        </c:manualLayout>
      </c:layout>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'Youth Unemployment rate'!$B$1</c:f>
              <c:strCache>
                <c:ptCount val="1"/>
                <c:pt idx="0">
                  <c:v>Global</c:v>
                </c:pt>
              </c:strCache>
            </c:strRef>
          </c:tx>
          <c:spPr>
            <a:ln w="28575" cap="rnd">
              <a:solidFill>
                <a:schemeClr val="accent1"/>
              </a:solidFill>
              <a:round/>
            </a:ln>
            <a:effectLst/>
          </c:spPr>
          <c:marker>
            <c:symbol val="none"/>
          </c:marker>
          <c:cat>
            <c:numRef>
              <c:f>'Youth Unemployment rate'!$A$2:$A$12</c:f>
              <c:numCache>
                <c:formatCode>0</c:formatCode>
                <c:ptCount val="11"/>
                <c:pt idx="0">
                  <c:v>2012</c:v>
                </c:pt>
                <c:pt idx="1">
                  <c:v>2013</c:v>
                </c:pt>
                <c:pt idx="2">
                  <c:v>2014</c:v>
                </c:pt>
                <c:pt idx="3">
                  <c:v>2015</c:v>
                </c:pt>
                <c:pt idx="4">
                  <c:v>2016</c:v>
                </c:pt>
                <c:pt idx="5">
                  <c:v>2017</c:v>
                </c:pt>
                <c:pt idx="6">
                  <c:v>2018</c:v>
                </c:pt>
                <c:pt idx="7">
                  <c:v>2019</c:v>
                </c:pt>
                <c:pt idx="8">
                  <c:v>2020</c:v>
                </c:pt>
                <c:pt idx="9">
                  <c:v>2021</c:v>
                </c:pt>
                <c:pt idx="10">
                  <c:v>2022</c:v>
                </c:pt>
              </c:numCache>
            </c:numRef>
          </c:cat>
          <c:val>
            <c:numRef>
              <c:f>'Youth Unemployment rate'!$B$2:$B$12</c:f>
              <c:numCache>
                <c:formatCode>0.00</c:formatCode>
                <c:ptCount val="11"/>
                <c:pt idx="0">
                  <c:v>14.7</c:v>
                </c:pt>
                <c:pt idx="1">
                  <c:v>14.98</c:v>
                </c:pt>
                <c:pt idx="2">
                  <c:v>15.08</c:v>
                </c:pt>
                <c:pt idx="3">
                  <c:v>15.56</c:v>
                </c:pt>
                <c:pt idx="4">
                  <c:v>15.86</c:v>
                </c:pt>
                <c:pt idx="5">
                  <c:v>15.96</c:v>
                </c:pt>
                <c:pt idx="6">
                  <c:v>15.92</c:v>
                </c:pt>
                <c:pt idx="7">
                  <c:v>15.24</c:v>
                </c:pt>
                <c:pt idx="8">
                  <c:v>18.399999999999999</c:v>
                </c:pt>
                <c:pt idx="9">
                  <c:v>15.36</c:v>
                </c:pt>
                <c:pt idx="10">
                  <c:v>15.58</c:v>
                </c:pt>
              </c:numCache>
            </c:numRef>
          </c:val>
          <c:smooth val="0"/>
          <c:extLst>
            <c:ext xmlns:c16="http://schemas.microsoft.com/office/drawing/2014/chart" uri="{C3380CC4-5D6E-409C-BE32-E72D297353CC}">
              <c16:uniqueId val="{00000000-E39A-462F-B888-6BD42B34FBFE}"/>
            </c:ext>
          </c:extLst>
        </c:ser>
        <c:ser>
          <c:idx val="1"/>
          <c:order val="1"/>
          <c:tx>
            <c:strRef>
              <c:f>'Youth Unemployment rate'!$C$1</c:f>
              <c:strCache>
                <c:ptCount val="1"/>
                <c:pt idx="0">
                  <c:v>Kenya</c:v>
                </c:pt>
              </c:strCache>
            </c:strRef>
          </c:tx>
          <c:spPr>
            <a:ln w="28575" cap="rnd">
              <a:solidFill>
                <a:schemeClr val="accent2"/>
              </a:solidFill>
              <a:round/>
            </a:ln>
            <a:effectLst/>
          </c:spPr>
          <c:marker>
            <c:symbol val="none"/>
          </c:marker>
          <c:cat>
            <c:numRef>
              <c:f>'Youth Unemployment rate'!$A$2:$A$12</c:f>
              <c:numCache>
                <c:formatCode>0</c:formatCode>
                <c:ptCount val="11"/>
                <c:pt idx="0">
                  <c:v>2012</c:v>
                </c:pt>
                <c:pt idx="1">
                  <c:v>2013</c:v>
                </c:pt>
                <c:pt idx="2">
                  <c:v>2014</c:v>
                </c:pt>
                <c:pt idx="3">
                  <c:v>2015</c:v>
                </c:pt>
                <c:pt idx="4">
                  <c:v>2016</c:v>
                </c:pt>
                <c:pt idx="5">
                  <c:v>2017</c:v>
                </c:pt>
                <c:pt idx="6">
                  <c:v>2018</c:v>
                </c:pt>
                <c:pt idx="7">
                  <c:v>2019</c:v>
                </c:pt>
                <c:pt idx="8">
                  <c:v>2020</c:v>
                </c:pt>
                <c:pt idx="9">
                  <c:v>2021</c:v>
                </c:pt>
                <c:pt idx="10">
                  <c:v>2022</c:v>
                </c:pt>
              </c:numCache>
            </c:numRef>
          </c:cat>
          <c:val>
            <c:numRef>
              <c:f>'Youth Unemployment rate'!$C$2:$C$12</c:f>
              <c:numCache>
                <c:formatCode>0.00</c:formatCode>
                <c:ptCount val="11"/>
                <c:pt idx="0">
                  <c:v>7.2359999999999998</c:v>
                </c:pt>
                <c:pt idx="1">
                  <c:v>7.2969999999999997</c:v>
                </c:pt>
                <c:pt idx="2">
                  <c:v>7.3070000000000004</c:v>
                </c:pt>
                <c:pt idx="3">
                  <c:v>7.3380000000000001</c:v>
                </c:pt>
                <c:pt idx="4">
                  <c:v>7.3739999999999997</c:v>
                </c:pt>
                <c:pt idx="5">
                  <c:v>9.048</c:v>
                </c:pt>
                <c:pt idx="6">
                  <c:v>10.689</c:v>
                </c:pt>
                <c:pt idx="7">
                  <c:v>12.43</c:v>
                </c:pt>
                <c:pt idx="8">
                  <c:v>13.83</c:v>
                </c:pt>
                <c:pt idx="9">
                  <c:v>13.475</c:v>
                </c:pt>
                <c:pt idx="10">
                  <c:v>13.352</c:v>
                </c:pt>
              </c:numCache>
            </c:numRef>
          </c:val>
          <c:smooth val="0"/>
          <c:extLst>
            <c:ext xmlns:c16="http://schemas.microsoft.com/office/drawing/2014/chart" uri="{C3380CC4-5D6E-409C-BE32-E72D297353CC}">
              <c16:uniqueId val="{00000001-E39A-462F-B888-6BD42B34FBFE}"/>
            </c:ext>
          </c:extLst>
        </c:ser>
        <c:dLbls>
          <c:showLegendKey val="0"/>
          <c:showVal val="0"/>
          <c:showCatName val="0"/>
          <c:showSerName val="0"/>
          <c:showPercent val="0"/>
          <c:showBubbleSize val="0"/>
        </c:dLbls>
        <c:smooth val="0"/>
        <c:axId val="511766511"/>
        <c:axId val="1140242543"/>
      </c:lineChart>
      <c:catAx>
        <c:axId val="511766511"/>
        <c:scaling>
          <c:orientation val="minMax"/>
        </c:scaling>
        <c:delete val="0"/>
        <c:axPos val="b"/>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0242543"/>
        <c:crosses val="autoZero"/>
        <c:auto val="1"/>
        <c:lblAlgn val="ctr"/>
        <c:lblOffset val="100"/>
        <c:noMultiLvlLbl val="0"/>
      </c:catAx>
      <c:valAx>
        <c:axId val="1140242543"/>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11766511"/>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'ICT Stats'!$B$1</c:f>
              <c:strCache>
                <c:ptCount val="1"/>
                <c:pt idx="0">
                  <c:v>Individuals using the Internet (% of population) </c:v>
                </c:pt>
              </c:strCache>
            </c:strRef>
          </c:tx>
          <c:spPr>
            <a:ln w="28575" cap="rnd">
              <a:solidFill>
                <a:schemeClr val="accent1"/>
              </a:solidFill>
              <a:round/>
            </a:ln>
            <a:effectLst/>
          </c:spPr>
          <c:marker>
            <c:symbol val="none"/>
          </c:marker>
          <c:cat>
            <c:numRef>
              <c:f>'ICT Stats'!$A$2:$A$12</c:f>
              <c:numCache>
                <c:formatCode>0</c:formatCode>
                <c:ptCount val="11"/>
                <c:pt idx="0">
                  <c:v>2011</c:v>
                </c:pt>
                <c:pt idx="1">
                  <c:v>2012</c:v>
                </c:pt>
                <c:pt idx="2">
                  <c:v>2013</c:v>
                </c:pt>
                <c:pt idx="3">
                  <c:v>2014</c:v>
                </c:pt>
                <c:pt idx="4">
                  <c:v>2015</c:v>
                </c:pt>
                <c:pt idx="5">
                  <c:v>2016</c:v>
                </c:pt>
                <c:pt idx="6">
                  <c:v>2017</c:v>
                </c:pt>
                <c:pt idx="7">
                  <c:v>2018</c:v>
                </c:pt>
                <c:pt idx="8">
                  <c:v>2019</c:v>
                </c:pt>
                <c:pt idx="9">
                  <c:v>2020</c:v>
                </c:pt>
                <c:pt idx="10">
                  <c:v>2021</c:v>
                </c:pt>
              </c:numCache>
            </c:numRef>
          </c:cat>
          <c:val>
            <c:numRef>
              <c:f>'ICT Stats'!$B$2:$B$12</c:f>
              <c:numCache>
                <c:formatCode>0.00</c:formatCode>
                <c:ptCount val="11"/>
                <c:pt idx="0">
                  <c:v>8.8000000000000007</c:v>
                </c:pt>
                <c:pt idx="1">
                  <c:v>10.5</c:v>
                </c:pt>
                <c:pt idx="2">
                  <c:v>13</c:v>
                </c:pt>
                <c:pt idx="3">
                  <c:v>16.5</c:v>
                </c:pt>
                <c:pt idx="4">
                  <c:v>16.587</c:v>
                </c:pt>
                <c:pt idx="5">
                  <c:v>16.600000000000001</c:v>
                </c:pt>
                <c:pt idx="6">
                  <c:v>17.827000000000002</c:v>
                </c:pt>
                <c:pt idx="7">
                  <c:v>19.5</c:v>
                </c:pt>
                <c:pt idx="8">
                  <c:v>22.667999999999999</c:v>
                </c:pt>
                <c:pt idx="9">
                  <c:v>25.532</c:v>
                </c:pt>
                <c:pt idx="10">
                  <c:v>28.7575</c:v>
                </c:pt>
              </c:numCache>
            </c:numRef>
          </c:val>
          <c:smooth val="0"/>
          <c:extLst>
            <c:ext xmlns:c16="http://schemas.microsoft.com/office/drawing/2014/chart" uri="{C3380CC4-5D6E-409C-BE32-E72D297353CC}">
              <c16:uniqueId val="{00000000-C72D-4CC2-9761-4DB47F3E80F5}"/>
            </c:ext>
          </c:extLst>
        </c:ser>
        <c:ser>
          <c:idx val="1"/>
          <c:order val="1"/>
          <c:tx>
            <c:strRef>
              <c:f>'ICT Stats'!$C$1</c:f>
              <c:strCache>
                <c:ptCount val="1"/>
                <c:pt idx="0">
                  <c:v>Mobile cellular subscriptions (per 100 people)</c:v>
                </c:pt>
              </c:strCache>
            </c:strRef>
          </c:tx>
          <c:spPr>
            <a:ln w="28575" cap="rnd">
              <a:solidFill>
                <a:schemeClr val="accent2"/>
              </a:solidFill>
              <a:round/>
            </a:ln>
            <a:effectLst/>
          </c:spPr>
          <c:marker>
            <c:symbol val="none"/>
          </c:marker>
          <c:cat>
            <c:numRef>
              <c:f>'ICT Stats'!$A$2:$A$12</c:f>
              <c:numCache>
                <c:formatCode>0</c:formatCode>
                <c:ptCount val="11"/>
                <c:pt idx="0">
                  <c:v>2011</c:v>
                </c:pt>
                <c:pt idx="1">
                  <c:v>2012</c:v>
                </c:pt>
                <c:pt idx="2">
                  <c:v>2013</c:v>
                </c:pt>
                <c:pt idx="3">
                  <c:v>2014</c:v>
                </c:pt>
                <c:pt idx="4">
                  <c:v>2015</c:v>
                </c:pt>
                <c:pt idx="5">
                  <c:v>2016</c:v>
                </c:pt>
                <c:pt idx="6">
                  <c:v>2017</c:v>
                </c:pt>
                <c:pt idx="7">
                  <c:v>2018</c:v>
                </c:pt>
                <c:pt idx="8">
                  <c:v>2019</c:v>
                </c:pt>
                <c:pt idx="9">
                  <c:v>2020</c:v>
                </c:pt>
                <c:pt idx="10">
                  <c:v>2021</c:v>
                </c:pt>
              </c:numCache>
            </c:numRef>
          </c:cat>
          <c:val>
            <c:numRef>
              <c:f>'ICT Stats'!$C$2:$C$12</c:f>
              <c:numCache>
                <c:formatCode>0.00</c:formatCode>
                <c:ptCount val="11"/>
                <c:pt idx="0">
                  <c:v>62.86</c:v>
                </c:pt>
                <c:pt idx="1">
                  <c:v>70.28</c:v>
                </c:pt>
                <c:pt idx="2">
                  <c:v>71.06</c:v>
                </c:pt>
                <c:pt idx="3">
                  <c:v>73.38</c:v>
                </c:pt>
                <c:pt idx="4">
                  <c:v>80.5</c:v>
                </c:pt>
                <c:pt idx="5">
                  <c:v>81.39</c:v>
                </c:pt>
                <c:pt idx="6">
                  <c:v>87.47</c:v>
                </c:pt>
                <c:pt idx="7">
                  <c:v>99.094999999999999</c:v>
                </c:pt>
                <c:pt idx="8">
                  <c:v>107.07299999999999</c:v>
                </c:pt>
                <c:pt idx="9">
                  <c:v>118.126</c:v>
                </c:pt>
                <c:pt idx="10">
                  <c:v>122.79</c:v>
                </c:pt>
              </c:numCache>
            </c:numRef>
          </c:val>
          <c:smooth val="0"/>
          <c:extLst>
            <c:ext xmlns:c16="http://schemas.microsoft.com/office/drawing/2014/chart" uri="{C3380CC4-5D6E-409C-BE32-E72D297353CC}">
              <c16:uniqueId val="{00000001-C72D-4CC2-9761-4DB47F3E80F5}"/>
            </c:ext>
          </c:extLst>
        </c:ser>
        <c:dLbls>
          <c:showLegendKey val="0"/>
          <c:showVal val="0"/>
          <c:showCatName val="0"/>
          <c:showSerName val="0"/>
          <c:showPercent val="0"/>
          <c:showBubbleSize val="0"/>
        </c:dLbls>
        <c:smooth val="0"/>
        <c:axId val="511766511"/>
        <c:axId val="1140242543"/>
      </c:lineChart>
      <c:catAx>
        <c:axId val="511766511"/>
        <c:scaling>
          <c:orientation val="minMax"/>
        </c:scaling>
        <c:delete val="0"/>
        <c:axPos val="b"/>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0242543"/>
        <c:crosses val="autoZero"/>
        <c:auto val="1"/>
        <c:lblAlgn val="ctr"/>
        <c:lblOffset val="100"/>
        <c:noMultiLvlLbl val="0"/>
      </c:catAx>
      <c:valAx>
        <c:axId val="1140242543"/>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11766511"/>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image" Target="../media/image76.png"/></Relationships>
</file>

<file path=ppt/diagrams/_rels/drawing1.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image" Target="../media/image76.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284425-1EC9-4595-9CC9-4C2D18B9054B}" type="doc">
      <dgm:prSet loTypeId="urn:microsoft.com/office/officeart/2005/8/layout/hList7" loCatId="list" qsTypeId="urn:microsoft.com/office/officeart/2005/8/quickstyle/simple1" qsCatId="simple" csTypeId="urn:microsoft.com/office/officeart/2005/8/colors/colorful1" csCatId="colorful" phldr="1"/>
      <dgm:spPr/>
    </dgm:pt>
    <dgm:pt modelId="{C9CE5F31-05F6-495B-A2A9-84F311FF03E2}">
      <dgm:prSet phldrT="[Text]"/>
      <dgm:spPr/>
      <dgm:t>
        <a:bodyPr/>
        <a:lstStyle/>
        <a:p>
          <a:r>
            <a:rPr lang="en-US" dirty="0"/>
            <a:t>Face-to-Face Courses</a:t>
          </a:r>
        </a:p>
      </dgm:t>
    </dgm:pt>
    <dgm:pt modelId="{AD56D084-7FD1-43F8-80CA-76AA057F1493}" type="parTrans" cxnId="{4C7B0155-587B-4B5F-AF86-FD870CAB577C}">
      <dgm:prSet/>
      <dgm:spPr/>
      <dgm:t>
        <a:bodyPr/>
        <a:lstStyle/>
        <a:p>
          <a:endParaRPr lang="en-US"/>
        </a:p>
      </dgm:t>
    </dgm:pt>
    <dgm:pt modelId="{C6563F78-CBD7-4B07-B53A-F3580BCDCDAC}" type="sibTrans" cxnId="{4C7B0155-587B-4B5F-AF86-FD870CAB577C}">
      <dgm:prSet/>
      <dgm:spPr/>
      <dgm:t>
        <a:bodyPr/>
        <a:lstStyle/>
        <a:p>
          <a:endParaRPr lang="en-US"/>
        </a:p>
      </dgm:t>
    </dgm:pt>
    <dgm:pt modelId="{94CEF403-4FAF-4B86-BFE8-C92E1730CCDD}">
      <dgm:prSet phldrT="[Text]"/>
      <dgm:spPr/>
      <dgm:t>
        <a:bodyPr/>
        <a:lstStyle/>
        <a:p>
          <a:r>
            <a:rPr lang="en-US" dirty="0"/>
            <a:t>Blended Courses</a:t>
          </a:r>
        </a:p>
      </dgm:t>
    </dgm:pt>
    <dgm:pt modelId="{F660DF38-02DD-4504-811B-18674D8F4057}" type="parTrans" cxnId="{E421E21D-4D55-4827-AD2D-3A1333FCCD9A}">
      <dgm:prSet/>
      <dgm:spPr/>
      <dgm:t>
        <a:bodyPr/>
        <a:lstStyle/>
        <a:p>
          <a:endParaRPr lang="en-US"/>
        </a:p>
      </dgm:t>
    </dgm:pt>
    <dgm:pt modelId="{A5C8FE92-EC92-490B-A8E6-9FDC0D2C7E94}" type="sibTrans" cxnId="{E421E21D-4D55-4827-AD2D-3A1333FCCD9A}">
      <dgm:prSet/>
      <dgm:spPr/>
      <dgm:t>
        <a:bodyPr/>
        <a:lstStyle/>
        <a:p>
          <a:endParaRPr lang="en-US"/>
        </a:p>
      </dgm:t>
    </dgm:pt>
    <dgm:pt modelId="{2A9EE0A9-52CA-4806-BB1C-424014665114}">
      <dgm:prSet phldrT="[Text]"/>
      <dgm:spPr>
        <a:solidFill>
          <a:srgbClr val="EA1A73"/>
        </a:solidFill>
      </dgm:spPr>
      <dgm:t>
        <a:bodyPr/>
        <a:lstStyle/>
        <a:p>
          <a:r>
            <a:rPr lang="en-US" dirty="0"/>
            <a:t>Distance/Online Courses</a:t>
          </a:r>
        </a:p>
      </dgm:t>
    </dgm:pt>
    <dgm:pt modelId="{D8943ED8-155A-4FEC-8B6D-CFDE30E694B7}" type="parTrans" cxnId="{44387DB1-03F8-4ADE-A0B3-054FB0B8FBC8}">
      <dgm:prSet/>
      <dgm:spPr/>
      <dgm:t>
        <a:bodyPr/>
        <a:lstStyle/>
        <a:p>
          <a:endParaRPr lang="en-US"/>
        </a:p>
      </dgm:t>
    </dgm:pt>
    <dgm:pt modelId="{AC1E3904-4F84-4EC0-A30F-9AA443E93C4B}" type="sibTrans" cxnId="{44387DB1-03F8-4ADE-A0B3-054FB0B8FBC8}">
      <dgm:prSet/>
      <dgm:spPr/>
      <dgm:t>
        <a:bodyPr/>
        <a:lstStyle/>
        <a:p>
          <a:endParaRPr lang="en-US"/>
        </a:p>
      </dgm:t>
    </dgm:pt>
    <dgm:pt modelId="{71AB7BEA-2F48-4BA8-B62C-42A40F572AA6}" type="pres">
      <dgm:prSet presAssocID="{DC284425-1EC9-4595-9CC9-4C2D18B9054B}" presName="Name0" presStyleCnt="0">
        <dgm:presLayoutVars>
          <dgm:dir/>
          <dgm:resizeHandles val="exact"/>
        </dgm:presLayoutVars>
      </dgm:prSet>
      <dgm:spPr/>
    </dgm:pt>
    <dgm:pt modelId="{DFE7294B-386D-47B5-B411-B0974BDF6C83}" type="pres">
      <dgm:prSet presAssocID="{DC284425-1EC9-4595-9CC9-4C2D18B9054B}" presName="fgShape" presStyleLbl="fgShp" presStyleIdx="0" presStyleCnt="1" custScaleX="72098" custLinFactNeighborX="18299" custLinFactNeighborY="11111"/>
      <dgm:spPr>
        <a:solidFill>
          <a:schemeClr val="tx1"/>
        </a:solidFill>
      </dgm:spPr>
    </dgm:pt>
    <dgm:pt modelId="{97508FF4-69BA-4654-8A1A-0D6D5098111A}" type="pres">
      <dgm:prSet presAssocID="{DC284425-1EC9-4595-9CC9-4C2D18B9054B}" presName="linComp" presStyleCnt="0"/>
      <dgm:spPr/>
    </dgm:pt>
    <dgm:pt modelId="{D8A42A5A-473B-4EEB-9687-0CC13B32C3F6}" type="pres">
      <dgm:prSet presAssocID="{C9CE5F31-05F6-495B-A2A9-84F311FF03E2}" presName="compNode" presStyleCnt="0"/>
      <dgm:spPr/>
    </dgm:pt>
    <dgm:pt modelId="{CAECA29D-1AAC-46BD-ABAF-D8E762BD16A1}" type="pres">
      <dgm:prSet presAssocID="{C9CE5F31-05F6-495B-A2A9-84F311FF03E2}" presName="bkgdShape" presStyleLbl="node1" presStyleIdx="0" presStyleCnt="3"/>
      <dgm:spPr/>
    </dgm:pt>
    <dgm:pt modelId="{E96E324A-D302-4602-AC69-D4616C8E6554}" type="pres">
      <dgm:prSet presAssocID="{C9CE5F31-05F6-495B-A2A9-84F311FF03E2}" presName="nodeTx" presStyleLbl="node1" presStyleIdx="0" presStyleCnt="3">
        <dgm:presLayoutVars>
          <dgm:bulletEnabled val="1"/>
        </dgm:presLayoutVars>
      </dgm:prSet>
      <dgm:spPr/>
    </dgm:pt>
    <dgm:pt modelId="{63FB795D-6CA3-43A9-A209-8F60478B43CD}" type="pres">
      <dgm:prSet presAssocID="{C9CE5F31-05F6-495B-A2A9-84F311FF03E2}" presName="invisiNode" presStyleLbl="node1" presStyleIdx="0" presStyleCnt="3"/>
      <dgm:spPr/>
    </dgm:pt>
    <dgm:pt modelId="{B4B8514C-DC19-4606-B092-AB2423EAF7FF}" type="pres">
      <dgm:prSet presAssocID="{C9CE5F31-05F6-495B-A2A9-84F311FF03E2}" presName="imagNode" presStyleLbl="fgImgPlace1" presStyleIdx="0" presStyleCnt="3" custScaleX="116010" custScaleY="116010"/>
      <dgm:spPr>
        <a:blipFill>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dgm:spPr>
    </dgm:pt>
    <dgm:pt modelId="{7260B19D-9D7C-43D1-9D27-F6867E2ACEE9}" type="pres">
      <dgm:prSet presAssocID="{C6563F78-CBD7-4B07-B53A-F3580BCDCDAC}" presName="sibTrans" presStyleLbl="sibTrans2D1" presStyleIdx="0" presStyleCnt="0"/>
      <dgm:spPr/>
    </dgm:pt>
    <dgm:pt modelId="{8F4351FC-0811-4D40-B262-F32FCCBBA4E4}" type="pres">
      <dgm:prSet presAssocID="{94CEF403-4FAF-4B86-BFE8-C92E1730CCDD}" presName="compNode" presStyleCnt="0"/>
      <dgm:spPr/>
    </dgm:pt>
    <dgm:pt modelId="{D55E98E5-47FB-496A-B7B7-D8953D38879B}" type="pres">
      <dgm:prSet presAssocID="{94CEF403-4FAF-4B86-BFE8-C92E1730CCDD}" presName="bkgdShape" presStyleLbl="node1" presStyleIdx="1" presStyleCnt="3"/>
      <dgm:spPr/>
    </dgm:pt>
    <dgm:pt modelId="{E81E9CDA-50D6-47DB-9806-FE51ACFBE02A}" type="pres">
      <dgm:prSet presAssocID="{94CEF403-4FAF-4B86-BFE8-C92E1730CCDD}" presName="nodeTx" presStyleLbl="node1" presStyleIdx="1" presStyleCnt="3">
        <dgm:presLayoutVars>
          <dgm:bulletEnabled val="1"/>
        </dgm:presLayoutVars>
      </dgm:prSet>
      <dgm:spPr/>
    </dgm:pt>
    <dgm:pt modelId="{7AC69106-877C-4902-95FD-4F4C46F7ED44}" type="pres">
      <dgm:prSet presAssocID="{94CEF403-4FAF-4B86-BFE8-C92E1730CCDD}" presName="invisiNode" presStyleLbl="node1" presStyleIdx="1" presStyleCnt="3"/>
      <dgm:spPr/>
    </dgm:pt>
    <dgm:pt modelId="{14FC36B1-9581-473D-B74E-352ABEB6A1AC}" type="pres">
      <dgm:prSet presAssocID="{94CEF403-4FAF-4B86-BFE8-C92E1730CCDD}" presName="imagNode" presStyleLbl="fgImgPlace1" presStyleIdx="1" presStyleCnt="3" custScaleX="116010" custScaleY="116010"/>
      <dgm:spPr>
        <a:blipFill>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dgm:spPr>
    </dgm:pt>
    <dgm:pt modelId="{A8295910-B4D7-4C19-95A7-1DE9ACF8BB3B}" type="pres">
      <dgm:prSet presAssocID="{A5C8FE92-EC92-490B-A8E6-9FDC0D2C7E94}" presName="sibTrans" presStyleLbl="sibTrans2D1" presStyleIdx="0" presStyleCnt="0"/>
      <dgm:spPr/>
    </dgm:pt>
    <dgm:pt modelId="{0481344C-8810-4899-AF32-0C1D8EB1C7EB}" type="pres">
      <dgm:prSet presAssocID="{2A9EE0A9-52CA-4806-BB1C-424014665114}" presName="compNode" presStyleCnt="0"/>
      <dgm:spPr/>
    </dgm:pt>
    <dgm:pt modelId="{1929DFD7-E3C3-4DA3-ABD4-BF2764C39D3F}" type="pres">
      <dgm:prSet presAssocID="{2A9EE0A9-52CA-4806-BB1C-424014665114}" presName="bkgdShape" presStyleLbl="node1" presStyleIdx="2" presStyleCnt="3" custLinFactNeighborX="-956"/>
      <dgm:spPr/>
    </dgm:pt>
    <dgm:pt modelId="{A9EC990F-B7FA-405A-A816-BB9A35580AFD}" type="pres">
      <dgm:prSet presAssocID="{2A9EE0A9-52CA-4806-BB1C-424014665114}" presName="nodeTx" presStyleLbl="node1" presStyleIdx="2" presStyleCnt="3">
        <dgm:presLayoutVars>
          <dgm:bulletEnabled val="1"/>
        </dgm:presLayoutVars>
      </dgm:prSet>
      <dgm:spPr/>
    </dgm:pt>
    <dgm:pt modelId="{A6C06AC8-8778-4E33-8E0A-468D665152E3}" type="pres">
      <dgm:prSet presAssocID="{2A9EE0A9-52CA-4806-BB1C-424014665114}" presName="invisiNode" presStyleLbl="node1" presStyleIdx="2" presStyleCnt="3"/>
      <dgm:spPr/>
    </dgm:pt>
    <dgm:pt modelId="{277265E0-999A-4CCA-B20F-9A6C57E7912B}" type="pres">
      <dgm:prSet presAssocID="{2A9EE0A9-52CA-4806-BB1C-424014665114}" presName="imagNode" presStyleLbl="fgImgPlace1" presStyleIdx="2" presStyleCnt="3" custScaleX="116010" custScaleY="116010"/>
      <dgm:spPr>
        <a:blipFill>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dgm:spPr>
    </dgm:pt>
  </dgm:ptLst>
  <dgm:cxnLst>
    <dgm:cxn modelId="{FD80D417-2AE7-441D-8F50-DF338580291B}" type="presOf" srcId="{DC284425-1EC9-4595-9CC9-4C2D18B9054B}" destId="{71AB7BEA-2F48-4BA8-B62C-42A40F572AA6}" srcOrd="0" destOrd="0" presId="urn:microsoft.com/office/officeart/2005/8/layout/hList7"/>
    <dgm:cxn modelId="{E421E21D-4D55-4827-AD2D-3A1333FCCD9A}" srcId="{DC284425-1EC9-4595-9CC9-4C2D18B9054B}" destId="{94CEF403-4FAF-4B86-BFE8-C92E1730CCDD}" srcOrd="1" destOrd="0" parTransId="{F660DF38-02DD-4504-811B-18674D8F4057}" sibTransId="{A5C8FE92-EC92-490B-A8E6-9FDC0D2C7E94}"/>
    <dgm:cxn modelId="{EC7AD936-5F0D-420A-A1BA-6F0290402100}" type="presOf" srcId="{C9CE5F31-05F6-495B-A2A9-84F311FF03E2}" destId="{CAECA29D-1AAC-46BD-ABAF-D8E762BD16A1}" srcOrd="0" destOrd="0" presId="urn:microsoft.com/office/officeart/2005/8/layout/hList7"/>
    <dgm:cxn modelId="{B233DE67-D4C2-42A5-8737-4D94955A58C2}" type="presOf" srcId="{94CEF403-4FAF-4B86-BFE8-C92E1730CCDD}" destId="{E81E9CDA-50D6-47DB-9806-FE51ACFBE02A}" srcOrd="1" destOrd="0" presId="urn:microsoft.com/office/officeart/2005/8/layout/hList7"/>
    <dgm:cxn modelId="{C7FE7468-74EA-4FC9-9B0C-FC19642824EA}" type="presOf" srcId="{2A9EE0A9-52CA-4806-BB1C-424014665114}" destId="{1929DFD7-E3C3-4DA3-ABD4-BF2764C39D3F}" srcOrd="0" destOrd="0" presId="urn:microsoft.com/office/officeart/2005/8/layout/hList7"/>
    <dgm:cxn modelId="{1552B46A-3D39-4AD1-A26A-0EAC7E8676CA}" type="presOf" srcId="{C6563F78-CBD7-4B07-B53A-F3580BCDCDAC}" destId="{7260B19D-9D7C-43D1-9D27-F6867E2ACEE9}" srcOrd="0" destOrd="0" presId="urn:microsoft.com/office/officeart/2005/8/layout/hList7"/>
    <dgm:cxn modelId="{4C7B0155-587B-4B5F-AF86-FD870CAB577C}" srcId="{DC284425-1EC9-4595-9CC9-4C2D18B9054B}" destId="{C9CE5F31-05F6-495B-A2A9-84F311FF03E2}" srcOrd="0" destOrd="0" parTransId="{AD56D084-7FD1-43F8-80CA-76AA057F1493}" sibTransId="{C6563F78-CBD7-4B07-B53A-F3580BCDCDAC}"/>
    <dgm:cxn modelId="{8A1FA957-AAB3-4660-BE41-E52C8B583A2F}" type="presOf" srcId="{94CEF403-4FAF-4B86-BFE8-C92E1730CCDD}" destId="{D55E98E5-47FB-496A-B7B7-D8953D38879B}" srcOrd="0" destOrd="0" presId="urn:microsoft.com/office/officeart/2005/8/layout/hList7"/>
    <dgm:cxn modelId="{C034BB78-98BA-40C3-AB04-C550A793AA60}" type="presOf" srcId="{2A9EE0A9-52CA-4806-BB1C-424014665114}" destId="{A9EC990F-B7FA-405A-A816-BB9A35580AFD}" srcOrd="1" destOrd="0" presId="urn:microsoft.com/office/officeart/2005/8/layout/hList7"/>
    <dgm:cxn modelId="{CD888A81-525D-4A79-AED3-C458CAEA4B78}" type="presOf" srcId="{A5C8FE92-EC92-490B-A8E6-9FDC0D2C7E94}" destId="{A8295910-B4D7-4C19-95A7-1DE9ACF8BB3B}" srcOrd="0" destOrd="0" presId="urn:microsoft.com/office/officeart/2005/8/layout/hList7"/>
    <dgm:cxn modelId="{CCED2A9A-7D48-499C-A58F-7A79FEDC75E8}" type="presOf" srcId="{C9CE5F31-05F6-495B-A2A9-84F311FF03E2}" destId="{E96E324A-D302-4602-AC69-D4616C8E6554}" srcOrd="1" destOrd="0" presId="urn:microsoft.com/office/officeart/2005/8/layout/hList7"/>
    <dgm:cxn modelId="{44387DB1-03F8-4ADE-A0B3-054FB0B8FBC8}" srcId="{DC284425-1EC9-4595-9CC9-4C2D18B9054B}" destId="{2A9EE0A9-52CA-4806-BB1C-424014665114}" srcOrd="2" destOrd="0" parTransId="{D8943ED8-155A-4FEC-8B6D-CFDE30E694B7}" sibTransId="{AC1E3904-4F84-4EC0-A30F-9AA443E93C4B}"/>
    <dgm:cxn modelId="{F219AC05-0C4D-42BB-A7A3-1A07EC6BF947}" type="presParOf" srcId="{71AB7BEA-2F48-4BA8-B62C-42A40F572AA6}" destId="{DFE7294B-386D-47B5-B411-B0974BDF6C83}" srcOrd="0" destOrd="0" presId="urn:microsoft.com/office/officeart/2005/8/layout/hList7"/>
    <dgm:cxn modelId="{CF93CEA8-CEE9-4F45-AA71-6CC5952F65BE}" type="presParOf" srcId="{71AB7BEA-2F48-4BA8-B62C-42A40F572AA6}" destId="{97508FF4-69BA-4654-8A1A-0D6D5098111A}" srcOrd="1" destOrd="0" presId="urn:microsoft.com/office/officeart/2005/8/layout/hList7"/>
    <dgm:cxn modelId="{8DF3B322-E0B1-483F-A6BB-CF017FE575D5}" type="presParOf" srcId="{97508FF4-69BA-4654-8A1A-0D6D5098111A}" destId="{D8A42A5A-473B-4EEB-9687-0CC13B32C3F6}" srcOrd="0" destOrd="0" presId="urn:microsoft.com/office/officeart/2005/8/layout/hList7"/>
    <dgm:cxn modelId="{4C40A451-0345-4B00-8649-E69852F68DFE}" type="presParOf" srcId="{D8A42A5A-473B-4EEB-9687-0CC13B32C3F6}" destId="{CAECA29D-1AAC-46BD-ABAF-D8E762BD16A1}" srcOrd="0" destOrd="0" presId="urn:microsoft.com/office/officeart/2005/8/layout/hList7"/>
    <dgm:cxn modelId="{46695EE7-C4A5-4B24-A2B4-0D5F1BDE5D46}" type="presParOf" srcId="{D8A42A5A-473B-4EEB-9687-0CC13B32C3F6}" destId="{E96E324A-D302-4602-AC69-D4616C8E6554}" srcOrd="1" destOrd="0" presId="urn:microsoft.com/office/officeart/2005/8/layout/hList7"/>
    <dgm:cxn modelId="{4DA0736C-FFA4-4E3C-B8E3-90057000A2A5}" type="presParOf" srcId="{D8A42A5A-473B-4EEB-9687-0CC13B32C3F6}" destId="{63FB795D-6CA3-43A9-A209-8F60478B43CD}" srcOrd="2" destOrd="0" presId="urn:microsoft.com/office/officeart/2005/8/layout/hList7"/>
    <dgm:cxn modelId="{8DC2CE9E-099D-42D1-8947-FB13DC5CE58D}" type="presParOf" srcId="{D8A42A5A-473B-4EEB-9687-0CC13B32C3F6}" destId="{B4B8514C-DC19-4606-B092-AB2423EAF7FF}" srcOrd="3" destOrd="0" presId="urn:microsoft.com/office/officeart/2005/8/layout/hList7"/>
    <dgm:cxn modelId="{89F14F0B-CD01-460C-BD1C-9DDD416E7F8B}" type="presParOf" srcId="{97508FF4-69BA-4654-8A1A-0D6D5098111A}" destId="{7260B19D-9D7C-43D1-9D27-F6867E2ACEE9}" srcOrd="1" destOrd="0" presId="urn:microsoft.com/office/officeart/2005/8/layout/hList7"/>
    <dgm:cxn modelId="{55EAF8DE-A929-4CF1-B715-780864F907E4}" type="presParOf" srcId="{97508FF4-69BA-4654-8A1A-0D6D5098111A}" destId="{8F4351FC-0811-4D40-B262-F32FCCBBA4E4}" srcOrd="2" destOrd="0" presId="urn:microsoft.com/office/officeart/2005/8/layout/hList7"/>
    <dgm:cxn modelId="{F83193DF-465D-4010-A823-D5CA980E7141}" type="presParOf" srcId="{8F4351FC-0811-4D40-B262-F32FCCBBA4E4}" destId="{D55E98E5-47FB-496A-B7B7-D8953D38879B}" srcOrd="0" destOrd="0" presId="urn:microsoft.com/office/officeart/2005/8/layout/hList7"/>
    <dgm:cxn modelId="{F5139D5C-72ED-4153-9039-A040A19B7987}" type="presParOf" srcId="{8F4351FC-0811-4D40-B262-F32FCCBBA4E4}" destId="{E81E9CDA-50D6-47DB-9806-FE51ACFBE02A}" srcOrd="1" destOrd="0" presId="urn:microsoft.com/office/officeart/2005/8/layout/hList7"/>
    <dgm:cxn modelId="{91648EEF-F972-4E0C-BD46-F49BCA5631CF}" type="presParOf" srcId="{8F4351FC-0811-4D40-B262-F32FCCBBA4E4}" destId="{7AC69106-877C-4902-95FD-4F4C46F7ED44}" srcOrd="2" destOrd="0" presId="urn:microsoft.com/office/officeart/2005/8/layout/hList7"/>
    <dgm:cxn modelId="{01A5740B-B473-4570-8F42-BA0CC1C3C4B5}" type="presParOf" srcId="{8F4351FC-0811-4D40-B262-F32FCCBBA4E4}" destId="{14FC36B1-9581-473D-B74E-352ABEB6A1AC}" srcOrd="3" destOrd="0" presId="urn:microsoft.com/office/officeart/2005/8/layout/hList7"/>
    <dgm:cxn modelId="{C9C5D1F4-9376-4897-86D1-F2234E180932}" type="presParOf" srcId="{97508FF4-69BA-4654-8A1A-0D6D5098111A}" destId="{A8295910-B4D7-4C19-95A7-1DE9ACF8BB3B}" srcOrd="3" destOrd="0" presId="urn:microsoft.com/office/officeart/2005/8/layout/hList7"/>
    <dgm:cxn modelId="{477F4E49-460A-4FA0-BF03-FAAC2FEAAF85}" type="presParOf" srcId="{97508FF4-69BA-4654-8A1A-0D6D5098111A}" destId="{0481344C-8810-4899-AF32-0C1D8EB1C7EB}" srcOrd="4" destOrd="0" presId="urn:microsoft.com/office/officeart/2005/8/layout/hList7"/>
    <dgm:cxn modelId="{CA83D650-D3C8-47AE-8561-5619E639949D}" type="presParOf" srcId="{0481344C-8810-4899-AF32-0C1D8EB1C7EB}" destId="{1929DFD7-E3C3-4DA3-ABD4-BF2764C39D3F}" srcOrd="0" destOrd="0" presId="urn:microsoft.com/office/officeart/2005/8/layout/hList7"/>
    <dgm:cxn modelId="{0A9DAD0D-05D0-4D00-BF66-5A7CD1C0B2DD}" type="presParOf" srcId="{0481344C-8810-4899-AF32-0C1D8EB1C7EB}" destId="{A9EC990F-B7FA-405A-A816-BB9A35580AFD}" srcOrd="1" destOrd="0" presId="urn:microsoft.com/office/officeart/2005/8/layout/hList7"/>
    <dgm:cxn modelId="{3719BCB9-8A48-490F-A092-C64000F704BD}" type="presParOf" srcId="{0481344C-8810-4899-AF32-0C1D8EB1C7EB}" destId="{A6C06AC8-8778-4E33-8E0A-468D665152E3}" srcOrd="2" destOrd="0" presId="urn:microsoft.com/office/officeart/2005/8/layout/hList7"/>
    <dgm:cxn modelId="{8E61E135-8B12-4811-89A4-8894DB776762}" type="presParOf" srcId="{0481344C-8810-4899-AF32-0C1D8EB1C7EB}" destId="{277265E0-999A-4CCA-B20F-9A6C57E7912B}"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ECA29D-1AAC-46BD-ABAF-D8E762BD16A1}">
      <dsp:nvSpPr>
        <dsp:cNvPr id="0" name=""/>
        <dsp:cNvSpPr/>
      </dsp:nvSpPr>
      <dsp:spPr>
        <a:xfrm>
          <a:off x="2207" y="0"/>
          <a:ext cx="3435027" cy="4351338"/>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Face-to-Face Courses</a:t>
          </a:r>
        </a:p>
      </dsp:txBody>
      <dsp:txXfrm>
        <a:off x="2207" y="1740535"/>
        <a:ext cx="3435027" cy="1740535"/>
      </dsp:txXfrm>
    </dsp:sp>
    <dsp:sp modelId="{B4B8514C-DC19-4606-B092-AB2423EAF7FF}">
      <dsp:nvSpPr>
        <dsp:cNvPr id="0" name=""/>
        <dsp:cNvSpPr/>
      </dsp:nvSpPr>
      <dsp:spPr>
        <a:xfrm>
          <a:off x="879231" y="145088"/>
          <a:ext cx="1680979" cy="1680979"/>
        </a:xfrm>
        <a:prstGeom prst="ellipse">
          <a:avLst/>
        </a:prstGeom>
        <a:blipFill>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55E98E5-47FB-496A-B7B7-D8953D38879B}">
      <dsp:nvSpPr>
        <dsp:cNvPr id="0" name=""/>
        <dsp:cNvSpPr/>
      </dsp:nvSpPr>
      <dsp:spPr>
        <a:xfrm>
          <a:off x="3540286" y="0"/>
          <a:ext cx="3435027" cy="4351338"/>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Blended Courses</a:t>
          </a:r>
        </a:p>
      </dsp:txBody>
      <dsp:txXfrm>
        <a:off x="3540286" y="1740535"/>
        <a:ext cx="3435027" cy="1740535"/>
      </dsp:txXfrm>
    </dsp:sp>
    <dsp:sp modelId="{14FC36B1-9581-473D-B74E-352ABEB6A1AC}">
      <dsp:nvSpPr>
        <dsp:cNvPr id="0" name=""/>
        <dsp:cNvSpPr/>
      </dsp:nvSpPr>
      <dsp:spPr>
        <a:xfrm>
          <a:off x="4417310" y="145088"/>
          <a:ext cx="1680979" cy="1680979"/>
        </a:xfrm>
        <a:prstGeom prst="ellipse">
          <a:avLst/>
        </a:prstGeom>
        <a:blipFill>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929DFD7-E3C3-4DA3-ABD4-BF2764C39D3F}">
      <dsp:nvSpPr>
        <dsp:cNvPr id="0" name=""/>
        <dsp:cNvSpPr/>
      </dsp:nvSpPr>
      <dsp:spPr>
        <a:xfrm>
          <a:off x="7045525" y="0"/>
          <a:ext cx="3435027" cy="4351338"/>
        </a:xfrm>
        <a:prstGeom prst="roundRect">
          <a:avLst>
            <a:gd name="adj" fmla="val 10000"/>
          </a:avLst>
        </a:prstGeom>
        <a:solidFill>
          <a:srgbClr val="EA1A7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Distance/Online Courses</a:t>
          </a:r>
        </a:p>
      </dsp:txBody>
      <dsp:txXfrm>
        <a:off x="7045525" y="1740535"/>
        <a:ext cx="3435027" cy="1740535"/>
      </dsp:txXfrm>
    </dsp:sp>
    <dsp:sp modelId="{277265E0-999A-4CCA-B20F-9A6C57E7912B}">
      <dsp:nvSpPr>
        <dsp:cNvPr id="0" name=""/>
        <dsp:cNvSpPr/>
      </dsp:nvSpPr>
      <dsp:spPr>
        <a:xfrm>
          <a:off x="7955388" y="145088"/>
          <a:ext cx="1680979" cy="1680979"/>
        </a:xfrm>
        <a:prstGeom prst="ellipse">
          <a:avLst/>
        </a:prstGeom>
        <a:blipFill>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FE7294B-386D-47B5-B411-B0974BDF6C83}">
      <dsp:nvSpPr>
        <dsp:cNvPr id="0" name=""/>
        <dsp:cNvSpPr/>
      </dsp:nvSpPr>
      <dsp:spPr>
        <a:xfrm>
          <a:off x="3540585" y="3553591"/>
          <a:ext cx="6975014" cy="652700"/>
        </a:xfrm>
        <a:prstGeom prst="leftRightArrow">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1B1F729-D378-43DA-A947-857E6F075834}"/>
              </a:ext>
            </a:extLst>
          </p:cNvPr>
          <p:cNvSpPr>
            <a:spLocks noGrp="1"/>
          </p:cNvSpPr>
          <p:nvPr>
            <p:ph type="hdr" sz="quarter"/>
          </p:nvPr>
        </p:nvSpPr>
        <p:spPr>
          <a:xfrm>
            <a:off x="0" y="0"/>
            <a:ext cx="3043344" cy="467071"/>
          </a:xfrm>
          <a:prstGeom prst="rect">
            <a:avLst/>
          </a:prstGeom>
        </p:spPr>
        <p:txBody>
          <a:bodyPr vert="horz" lIns="93315" tIns="46658" rIns="93315" bIns="46658" rtlCol="0"/>
          <a:lstStyle>
            <a:lvl1pPr algn="l">
              <a:defRPr sz="1200"/>
            </a:lvl1pPr>
          </a:lstStyle>
          <a:p>
            <a:endParaRPr lang="en-US"/>
          </a:p>
        </p:txBody>
      </p:sp>
      <p:sp>
        <p:nvSpPr>
          <p:cNvPr id="3" name="Date Placeholder 2">
            <a:extLst>
              <a:ext uri="{FF2B5EF4-FFF2-40B4-BE49-F238E27FC236}">
                <a16:creationId xmlns:a16="http://schemas.microsoft.com/office/drawing/2014/main" id="{9BA3A512-9A0E-428E-B198-E061CBECC259}"/>
              </a:ext>
            </a:extLst>
          </p:cNvPr>
          <p:cNvSpPr>
            <a:spLocks noGrp="1"/>
          </p:cNvSpPr>
          <p:nvPr>
            <p:ph type="dt" sz="quarter" idx="1"/>
          </p:nvPr>
        </p:nvSpPr>
        <p:spPr>
          <a:xfrm>
            <a:off x="3978131" y="0"/>
            <a:ext cx="3043344" cy="467071"/>
          </a:xfrm>
          <a:prstGeom prst="rect">
            <a:avLst/>
          </a:prstGeom>
        </p:spPr>
        <p:txBody>
          <a:bodyPr vert="horz" lIns="93315" tIns="46658" rIns="93315" bIns="46658" rtlCol="0"/>
          <a:lstStyle>
            <a:lvl1pPr algn="r">
              <a:defRPr sz="1200"/>
            </a:lvl1pPr>
          </a:lstStyle>
          <a:p>
            <a:fld id="{F5BEC6F5-6A81-4244-BBC9-6874B7DF45A7}" type="datetimeFigureOut">
              <a:rPr lang="en-US" smtClean="0"/>
              <a:t>11/30/2023</a:t>
            </a:fld>
            <a:endParaRPr lang="en-US"/>
          </a:p>
        </p:txBody>
      </p:sp>
      <p:sp>
        <p:nvSpPr>
          <p:cNvPr id="4" name="Footer Placeholder 3">
            <a:extLst>
              <a:ext uri="{FF2B5EF4-FFF2-40B4-BE49-F238E27FC236}">
                <a16:creationId xmlns:a16="http://schemas.microsoft.com/office/drawing/2014/main" id="{76FCF88D-F624-4381-BE09-9A47AC49A5B8}"/>
              </a:ext>
            </a:extLst>
          </p:cNvPr>
          <p:cNvSpPr>
            <a:spLocks noGrp="1"/>
          </p:cNvSpPr>
          <p:nvPr>
            <p:ph type="ftr" sz="quarter" idx="2"/>
          </p:nvPr>
        </p:nvSpPr>
        <p:spPr>
          <a:xfrm>
            <a:off x="0" y="8842030"/>
            <a:ext cx="3043344" cy="467070"/>
          </a:xfrm>
          <a:prstGeom prst="rect">
            <a:avLst/>
          </a:prstGeom>
        </p:spPr>
        <p:txBody>
          <a:bodyPr vert="horz" lIns="93315" tIns="46658" rIns="93315" bIns="46658"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70A4C78-6E81-496D-9A60-E64E7AD1F7FA}"/>
              </a:ext>
            </a:extLst>
          </p:cNvPr>
          <p:cNvSpPr>
            <a:spLocks noGrp="1"/>
          </p:cNvSpPr>
          <p:nvPr>
            <p:ph type="sldNum" sz="quarter" idx="3"/>
          </p:nvPr>
        </p:nvSpPr>
        <p:spPr>
          <a:xfrm>
            <a:off x="3978131" y="8842030"/>
            <a:ext cx="3043344" cy="467070"/>
          </a:xfrm>
          <a:prstGeom prst="rect">
            <a:avLst/>
          </a:prstGeom>
        </p:spPr>
        <p:txBody>
          <a:bodyPr vert="horz" lIns="93315" tIns="46658" rIns="93315" bIns="46658" rtlCol="0" anchor="b"/>
          <a:lstStyle>
            <a:lvl1pPr algn="r">
              <a:defRPr sz="1200"/>
            </a:lvl1pPr>
          </a:lstStyle>
          <a:p>
            <a:fld id="{7D54B255-CF02-4B99-A797-1A000D10B29D}" type="slidenum">
              <a:rPr lang="en-US" smtClean="0"/>
              <a:t>‹#›</a:t>
            </a:fld>
            <a:endParaRPr lang="en-US"/>
          </a:p>
        </p:txBody>
      </p:sp>
    </p:spTree>
    <p:extLst>
      <p:ext uri="{BB962C8B-B14F-4D97-AF65-F5344CB8AC3E}">
        <p14:creationId xmlns:p14="http://schemas.microsoft.com/office/powerpoint/2010/main" val="10967224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4" cy="467071"/>
          </a:xfrm>
          <a:prstGeom prst="rect">
            <a:avLst/>
          </a:prstGeom>
        </p:spPr>
        <p:txBody>
          <a:bodyPr vert="horz" lIns="93315" tIns="46658" rIns="93315" bIns="46658" rtlCol="0"/>
          <a:lstStyle>
            <a:lvl1pPr algn="l">
              <a:defRPr sz="1200"/>
            </a:lvl1pPr>
          </a:lstStyle>
          <a:p>
            <a:endParaRPr lang="en-CA"/>
          </a:p>
        </p:txBody>
      </p:sp>
      <p:sp>
        <p:nvSpPr>
          <p:cNvPr id="3" name="Date Placeholder 2"/>
          <p:cNvSpPr>
            <a:spLocks noGrp="1"/>
          </p:cNvSpPr>
          <p:nvPr>
            <p:ph type="dt" idx="1"/>
          </p:nvPr>
        </p:nvSpPr>
        <p:spPr>
          <a:xfrm>
            <a:off x="3978131" y="0"/>
            <a:ext cx="3043344" cy="467071"/>
          </a:xfrm>
          <a:prstGeom prst="rect">
            <a:avLst/>
          </a:prstGeom>
        </p:spPr>
        <p:txBody>
          <a:bodyPr vert="horz" lIns="93315" tIns="46658" rIns="93315" bIns="46658" rtlCol="0"/>
          <a:lstStyle>
            <a:lvl1pPr algn="r">
              <a:defRPr sz="1200"/>
            </a:lvl1pPr>
          </a:lstStyle>
          <a:p>
            <a:fld id="{C11CA628-EB2C-40E2-A298-C5339B140BD3}" type="datetimeFigureOut">
              <a:rPr lang="en-CA" smtClean="0"/>
              <a:t>2023-11-30</a:t>
            </a:fld>
            <a:endParaRPr lang="en-CA"/>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15" tIns="46658" rIns="93315" bIns="46658" rtlCol="0" anchor="ctr"/>
          <a:lstStyle/>
          <a:p>
            <a:endParaRPr lang="en-CA"/>
          </a:p>
        </p:txBody>
      </p:sp>
      <p:sp>
        <p:nvSpPr>
          <p:cNvPr id="5" name="Notes Placeholder 4"/>
          <p:cNvSpPr>
            <a:spLocks noGrp="1"/>
          </p:cNvSpPr>
          <p:nvPr>
            <p:ph type="body" sz="quarter" idx="3"/>
          </p:nvPr>
        </p:nvSpPr>
        <p:spPr>
          <a:xfrm>
            <a:off x="702311" y="4480004"/>
            <a:ext cx="5618480" cy="3665458"/>
          </a:xfrm>
          <a:prstGeom prst="rect">
            <a:avLst/>
          </a:prstGeom>
        </p:spPr>
        <p:txBody>
          <a:bodyPr vert="horz" lIns="93315" tIns="46658" rIns="93315" bIns="4665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42030"/>
            <a:ext cx="3043344" cy="467070"/>
          </a:xfrm>
          <a:prstGeom prst="rect">
            <a:avLst/>
          </a:prstGeom>
        </p:spPr>
        <p:txBody>
          <a:bodyPr vert="horz" lIns="93315" tIns="46658" rIns="93315" bIns="46658" rtlCol="0" anchor="b"/>
          <a:lstStyle>
            <a:lvl1pPr algn="l">
              <a:defRPr sz="1200"/>
            </a:lvl1pPr>
          </a:lstStyle>
          <a:p>
            <a:endParaRPr lang="en-CA"/>
          </a:p>
        </p:txBody>
      </p:sp>
      <p:sp>
        <p:nvSpPr>
          <p:cNvPr id="7" name="Slide Number Placeholder 6"/>
          <p:cNvSpPr>
            <a:spLocks noGrp="1"/>
          </p:cNvSpPr>
          <p:nvPr>
            <p:ph type="sldNum" sz="quarter" idx="5"/>
          </p:nvPr>
        </p:nvSpPr>
        <p:spPr>
          <a:xfrm>
            <a:off x="3978131" y="8842030"/>
            <a:ext cx="3043344" cy="467070"/>
          </a:xfrm>
          <a:prstGeom prst="rect">
            <a:avLst/>
          </a:prstGeom>
        </p:spPr>
        <p:txBody>
          <a:bodyPr vert="horz" lIns="93315" tIns="46658" rIns="93315" bIns="46658" rtlCol="0" anchor="b"/>
          <a:lstStyle>
            <a:lvl1pPr algn="r">
              <a:defRPr sz="1200"/>
            </a:lvl1pPr>
          </a:lstStyle>
          <a:p>
            <a:fld id="{B2D11531-2816-406B-B695-3DA7D013782A}" type="slidenum">
              <a:rPr lang="en-CA" smtClean="0"/>
              <a:t>‹#›</a:t>
            </a:fld>
            <a:endParaRPr lang="en-CA"/>
          </a:p>
        </p:txBody>
      </p:sp>
    </p:spTree>
    <p:extLst>
      <p:ext uri="{BB962C8B-B14F-4D97-AF65-F5344CB8AC3E}">
        <p14:creationId xmlns:p14="http://schemas.microsoft.com/office/powerpoint/2010/main" val="2249231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a:t>
            </a:fld>
            <a:endParaRPr lang="en-US"/>
          </a:p>
        </p:txBody>
      </p:sp>
    </p:spTree>
    <p:extLst>
      <p:ext uri="{BB962C8B-B14F-4D97-AF65-F5344CB8AC3E}">
        <p14:creationId xmlns:p14="http://schemas.microsoft.com/office/powerpoint/2010/main" val="4219900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 response to COVID 19,  </a:t>
            </a:r>
            <a:r>
              <a:rPr lang="en-US" err="1"/>
              <a:t>Zambian’sMoHE</a:t>
            </a:r>
            <a:r>
              <a:rPr lang="en-US"/>
              <a:t> approached COL to support them to train TVET teachers in online learning. COL has been partnering with Zambia’s Technical and Vocational Teachers College for ten years to build their capability in distance and online learning. TVTC has its own learning management system and trained staff. </a:t>
            </a:r>
          </a:p>
          <a:p>
            <a:endParaRPr lang="en-US"/>
          </a:p>
          <a:p>
            <a:r>
              <a:rPr lang="en-US"/>
              <a:t>With COL’s support, three of the capable people are presently training one person from each of the 28 public TVET institutes in how to facilitate online. In a few weeks, once these 28 have been trained, the existing experts will mentor the 28 facilitators to apply their leanring as they each teach 30 TVET teachers using COL’s Flexible Skills Development course. 840 TVET teachers will be quickly trained, and Zambia will have 28 new trainers who can independently train many more TVET teachers. Both the Facilitating Online Courses course and the Flexible Skills Development course are COL OER which COL has been using to train others across the Commonwealth, and could be easily sent to TVTC and installed in their  learning management system  ready to go.</a:t>
            </a:r>
          </a:p>
        </p:txBody>
      </p:sp>
      <p:sp>
        <p:nvSpPr>
          <p:cNvPr id="4" name="Slide Number Placeholder 3"/>
          <p:cNvSpPr>
            <a:spLocks noGrp="1"/>
          </p:cNvSpPr>
          <p:nvPr>
            <p:ph type="sldNum" sz="quarter" idx="5"/>
          </p:nvPr>
        </p:nvSpPr>
        <p:spPr/>
        <p:txBody>
          <a:bodyPr/>
          <a:lstStyle/>
          <a:p>
            <a:fld id="{D4513173-708C-41F6-B918-200267073A83}" type="slidenum">
              <a:rPr lang="en-US" smtClean="0"/>
              <a:t>19</a:t>
            </a:fld>
            <a:endParaRPr lang="en-US"/>
          </a:p>
        </p:txBody>
      </p:sp>
    </p:spTree>
    <p:extLst>
      <p:ext uri="{BB962C8B-B14F-4D97-AF65-F5344CB8AC3E}">
        <p14:creationId xmlns:p14="http://schemas.microsoft.com/office/powerpoint/2010/main" val="38462730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An AI-based service that uses Natural Language Processing technology</a:t>
            </a:r>
            <a:endParaRPr lang="en-CA" dirty="0">
              <a:cs typeface="Calibri"/>
            </a:endParaRPr>
          </a:p>
          <a:p>
            <a:endParaRPr lang="en-CA" dirty="0"/>
          </a:p>
          <a:p>
            <a:r>
              <a:rPr lang="en-CA" dirty="0"/>
              <a:t>A Large Language Model (LLM)</a:t>
            </a:r>
            <a:endParaRPr lang="en-CA" dirty="0">
              <a:cs typeface="Calibri"/>
            </a:endParaRPr>
          </a:p>
          <a:p>
            <a:r>
              <a:rPr lang="en-CA" dirty="0"/>
              <a:t>	Trained on massive quantities of data</a:t>
            </a:r>
            <a:endParaRPr lang="en-CA" dirty="0">
              <a:cs typeface="Calibri"/>
            </a:endParaRPr>
          </a:p>
          <a:p>
            <a:r>
              <a:rPr lang="en-CA" dirty="0"/>
              <a:t>		To generate human-like text</a:t>
            </a:r>
            <a:endParaRPr lang="en-CA" dirty="0">
              <a:cs typeface="Calibri"/>
            </a:endParaRPr>
          </a:p>
          <a:p>
            <a:r>
              <a:rPr lang="en-CA" dirty="0">
                <a:highlight>
                  <a:srgbClr val="FFFF00"/>
                </a:highlight>
              </a:rPr>
              <a:t>G(</a:t>
            </a:r>
            <a:r>
              <a:rPr lang="en-CA" dirty="0" err="1">
                <a:highlight>
                  <a:srgbClr val="FFFF00"/>
                </a:highlight>
              </a:rPr>
              <a:t>enerative</a:t>
            </a:r>
            <a:r>
              <a:rPr lang="en-CA" dirty="0">
                <a:highlight>
                  <a:srgbClr val="FFFF00"/>
                </a:highlight>
              </a:rPr>
              <a:t>) P(re-trained) T(</a:t>
            </a:r>
            <a:r>
              <a:rPr lang="en-CA" dirty="0" err="1">
                <a:highlight>
                  <a:srgbClr val="FFFF00"/>
                </a:highlight>
              </a:rPr>
              <a:t>ransformer</a:t>
            </a:r>
            <a:r>
              <a:rPr lang="en-CA" dirty="0">
                <a:highlight>
                  <a:srgbClr val="FFFF00"/>
                </a:highlight>
              </a:rPr>
              <a:t>)</a:t>
            </a:r>
            <a:endParaRPr lang="en-CA" dirty="0">
              <a:highlight>
                <a:srgbClr val="FFFF00"/>
              </a:highlight>
              <a:cs typeface="Calibri"/>
            </a:endParaRPr>
          </a:p>
          <a:p>
            <a:endParaRPr lang="en-CA" dirty="0"/>
          </a:p>
          <a:p>
            <a:r>
              <a:rPr lang="en-CA" dirty="0"/>
              <a:t>Transformer is an advanced AI technology developed in 2017- an example is language translation</a:t>
            </a:r>
            <a:endParaRPr lang="en-CA" dirty="0">
              <a:cs typeface="Calibri"/>
            </a:endParaRPr>
          </a:p>
          <a:p>
            <a:endParaRPr lang="en-CA" dirty="0">
              <a:cs typeface="Calibri"/>
            </a:endParaRPr>
          </a:p>
          <a:p>
            <a:r>
              <a:rPr lang="en-CA" dirty="0">
                <a:cs typeface="Calibri"/>
              </a:rPr>
              <a:t>Much wider capabilities in May 2023 through plugins</a:t>
            </a:r>
          </a:p>
          <a:p>
            <a:endParaRPr lang="en-CA" dirty="0"/>
          </a:p>
        </p:txBody>
      </p:sp>
      <p:sp>
        <p:nvSpPr>
          <p:cNvPr id="4" name="Slide Number Placeholder 3"/>
          <p:cNvSpPr>
            <a:spLocks noGrp="1"/>
          </p:cNvSpPr>
          <p:nvPr>
            <p:ph type="sldNum" sz="quarter" idx="5"/>
          </p:nvPr>
        </p:nvSpPr>
        <p:spPr/>
        <p:txBody>
          <a:bodyPr/>
          <a:lstStyle/>
          <a:p>
            <a:fld id="{648BB336-A23A-480D-A52C-6EA85BA22483}" type="slidenum">
              <a:rPr lang="en-CA" smtClean="0"/>
              <a:t>21</a:t>
            </a:fld>
            <a:endParaRPr lang="en-CA"/>
          </a:p>
        </p:txBody>
      </p:sp>
    </p:spTree>
    <p:extLst>
      <p:ext uri="{BB962C8B-B14F-4D97-AF65-F5344CB8AC3E}">
        <p14:creationId xmlns:p14="http://schemas.microsoft.com/office/powerpoint/2010/main" val="8180496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D1D5DB"/>
                </a:solidFill>
                <a:effectLst/>
                <a:latin typeface="Söhne"/>
              </a:rPr>
              <a:t>Blue collar skills are required for jobs in industries that involve manual labor, such as construction, manufacturing, transportation, and agriculture (Technical, physical, spatial, time management, teamwork, and safety). As the workforce evolves and new technologies emerge, blue collar workers will need to continually update their skills to keep up with changing job demands.</a:t>
            </a:r>
          </a:p>
          <a:p>
            <a:endParaRPr lang="en-US" b="0" i="0" dirty="0">
              <a:solidFill>
                <a:srgbClr val="D1D5DB"/>
              </a:solidFill>
              <a:effectLst/>
              <a:latin typeface="Söhne"/>
            </a:endParaRPr>
          </a:p>
          <a:p>
            <a:pPr defTabSz="933237">
              <a:defRPr/>
            </a:pPr>
            <a:r>
              <a:rPr lang="en-US" b="0" i="0" dirty="0">
                <a:solidFill>
                  <a:srgbClr val="D1D5DB"/>
                </a:solidFill>
                <a:effectLst/>
                <a:latin typeface="Söhne"/>
              </a:rPr>
              <a:t>Empathy skills enable workforce to build strong relationships, provide effective care and support, and to work collaboratively with others, especially in professions like healthcare, education, social work, counseling, and customer service (Active listening, emotional intelligence, communication, cultural competence, patience and tolerance, and problem solving).</a:t>
            </a:r>
          </a:p>
          <a:p>
            <a:endParaRPr lang="en-US" b="0" i="0" dirty="0">
              <a:solidFill>
                <a:srgbClr val="D1D5DB"/>
              </a:solidFill>
              <a:effectLst/>
              <a:latin typeface="Söhne"/>
            </a:endParaRPr>
          </a:p>
          <a:p>
            <a:r>
              <a:rPr lang="en-US" b="0" i="0" dirty="0">
                <a:solidFill>
                  <a:srgbClr val="D1D5DB"/>
                </a:solidFill>
                <a:effectLst/>
                <a:latin typeface="Söhne"/>
              </a:rPr>
              <a:t>Creativity and innovation – Creativity enable workforce to generate new and original ideas, while innovation enables them to turn the ideas created into practical solutions that add value (complex problem solving, adaptability, curiosity, open mindedness, collaboration and entrepreneurship).</a:t>
            </a:r>
            <a:endParaRPr lang="en-CA" dirty="0"/>
          </a:p>
        </p:txBody>
      </p:sp>
      <p:sp>
        <p:nvSpPr>
          <p:cNvPr id="4" name="Slide Number Placeholder 3"/>
          <p:cNvSpPr>
            <a:spLocks noGrp="1"/>
          </p:cNvSpPr>
          <p:nvPr>
            <p:ph type="sldNum" sz="quarter" idx="5"/>
          </p:nvPr>
        </p:nvSpPr>
        <p:spPr/>
        <p:txBody>
          <a:bodyPr/>
          <a:lstStyle/>
          <a:p>
            <a:fld id="{648BB336-A23A-480D-A52C-6EA85BA22483}" type="slidenum">
              <a:rPr lang="en-CA" smtClean="0"/>
              <a:t>23</a:t>
            </a:fld>
            <a:endParaRPr lang="en-CA"/>
          </a:p>
        </p:txBody>
      </p:sp>
    </p:spTree>
    <p:extLst>
      <p:ext uri="{BB962C8B-B14F-4D97-AF65-F5344CB8AC3E}">
        <p14:creationId xmlns:p14="http://schemas.microsoft.com/office/powerpoint/2010/main" val="3351948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Building the capacity of TVET providers and strengthening the Caribbean Vocational Qualification framework to promote the recognition of qualifications and the mobility of qualified young people across the region</a:t>
            </a:r>
          </a:p>
        </p:txBody>
      </p:sp>
      <p:sp>
        <p:nvSpPr>
          <p:cNvPr id="4" name="Slide Number Placeholder 3"/>
          <p:cNvSpPr>
            <a:spLocks noGrp="1"/>
          </p:cNvSpPr>
          <p:nvPr>
            <p:ph type="sldNum" sz="quarter" idx="5"/>
          </p:nvPr>
        </p:nvSpPr>
        <p:spPr/>
        <p:txBody>
          <a:bodyPr/>
          <a:lstStyle/>
          <a:p>
            <a:fld id="{B2D11531-2816-406B-B695-3DA7D013782A}" type="slidenum">
              <a:rPr lang="en-CA" smtClean="0"/>
              <a:t>24</a:t>
            </a:fld>
            <a:endParaRPr lang="en-CA"/>
          </a:p>
        </p:txBody>
      </p:sp>
    </p:spTree>
    <p:extLst>
      <p:ext uri="{BB962C8B-B14F-4D97-AF65-F5344CB8AC3E}">
        <p14:creationId xmlns:p14="http://schemas.microsoft.com/office/powerpoint/2010/main" val="12389420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25</a:t>
            </a:fld>
            <a:endParaRPr lang="en-US" dirty="0"/>
          </a:p>
        </p:txBody>
      </p:sp>
    </p:spTree>
    <p:extLst>
      <p:ext uri="{BB962C8B-B14F-4D97-AF65-F5344CB8AC3E}">
        <p14:creationId xmlns:p14="http://schemas.microsoft.com/office/powerpoint/2010/main" val="34101822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EF927D9-A366-D54F-BE5E-1A4C00221075}" type="slidenum">
              <a:rPr lang="en-US" smtClean="0"/>
              <a:t>27</a:t>
            </a:fld>
            <a:endParaRPr lang="en-US"/>
          </a:p>
        </p:txBody>
      </p:sp>
    </p:spTree>
    <p:extLst>
      <p:ext uri="{BB962C8B-B14F-4D97-AF65-F5344CB8AC3E}">
        <p14:creationId xmlns:p14="http://schemas.microsoft.com/office/powerpoint/2010/main" val="773032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D11531-2816-406B-B695-3DA7D013782A}" type="slidenum">
              <a:rPr lang="en-CA" smtClean="0"/>
              <a:t>3</a:t>
            </a:fld>
            <a:endParaRPr lang="en-CA"/>
          </a:p>
        </p:txBody>
      </p:sp>
    </p:spTree>
    <p:extLst>
      <p:ext uri="{BB962C8B-B14F-4D97-AF65-F5344CB8AC3E}">
        <p14:creationId xmlns:p14="http://schemas.microsoft.com/office/powerpoint/2010/main" val="5126081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l"/>
            <a:endParaRPr lang="en-US" sz="1800" b="0" i="0" u="none" strike="noStrike" baseline="0">
              <a:solidFill>
                <a:srgbClr val="000000"/>
              </a:solidFill>
              <a:latin typeface="ITC Galliard Pro"/>
            </a:endParaRPr>
          </a:p>
          <a:p>
            <a:r>
              <a:rPr lang="en-US" sz="1800" b="0" i="0" u="none" strike="noStrike" baseline="0">
                <a:solidFill>
                  <a:srgbClr val="3F3F41"/>
                </a:solidFill>
                <a:latin typeface="ITC Galliard Pro"/>
              </a:rPr>
              <a:t>COL continues to promote ‘learning for sustainable development’. Learning must lead to economic growth, social inclusion and environmental conservation. </a:t>
            </a:r>
            <a:endParaRPr lang="en-GB"/>
          </a:p>
        </p:txBody>
      </p:sp>
      <p:sp>
        <p:nvSpPr>
          <p:cNvPr id="4" name="Slide Number Placeholder 3"/>
          <p:cNvSpPr>
            <a:spLocks noGrp="1"/>
          </p:cNvSpPr>
          <p:nvPr>
            <p:ph type="sldNum" sz="quarter" idx="10"/>
          </p:nvPr>
        </p:nvSpPr>
        <p:spPr/>
        <p:txBody>
          <a:bodyPr/>
          <a:lstStyle/>
          <a:p>
            <a:fld id="{BCF431FB-46BD-4AD2-BB8C-7049FB77C2CC}" type="slidenum">
              <a:rPr lang="en-GB" smtClean="0"/>
              <a:t>4</a:t>
            </a:fld>
            <a:endParaRPr lang="en-GB"/>
          </a:p>
        </p:txBody>
      </p:sp>
    </p:spTree>
    <p:extLst>
      <p:ext uri="{BB962C8B-B14F-4D97-AF65-F5344CB8AC3E}">
        <p14:creationId xmlns:p14="http://schemas.microsoft.com/office/powerpoint/2010/main" val="1735865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513173-708C-41F6-B918-200267073A83}" type="slidenum">
              <a:rPr lang="en-US" smtClean="0"/>
              <a:t>9</a:t>
            </a:fld>
            <a:endParaRPr lang="en-US"/>
          </a:p>
        </p:txBody>
      </p:sp>
    </p:spTree>
    <p:extLst>
      <p:ext uri="{BB962C8B-B14F-4D97-AF65-F5344CB8AC3E}">
        <p14:creationId xmlns:p14="http://schemas.microsoft.com/office/powerpoint/2010/main" val="16087944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513173-708C-41F6-B918-200267073A83}" type="slidenum">
              <a:rPr lang="en-US" smtClean="0"/>
              <a:t>10</a:t>
            </a:fld>
            <a:endParaRPr lang="en-US"/>
          </a:p>
        </p:txBody>
      </p:sp>
    </p:spTree>
    <p:extLst>
      <p:ext uri="{BB962C8B-B14F-4D97-AF65-F5344CB8AC3E}">
        <p14:creationId xmlns:p14="http://schemas.microsoft.com/office/powerpoint/2010/main" val="38442435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B2D11531-2816-406B-B695-3DA7D013782A}" type="slidenum">
              <a:rPr lang="en-CA" smtClean="0"/>
              <a:t>12</a:t>
            </a:fld>
            <a:endParaRPr lang="en-CA"/>
          </a:p>
        </p:txBody>
      </p:sp>
    </p:spTree>
    <p:extLst>
      <p:ext uri="{BB962C8B-B14F-4D97-AF65-F5344CB8AC3E}">
        <p14:creationId xmlns:p14="http://schemas.microsoft.com/office/powerpoint/2010/main" val="37759484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i="1" dirty="0"/>
              <a:t>COL’s e-Apprenticeship Model (YCT, Auchi, LTBC &amp; KSTVET)</a:t>
            </a:r>
          </a:p>
          <a:p>
            <a:endParaRPr lang="en-CA" b="1" i="1" dirty="0"/>
          </a:p>
          <a:p>
            <a:pPr>
              <a:lnSpc>
                <a:spcPct val="107000"/>
              </a:lnSpc>
              <a:spcAft>
                <a:spcPts val="816"/>
              </a:spcAft>
            </a:pPr>
            <a:r>
              <a:rPr lang="en-NZ" dirty="0">
                <a:latin typeface="Calibri" panose="020F0502020204030204" pitchFamily="34" charset="0"/>
                <a:ea typeface="Calibri" panose="020F0502020204030204" pitchFamily="34" charset="0"/>
                <a:cs typeface="SimSun" panose="02010600030101010101" pitchFamily="2" charset="-122"/>
              </a:rPr>
              <a:t>COL’s e-apprenticeship model seeks to help address two global challenges - high unemployment and low productivity in employment. Several factors reinforce present inequalities i.e., low or no skills, skills mismatch, low quality technical and vocational education and training (TVET), limited access to TVET and cultural stereotypes and discrimination.</a:t>
            </a:r>
            <a:endParaRPr lang="en-CA" dirty="0">
              <a:latin typeface="Calibri" panose="020F0502020204030204" pitchFamily="34" charset="0"/>
              <a:ea typeface="Calibri" panose="020F0502020204030204" pitchFamily="34" charset="0"/>
              <a:cs typeface="SimSun" panose="02010600030101010101" pitchFamily="2" charset="-122"/>
            </a:endParaRPr>
          </a:p>
          <a:p>
            <a:pPr>
              <a:lnSpc>
                <a:spcPct val="107000"/>
              </a:lnSpc>
              <a:spcAft>
                <a:spcPts val="816"/>
              </a:spcAft>
            </a:pPr>
            <a:endParaRPr lang="en-NZ" dirty="0">
              <a:latin typeface="Calibri" panose="020F0502020204030204" pitchFamily="34" charset="0"/>
              <a:ea typeface="Calibri" panose="020F0502020204030204" pitchFamily="34" charset="0"/>
              <a:cs typeface="SimSun" panose="02010600030101010101" pitchFamily="2" charset="-122"/>
            </a:endParaRPr>
          </a:p>
          <a:p>
            <a:pPr>
              <a:lnSpc>
                <a:spcPct val="107000"/>
              </a:lnSpc>
              <a:spcAft>
                <a:spcPts val="816"/>
              </a:spcAft>
            </a:pPr>
            <a:r>
              <a:rPr lang="en-NZ" dirty="0">
                <a:latin typeface="Calibri" panose="020F0502020204030204" pitchFamily="34" charset="0"/>
                <a:ea typeface="Calibri" panose="020F0502020204030204" pitchFamily="34" charset="0"/>
                <a:cs typeface="SimSun" panose="02010600030101010101" pitchFamily="2" charset="-122"/>
              </a:rPr>
              <a:t>The model’s logic is that: </a:t>
            </a:r>
            <a:endParaRPr lang="en-CA" dirty="0">
              <a:latin typeface="Calibri" panose="020F0502020204030204" pitchFamily="34" charset="0"/>
              <a:ea typeface="Calibri" panose="020F0502020204030204" pitchFamily="34" charset="0"/>
              <a:cs typeface="SimSun" panose="02010600030101010101" pitchFamily="2" charset="-122"/>
            </a:endParaRPr>
          </a:p>
          <a:p>
            <a:pPr marL="349964" indent="-349964">
              <a:lnSpc>
                <a:spcPct val="107000"/>
              </a:lnSpc>
              <a:buFont typeface="+mj-lt"/>
              <a:buAutoNum type="arabicPeriod"/>
            </a:pPr>
            <a:r>
              <a:rPr lang="en-NZ" dirty="0">
                <a:latin typeface="Calibri" panose="020F0502020204030204" pitchFamily="34" charset="0"/>
                <a:ea typeface="Calibri" panose="020F0502020204030204" pitchFamily="34" charset="0"/>
                <a:cs typeface="SimSun" panose="02010600030101010101" pitchFamily="2" charset="-122"/>
              </a:rPr>
              <a:t>formal qualifications in technical and vocational skills, can provide access to labour markets that in turn lead to improved </a:t>
            </a:r>
            <a:r>
              <a:rPr lang="en-CA" dirty="0">
                <a:latin typeface="Calibri" panose="020F0502020204030204" pitchFamily="34" charset="0"/>
                <a:ea typeface="Calibri" panose="020F0502020204030204" pitchFamily="34" charset="0"/>
                <a:cs typeface="SimSun" panose="02010600030101010101" pitchFamily="2" charset="-122"/>
              </a:rPr>
              <a:t>lives and livelihoods</a:t>
            </a:r>
          </a:p>
          <a:p>
            <a:pPr marL="349964" indent="-349964">
              <a:lnSpc>
                <a:spcPct val="107000"/>
              </a:lnSpc>
              <a:spcAft>
                <a:spcPts val="816"/>
              </a:spcAft>
              <a:buFont typeface="+mj-lt"/>
              <a:buAutoNum type="arabicPeriod"/>
            </a:pPr>
            <a:r>
              <a:rPr lang="en-NZ" dirty="0">
                <a:latin typeface="Calibri" panose="020F0502020204030204" pitchFamily="34" charset="0"/>
                <a:ea typeface="Calibri" panose="020F0502020204030204" pitchFamily="34" charset="0"/>
                <a:cs typeface="SimSun" panose="02010600030101010101" pitchFamily="2" charset="-122"/>
              </a:rPr>
              <a:t>workplace plus distance and online learning can increase access to gaining such formal qualifications by increasing affordability and flexibility, at the same time ensuring relevance and giving learners the ability to achieve and demonstrate competence. </a:t>
            </a:r>
          </a:p>
          <a:p>
            <a:pPr marL="349964" indent="-349964">
              <a:lnSpc>
                <a:spcPct val="107000"/>
              </a:lnSpc>
              <a:spcAft>
                <a:spcPts val="816"/>
              </a:spcAft>
              <a:buFont typeface="+mj-lt"/>
              <a:buAutoNum type="arabicPeriod"/>
            </a:pPr>
            <a:endParaRPr lang="en-CA" dirty="0">
              <a:latin typeface="Calibri" panose="020F0502020204030204" pitchFamily="34" charset="0"/>
              <a:ea typeface="Calibri" panose="020F0502020204030204" pitchFamily="34" charset="0"/>
              <a:cs typeface="SimSun" panose="02010600030101010101" pitchFamily="2" charset="-122"/>
            </a:endParaRPr>
          </a:p>
          <a:p>
            <a:pPr>
              <a:lnSpc>
                <a:spcPct val="107000"/>
              </a:lnSpc>
              <a:spcAft>
                <a:spcPts val="816"/>
              </a:spcAft>
            </a:pPr>
            <a:r>
              <a:rPr lang="en-NZ" dirty="0">
                <a:latin typeface="Calibri" panose="020F0502020204030204" pitchFamily="34" charset="0"/>
                <a:ea typeface="Calibri" panose="020F0502020204030204" pitchFamily="34" charset="0"/>
                <a:cs typeface="SimSun" panose="02010600030101010101" pitchFamily="2" charset="-122"/>
              </a:rPr>
              <a:t>The model has three interventions: </a:t>
            </a:r>
            <a:endParaRPr lang="en-CA" dirty="0">
              <a:latin typeface="Calibri" panose="020F0502020204030204" pitchFamily="34" charset="0"/>
              <a:ea typeface="Calibri" panose="020F0502020204030204" pitchFamily="34" charset="0"/>
              <a:cs typeface="SimSun" panose="02010600030101010101" pitchFamily="2" charset="-122"/>
            </a:endParaRPr>
          </a:p>
          <a:p>
            <a:pPr marL="349964" indent="-349964">
              <a:lnSpc>
                <a:spcPct val="107000"/>
              </a:lnSpc>
              <a:buFont typeface="+mj-lt"/>
              <a:buAutoNum type="arabicPeriod"/>
            </a:pPr>
            <a:r>
              <a:rPr lang="en-NZ" dirty="0">
                <a:latin typeface="Calibri" panose="020F0502020204030204" pitchFamily="34" charset="0"/>
                <a:ea typeface="Calibri" panose="020F0502020204030204" pitchFamily="34" charset="0"/>
                <a:cs typeface="SimSun" panose="02010600030101010101" pitchFamily="2" charset="-122"/>
              </a:rPr>
              <a:t>Fostering collaborative partnerships between industry and educational institutions </a:t>
            </a:r>
            <a:endParaRPr lang="en-CA" dirty="0">
              <a:latin typeface="Calibri" panose="020F0502020204030204" pitchFamily="34" charset="0"/>
              <a:ea typeface="Calibri" panose="020F0502020204030204" pitchFamily="34" charset="0"/>
              <a:cs typeface="SimSun" panose="02010600030101010101" pitchFamily="2" charset="-122"/>
            </a:endParaRPr>
          </a:p>
          <a:p>
            <a:pPr marL="349964" indent="-349964">
              <a:lnSpc>
                <a:spcPct val="107000"/>
              </a:lnSpc>
              <a:buFont typeface="+mj-lt"/>
              <a:buAutoNum type="arabicPeriod"/>
            </a:pPr>
            <a:r>
              <a:rPr lang="en-NZ" dirty="0">
                <a:latin typeface="Calibri" panose="020F0502020204030204" pitchFamily="34" charset="0"/>
                <a:ea typeface="Calibri" panose="020F0502020204030204" pitchFamily="34" charset="0"/>
                <a:cs typeface="SimSun" panose="02010600030101010101" pitchFamily="2" charset="-122"/>
              </a:rPr>
              <a:t>Lifelong learners acquire credentials and national qualifications through workplace plus online learning, </a:t>
            </a:r>
            <a:endParaRPr lang="en-CA" dirty="0">
              <a:latin typeface="Calibri" panose="020F0502020204030204" pitchFamily="34" charset="0"/>
              <a:ea typeface="Calibri" panose="020F0502020204030204" pitchFamily="34" charset="0"/>
              <a:cs typeface="SimSun" panose="02010600030101010101" pitchFamily="2" charset="-122"/>
            </a:endParaRPr>
          </a:p>
          <a:p>
            <a:pPr marL="349964" indent="-349964">
              <a:lnSpc>
                <a:spcPct val="107000"/>
              </a:lnSpc>
              <a:spcAft>
                <a:spcPts val="816"/>
              </a:spcAft>
              <a:buFont typeface="+mj-lt"/>
              <a:buAutoNum type="arabicPeriod"/>
            </a:pPr>
            <a:r>
              <a:rPr lang="en-NZ" dirty="0">
                <a:latin typeface="Calibri" panose="020F0502020204030204" pitchFamily="34" charset="0"/>
                <a:ea typeface="Calibri" panose="020F0502020204030204" pitchFamily="34" charset="0"/>
                <a:cs typeface="SimSun" panose="02010600030101010101" pitchFamily="2" charset="-122"/>
              </a:rPr>
              <a:t>Influence national skills and entrepreneurship systems through evidence-based advocacy and policy dialogue. </a:t>
            </a:r>
            <a:endParaRPr lang="en-CA" dirty="0">
              <a:latin typeface="Calibri" panose="020F0502020204030204" pitchFamily="34" charset="0"/>
              <a:ea typeface="Calibri" panose="020F0502020204030204" pitchFamily="34" charset="0"/>
              <a:cs typeface="SimSun" panose="02010600030101010101" pitchFamily="2" charset="-122"/>
            </a:endParaRPr>
          </a:p>
          <a:p>
            <a:endParaRPr lang="en-CA" b="1" i="1" dirty="0"/>
          </a:p>
          <a:p>
            <a:r>
              <a:rPr lang="en-CA" b="1" dirty="0"/>
              <a:t>Capability building of Master Trainers (MTs)</a:t>
            </a:r>
          </a:p>
          <a:p>
            <a:pPr lvl="1"/>
            <a:r>
              <a:rPr lang="en-CA" dirty="0"/>
              <a:t>TOT of MTs at COL’s partner TVET institutions for MCs training using COL’s course</a:t>
            </a:r>
          </a:p>
          <a:p>
            <a:r>
              <a:rPr lang="en-CA" b="1" dirty="0"/>
              <a:t>Capability building of Master craftspersons (MCs)</a:t>
            </a:r>
          </a:p>
          <a:p>
            <a:pPr lvl="1"/>
            <a:r>
              <a:rPr lang="en-CA" dirty="0"/>
              <a:t>Assessment of MC’s prior and current competencies at accredited TVET centers using approved Occupational Standards </a:t>
            </a:r>
          </a:p>
          <a:p>
            <a:pPr lvl="1"/>
            <a:r>
              <a:rPr lang="en-CA" dirty="0"/>
              <a:t>Pedagogical upskilling of MCs at workspaces and online using COL’s self-paced, self-tutored course</a:t>
            </a:r>
          </a:p>
          <a:p>
            <a:pPr lvl="1"/>
            <a:r>
              <a:rPr lang="en-CA" dirty="0"/>
              <a:t>Reskilling, upskilling, unskilling and </a:t>
            </a:r>
            <a:r>
              <a:rPr lang="en-CA" dirty="0" err="1"/>
              <a:t>newskilling</a:t>
            </a:r>
            <a:r>
              <a:rPr lang="en-CA" dirty="0"/>
              <a:t> of MCs using COL’s courses, other OER and through peer support at workspaces </a:t>
            </a:r>
          </a:p>
          <a:p>
            <a:pPr lvl="1"/>
            <a:r>
              <a:rPr lang="en-CA" dirty="0"/>
              <a:t>Micro credentialing and award of national qualifications </a:t>
            </a:r>
          </a:p>
          <a:p>
            <a:r>
              <a:rPr lang="en-CA" b="1" dirty="0"/>
              <a:t>Apprenticeship training</a:t>
            </a:r>
          </a:p>
          <a:p>
            <a:pPr lvl="1"/>
            <a:r>
              <a:rPr lang="en-CA" dirty="0"/>
              <a:t>Technical skilling of apprentices at MC’s workspaces using blended approaches </a:t>
            </a:r>
          </a:p>
          <a:p>
            <a:pPr lvl="1"/>
            <a:r>
              <a:rPr lang="en-CA" dirty="0"/>
              <a:t>Mentoring of apprentices at incubation and innovation iHubs for startups and accelerators </a:t>
            </a:r>
          </a:p>
          <a:p>
            <a:pPr lvl="1"/>
            <a:r>
              <a:rPr lang="en-CA" dirty="0"/>
              <a:t>Competency based assessments by national or regional qualification agencies</a:t>
            </a:r>
          </a:p>
          <a:p>
            <a:pPr lvl="1"/>
            <a:r>
              <a:rPr lang="en-CA" dirty="0"/>
              <a:t>Micro credentialing and award of national qualifications </a:t>
            </a:r>
          </a:p>
          <a:p>
            <a:r>
              <a:rPr lang="en-US" dirty="0"/>
              <a:t>Kenya - KSTVET, NITA &amp; KNFJKA</a:t>
            </a:r>
          </a:p>
          <a:p>
            <a:r>
              <a:rPr lang="en-US" dirty="0">
                <a:cs typeface="Calibri"/>
              </a:rPr>
              <a:t>Zambia – LTBC, </a:t>
            </a:r>
            <a:r>
              <a:rPr lang="en-US" dirty="0" err="1">
                <a:cs typeface="Calibri"/>
              </a:rPr>
              <a:t>Nakadoli</a:t>
            </a:r>
            <a:r>
              <a:rPr lang="en-US" dirty="0">
                <a:cs typeface="Calibri"/>
              </a:rPr>
              <a:t> Furniture  Cooperative</a:t>
            </a:r>
          </a:p>
          <a:p>
            <a:r>
              <a:rPr lang="en-US" dirty="0"/>
              <a:t>Nigeria – </a:t>
            </a:r>
            <a:r>
              <a:rPr lang="en-US" dirty="0" err="1"/>
              <a:t>Yaba</a:t>
            </a:r>
            <a:r>
              <a:rPr lang="en-US" dirty="0"/>
              <a:t> College of Technology, COMTEAN &amp; MTN</a:t>
            </a:r>
          </a:p>
          <a:p>
            <a:r>
              <a:rPr lang="en-US" dirty="0"/>
              <a:t>Nigeria – </a:t>
            </a:r>
            <a:r>
              <a:rPr lang="en-US" dirty="0" err="1"/>
              <a:t>Auchi</a:t>
            </a:r>
            <a:r>
              <a:rPr lang="en-US" dirty="0"/>
              <a:t> Polytechnic &amp; </a:t>
            </a:r>
            <a:r>
              <a:rPr lang="en-US" dirty="0" err="1"/>
              <a:t>Auchi</a:t>
            </a:r>
            <a:r>
              <a:rPr lang="en-US" dirty="0"/>
              <a:t> Tailors Union</a:t>
            </a:r>
          </a:p>
          <a:p>
            <a:endParaRPr lang="en-CA" dirty="0"/>
          </a:p>
        </p:txBody>
      </p:sp>
      <p:sp>
        <p:nvSpPr>
          <p:cNvPr id="4" name="Slide Number Placeholder 3"/>
          <p:cNvSpPr>
            <a:spLocks noGrp="1"/>
          </p:cNvSpPr>
          <p:nvPr>
            <p:ph type="sldNum" sz="quarter" idx="5"/>
          </p:nvPr>
        </p:nvSpPr>
        <p:spPr/>
        <p:txBody>
          <a:bodyPr/>
          <a:lstStyle/>
          <a:p>
            <a:fld id="{648BB336-A23A-480D-A52C-6EA85BA22483}" type="slidenum">
              <a:rPr lang="en-CA" smtClean="0"/>
              <a:t>15</a:t>
            </a:fld>
            <a:endParaRPr lang="en-CA"/>
          </a:p>
        </p:txBody>
      </p:sp>
    </p:spTree>
    <p:extLst>
      <p:ext uri="{BB962C8B-B14F-4D97-AF65-F5344CB8AC3E}">
        <p14:creationId xmlns:p14="http://schemas.microsoft.com/office/powerpoint/2010/main" val="34877369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The Blue Economy offers significant offers career opportunities for youth in areas such as, marine biotechnology, ocean engineering, sustainable fishing and sustainable tourism.  The Blue Economy also offers opportunity for youth-led entrepreneurship. Investing in  training  courses and materials allows young people to pursue these careers and at the same time contribute to the growth of the Blue Economy </a:t>
            </a:r>
            <a:endParaRPr kumimoji="0" lang="en-CA"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800" dirty="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Building on the popularity and interest that the MOOCs have generated, </a:t>
            </a:r>
            <a:r>
              <a:rPr kumimoji="0" lang="en-US" sz="2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three </a:t>
            </a:r>
            <a:r>
              <a:rPr lang="en-US" sz="2800" dirty="0">
                <a:solidFill>
                  <a:srgbClr val="000000"/>
                </a:solidFill>
                <a:effectLst/>
                <a:latin typeface="Calibri" panose="020F0502020204030204" pitchFamily="34" charset="0"/>
              </a:rPr>
              <a:t> institutions are collaborating to develop seven courses. These include a core course in Entrepreneurship with a focus on the Blue Economy and two courses in each of three areas:  Aquaculture and Fisheries Ocean Energy and Marine Biotechnology . The three institutions involved are </a:t>
            </a:r>
            <a:r>
              <a:rPr lang="en-US" sz="2800" dirty="0" err="1">
                <a:solidFill>
                  <a:srgbClr val="000000"/>
                </a:solidFill>
                <a:effectLst/>
                <a:latin typeface="Calibri" panose="020F0502020204030204" pitchFamily="34" charset="0"/>
              </a:rPr>
              <a:t>UniSey</a:t>
            </a:r>
            <a:r>
              <a:rPr lang="en-US" sz="2800" dirty="0">
                <a:solidFill>
                  <a:srgbClr val="000000"/>
                </a:solidFill>
                <a:effectLst/>
                <a:latin typeface="Calibri" panose="020F0502020204030204" pitchFamily="34" charset="0"/>
              </a:rPr>
              <a:t>, University of Namibia and the Caribbean Maritime University. </a:t>
            </a:r>
            <a:endParaRPr lang="en-CA" sz="1800" b="1"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800" b="1" dirty="0">
              <a:effectLst/>
              <a:latin typeface="Calibri" panose="020F0502020204030204" pitchFamily="34" charset="0"/>
              <a:ea typeface="Calibri" panose="020F0502020204030204" pitchFamily="34" charset="0"/>
              <a:cs typeface="Times New Roman" panose="02020603050405020304" pitchFamily="18" charset="0"/>
            </a:endParaRPr>
          </a:p>
          <a:p>
            <a:r>
              <a:rPr lang="en-CA" sz="1200" dirty="0">
                <a:effectLst/>
                <a:latin typeface="Calibri" panose="020F0502020204030204" pitchFamily="34" charset="0"/>
                <a:ea typeface="Calibri" panose="020F0502020204030204" pitchFamily="34" charset="0"/>
                <a:cs typeface="Times New Roman" panose="02020603050405020304" pitchFamily="18" charset="0"/>
              </a:rPr>
              <a:t>By supporting the development of short, stackable, competency-based courses and ensuring a curriculum that combines soft skills and </a:t>
            </a:r>
            <a:r>
              <a:rPr lang="en-CA" sz="1200" dirty="0" err="1">
                <a:effectLst/>
                <a:latin typeface="Calibri" panose="020F0502020204030204" pitchFamily="34" charset="0"/>
                <a:ea typeface="Calibri" panose="020F0502020204030204" pitchFamily="34" charset="0"/>
                <a:cs typeface="Times New Roman" panose="02020603050405020304" pitchFamily="18" charset="0"/>
              </a:rPr>
              <a:t>voc</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200" dirty="0" err="1">
                <a:effectLst/>
                <a:latin typeface="Calibri" panose="020F0502020204030204" pitchFamily="34" charset="0"/>
                <a:ea typeface="Calibri" panose="020F0502020204030204" pitchFamily="34" charset="0"/>
                <a:cs typeface="Times New Roman" panose="02020603050405020304" pitchFamily="18" charset="0"/>
              </a:rPr>
              <a:t>ational</a:t>
            </a:r>
            <a:r>
              <a:rPr lang="en-CA" sz="1200" dirty="0">
                <a:effectLst/>
                <a:latin typeface="Calibri" panose="020F0502020204030204" pitchFamily="34" charset="0"/>
                <a:ea typeface="Calibri" panose="020F0502020204030204" pitchFamily="34" charset="0"/>
                <a:cs typeface="Times New Roman" panose="02020603050405020304" pitchFamily="18" charset="0"/>
              </a:rPr>
              <a:t> training,  the partners  will prepare learners in their countries for </a:t>
            </a:r>
            <a:r>
              <a:rPr lang="en-CA" sz="1200" b="0" dirty="0">
                <a:effectLst/>
                <a:latin typeface="Calibri" panose="020F0502020204030204" pitchFamily="34" charset="0"/>
                <a:ea typeface="Calibri" panose="020F0502020204030204" pitchFamily="34" charset="0"/>
                <a:cs typeface="Times New Roman" panose="02020603050405020304" pitchFamily="18" charset="0"/>
              </a:rPr>
              <a:t>jobs in low carbon Blue Economy growth industries</a:t>
            </a:r>
          </a:p>
          <a:p>
            <a:endParaRPr lang="en-CA" sz="1200" b="0" dirty="0">
              <a:effectLst/>
              <a:latin typeface="Calibri" panose="020F0502020204030204" pitchFamily="34" charset="0"/>
              <a:ea typeface="Calibri" panose="020F0502020204030204" pitchFamily="34" charset="0"/>
              <a:cs typeface="Times New Roman" panose="02020603050405020304" pitchFamily="18" charset="0"/>
            </a:endParaRPr>
          </a:p>
          <a:p>
            <a:endParaRPr lang="en-CA" b="0" dirty="0"/>
          </a:p>
        </p:txBody>
      </p:sp>
      <p:sp>
        <p:nvSpPr>
          <p:cNvPr id="4" name="Slide Number Placeholder 3"/>
          <p:cNvSpPr>
            <a:spLocks noGrp="1"/>
          </p:cNvSpPr>
          <p:nvPr>
            <p:ph type="sldNum" sz="quarter" idx="5"/>
          </p:nvPr>
        </p:nvSpPr>
        <p:spPr/>
        <p:txBody>
          <a:bodyPr/>
          <a:lstStyle/>
          <a:p>
            <a:fld id="{1F284D98-2B4B-4245-B405-EF013724A739}" type="slidenum">
              <a:rPr lang="en-CA" smtClean="0"/>
              <a:t>16</a:t>
            </a:fld>
            <a:endParaRPr lang="en-CA"/>
          </a:p>
        </p:txBody>
      </p:sp>
    </p:spTree>
    <p:extLst>
      <p:ext uri="{BB962C8B-B14F-4D97-AF65-F5344CB8AC3E}">
        <p14:creationId xmlns:p14="http://schemas.microsoft.com/office/powerpoint/2010/main" val="36552029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D11531-2816-406B-B695-3DA7D013782A}" type="slidenum">
              <a:rPr lang="en-CA" smtClean="0"/>
              <a:t>18</a:t>
            </a:fld>
            <a:endParaRPr lang="en-CA"/>
          </a:p>
        </p:txBody>
      </p:sp>
    </p:spTree>
    <p:extLst>
      <p:ext uri="{BB962C8B-B14F-4D97-AF65-F5344CB8AC3E}">
        <p14:creationId xmlns:p14="http://schemas.microsoft.com/office/powerpoint/2010/main" val="37796334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11/30/2023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pic>
        <p:nvPicPr>
          <p:cNvPr id="6" name="Picture 5" descr="A close up of a colorful object&#10;&#10;Description automatically generated">
            <a:extLst>
              <a:ext uri="{FF2B5EF4-FFF2-40B4-BE49-F238E27FC236}">
                <a16:creationId xmlns:a16="http://schemas.microsoft.com/office/drawing/2014/main" id="{AFC3C2EE-4282-5153-CCC0-606F9BA56A13}"/>
              </a:ext>
            </a:extLst>
          </p:cNvPr>
          <p:cNvPicPr>
            <a:picLocks noChangeAspect="1"/>
          </p:cNvPicPr>
          <p:nvPr userDrawn="1"/>
        </p:nvPicPr>
        <p:blipFill rotWithShape="1">
          <a:blip r:embed="rId2" cstate="email">
            <a:alphaModFix amt="50000"/>
            <a:extLst>
              <a:ext uri="{28A0092B-C50C-407E-A947-70E740481C1C}">
                <a14:useLocalDpi xmlns:a14="http://schemas.microsoft.com/office/drawing/2010/main"/>
              </a:ext>
            </a:extLst>
          </a:blip>
          <a:srcRect/>
          <a:stretch/>
        </p:blipFill>
        <p:spPr>
          <a:xfrm>
            <a:off x="-1" y="0"/>
            <a:ext cx="4023187" cy="6858000"/>
          </a:xfrm>
          <a:prstGeom prst="rect">
            <a:avLst/>
          </a:prstGeom>
        </p:spPr>
      </p:pic>
      <p:pic>
        <p:nvPicPr>
          <p:cNvPr id="8" name="Picture 7">
            <a:extLst>
              <a:ext uri="{FF2B5EF4-FFF2-40B4-BE49-F238E27FC236}">
                <a16:creationId xmlns:a16="http://schemas.microsoft.com/office/drawing/2014/main" id="{637F93BB-46FE-5237-71BF-8642829261FD}"/>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11351022" y="5967025"/>
            <a:ext cx="462756" cy="598565"/>
          </a:xfrm>
          <a:prstGeom prst="rect">
            <a:avLst/>
          </a:prstGeom>
        </p:spPr>
      </p:pic>
      <p:sp>
        <p:nvSpPr>
          <p:cNvPr id="10" name="Text Placeholder 9">
            <a:extLst>
              <a:ext uri="{FF2B5EF4-FFF2-40B4-BE49-F238E27FC236}">
                <a16:creationId xmlns:a16="http://schemas.microsoft.com/office/drawing/2014/main" id="{8B055386-A731-9FBA-2ECF-2E7812B02BD2}"/>
              </a:ext>
            </a:extLst>
          </p:cNvPr>
          <p:cNvSpPr>
            <a:spLocks noGrp="1"/>
          </p:cNvSpPr>
          <p:nvPr>
            <p:ph type="body" sz="quarter" idx="13"/>
          </p:nvPr>
        </p:nvSpPr>
        <p:spPr>
          <a:xfrm>
            <a:off x="838200" y="1785938"/>
            <a:ext cx="10512425" cy="4181475"/>
          </a:xfrm>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vl2pPr>
              <a:defRPr>
                <a:latin typeface="Open Sans" panose="020B0606030504020204" pitchFamily="34" charset="0"/>
                <a:ea typeface="Open Sans" panose="020B0606030504020204" pitchFamily="34" charset="0"/>
                <a:cs typeface="Open Sans" panose="020B0606030504020204" pitchFamily="34" charset="0"/>
              </a:defRPr>
            </a:lvl2pPr>
            <a:lvl3pPr>
              <a:defRPr>
                <a:latin typeface="Open Sans" panose="020B0606030504020204" pitchFamily="34" charset="0"/>
                <a:ea typeface="Open Sans" panose="020B0606030504020204" pitchFamily="34" charset="0"/>
                <a:cs typeface="Open Sans" panose="020B0606030504020204" pitchFamily="34" charset="0"/>
              </a:defRPr>
            </a:lvl3pPr>
            <a:lvl4pPr>
              <a:defRPr>
                <a:latin typeface="Open Sans" panose="020B0606030504020204" pitchFamily="34" charset="0"/>
                <a:ea typeface="Open Sans" panose="020B0606030504020204" pitchFamily="34" charset="0"/>
                <a:cs typeface="Open Sans" panose="020B0606030504020204" pitchFamily="34" charset="0"/>
              </a:defRPr>
            </a:lvl4pPr>
            <a:lvl5pPr>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Tree>
    <p:extLst>
      <p:ext uri="{BB962C8B-B14F-4D97-AF65-F5344CB8AC3E}">
        <p14:creationId xmlns:p14="http://schemas.microsoft.com/office/powerpoint/2010/main" val="1054997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0ECAB-68BF-450B-AA6C-80A0F5A5D979}"/>
              </a:ext>
            </a:extLst>
          </p:cNvPr>
          <p:cNvSpPr>
            <a:spLocks noGrp="1"/>
          </p:cNvSpPr>
          <p:nvPr>
            <p:ph type="title"/>
          </p:nvPr>
        </p:nvSpPr>
        <p:spPr/>
        <p:txBody>
          <a:bodyPr/>
          <a:lstStyle/>
          <a:p>
            <a:r>
              <a:rPr lang="en-US"/>
              <a:t>Click to edit Master title style</a:t>
            </a:r>
            <a:endParaRPr lang="en-CA"/>
          </a:p>
        </p:txBody>
      </p:sp>
      <p:pic>
        <p:nvPicPr>
          <p:cNvPr id="6" name="Picture 5">
            <a:extLst>
              <a:ext uri="{FF2B5EF4-FFF2-40B4-BE49-F238E27FC236}">
                <a16:creationId xmlns:a16="http://schemas.microsoft.com/office/drawing/2014/main" id="{5228784C-D571-9097-34C8-7D5F8C6E637F}"/>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1351022" y="5967025"/>
            <a:ext cx="462756" cy="598565"/>
          </a:xfrm>
          <a:prstGeom prst="rect">
            <a:avLst/>
          </a:prstGeom>
        </p:spPr>
      </p:pic>
    </p:spTree>
    <p:extLst>
      <p:ext uri="{BB962C8B-B14F-4D97-AF65-F5344CB8AC3E}">
        <p14:creationId xmlns:p14="http://schemas.microsoft.com/office/powerpoint/2010/main" val="974685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0325C-C9FE-467C-9EF1-66A3C237147A}"/>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3A984109-59DC-401A-8235-47A50E1D129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CCF58995-6B96-4565-86E4-7F69D68A46A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F7A559C1-434C-46D9-847A-8C204D9823FD}"/>
              </a:ext>
            </a:extLst>
          </p:cNvPr>
          <p:cNvSpPr>
            <a:spLocks noGrp="1"/>
          </p:cNvSpPr>
          <p:nvPr>
            <p:ph type="dt" sz="half" idx="10"/>
          </p:nvPr>
        </p:nvSpPr>
        <p:spPr/>
        <p:txBody>
          <a:bodyPr/>
          <a:lstStyle/>
          <a:p>
            <a:fld id="{86269F3D-AE94-45EE-B094-2555F67CF215}" type="datetimeFigureOut">
              <a:rPr lang="en-CA" smtClean="0"/>
              <a:t>2023-11-30</a:t>
            </a:fld>
            <a:endParaRPr lang="en-CA"/>
          </a:p>
        </p:txBody>
      </p:sp>
      <p:sp>
        <p:nvSpPr>
          <p:cNvPr id="6" name="Footer Placeholder 5">
            <a:extLst>
              <a:ext uri="{FF2B5EF4-FFF2-40B4-BE49-F238E27FC236}">
                <a16:creationId xmlns:a16="http://schemas.microsoft.com/office/drawing/2014/main" id="{CD256138-EAC3-4FC4-97D4-A7F5438D831C}"/>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F848F13E-955B-47CF-B401-07A9AD433604}"/>
              </a:ext>
            </a:extLst>
          </p:cNvPr>
          <p:cNvSpPr>
            <a:spLocks noGrp="1"/>
          </p:cNvSpPr>
          <p:nvPr>
            <p:ph type="sldNum" sz="quarter" idx="12"/>
          </p:nvPr>
        </p:nvSpPr>
        <p:spPr/>
        <p:txBody>
          <a:bodyPr/>
          <a:lstStyle/>
          <a:p>
            <a:fld id="{C5881719-840E-4ABD-97BD-53D9D027882F}" type="slidenum">
              <a:rPr lang="en-CA" smtClean="0"/>
              <a:t>‹#›</a:t>
            </a:fld>
            <a:endParaRPr lang="en-CA"/>
          </a:p>
        </p:txBody>
      </p:sp>
    </p:spTree>
    <p:extLst>
      <p:ext uri="{BB962C8B-B14F-4D97-AF65-F5344CB8AC3E}">
        <p14:creationId xmlns:p14="http://schemas.microsoft.com/office/powerpoint/2010/main" val="2146040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11/30/2023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pic>
        <p:nvPicPr>
          <p:cNvPr id="8" name="Picture 7">
            <a:extLst>
              <a:ext uri="{FF2B5EF4-FFF2-40B4-BE49-F238E27FC236}">
                <a16:creationId xmlns:a16="http://schemas.microsoft.com/office/drawing/2014/main" id="{637F93BB-46FE-5237-71BF-8642829261F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1351022" y="5967025"/>
            <a:ext cx="462756" cy="598565"/>
          </a:xfrm>
          <a:prstGeom prst="rect">
            <a:avLst/>
          </a:prstGeom>
        </p:spPr>
      </p:pic>
      <p:sp>
        <p:nvSpPr>
          <p:cNvPr id="10" name="Text Placeholder 9">
            <a:extLst>
              <a:ext uri="{FF2B5EF4-FFF2-40B4-BE49-F238E27FC236}">
                <a16:creationId xmlns:a16="http://schemas.microsoft.com/office/drawing/2014/main" id="{8B055386-A731-9FBA-2ECF-2E7812B02BD2}"/>
              </a:ext>
            </a:extLst>
          </p:cNvPr>
          <p:cNvSpPr>
            <a:spLocks noGrp="1"/>
          </p:cNvSpPr>
          <p:nvPr>
            <p:ph type="body" sz="quarter" idx="13"/>
          </p:nvPr>
        </p:nvSpPr>
        <p:spPr>
          <a:xfrm>
            <a:off x="838200" y="1785938"/>
            <a:ext cx="10512425" cy="4181475"/>
          </a:xfrm>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vl2pPr>
              <a:defRPr>
                <a:latin typeface="Open Sans" panose="020B0606030504020204" pitchFamily="34" charset="0"/>
                <a:ea typeface="Open Sans" panose="020B0606030504020204" pitchFamily="34" charset="0"/>
                <a:cs typeface="Open Sans" panose="020B0606030504020204" pitchFamily="34" charset="0"/>
              </a:defRPr>
            </a:lvl2pPr>
            <a:lvl3pPr>
              <a:defRPr>
                <a:latin typeface="Open Sans" panose="020B0606030504020204" pitchFamily="34" charset="0"/>
                <a:ea typeface="Open Sans" panose="020B0606030504020204" pitchFamily="34" charset="0"/>
                <a:cs typeface="Open Sans" panose="020B0606030504020204" pitchFamily="34" charset="0"/>
              </a:defRPr>
            </a:lvl3pPr>
            <a:lvl4pPr>
              <a:defRPr>
                <a:latin typeface="Open Sans" panose="020B0606030504020204" pitchFamily="34" charset="0"/>
                <a:ea typeface="Open Sans" panose="020B0606030504020204" pitchFamily="34" charset="0"/>
                <a:cs typeface="Open Sans" panose="020B0606030504020204" pitchFamily="34" charset="0"/>
              </a:defRPr>
            </a:lvl4pPr>
            <a:lvl5pPr>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Tree>
    <p:extLst>
      <p:ext uri="{BB962C8B-B14F-4D97-AF65-F5344CB8AC3E}">
        <p14:creationId xmlns:p14="http://schemas.microsoft.com/office/powerpoint/2010/main" val="3518126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ED332-D1BF-784F-CAFD-39B9C8415FF7}"/>
              </a:ext>
            </a:extLst>
          </p:cNvPr>
          <p:cNvSpPr>
            <a:spLocks noGrp="1"/>
          </p:cNvSpPr>
          <p:nvPr>
            <p:ph type="title"/>
          </p:nvPr>
        </p:nvSpPr>
        <p:spPr/>
        <p:txBody>
          <a:bodyPr/>
          <a:lstStyle/>
          <a:p>
            <a:r>
              <a:rPr lang="en-US"/>
              <a:t>Click to edit Master title style</a:t>
            </a:r>
            <a:endParaRPr lang="en-CA"/>
          </a:p>
        </p:txBody>
      </p:sp>
      <p:pic>
        <p:nvPicPr>
          <p:cNvPr id="3" name="Picture 2">
            <a:extLst>
              <a:ext uri="{FF2B5EF4-FFF2-40B4-BE49-F238E27FC236}">
                <a16:creationId xmlns:a16="http://schemas.microsoft.com/office/drawing/2014/main" id="{599FB2F3-7261-C6DC-685E-C6D077391926}"/>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1351022" y="5967025"/>
            <a:ext cx="462756" cy="598565"/>
          </a:xfrm>
          <a:prstGeom prst="rect">
            <a:avLst/>
          </a:prstGeom>
        </p:spPr>
      </p:pic>
    </p:spTree>
    <p:extLst>
      <p:ext uri="{BB962C8B-B14F-4D97-AF65-F5344CB8AC3E}">
        <p14:creationId xmlns:p14="http://schemas.microsoft.com/office/powerpoint/2010/main" val="670939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1C7C4D-4187-4444-BF5E-C3A8E92A2532}" type="datetimeFigureOut">
              <a:rPr lang="en-US" smtClean="0"/>
              <a:t>11/30/2023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4039954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5FC4C42-BDF9-40FD-8C4B-0EC942ADE6E5}"/>
              </a:ext>
            </a:extLst>
          </p:cNvPr>
          <p:cNvSpPr>
            <a:spLocks noGrp="1"/>
          </p:cNvSpPr>
          <p:nvPr>
            <p:ph type="pic" sz="quarter" idx="10"/>
          </p:nvPr>
        </p:nvSpPr>
        <p:spPr>
          <a:xfrm>
            <a:off x="548639" y="548640"/>
            <a:ext cx="11094720" cy="3268292"/>
          </a:xfrm>
          <a:custGeom>
            <a:avLst/>
            <a:gdLst>
              <a:gd name="connsiteX0" fmla="*/ 0 w 11094720"/>
              <a:gd name="connsiteY0" fmla="*/ 0 h 3268292"/>
              <a:gd name="connsiteX1" fmla="*/ 11094720 w 11094720"/>
              <a:gd name="connsiteY1" fmla="*/ 0 h 3268292"/>
              <a:gd name="connsiteX2" fmla="*/ 11094720 w 11094720"/>
              <a:gd name="connsiteY2" fmla="*/ 3268292 h 3268292"/>
              <a:gd name="connsiteX3" fmla="*/ 0 w 11094720"/>
              <a:gd name="connsiteY3" fmla="*/ 3268292 h 3268292"/>
            </a:gdLst>
            <a:ahLst/>
            <a:cxnLst>
              <a:cxn ang="0">
                <a:pos x="connsiteX0" y="connsiteY0"/>
              </a:cxn>
              <a:cxn ang="0">
                <a:pos x="connsiteX1" y="connsiteY1"/>
              </a:cxn>
              <a:cxn ang="0">
                <a:pos x="connsiteX2" y="connsiteY2"/>
              </a:cxn>
              <a:cxn ang="0">
                <a:pos x="connsiteX3" y="connsiteY3"/>
              </a:cxn>
            </a:cxnLst>
            <a:rect l="l" t="t" r="r" b="b"/>
            <a:pathLst>
              <a:path w="11094720" h="3268292">
                <a:moveTo>
                  <a:pt x="0" y="0"/>
                </a:moveTo>
                <a:lnTo>
                  <a:pt x="11094720" y="0"/>
                </a:lnTo>
                <a:lnTo>
                  <a:pt x="11094720" y="3268292"/>
                </a:lnTo>
                <a:lnTo>
                  <a:pt x="0" y="3268292"/>
                </a:lnTo>
                <a:close/>
              </a:path>
            </a:pathLst>
          </a:custGeom>
        </p:spPr>
        <p:txBody>
          <a:bodyPr wrap="square">
            <a:noAutofit/>
          </a:bodyPr>
          <a:lstStyle/>
          <a:p>
            <a:endParaRPr lang="en-US"/>
          </a:p>
        </p:txBody>
      </p:sp>
    </p:spTree>
    <p:extLst>
      <p:ext uri="{BB962C8B-B14F-4D97-AF65-F5344CB8AC3E}">
        <p14:creationId xmlns:p14="http://schemas.microsoft.com/office/powerpoint/2010/main" val="1090476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5930E77-288E-4CBC-8DAB-69F24B6B73DC}"/>
              </a:ext>
            </a:extLst>
          </p:cNvPr>
          <p:cNvSpPr>
            <a:spLocks noGrp="1"/>
          </p:cNvSpPr>
          <p:nvPr>
            <p:ph type="pic" sz="quarter" idx="10"/>
          </p:nvPr>
        </p:nvSpPr>
        <p:spPr>
          <a:xfrm>
            <a:off x="874643" y="1917540"/>
            <a:ext cx="1736035" cy="3022916"/>
          </a:xfrm>
          <a:custGeom>
            <a:avLst/>
            <a:gdLst>
              <a:gd name="connsiteX0" fmla="*/ 0 w 1736035"/>
              <a:gd name="connsiteY0" fmla="*/ 0 h 3022916"/>
              <a:gd name="connsiteX1" fmla="*/ 1736035 w 1736035"/>
              <a:gd name="connsiteY1" fmla="*/ 0 h 3022916"/>
              <a:gd name="connsiteX2" fmla="*/ 1736035 w 1736035"/>
              <a:gd name="connsiteY2" fmla="*/ 3022916 h 3022916"/>
              <a:gd name="connsiteX3" fmla="*/ 0 w 1736035"/>
              <a:gd name="connsiteY3" fmla="*/ 3022916 h 3022916"/>
            </a:gdLst>
            <a:ahLst/>
            <a:cxnLst>
              <a:cxn ang="0">
                <a:pos x="connsiteX0" y="connsiteY0"/>
              </a:cxn>
              <a:cxn ang="0">
                <a:pos x="connsiteX1" y="connsiteY1"/>
              </a:cxn>
              <a:cxn ang="0">
                <a:pos x="connsiteX2" y="connsiteY2"/>
              </a:cxn>
              <a:cxn ang="0">
                <a:pos x="connsiteX3" y="connsiteY3"/>
              </a:cxn>
            </a:cxnLst>
            <a:rect l="l" t="t" r="r" b="b"/>
            <a:pathLst>
              <a:path w="1736035" h="3022916">
                <a:moveTo>
                  <a:pt x="0" y="0"/>
                </a:moveTo>
                <a:lnTo>
                  <a:pt x="1736035" y="0"/>
                </a:lnTo>
                <a:lnTo>
                  <a:pt x="1736035" y="3022916"/>
                </a:lnTo>
                <a:lnTo>
                  <a:pt x="0" y="3022916"/>
                </a:lnTo>
                <a:close/>
              </a:path>
            </a:pathLst>
          </a:custGeom>
        </p:spPr>
        <p:txBody>
          <a:bodyPr wrap="square">
            <a:noAutofit/>
          </a:bodyPr>
          <a:lstStyle/>
          <a:p>
            <a:endParaRPr lang="en-US"/>
          </a:p>
        </p:txBody>
      </p:sp>
      <p:sp>
        <p:nvSpPr>
          <p:cNvPr id="7" name="Picture Placeholder 6">
            <a:extLst>
              <a:ext uri="{FF2B5EF4-FFF2-40B4-BE49-F238E27FC236}">
                <a16:creationId xmlns:a16="http://schemas.microsoft.com/office/drawing/2014/main" id="{37892FCC-1B88-4E46-BB35-31038E99CAA4}"/>
              </a:ext>
            </a:extLst>
          </p:cNvPr>
          <p:cNvSpPr>
            <a:spLocks noGrp="1"/>
          </p:cNvSpPr>
          <p:nvPr>
            <p:ph type="pic" sz="quarter" idx="11"/>
          </p:nvPr>
        </p:nvSpPr>
        <p:spPr>
          <a:xfrm>
            <a:off x="2940720" y="1917540"/>
            <a:ext cx="4440740" cy="3022916"/>
          </a:xfrm>
          <a:custGeom>
            <a:avLst/>
            <a:gdLst>
              <a:gd name="connsiteX0" fmla="*/ 0 w 4440740"/>
              <a:gd name="connsiteY0" fmla="*/ 0 h 3022916"/>
              <a:gd name="connsiteX1" fmla="*/ 4440740 w 4440740"/>
              <a:gd name="connsiteY1" fmla="*/ 0 h 3022916"/>
              <a:gd name="connsiteX2" fmla="*/ 4440740 w 4440740"/>
              <a:gd name="connsiteY2" fmla="*/ 3022916 h 3022916"/>
              <a:gd name="connsiteX3" fmla="*/ 0 w 4440740"/>
              <a:gd name="connsiteY3" fmla="*/ 3022916 h 3022916"/>
            </a:gdLst>
            <a:ahLst/>
            <a:cxnLst>
              <a:cxn ang="0">
                <a:pos x="connsiteX0" y="connsiteY0"/>
              </a:cxn>
              <a:cxn ang="0">
                <a:pos x="connsiteX1" y="connsiteY1"/>
              </a:cxn>
              <a:cxn ang="0">
                <a:pos x="connsiteX2" y="connsiteY2"/>
              </a:cxn>
              <a:cxn ang="0">
                <a:pos x="connsiteX3" y="connsiteY3"/>
              </a:cxn>
            </a:cxnLst>
            <a:rect l="l" t="t" r="r" b="b"/>
            <a:pathLst>
              <a:path w="4440740" h="3022916">
                <a:moveTo>
                  <a:pt x="0" y="0"/>
                </a:moveTo>
                <a:lnTo>
                  <a:pt x="4440740" y="0"/>
                </a:lnTo>
                <a:lnTo>
                  <a:pt x="4440740" y="3022916"/>
                </a:lnTo>
                <a:lnTo>
                  <a:pt x="0" y="3022916"/>
                </a:lnTo>
                <a:close/>
              </a:path>
            </a:pathLst>
          </a:custGeom>
        </p:spPr>
        <p:txBody>
          <a:bodyPr wrap="square">
            <a:noAutofit/>
          </a:bodyPr>
          <a:lstStyle/>
          <a:p>
            <a:endParaRPr lang="en-US"/>
          </a:p>
        </p:txBody>
      </p:sp>
    </p:spTree>
    <p:extLst>
      <p:ext uri="{BB962C8B-B14F-4D97-AF65-F5344CB8AC3E}">
        <p14:creationId xmlns:p14="http://schemas.microsoft.com/office/powerpoint/2010/main" val="2751134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vl2pPr>
              <a:defRPr>
                <a:latin typeface="Open Sans" panose="020B0606030504020204" pitchFamily="34" charset="0"/>
                <a:ea typeface="Open Sans" panose="020B0606030504020204" pitchFamily="34" charset="0"/>
                <a:cs typeface="Open Sans" panose="020B0606030504020204" pitchFamily="34" charset="0"/>
              </a:defRPr>
            </a:lvl2pPr>
            <a:lvl3pPr>
              <a:defRPr>
                <a:latin typeface="Open Sans" panose="020B0606030504020204" pitchFamily="34" charset="0"/>
                <a:ea typeface="Open Sans" panose="020B0606030504020204" pitchFamily="34" charset="0"/>
                <a:cs typeface="Open Sans" panose="020B0606030504020204" pitchFamily="34" charset="0"/>
              </a:defRPr>
            </a:lvl3pPr>
            <a:lvl4pPr>
              <a:defRPr>
                <a:latin typeface="Open Sans" panose="020B0606030504020204" pitchFamily="34" charset="0"/>
                <a:ea typeface="Open Sans" panose="020B0606030504020204" pitchFamily="34" charset="0"/>
                <a:cs typeface="Open Sans" panose="020B0606030504020204" pitchFamily="34" charset="0"/>
              </a:defRPr>
            </a:lvl4pPr>
            <a:lvl5pPr>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stStyle>
          <a:p>
            <a:fld id="{C764DE79-268F-4C1A-8933-263129D2AF90}" type="datetimeFigureOut">
              <a:rPr lang="en-US" smtClean="0"/>
              <a:pPr/>
              <a:t>11/30/2023</a:t>
            </a:fld>
            <a:endParaRPr lang="en-US" dirty="0"/>
          </a:p>
        </p:txBody>
      </p:sp>
      <p:sp>
        <p:nvSpPr>
          <p:cNvPr id="5" name="Footer Placeholder 4"/>
          <p:cNvSpPr>
            <a:spLocks noGrp="1"/>
          </p:cNvSpPr>
          <p:nvPr>
            <p:ph type="ftr" sz="quarter" idx="11"/>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
        <p:nvSpPr>
          <p:cNvPr id="6" name="Slide Number Placeholder 5"/>
          <p:cNvSpPr>
            <a:spLocks noGrp="1"/>
          </p:cNvSpPr>
          <p:nvPr>
            <p:ph type="sldNum" sz="quarter" idx="12"/>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360203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bg2">
              <a:lumMod val="95000"/>
            </a:schemeClr>
          </a:solidFill>
        </p:spPr>
        <p:txBody>
          <a:bodyPr rtlCol="0">
            <a:normAutofit/>
          </a:bodyPr>
          <a:lstStyle>
            <a:lvl1pPr>
              <a:defRPr sz="800"/>
            </a:lvl1pPr>
          </a:lstStyle>
          <a:p>
            <a:pPr lvl="0"/>
            <a:endParaRPr lang="en-US" noProof="0"/>
          </a:p>
        </p:txBody>
      </p:sp>
      <p:sp>
        <p:nvSpPr>
          <p:cNvPr id="10" name="Title 1"/>
          <p:cNvSpPr>
            <a:spLocks noGrp="1"/>
          </p:cNvSpPr>
          <p:nvPr>
            <p:ph type="title"/>
          </p:nvPr>
        </p:nvSpPr>
        <p:spPr>
          <a:xfrm>
            <a:off x="2461260" y="2307591"/>
            <a:ext cx="4441317" cy="2242818"/>
          </a:xfrm>
        </p:spPr>
        <p:txBody>
          <a:bodyPr>
            <a:noAutofit/>
          </a:bodyPr>
          <a:lstStyle>
            <a:lvl1pPr algn="l">
              <a:defRPr sz="7200" b="1">
                <a:solidFill>
                  <a:schemeClr val="bg2"/>
                </a:solidFill>
              </a:defRPr>
            </a:lvl1pPr>
          </a:lstStyle>
          <a:p>
            <a:r>
              <a:rPr lang="en-US"/>
              <a:t>Click to edit Master title style</a:t>
            </a:r>
          </a:p>
        </p:txBody>
      </p:sp>
    </p:spTree>
    <p:extLst>
      <p:ext uri="{BB962C8B-B14F-4D97-AF65-F5344CB8AC3E}">
        <p14:creationId xmlns:p14="http://schemas.microsoft.com/office/powerpoint/2010/main" val="1113333145"/>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7467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11/30/2023</a:t>
            </a:fld>
            <a:endParaRPr lang="en-US"/>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3576800441"/>
      </p:ext>
    </p:extLst>
  </p:cSld>
  <p:clrMap bg1="lt1" tx1="dk1" bg2="lt2" tx2="dk2" accent1="accent1" accent2="accent2" accent3="accent3" accent4="accent4" accent5="accent5" accent6="accent6" hlink="hlink" folHlink="folHlink"/>
  <p:sldLayoutIdLst>
    <p:sldLayoutId id="2147483954" r:id="rId1"/>
    <p:sldLayoutId id="2147484023" r:id="rId2"/>
    <p:sldLayoutId id="2147483969" r:id="rId3"/>
    <p:sldLayoutId id="2147484015" r:id="rId4"/>
    <p:sldLayoutId id="2147484016" r:id="rId5"/>
    <p:sldLayoutId id="2147484017" r:id="rId6"/>
    <p:sldLayoutId id="2147484018" r:id="rId7"/>
    <p:sldLayoutId id="2147484019" r:id="rId8"/>
    <p:sldLayoutId id="2147484020" r:id="rId9"/>
    <p:sldLayoutId id="2147484021" r:id="rId10"/>
    <p:sldLayoutId id="214748402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12" Type="http://schemas.openxmlformats.org/officeDocument/2006/relationships/image" Target="../media/image12.png"/><Relationship Id="rId2" Type="http://schemas.openxmlformats.org/officeDocument/2006/relationships/image" Target="../media/image3.jpeg"/><Relationship Id="rId1" Type="http://schemas.openxmlformats.org/officeDocument/2006/relationships/slideLayout" Target="../slideLayouts/slideLayout4.xml"/><Relationship Id="rId6" Type="http://schemas.openxmlformats.org/officeDocument/2006/relationships/image" Target="../media/image7.jpeg"/><Relationship Id="rId11" Type="http://schemas.openxmlformats.org/officeDocument/2006/relationships/image" Target="../media/image11.png"/><Relationship Id="rId5" Type="http://schemas.openxmlformats.org/officeDocument/2006/relationships/image" Target="../media/image6.emf"/><Relationship Id="rId10" Type="http://schemas.microsoft.com/office/2007/relationships/hdphoto" Target="../media/hdphoto1.wdp"/><Relationship Id="rId4" Type="http://schemas.openxmlformats.org/officeDocument/2006/relationships/image" Target="../media/image5.jpe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hyperlink" Target="https://data.worldbank.org/indicator/IT.NET.USER.ZS?locations=KE"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12.xml.rels><?xml version="1.0" encoding="UTF-8" standalone="yes"?>
<Relationships xmlns="http://schemas.openxmlformats.org/package/2006/relationships"><Relationship Id="rId3" Type="http://schemas.openxmlformats.org/officeDocument/2006/relationships/image" Target="../media/image37.jpeg"/><Relationship Id="rId7" Type="http://schemas.openxmlformats.org/officeDocument/2006/relationships/image" Target="../media/image4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17.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image" Target="../media/image56.png"/><Relationship Id="rId18" Type="http://schemas.openxmlformats.org/officeDocument/2006/relationships/image" Target="../media/image61.png"/><Relationship Id="rId3" Type="http://schemas.openxmlformats.org/officeDocument/2006/relationships/image" Target="../media/image49.jpeg"/><Relationship Id="rId21" Type="http://schemas.openxmlformats.org/officeDocument/2006/relationships/image" Target="../media/image64.png"/><Relationship Id="rId7" Type="http://schemas.microsoft.com/office/2007/relationships/hdphoto" Target="../media/hdphoto13.wdp"/><Relationship Id="rId12" Type="http://schemas.openxmlformats.org/officeDocument/2006/relationships/image" Target="../media/image55.png"/><Relationship Id="rId17" Type="http://schemas.openxmlformats.org/officeDocument/2006/relationships/image" Target="../media/image60.png"/><Relationship Id="rId2" Type="http://schemas.openxmlformats.org/officeDocument/2006/relationships/image" Target="../media/image48.png"/><Relationship Id="rId16" Type="http://schemas.openxmlformats.org/officeDocument/2006/relationships/image" Target="../media/image59.png"/><Relationship Id="rId20" Type="http://schemas.openxmlformats.org/officeDocument/2006/relationships/image" Target="../media/image63.png"/><Relationship Id="rId1" Type="http://schemas.openxmlformats.org/officeDocument/2006/relationships/slideLayout" Target="../slideLayouts/slideLayout3.xml"/><Relationship Id="rId6" Type="http://schemas.openxmlformats.org/officeDocument/2006/relationships/image" Target="../media/image52.png"/><Relationship Id="rId11" Type="http://schemas.microsoft.com/office/2007/relationships/hdphoto" Target="../media/hdphoto15.wdp"/><Relationship Id="rId5" Type="http://schemas.openxmlformats.org/officeDocument/2006/relationships/image" Target="../media/image51.png"/><Relationship Id="rId15" Type="http://schemas.openxmlformats.org/officeDocument/2006/relationships/image" Target="../media/image58.png"/><Relationship Id="rId10" Type="http://schemas.openxmlformats.org/officeDocument/2006/relationships/image" Target="../media/image54.png"/><Relationship Id="rId19" Type="http://schemas.openxmlformats.org/officeDocument/2006/relationships/image" Target="../media/image62.png"/><Relationship Id="rId4" Type="http://schemas.openxmlformats.org/officeDocument/2006/relationships/image" Target="../media/image50.jpeg"/><Relationship Id="rId9" Type="http://schemas.microsoft.com/office/2007/relationships/hdphoto" Target="../media/hdphoto14.wdp"/><Relationship Id="rId14" Type="http://schemas.openxmlformats.org/officeDocument/2006/relationships/image" Target="../media/image57.png"/></Relationships>
</file>

<file path=ppt/slides/_rels/slide1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36.png"/><Relationship Id="rId5" Type="http://schemas.openxmlformats.org/officeDocument/2006/relationships/image" Target="../media/image66.png"/><Relationship Id="rId4" Type="http://schemas.microsoft.com/office/2007/relationships/hdphoto" Target="../media/hdphoto16.wdp"/></Relationships>
</file>

<file path=ppt/slides/_rels/slide19.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image" Target="../media/image74.jpeg"/><Relationship Id="rId5" Type="http://schemas.openxmlformats.org/officeDocument/2006/relationships/image" Target="../media/image73.jpeg"/><Relationship Id="rId4" Type="http://schemas.openxmlformats.org/officeDocument/2006/relationships/image" Target="../media/image72.jpeg"/></Relationships>
</file>

<file path=ppt/slides/_rels/slide24.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13.xml"/><Relationship Id="rId1" Type="http://schemas.openxmlformats.org/officeDocument/2006/relationships/slideLayout" Target="../slideLayouts/slideLayout11.xml"/><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80.png"/></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7.emf"/><Relationship Id="rId5" Type="http://schemas.openxmlformats.org/officeDocument/2006/relationships/image" Target="../media/image16.jpeg"/><Relationship Id="rId4" Type="http://schemas.openxmlformats.org/officeDocument/2006/relationships/image" Target="../media/image15.jpeg"/></Relationships>
</file>

<file path=ppt/slides/_rels/slide4.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8.png"/><Relationship Id="rId7"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microsoft.com/office/2007/relationships/hdphoto" Target="../media/hdphoto3.wdp"/><Relationship Id="rId5" Type="http://schemas.openxmlformats.org/officeDocument/2006/relationships/image" Target="../media/image19.png"/><Relationship Id="rId10" Type="http://schemas.openxmlformats.org/officeDocument/2006/relationships/image" Target="../media/image22.png"/><Relationship Id="rId4" Type="http://schemas.microsoft.com/office/2007/relationships/hdphoto" Target="../media/hdphoto2.wdp"/><Relationship Id="rId9"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3.png"/><Relationship Id="rId1" Type="http://schemas.openxmlformats.org/officeDocument/2006/relationships/slideLayout" Target="../slideLayouts/slideLayout3.xml"/><Relationship Id="rId6" Type="http://schemas.openxmlformats.org/officeDocument/2006/relationships/image" Target="../media/image25.png"/><Relationship Id="rId5" Type="http://schemas.microsoft.com/office/2007/relationships/hdphoto" Target="../media/hdphoto6.wdp"/><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8" Type="http://schemas.openxmlformats.org/officeDocument/2006/relationships/image" Target="../media/image29.png"/><Relationship Id="rId13" Type="http://schemas.microsoft.com/office/2007/relationships/hdphoto" Target="../media/hdphoto12.wdp"/><Relationship Id="rId3" Type="http://schemas.microsoft.com/office/2007/relationships/hdphoto" Target="../media/hdphoto7.wdp"/><Relationship Id="rId7" Type="http://schemas.microsoft.com/office/2007/relationships/hdphoto" Target="../media/hdphoto9.wdp"/><Relationship Id="rId12"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6.xml"/><Relationship Id="rId6" Type="http://schemas.openxmlformats.org/officeDocument/2006/relationships/image" Target="../media/image28.png"/><Relationship Id="rId11" Type="http://schemas.microsoft.com/office/2007/relationships/hdphoto" Target="../media/hdphoto11.wdp"/><Relationship Id="rId5" Type="http://schemas.microsoft.com/office/2007/relationships/hdphoto" Target="../media/hdphoto8.wdp"/><Relationship Id="rId10" Type="http://schemas.openxmlformats.org/officeDocument/2006/relationships/image" Target="../media/image30.png"/><Relationship Id="rId4" Type="http://schemas.openxmlformats.org/officeDocument/2006/relationships/image" Target="../media/image27.png"/><Relationship Id="rId9" Type="http://schemas.microsoft.com/office/2007/relationships/hdphoto" Target="../media/hdphoto10.wdp"/></Relationships>
</file>

<file path=ppt/slides/_rels/slide7.xml.rels><?xml version="1.0" encoding="UTF-8" standalone="yes"?>
<Relationships xmlns="http://schemas.openxmlformats.org/package/2006/relationships"><Relationship Id="rId3" Type="http://schemas.openxmlformats.org/officeDocument/2006/relationships/hyperlink" Target="https://worldpopulationreview.com/country-rankings/median-age" TargetMode="External"/><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au.int/sites/default/files/documents/36204-doc-agenda2063_popular_version_en.pdf" TargetMode="External"/><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hyperlink" Target="https://data.worldbank.org/indicator/SL.UEM.1524.Z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C5A34271-5EC3-DCB5-03B4-91DADEE4E1B2}"/>
              </a:ext>
            </a:extLst>
          </p:cNvPr>
          <p:cNvGrpSpPr/>
          <p:nvPr/>
        </p:nvGrpSpPr>
        <p:grpSpPr>
          <a:xfrm>
            <a:off x="-3052" y="0"/>
            <a:ext cx="12231061" cy="3019932"/>
            <a:chOff x="319088" y="1839913"/>
            <a:chExt cx="11547475" cy="2851150"/>
          </a:xfrm>
        </p:grpSpPr>
        <p:pic>
          <p:nvPicPr>
            <p:cNvPr id="7" name="Picture 6">
              <a:extLst>
                <a:ext uri="{FF2B5EF4-FFF2-40B4-BE49-F238E27FC236}">
                  <a16:creationId xmlns:a16="http://schemas.microsoft.com/office/drawing/2014/main" id="{EFF7849D-7007-50DF-582C-1C74108338D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19088" y="1839913"/>
              <a:ext cx="1520825" cy="1660525"/>
            </a:xfrm>
            <a:prstGeom prst="rect">
              <a:avLst/>
            </a:prstGeom>
          </p:spPr>
        </p:pic>
        <p:pic>
          <p:nvPicPr>
            <p:cNvPr id="11" name="Picture 4" descr="Img">
              <a:extLst>
                <a:ext uri="{FF2B5EF4-FFF2-40B4-BE49-F238E27FC236}">
                  <a16:creationId xmlns:a16="http://schemas.microsoft.com/office/drawing/2014/main" id="{DAF84D99-93E0-123A-752E-20819B469C8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9088" y="3579813"/>
              <a:ext cx="1520825" cy="1111250"/>
            </a:xfrm>
            <a:prstGeom prst="rect">
              <a:avLst/>
            </a:prstGeom>
            <a:extLst>
              <a:ext uri="{909E8E84-426E-40DD-AFC4-6F175D3DCCD1}">
                <a14:hiddenFill xmlns:a14="http://schemas.microsoft.com/office/drawing/2010/main">
                  <a:solidFill>
                    <a:srgbClr val="FFFFFF"/>
                  </a:solidFill>
                </a14:hiddenFill>
              </a:ext>
            </a:extLst>
          </p:spPr>
        </p:pic>
        <p:pic>
          <p:nvPicPr>
            <p:cNvPr id="17" name="Picture 8" descr="Free photo students studying together medium shot">
              <a:extLst>
                <a:ext uri="{FF2B5EF4-FFF2-40B4-BE49-F238E27FC236}">
                  <a16:creationId xmlns:a16="http://schemas.microsoft.com/office/drawing/2014/main" id="{43FCC617-0454-CCB9-8C54-11310E1E153A}"/>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19288" y="1839913"/>
              <a:ext cx="1436688" cy="903288"/>
            </a:xfrm>
            <a:prstGeom prst="rect">
              <a:avLst/>
            </a:prstGeom>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A233CAE6-DE13-0240-725D-FD4717E72332}"/>
                </a:ext>
              </a:extLst>
            </p:cNvPr>
            <p:cNvPicPr>
              <a:picLocks noChangeAspect="1"/>
            </p:cNvPicPr>
            <p:nvPr/>
          </p:nvPicPr>
          <p:blipFill>
            <a:blip r:embed="rId5"/>
            <a:stretch>
              <a:fillRect/>
            </a:stretch>
          </p:blipFill>
          <p:spPr>
            <a:xfrm>
              <a:off x="1919288" y="2822575"/>
              <a:ext cx="1436688" cy="1868488"/>
            </a:xfrm>
            <a:prstGeom prst="rect">
              <a:avLst/>
            </a:prstGeom>
          </p:spPr>
        </p:pic>
        <p:pic>
          <p:nvPicPr>
            <p:cNvPr id="19" name="Picture 2" descr="Free photo carpenter cutting mdf board inside workshop">
              <a:extLst>
                <a:ext uri="{FF2B5EF4-FFF2-40B4-BE49-F238E27FC236}">
                  <a16:creationId xmlns:a16="http://schemas.microsoft.com/office/drawing/2014/main" id="{521ED0E3-1FA6-BEB9-5B5D-B462C8306655}"/>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433763" y="1839913"/>
              <a:ext cx="1816100" cy="2851150"/>
            </a:xfrm>
            <a:prstGeom prst="rect">
              <a:avLst/>
            </a:prstGeom>
            <a:extLst>
              <a:ext uri="{909E8E84-426E-40DD-AFC4-6F175D3DCCD1}">
                <a14:hiddenFill xmlns:a14="http://schemas.microsoft.com/office/drawing/2010/main">
                  <a:solidFill>
                    <a:srgbClr val="FFFFFF"/>
                  </a:solidFill>
                </a14:hiddenFill>
              </a:ext>
            </a:extLst>
          </p:spPr>
        </p:pic>
        <p:pic>
          <p:nvPicPr>
            <p:cNvPr id="20" name="Picture 6" descr="Free photo medium shot people with wood pieces">
              <a:extLst>
                <a:ext uri="{FF2B5EF4-FFF2-40B4-BE49-F238E27FC236}">
                  <a16:creationId xmlns:a16="http://schemas.microsoft.com/office/drawing/2014/main" id="{04F4C563-FFE5-E00E-F016-EAC1B21735CE}"/>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5330825" y="1839913"/>
              <a:ext cx="4476750" cy="2851150"/>
            </a:xfrm>
            <a:prstGeom prst="rect">
              <a:avLst/>
            </a:prstGeom>
            <a:extLst>
              <a:ext uri="{909E8E84-426E-40DD-AFC4-6F175D3DCCD1}">
                <a14:hiddenFill xmlns:a14="http://schemas.microsoft.com/office/drawing/2010/main">
                  <a:solidFill>
                    <a:srgbClr val="FFFFFF"/>
                  </a:solidFill>
                </a14:hiddenFill>
              </a:ext>
            </a:extLst>
          </p:spPr>
        </p:pic>
        <p:pic>
          <p:nvPicPr>
            <p:cNvPr id="21" name="Picture 20" descr="A robot head on a tablet&#10;&#10;Description automatically generated">
              <a:extLst>
                <a:ext uri="{FF2B5EF4-FFF2-40B4-BE49-F238E27FC236}">
                  <a16:creationId xmlns:a16="http://schemas.microsoft.com/office/drawing/2014/main" id="{41EB19BC-5652-398F-9F40-EC4C4997D784}"/>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9885363" y="1839913"/>
              <a:ext cx="1981200" cy="1531938"/>
            </a:xfrm>
            <a:prstGeom prst="rect">
              <a:avLst/>
            </a:prstGeom>
          </p:spPr>
        </p:pic>
        <p:pic>
          <p:nvPicPr>
            <p:cNvPr id="22" name="Picture 21" descr="A group of women looking at a computer&#10;&#10;Description automatically generated with medium confidence">
              <a:extLst>
                <a:ext uri="{FF2B5EF4-FFF2-40B4-BE49-F238E27FC236}">
                  <a16:creationId xmlns:a16="http://schemas.microsoft.com/office/drawing/2014/main" id="{D057E920-3D0A-7686-64F3-4DC2758B35A5}"/>
                </a:ext>
              </a:extLst>
            </p:cNvPr>
            <p:cNvPicPr>
              <a:picLocks noChangeAspect="1"/>
            </p:cNvPicPr>
            <p:nvPr/>
          </p:nvPicPr>
          <p:blipFill rotWithShape="1">
            <a:blip r:embed="rId9" cstate="screen">
              <a:extLst>
                <a:ext uri="{BEBA8EAE-BF5A-486C-A8C5-ECC9F3942E4B}">
                  <a14:imgProps xmlns:a14="http://schemas.microsoft.com/office/drawing/2010/main">
                    <a14:imgLayer r:embed="rId10">
                      <a14:imgEffect>
                        <a14:saturation sat="66000"/>
                      </a14:imgEffect>
                    </a14:imgLayer>
                  </a14:imgProps>
                </a:ext>
                <a:ext uri="{28A0092B-C50C-407E-A947-70E740481C1C}">
                  <a14:useLocalDpi xmlns:a14="http://schemas.microsoft.com/office/drawing/2010/main"/>
                </a:ext>
              </a:extLst>
            </a:blip>
            <a:srcRect/>
            <a:stretch/>
          </p:blipFill>
          <p:spPr>
            <a:xfrm>
              <a:off x="9885363" y="3451225"/>
              <a:ext cx="1981200" cy="1239838"/>
            </a:xfrm>
            <a:prstGeom prst="rect">
              <a:avLst/>
            </a:prstGeom>
          </p:spPr>
        </p:pic>
      </p:grpSp>
      <p:pic>
        <p:nvPicPr>
          <p:cNvPr id="30" name="Picture 29" descr="A close up of a colorful object&#10;&#10;Description automatically generated">
            <a:extLst>
              <a:ext uri="{FF2B5EF4-FFF2-40B4-BE49-F238E27FC236}">
                <a16:creationId xmlns:a16="http://schemas.microsoft.com/office/drawing/2014/main" id="{3ECBADB3-9AA0-1BAF-909B-552D6FA4C82E}"/>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t="-1" b="-2"/>
          <a:stretch/>
        </p:blipFill>
        <p:spPr>
          <a:xfrm rot="16200000">
            <a:off x="1941267" y="-370146"/>
            <a:ext cx="5270490" cy="9185782"/>
          </a:xfrm>
          <a:prstGeom prst="rect">
            <a:avLst/>
          </a:prstGeom>
        </p:spPr>
      </p:pic>
      <p:sp>
        <p:nvSpPr>
          <p:cNvPr id="5" name="Title 4">
            <a:extLst>
              <a:ext uri="{FF2B5EF4-FFF2-40B4-BE49-F238E27FC236}">
                <a16:creationId xmlns:a16="http://schemas.microsoft.com/office/drawing/2014/main" id="{DBA5E629-5513-06CC-5458-21F7117DB0A2}"/>
              </a:ext>
            </a:extLst>
          </p:cNvPr>
          <p:cNvSpPr>
            <a:spLocks noGrp="1"/>
          </p:cNvSpPr>
          <p:nvPr>
            <p:ph type="ctrTitle"/>
          </p:nvPr>
        </p:nvSpPr>
        <p:spPr>
          <a:xfrm>
            <a:off x="-16380" y="3340373"/>
            <a:ext cx="12208380" cy="888727"/>
          </a:xfrm>
        </p:spPr>
        <p:txBody>
          <a:bodyPr anchor="b">
            <a:normAutofit/>
          </a:bodyPr>
          <a:lstStyle/>
          <a:p>
            <a:r>
              <a:rPr lang="en-US" sz="4800" b="1" dirty="0">
                <a:latin typeface="Open Sans" panose="020B0606030504020204" pitchFamily="34" charset="0"/>
                <a:ea typeface="Open Sans" panose="020B0606030504020204" pitchFamily="34" charset="0"/>
                <a:cs typeface="Open Sans" panose="020B0606030504020204" pitchFamily="34" charset="0"/>
              </a:rPr>
              <a:t>Skilling our youth at speed and scale</a:t>
            </a:r>
            <a:endParaRPr lang="en-CA" sz="4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25" name="Subtitle 4">
            <a:extLst>
              <a:ext uri="{FF2B5EF4-FFF2-40B4-BE49-F238E27FC236}">
                <a16:creationId xmlns:a16="http://schemas.microsoft.com/office/drawing/2014/main" id="{DA259DFD-837F-E78B-7720-4CFD495F340A}"/>
              </a:ext>
            </a:extLst>
          </p:cNvPr>
          <p:cNvSpPr txBox="1">
            <a:spLocks/>
          </p:cNvSpPr>
          <p:nvPr/>
        </p:nvSpPr>
        <p:spPr>
          <a:xfrm>
            <a:off x="7422390" y="5153386"/>
            <a:ext cx="3858627" cy="1485319"/>
          </a:xfrm>
          <a:prstGeom prst="rect">
            <a:avLst/>
          </a:prstGeom>
          <a:noFill/>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CA" sz="1400" b="1" dirty="0"/>
              <a:t>Professor </a:t>
            </a:r>
            <a:r>
              <a:rPr lang="en-US" sz="1400" b="1" dirty="0"/>
              <a:t>Asha Kanwar</a:t>
            </a:r>
            <a:br>
              <a:rPr lang="en-US" sz="1400" dirty="0"/>
            </a:br>
            <a:r>
              <a:rPr lang="en-US" sz="1400" dirty="0"/>
              <a:t>President and CEO, Commonwealth of Learning</a:t>
            </a:r>
          </a:p>
          <a:p>
            <a:pPr algn="l"/>
            <a:r>
              <a:rPr lang="en-US" sz="1400" dirty="0"/>
              <a:t>Africa TVET Regulators Conference</a:t>
            </a:r>
            <a:br>
              <a:rPr lang="en-US" sz="1400" dirty="0"/>
            </a:br>
            <a:r>
              <a:rPr lang="en-US" sz="1400" dirty="0"/>
              <a:t>30 November 2023</a:t>
            </a:r>
          </a:p>
        </p:txBody>
      </p:sp>
      <p:pic>
        <p:nvPicPr>
          <p:cNvPr id="26" name="Picture 25">
            <a:extLst>
              <a:ext uri="{FF2B5EF4-FFF2-40B4-BE49-F238E27FC236}">
                <a16:creationId xmlns:a16="http://schemas.microsoft.com/office/drawing/2014/main" id="{175B0AFA-3F93-E50A-6D77-9CFA2C3BFFC4}"/>
              </a:ext>
            </a:extLst>
          </p:cNvPr>
          <p:cNvPicPr>
            <a:picLocks noChangeAspect="1"/>
          </p:cNvPicPr>
          <p:nvPr/>
        </p:nvPicPr>
        <p:blipFill>
          <a:blip r:embed="rId12" cstate="email">
            <a:extLst>
              <a:ext uri="{28A0092B-C50C-407E-A947-70E740481C1C}">
                <a14:useLocalDpi xmlns:a14="http://schemas.microsoft.com/office/drawing/2010/main"/>
              </a:ext>
            </a:extLst>
          </a:blip>
          <a:srcRect/>
          <a:stretch/>
        </p:blipFill>
        <p:spPr>
          <a:xfrm>
            <a:off x="6415099" y="5204187"/>
            <a:ext cx="792288" cy="1024807"/>
          </a:xfrm>
          <a:prstGeom prst="rect">
            <a:avLst/>
          </a:prstGeom>
        </p:spPr>
      </p:pic>
    </p:spTree>
    <p:extLst>
      <p:ext uri="{BB962C8B-B14F-4D97-AF65-F5344CB8AC3E}">
        <p14:creationId xmlns:p14="http://schemas.microsoft.com/office/powerpoint/2010/main" val="29079064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74934" y="2478672"/>
            <a:ext cx="4876800" cy="1325563"/>
          </a:xfrm>
        </p:spPr>
        <p:txBody>
          <a:bodyPr>
            <a:normAutofit/>
          </a:bodyPr>
          <a:lstStyle/>
          <a:p>
            <a:pPr algn="ctr"/>
            <a:r>
              <a:rPr lang="en-US" dirty="0"/>
              <a:t>ICT Statistics </a:t>
            </a:r>
            <a:r>
              <a:rPr lang="en-CA" dirty="0"/>
              <a:t>- Kenya </a:t>
            </a:r>
          </a:p>
        </p:txBody>
      </p:sp>
      <p:graphicFrame>
        <p:nvGraphicFramePr>
          <p:cNvPr id="3" name="Chart 2">
            <a:extLst>
              <a:ext uri="{FF2B5EF4-FFF2-40B4-BE49-F238E27FC236}">
                <a16:creationId xmlns:a16="http://schemas.microsoft.com/office/drawing/2014/main" id="{943C98C0-5215-B7FC-0B07-378FF84653D2}"/>
              </a:ext>
            </a:extLst>
          </p:cNvPr>
          <p:cNvGraphicFramePr>
            <a:graphicFrameLocks/>
          </p:cNvGraphicFramePr>
          <p:nvPr>
            <p:extLst>
              <p:ext uri="{D42A27DB-BD31-4B8C-83A1-F6EECF244321}">
                <p14:modId xmlns:p14="http://schemas.microsoft.com/office/powerpoint/2010/main" val="3454264111"/>
              </p:ext>
            </p:extLst>
          </p:nvPr>
        </p:nvGraphicFramePr>
        <p:xfrm>
          <a:off x="660399" y="404340"/>
          <a:ext cx="8457465" cy="592026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a:extLst>
              <a:ext uri="{FF2B5EF4-FFF2-40B4-BE49-F238E27FC236}">
                <a16:creationId xmlns:a16="http://schemas.microsoft.com/office/drawing/2014/main" id="{68731081-4402-3D45-4913-86603FE9BB0D}"/>
              </a:ext>
            </a:extLst>
          </p:cNvPr>
          <p:cNvSpPr txBox="1"/>
          <p:nvPr/>
        </p:nvSpPr>
        <p:spPr>
          <a:xfrm>
            <a:off x="730709" y="6453660"/>
            <a:ext cx="7924800" cy="400110"/>
          </a:xfrm>
          <a:prstGeom prst="rect">
            <a:avLst/>
          </a:prstGeom>
          <a:noFill/>
        </p:spPr>
        <p:txBody>
          <a:bodyPr wrap="square" rtlCol="0">
            <a:spAutoFit/>
          </a:bodyPr>
          <a:lstStyle/>
          <a:p>
            <a:r>
              <a:rPr lang="en-CA" sz="1000" dirty="0"/>
              <a:t>Source: </a:t>
            </a:r>
            <a:r>
              <a:rPr lang="en-CA" sz="1000" dirty="0">
                <a:hlinkClick r:id="rId4"/>
              </a:rPr>
              <a:t>data.worldbank.org</a:t>
            </a:r>
            <a:r>
              <a:rPr lang="en-CA" sz="1000" dirty="0"/>
              <a:t>, retrieved and compiled on 27 October 2023</a:t>
            </a:r>
          </a:p>
          <a:p>
            <a:r>
              <a:rPr lang="en-CA" sz="1000" dirty="0"/>
              <a:t> </a:t>
            </a:r>
          </a:p>
        </p:txBody>
      </p:sp>
    </p:spTree>
    <p:extLst>
      <p:ext uri="{BB962C8B-B14F-4D97-AF65-F5344CB8AC3E}">
        <p14:creationId xmlns:p14="http://schemas.microsoft.com/office/powerpoint/2010/main" val="386476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2" name="Picture 21" descr="3D rendering of a robotic arm with fingers half-curled and the index finger pointing out">
            <a:extLst>
              <a:ext uri="{FF2B5EF4-FFF2-40B4-BE49-F238E27FC236}">
                <a16:creationId xmlns:a16="http://schemas.microsoft.com/office/drawing/2014/main" id="{B50047FC-1C78-53B6-7DEB-DC9CC479EC37}"/>
              </a:ext>
            </a:extLst>
          </p:cNvPr>
          <p:cNvPicPr>
            <a:picLocks noChangeAspect="1"/>
          </p:cNvPicPr>
          <p:nvPr/>
        </p:nvPicPr>
        <p:blipFill rotWithShape="1">
          <a:blip r:embed="rId2" cstate="email">
            <a:alphaModFix amt="35000"/>
            <a:extLst>
              <a:ext uri="{28A0092B-C50C-407E-A947-70E740481C1C}">
                <a14:useLocalDpi xmlns:a14="http://schemas.microsoft.com/office/drawing/2010/main"/>
              </a:ext>
            </a:extLst>
          </a:blip>
          <a:srcRect/>
          <a:stretch/>
        </p:blipFill>
        <p:spPr>
          <a:xfrm>
            <a:off x="20" y="10"/>
            <a:ext cx="8450297" cy="6857990"/>
          </a:xfrm>
          <a:prstGeom prst="rect">
            <a:avLst/>
          </a:prstGeom>
        </p:spPr>
      </p:pic>
      <p:sp>
        <p:nvSpPr>
          <p:cNvPr id="2" name="Title 1">
            <a:extLst>
              <a:ext uri="{FF2B5EF4-FFF2-40B4-BE49-F238E27FC236}">
                <a16:creationId xmlns:a16="http://schemas.microsoft.com/office/drawing/2014/main" id="{FBE359CE-1944-678C-F412-B90741332812}"/>
              </a:ext>
            </a:extLst>
          </p:cNvPr>
          <p:cNvSpPr>
            <a:spLocks noGrp="1"/>
          </p:cNvSpPr>
          <p:nvPr>
            <p:ph type="title"/>
          </p:nvPr>
        </p:nvSpPr>
        <p:spPr>
          <a:xfrm>
            <a:off x="620362" y="466321"/>
            <a:ext cx="5251316" cy="1627636"/>
          </a:xfrm>
        </p:spPr>
        <p:txBody>
          <a:bodyPr>
            <a:normAutofit/>
          </a:bodyPr>
          <a:lstStyle/>
          <a:p>
            <a:r>
              <a:rPr lang="en-CA" dirty="0"/>
              <a:t>Key Issues for Youth</a:t>
            </a:r>
          </a:p>
        </p:txBody>
      </p:sp>
      <p:sp>
        <p:nvSpPr>
          <p:cNvPr id="3" name="Content Placeholder 2">
            <a:extLst>
              <a:ext uri="{FF2B5EF4-FFF2-40B4-BE49-F238E27FC236}">
                <a16:creationId xmlns:a16="http://schemas.microsoft.com/office/drawing/2014/main" id="{539F1CEA-507D-663E-D22C-4071D1FFB8EB}"/>
              </a:ext>
            </a:extLst>
          </p:cNvPr>
          <p:cNvSpPr>
            <a:spLocks noGrp="1"/>
          </p:cNvSpPr>
          <p:nvPr>
            <p:ph idx="1"/>
          </p:nvPr>
        </p:nvSpPr>
        <p:spPr>
          <a:xfrm>
            <a:off x="620362" y="2219785"/>
            <a:ext cx="3522133" cy="4218788"/>
          </a:xfrm>
        </p:spPr>
        <p:txBody>
          <a:bodyPr>
            <a:normAutofit fontScale="92500" lnSpcReduction="10000"/>
          </a:bodyPr>
          <a:lstStyle/>
          <a:p>
            <a:r>
              <a:rPr lang="en-US" dirty="0">
                <a:latin typeface="Open Sans" panose="020B0606030504020204" pitchFamily="34" charset="0"/>
                <a:cs typeface="Open Sans" panose="020B0606030504020204" pitchFamily="34" charset="0"/>
              </a:rPr>
              <a:t>Phenomenal developments in AI</a:t>
            </a:r>
          </a:p>
          <a:p>
            <a:r>
              <a:rPr lang="en-US" dirty="0">
                <a:latin typeface="Open Sans" panose="020B0606030504020204" pitchFamily="34" charset="0"/>
                <a:cs typeface="Open Sans" panose="020B0606030504020204" pitchFamily="34" charset="0"/>
              </a:rPr>
              <a:t>By 2025, 85 million jobs may be displaced but 97 million more jobs may emerge</a:t>
            </a:r>
          </a:p>
          <a:p>
            <a:r>
              <a:rPr lang="en-US" dirty="0">
                <a:latin typeface="Open Sans" panose="020B0606030504020204" pitchFamily="34" charset="0"/>
                <a:cs typeface="Open Sans" panose="020B0606030504020204" pitchFamily="34" charset="0"/>
              </a:rPr>
              <a:t>Skills required for the emerging green and blue economies</a:t>
            </a:r>
          </a:p>
        </p:txBody>
      </p:sp>
      <p:pic>
        <p:nvPicPr>
          <p:cNvPr id="21" name="Picture 20" descr="Aerial view of beach and trees">
            <a:extLst>
              <a:ext uri="{FF2B5EF4-FFF2-40B4-BE49-F238E27FC236}">
                <a16:creationId xmlns:a16="http://schemas.microsoft.com/office/drawing/2014/main" id="{460FBAC0-A0EE-CAC0-7639-F831BF5A166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029452" y="0"/>
            <a:ext cx="6159500"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
        <p:nvSpPr>
          <p:cNvPr id="4" name="TextBox 3">
            <a:extLst>
              <a:ext uri="{FF2B5EF4-FFF2-40B4-BE49-F238E27FC236}">
                <a16:creationId xmlns:a16="http://schemas.microsoft.com/office/drawing/2014/main" id="{63626C53-6796-11F0-E1C7-B179BA97C1EA}"/>
              </a:ext>
            </a:extLst>
          </p:cNvPr>
          <p:cNvSpPr txBox="1"/>
          <p:nvPr/>
        </p:nvSpPr>
        <p:spPr>
          <a:xfrm>
            <a:off x="939800" y="6176963"/>
            <a:ext cx="5623560" cy="261610"/>
          </a:xfrm>
          <a:prstGeom prst="rect">
            <a:avLst/>
          </a:prstGeom>
          <a:noFill/>
        </p:spPr>
        <p:txBody>
          <a:bodyPr wrap="square">
            <a:spAutoFit/>
          </a:bodyPr>
          <a:lstStyle/>
          <a:p>
            <a:pPr marL="0" indent="0">
              <a:buNone/>
            </a:pPr>
            <a:r>
              <a:rPr lang="en-US" sz="1100" dirty="0">
                <a:solidFill>
                  <a:schemeClr val="bg1"/>
                </a:solidFill>
              </a:rPr>
              <a:t>Source: The Future of Jobs Report 2020, WEF, Oct 2020</a:t>
            </a:r>
          </a:p>
        </p:txBody>
      </p:sp>
      <p:pic>
        <p:nvPicPr>
          <p:cNvPr id="5" name="Picture 2" descr="A picture containing text, clipart&#10;&#10;Description automatically generated">
            <a:extLst>
              <a:ext uri="{FF2B5EF4-FFF2-40B4-BE49-F238E27FC236}">
                <a16:creationId xmlns:a16="http://schemas.microsoft.com/office/drawing/2014/main" id="{A190BACF-03BD-C0E8-4374-5B33673259D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421658" y="5967284"/>
            <a:ext cx="466725" cy="600075"/>
          </a:xfrm>
          <a:prstGeom prst="rect">
            <a:avLst/>
          </a:prstGeom>
        </p:spPr>
      </p:pic>
    </p:spTree>
    <p:extLst>
      <p:ext uri="{BB962C8B-B14F-4D97-AF65-F5344CB8AC3E}">
        <p14:creationId xmlns:p14="http://schemas.microsoft.com/office/powerpoint/2010/main" val="1994859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E9A11591-7AB7-479F-8FCB-E55F7928945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5080000" cy="685800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pic>
      <p:sp>
        <p:nvSpPr>
          <p:cNvPr id="12" name="Content Placeholder 4">
            <a:extLst>
              <a:ext uri="{FF2B5EF4-FFF2-40B4-BE49-F238E27FC236}">
                <a16:creationId xmlns:a16="http://schemas.microsoft.com/office/drawing/2014/main" id="{CB43E61B-2AA8-4115-8401-DC5246A6F227}"/>
              </a:ext>
            </a:extLst>
          </p:cNvPr>
          <p:cNvSpPr txBox="1">
            <a:spLocks/>
          </p:cNvSpPr>
          <p:nvPr/>
        </p:nvSpPr>
        <p:spPr>
          <a:xfrm>
            <a:off x="5494526" y="2272443"/>
            <a:ext cx="6297424" cy="379461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dirty="0">
                <a:solidFill>
                  <a:schemeClr val="tx1"/>
                </a:solidFill>
              </a:rPr>
              <a:t>Learning to learn online</a:t>
            </a:r>
          </a:p>
          <a:p>
            <a:r>
              <a:rPr lang="en-US" sz="3600" dirty="0">
                <a:solidFill>
                  <a:schemeClr val="tx1"/>
                </a:solidFill>
              </a:rPr>
              <a:t>Providing just-in-time training for livelihoods</a:t>
            </a:r>
          </a:p>
          <a:p>
            <a:r>
              <a:rPr lang="en-US" sz="3600" dirty="0">
                <a:solidFill>
                  <a:schemeClr val="tx1"/>
                </a:solidFill>
              </a:rPr>
              <a:t>Learner support essential</a:t>
            </a:r>
          </a:p>
        </p:txBody>
      </p:sp>
      <p:sp>
        <p:nvSpPr>
          <p:cNvPr id="14" name="TextBox 13">
            <a:extLst>
              <a:ext uri="{FF2B5EF4-FFF2-40B4-BE49-F238E27FC236}">
                <a16:creationId xmlns:a16="http://schemas.microsoft.com/office/drawing/2014/main" id="{6020A226-B91B-4AE7-BFB4-F7C0DB942937}"/>
              </a:ext>
            </a:extLst>
          </p:cNvPr>
          <p:cNvSpPr txBox="1"/>
          <p:nvPr/>
        </p:nvSpPr>
        <p:spPr>
          <a:xfrm>
            <a:off x="5482246" y="249527"/>
            <a:ext cx="6515361" cy="1446550"/>
          </a:xfrm>
          <a:prstGeom prst="rect">
            <a:avLst/>
          </a:prstGeom>
          <a:noFill/>
        </p:spPr>
        <p:txBody>
          <a:bodyPr wrap="square">
            <a:spAutoFit/>
          </a:bodyPr>
          <a:lstStyle/>
          <a:p>
            <a:r>
              <a:rPr lang="en-US" sz="4400" b="1" dirty="0">
                <a:latin typeface="Open Sans" panose="020B0606030504020204" pitchFamily="34" charset="0"/>
                <a:ea typeface="Open Sans" panose="020B0606030504020204" pitchFamily="34" charset="0"/>
                <a:cs typeface="Open Sans" panose="020B0606030504020204" pitchFamily="34" charset="0"/>
              </a:rPr>
              <a:t>Blended skilling </a:t>
            </a:r>
          </a:p>
          <a:p>
            <a:r>
              <a:rPr lang="en-US" sz="4400" b="1" dirty="0">
                <a:latin typeface="Open Sans" panose="020B0606030504020204" pitchFamily="34" charset="0"/>
                <a:ea typeface="Open Sans" panose="020B0606030504020204" pitchFamily="34" charset="0"/>
                <a:cs typeface="Open Sans" panose="020B0606030504020204" pitchFamily="34" charset="0"/>
              </a:rPr>
              <a:t>and reskilling</a:t>
            </a:r>
          </a:p>
        </p:txBody>
      </p:sp>
      <p:pic>
        <p:nvPicPr>
          <p:cNvPr id="15" name="Picture 14">
            <a:extLst>
              <a:ext uri="{FF2B5EF4-FFF2-40B4-BE49-F238E27FC236}">
                <a16:creationId xmlns:a16="http://schemas.microsoft.com/office/drawing/2014/main" id="{310B2718-77C0-4C32-9446-1239F2844DEE}"/>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
        <p:nvSpPr>
          <p:cNvPr id="2" name="Rectangle 1">
            <a:extLst>
              <a:ext uri="{FF2B5EF4-FFF2-40B4-BE49-F238E27FC236}">
                <a16:creationId xmlns:a16="http://schemas.microsoft.com/office/drawing/2014/main" id="{40774212-E74E-0CDC-2F7C-B4822F032A39}"/>
              </a:ext>
            </a:extLst>
          </p:cNvPr>
          <p:cNvSpPr/>
          <p:nvPr/>
        </p:nvSpPr>
        <p:spPr>
          <a:xfrm>
            <a:off x="0" y="5340629"/>
            <a:ext cx="10955867" cy="1517372"/>
          </a:xfrm>
          <a:prstGeom prst="rect">
            <a:avLst/>
          </a:prstGeom>
          <a:solidFill>
            <a:srgbClr val="AD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3" name="Rectangle 2">
            <a:extLst>
              <a:ext uri="{FF2B5EF4-FFF2-40B4-BE49-F238E27FC236}">
                <a16:creationId xmlns:a16="http://schemas.microsoft.com/office/drawing/2014/main" id="{C76C8F58-BBE3-DA20-4ECD-5854F18E70C4}"/>
              </a:ext>
            </a:extLst>
          </p:cNvPr>
          <p:cNvSpPr/>
          <p:nvPr/>
        </p:nvSpPr>
        <p:spPr>
          <a:xfrm>
            <a:off x="414526" y="5164667"/>
            <a:ext cx="11176000" cy="1443155"/>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pic>
        <p:nvPicPr>
          <p:cNvPr id="4" name="Picture 3">
            <a:extLst>
              <a:ext uri="{FF2B5EF4-FFF2-40B4-BE49-F238E27FC236}">
                <a16:creationId xmlns:a16="http://schemas.microsoft.com/office/drawing/2014/main" id="{343CD88F-55EE-C380-1E61-44598CFE52B5}"/>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pic>
        <p:nvPicPr>
          <p:cNvPr id="6" name="Picture 6" descr="Coursera Logo and symbol, meaning, history, PNG, brand">
            <a:extLst>
              <a:ext uri="{FF2B5EF4-FFF2-40B4-BE49-F238E27FC236}">
                <a16:creationId xmlns:a16="http://schemas.microsoft.com/office/drawing/2014/main" id="{A6FC455E-9671-CA9E-5C44-2466838C574B}"/>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87587" y="5163648"/>
            <a:ext cx="2887648" cy="162430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a:extLst>
              <a:ext uri="{FF2B5EF4-FFF2-40B4-BE49-F238E27FC236}">
                <a16:creationId xmlns:a16="http://schemas.microsoft.com/office/drawing/2014/main" id="{B6953B8D-A62F-BA82-C699-E46B71CABC11}"/>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817760" y="5609991"/>
            <a:ext cx="1879600" cy="7019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4" descr="Full Color Grow with Google logo (1) | ICSB | International ...">
            <a:extLst>
              <a:ext uri="{FF2B5EF4-FFF2-40B4-BE49-F238E27FC236}">
                <a16:creationId xmlns:a16="http://schemas.microsoft.com/office/drawing/2014/main" id="{6F5AB332-C984-1A10-901F-EA21443A524D}"/>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321298" y="5237049"/>
            <a:ext cx="5427663" cy="14076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3086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FC30E-A051-4C31-9D2B-8A9754B88C02}"/>
              </a:ext>
            </a:extLst>
          </p:cNvPr>
          <p:cNvSpPr>
            <a:spLocks noGrp="1"/>
          </p:cNvSpPr>
          <p:nvPr>
            <p:ph type="title"/>
          </p:nvPr>
        </p:nvSpPr>
        <p:spPr>
          <a:xfrm>
            <a:off x="838200" y="365129"/>
            <a:ext cx="10515600" cy="1325563"/>
          </a:xfrm>
        </p:spPr>
        <p:txBody>
          <a:bodyPr>
            <a:normAutofit/>
          </a:bodyPr>
          <a:lstStyle/>
          <a:p>
            <a:r>
              <a:rPr lang="en-CA" dirty="0">
                <a:latin typeface="Open Sans" panose="020B0606030504020204" pitchFamily="34" charset="0"/>
                <a:ea typeface="Open Sans" panose="020B0606030504020204" pitchFamily="34" charset="0"/>
                <a:cs typeface="Open Sans" panose="020B0606030504020204" pitchFamily="34" charset="0"/>
              </a:rPr>
              <a:t>COL in Kenya: Skills Online</a:t>
            </a:r>
          </a:p>
        </p:txBody>
      </p:sp>
      <p:sp>
        <p:nvSpPr>
          <p:cNvPr id="11" name="Content Placeholder 10">
            <a:extLst>
              <a:ext uri="{FF2B5EF4-FFF2-40B4-BE49-F238E27FC236}">
                <a16:creationId xmlns:a16="http://schemas.microsoft.com/office/drawing/2014/main" id="{55A6E2C5-1A8C-E005-216C-16A2E40294FC}"/>
              </a:ext>
            </a:extLst>
          </p:cNvPr>
          <p:cNvSpPr>
            <a:spLocks noGrp="1"/>
          </p:cNvSpPr>
          <p:nvPr>
            <p:ph type="body" sz="quarter" idx="13"/>
          </p:nvPr>
        </p:nvSpPr>
        <p:spPr>
          <a:xfrm>
            <a:off x="7052733" y="1778000"/>
            <a:ext cx="4297892" cy="4189413"/>
          </a:xfrm>
        </p:spPr>
        <p:txBody>
          <a:bodyPr anchor="ctr">
            <a:normAutofit/>
          </a:bodyPr>
          <a:lstStyle/>
          <a:p>
            <a:pPr marL="0" indent="0">
              <a:buNone/>
            </a:pPr>
            <a:r>
              <a:rPr lang="en-US" sz="3200" dirty="0"/>
              <a:t>Over 20,000 enrollments from Kenya in COL-Coursera and COL-Udemy </a:t>
            </a:r>
            <a:r>
              <a:rPr lang="en-US" sz="3200" dirty="0" err="1"/>
              <a:t>programmes</a:t>
            </a:r>
            <a:r>
              <a:rPr lang="en-US" sz="3200" dirty="0"/>
              <a:t>, nearly 10% reaching certification</a:t>
            </a:r>
          </a:p>
        </p:txBody>
      </p:sp>
      <p:pic>
        <p:nvPicPr>
          <p:cNvPr id="7" name="Picture 6">
            <a:extLst>
              <a:ext uri="{FF2B5EF4-FFF2-40B4-BE49-F238E27FC236}">
                <a16:creationId xmlns:a16="http://schemas.microsoft.com/office/drawing/2014/main" id="{DC64E5E3-D9CF-4DE7-A52D-7F4BD3FE03D2}"/>
              </a:ext>
            </a:extLst>
          </p:cNvPr>
          <p:cNvPicPr>
            <a:picLocks noChangeAspect="1"/>
          </p:cNvPicPr>
          <p:nvPr/>
        </p:nvPicPr>
        <p:blipFill>
          <a:blip r:embed="rId2"/>
          <a:stretch>
            <a:fillRect/>
          </a:stretch>
        </p:blipFill>
        <p:spPr>
          <a:xfrm>
            <a:off x="941963" y="2134743"/>
            <a:ext cx="2765815" cy="3483864"/>
          </a:xfrm>
          <a:prstGeom prst="rect">
            <a:avLst/>
          </a:prstGeom>
        </p:spPr>
      </p:pic>
      <p:pic>
        <p:nvPicPr>
          <p:cNvPr id="5" name="Content Placeholder 4">
            <a:extLst>
              <a:ext uri="{FF2B5EF4-FFF2-40B4-BE49-F238E27FC236}">
                <a16:creationId xmlns:a16="http://schemas.microsoft.com/office/drawing/2014/main" id="{26256FB9-ECB6-474D-92C2-E38DED87A8F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4455" r="22586"/>
          <a:stretch/>
        </p:blipFill>
        <p:spPr>
          <a:xfrm>
            <a:off x="3776133" y="2134743"/>
            <a:ext cx="2861733" cy="3483864"/>
          </a:xfrm>
          <a:prstGeom prst="rect">
            <a:avLst/>
          </a:prstGeom>
        </p:spPr>
      </p:pic>
    </p:spTree>
    <p:extLst>
      <p:ext uri="{BB962C8B-B14F-4D97-AF65-F5344CB8AC3E}">
        <p14:creationId xmlns:p14="http://schemas.microsoft.com/office/powerpoint/2010/main" val="32822062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d-3089E640-2C85-4A9F-8EEC-A9E5F360F80D" descr="Image.png">
            <a:extLst>
              <a:ext uri="{FF2B5EF4-FFF2-40B4-BE49-F238E27FC236}">
                <a16:creationId xmlns:a16="http://schemas.microsoft.com/office/drawing/2014/main" id="{7A1A4B3B-2534-17DA-43DD-B03982DCCEC7}"/>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946082">
            <a:off x="10723899" y="310142"/>
            <a:ext cx="1012764" cy="1556392"/>
          </a:xfrm>
          <a:prstGeom prst="rect">
            <a:avLst/>
          </a:prstGeom>
          <a:noFill/>
          <a:ln>
            <a:noFill/>
          </a:ln>
          <a:effectLst>
            <a:glow rad="127000">
              <a:schemeClr val="accent1">
                <a:lumMod val="40000"/>
                <a:lumOff val="60000"/>
              </a:schemeClr>
            </a:glow>
            <a:outerShdw blurRad="50800" dist="50800" dir="5400000" algn="ctr" rotWithShape="0">
              <a:schemeClr val="accent1">
                <a:lumMod val="40000"/>
                <a:lumOff val="60000"/>
                <a:alpha val="91000"/>
              </a:schemeClr>
            </a:outerShdw>
            <a:softEdge rad="38100"/>
          </a:effectLst>
          <a:scene3d>
            <a:camera prst="orthographicFront"/>
            <a:lightRig rig="threePt" dir="t"/>
          </a:scene3d>
          <a:sp3d contourW="12700">
            <a:bevelT w="152400" h="50800" prst="softRound"/>
            <a:contourClr>
              <a:schemeClr val="accent1">
                <a:lumMod val="40000"/>
                <a:lumOff val="60000"/>
              </a:schemeClr>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7">
            <a:extLst>
              <a:ext uri="{FF2B5EF4-FFF2-40B4-BE49-F238E27FC236}">
                <a16:creationId xmlns:a16="http://schemas.microsoft.com/office/drawing/2014/main" id="{79B60796-3BF7-25DD-0FE0-94311CAB60AB}"/>
              </a:ext>
            </a:extLst>
          </p:cNvPr>
          <p:cNvSpPr/>
          <p:nvPr/>
        </p:nvSpPr>
        <p:spPr>
          <a:xfrm>
            <a:off x="382667" y="2070838"/>
            <a:ext cx="3481039" cy="1893849"/>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CA">
              <a:solidFill>
                <a:schemeClr val="lt1"/>
              </a:solidFill>
            </a:endParaRPr>
          </a:p>
        </p:txBody>
      </p:sp>
      <p:sp>
        <p:nvSpPr>
          <p:cNvPr id="9" name="Oval 8">
            <a:extLst>
              <a:ext uri="{FF2B5EF4-FFF2-40B4-BE49-F238E27FC236}">
                <a16:creationId xmlns:a16="http://schemas.microsoft.com/office/drawing/2014/main" id="{0708F91C-0CFE-18CD-AEDA-436811BD168B}"/>
              </a:ext>
            </a:extLst>
          </p:cNvPr>
          <p:cNvSpPr/>
          <p:nvPr/>
        </p:nvSpPr>
        <p:spPr>
          <a:xfrm>
            <a:off x="2832255" y="2021743"/>
            <a:ext cx="3626916" cy="1893849"/>
          </a:xfrm>
          <a:prstGeom prst="ellipse">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0572828A-0D90-C724-E3B9-FCBDE3E631F8}"/>
              </a:ext>
            </a:extLst>
          </p:cNvPr>
          <p:cNvSpPr>
            <a:spLocks noGrp="1"/>
          </p:cNvSpPr>
          <p:nvPr>
            <p:ph type="title"/>
          </p:nvPr>
        </p:nvSpPr>
        <p:spPr>
          <a:xfrm>
            <a:off x="838200" y="365129"/>
            <a:ext cx="6942667" cy="1325563"/>
          </a:xfrm>
        </p:spPr>
        <p:txBody>
          <a:bodyPr/>
          <a:lstStyle/>
          <a:p>
            <a:r>
              <a:rPr lang="en-CA" dirty="0"/>
              <a:t>Blended Learning Model at the KSTVET</a:t>
            </a:r>
          </a:p>
        </p:txBody>
      </p:sp>
      <p:sp>
        <p:nvSpPr>
          <p:cNvPr id="10" name="Oval 9">
            <a:extLst>
              <a:ext uri="{FF2B5EF4-FFF2-40B4-BE49-F238E27FC236}">
                <a16:creationId xmlns:a16="http://schemas.microsoft.com/office/drawing/2014/main" id="{905E723A-6BE0-4642-FBB1-F80A77E09812}"/>
              </a:ext>
            </a:extLst>
          </p:cNvPr>
          <p:cNvSpPr/>
          <p:nvPr/>
        </p:nvSpPr>
        <p:spPr>
          <a:xfrm>
            <a:off x="8022089" y="2021743"/>
            <a:ext cx="3481039" cy="1893849"/>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CA"/>
          </a:p>
        </p:txBody>
      </p:sp>
      <p:sp>
        <p:nvSpPr>
          <p:cNvPr id="11" name="Oval 10">
            <a:extLst>
              <a:ext uri="{FF2B5EF4-FFF2-40B4-BE49-F238E27FC236}">
                <a16:creationId xmlns:a16="http://schemas.microsoft.com/office/drawing/2014/main" id="{CEED2AA4-5749-8094-E77C-7AE79AE7A32E}"/>
              </a:ext>
            </a:extLst>
          </p:cNvPr>
          <p:cNvSpPr/>
          <p:nvPr/>
        </p:nvSpPr>
        <p:spPr>
          <a:xfrm>
            <a:off x="5455903" y="2021743"/>
            <a:ext cx="3481039" cy="1893849"/>
          </a:xfrm>
          <a:prstGeom prst="ellipse">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CA"/>
          </a:p>
        </p:txBody>
      </p:sp>
      <p:sp>
        <p:nvSpPr>
          <p:cNvPr id="12" name="TextBox 11">
            <a:extLst>
              <a:ext uri="{FF2B5EF4-FFF2-40B4-BE49-F238E27FC236}">
                <a16:creationId xmlns:a16="http://schemas.microsoft.com/office/drawing/2014/main" id="{D6F6FA13-45CF-E42A-AD7A-0B8179834E37}"/>
              </a:ext>
            </a:extLst>
          </p:cNvPr>
          <p:cNvSpPr txBox="1"/>
          <p:nvPr/>
        </p:nvSpPr>
        <p:spPr>
          <a:xfrm>
            <a:off x="9038494" y="2214877"/>
            <a:ext cx="1915939" cy="1738938"/>
          </a:xfrm>
          <a:prstGeom prst="rect">
            <a:avLst/>
          </a:prstGeom>
          <a:noFill/>
        </p:spPr>
        <p:txBody>
          <a:bodyPr wrap="square" rtlCol="0">
            <a:spAutoFit/>
          </a:bodyPr>
          <a:lstStyle/>
          <a:p>
            <a:pPr algn="ctr"/>
            <a:r>
              <a:rPr lang="en-CA" sz="1800" b="1" dirty="0"/>
              <a:t>Term 4</a:t>
            </a:r>
          </a:p>
          <a:p>
            <a:pPr algn="ctr"/>
            <a:endParaRPr lang="en-CA" sz="700" b="1" dirty="0"/>
          </a:p>
          <a:p>
            <a:pPr algn="ctr"/>
            <a:r>
              <a:rPr lang="en-CA" sz="1800" dirty="0"/>
              <a:t>Teaching practice at workp</a:t>
            </a:r>
            <a:r>
              <a:rPr lang="en-CA" dirty="0"/>
              <a:t>laces for all trainees</a:t>
            </a:r>
          </a:p>
          <a:p>
            <a:pPr algn="ctr"/>
            <a:r>
              <a:rPr lang="en-CA" sz="1000" dirty="0"/>
              <a:t>(3 months)</a:t>
            </a:r>
          </a:p>
          <a:p>
            <a:pPr algn="ctr"/>
            <a:endParaRPr lang="en-CA" dirty="0"/>
          </a:p>
        </p:txBody>
      </p:sp>
      <p:sp>
        <p:nvSpPr>
          <p:cNvPr id="13" name="TextBox 12">
            <a:extLst>
              <a:ext uri="{FF2B5EF4-FFF2-40B4-BE49-F238E27FC236}">
                <a16:creationId xmlns:a16="http://schemas.microsoft.com/office/drawing/2014/main" id="{E417BC21-F732-7C30-8E13-6D001049E2F8}"/>
              </a:ext>
            </a:extLst>
          </p:cNvPr>
          <p:cNvSpPr txBox="1"/>
          <p:nvPr/>
        </p:nvSpPr>
        <p:spPr>
          <a:xfrm>
            <a:off x="6429892" y="2193097"/>
            <a:ext cx="1634613" cy="2246769"/>
          </a:xfrm>
          <a:prstGeom prst="rect">
            <a:avLst/>
          </a:prstGeom>
          <a:noFill/>
        </p:spPr>
        <p:txBody>
          <a:bodyPr wrap="square" rtlCol="0">
            <a:spAutoFit/>
          </a:bodyPr>
          <a:lstStyle/>
          <a:p>
            <a:pPr algn="ctr"/>
            <a:r>
              <a:rPr lang="en-CA" b="1" dirty="0"/>
              <a:t>Term 3</a:t>
            </a:r>
          </a:p>
          <a:p>
            <a:pPr algn="ctr"/>
            <a:endParaRPr lang="en-CA" sz="400" b="1" dirty="0"/>
          </a:p>
          <a:p>
            <a:pPr algn="ctr"/>
            <a:r>
              <a:rPr lang="en-CA" dirty="0"/>
              <a:t>On campus, face-to-face training for all trainees</a:t>
            </a:r>
          </a:p>
          <a:p>
            <a:pPr algn="ctr"/>
            <a:r>
              <a:rPr lang="en-CA" sz="900" dirty="0"/>
              <a:t>(3 months)</a:t>
            </a:r>
          </a:p>
          <a:p>
            <a:pPr algn="ctr"/>
            <a:endParaRPr lang="en-CA" sz="1800" dirty="0"/>
          </a:p>
          <a:p>
            <a:endParaRPr lang="en-CA" dirty="0"/>
          </a:p>
        </p:txBody>
      </p:sp>
      <p:sp>
        <p:nvSpPr>
          <p:cNvPr id="14" name="TextBox 13">
            <a:extLst>
              <a:ext uri="{FF2B5EF4-FFF2-40B4-BE49-F238E27FC236}">
                <a16:creationId xmlns:a16="http://schemas.microsoft.com/office/drawing/2014/main" id="{213C97AC-B00D-4C53-8040-A4EDDD42CB08}"/>
              </a:ext>
            </a:extLst>
          </p:cNvPr>
          <p:cNvSpPr txBox="1"/>
          <p:nvPr/>
        </p:nvSpPr>
        <p:spPr>
          <a:xfrm>
            <a:off x="840757" y="2178827"/>
            <a:ext cx="1850119" cy="1938992"/>
          </a:xfrm>
          <a:prstGeom prst="rect">
            <a:avLst/>
          </a:prstGeom>
          <a:noFill/>
        </p:spPr>
        <p:txBody>
          <a:bodyPr wrap="square" rtlCol="0">
            <a:spAutoFit/>
          </a:bodyPr>
          <a:lstStyle/>
          <a:p>
            <a:pPr algn="ctr"/>
            <a:r>
              <a:rPr lang="en-CA" b="1" dirty="0">
                <a:solidFill>
                  <a:srgbClr val="002060"/>
                </a:solidFill>
              </a:rPr>
              <a:t>Term 1</a:t>
            </a:r>
          </a:p>
          <a:p>
            <a:pPr algn="ctr"/>
            <a:endParaRPr lang="en-CA" sz="900" b="1" dirty="0">
              <a:solidFill>
                <a:srgbClr val="002060"/>
              </a:solidFill>
            </a:endParaRPr>
          </a:p>
          <a:p>
            <a:pPr algn="ctr"/>
            <a:r>
              <a:rPr lang="en-CA" dirty="0"/>
              <a:t>On campus, face-to-face training for all trainees</a:t>
            </a:r>
          </a:p>
          <a:p>
            <a:pPr algn="ctr"/>
            <a:r>
              <a:rPr lang="en-CA" dirty="0"/>
              <a:t> </a:t>
            </a:r>
            <a:r>
              <a:rPr lang="en-CA" sz="1000" dirty="0"/>
              <a:t>(3 months)</a:t>
            </a:r>
          </a:p>
          <a:p>
            <a:endParaRPr lang="en-CA" dirty="0"/>
          </a:p>
        </p:txBody>
      </p:sp>
      <p:sp>
        <p:nvSpPr>
          <p:cNvPr id="15" name="TextBox 14">
            <a:extLst>
              <a:ext uri="{FF2B5EF4-FFF2-40B4-BE49-F238E27FC236}">
                <a16:creationId xmlns:a16="http://schemas.microsoft.com/office/drawing/2014/main" id="{5633A430-0AF6-0828-C2C2-7BF0802769AC}"/>
              </a:ext>
            </a:extLst>
          </p:cNvPr>
          <p:cNvSpPr txBox="1"/>
          <p:nvPr/>
        </p:nvSpPr>
        <p:spPr>
          <a:xfrm>
            <a:off x="3849615" y="2269969"/>
            <a:ext cx="1620380" cy="2215991"/>
          </a:xfrm>
          <a:prstGeom prst="rect">
            <a:avLst/>
          </a:prstGeom>
          <a:noFill/>
        </p:spPr>
        <p:txBody>
          <a:bodyPr wrap="square" rtlCol="0">
            <a:spAutoFit/>
          </a:bodyPr>
          <a:lstStyle/>
          <a:p>
            <a:pPr algn="ctr"/>
            <a:r>
              <a:rPr lang="en-CA" b="1" dirty="0">
                <a:solidFill>
                  <a:srgbClr val="002060"/>
                </a:solidFill>
              </a:rPr>
              <a:t>Term 2</a:t>
            </a:r>
          </a:p>
          <a:p>
            <a:pPr algn="ctr"/>
            <a:endParaRPr lang="en-CA" sz="700" b="1" dirty="0">
              <a:solidFill>
                <a:srgbClr val="002060"/>
              </a:solidFill>
            </a:endParaRPr>
          </a:p>
          <a:p>
            <a:pPr algn="ctr"/>
            <a:r>
              <a:rPr lang="en-CA" dirty="0"/>
              <a:t>Off campus, virtual training for all trainees</a:t>
            </a:r>
          </a:p>
          <a:p>
            <a:pPr algn="ctr"/>
            <a:r>
              <a:rPr lang="en-CA" dirty="0"/>
              <a:t> </a:t>
            </a:r>
            <a:r>
              <a:rPr lang="en-CA" sz="1000" dirty="0"/>
              <a:t>(3 months)</a:t>
            </a:r>
          </a:p>
          <a:p>
            <a:pPr algn="ctr"/>
            <a:endParaRPr lang="en-CA" sz="1800" dirty="0"/>
          </a:p>
          <a:p>
            <a:endParaRPr lang="en-CA" dirty="0"/>
          </a:p>
        </p:txBody>
      </p:sp>
      <p:sp>
        <p:nvSpPr>
          <p:cNvPr id="21" name="Arrow: Right 20">
            <a:extLst>
              <a:ext uri="{FF2B5EF4-FFF2-40B4-BE49-F238E27FC236}">
                <a16:creationId xmlns:a16="http://schemas.microsoft.com/office/drawing/2014/main" id="{33229D61-51B6-A91D-9446-30E3977011B7}"/>
              </a:ext>
            </a:extLst>
          </p:cNvPr>
          <p:cNvSpPr/>
          <p:nvPr/>
        </p:nvSpPr>
        <p:spPr>
          <a:xfrm>
            <a:off x="382667" y="4424714"/>
            <a:ext cx="11130181" cy="1534228"/>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TextBox 21">
            <a:extLst>
              <a:ext uri="{FF2B5EF4-FFF2-40B4-BE49-F238E27FC236}">
                <a16:creationId xmlns:a16="http://schemas.microsoft.com/office/drawing/2014/main" id="{1B8A6D46-633C-6E78-7ED2-DAD02B44B7D7}"/>
              </a:ext>
            </a:extLst>
          </p:cNvPr>
          <p:cNvSpPr txBox="1"/>
          <p:nvPr/>
        </p:nvSpPr>
        <p:spPr>
          <a:xfrm>
            <a:off x="441858" y="4894449"/>
            <a:ext cx="1258066" cy="646331"/>
          </a:xfrm>
          <a:prstGeom prst="rect">
            <a:avLst/>
          </a:prstGeom>
          <a:noFill/>
        </p:spPr>
        <p:txBody>
          <a:bodyPr wrap="square" rtlCol="0">
            <a:spAutoFit/>
          </a:bodyPr>
          <a:lstStyle/>
          <a:p>
            <a:pPr algn="ctr"/>
            <a:r>
              <a:rPr lang="en-CA" sz="1200" b="1" dirty="0">
                <a:solidFill>
                  <a:srgbClr val="00B050"/>
                </a:solidFill>
              </a:rPr>
              <a:t>Foundational</a:t>
            </a:r>
          </a:p>
          <a:p>
            <a:pPr algn="ctr"/>
            <a:r>
              <a:rPr lang="en-CA" sz="1200" b="1" dirty="0">
                <a:solidFill>
                  <a:srgbClr val="00B050"/>
                </a:solidFill>
              </a:rPr>
              <a:t>Knowledge and skills on TVET  </a:t>
            </a:r>
          </a:p>
        </p:txBody>
      </p:sp>
      <p:sp>
        <p:nvSpPr>
          <p:cNvPr id="23" name="TextBox 22">
            <a:extLst>
              <a:ext uri="{FF2B5EF4-FFF2-40B4-BE49-F238E27FC236}">
                <a16:creationId xmlns:a16="http://schemas.microsoft.com/office/drawing/2014/main" id="{A75F7F37-D3D0-8DE0-4E84-7409C37E721F}"/>
              </a:ext>
            </a:extLst>
          </p:cNvPr>
          <p:cNvSpPr txBox="1"/>
          <p:nvPr/>
        </p:nvSpPr>
        <p:spPr>
          <a:xfrm>
            <a:off x="1648756" y="4960995"/>
            <a:ext cx="1258066" cy="461665"/>
          </a:xfrm>
          <a:prstGeom prst="rect">
            <a:avLst/>
          </a:prstGeom>
          <a:noFill/>
        </p:spPr>
        <p:txBody>
          <a:bodyPr wrap="square" rtlCol="0">
            <a:spAutoFit/>
          </a:bodyPr>
          <a:lstStyle/>
          <a:p>
            <a:pPr algn="ctr"/>
            <a:r>
              <a:rPr lang="en-CA" sz="1200" b="1" dirty="0">
                <a:solidFill>
                  <a:schemeClr val="accent4">
                    <a:lumMod val="50000"/>
                  </a:schemeClr>
                </a:solidFill>
              </a:rPr>
              <a:t>Basic skills for blended TVET</a:t>
            </a:r>
          </a:p>
        </p:txBody>
      </p:sp>
      <p:sp>
        <p:nvSpPr>
          <p:cNvPr id="24" name="TextBox 23">
            <a:extLst>
              <a:ext uri="{FF2B5EF4-FFF2-40B4-BE49-F238E27FC236}">
                <a16:creationId xmlns:a16="http://schemas.microsoft.com/office/drawing/2014/main" id="{DE750CDE-2004-25F4-3AAC-82131A87B555}"/>
              </a:ext>
            </a:extLst>
          </p:cNvPr>
          <p:cNvSpPr txBox="1"/>
          <p:nvPr/>
        </p:nvSpPr>
        <p:spPr>
          <a:xfrm>
            <a:off x="4625547" y="4897257"/>
            <a:ext cx="1492411" cy="646331"/>
          </a:xfrm>
          <a:prstGeom prst="rect">
            <a:avLst/>
          </a:prstGeom>
          <a:noFill/>
        </p:spPr>
        <p:txBody>
          <a:bodyPr wrap="square" rtlCol="0">
            <a:spAutoFit/>
          </a:bodyPr>
          <a:lstStyle/>
          <a:p>
            <a:pPr algn="ctr"/>
            <a:r>
              <a:rPr lang="en-CA" sz="1200" b="1" dirty="0">
                <a:solidFill>
                  <a:srgbClr val="AAAE12"/>
                </a:solidFill>
              </a:rPr>
              <a:t>Methodologies and technologies for blended TVET  </a:t>
            </a:r>
          </a:p>
        </p:txBody>
      </p:sp>
      <p:sp>
        <p:nvSpPr>
          <p:cNvPr id="25" name="TextBox 24">
            <a:extLst>
              <a:ext uri="{FF2B5EF4-FFF2-40B4-BE49-F238E27FC236}">
                <a16:creationId xmlns:a16="http://schemas.microsoft.com/office/drawing/2014/main" id="{5AD8C01C-E3E4-A30E-B9C6-467E9E854CD4}"/>
              </a:ext>
            </a:extLst>
          </p:cNvPr>
          <p:cNvSpPr txBox="1"/>
          <p:nvPr/>
        </p:nvSpPr>
        <p:spPr>
          <a:xfrm>
            <a:off x="6242162" y="4883579"/>
            <a:ext cx="2424080" cy="646331"/>
          </a:xfrm>
          <a:prstGeom prst="rect">
            <a:avLst/>
          </a:prstGeom>
          <a:noFill/>
        </p:spPr>
        <p:txBody>
          <a:bodyPr wrap="square" rtlCol="0">
            <a:spAutoFit/>
          </a:bodyPr>
          <a:lstStyle/>
          <a:p>
            <a:pPr algn="ctr"/>
            <a:r>
              <a:rPr lang="en-CA" sz="1200" b="1" dirty="0">
                <a:solidFill>
                  <a:srgbClr val="0070C0"/>
                </a:solidFill>
              </a:rPr>
              <a:t>Practice and application of multiple skill sets for blended TVET in safe environment</a:t>
            </a:r>
          </a:p>
        </p:txBody>
      </p:sp>
      <p:sp>
        <p:nvSpPr>
          <p:cNvPr id="26" name="TextBox 25">
            <a:extLst>
              <a:ext uri="{FF2B5EF4-FFF2-40B4-BE49-F238E27FC236}">
                <a16:creationId xmlns:a16="http://schemas.microsoft.com/office/drawing/2014/main" id="{E178ACBC-3878-BC6C-9841-24D952405C99}"/>
              </a:ext>
            </a:extLst>
          </p:cNvPr>
          <p:cNvSpPr txBox="1"/>
          <p:nvPr/>
        </p:nvSpPr>
        <p:spPr>
          <a:xfrm>
            <a:off x="8724014" y="4883579"/>
            <a:ext cx="2424079" cy="646331"/>
          </a:xfrm>
          <a:prstGeom prst="rect">
            <a:avLst/>
          </a:prstGeom>
          <a:noFill/>
        </p:spPr>
        <p:txBody>
          <a:bodyPr wrap="square" rtlCol="0">
            <a:spAutoFit/>
          </a:bodyPr>
          <a:lstStyle/>
          <a:p>
            <a:pPr algn="ctr"/>
            <a:r>
              <a:rPr lang="en-CA" sz="1200" b="1" dirty="0">
                <a:solidFill>
                  <a:srgbClr val="AA0AB6"/>
                </a:solidFill>
              </a:rPr>
              <a:t>On-the-job training, coaching and mentoring in face-to-face/ hybrid/ blended  workplaces</a:t>
            </a:r>
          </a:p>
        </p:txBody>
      </p:sp>
      <p:sp>
        <p:nvSpPr>
          <p:cNvPr id="31" name="TextBox 30">
            <a:extLst>
              <a:ext uri="{FF2B5EF4-FFF2-40B4-BE49-F238E27FC236}">
                <a16:creationId xmlns:a16="http://schemas.microsoft.com/office/drawing/2014/main" id="{32D642BD-8CF7-469F-E0BA-661C7328AA8D}"/>
              </a:ext>
            </a:extLst>
          </p:cNvPr>
          <p:cNvSpPr txBox="1"/>
          <p:nvPr/>
        </p:nvSpPr>
        <p:spPr>
          <a:xfrm>
            <a:off x="2832255" y="2504286"/>
            <a:ext cx="973989" cy="892552"/>
          </a:xfrm>
          <a:prstGeom prst="rect">
            <a:avLst/>
          </a:prstGeom>
          <a:noFill/>
        </p:spPr>
        <p:txBody>
          <a:bodyPr wrap="square" rtlCol="0">
            <a:spAutoFit/>
          </a:bodyPr>
          <a:lstStyle/>
          <a:p>
            <a:pPr algn="ctr"/>
            <a:r>
              <a:rPr lang="en-CA" sz="1000" b="1" dirty="0">
                <a:solidFill>
                  <a:srgbClr val="7030A0"/>
                </a:solidFill>
              </a:rPr>
              <a:t>Technology integration</a:t>
            </a:r>
          </a:p>
          <a:p>
            <a:pPr algn="ctr"/>
            <a:r>
              <a:rPr lang="en-CA" sz="800" dirty="0">
                <a:solidFill>
                  <a:srgbClr val="7030A0"/>
                </a:solidFill>
              </a:rPr>
              <a:t>( LMS, Video conferencing, OER Repository &amp; print materials)</a:t>
            </a:r>
          </a:p>
        </p:txBody>
      </p:sp>
      <p:sp>
        <p:nvSpPr>
          <p:cNvPr id="4" name="TextBox 3">
            <a:extLst>
              <a:ext uri="{FF2B5EF4-FFF2-40B4-BE49-F238E27FC236}">
                <a16:creationId xmlns:a16="http://schemas.microsoft.com/office/drawing/2014/main" id="{D014A2C3-2444-BD44-7134-F9530D011841}"/>
              </a:ext>
            </a:extLst>
          </p:cNvPr>
          <p:cNvSpPr txBox="1"/>
          <p:nvPr/>
        </p:nvSpPr>
        <p:spPr>
          <a:xfrm>
            <a:off x="3031026" y="4883579"/>
            <a:ext cx="1388190" cy="646331"/>
          </a:xfrm>
          <a:prstGeom prst="rect">
            <a:avLst/>
          </a:prstGeom>
          <a:noFill/>
        </p:spPr>
        <p:txBody>
          <a:bodyPr wrap="square" rtlCol="0">
            <a:spAutoFit/>
          </a:bodyPr>
          <a:lstStyle/>
          <a:p>
            <a:pPr algn="ctr"/>
            <a:r>
              <a:rPr lang="en-CA" sz="1200" b="1" dirty="0">
                <a:solidFill>
                  <a:schemeClr val="accent2"/>
                </a:solidFill>
              </a:rPr>
              <a:t>Theories, models and comparative studies on TVET</a:t>
            </a:r>
          </a:p>
        </p:txBody>
      </p:sp>
      <p:sp>
        <p:nvSpPr>
          <p:cNvPr id="5" name="TextBox 4">
            <a:extLst>
              <a:ext uri="{FF2B5EF4-FFF2-40B4-BE49-F238E27FC236}">
                <a16:creationId xmlns:a16="http://schemas.microsoft.com/office/drawing/2014/main" id="{C7908482-EF18-3468-9CD2-89DA1CA00434}"/>
              </a:ext>
            </a:extLst>
          </p:cNvPr>
          <p:cNvSpPr txBox="1"/>
          <p:nvPr/>
        </p:nvSpPr>
        <p:spPr>
          <a:xfrm>
            <a:off x="5449476" y="2541988"/>
            <a:ext cx="973989" cy="892552"/>
          </a:xfrm>
          <a:prstGeom prst="rect">
            <a:avLst/>
          </a:prstGeom>
          <a:noFill/>
        </p:spPr>
        <p:txBody>
          <a:bodyPr wrap="square" rtlCol="0">
            <a:spAutoFit/>
          </a:bodyPr>
          <a:lstStyle/>
          <a:p>
            <a:pPr algn="ctr"/>
            <a:r>
              <a:rPr lang="en-CA" sz="1000" b="1" dirty="0">
                <a:solidFill>
                  <a:srgbClr val="7030A0"/>
                </a:solidFill>
              </a:rPr>
              <a:t>Technology integration</a:t>
            </a:r>
          </a:p>
          <a:p>
            <a:pPr algn="ctr"/>
            <a:r>
              <a:rPr lang="en-CA" sz="800" dirty="0">
                <a:solidFill>
                  <a:srgbClr val="7030A0"/>
                </a:solidFill>
              </a:rPr>
              <a:t>( LMS, Video conferencing, OER Repository &amp; print materials)</a:t>
            </a:r>
          </a:p>
        </p:txBody>
      </p:sp>
      <p:sp>
        <p:nvSpPr>
          <p:cNvPr id="6" name="TextBox 5">
            <a:extLst>
              <a:ext uri="{FF2B5EF4-FFF2-40B4-BE49-F238E27FC236}">
                <a16:creationId xmlns:a16="http://schemas.microsoft.com/office/drawing/2014/main" id="{9C2D3467-7022-3789-CEC3-5C1712304FBB}"/>
              </a:ext>
            </a:extLst>
          </p:cNvPr>
          <p:cNvSpPr txBox="1"/>
          <p:nvPr/>
        </p:nvSpPr>
        <p:spPr>
          <a:xfrm>
            <a:off x="7996639" y="2541988"/>
            <a:ext cx="973989" cy="892552"/>
          </a:xfrm>
          <a:prstGeom prst="rect">
            <a:avLst/>
          </a:prstGeom>
          <a:noFill/>
        </p:spPr>
        <p:txBody>
          <a:bodyPr wrap="square" rtlCol="0">
            <a:spAutoFit/>
          </a:bodyPr>
          <a:lstStyle/>
          <a:p>
            <a:pPr algn="ctr"/>
            <a:r>
              <a:rPr lang="en-CA" sz="1000" b="1" dirty="0">
                <a:solidFill>
                  <a:srgbClr val="7030A0"/>
                </a:solidFill>
              </a:rPr>
              <a:t>Technology integration</a:t>
            </a:r>
          </a:p>
          <a:p>
            <a:pPr algn="ctr"/>
            <a:r>
              <a:rPr lang="en-CA" sz="800" dirty="0">
                <a:solidFill>
                  <a:srgbClr val="7030A0"/>
                </a:solidFill>
              </a:rPr>
              <a:t>( LMS, Video conferencing, OER Repository &amp; print materials)</a:t>
            </a:r>
          </a:p>
        </p:txBody>
      </p:sp>
      <p:pic>
        <p:nvPicPr>
          <p:cNvPr id="3" name="Picture 2">
            <a:extLst>
              <a:ext uri="{FF2B5EF4-FFF2-40B4-BE49-F238E27FC236}">
                <a16:creationId xmlns:a16="http://schemas.microsoft.com/office/drawing/2014/main" id="{9A72ABB2-A250-4044-25F8-42C40A401989}"/>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3804332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E45E790C-BC4D-DE43-6DB6-0AE9413BEB60}"/>
              </a:ext>
            </a:extLst>
          </p:cNvPr>
          <p:cNvGrpSpPr/>
          <p:nvPr/>
        </p:nvGrpSpPr>
        <p:grpSpPr>
          <a:xfrm>
            <a:off x="2335248" y="128311"/>
            <a:ext cx="7657598" cy="6609695"/>
            <a:chOff x="2258245" y="110066"/>
            <a:chExt cx="7657598" cy="6609695"/>
          </a:xfrm>
        </p:grpSpPr>
        <p:sp>
          <p:nvSpPr>
            <p:cNvPr id="2" name="Isosceles Triangle 1">
              <a:extLst>
                <a:ext uri="{FF2B5EF4-FFF2-40B4-BE49-F238E27FC236}">
                  <a16:creationId xmlns:a16="http://schemas.microsoft.com/office/drawing/2014/main" id="{A145FCD5-7939-BDFC-EBBF-D49A61C2096A}"/>
                </a:ext>
              </a:extLst>
            </p:cNvPr>
            <p:cNvSpPr/>
            <p:nvPr/>
          </p:nvSpPr>
          <p:spPr>
            <a:xfrm>
              <a:off x="2258245" y="110066"/>
              <a:ext cx="7657598" cy="6601378"/>
            </a:xfrm>
            <a:prstGeom prst="triangle">
              <a:avLst/>
            </a:prstGeom>
            <a:solidFill>
              <a:srgbClr val="9FBD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TextBox 14">
              <a:extLst>
                <a:ext uri="{FF2B5EF4-FFF2-40B4-BE49-F238E27FC236}">
                  <a16:creationId xmlns:a16="http://schemas.microsoft.com/office/drawing/2014/main" id="{5BAD0405-4545-5510-176C-AB85AFE6A90C}"/>
                </a:ext>
              </a:extLst>
            </p:cNvPr>
            <p:cNvSpPr txBox="1"/>
            <p:nvPr/>
          </p:nvSpPr>
          <p:spPr>
            <a:xfrm>
              <a:off x="5374089" y="652400"/>
              <a:ext cx="1484026" cy="1323439"/>
            </a:xfrm>
            <a:prstGeom prst="rect">
              <a:avLst/>
            </a:prstGeom>
            <a:noFill/>
          </p:spPr>
          <p:txBody>
            <a:bodyPr wrap="square">
              <a:spAutoFit/>
            </a:bodyPr>
            <a:lstStyle/>
            <a:p>
              <a:pPr algn="ctr"/>
              <a:r>
                <a:rPr lang="en-CA" sz="1600" dirty="0">
                  <a:solidFill>
                    <a:schemeClr val="bg1"/>
                  </a:solidFill>
                  <a:latin typeface="Calibri" panose="020F0502020204030204" pitchFamily="34" charset="0"/>
                  <a:ea typeface="Calibri" panose="020F0502020204030204" pitchFamily="34" charset="0"/>
                  <a:cs typeface="Calibri" panose="020F0502020204030204" pitchFamily="34" charset="0"/>
                </a:rPr>
                <a:t>1</a:t>
              </a:r>
            </a:p>
            <a:p>
              <a:pPr algn="ctr"/>
              <a:r>
                <a:rPr lang="en-CA" sz="1600" b="1" dirty="0">
                  <a:latin typeface="Calibri" panose="020F0502020204030204" pitchFamily="34" charset="0"/>
                  <a:ea typeface="Calibri" panose="020F0502020204030204" pitchFamily="34" charset="0"/>
                  <a:cs typeface="Calibri" panose="020F0502020204030204" pitchFamily="34" charset="0"/>
                </a:rPr>
                <a:t>Capability building </a:t>
              </a:r>
            </a:p>
            <a:p>
              <a:pPr algn="ctr"/>
              <a:r>
                <a:rPr lang="en-CA" sz="1600" b="1" dirty="0">
                  <a:latin typeface="Calibri" panose="020F0502020204030204" pitchFamily="34" charset="0"/>
                  <a:ea typeface="Calibri" panose="020F0502020204030204" pitchFamily="34" charset="0"/>
                  <a:cs typeface="Calibri" panose="020F0502020204030204" pitchFamily="34" charset="0"/>
                </a:rPr>
                <a:t>of Master Trainers (MTs)</a:t>
              </a:r>
            </a:p>
          </p:txBody>
        </p:sp>
        <p:sp>
          <p:nvSpPr>
            <p:cNvPr id="16" name="TextBox 15">
              <a:extLst>
                <a:ext uri="{FF2B5EF4-FFF2-40B4-BE49-F238E27FC236}">
                  <a16:creationId xmlns:a16="http://schemas.microsoft.com/office/drawing/2014/main" id="{5E5E23E1-3C21-D3D2-90AE-09C5A1040EDE}"/>
                </a:ext>
              </a:extLst>
            </p:cNvPr>
            <p:cNvSpPr txBox="1"/>
            <p:nvPr/>
          </p:nvSpPr>
          <p:spPr>
            <a:xfrm>
              <a:off x="4889504" y="2044120"/>
              <a:ext cx="2453198" cy="892552"/>
            </a:xfrm>
            <a:prstGeom prst="rect">
              <a:avLst/>
            </a:prstGeom>
            <a:noFill/>
            <a:ln>
              <a:noFill/>
            </a:ln>
          </p:spPr>
          <p:txBody>
            <a:bodyPr wrap="square" rtlCol="0">
              <a:spAutoFit/>
            </a:bodyPr>
            <a:lstStyle/>
            <a:p>
              <a:pPr marL="285750" lvl="0" indent="-109538" algn="ctr">
                <a:buFont typeface="Arial" panose="020B0604020202020204" pitchFamily="34" charset="0"/>
                <a:buChar char="•"/>
              </a:pPr>
              <a:r>
                <a:rPr lang="en-CA" sz="1300" kern="1200" dirty="0">
                  <a:solidFill>
                    <a:schemeClr val="tx1"/>
                  </a:solidFill>
                  <a:latin typeface="Calibri" panose="020F0502020204030204" pitchFamily="34" charset="0"/>
                  <a:ea typeface="Calibri" panose="020F0502020204030204" pitchFamily="34" charset="0"/>
                  <a:cs typeface="Calibri" panose="020F0502020204030204" pitchFamily="34" charset="0"/>
                </a:rPr>
                <a:t>Online training of MTs using COL’s course for pedagogical upskilling of MCs (1 month)</a:t>
              </a:r>
              <a:endParaRPr lang="en-US" sz="1300" kern="12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algn="ctr"/>
              <a:endParaRPr lang="en-CA" sz="1300" dirty="0">
                <a:latin typeface="Calibri" panose="020F0502020204030204" pitchFamily="34" charset="0"/>
                <a:ea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B820FBC8-B242-43E8-234D-156CF2713F1F}"/>
                </a:ext>
              </a:extLst>
            </p:cNvPr>
            <p:cNvSpPr txBox="1"/>
            <p:nvPr/>
          </p:nvSpPr>
          <p:spPr>
            <a:xfrm>
              <a:off x="4126159" y="3336781"/>
              <a:ext cx="3979887" cy="830997"/>
            </a:xfrm>
            <a:prstGeom prst="rect">
              <a:avLst/>
            </a:prstGeom>
            <a:noFill/>
          </p:spPr>
          <p:txBody>
            <a:bodyPr wrap="square">
              <a:spAutoFit/>
            </a:bodyPr>
            <a:lstStyle/>
            <a:p>
              <a:pPr algn="ctr"/>
              <a:r>
                <a:rPr lang="en-CA" sz="1600" dirty="0">
                  <a:solidFill>
                    <a:schemeClr val="bg1"/>
                  </a:solidFill>
                  <a:latin typeface="Calibri" panose="020F0502020204030204" pitchFamily="34" charset="0"/>
                  <a:ea typeface="Calibri" panose="020F0502020204030204" pitchFamily="34" charset="0"/>
                  <a:cs typeface="Calibri" panose="020F0502020204030204" pitchFamily="34" charset="0"/>
                </a:rPr>
                <a:t>2</a:t>
              </a:r>
              <a:endParaRPr lang="en-US" sz="1600" dirty="0">
                <a:latin typeface="Calibri" panose="020F0502020204030204" pitchFamily="34" charset="0"/>
                <a:ea typeface="Calibri" panose="020F0502020204030204" pitchFamily="34" charset="0"/>
                <a:cs typeface="Calibri" panose="020F0502020204030204" pitchFamily="34" charset="0"/>
              </a:endParaRPr>
            </a:p>
            <a:p>
              <a:pPr algn="ctr"/>
              <a:r>
                <a:rPr lang="en-US" sz="1600" b="1" dirty="0">
                  <a:latin typeface="Calibri" panose="020F0502020204030204" pitchFamily="34" charset="0"/>
                  <a:ea typeface="Calibri" panose="020F0502020204030204" pitchFamily="34" charset="0"/>
                  <a:cs typeface="Calibri" panose="020F0502020204030204" pitchFamily="34" charset="0"/>
                </a:rPr>
                <a:t>Capability building of Master </a:t>
              </a:r>
              <a:r>
                <a:rPr lang="en-US" sz="1600" b="1" dirty="0" err="1">
                  <a:latin typeface="Calibri" panose="020F0502020204030204" pitchFamily="34" charset="0"/>
                  <a:ea typeface="Calibri" panose="020F0502020204030204" pitchFamily="34" charset="0"/>
                  <a:cs typeface="Calibri" panose="020F0502020204030204" pitchFamily="34" charset="0"/>
                </a:rPr>
                <a:t>Craftspersons</a:t>
              </a:r>
              <a:r>
                <a:rPr lang="en-US" sz="1600" b="1" dirty="0">
                  <a:latin typeface="Calibri" panose="020F0502020204030204" pitchFamily="34" charset="0"/>
                  <a:ea typeface="Calibri" panose="020F0502020204030204" pitchFamily="34" charset="0"/>
                  <a:cs typeface="Calibri" panose="020F0502020204030204" pitchFamily="34" charset="0"/>
                </a:rPr>
                <a:t> (MCs)</a:t>
              </a:r>
            </a:p>
          </p:txBody>
        </p:sp>
        <p:sp>
          <p:nvSpPr>
            <p:cNvPr id="18" name="TextBox 17">
              <a:extLst>
                <a:ext uri="{FF2B5EF4-FFF2-40B4-BE49-F238E27FC236}">
                  <a16:creationId xmlns:a16="http://schemas.microsoft.com/office/drawing/2014/main" id="{4BC247D6-A010-A3B3-D3F9-02728714766D}"/>
                </a:ext>
              </a:extLst>
            </p:cNvPr>
            <p:cNvSpPr txBox="1"/>
            <p:nvPr/>
          </p:nvSpPr>
          <p:spPr>
            <a:xfrm>
              <a:off x="3427146" y="4098752"/>
              <a:ext cx="5183702" cy="892552"/>
            </a:xfrm>
            <a:prstGeom prst="rect">
              <a:avLst/>
            </a:prstGeom>
            <a:noFill/>
            <a:ln>
              <a:noFill/>
            </a:ln>
          </p:spPr>
          <p:txBody>
            <a:bodyPr wrap="square" rtlCol="0">
              <a:spAutoFit/>
            </a:bodyPr>
            <a:lstStyle/>
            <a:p>
              <a:pPr marL="285750" lvl="0" indent="-109538" algn="ctr">
                <a:buFont typeface="Arial" panose="020B0604020202020204" pitchFamily="34" charset="0"/>
                <a:buChar char="•"/>
              </a:pPr>
              <a:r>
                <a:rPr lang="en-US" sz="1300" dirty="0">
                  <a:latin typeface="Calibri" panose="020F0502020204030204" pitchFamily="34" charset="0"/>
                  <a:cs typeface="Calibri" panose="020F0502020204030204" pitchFamily="34" charset="0"/>
                </a:rPr>
                <a:t>Blended</a:t>
              </a:r>
              <a:r>
                <a:rPr lang="en-US" sz="1300" dirty="0">
                  <a:solidFill>
                    <a:schemeClr val="tx1"/>
                  </a:solidFill>
                  <a:latin typeface="Calibri" panose="020F0502020204030204" pitchFamily="34" charset="0"/>
                  <a:ea typeface="Calibri" panose="020F0502020204030204" pitchFamily="34" charset="0"/>
                  <a:cs typeface="Calibri" panose="020F0502020204030204" pitchFamily="34" charset="0"/>
                </a:rPr>
                <a:t> training using COL’s course</a:t>
              </a:r>
              <a:r>
                <a:rPr lang="en-US" sz="1300" dirty="0">
                  <a:latin typeface="Calibri" panose="020F0502020204030204" pitchFamily="34" charset="0"/>
                  <a:ea typeface="Calibri" panose="020F0502020204030204" pitchFamily="34" charset="0"/>
                  <a:cs typeface="Calibri" panose="020F0502020204030204" pitchFamily="34" charset="0"/>
                </a:rPr>
                <a:t>(</a:t>
              </a:r>
              <a:r>
                <a:rPr lang="en-US" sz="1300" dirty="0">
                  <a:solidFill>
                    <a:schemeClr val="tx1"/>
                  </a:solidFill>
                  <a:latin typeface="Calibri" panose="020F0502020204030204" pitchFamily="34" charset="0"/>
                  <a:ea typeface="Calibri" panose="020F0502020204030204" pitchFamily="34" charset="0"/>
                  <a:cs typeface="Calibri" panose="020F0502020204030204" pitchFamily="34" charset="0"/>
                </a:rPr>
                <a:t>online + workspaces) (2 months)</a:t>
              </a:r>
            </a:p>
            <a:p>
              <a:pPr marL="285750" lvl="0" indent="-109538" algn="ctr">
                <a:buFont typeface="Arial" panose="020B0604020202020204" pitchFamily="34" charset="0"/>
                <a:buChar char="•"/>
              </a:pPr>
              <a:r>
                <a:rPr lang="en-US" sz="1300" dirty="0">
                  <a:solidFill>
                    <a:schemeClr val="tx1"/>
                  </a:solidFill>
                  <a:latin typeface="Calibri" panose="020F0502020204030204" pitchFamily="34" charset="0"/>
                  <a:ea typeface="Calibri" panose="020F0502020204030204" pitchFamily="34" charset="0"/>
                  <a:cs typeface="Calibri" panose="020F0502020204030204" pitchFamily="34" charset="0"/>
                </a:rPr>
                <a:t>Blended assessment (e-portfolio + practical tasks at workspaces)</a:t>
              </a:r>
            </a:p>
            <a:p>
              <a:pPr marL="285750" lvl="0" indent="-109538" algn="ctr">
                <a:buFont typeface="Arial" panose="020B0604020202020204" pitchFamily="34" charset="0"/>
                <a:buChar char="•"/>
              </a:pPr>
              <a:r>
                <a:rPr lang="en-US" sz="1300" dirty="0">
                  <a:latin typeface="Calibri" panose="020F0502020204030204" pitchFamily="34" charset="0"/>
                  <a:ea typeface="Calibri" panose="020F0502020204030204" pitchFamily="34" charset="0"/>
                  <a:cs typeface="Calibri" panose="020F0502020204030204" pitchFamily="34" charset="0"/>
                </a:rPr>
                <a:t>Experienced MCs can undergo training to be MTs</a:t>
              </a:r>
              <a:r>
                <a:rPr lang="en-US" sz="1300" dirty="0">
                  <a:solidFill>
                    <a:schemeClr val="tx1"/>
                  </a:solidFill>
                  <a:latin typeface="Calibri" panose="020F0502020204030204" pitchFamily="34" charset="0"/>
                  <a:ea typeface="Calibri" panose="020F0502020204030204" pitchFamily="34" charset="0"/>
                  <a:cs typeface="Calibri" panose="020F0502020204030204" pitchFamily="34" charset="0"/>
                </a:rPr>
                <a:t> </a:t>
              </a:r>
            </a:p>
            <a:p>
              <a:pPr lvl="0" algn="ctr"/>
              <a:endParaRPr lang="en-CA" sz="1300" dirty="0">
                <a:latin typeface="Calibri" panose="020F0502020204030204" pitchFamily="34" charset="0"/>
                <a:ea typeface="Calibri" panose="020F0502020204030204" pitchFamily="34" charset="0"/>
                <a:cs typeface="Calibri" panose="020F0502020204030204" pitchFamily="34" charset="0"/>
              </a:endParaRPr>
            </a:p>
          </p:txBody>
        </p:sp>
        <p:sp>
          <p:nvSpPr>
            <p:cNvPr id="19" name="TextBox 18">
              <a:extLst>
                <a:ext uri="{FF2B5EF4-FFF2-40B4-BE49-F238E27FC236}">
                  <a16:creationId xmlns:a16="http://schemas.microsoft.com/office/drawing/2014/main" id="{6A932B8E-B452-0BA5-794A-D266E7BD0D81}"/>
                </a:ext>
              </a:extLst>
            </p:cNvPr>
            <p:cNvSpPr txBox="1"/>
            <p:nvPr/>
          </p:nvSpPr>
          <p:spPr>
            <a:xfrm>
              <a:off x="4728148" y="5072575"/>
              <a:ext cx="2735704" cy="584775"/>
            </a:xfrm>
            <a:prstGeom prst="rect">
              <a:avLst/>
            </a:prstGeom>
            <a:noFill/>
          </p:spPr>
          <p:txBody>
            <a:bodyPr wrap="square">
              <a:spAutoFit/>
            </a:bodyPr>
            <a:lstStyle/>
            <a:p>
              <a:pPr algn="ctr"/>
              <a:r>
                <a:rPr lang="en-CA" sz="1600" dirty="0">
                  <a:solidFill>
                    <a:schemeClr val="bg1"/>
                  </a:solidFill>
                  <a:latin typeface="Calibri" panose="020F0502020204030204" pitchFamily="34" charset="0"/>
                  <a:ea typeface="Calibri" panose="020F0502020204030204" pitchFamily="34" charset="0"/>
                  <a:cs typeface="Calibri" panose="020F0502020204030204" pitchFamily="34" charset="0"/>
                </a:rPr>
                <a:t>3</a:t>
              </a:r>
            </a:p>
            <a:p>
              <a:pPr algn="ctr"/>
              <a:r>
                <a:rPr lang="en-US" sz="1600" b="1" dirty="0">
                  <a:latin typeface="Calibri" panose="020F0502020204030204" pitchFamily="34" charset="0"/>
                  <a:ea typeface="Calibri" panose="020F0502020204030204" pitchFamily="34" charset="0"/>
                  <a:cs typeface="Calibri" panose="020F0502020204030204" pitchFamily="34" charset="0"/>
                </a:rPr>
                <a:t>Apprenticeship Training</a:t>
              </a:r>
            </a:p>
          </p:txBody>
        </p:sp>
        <p:sp>
          <p:nvSpPr>
            <p:cNvPr id="20" name="TextBox 19">
              <a:extLst>
                <a:ext uri="{FF2B5EF4-FFF2-40B4-BE49-F238E27FC236}">
                  <a16:creationId xmlns:a16="http://schemas.microsoft.com/office/drawing/2014/main" id="{4C4400C2-9AFF-3C54-F70D-0C812F9EEEB1}"/>
                </a:ext>
              </a:extLst>
            </p:cNvPr>
            <p:cNvSpPr txBox="1"/>
            <p:nvPr/>
          </p:nvSpPr>
          <p:spPr>
            <a:xfrm>
              <a:off x="2810656" y="5627154"/>
              <a:ext cx="6610895" cy="1092607"/>
            </a:xfrm>
            <a:prstGeom prst="rect">
              <a:avLst/>
            </a:prstGeom>
            <a:noFill/>
            <a:ln>
              <a:noFill/>
            </a:ln>
          </p:spPr>
          <p:txBody>
            <a:bodyPr wrap="square" rtlCol="0">
              <a:spAutoFit/>
            </a:bodyPr>
            <a:lstStyle/>
            <a:p>
              <a:pPr marL="285750" lvl="0" indent="-109538" algn="ctr">
                <a:buFont typeface="Arial" panose="020B0604020202020204" pitchFamily="34" charset="0"/>
                <a:buChar char="•"/>
              </a:pPr>
              <a:r>
                <a:rPr lang="en-US" sz="1300" dirty="0">
                  <a:solidFill>
                    <a:schemeClr val="tx1"/>
                  </a:solidFill>
                  <a:latin typeface="Calibri" panose="020F0502020204030204" pitchFamily="34" charset="0"/>
                  <a:ea typeface="Calibri" panose="020F0502020204030204" pitchFamily="34" charset="0"/>
                  <a:cs typeface="Calibri" panose="020F0502020204030204" pitchFamily="34" charset="0"/>
                </a:rPr>
                <a:t>Blended training (workspaces +online) (</a:t>
              </a:r>
              <a:r>
                <a:rPr lang="en-US" sz="1300" dirty="0">
                  <a:latin typeface="Calibri" panose="020F0502020204030204" pitchFamily="34" charset="0"/>
                  <a:ea typeface="Calibri" panose="020F0502020204030204" pitchFamily="34" charset="0"/>
                  <a:cs typeface="Calibri" panose="020F0502020204030204" pitchFamily="34" charset="0"/>
                </a:rPr>
                <a:t>up to 6 months)</a:t>
              </a:r>
            </a:p>
            <a:p>
              <a:pPr marL="285750" indent="-109538" algn="ctr">
                <a:buFont typeface="Arial" panose="020B0604020202020204" pitchFamily="34" charset="0"/>
                <a:buChar char="•"/>
              </a:pPr>
              <a:r>
                <a:rPr lang="en-US" sz="1300" dirty="0">
                  <a:solidFill>
                    <a:schemeClr val="tx1"/>
                  </a:solidFill>
                  <a:latin typeface="Calibri" panose="020F0502020204030204" pitchFamily="34" charset="0"/>
                  <a:ea typeface="Calibri" panose="020F0502020204030204" pitchFamily="34" charset="0"/>
                  <a:cs typeface="Calibri" panose="020F0502020204030204" pitchFamily="34" charset="0"/>
                </a:rPr>
                <a:t>Blended assessment (e-portfolio + practical tasks at workspaces)</a:t>
              </a:r>
            </a:p>
            <a:p>
              <a:pPr marL="285750" lvl="0" indent="-109538" algn="ctr">
                <a:buFont typeface="Arial" panose="020B0604020202020204" pitchFamily="34" charset="0"/>
                <a:buChar char="•"/>
              </a:pPr>
              <a:r>
                <a:rPr lang="en-US" sz="1300" dirty="0">
                  <a:solidFill>
                    <a:schemeClr val="tx1"/>
                  </a:solidFill>
                  <a:latin typeface="Calibri" panose="020F0502020204030204" pitchFamily="34" charset="0"/>
                  <a:ea typeface="Calibri" panose="020F0502020204030204" pitchFamily="34" charset="0"/>
                  <a:cs typeface="Calibri" panose="020F0502020204030204" pitchFamily="34" charset="0"/>
                </a:rPr>
                <a:t>Award of micro credentials and national qualifications</a:t>
              </a:r>
            </a:p>
            <a:p>
              <a:pPr marL="285750" lvl="0" indent="-109538" algn="ctr">
                <a:buFont typeface="Arial" panose="020B0604020202020204" pitchFamily="34" charset="0"/>
                <a:buChar char="•"/>
              </a:pPr>
              <a:r>
                <a:rPr lang="en-US" sz="1300" dirty="0">
                  <a:solidFill>
                    <a:schemeClr val="tx1"/>
                  </a:solidFill>
                  <a:latin typeface="Calibri" panose="020F0502020204030204" pitchFamily="34" charset="0"/>
                  <a:ea typeface="Calibri" panose="020F0502020204030204" pitchFamily="34" charset="0"/>
                  <a:cs typeface="Calibri" panose="020F0502020204030204" pitchFamily="34" charset="0"/>
                </a:rPr>
                <a:t>Mentoring at innovation/ incubation </a:t>
              </a:r>
              <a:r>
                <a:rPr lang="en-US" sz="1300" dirty="0" err="1">
                  <a:solidFill>
                    <a:schemeClr val="tx1"/>
                  </a:solidFill>
                  <a:latin typeface="Calibri" panose="020F0502020204030204" pitchFamily="34" charset="0"/>
                  <a:ea typeface="Calibri" panose="020F0502020204030204" pitchFamily="34" charset="0"/>
                  <a:cs typeface="Calibri" panose="020F0502020204030204" pitchFamily="34" charset="0"/>
                </a:rPr>
                <a:t>iHubs</a:t>
              </a:r>
              <a:endParaRPr lang="en-US" sz="13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285750" lvl="0" indent="-109538" algn="ctr">
                <a:buFont typeface="Arial" panose="020B0604020202020204" pitchFamily="34" charset="0"/>
                <a:buChar char="•"/>
              </a:pPr>
              <a:r>
                <a:rPr lang="en-US" sz="1300" dirty="0">
                  <a:solidFill>
                    <a:schemeClr val="tx1"/>
                  </a:solidFill>
                  <a:latin typeface="Calibri" panose="020F0502020204030204" pitchFamily="34" charset="0"/>
                  <a:ea typeface="Calibri" panose="020F0502020204030204" pitchFamily="34" charset="0"/>
                  <a:cs typeface="Calibri" panose="020F0502020204030204" pitchFamily="34" charset="0"/>
                </a:rPr>
                <a:t>Experienced apprentices can undergo training to be MCs </a:t>
              </a:r>
            </a:p>
          </p:txBody>
        </p:sp>
        <p:sp>
          <p:nvSpPr>
            <p:cNvPr id="3" name="Rectangle 2">
              <a:extLst>
                <a:ext uri="{FF2B5EF4-FFF2-40B4-BE49-F238E27FC236}">
                  <a16:creationId xmlns:a16="http://schemas.microsoft.com/office/drawing/2014/main" id="{66CB7171-0BED-DBC2-E292-B9C75C7EF482}"/>
                </a:ext>
              </a:extLst>
            </p:cNvPr>
            <p:cNvSpPr/>
            <p:nvPr/>
          </p:nvSpPr>
          <p:spPr>
            <a:xfrm>
              <a:off x="3742264" y="3225802"/>
              <a:ext cx="4639736"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Rectangle 3">
              <a:extLst>
                <a:ext uri="{FF2B5EF4-FFF2-40B4-BE49-F238E27FC236}">
                  <a16:creationId xmlns:a16="http://schemas.microsoft.com/office/drawing/2014/main" id="{C2F7C6F3-93D1-E4EA-4DDA-2AB73387A9F1}"/>
                </a:ext>
              </a:extLst>
            </p:cNvPr>
            <p:cNvSpPr/>
            <p:nvPr/>
          </p:nvSpPr>
          <p:spPr>
            <a:xfrm>
              <a:off x="3014132" y="4886919"/>
              <a:ext cx="616373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1" name="Arrow: Up-Down 20">
              <a:extLst>
                <a:ext uri="{FF2B5EF4-FFF2-40B4-BE49-F238E27FC236}">
                  <a16:creationId xmlns:a16="http://schemas.microsoft.com/office/drawing/2014/main" id="{F45D991A-176E-AD07-8626-98A51885E632}"/>
                </a:ext>
              </a:extLst>
            </p:cNvPr>
            <p:cNvSpPr/>
            <p:nvPr/>
          </p:nvSpPr>
          <p:spPr>
            <a:xfrm>
              <a:off x="5960989" y="4748918"/>
              <a:ext cx="263830" cy="329731"/>
            </a:xfrm>
            <a:prstGeom prst="up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Arrow: Up-Down 22">
              <a:extLst>
                <a:ext uri="{FF2B5EF4-FFF2-40B4-BE49-F238E27FC236}">
                  <a16:creationId xmlns:a16="http://schemas.microsoft.com/office/drawing/2014/main" id="{071A62F2-04FA-F487-A291-117D0D3749A5}"/>
                </a:ext>
              </a:extLst>
            </p:cNvPr>
            <p:cNvSpPr/>
            <p:nvPr/>
          </p:nvSpPr>
          <p:spPr>
            <a:xfrm>
              <a:off x="5966304" y="3074505"/>
              <a:ext cx="263830" cy="329731"/>
            </a:xfrm>
            <a:prstGeom prst="up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25" name="TextBox 24">
            <a:extLst>
              <a:ext uri="{FF2B5EF4-FFF2-40B4-BE49-F238E27FC236}">
                <a16:creationId xmlns:a16="http://schemas.microsoft.com/office/drawing/2014/main" id="{715AD6C1-11FA-A50E-A6A8-1901E3834680}"/>
              </a:ext>
            </a:extLst>
          </p:cNvPr>
          <p:cNvSpPr txBox="1"/>
          <p:nvPr/>
        </p:nvSpPr>
        <p:spPr>
          <a:xfrm>
            <a:off x="381047" y="1280424"/>
            <a:ext cx="4424104" cy="1446550"/>
          </a:xfrm>
          <a:prstGeom prst="rect">
            <a:avLst/>
          </a:prstGeom>
          <a:noFill/>
        </p:spPr>
        <p:txBody>
          <a:bodyPr wrap="square">
            <a:spAutoFit/>
          </a:bodyPr>
          <a:lstStyle/>
          <a:p>
            <a:r>
              <a:rPr lang="en-CA" sz="4400" dirty="0">
                <a:latin typeface="+mj-lt"/>
              </a:rPr>
              <a:t>e-Apprenticeship </a:t>
            </a:r>
          </a:p>
          <a:p>
            <a:r>
              <a:rPr lang="en-CA" sz="4400" dirty="0">
                <a:latin typeface="+mj-lt"/>
              </a:rPr>
              <a:t>Model </a:t>
            </a:r>
          </a:p>
        </p:txBody>
      </p:sp>
      <p:pic>
        <p:nvPicPr>
          <p:cNvPr id="27" name="Picture 26">
            <a:extLst>
              <a:ext uri="{FF2B5EF4-FFF2-40B4-BE49-F238E27FC236}">
                <a16:creationId xmlns:a16="http://schemas.microsoft.com/office/drawing/2014/main" id="{8CC61577-5CA8-1FC4-73AC-829907E3E5F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1136596" y="5939386"/>
            <a:ext cx="462756" cy="598565"/>
          </a:xfrm>
          <a:prstGeom prst="rect">
            <a:avLst/>
          </a:prstGeom>
        </p:spPr>
      </p:pic>
      <p:sp>
        <p:nvSpPr>
          <p:cNvPr id="5" name="TextBox 4">
            <a:extLst>
              <a:ext uri="{FF2B5EF4-FFF2-40B4-BE49-F238E27FC236}">
                <a16:creationId xmlns:a16="http://schemas.microsoft.com/office/drawing/2014/main" id="{B42243DD-6163-16EC-750D-9657014F0021}"/>
              </a:ext>
            </a:extLst>
          </p:cNvPr>
          <p:cNvSpPr txBox="1"/>
          <p:nvPr/>
        </p:nvSpPr>
        <p:spPr>
          <a:xfrm>
            <a:off x="7648888" y="1103748"/>
            <a:ext cx="3211964" cy="1477328"/>
          </a:xfrm>
          <a:prstGeom prst="rect">
            <a:avLst/>
          </a:prstGeom>
          <a:noFill/>
        </p:spPr>
        <p:txBody>
          <a:bodyPr wrap="square" rtlCol="0">
            <a:spAutoFit/>
          </a:bodyPr>
          <a:lstStyle/>
          <a:p>
            <a:pPr marL="171450" lvl="0" indent="-171450">
              <a:buFont typeface="Arial" panose="020B0604020202020204" pitchFamily="34" charset="0"/>
              <a:buChar char="•"/>
            </a:pPr>
            <a:r>
              <a:rPr lang="en-CA" sz="1200" dirty="0">
                <a:solidFill>
                  <a:schemeClr val="tx1"/>
                </a:solidFill>
                <a:latin typeface="Calibri" panose="020F0502020204030204" pitchFamily="34" charset="0"/>
                <a:ea typeface="Calibri" panose="020F0502020204030204" pitchFamily="34" charset="0"/>
                <a:cs typeface="Calibri" panose="020F0502020204030204" pitchFamily="34" charset="0"/>
              </a:rPr>
              <a:t>Partnerships between COL/TVETs/NTAs and community groups</a:t>
            </a:r>
          </a:p>
          <a:p>
            <a:pPr marL="171450" lvl="0" indent="-171450">
              <a:buFont typeface="Arial" panose="020B0604020202020204" pitchFamily="34" charset="0"/>
              <a:buChar char="•"/>
            </a:pPr>
            <a:r>
              <a:rPr lang="en-CA" sz="1200" dirty="0">
                <a:solidFill>
                  <a:schemeClr val="tx1"/>
                </a:solidFill>
                <a:latin typeface="Calibri" panose="020F0502020204030204" pitchFamily="34" charset="0"/>
                <a:ea typeface="Calibri" panose="020F0502020204030204" pitchFamily="34" charset="0"/>
                <a:cs typeface="Calibri" panose="020F0502020204030204" pitchFamily="34" charset="0"/>
              </a:rPr>
              <a:t>Establishment of Industry Advisory Committees (</a:t>
            </a:r>
            <a:r>
              <a:rPr lang="en-CA" sz="1200" dirty="0">
                <a:latin typeface="Calibri" panose="020F0502020204030204" pitchFamily="34" charset="0"/>
                <a:ea typeface="Calibri" panose="020F0502020204030204" pitchFamily="34" charset="0"/>
                <a:cs typeface="Calibri" panose="020F0502020204030204" pitchFamily="34" charset="0"/>
              </a:rPr>
              <a:t>I</a:t>
            </a:r>
            <a:r>
              <a:rPr lang="en-CA" sz="1200" dirty="0">
                <a:solidFill>
                  <a:schemeClr val="tx1"/>
                </a:solidFill>
                <a:latin typeface="Calibri" panose="020F0502020204030204" pitchFamily="34" charset="0"/>
                <a:ea typeface="Calibri" panose="020F0502020204030204" pitchFamily="34" charset="0"/>
                <a:cs typeface="Calibri" panose="020F0502020204030204" pitchFamily="34" charset="0"/>
              </a:rPr>
              <a:t>ACs) </a:t>
            </a:r>
            <a:endParaRPr lang="en-CA" sz="1200" kern="12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171450" lvl="0" indent="-171450">
              <a:buFont typeface="Arial" panose="020B0604020202020204" pitchFamily="34" charset="0"/>
              <a:buChar char="•"/>
            </a:pPr>
            <a:r>
              <a:rPr lang="en-CA" sz="1200" kern="1200" dirty="0">
                <a:solidFill>
                  <a:schemeClr val="tx1"/>
                </a:solidFill>
                <a:latin typeface="Calibri" panose="020F0502020204030204" pitchFamily="34" charset="0"/>
                <a:ea typeface="Calibri" panose="020F0502020204030204" pitchFamily="34" charset="0"/>
                <a:cs typeface="Calibri" panose="020F0502020204030204" pitchFamily="34" charset="0"/>
              </a:rPr>
              <a:t>Design and development of courseware for pedagogical &amp; technical upskilling of MCs</a:t>
            </a:r>
            <a:endParaRPr lang="en-US" sz="1200" kern="12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endParaRPr lang="en-CA" dirty="0"/>
          </a:p>
        </p:txBody>
      </p:sp>
      <p:sp>
        <p:nvSpPr>
          <p:cNvPr id="6" name="TextBox 5">
            <a:extLst>
              <a:ext uri="{FF2B5EF4-FFF2-40B4-BE49-F238E27FC236}">
                <a16:creationId xmlns:a16="http://schemas.microsoft.com/office/drawing/2014/main" id="{7DE2EBC1-5769-B138-41D0-A9CE3741133A}"/>
              </a:ext>
            </a:extLst>
          </p:cNvPr>
          <p:cNvSpPr txBox="1"/>
          <p:nvPr/>
        </p:nvSpPr>
        <p:spPr>
          <a:xfrm>
            <a:off x="9515743" y="4809128"/>
            <a:ext cx="2431304" cy="1384995"/>
          </a:xfrm>
          <a:prstGeom prst="rect">
            <a:avLst/>
          </a:prstGeom>
          <a:noFill/>
        </p:spPr>
        <p:txBody>
          <a:bodyPr wrap="square" rtlCol="0">
            <a:spAutoFit/>
          </a:bodyPr>
          <a:lstStyle/>
          <a:p>
            <a:pPr marL="171450" indent="-171450">
              <a:buFont typeface="Arial" panose="020B0604020202020204" pitchFamily="34" charset="0"/>
              <a:buChar char="•"/>
            </a:pPr>
            <a:r>
              <a:rPr lang="en-CA" sz="1100" dirty="0"/>
              <a:t>Quality assurance of training by the IACs</a:t>
            </a:r>
          </a:p>
          <a:p>
            <a:pPr marL="171450" indent="-171450">
              <a:buFont typeface="Arial" panose="020B0604020202020204" pitchFamily="34" charset="0"/>
              <a:buChar char="•"/>
            </a:pP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Partnership with private sector for employment of the youth in decent jobs (green, blue &amp; orange economies)</a:t>
            </a:r>
          </a:p>
          <a:p>
            <a:endParaRPr lang="en-CA" dirty="0"/>
          </a:p>
        </p:txBody>
      </p:sp>
      <p:sp>
        <p:nvSpPr>
          <p:cNvPr id="7" name="TextBox 6">
            <a:extLst>
              <a:ext uri="{FF2B5EF4-FFF2-40B4-BE49-F238E27FC236}">
                <a16:creationId xmlns:a16="http://schemas.microsoft.com/office/drawing/2014/main" id="{D1A95F6B-5E88-EB7F-D245-90193075CF62}"/>
              </a:ext>
            </a:extLst>
          </p:cNvPr>
          <p:cNvSpPr txBox="1"/>
          <p:nvPr/>
        </p:nvSpPr>
        <p:spPr>
          <a:xfrm>
            <a:off x="8744384" y="3655332"/>
            <a:ext cx="2911390" cy="461665"/>
          </a:xfrm>
          <a:prstGeom prst="rect">
            <a:avLst/>
          </a:prstGeom>
          <a:noFill/>
        </p:spPr>
        <p:txBody>
          <a:bodyPr wrap="square" rtlCol="0">
            <a:spAutoFit/>
          </a:bodyPr>
          <a:lstStyle/>
          <a:p>
            <a:pPr marL="171450" indent="-171450">
              <a:buFont typeface="Arial" panose="020B0604020202020204" pitchFamily="34" charset="0"/>
              <a:buChar char="•"/>
            </a:pPr>
            <a:r>
              <a:rPr lang="en-CA" sz="1200" dirty="0"/>
              <a:t>Quality assurance of training by the IACs</a:t>
            </a:r>
          </a:p>
          <a:p>
            <a:pPr marL="171450" indent="-171450">
              <a:buFont typeface="Arial" panose="020B0604020202020204" pitchFamily="34" charset="0"/>
              <a:buChar char="•"/>
            </a:pPr>
            <a:r>
              <a:rPr lang="en-CA" sz="1200" dirty="0"/>
              <a:t>Content on LMS, AptusPi, and print</a:t>
            </a:r>
          </a:p>
        </p:txBody>
      </p:sp>
    </p:spTree>
    <p:extLst>
      <p:ext uri="{BB962C8B-B14F-4D97-AF65-F5344CB8AC3E}">
        <p14:creationId xmlns:p14="http://schemas.microsoft.com/office/powerpoint/2010/main" val="564314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807425-3593-8A3D-7AA8-518FC92A632A}"/>
              </a:ext>
            </a:extLst>
          </p:cNvPr>
          <p:cNvSpPr/>
          <p:nvPr/>
        </p:nvSpPr>
        <p:spPr>
          <a:xfrm>
            <a:off x="9031" y="1903141"/>
            <a:ext cx="12192000" cy="3986356"/>
          </a:xfrm>
          <a:prstGeom prst="rect">
            <a:avLst/>
          </a:prstGeom>
          <a:solidFill>
            <a:schemeClr val="tx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030" name="Picture 6" descr="Strong public support for offshore wind | The world's larges… | Flickr">
            <a:extLst>
              <a:ext uri="{FF2B5EF4-FFF2-40B4-BE49-F238E27FC236}">
                <a16:creationId xmlns:a16="http://schemas.microsoft.com/office/drawing/2014/main" id="{2AA278C6-0FAC-ACE5-C934-CB21AD78A7DA}"/>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tretch/>
        </p:blipFill>
        <p:spPr bwMode="auto">
          <a:xfrm>
            <a:off x="6191452" y="3834687"/>
            <a:ext cx="2472422" cy="204823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quaculture Fish pond in Mway Wathu Association, Tsuende v… | Flickr">
            <a:extLst>
              <a:ext uri="{FF2B5EF4-FFF2-40B4-BE49-F238E27FC236}">
                <a16:creationId xmlns:a16="http://schemas.microsoft.com/office/drawing/2014/main" id="{41BEF03D-281E-BCAF-DFB3-E96C7D922C26}"/>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520535" y="3834687"/>
            <a:ext cx="2472422" cy="204823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smartphone, startup, company, money, arrow, success, business, finance,  profit, economy | Pxfuel">
            <a:extLst>
              <a:ext uri="{FF2B5EF4-FFF2-40B4-BE49-F238E27FC236}">
                <a16:creationId xmlns:a16="http://schemas.microsoft.com/office/drawing/2014/main" id="{1AFECB4D-BBF8-DC8A-26EC-AA44B5F1E390}"/>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8862369" y="3823004"/>
            <a:ext cx="2472422" cy="204823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Pipette dripping solution into test tube">
            <a:extLst>
              <a:ext uri="{FF2B5EF4-FFF2-40B4-BE49-F238E27FC236}">
                <a16:creationId xmlns:a16="http://schemas.microsoft.com/office/drawing/2014/main" id="{55109431-2F9C-A484-EAF6-F4A4BC069C6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49618" y="3823004"/>
            <a:ext cx="2472422" cy="2071598"/>
          </a:xfrm>
          <a:prstGeom prst="rect">
            <a:avLst/>
          </a:prstGeom>
        </p:spPr>
      </p:pic>
      <p:sp>
        <p:nvSpPr>
          <p:cNvPr id="7" name="TextBox 6">
            <a:extLst>
              <a:ext uri="{FF2B5EF4-FFF2-40B4-BE49-F238E27FC236}">
                <a16:creationId xmlns:a16="http://schemas.microsoft.com/office/drawing/2014/main" id="{FB54600A-3752-9048-D0DB-3C5F297E6945}"/>
              </a:ext>
            </a:extLst>
          </p:cNvPr>
          <p:cNvSpPr txBox="1"/>
          <p:nvPr/>
        </p:nvSpPr>
        <p:spPr>
          <a:xfrm>
            <a:off x="857209" y="5924793"/>
            <a:ext cx="2451231" cy="338554"/>
          </a:xfrm>
          <a:prstGeom prst="rect">
            <a:avLst/>
          </a:prstGeom>
          <a:noFill/>
        </p:spPr>
        <p:txBody>
          <a:bodyPr wrap="square">
            <a:spAutoFit/>
          </a:bodyPr>
          <a:lstStyle/>
          <a:p>
            <a:pPr algn="ctr"/>
            <a:r>
              <a:rPr lang="en-US" sz="1600" dirty="0">
                <a:latin typeface="Open Sans" panose="020B0606030504020204" pitchFamily="34" charset="0"/>
                <a:ea typeface="Open Sans" panose="020B0606030504020204" pitchFamily="34" charset="0"/>
                <a:cs typeface="Open Sans" panose="020B0606030504020204" pitchFamily="34" charset="0"/>
              </a:rPr>
              <a:t>Bluepreneurship</a:t>
            </a:r>
          </a:p>
        </p:txBody>
      </p:sp>
      <p:sp>
        <p:nvSpPr>
          <p:cNvPr id="8" name="TextBox 7">
            <a:extLst>
              <a:ext uri="{FF2B5EF4-FFF2-40B4-BE49-F238E27FC236}">
                <a16:creationId xmlns:a16="http://schemas.microsoft.com/office/drawing/2014/main" id="{B2492733-ABBD-44EF-E760-FF0E927757D6}"/>
              </a:ext>
            </a:extLst>
          </p:cNvPr>
          <p:cNvSpPr txBox="1"/>
          <p:nvPr/>
        </p:nvSpPr>
        <p:spPr>
          <a:xfrm>
            <a:off x="8877559" y="5917169"/>
            <a:ext cx="2457231" cy="338554"/>
          </a:xfrm>
          <a:prstGeom prst="rect">
            <a:avLst/>
          </a:prstGeom>
          <a:noFill/>
        </p:spPr>
        <p:txBody>
          <a:bodyPr wrap="square">
            <a:spAutoFit/>
          </a:bodyPr>
          <a:lstStyle/>
          <a:p>
            <a:pPr algn="ctr"/>
            <a:r>
              <a:rPr lang="en-US" sz="1600" dirty="0">
                <a:latin typeface="Open Sans" panose="020B0606030504020204" pitchFamily="34" charset="0"/>
                <a:ea typeface="Open Sans" panose="020B0606030504020204" pitchFamily="34" charset="0"/>
                <a:cs typeface="Open Sans" panose="020B0606030504020204" pitchFamily="34" charset="0"/>
              </a:rPr>
              <a:t>Marine Biotechnology</a:t>
            </a:r>
          </a:p>
        </p:txBody>
      </p:sp>
      <p:sp>
        <p:nvSpPr>
          <p:cNvPr id="9" name="TextBox 8">
            <a:extLst>
              <a:ext uri="{FF2B5EF4-FFF2-40B4-BE49-F238E27FC236}">
                <a16:creationId xmlns:a16="http://schemas.microsoft.com/office/drawing/2014/main" id="{3EBD4EA4-C5CA-5D09-8AA5-01639E6EFB76}"/>
              </a:ext>
            </a:extLst>
          </p:cNvPr>
          <p:cNvSpPr txBox="1"/>
          <p:nvPr/>
        </p:nvSpPr>
        <p:spPr>
          <a:xfrm>
            <a:off x="3520534" y="5924793"/>
            <a:ext cx="2472422" cy="338554"/>
          </a:xfrm>
          <a:prstGeom prst="rect">
            <a:avLst/>
          </a:prstGeom>
          <a:noFill/>
        </p:spPr>
        <p:txBody>
          <a:bodyPr wrap="square">
            <a:spAutoFit/>
          </a:bodyPr>
          <a:lstStyle/>
          <a:p>
            <a:pPr algn="ctr"/>
            <a:r>
              <a:rPr lang="en-US" sz="1600" dirty="0">
                <a:latin typeface="Open Sans" panose="020B0606030504020204" pitchFamily="34" charset="0"/>
                <a:ea typeface="Open Sans" panose="020B0606030504020204" pitchFamily="34" charset="0"/>
                <a:cs typeface="Open Sans" panose="020B0606030504020204" pitchFamily="34" charset="0"/>
              </a:rPr>
              <a:t>Aquaculture</a:t>
            </a:r>
          </a:p>
        </p:txBody>
      </p:sp>
      <p:sp>
        <p:nvSpPr>
          <p:cNvPr id="10" name="TextBox 9">
            <a:extLst>
              <a:ext uri="{FF2B5EF4-FFF2-40B4-BE49-F238E27FC236}">
                <a16:creationId xmlns:a16="http://schemas.microsoft.com/office/drawing/2014/main" id="{7C913493-2348-BB0A-5008-4D62D3D247F8}"/>
              </a:ext>
            </a:extLst>
          </p:cNvPr>
          <p:cNvSpPr txBox="1"/>
          <p:nvPr/>
        </p:nvSpPr>
        <p:spPr>
          <a:xfrm>
            <a:off x="6199046" y="5917169"/>
            <a:ext cx="2472423" cy="338554"/>
          </a:xfrm>
          <a:prstGeom prst="rect">
            <a:avLst/>
          </a:prstGeom>
          <a:noFill/>
        </p:spPr>
        <p:txBody>
          <a:bodyPr wrap="square">
            <a:spAutoFit/>
          </a:bodyPr>
          <a:lstStyle/>
          <a:p>
            <a:pPr algn="ctr"/>
            <a:r>
              <a:rPr lang="en-US" sz="1600" dirty="0">
                <a:latin typeface="Open Sans" panose="020B0606030504020204" pitchFamily="34" charset="0"/>
                <a:ea typeface="Open Sans" panose="020B0606030504020204" pitchFamily="34" charset="0"/>
                <a:cs typeface="Open Sans" panose="020B0606030504020204" pitchFamily="34" charset="0"/>
              </a:rPr>
              <a:t>Ocean Energy</a:t>
            </a:r>
          </a:p>
        </p:txBody>
      </p:sp>
      <p:sp>
        <p:nvSpPr>
          <p:cNvPr id="11" name="Title 1">
            <a:extLst>
              <a:ext uri="{FF2B5EF4-FFF2-40B4-BE49-F238E27FC236}">
                <a16:creationId xmlns:a16="http://schemas.microsoft.com/office/drawing/2014/main" id="{4464557B-66FB-A37D-4691-924E9CAD69A1}"/>
              </a:ext>
            </a:extLst>
          </p:cNvPr>
          <p:cNvSpPr txBox="1">
            <a:spLocks/>
          </p:cNvSpPr>
          <p:nvPr/>
        </p:nvSpPr>
        <p:spPr>
          <a:xfrm>
            <a:off x="441395" y="374745"/>
            <a:ext cx="11327272" cy="1343768"/>
          </a:xfrm>
          <a:prstGeom prst="rect">
            <a:avLst/>
          </a:prstGeom>
        </p:spPr>
        <p:txBody>
          <a:bodyPr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Open Sans" panose="020B0606030504020204" pitchFamily="34" charset="0"/>
                <a:ea typeface="Open Sans" panose="020B0606030504020204" pitchFamily="34" charset="0"/>
                <a:cs typeface="Open Sans" panose="020B0606030504020204" pitchFamily="34" charset="0"/>
              </a:rPr>
              <a:t>Green and Blue Economy: </a:t>
            </a:r>
            <a:br>
              <a:rPr lang="en-US" sz="4000" b="1" dirty="0">
                <a:latin typeface="Open Sans" panose="020B0606030504020204" pitchFamily="34" charset="0"/>
                <a:ea typeface="Open Sans" panose="020B0606030504020204" pitchFamily="34" charset="0"/>
                <a:cs typeface="Open Sans" panose="020B0606030504020204" pitchFamily="34" charset="0"/>
              </a:rPr>
            </a:br>
            <a:r>
              <a:rPr lang="en-US" sz="4000" b="1" dirty="0">
                <a:latin typeface="Open Sans" panose="020B0606030504020204" pitchFamily="34" charset="0"/>
                <a:ea typeface="Open Sans" panose="020B0606030504020204" pitchFamily="34" charset="0"/>
                <a:cs typeface="Open Sans" panose="020B0606030504020204" pitchFamily="34" charset="0"/>
              </a:rPr>
              <a:t>Youth Training and Career Opportunities</a:t>
            </a:r>
            <a:endParaRPr lang="en-CA" sz="40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a:extLst>
              <a:ext uri="{FF2B5EF4-FFF2-40B4-BE49-F238E27FC236}">
                <a16:creationId xmlns:a16="http://schemas.microsoft.com/office/drawing/2014/main" id="{EB368980-6E0B-4FE4-6397-E949ECADEF92}"/>
              </a:ext>
            </a:extLst>
          </p:cNvPr>
          <p:cNvSpPr txBox="1"/>
          <p:nvPr/>
        </p:nvSpPr>
        <p:spPr>
          <a:xfrm>
            <a:off x="849618" y="2086902"/>
            <a:ext cx="10477581" cy="1384995"/>
          </a:xfrm>
          <a:prstGeom prst="rect">
            <a:avLst/>
          </a:prstGeom>
          <a:noFill/>
        </p:spPr>
        <p:txBody>
          <a:bodyPr wrap="square">
            <a:spAutoFit/>
          </a:bodyPr>
          <a:lstStyle/>
          <a:p>
            <a:pPr algn="ctr" fontAlgn="base">
              <a:spcBef>
                <a:spcPct val="0"/>
              </a:spcBef>
              <a:spcAft>
                <a:spcPct val="0"/>
              </a:spcAft>
              <a:defRPr/>
            </a:pPr>
            <a:r>
              <a:rPr lang="en-US" sz="3600" dirty="0">
                <a:solidFill>
                  <a:schemeClr val="bg1"/>
                </a:solidFill>
                <a:latin typeface="Open Sans" panose="020B0606030504020204" pitchFamily="34" charset="0"/>
                <a:ea typeface="Open Sans" panose="020B0606030504020204" pitchFamily="34" charset="0"/>
                <a:cs typeface="Open Sans" panose="020B0606030504020204" pitchFamily="34" charset="0"/>
              </a:rPr>
              <a:t>Collaborative Course Development </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altLang="en-US"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Seven competency-based courses that prepare learners </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altLang="en-US"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for jobs in low carbon BE growth industries</a:t>
            </a:r>
            <a:endParaRPr kumimoji="0" lang="en-US" altLang="en-US" sz="2400" b="0" i="0" u="none" strike="noStrike" kern="1200" cap="none" spc="0" normalizeH="0" baseline="0" noProof="0" dirty="0">
              <a:ln>
                <a:noFill/>
              </a:ln>
              <a:solidFill>
                <a:schemeClr val="bg1"/>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cxnSp>
        <p:nvCxnSpPr>
          <p:cNvPr id="3" name="Straight Connector 2">
            <a:extLst>
              <a:ext uri="{FF2B5EF4-FFF2-40B4-BE49-F238E27FC236}">
                <a16:creationId xmlns:a16="http://schemas.microsoft.com/office/drawing/2014/main" id="{9D698520-E846-543B-FE0B-26EA29C6C438}"/>
              </a:ext>
            </a:extLst>
          </p:cNvPr>
          <p:cNvCxnSpPr/>
          <p:nvPr/>
        </p:nvCxnSpPr>
        <p:spPr>
          <a:xfrm>
            <a:off x="0" y="6341328"/>
            <a:ext cx="12192000" cy="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6239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 name="Picture 14" descr="A picture containing screenshot, graphics, purple, design&#10;&#10;Description automatically generated">
            <a:extLst>
              <a:ext uri="{FF2B5EF4-FFF2-40B4-BE49-F238E27FC236}">
                <a16:creationId xmlns:a16="http://schemas.microsoft.com/office/drawing/2014/main" id="{9F818CA7-50F5-9B00-6408-BE84E8FF2038}"/>
              </a:ext>
            </a:extLst>
          </p:cNvPr>
          <p:cNvPicPr>
            <a:picLocks noChangeAspect="1"/>
          </p:cNvPicPr>
          <p:nvPr/>
        </p:nvPicPr>
        <p:blipFill>
          <a:blip r:embed="rId2" cstate="email">
            <a:alphaModFix amt="50000"/>
            <a:extLst>
              <a:ext uri="{28A0092B-C50C-407E-A947-70E740481C1C}">
                <a14:useLocalDpi xmlns:a14="http://schemas.microsoft.com/office/drawing/2010/main"/>
              </a:ext>
            </a:extLst>
          </a:blip>
          <a:stretch>
            <a:fillRect/>
          </a:stretch>
        </p:blipFill>
        <p:spPr>
          <a:xfrm>
            <a:off x="-6682" y="0"/>
            <a:ext cx="6918614" cy="6858000"/>
          </a:xfrm>
          <a:prstGeom prst="rect">
            <a:avLst/>
          </a:prstGeom>
        </p:spPr>
      </p:pic>
      <p:pic>
        <p:nvPicPr>
          <p:cNvPr id="3" name="Picture 2" descr="A picture containing ground, outdoor&#10;&#10;Description automatically generated">
            <a:extLst>
              <a:ext uri="{FF2B5EF4-FFF2-40B4-BE49-F238E27FC236}">
                <a16:creationId xmlns:a16="http://schemas.microsoft.com/office/drawing/2014/main" id="{E9D23688-2FB4-299A-9C0C-42ACA047D18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682" y="4823293"/>
            <a:ext cx="3307299" cy="2034705"/>
          </a:xfrm>
          <a:prstGeom prst="rect">
            <a:avLst/>
          </a:prstGeom>
        </p:spPr>
      </p:pic>
      <p:pic>
        <p:nvPicPr>
          <p:cNvPr id="4" name="Picture 3">
            <a:extLst>
              <a:ext uri="{FF2B5EF4-FFF2-40B4-BE49-F238E27FC236}">
                <a16:creationId xmlns:a16="http://schemas.microsoft.com/office/drawing/2014/main" id="{A35BA774-3132-593A-93AC-FC0194A07470}"/>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581163" y="-3"/>
            <a:ext cx="4610837" cy="2183056"/>
          </a:xfrm>
          <a:prstGeom prst="rect">
            <a:avLst/>
          </a:prstGeom>
        </p:spPr>
      </p:pic>
      <p:pic>
        <p:nvPicPr>
          <p:cNvPr id="6" name="Picture 5">
            <a:extLst>
              <a:ext uri="{FF2B5EF4-FFF2-40B4-BE49-F238E27FC236}">
                <a16:creationId xmlns:a16="http://schemas.microsoft.com/office/drawing/2014/main" id="{DC9F3730-50CC-4504-E049-2F260354FDE3}"/>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3412898" y="4826207"/>
            <a:ext cx="2748620" cy="2021245"/>
          </a:xfrm>
          <a:prstGeom prst="rect">
            <a:avLst/>
          </a:prstGeom>
        </p:spPr>
      </p:pic>
      <p:pic>
        <p:nvPicPr>
          <p:cNvPr id="8" name="Picture 2" descr="P:\2_Images\Open Schools _frances 2012\ThapaSindh\IMG_0892.JPG">
            <a:extLst>
              <a:ext uri="{FF2B5EF4-FFF2-40B4-BE49-F238E27FC236}">
                <a16:creationId xmlns:a16="http://schemas.microsoft.com/office/drawing/2014/main" id="{D351B98A-7C96-64FC-EA79-396BF8E00555}"/>
              </a:ext>
            </a:extLst>
          </p:cNvPr>
          <p:cNvPicPr>
            <a:picLocks noChangeAspect="1" noChangeArrowheads="1"/>
          </p:cNvPicPr>
          <p:nvPr/>
        </p:nvPicPr>
        <p:blipFill rotWithShape="1">
          <a:blip r:embed="rId6" cstate="screen">
            <a:extLst>
              <a:ext uri="{BEBA8EAE-BF5A-486C-A8C5-ECC9F3942E4B}">
                <a14:imgProps xmlns:a14="http://schemas.microsoft.com/office/drawing/2010/main">
                  <a14:imgLayer r:embed="rId7">
                    <a14:imgEffect>
                      <a14:saturation sat="66000"/>
                    </a14:imgEffect>
                  </a14:imgLayer>
                </a14:imgProps>
              </a:ext>
              <a:ext uri="{28A0092B-C50C-407E-A947-70E740481C1C}">
                <a14:useLocalDpi xmlns:a14="http://schemas.microsoft.com/office/drawing/2010/main"/>
              </a:ext>
            </a:extLst>
          </a:blip>
          <a:srcRect l="-2"/>
          <a:stretch/>
        </p:blipFill>
        <p:spPr bwMode="auto">
          <a:xfrm flipH="1">
            <a:off x="6273799" y="4607390"/>
            <a:ext cx="2104923" cy="225060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B7D1C556-24ED-763B-BBCC-FC0B01574BF5}"/>
              </a:ext>
            </a:extLst>
          </p:cNvPr>
          <p:cNvPicPr>
            <a:picLocks noChangeAspect="1"/>
          </p:cNvPicPr>
          <p:nvPr/>
        </p:nvPicPr>
        <p:blipFill rotWithShape="1">
          <a:blip r:embed="rId8" cstate="email">
            <a:extLst>
              <a:ext uri="{BEBA8EAE-BF5A-486C-A8C5-ECC9F3942E4B}">
                <a14:imgProps xmlns:a14="http://schemas.microsoft.com/office/drawing/2010/main">
                  <a14:imgLayer r:embed="rId9">
                    <a14:imgEffect>
                      <a14:saturation sat="66000"/>
                    </a14:imgEffect>
                  </a14:imgLayer>
                </a14:imgProps>
              </a:ext>
              <a:ext uri="{28A0092B-C50C-407E-A947-70E740481C1C}">
                <a14:useLocalDpi xmlns:a14="http://schemas.microsoft.com/office/drawing/2010/main"/>
              </a:ext>
            </a:extLst>
          </a:blip>
          <a:srcRect/>
          <a:stretch/>
        </p:blipFill>
        <p:spPr>
          <a:xfrm>
            <a:off x="8491003" y="4607391"/>
            <a:ext cx="3691267" cy="2250609"/>
          </a:xfrm>
          <a:prstGeom prst="rect">
            <a:avLst/>
          </a:prstGeom>
        </p:spPr>
      </p:pic>
      <p:pic>
        <p:nvPicPr>
          <p:cNvPr id="10" name="Picture 9">
            <a:extLst>
              <a:ext uri="{FF2B5EF4-FFF2-40B4-BE49-F238E27FC236}">
                <a16:creationId xmlns:a16="http://schemas.microsoft.com/office/drawing/2014/main" id="{D511D24C-A04A-F279-F94D-C42B3196A1D0}"/>
              </a:ext>
            </a:extLst>
          </p:cNvPr>
          <p:cNvPicPr>
            <a:picLocks noChangeAspect="1"/>
          </p:cNvPicPr>
          <p:nvPr/>
        </p:nvPicPr>
        <p:blipFill rotWithShape="1">
          <a:blip r:embed="rId10" cstate="email">
            <a:extLst>
              <a:ext uri="{BEBA8EAE-BF5A-486C-A8C5-ECC9F3942E4B}">
                <a14:imgProps xmlns:a14="http://schemas.microsoft.com/office/drawing/2010/main">
                  <a14:imgLayer r:embed="rId11">
                    <a14:imgEffect>
                      <a14:sharpenSoften amount="50000"/>
                    </a14:imgEffect>
                    <a14:imgEffect>
                      <a14:saturation sat="66000"/>
                    </a14:imgEffect>
                  </a14:imgLayer>
                </a14:imgProps>
              </a:ext>
              <a:ext uri="{28A0092B-C50C-407E-A947-70E740481C1C}">
                <a14:useLocalDpi xmlns:a14="http://schemas.microsoft.com/office/drawing/2010/main"/>
              </a:ext>
            </a:extLst>
          </a:blip>
          <a:srcRect/>
          <a:stretch/>
        </p:blipFill>
        <p:spPr>
          <a:xfrm>
            <a:off x="7581162" y="2250609"/>
            <a:ext cx="4610838" cy="1937395"/>
          </a:xfrm>
          <a:prstGeom prst="rect">
            <a:avLst/>
          </a:prstGeom>
          <a:effectLst/>
        </p:spPr>
      </p:pic>
      <p:sp>
        <p:nvSpPr>
          <p:cNvPr id="11" name="TextBox 10">
            <a:extLst>
              <a:ext uri="{FF2B5EF4-FFF2-40B4-BE49-F238E27FC236}">
                <a16:creationId xmlns:a16="http://schemas.microsoft.com/office/drawing/2014/main" id="{BCC463B4-1C0D-7E31-2E7C-7DB4229C34BC}"/>
              </a:ext>
            </a:extLst>
          </p:cNvPr>
          <p:cNvSpPr txBox="1"/>
          <p:nvPr/>
        </p:nvSpPr>
        <p:spPr>
          <a:xfrm>
            <a:off x="866263" y="987506"/>
            <a:ext cx="6831863" cy="1200329"/>
          </a:xfrm>
          <a:prstGeom prst="rect">
            <a:avLst/>
          </a:prstGeom>
          <a:noFill/>
        </p:spPr>
        <p:txBody>
          <a:bodyPr wrap="square" rtlCol="0">
            <a:spAutoFit/>
          </a:bodyPr>
          <a:lstStyle/>
          <a:p>
            <a:r>
              <a:rPr lang="en-US" sz="7200" dirty="0">
                <a:solidFill>
                  <a:srgbClr val="250188"/>
                </a:solidFill>
                <a:latin typeface="Open Sans" panose="020B0606030504020204" pitchFamily="34" charset="0"/>
                <a:ea typeface="Open Sans" panose="020B0606030504020204" pitchFamily="34" charset="0"/>
                <a:cs typeface="Open Sans" panose="020B0606030504020204" pitchFamily="34" charset="0"/>
              </a:rPr>
              <a:t>GIRLS Inspire</a:t>
            </a:r>
          </a:p>
        </p:txBody>
      </p:sp>
      <p:sp>
        <p:nvSpPr>
          <p:cNvPr id="12" name="TextBox 11">
            <a:extLst>
              <a:ext uri="{FF2B5EF4-FFF2-40B4-BE49-F238E27FC236}">
                <a16:creationId xmlns:a16="http://schemas.microsoft.com/office/drawing/2014/main" id="{F896BAAD-A056-5728-AADF-5950423112F7}"/>
              </a:ext>
            </a:extLst>
          </p:cNvPr>
          <p:cNvSpPr txBox="1"/>
          <p:nvPr/>
        </p:nvSpPr>
        <p:spPr>
          <a:xfrm>
            <a:off x="859581" y="2066221"/>
            <a:ext cx="5589153" cy="1107996"/>
          </a:xfrm>
          <a:prstGeom prst="rect">
            <a:avLst/>
          </a:prstGeom>
          <a:noFill/>
        </p:spPr>
        <p:txBody>
          <a:bodyPr wrap="square">
            <a:spAutoFit/>
          </a:bodyPr>
          <a:lstStyle/>
          <a:p>
            <a:r>
              <a:rPr lang="en-CA" sz="6600" b="1" dirty="0">
                <a:effectLst/>
                <a:latin typeface="Open Sans" panose="020B0606030504020204" pitchFamily="34" charset="0"/>
                <a:ea typeface="Open Sans" panose="020B0606030504020204" pitchFamily="34" charset="0"/>
                <a:cs typeface="Open Sans" panose="020B0606030504020204" pitchFamily="34" charset="0"/>
              </a:rPr>
              <a:t>126,895</a:t>
            </a:r>
            <a:r>
              <a:rPr lang="en-CA" sz="4400" dirty="0">
                <a:effectLst/>
                <a:latin typeface="Open Sans" panose="020B0606030504020204" pitchFamily="34" charset="0"/>
                <a:ea typeface="Open Sans" panose="020B0606030504020204" pitchFamily="34" charset="0"/>
                <a:cs typeface="Open Sans" panose="020B0606030504020204" pitchFamily="34" charset="0"/>
              </a:rPr>
              <a:t> </a:t>
            </a:r>
            <a:r>
              <a:rPr lang="en-CA" sz="4400" dirty="0">
                <a:latin typeface="Open Sans" panose="020B0606030504020204" pitchFamily="34" charset="0"/>
                <a:ea typeface="Open Sans" panose="020B0606030504020204" pitchFamily="34" charset="0"/>
                <a:cs typeface="Open Sans" panose="020B0606030504020204" pitchFamily="34" charset="0"/>
              </a:rPr>
              <a:t>trained</a:t>
            </a:r>
          </a:p>
        </p:txBody>
      </p:sp>
      <p:sp>
        <p:nvSpPr>
          <p:cNvPr id="16" name="Rectangle 15">
            <a:extLst>
              <a:ext uri="{FF2B5EF4-FFF2-40B4-BE49-F238E27FC236}">
                <a16:creationId xmlns:a16="http://schemas.microsoft.com/office/drawing/2014/main" id="{D7DBEF0B-6A78-ED03-B1FF-E5A3458226A2}"/>
              </a:ext>
            </a:extLst>
          </p:cNvPr>
          <p:cNvSpPr/>
          <p:nvPr/>
        </p:nvSpPr>
        <p:spPr>
          <a:xfrm>
            <a:off x="-9730" y="3882239"/>
            <a:ext cx="12201730" cy="95646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grpSp>
        <p:nvGrpSpPr>
          <p:cNvPr id="17" name="Group 16">
            <a:extLst>
              <a:ext uri="{FF2B5EF4-FFF2-40B4-BE49-F238E27FC236}">
                <a16:creationId xmlns:a16="http://schemas.microsoft.com/office/drawing/2014/main" id="{7976E8A3-77B4-2CBE-DD2C-3BE18DA93F77}"/>
              </a:ext>
            </a:extLst>
          </p:cNvPr>
          <p:cNvGrpSpPr/>
          <p:nvPr/>
        </p:nvGrpSpPr>
        <p:grpSpPr>
          <a:xfrm>
            <a:off x="482600" y="3882239"/>
            <a:ext cx="11317836" cy="690344"/>
            <a:chOff x="309903" y="5882840"/>
            <a:chExt cx="11419815" cy="696565"/>
          </a:xfrm>
        </p:grpSpPr>
        <p:pic>
          <p:nvPicPr>
            <p:cNvPr id="18" name="Picture 2" descr="Bangladesh flag">
              <a:extLst>
                <a:ext uri="{FF2B5EF4-FFF2-40B4-BE49-F238E27FC236}">
                  <a16:creationId xmlns:a16="http://schemas.microsoft.com/office/drawing/2014/main" id="{4B9C3D2F-E9EA-0FCA-CEA7-967C4F8E934B}"/>
                </a:ext>
              </a:extLst>
            </p:cNvP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309903" y="5891722"/>
              <a:ext cx="1018841" cy="678963"/>
            </a:xfrm>
            <a:prstGeom prst="rect">
              <a:avLst/>
            </a:prstGeom>
            <a:extLst>
              <a:ext uri="{909E8E84-426E-40DD-AFC4-6F175D3DCCD1}">
                <a14:hiddenFill xmlns:a14="http://schemas.microsoft.com/office/drawing/2010/main">
                  <a:solidFill>
                    <a:srgbClr val="FFFFFF"/>
                  </a:solidFill>
                </a14:hiddenFill>
              </a:ext>
            </a:extLst>
          </p:spPr>
        </p:pic>
        <p:pic>
          <p:nvPicPr>
            <p:cNvPr id="19" name="Picture 6" descr="Pakistan flag">
              <a:extLst>
                <a:ext uri="{FF2B5EF4-FFF2-40B4-BE49-F238E27FC236}">
                  <a16:creationId xmlns:a16="http://schemas.microsoft.com/office/drawing/2014/main" id="{C7AA81BB-A5C5-371A-CAA9-0B64CE3A3600}"/>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5898792" y="5882840"/>
              <a:ext cx="1026484" cy="688727"/>
            </a:xfrm>
            <a:prstGeom prst="rect">
              <a:avLst/>
            </a:prstGeom>
            <a:ln>
              <a:solidFill>
                <a:schemeClr val="bg2">
                  <a:lumMod val="90000"/>
                </a:schemeClr>
              </a:solidFill>
            </a:ln>
            <a:extLst>
              <a:ext uri="{909E8E84-426E-40DD-AFC4-6F175D3DCCD1}">
                <a14:hiddenFill xmlns:a14="http://schemas.microsoft.com/office/drawing/2010/main">
                  <a:solidFill>
                    <a:srgbClr val="FFFFFF"/>
                  </a:solidFill>
                </a14:hiddenFill>
              </a:ext>
            </a:extLst>
          </p:spPr>
        </p:pic>
        <p:pic>
          <p:nvPicPr>
            <p:cNvPr id="20" name="Picture 8" descr="https://www.col.org/sites/default/files/styles/image_responsive/public/Mozambique.png?itok=xCshDEEK">
              <a:extLst>
                <a:ext uri="{FF2B5EF4-FFF2-40B4-BE49-F238E27FC236}">
                  <a16:creationId xmlns:a16="http://schemas.microsoft.com/office/drawing/2014/main" id="{12CF67B1-F879-ADFA-5B7E-9778EDFC6229}"/>
                </a:ext>
              </a:extLst>
            </p:cNvPr>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3669923" y="5885068"/>
              <a:ext cx="1018841" cy="679845"/>
            </a:xfrm>
            <a:prstGeom prst="rect">
              <a:avLst/>
            </a:prstGeom>
            <a:extLst>
              <a:ext uri="{909E8E84-426E-40DD-AFC4-6F175D3DCCD1}">
                <a14:hiddenFill xmlns:a14="http://schemas.microsoft.com/office/drawing/2010/main">
                  <a:solidFill>
                    <a:srgbClr val="FFFFFF"/>
                  </a:solidFill>
                </a14:hiddenFill>
              </a:ext>
            </a:extLst>
          </p:spPr>
        </p:pic>
        <p:pic>
          <p:nvPicPr>
            <p:cNvPr id="21" name="Picture 20" descr="A picture containing logo&#10;&#10;Description automatically generated">
              <a:extLst>
                <a:ext uri="{FF2B5EF4-FFF2-40B4-BE49-F238E27FC236}">
                  <a16:creationId xmlns:a16="http://schemas.microsoft.com/office/drawing/2014/main" id="{0788BDDB-BCAF-F1CD-37A0-E384A77192E4}"/>
                </a:ext>
              </a:extLst>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9519970" y="5886608"/>
              <a:ext cx="1078563" cy="692797"/>
            </a:xfrm>
            <a:prstGeom prst="rect">
              <a:avLst/>
            </a:prstGeom>
          </p:spPr>
        </p:pic>
        <p:pic>
          <p:nvPicPr>
            <p:cNvPr id="22" name="Picture 2" descr="Aircraft, Font, Wood, Art, Rectangle, Insect, Automotive design, Wing, Emblem, Symbol">
              <a:extLst>
                <a:ext uri="{FF2B5EF4-FFF2-40B4-BE49-F238E27FC236}">
                  <a16:creationId xmlns:a16="http://schemas.microsoft.com/office/drawing/2014/main" id="{C3D9FEB8-5E2E-AD86-40B0-21DDFAC5AA1F}"/>
                </a:ext>
              </a:extLst>
            </p:cNvPr>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1420733" y="5891722"/>
              <a:ext cx="1026945" cy="68618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Font, Rectangle, Magenta, Tints and shades, Circle, Logo, Symmetry, Electric blue, Graphics, Arch">
              <a:extLst>
                <a:ext uri="{FF2B5EF4-FFF2-40B4-BE49-F238E27FC236}">
                  <a16:creationId xmlns:a16="http://schemas.microsoft.com/office/drawing/2014/main" id="{7D2169EE-AA6D-F743-901B-8FDE4E496DE5}"/>
                </a:ext>
              </a:extLst>
            </p:cNvPr>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2545328" y="5888110"/>
              <a:ext cx="1026945" cy="6861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6" descr="Flag, Rectangle, Slope, Triangle, Font, Aqua, Parallel, Symmetry, Electric blue, Circle">
              <a:extLst>
                <a:ext uri="{FF2B5EF4-FFF2-40B4-BE49-F238E27FC236}">
                  <a16:creationId xmlns:a16="http://schemas.microsoft.com/office/drawing/2014/main" id="{6EBA6EA7-5139-A915-4225-C3F49F4A84FA}"/>
                </a:ext>
              </a:extLst>
            </p:cNvPr>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4776727" y="5883087"/>
              <a:ext cx="1032421" cy="689845"/>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8" descr="Font, Triangle, Rectangle, Logo, Event, Star, Graphics, Design, Symbol, Pattern">
              <a:extLst>
                <a:ext uri="{FF2B5EF4-FFF2-40B4-BE49-F238E27FC236}">
                  <a16:creationId xmlns:a16="http://schemas.microsoft.com/office/drawing/2014/main" id="{156C6946-01B1-C3FA-1528-8BA1C057E76F}"/>
                </a:ext>
              </a:extLst>
            </p:cNvPr>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7023387" y="5886608"/>
              <a:ext cx="912104" cy="68407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0" descr="Rectangle, Orange, Flag, Font, Emblem, Circle, Symbol, Motor vehicle, Logo, Electric blue">
              <a:extLst>
                <a:ext uri="{FF2B5EF4-FFF2-40B4-BE49-F238E27FC236}">
                  <a16:creationId xmlns:a16="http://schemas.microsoft.com/office/drawing/2014/main" id="{4C849856-8EAB-A323-4700-01D6A99BE5CC}"/>
                </a:ext>
              </a:extLst>
            </p:cNvPr>
            <p:cNvPicPr>
              <a:picLocks noChangeAspect="1" noChangeArrowheads="1"/>
            </p:cNvPicPr>
            <p:nvPr/>
          </p:nvPicPr>
          <p:blipFill>
            <a:blip r:embed="rId20" cstate="email">
              <a:extLst>
                <a:ext uri="{28A0092B-C50C-407E-A947-70E740481C1C}">
                  <a14:useLocalDpi xmlns:a14="http://schemas.microsoft.com/office/drawing/2010/main"/>
                </a:ext>
              </a:extLst>
            </a:blip>
            <a:srcRect/>
            <a:stretch>
              <a:fillRect/>
            </a:stretch>
          </p:blipFill>
          <p:spPr bwMode="auto">
            <a:xfrm>
              <a:off x="10697297" y="5888064"/>
              <a:ext cx="1032421" cy="689845"/>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2" descr="Flag, Rectangle, Font, Triangle, Art, Sky, Symmetry, Electric blue, Astronomical object, Pattern">
              <a:extLst>
                <a:ext uri="{FF2B5EF4-FFF2-40B4-BE49-F238E27FC236}">
                  <a16:creationId xmlns:a16="http://schemas.microsoft.com/office/drawing/2014/main" id="{69A7E9AE-F458-AA4F-C423-E3B1C4214B41}"/>
                </a:ext>
              </a:extLst>
            </p:cNvPr>
            <p:cNvPicPr>
              <a:picLocks noChangeAspect="1" noChangeArrowheads="1"/>
            </p:cNvPicPr>
            <p:nvPr/>
          </p:nvPicPr>
          <p:blipFill>
            <a:blip r:embed="rId21" cstate="email">
              <a:extLst>
                <a:ext uri="{28A0092B-C50C-407E-A947-70E740481C1C}">
                  <a14:useLocalDpi xmlns:a14="http://schemas.microsoft.com/office/drawing/2010/main"/>
                </a:ext>
              </a:extLst>
            </a:blip>
            <a:srcRect/>
            <a:stretch>
              <a:fillRect/>
            </a:stretch>
          </p:blipFill>
          <p:spPr bwMode="auto">
            <a:xfrm>
              <a:off x="8033601" y="5883176"/>
              <a:ext cx="1389466" cy="694733"/>
            </a:xfrm>
            <a:prstGeom prst="rect">
              <a:avLst/>
            </a:prstGeom>
            <a:noFill/>
            <a:extLst>
              <a:ext uri="{909E8E84-426E-40DD-AFC4-6F175D3DCCD1}">
                <a14:hiddenFill xmlns:a14="http://schemas.microsoft.com/office/drawing/2010/main">
                  <a:solidFill>
                    <a:srgbClr val="FFFFFF"/>
                  </a:solidFill>
                </a14:hiddenFill>
              </a:ext>
            </a:extLst>
          </p:spPr>
        </p:pic>
      </p:grpSp>
      <p:sp>
        <p:nvSpPr>
          <p:cNvPr id="28" name="TextBox 27">
            <a:extLst>
              <a:ext uri="{FF2B5EF4-FFF2-40B4-BE49-F238E27FC236}">
                <a16:creationId xmlns:a16="http://schemas.microsoft.com/office/drawing/2014/main" id="{405FB28A-E0A8-5CDD-4868-69F085828C4F}"/>
              </a:ext>
            </a:extLst>
          </p:cNvPr>
          <p:cNvSpPr txBox="1"/>
          <p:nvPr/>
        </p:nvSpPr>
        <p:spPr>
          <a:xfrm>
            <a:off x="9730" y="4546396"/>
            <a:ext cx="12172539" cy="307777"/>
          </a:xfrm>
          <a:prstGeom prst="rect">
            <a:avLst/>
          </a:prstGeom>
          <a:noFill/>
        </p:spPr>
        <p:txBody>
          <a:bodyPr wrap="square">
            <a:spAutoFit/>
          </a:bodyPr>
          <a:lstStyle/>
          <a:p>
            <a:pPr algn="ctr"/>
            <a:r>
              <a:rPr lang="en-CA" sz="1400" dirty="0">
                <a:effectLst/>
                <a:latin typeface="Calibri" panose="020F0502020204030204" pitchFamily="34" charset="0"/>
                <a:ea typeface="Calibri" panose="020F0502020204030204" pitchFamily="34" charset="0"/>
              </a:rPr>
              <a:t>BANGLADESH | KENYA | MALAWI | MOZAMBIQUE | NAMIBIA | PAKISTAN | PAPUA NEW GUINEA | SOLOMON ISLANDS | SRI LANKA | UGANDA</a:t>
            </a:r>
          </a:p>
        </p:txBody>
      </p:sp>
    </p:spTree>
    <p:extLst>
      <p:ext uri="{BB962C8B-B14F-4D97-AF65-F5344CB8AC3E}">
        <p14:creationId xmlns:p14="http://schemas.microsoft.com/office/powerpoint/2010/main" val="120664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EE644C-4D43-44B1-A236-22838F88CAAF}"/>
              </a:ext>
            </a:extLst>
          </p:cNvPr>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a:off x="6096000" y="0"/>
            <a:ext cx="6095999" cy="6858000"/>
          </a:xfrm>
          <a:prstGeom prst="rect">
            <a:avLst/>
          </a:prstGeom>
          <a:effectLst/>
        </p:spPr>
      </p:pic>
      <p:sp>
        <p:nvSpPr>
          <p:cNvPr id="13" name="Rectangle 12">
            <a:extLst>
              <a:ext uri="{FF2B5EF4-FFF2-40B4-BE49-F238E27FC236}">
                <a16:creationId xmlns:a16="http://schemas.microsoft.com/office/drawing/2014/main" id="{CC74DA42-965B-4854-AF48-9467725B8123}"/>
              </a:ext>
            </a:extLst>
          </p:cNvPr>
          <p:cNvSpPr/>
          <p:nvPr/>
        </p:nvSpPr>
        <p:spPr>
          <a:xfrm>
            <a:off x="1" y="0"/>
            <a:ext cx="6096000" cy="6858000"/>
          </a:xfrm>
          <a:prstGeom prst="rect">
            <a:avLst/>
          </a:prstGeom>
          <a:solidFill>
            <a:srgbClr val="D4DAF3">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8687DA4-9FDA-4950-B46F-A5D14DAFB50D}"/>
              </a:ext>
            </a:extLst>
          </p:cNvPr>
          <p:cNvSpPr/>
          <p:nvPr/>
        </p:nvSpPr>
        <p:spPr>
          <a:xfrm>
            <a:off x="348343" y="0"/>
            <a:ext cx="6392697" cy="6163431"/>
          </a:xfrm>
          <a:prstGeom prst="rect">
            <a:avLst/>
          </a:prstGeom>
          <a:solidFill>
            <a:srgbClr val="D4DAF3">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2E562C15-B635-47DB-9E26-B5679B2DE304}"/>
              </a:ext>
            </a:extLst>
          </p:cNvPr>
          <p:cNvSpPr txBox="1"/>
          <p:nvPr/>
        </p:nvSpPr>
        <p:spPr>
          <a:xfrm>
            <a:off x="647128" y="5519476"/>
            <a:ext cx="6093912" cy="400110"/>
          </a:xfrm>
          <a:prstGeom prst="rect">
            <a:avLst/>
          </a:prstGeom>
          <a:noFill/>
        </p:spPr>
        <p:txBody>
          <a:bodyPr wrap="square">
            <a:spAutoFit/>
          </a:bodyPr>
          <a:lstStyle/>
          <a:p>
            <a:r>
              <a:rPr lang="en-US" sz="2000" b="1">
                <a:latin typeface="Open Sans" panose="020B0606030504020204" pitchFamily="34" charset="0"/>
                <a:ea typeface="Open Sans" panose="020B0606030504020204" pitchFamily="34" charset="0"/>
                <a:cs typeface="Open Sans" panose="020B0606030504020204" pitchFamily="34" charset="0"/>
              </a:rPr>
              <a:t>Martine </a:t>
            </a:r>
            <a:r>
              <a:rPr lang="en-US" sz="2000" b="1" err="1">
                <a:latin typeface="Open Sans" panose="020B0606030504020204" pitchFamily="34" charset="0"/>
                <a:ea typeface="Open Sans" panose="020B0606030504020204" pitchFamily="34" charset="0"/>
                <a:cs typeface="Open Sans" panose="020B0606030504020204" pitchFamily="34" charset="0"/>
              </a:rPr>
              <a:t>Benemariya</a:t>
            </a:r>
            <a:r>
              <a:rPr lang="en-US" sz="2000">
                <a:latin typeface="Open Sans" panose="020B0606030504020204" pitchFamily="34" charset="0"/>
                <a:ea typeface="Open Sans" panose="020B0606030504020204" pitchFamily="34" charset="0"/>
                <a:cs typeface="Open Sans" panose="020B0606030504020204" pitchFamily="34" charset="0"/>
              </a:rPr>
              <a:t>, Rwanda</a:t>
            </a:r>
          </a:p>
        </p:txBody>
      </p:sp>
      <p:pic>
        <p:nvPicPr>
          <p:cNvPr id="1026" name="Picture 2" descr="Sky, Rectangle, Font, Aqua, Electric blue, Pattern, Circle, Cloud, Flag, Parallel">
            <a:extLst>
              <a:ext uri="{FF2B5EF4-FFF2-40B4-BE49-F238E27FC236}">
                <a16:creationId xmlns:a16="http://schemas.microsoft.com/office/drawing/2014/main" id="{4D3E061D-8E62-457E-AD8D-85FB22657E14}"/>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426927" y="5284308"/>
            <a:ext cx="1302707" cy="870445"/>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2D4CE54E-4EF5-4D1C-BA31-BF665B7A14FC}"/>
              </a:ext>
            </a:extLst>
          </p:cNvPr>
          <p:cNvSpPr txBox="1"/>
          <p:nvPr/>
        </p:nvSpPr>
        <p:spPr>
          <a:xfrm>
            <a:off x="576551" y="353276"/>
            <a:ext cx="5318244" cy="4401205"/>
          </a:xfrm>
          <a:prstGeom prst="rect">
            <a:avLst/>
          </a:prstGeom>
          <a:noFill/>
        </p:spPr>
        <p:txBody>
          <a:bodyPr wrap="square">
            <a:spAutoFit/>
          </a:bodyPr>
          <a:lstStyle/>
          <a:p>
            <a:r>
              <a:rPr lang="en-US" sz="2800" i="1">
                <a:latin typeface="Open Sans" panose="020B0606030504020204" pitchFamily="34" charset="0"/>
                <a:ea typeface="Open Sans" panose="020B0606030504020204" pitchFamily="34" charset="0"/>
                <a:cs typeface="Open Sans" panose="020B0606030504020204" pitchFamily="34" charset="0"/>
              </a:rPr>
              <a:t>“My customer base and revenues have increased and I have regained confidence. I am giving back to my community by training youth, women and people with disabilities equipping them with digital literacy skills because these skills help us change our life for the better</a:t>
            </a:r>
            <a:r>
              <a:rPr lang="en-US" sz="2800">
                <a:latin typeface="Open Sans" panose="020B0606030504020204" pitchFamily="34" charset="0"/>
                <a:ea typeface="Open Sans" panose="020B0606030504020204" pitchFamily="34" charset="0"/>
                <a:cs typeface="Open Sans" panose="020B0606030504020204" pitchFamily="34" charset="0"/>
              </a:rPr>
              <a:t>.”</a:t>
            </a:r>
            <a:endParaRPr lang="en-CA" sz="2800">
              <a:latin typeface="Open Sans" panose="020B0606030504020204" pitchFamily="34" charset="0"/>
              <a:ea typeface="Open Sans" panose="020B0606030504020204" pitchFamily="34" charset="0"/>
              <a:cs typeface="Open Sans" panose="020B0606030504020204" pitchFamily="34" charset="0"/>
            </a:endParaRPr>
          </a:p>
        </p:txBody>
      </p:sp>
      <p:pic>
        <p:nvPicPr>
          <p:cNvPr id="16" name="Picture 2" descr="A picture containing text, clipart&#10;&#10;Description automatically generated">
            <a:extLst>
              <a:ext uri="{FF2B5EF4-FFF2-40B4-BE49-F238E27FC236}">
                <a16:creationId xmlns:a16="http://schemas.microsoft.com/office/drawing/2014/main" id="{0B55A849-273A-4DF0-9A8B-5E3A853B2302}"/>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1421658" y="5967284"/>
            <a:ext cx="466725" cy="600075"/>
          </a:xfrm>
          <a:prstGeom prst="rect">
            <a:avLst/>
          </a:prstGeom>
        </p:spPr>
      </p:pic>
    </p:spTree>
    <p:extLst>
      <p:ext uri="{BB962C8B-B14F-4D97-AF65-F5344CB8AC3E}">
        <p14:creationId xmlns:p14="http://schemas.microsoft.com/office/powerpoint/2010/main" val="1205391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C3E408-CB25-4560-920C-C68F5FDC5A41}"/>
              </a:ext>
            </a:extLst>
          </p:cNvPr>
          <p:cNvSpPr>
            <a:spLocks noGrp="1"/>
          </p:cNvSpPr>
          <p:nvPr>
            <p:ph type="title"/>
          </p:nvPr>
        </p:nvSpPr>
        <p:spPr>
          <a:xfrm>
            <a:off x="659781" y="4401014"/>
            <a:ext cx="4194717" cy="1325563"/>
          </a:xfrm>
        </p:spPr>
        <p:txBody>
          <a:bodyPr>
            <a:normAutofit/>
          </a:bodyPr>
          <a:lstStyle/>
          <a:p>
            <a:r>
              <a:rPr lang="en-US" dirty="0"/>
              <a:t>Zambia TVET teacher training</a:t>
            </a:r>
          </a:p>
        </p:txBody>
      </p:sp>
      <p:pic>
        <p:nvPicPr>
          <p:cNvPr id="7" name="Picture 6">
            <a:extLst>
              <a:ext uri="{FF2B5EF4-FFF2-40B4-BE49-F238E27FC236}">
                <a16:creationId xmlns:a16="http://schemas.microsoft.com/office/drawing/2014/main" id="{08DC98CB-7962-8626-CA3A-EA309C408DB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 y="10"/>
            <a:ext cx="12191980" cy="3994473"/>
          </a:xfrm>
          <a:prstGeom prst="rect">
            <a:avLst/>
          </a:prstGeom>
        </p:spPr>
      </p:pic>
      <p:sp>
        <p:nvSpPr>
          <p:cNvPr id="14" name="TextBox 13">
            <a:extLst>
              <a:ext uri="{FF2B5EF4-FFF2-40B4-BE49-F238E27FC236}">
                <a16:creationId xmlns:a16="http://schemas.microsoft.com/office/drawing/2014/main" id="{4510FBBE-214D-ECC2-8529-7972F39321A7}"/>
              </a:ext>
            </a:extLst>
          </p:cNvPr>
          <p:cNvSpPr txBox="1"/>
          <p:nvPr/>
        </p:nvSpPr>
        <p:spPr>
          <a:xfrm>
            <a:off x="5568176" y="4489078"/>
            <a:ext cx="5672253" cy="1938992"/>
          </a:xfrm>
          <a:prstGeom prst="rect">
            <a:avLst/>
          </a:prstGeom>
          <a:noFill/>
        </p:spPr>
        <p:txBody>
          <a:bodyPr wrap="square">
            <a:spAutoFit/>
          </a:bodyPr>
          <a:lstStyle/>
          <a:p>
            <a:pPr marL="285750" indent="-285750">
              <a:buFont typeface="Arial" panose="020B0604020202020204" pitchFamily="34" charset="0"/>
              <a:buChar char="•"/>
            </a:pPr>
            <a:r>
              <a:rPr lang="en-US" sz="2000" dirty="0">
                <a:latin typeface="Open Sans" panose="020B0606030504020204" pitchFamily="34" charset="0"/>
                <a:ea typeface="Open Sans" panose="020B0606030504020204" pitchFamily="34" charset="0"/>
                <a:cs typeface="Open Sans" panose="020B0606030504020204" pitchFamily="34" charset="0"/>
              </a:rPr>
              <a:t>Ministry of Higher Education request in response to COVID 19</a:t>
            </a:r>
          </a:p>
          <a:p>
            <a:pPr marL="285750" indent="-285750">
              <a:buFont typeface="Arial" panose="020B0604020202020204" pitchFamily="34" charset="0"/>
              <a:buChar char="•"/>
            </a:pPr>
            <a:r>
              <a:rPr lang="en-US" sz="2000" dirty="0">
                <a:latin typeface="Open Sans" panose="020B0606030504020204" pitchFamily="34" charset="0"/>
                <a:ea typeface="Open Sans" panose="020B0606030504020204" pitchFamily="34" charset="0"/>
                <a:cs typeface="Open Sans" panose="020B0606030504020204" pitchFamily="34" charset="0"/>
              </a:rPr>
              <a:t>Three TVTC mentors, 28 online facilitators, 840 TVET teachers</a:t>
            </a:r>
          </a:p>
          <a:p>
            <a:pPr marL="285750" indent="-285750">
              <a:buFont typeface="Arial" panose="020B0604020202020204" pitchFamily="34" charset="0"/>
              <a:buChar char="•"/>
            </a:pPr>
            <a:r>
              <a:rPr lang="en-US" sz="2000" dirty="0">
                <a:latin typeface="Open Sans" panose="020B0606030504020204" pitchFamily="34" charset="0"/>
                <a:ea typeface="Open Sans" panose="020B0606030504020204" pitchFamily="34" charset="0"/>
                <a:cs typeface="Open Sans" panose="020B0606030504020204" pitchFamily="34" charset="0"/>
              </a:rPr>
              <a:t>On the job training</a:t>
            </a:r>
          </a:p>
          <a:p>
            <a:pPr marL="285750" indent="-285750">
              <a:buFont typeface="Arial" panose="020B0604020202020204" pitchFamily="34" charset="0"/>
              <a:buChar char="•"/>
            </a:pPr>
            <a:r>
              <a:rPr lang="en-US" sz="2000" dirty="0">
                <a:latin typeface="Open Sans" panose="020B0606030504020204" pitchFamily="34" charset="0"/>
                <a:ea typeface="Open Sans" panose="020B0606030504020204" pitchFamily="34" charset="0"/>
                <a:cs typeface="Open Sans" panose="020B0606030504020204" pitchFamily="34" charset="0"/>
              </a:rPr>
              <a:t>COL online OER available </a:t>
            </a:r>
          </a:p>
        </p:txBody>
      </p:sp>
    </p:spTree>
    <p:extLst>
      <p:ext uri="{BB962C8B-B14F-4D97-AF65-F5344CB8AC3E}">
        <p14:creationId xmlns:p14="http://schemas.microsoft.com/office/powerpoint/2010/main" val="3000912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FB2A1FD-17C3-4C8C-97F7-3B7B7E92D529}"/>
              </a:ext>
            </a:extLst>
          </p:cNvPr>
          <p:cNvSpPr/>
          <p:nvPr/>
        </p:nvSpPr>
        <p:spPr>
          <a:xfrm>
            <a:off x="-1" y="0"/>
            <a:ext cx="6093994" cy="6857999"/>
          </a:xfrm>
          <a:prstGeom prst="rect">
            <a:avLst/>
          </a:prstGeom>
          <a:solidFill>
            <a:srgbClr val="A2AFE3">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pic>
        <p:nvPicPr>
          <p:cNvPr id="8" name="Picture 5" descr="\\06-CLS-01\Users\DTremblay\Desktop\CHOGM Vancouver 1987_3 copy.jpg">
            <a:extLst>
              <a:ext uri="{FF2B5EF4-FFF2-40B4-BE49-F238E27FC236}">
                <a16:creationId xmlns:a16="http://schemas.microsoft.com/office/drawing/2014/main" id="{FC07A600-481A-4591-AAAF-C75AF65AA351}"/>
              </a:ext>
            </a:extLst>
          </p:cNvPr>
          <p:cNvPicPr>
            <a:picLocks noGrp="1" noChangeAspect="1" noChangeArrowheads="1"/>
          </p:cNvPicPr>
          <p:nvPr>
            <p:ph type="pic" sz="quarter" idx="4294967295"/>
          </p:nvPr>
        </p:nvPicPr>
        <p:blipFill rotWithShape="1">
          <a:blip r:embed="rId3" cstate="print">
            <a:extLst>
              <a:ext uri="{28A0092B-C50C-407E-A947-70E740481C1C}">
                <a14:useLocalDpi xmlns:a14="http://schemas.microsoft.com/office/drawing/2010/main"/>
              </a:ext>
            </a:extLst>
          </a:blip>
          <a:srcRect/>
          <a:stretch/>
        </p:blipFill>
        <p:spPr bwMode="auto">
          <a:xfrm>
            <a:off x="529771" y="0"/>
            <a:ext cx="11132457" cy="5567328"/>
          </a:xfrm>
          <a:prstGeom prst="rect">
            <a:avLst/>
          </a:prstGeom>
          <a:noFill/>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CF5A314-4142-45D5-9E4F-D1AF50D30E15}"/>
              </a:ext>
            </a:extLst>
          </p:cNvPr>
          <p:cNvSpPr txBox="1"/>
          <p:nvPr/>
        </p:nvSpPr>
        <p:spPr>
          <a:xfrm>
            <a:off x="529771" y="5627888"/>
            <a:ext cx="6093994" cy="584775"/>
          </a:xfrm>
          <a:prstGeom prst="rect">
            <a:avLst/>
          </a:prstGeom>
          <a:noFill/>
        </p:spPr>
        <p:txBody>
          <a:bodyPr wrap="square">
            <a:spAutoFit/>
          </a:bodyPr>
          <a:lstStyle/>
          <a:p>
            <a:r>
              <a:rPr lang="en-US" sz="1600">
                <a:solidFill>
                  <a:schemeClr val="tx1"/>
                </a:solidFill>
                <a:latin typeface="Open Sans" panose="020B0606030504020204" pitchFamily="34" charset="0"/>
                <a:ea typeface="Open Sans" panose="020B0606030504020204" pitchFamily="34" charset="0"/>
                <a:cs typeface="Open Sans" panose="020B0606030504020204" pitchFamily="34" charset="0"/>
              </a:rPr>
              <a:t>Commonwealth Heads of Government Meeting</a:t>
            </a:r>
            <a:br>
              <a:rPr lang="en-US" sz="1600">
                <a:solidFill>
                  <a:schemeClr val="tx1"/>
                </a:solidFill>
                <a:latin typeface="Open Sans" panose="020B0606030504020204" pitchFamily="34" charset="0"/>
                <a:ea typeface="Open Sans" panose="020B0606030504020204" pitchFamily="34" charset="0"/>
                <a:cs typeface="Open Sans" panose="020B0606030504020204" pitchFamily="34" charset="0"/>
              </a:rPr>
            </a:br>
            <a:r>
              <a:rPr lang="en-US" sz="1600">
                <a:solidFill>
                  <a:schemeClr val="tx1"/>
                </a:solidFill>
                <a:latin typeface="Open Sans" panose="020B0606030504020204" pitchFamily="34" charset="0"/>
                <a:ea typeface="Open Sans" panose="020B0606030504020204" pitchFamily="34" charset="0"/>
                <a:cs typeface="Open Sans" panose="020B0606030504020204" pitchFamily="34" charset="0"/>
              </a:rPr>
              <a:t>Vancouver, 1987</a:t>
            </a:r>
          </a:p>
        </p:txBody>
      </p:sp>
    </p:spTree>
    <p:extLst>
      <p:ext uri="{BB962C8B-B14F-4D97-AF65-F5344CB8AC3E}">
        <p14:creationId xmlns:p14="http://schemas.microsoft.com/office/powerpoint/2010/main" val="2817386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725AB6C-3405-022C-94D2-CECCA5E3049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017554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What Does ChatGPT Really Mean For Businesses?">
            <a:extLst>
              <a:ext uri="{FF2B5EF4-FFF2-40B4-BE49-F238E27FC236}">
                <a16:creationId xmlns:a16="http://schemas.microsoft.com/office/drawing/2014/main" id="{0FD7B4C8-CF2A-B3BE-01D4-2CDE845F068A}"/>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b="-1"/>
          <a:stretch/>
        </p:blipFill>
        <p:spPr bwMode="auto">
          <a:xfrm>
            <a:off x="2522355" y="0"/>
            <a:ext cx="9669645" cy="6858000"/>
          </a:xfrm>
          <a:prstGeom prst="rect">
            <a:avLst/>
          </a:prstGeom>
          <a:noFill/>
          <a:extLst>
            <a:ext uri="{909E8E84-426E-40DD-AFC4-6F175D3DCCD1}">
              <a14:hiddenFill xmlns:a14="http://schemas.microsoft.com/office/drawing/2010/main">
                <a:solidFill>
                  <a:srgbClr val="FFFFFF"/>
                </a:solidFill>
              </a14:hiddenFill>
            </a:ext>
          </a:extLst>
        </p:spPr>
      </p:pic>
      <p:sp>
        <p:nvSpPr>
          <p:cNvPr id="3081" name="Rectangle 308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A9A2245-6AA3-090A-31D5-F7F55A82AC6F}"/>
              </a:ext>
            </a:extLst>
          </p:cNvPr>
          <p:cNvSpPr>
            <a:spLocks noGrp="1"/>
          </p:cNvSpPr>
          <p:nvPr>
            <p:ph type="title"/>
          </p:nvPr>
        </p:nvSpPr>
        <p:spPr>
          <a:xfrm>
            <a:off x="838200" y="365125"/>
            <a:ext cx="3822189" cy="1899912"/>
          </a:xfrm>
        </p:spPr>
        <p:txBody>
          <a:bodyPr>
            <a:normAutofit/>
          </a:bodyPr>
          <a:lstStyle/>
          <a:p>
            <a:r>
              <a:rPr lang="en-CA" sz="4000"/>
              <a:t>Artificial Intelligence (AI)</a:t>
            </a:r>
          </a:p>
        </p:txBody>
      </p:sp>
      <p:sp>
        <p:nvSpPr>
          <p:cNvPr id="3" name="Content Placeholder 2">
            <a:extLst>
              <a:ext uri="{FF2B5EF4-FFF2-40B4-BE49-F238E27FC236}">
                <a16:creationId xmlns:a16="http://schemas.microsoft.com/office/drawing/2014/main" id="{652BE0E4-6EF4-4414-2049-48672397FF7D}"/>
              </a:ext>
            </a:extLst>
          </p:cNvPr>
          <p:cNvSpPr>
            <a:spLocks noGrp="1"/>
          </p:cNvSpPr>
          <p:nvPr>
            <p:ph idx="1"/>
          </p:nvPr>
        </p:nvSpPr>
        <p:spPr>
          <a:xfrm>
            <a:off x="838200" y="2434201"/>
            <a:ext cx="3822189" cy="3742762"/>
          </a:xfrm>
        </p:spPr>
        <p:txBody>
          <a:bodyPr>
            <a:normAutofit/>
          </a:bodyPr>
          <a:lstStyle/>
          <a:p>
            <a:r>
              <a:rPr lang="en-US" sz="2400" dirty="0">
                <a:latin typeface="Open Sans" panose="020B0606030504020204" pitchFamily="34" charset="0"/>
                <a:cs typeface="Open Sans" panose="020B0606030504020204" pitchFamily="34" charset="0"/>
              </a:rPr>
              <a:t>Provide an intelligent, personal tutor for every learner</a:t>
            </a:r>
          </a:p>
          <a:p>
            <a:r>
              <a:rPr lang="en-US" sz="2400" dirty="0">
                <a:latin typeface="Open Sans" panose="020B0606030504020204" pitchFamily="34" charset="0"/>
                <a:cs typeface="Open Sans" panose="020B0606030504020204" pitchFamily="34" charset="0"/>
              </a:rPr>
              <a:t>Support for collaborative learning</a:t>
            </a:r>
          </a:p>
          <a:p>
            <a:r>
              <a:rPr lang="en-US" sz="2400" dirty="0">
                <a:latin typeface="Open Sans" panose="020B0606030504020204" pitchFamily="34" charset="0"/>
                <a:cs typeface="Open Sans" panose="020B0606030504020204" pitchFamily="34" charset="0"/>
              </a:rPr>
              <a:t>Adaptive group formation </a:t>
            </a:r>
          </a:p>
          <a:p>
            <a:r>
              <a:rPr lang="en-US" sz="2400" dirty="0">
                <a:latin typeface="Open Sans" panose="020B0606030504020204" pitchFamily="34" charset="0"/>
                <a:cs typeface="Open Sans" panose="020B0606030504020204" pitchFamily="34" charset="0"/>
              </a:rPr>
              <a:t>Expert facilitation</a:t>
            </a:r>
          </a:p>
        </p:txBody>
      </p:sp>
      <p:sp>
        <p:nvSpPr>
          <p:cNvPr id="5" name="TextBox 4">
            <a:extLst>
              <a:ext uri="{FF2B5EF4-FFF2-40B4-BE49-F238E27FC236}">
                <a16:creationId xmlns:a16="http://schemas.microsoft.com/office/drawing/2014/main" id="{2DBF26B4-62D0-7732-B589-069C0A776A68}"/>
              </a:ext>
            </a:extLst>
          </p:cNvPr>
          <p:cNvSpPr txBox="1"/>
          <p:nvPr/>
        </p:nvSpPr>
        <p:spPr>
          <a:xfrm>
            <a:off x="8348133" y="6373052"/>
            <a:ext cx="3710517" cy="366414"/>
          </a:xfrm>
          <a:prstGeom prst="rect">
            <a:avLst/>
          </a:prstGeom>
          <a:noFill/>
        </p:spPr>
        <p:txBody>
          <a:bodyPr wrap="square">
            <a:spAutoFit/>
          </a:bodyPr>
          <a:lstStyle/>
          <a:p>
            <a:pPr algn="r">
              <a:spcAft>
                <a:spcPts val="600"/>
              </a:spcAft>
            </a:pPr>
            <a:r>
              <a:rPr lang="en-CA" sz="900" dirty="0">
                <a:effectLst>
                  <a:outerShdw blurRad="38100" dist="38100" dir="2700000" algn="tl">
                    <a:srgbClr val="000000">
                      <a:alpha val="43137"/>
                    </a:srgbClr>
                  </a:outerShdw>
                </a:effectLst>
              </a:rPr>
              <a:t>Image Source: https://securitymea.com/2023/02/24/new-malware-stealing-social-media-credentials-under-chatgpt-app-disguise/</a:t>
            </a:r>
          </a:p>
        </p:txBody>
      </p:sp>
    </p:spTree>
    <p:extLst>
      <p:ext uri="{BB962C8B-B14F-4D97-AF65-F5344CB8AC3E}">
        <p14:creationId xmlns:p14="http://schemas.microsoft.com/office/powerpoint/2010/main" val="1552386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1F1F1"/>
        </a:solidFill>
        <a:effectLst/>
      </p:bgPr>
    </p:bg>
    <p:spTree>
      <p:nvGrpSpPr>
        <p:cNvPr id="1" name=""/>
        <p:cNvGrpSpPr/>
        <p:nvPr/>
      </p:nvGrpSpPr>
      <p:grpSpPr>
        <a:xfrm>
          <a:off x="0" y="0"/>
          <a:ext cx="0" cy="0"/>
          <a:chOff x="0" y="0"/>
          <a:chExt cx="0" cy="0"/>
        </a:xfrm>
      </p:grpSpPr>
      <p:pic>
        <p:nvPicPr>
          <p:cNvPr id="7" name="Content Placeholder 4" descr="A picture containing text, fan, device&#10;&#10;Description automatically generated">
            <a:extLst>
              <a:ext uri="{FF2B5EF4-FFF2-40B4-BE49-F238E27FC236}">
                <a16:creationId xmlns:a16="http://schemas.microsoft.com/office/drawing/2014/main" id="{6CF21C78-D715-7FEB-3211-302D50F1FB93}"/>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158067" y="-47845"/>
            <a:ext cx="5875866" cy="6953689"/>
          </a:xfrm>
          <a:prstGeom prst="rect">
            <a:avLst/>
          </a:prstGeom>
        </p:spPr>
      </p:pic>
    </p:spTree>
    <p:extLst>
      <p:ext uri="{BB962C8B-B14F-4D97-AF65-F5344CB8AC3E}">
        <p14:creationId xmlns:p14="http://schemas.microsoft.com/office/powerpoint/2010/main" val="3167701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8" name="Picture 2" descr="What Does ChatGPT Really Mean For Businesses?">
            <a:extLst>
              <a:ext uri="{FF2B5EF4-FFF2-40B4-BE49-F238E27FC236}">
                <a16:creationId xmlns:a16="http://schemas.microsoft.com/office/drawing/2014/main" id="{5E102015-F13A-766E-92AF-9824D897EC75}"/>
              </a:ext>
            </a:extLst>
          </p:cNvPr>
          <p:cNvPicPr>
            <a:picLocks noChangeAspect="1" noChangeArrowheads="1"/>
          </p:cNvPicPr>
          <p:nvPr/>
        </p:nvPicPr>
        <p:blipFill rotWithShape="1">
          <a:blip r:embed="rId3" cstate="screen">
            <a:alphaModFix amt="20000"/>
            <a:extLst>
              <a:ext uri="{28A0092B-C50C-407E-A947-70E740481C1C}">
                <a14:useLocalDpi xmlns:a14="http://schemas.microsoft.com/office/drawing/2010/main"/>
              </a:ext>
            </a:extLst>
          </a:blip>
          <a:srcRect/>
          <a:stretch/>
        </p:blipFill>
        <p:spPr bwMode="auto">
          <a:xfrm>
            <a:off x="0" y="0"/>
            <a:ext cx="12192000" cy="6848305"/>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a:extLst>
              <a:ext uri="{FF2B5EF4-FFF2-40B4-BE49-F238E27FC236}">
                <a16:creationId xmlns:a16="http://schemas.microsoft.com/office/drawing/2014/main" id="{9CF7E4B8-995E-7A98-10F4-116BB6CEA470}"/>
              </a:ext>
            </a:extLst>
          </p:cNvPr>
          <p:cNvSpPr/>
          <p:nvPr/>
        </p:nvSpPr>
        <p:spPr>
          <a:xfrm>
            <a:off x="908681" y="1690688"/>
            <a:ext cx="3304049" cy="5167310"/>
          </a:xfrm>
          <a:prstGeom prst="rect">
            <a:avLst/>
          </a:prstGeom>
          <a:solidFill>
            <a:srgbClr val="5AAC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Rectangle 21">
            <a:extLst>
              <a:ext uri="{FF2B5EF4-FFF2-40B4-BE49-F238E27FC236}">
                <a16:creationId xmlns:a16="http://schemas.microsoft.com/office/drawing/2014/main" id="{8178C5A9-2EF8-1869-9DDB-097CF0774A97}"/>
              </a:ext>
            </a:extLst>
          </p:cNvPr>
          <p:cNvSpPr/>
          <p:nvPr/>
        </p:nvSpPr>
        <p:spPr>
          <a:xfrm>
            <a:off x="4414828" y="1690688"/>
            <a:ext cx="3304049" cy="5167310"/>
          </a:xfrm>
          <a:prstGeom prst="rect">
            <a:avLst/>
          </a:prstGeom>
          <a:solidFill>
            <a:srgbClr val="DBB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Rectangle 22">
            <a:extLst>
              <a:ext uri="{FF2B5EF4-FFF2-40B4-BE49-F238E27FC236}">
                <a16:creationId xmlns:a16="http://schemas.microsoft.com/office/drawing/2014/main" id="{0E3E1DA6-18EF-C156-1BB6-42DC07EF6974}"/>
              </a:ext>
            </a:extLst>
          </p:cNvPr>
          <p:cNvSpPr/>
          <p:nvPr/>
        </p:nvSpPr>
        <p:spPr>
          <a:xfrm>
            <a:off x="8026910" y="1690688"/>
            <a:ext cx="3304049" cy="5167310"/>
          </a:xfrm>
          <a:prstGeom prst="rect">
            <a:avLst/>
          </a:prstGeom>
          <a:solidFill>
            <a:srgbClr val="FEB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9F87EE80-8E07-F142-0E3F-0A171B822B82}"/>
              </a:ext>
            </a:extLst>
          </p:cNvPr>
          <p:cNvSpPr>
            <a:spLocks noGrp="1"/>
          </p:cNvSpPr>
          <p:nvPr>
            <p:ph type="title"/>
          </p:nvPr>
        </p:nvSpPr>
        <p:spPr>
          <a:xfrm>
            <a:off x="857250" y="212726"/>
            <a:ext cx="10515600" cy="1516804"/>
          </a:xfrm>
        </p:spPr>
        <p:txBody>
          <a:bodyPr>
            <a:normAutofit/>
          </a:bodyPr>
          <a:lstStyle/>
          <a:p>
            <a:r>
              <a:rPr lang="en-US" b="1" dirty="0"/>
              <a:t>Even with AI, </a:t>
            </a:r>
            <a:br>
              <a:rPr lang="en-US" b="1" dirty="0"/>
            </a:br>
            <a:r>
              <a:rPr lang="en-US" b="1" dirty="0"/>
              <a:t>the world will still need…</a:t>
            </a:r>
          </a:p>
        </p:txBody>
      </p:sp>
      <p:sp>
        <p:nvSpPr>
          <p:cNvPr id="6" name="Content Placeholder 2">
            <a:extLst>
              <a:ext uri="{FF2B5EF4-FFF2-40B4-BE49-F238E27FC236}">
                <a16:creationId xmlns:a16="http://schemas.microsoft.com/office/drawing/2014/main" id="{1F29CE23-F7F6-7CA9-0E82-5B8F5496C7EF}"/>
              </a:ext>
            </a:extLst>
          </p:cNvPr>
          <p:cNvSpPr txBox="1">
            <a:spLocks/>
          </p:cNvSpPr>
          <p:nvPr/>
        </p:nvSpPr>
        <p:spPr>
          <a:xfrm>
            <a:off x="8043572" y="1881930"/>
            <a:ext cx="3287387" cy="700150"/>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86384">
              <a:spcBef>
                <a:spcPts val="860"/>
              </a:spcBef>
              <a:buNone/>
            </a:pPr>
            <a:r>
              <a:rPr lang="en-US" sz="3200" b="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Skills with Creativity and Innovation</a:t>
            </a:r>
          </a:p>
          <a:p>
            <a:pPr algn="ctr"/>
            <a:endParaRPr lang="en-US" sz="32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Content Placeholder 2">
            <a:extLst>
              <a:ext uri="{FF2B5EF4-FFF2-40B4-BE49-F238E27FC236}">
                <a16:creationId xmlns:a16="http://schemas.microsoft.com/office/drawing/2014/main" id="{DA8B67B9-BBB8-DDC2-1126-05A2AD632033}"/>
              </a:ext>
            </a:extLst>
          </p:cNvPr>
          <p:cNvSpPr txBox="1">
            <a:spLocks/>
          </p:cNvSpPr>
          <p:nvPr/>
        </p:nvSpPr>
        <p:spPr>
          <a:xfrm>
            <a:off x="4461248" y="1881930"/>
            <a:ext cx="3257629" cy="700150"/>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86384">
              <a:spcBef>
                <a:spcPts val="860"/>
              </a:spcBef>
              <a:buNone/>
            </a:pPr>
            <a:r>
              <a:rPr lang="en-US" sz="3200" b="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Skills relating to empathy</a:t>
            </a:r>
          </a:p>
          <a:p>
            <a:pPr algn="ctr"/>
            <a:endParaRPr lang="en-US" sz="3200" b="1" dirty="0">
              <a:latin typeface="Open Sans" panose="020B0606030504020204" pitchFamily="34" charset="0"/>
              <a:ea typeface="Open Sans" panose="020B0606030504020204" pitchFamily="34" charset="0"/>
              <a:cs typeface="Open Sans" panose="020B0606030504020204" pitchFamily="34" charset="0"/>
            </a:endParaRPr>
          </a:p>
        </p:txBody>
      </p:sp>
      <p:pic>
        <p:nvPicPr>
          <p:cNvPr id="2050" name="Picture 2" descr="Img">
            <a:extLst>
              <a:ext uri="{FF2B5EF4-FFF2-40B4-BE49-F238E27FC236}">
                <a16:creationId xmlns:a16="http://schemas.microsoft.com/office/drawing/2014/main" id="{0AF297E9-4183-AF1C-55A0-124A97618A82}"/>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08681" y="4645606"/>
            <a:ext cx="3304049" cy="220269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Smiling couple embracing at home">
            <a:extLst>
              <a:ext uri="{FF2B5EF4-FFF2-40B4-BE49-F238E27FC236}">
                <a16:creationId xmlns:a16="http://schemas.microsoft.com/office/drawing/2014/main" id="{B7C45A63-8747-0F82-EE0D-7B4A56703008}"/>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430648" y="4625995"/>
            <a:ext cx="3288229" cy="2270951"/>
          </a:xfrm>
          <a:prstGeom prst="rect">
            <a:avLst/>
          </a:prstGeom>
        </p:spPr>
      </p:pic>
      <p:pic>
        <p:nvPicPr>
          <p:cNvPr id="17" name="Picture 16" descr="Lightbulb off with illuminated background">
            <a:extLst>
              <a:ext uri="{FF2B5EF4-FFF2-40B4-BE49-F238E27FC236}">
                <a16:creationId xmlns:a16="http://schemas.microsoft.com/office/drawing/2014/main" id="{C88A74DE-54E8-B0EF-6E1B-15FFB8CE7B62}"/>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8043572" y="4665583"/>
            <a:ext cx="3298807" cy="2220801"/>
          </a:xfrm>
          <a:prstGeom prst="rect">
            <a:avLst/>
          </a:prstGeom>
        </p:spPr>
      </p:pic>
      <p:sp>
        <p:nvSpPr>
          <p:cNvPr id="18" name="Content Placeholder 2">
            <a:extLst>
              <a:ext uri="{FF2B5EF4-FFF2-40B4-BE49-F238E27FC236}">
                <a16:creationId xmlns:a16="http://schemas.microsoft.com/office/drawing/2014/main" id="{62B92900-030C-8C64-542D-7193E3234C76}"/>
              </a:ext>
            </a:extLst>
          </p:cNvPr>
          <p:cNvSpPr txBox="1">
            <a:spLocks/>
          </p:cNvSpPr>
          <p:nvPr/>
        </p:nvSpPr>
        <p:spPr>
          <a:xfrm>
            <a:off x="908682" y="3207492"/>
            <a:ext cx="3304048" cy="1814694"/>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dirty="0">
                <a:latin typeface="Open Sans" panose="020B0606030504020204" pitchFamily="34" charset="0"/>
                <a:ea typeface="Open Sans" panose="020B0606030504020204" pitchFamily="34" charset="0"/>
                <a:cs typeface="Open Sans" panose="020B0606030504020204" pitchFamily="34" charset="0"/>
              </a:rPr>
              <a:t>Technical, physical, </a:t>
            </a:r>
            <a:br>
              <a:rPr lang="en-US" sz="1800" dirty="0">
                <a:latin typeface="Open Sans" panose="020B0606030504020204" pitchFamily="34" charset="0"/>
                <a:ea typeface="Open Sans" panose="020B0606030504020204" pitchFamily="34" charset="0"/>
                <a:cs typeface="Open Sans" panose="020B0606030504020204" pitchFamily="34" charset="0"/>
              </a:rPr>
            </a:br>
            <a:r>
              <a:rPr lang="en-US" sz="1800" dirty="0">
                <a:latin typeface="Open Sans" panose="020B0606030504020204" pitchFamily="34" charset="0"/>
                <a:ea typeface="Open Sans" panose="020B0606030504020204" pitchFamily="34" charset="0"/>
                <a:cs typeface="Open Sans" panose="020B0606030504020204" pitchFamily="34" charset="0"/>
              </a:rPr>
              <a:t>spatial, time management, teamwork and safety</a:t>
            </a:r>
          </a:p>
          <a:p>
            <a:endParaRPr lang="en-US" sz="1800" dirty="0">
              <a:latin typeface="Open Sans" panose="020B0606030504020204" pitchFamily="34" charset="0"/>
              <a:ea typeface="Open Sans" panose="020B0606030504020204" pitchFamily="34" charset="0"/>
              <a:cs typeface="Open Sans" panose="020B0606030504020204" pitchFamily="34" charset="0"/>
            </a:endParaRPr>
          </a:p>
        </p:txBody>
      </p:sp>
      <p:sp>
        <p:nvSpPr>
          <p:cNvPr id="19" name="Content Placeholder 2">
            <a:extLst>
              <a:ext uri="{FF2B5EF4-FFF2-40B4-BE49-F238E27FC236}">
                <a16:creationId xmlns:a16="http://schemas.microsoft.com/office/drawing/2014/main" id="{E2EA7B7A-C40B-923E-75C7-D07258713B72}"/>
              </a:ext>
            </a:extLst>
          </p:cNvPr>
          <p:cNvSpPr txBox="1">
            <a:spLocks/>
          </p:cNvSpPr>
          <p:nvPr/>
        </p:nvSpPr>
        <p:spPr>
          <a:xfrm>
            <a:off x="4391988" y="2613241"/>
            <a:ext cx="3326890" cy="2044476"/>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800" dirty="0">
              <a:latin typeface="Open Sans" panose="020B0606030504020204" pitchFamily="34" charset="0"/>
              <a:ea typeface="Open Sans" panose="020B0606030504020204" pitchFamily="34" charset="0"/>
              <a:cs typeface="Open Sans" panose="020B0606030504020204" pitchFamily="34" charset="0"/>
            </a:endParaRPr>
          </a:p>
          <a:p>
            <a:pPr marL="0" indent="0" algn="ctr">
              <a:buNone/>
            </a:pPr>
            <a:r>
              <a:rPr lang="en-US" sz="1800" dirty="0">
                <a:latin typeface="Open Sans" panose="020B0606030504020204" pitchFamily="34" charset="0"/>
                <a:ea typeface="Open Sans" panose="020B0606030504020204" pitchFamily="34" charset="0"/>
                <a:cs typeface="Open Sans" panose="020B0606030504020204" pitchFamily="34" charset="0"/>
              </a:rPr>
              <a:t>Active listening, emotional intelligence, communication, cultural competence, patience and tolerance, and problem solving </a:t>
            </a:r>
          </a:p>
        </p:txBody>
      </p:sp>
      <p:sp>
        <p:nvSpPr>
          <p:cNvPr id="20" name="Content Placeholder 2">
            <a:extLst>
              <a:ext uri="{FF2B5EF4-FFF2-40B4-BE49-F238E27FC236}">
                <a16:creationId xmlns:a16="http://schemas.microsoft.com/office/drawing/2014/main" id="{1C1A752B-FF87-1C2E-2F19-084442B7935C}"/>
              </a:ext>
            </a:extLst>
          </p:cNvPr>
          <p:cNvSpPr txBox="1">
            <a:spLocks/>
          </p:cNvSpPr>
          <p:nvPr/>
        </p:nvSpPr>
        <p:spPr>
          <a:xfrm>
            <a:off x="8015490" y="2977710"/>
            <a:ext cx="3315469" cy="164626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800" dirty="0">
              <a:latin typeface="Open Sans" panose="020B0606030504020204" pitchFamily="34" charset="0"/>
              <a:ea typeface="Open Sans" panose="020B0606030504020204" pitchFamily="34" charset="0"/>
              <a:cs typeface="Open Sans" panose="020B0606030504020204" pitchFamily="34" charset="0"/>
            </a:endParaRPr>
          </a:p>
          <a:p>
            <a:pPr marL="0" indent="0" algn="ctr">
              <a:buNone/>
            </a:pPr>
            <a:r>
              <a:rPr lang="en-US" sz="1800" dirty="0">
                <a:latin typeface="Open Sans" panose="020B0606030504020204" pitchFamily="34" charset="0"/>
                <a:ea typeface="Open Sans" panose="020B0606030504020204" pitchFamily="34" charset="0"/>
                <a:cs typeface="Open Sans" panose="020B0606030504020204" pitchFamily="34" charset="0"/>
              </a:rPr>
              <a:t>complex problem solving, adaptability, curiosity, open mindedness, collaboration and entrepreneurship</a:t>
            </a:r>
          </a:p>
        </p:txBody>
      </p:sp>
      <p:sp>
        <p:nvSpPr>
          <p:cNvPr id="27" name="TextBox 26">
            <a:extLst>
              <a:ext uri="{FF2B5EF4-FFF2-40B4-BE49-F238E27FC236}">
                <a16:creationId xmlns:a16="http://schemas.microsoft.com/office/drawing/2014/main" id="{35DE1C83-D011-E3AD-80C3-8D1ECB59E2D3}"/>
              </a:ext>
            </a:extLst>
          </p:cNvPr>
          <p:cNvSpPr txBox="1"/>
          <p:nvPr/>
        </p:nvSpPr>
        <p:spPr>
          <a:xfrm>
            <a:off x="908681" y="1817892"/>
            <a:ext cx="3304049" cy="1077218"/>
          </a:xfrm>
          <a:prstGeom prst="rect">
            <a:avLst/>
          </a:prstGeom>
          <a:noFill/>
        </p:spPr>
        <p:txBody>
          <a:bodyPr wrap="square">
            <a:spAutoFit/>
          </a:bodyPr>
          <a:lstStyle/>
          <a:p>
            <a:pPr algn="ctr"/>
            <a:r>
              <a:rPr lang="en-US" sz="3200" b="1" dirty="0">
                <a:latin typeface="Open Sans" panose="020B0606030504020204" pitchFamily="34" charset="0"/>
                <a:ea typeface="Open Sans" panose="020B0606030504020204" pitchFamily="34" charset="0"/>
                <a:cs typeface="Open Sans" panose="020B0606030504020204" pitchFamily="34" charset="0"/>
              </a:rPr>
              <a:t>Blue collar </a:t>
            </a:r>
          </a:p>
          <a:p>
            <a:pPr algn="ctr"/>
            <a:r>
              <a:rPr lang="en-US" sz="3200" b="1" dirty="0">
                <a:latin typeface="Open Sans" panose="020B0606030504020204" pitchFamily="34" charset="0"/>
                <a:ea typeface="Open Sans" panose="020B0606030504020204" pitchFamily="34" charset="0"/>
                <a:cs typeface="Open Sans" panose="020B0606030504020204" pitchFamily="34" charset="0"/>
              </a:rPr>
              <a:t>skills</a:t>
            </a:r>
          </a:p>
        </p:txBody>
      </p:sp>
    </p:spTree>
    <p:extLst>
      <p:ext uri="{BB962C8B-B14F-4D97-AF65-F5344CB8AC3E}">
        <p14:creationId xmlns:p14="http://schemas.microsoft.com/office/powerpoint/2010/main" val="1451255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4C7DA9C-62B7-3428-2211-0A2736FA5996}"/>
              </a:ext>
            </a:extLst>
          </p:cNvPr>
          <p:cNvSpPr>
            <a:spLocks noGrp="1"/>
          </p:cNvSpPr>
          <p:nvPr>
            <p:ph sz="half" idx="1"/>
          </p:nvPr>
        </p:nvSpPr>
        <p:spPr>
          <a:xfrm>
            <a:off x="779205" y="2420939"/>
            <a:ext cx="5765527" cy="4351338"/>
          </a:xfrm>
        </p:spPr>
        <p:txBody>
          <a:bodyPr>
            <a:normAutofit/>
          </a:bodyPr>
          <a:lstStyle/>
          <a:p>
            <a:pPr marL="0" indent="0">
              <a:buNone/>
            </a:pPr>
            <a:r>
              <a:rPr lang="en-CA" b="1" dirty="0"/>
              <a:t>3 Courses on COL’s Moodle instance</a:t>
            </a:r>
          </a:p>
          <a:p>
            <a:endParaRPr lang="en-CA" dirty="0"/>
          </a:p>
          <a:p>
            <a:pPr marL="0" indent="0">
              <a:buNone/>
            </a:pPr>
            <a:r>
              <a:rPr lang="en-CA" b="1" dirty="0"/>
              <a:t>Capability-building</a:t>
            </a:r>
          </a:p>
          <a:p>
            <a:pPr marL="0" indent="0">
              <a:buNone/>
            </a:pPr>
            <a:endParaRPr lang="en-CA" b="1" dirty="0"/>
          </a:p>
          <a:p>
            <a:pPr marL="0" indent="0">
              <a:buNone/>
            </a:pPr>
            <a:r>
              <a:rPr lang="en-CA" b="1" dirty="0"/>
              <a:t>Review of the Guidelines &amp; Criteria for the Caribbean Vocational Qualification</a:t>
            </a:r>
            <a:endParaRPr lang="en-CA" dirty="0"/>
          </a:p>
          <a:p>
            <a:endParaRPr lang="en-CA" dirty="0"/>
          </a:p>
        </p:txBody>
      </p:sp>
      <p:sp>
        <p:nvSpPr>
          <p:cNvPr id="5" name="Content Placeholder 4">
            <a:extLst>
              <a:ext uri="{FF2B5EF4-FFF2-40B4-BE49-F238E27FC236}">
                <a16:creationId xmlns:a16="http://schemas.microsoft.com/office/drawing/2014/main" id="{A273D669-0F3C-3CA1-F54A-37A720F75A48}"/>
              </a:ext>
            </a:extLst>
          </p:cNvPr>
          <p:cNvSpPr>
            <a:spLocks noGrp="1"/>
          </p:cNvSpPr>
          <p:nvPr>
            <p:ph sz="half" idx="2"/>
          </p:nvPr>
        </p:nvSpPr>
        <p:spPr>
          <a:xfrm>
            <a:off x="7303592" y="2420939"/>
            <a:ext cx="4461387" cy="4351338"/>
          </a:xfrm>
        </p:spPr>
        <p:txBody>
          <a:bodyPr>
            <a:normAutofit/>
          </a:bodyPr>
          <a:lstStyle/>
          <a:p>
            <a:pPr marL="0" indent="0">
              <a:buNone/>
            </a:pPr>
            <a:r>
              <a:rPr lang="en-CA" b="1" dirty="0"/>
              <a:t>Institutional strategies and action plans </a:t>
            </a:r>
          </a:p>
          <a:p>
            <a:pPr lvl="1"/>
            <a:r>
              <a:rPr lang="en-CA" dirty="0"/>
              <a:t>Barbados</a:t>
            </a:r>
          </a:p>
          <a:p>
            <a:pPr lvl="1"/>
            <a:r>
              <a:rPr lang="en-CA" dirty="0"/>
              <a:t>Dominica</a:t>
            </a:r>
          </a:p>
          <a:p>
            <a:pPr lvl="1"/>
            <a:r>
              <a:rPr lang="en-CA" dirty="0"/>
              <a:t>Jamaica </a:t>
            </a:r>
          </a:p>
          <a:p>
            <a:pPr lvl="1"/>
            <a:r>
              <a:rPr lang="en-CA" dirty="0"/>
              <a:t>Saint Lucia </a:t>
            </a:r>
          </a:p>
          <a:p>
            <a:pPr lvl="1"/>
            <a:r>
              <a:rPr lang="en-CA" dirty="0"/>
              <a:t>St Kitts &amp; Nevis</a:t>
            </a:r>
          </a:p>
          <a:p>
            <a:endParaRPr lang="en-CA" dirty="0"/>
          </a:p>
          <a:p>
            <a:pPr marL="0" indent="0">
              <a:buNone/>
            </a:pPr>
            <a:endParaRPr lang="en-CA" dirty="0"/>
          </a:p>
          <a:p>
            <a:endParaRPr lang="en-CA" dirty="0"/>
          </a:p>
        </p:txBody>
      </p:sp>
      <p:pic>
        <p:nvPicPr>
          <p:cNvPr id="12" name="Picture 2" descr="Caribbean Association of Training Agencies (CANTA) | Global ...">
            <a:extLst>
              <a:ext uri="{FF2B5EF4-FFF2-40B4-BE49-F238E27FC236}">
                <a16:creationId xmlns:a16="http://schemas.microsoft.com/office/drawing/2014/main" id="{E19907C3-475E-4BFD-EF15-40A7836C32EF}"/>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67434" y="644527"/>
            <a:ext cx="2005778" cy="138733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B4030F01-42A6-A548-B2FB-C7739A9BBA42}"/>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874619" y="644527"/>
            <a:ext cx="857947" cy="1109736"/>
          </a:xfrm>
          <a:prstGeom prst="rect">
            <a:avLst/>
          </a:prstGeom>
        </p:spPr>
      </p:pic>
      <p:cxnSp>
        <p:nvCxnSpPr>
          <p:cNvPr id="4" name="Straight Connector 3">
            <a:extLst>
              <a:ext uri="{FF2B5EF4-FFF2-40B4-BE49-F238E27FC236}">
                <a16:creationId xmlns:a16="http://schemas.microsoft.com/office/drawing/2014/main" id="{2737EED4-2EAA-CCBF-2518-E671EEB9C58D}"/>
              </a:ext>
            </a:extLst>
          </p:cNvPr>
          <p:cNvCxnSpPr/>
          <p:nvPr/>
        </p:nvCxnSpPr>
        <p:spPr>
          <a:xfrm>
            <a:off x="779206" y="2125135"/>
            <a:ext cx="10566127" cy="0"/>
          </a:xfrm>
          <a:prstGeom prst="line">
            <a:avLst/>
          </a:prstGeom>
          <a:ln>
            <a:solidFill>
              <a:srgbClr val="26018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3813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0030BBE-6BCD-4F43-A473-18B522E46219}"/>
              </a:ext>
            </a:extLst>
          </p:cNvPr>
          <p:cNvSpPr>
            <a:spLocks noGrp="1"/>
          </p:cNvSpPr>
          <p:nvPr>
            <p:ph type="title"/>
          </p:nvPr>
        </p:nvSpPr>
        <p:spPr/>
        <p:txBody>
          <a:bodyPr>
            <a:normAutofit/>
          </a:bodyPr>
          <a:lstStyle/>
          <a:p>
            <a:r>
              <a:rPr lang="en-US" sz="3800" b="1" dirty="0"/>
              <a:t>Blended TVET</a:t>
            </a:r>
            <a:endParaRPr lang="en-US" sz="3800" b="1" dirty="0">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5" name="Content Placeholder 4">
            <a:extLst>
              <a:ext uri="{FF2B5EF4-FFF2-40B4-BE49-F238E27FC236}">
                <a16:creationId xmlns:a16="http://schemas.microsoft.com/office/drawing/2014/main" id="{F0EB68F0-D4D5-4BAE-8266-851AC0259BCF}"/>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9415CB7C-3036-4DEF-BFEF-79AB95CF0BD3}"/>
              </a:ext>
            </a:extLst>
          </p:cNvPr>
          <p:cNvSpPr txBox="1"/>
          <p:nvPr/>
        </p:nvSpPr>
        <p:spPr>
          <a:xfrm>
            <a:off x="6440990" y="5531078"/>
            <a:ext cx="2821029" cy="369332"/>
          </a:xfrm>
          <a:prstGeom prst="rect">
            <a:avLst/>
          </a:prstGeom>
          <a:noFill/>
        </p:spPr>
        <p:txBody>
          <a:bodyPr wrap="square" rtlCol="0">
            <a:spAutoFit/>
          </a:bodyPr>
          <a:lstStyle/>
          <a:p>
            <a:r>
              <a:rPr lang="en-US" sz="1800" dirty="0">
                <a:solidFill>
                  <a:schemeClr val="bg1"/>
                </a:solidFill>
              </a:rPr>
              <a:t>Open and Distance Learning</a:t>
            </a:r>
          </a:p>
        </p:txBody>
      </p:sp>
      <p:sp>
        <p:nvSpPr>
          <p:cNvPr id="7" name="TextBox 6">
            <a:extLst>
              <a:ext uri="{FF2B5EF4-FFF2-40B4-BE49-F238E27FC236}">
                <a16:creationId xmlns:a16="http://schemas.microsoft.com/office/drawing/2014/main" id="{C62D470B-A4A9-4D3C-86B3-473D02E3FDA7}"/>
              </a:ext>
            </a:extLst>
          </p:cNvPr>
          <p:cNvSpPr txBox="1"/>
          <p:nvPr/>
        </p:nvSpPr>
        <p:spPr>
          <a:xfrm>
            <a:off x="8548657" y="4842248"/>
            <a:ext cx="2037737" cy="646331"/>
          </a:xfrm>
          <a:prstGeom prst="rect">
            <a:avLst/>
          </a:prstGeom>
          <a:noFill/>
        </p:spPr>
        <p:txBody>
          <a:bodyPr wrap="square" rtlCol="0">
            <a:spAutoFit/>
          </a:bodyPr>
          <a:lstStyle/>
          <a:p>
            <a:pPr algn="ctr"/>
            <a:r>
              <a:rPr lang="en-US" sz="1800" dirty="0"/>
              <a:t>MOOC</a:t>
            </a:r>
          </a:p>
          <a:p>
            <a:pPr algn="ctr"/>
            <a:r>
              <a:rPr lang="en-US" sz="1800" dirty="0"/>
              <a:t>Mobile learning</a:t>
            </a:r>
          </a:p>
        </p:txBody>
      </p:sp>
      <p:sp>
        <p:nvSpPr>
          <p:cNvPr id="8" name="Arrow: Left-Right 7">
            <a:extLst>
              <a:ext uri="{FF2B5EF4-FFF2-40B4-BE49-F238E27FC236}">
                <a16:creationId xmlns:a16="http://schemas.microsoft.com/office/drawing/2014/main" id="{F3CC369F-1066-48C4-AF32-2FD886CBA685}"/>
              </a:ext>
            </a:extLst>
          </p:cNvPr>
          <p:cNvSpPr/>
          <p:nvPr/>
        </p:nvSpPr>
        <p:spPr>
          <a:xfrm>
            <a:off x="838200" y="4880040"/>
            <a:ext cx="6941457" cy="685800"/>
          </a:xfrm>
          <a:prstGeom prst="leftRightArrow">
            <a:avLst/>
          </a:prstGeom>
          <a:solidFill>
            <a:schemeClr val="tx1"/>
          </a:solidFill>
        </p:spPr>
        <p:style>
          <a:lnRef idx="2">
            <a:schemeClr val="lt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a:lstStyle/>
          <a:p>
            <a:endParaRPr lang="en-CA"/>
          </a:p>
        </p:txBody>
      </p:sp>
      <p:sp>
        <p:nvSpPr>
          <p:cNvPr id="9" name="TextBox 8">
            <a:extLst>
              <a:ext uri="{FF2B5EF4-FFF2-40B4-BE49-F238E27FC236}">
                <a16:creationId xmlns:a16="http://schemas.microsoft.com/office/drawing/2014/main" id="{8CD3C865-08FC-40B0-BD55-2BA1021334B2}"/>
              </a:ext>
            </a:extLst>
          </p:cNvPr>
          <p:cNvSpPr txBox="1"/>
          <p:nvPr/>
        </p:nvSpPr>
        <p:spPr>
          <a:xfrm>
            <a:off x="2143395" y="5028114"/>
            <a:ext cx="3869970" cy="369332"/>
          </a:xfrm>
          <a:prstGeom prst="rect">
            <a:avLst/>
          </a:prstGeom>
          <a:noFill/>
        </p:spPr>
        <p:txBody>
          <a:bodyPr wrap="square" rtlCol="0">
            <a:spAutoFit/>
          </a:bodyPr>
          <a:lstStyle/>
          <a:p>
            <a:r>
              <a:rPr lang="en-US" sz="1800" dirty="0">
                <a:solidFill>
                  <a:schemeClr val="bg1"/>
                </a:solidFill>
              </a:rPr>
              <a:t>ICT integration in teaching and learning</a:t>
            </a:r>
          </a:p>
        </p:txBody>
      </p:sp>
    </p:spTree>
    <p:extLst>
      <p:ext uri="{BB962C8B-B14F-4D97-AF65-F5344CB8AC3E}">
        <p14:creationId xmlns:p14="http://schemas.microsoft.com/office/powerpoint/2010/main" val="3168618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8F8E4-CB23-5112-387C-DE1F54B5FA27}"/>
              </a:ext>
            </a:extLst>
          </p:cNvPr>
          <p:cNvSpPr>
            <a:spLocks noGrp="1"/>
          </p:cNvSpPr>
          <p:nvPr>
            <p:ph type="title"/>
          </p:nvPr>
        </p:nvSpPr>
        <p:spPr/>
        <p:txBody>
          <a:bodyPr/>
          <a:lstStyle/>
          <a:p>
            <a:r>
              <a:rPr lang="en-US" b="1" dirty="0"/>
              <a:t>For Discussion</a:t>
            </a:r>
            <a:endParaRPr lang="en-CA" b="1" dirty="0"/>
          </a:p>
        </p:txBody>
      </p:sp>
      <p:sp>
        <p:nvSpPr>
          <p:cNvPr id="3" name="Content Placeholder 2">
            <a:extLst>
              <a:ext uri="{FF2B5EF4-FFF2-40B4-BE49-F238E27FC236}">
                <a16:creationId xmlns:a16="http://schemas.microsoft.com/office/drawing/2014/main" id="{FA7693A7-7C46-B016-1519-FF6C48F77099}"/>
              </a:ext>
            </a:extLst>
          </p:cNvPr>
          <p:cNvSpPr>
            <a:spLocks noGrp="1"/>
          </p:cNvSpPr>
          <p:nvPr>
            <p:ph type="body" sz="quarter" idx="13"/>
          </p:nvPr>
        </p:nvSpPr>
        <p:spPr/>
        <p:txBody>
          <a:bodyPr/>
          <a:lstStyle/>
          <a:p>
            <a:r>
              <a:rPr lang="en-CA" dirty="0"/>
              <a:t>What are the QA mechanisms for blended learning?</a:t>
            </a:r>
          </a:p>
          <a:p>
            <a:r>
              <a:rPr lang="en-CA" dirty="0"/>
              <a:t>How will we recognise </a:t>
            </a:r>
            <a:r>
              <a:rPr lang="en-CA"/>
              <a:t>prior learning?</a:t>
            </a:r>
            <a:endParaRPr lang="en-CA" dirty="0"/>
          </a:p>
          <a:p>
            <a:r>
              <a:rPr lang="en-CA" dirty="0"/>
              <a:t>Do we have provision for accrediting micro credentials?</a:t>
            </a:r>
          </a:p>
          <a:p>
            <a:r>
              <a:rPr lang="en-CA" dirty="0"/>
              <a:t>Can we provide mobility for our students across borders and across formal, nonformal and informal learning?</a:t>
            </a:r>
          </a:p>
          <a:p>
            <a:r>
              <a:rPr lang="en-CA" dirty="0"/>
              <a:t>What is the role of AI in ensuring quality and standards for blended TVET?</a:t>
            </a:r>
          </a:p>
        </p:txBody>
      </p:sp>
    </p:spTree>
    <p:extLst>
      <p:ext uri="{BB962C8B-B14F-4D97-AF65-F5344CB8AC3E}">
        <p14:creationId xmlns:p14="http://schemas.microsoft.com/office/powerpoint/2010/main" val="30489453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94B876-1D13-44FC-9F96-8F51F8160DA7}"/>
              </a:ext>
            </a:extLst>
          </p:cNvPr>
          <p:cNvSpPr/>
          <p:nvPr/>
        </p:nvSpPr>
        <p:spPr>
          <a:xfrm>
            <a:off x="0" y="0"/>
            <a:ext cx="12191999" cy="685800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2" name="Picture 11">
            <a:extLst>
              <a:ext uri="{FF2B5EF4-FFF2-40B4-BE49-F238E27FC236}">
                <a16:creationId xmlns:a16="http://schemas.microsoft.com/office/drawing/2014/main" id="{2ADB919A-D809-47F6-BACB-FF2C79B3974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231838" y="1264799"/>
            <a:ext cx="12191999" cy="6907651"/>
          </a:xfrm>
          <a:prstGeom prst="rect">
            <a:avLst/>
          </a:prstGeom>
        </p:spPr>
      </p:pic>
      <p:sp>
        <p:nvSpPr>
          <p:cNvPr id="8" name="Freeform 7">
            <a:extLst>
              <a:ext uri="{FF2B5EF4-FFF2-40B4-BE49-F238E27FC236}">
                <a16:creationId xmlns:a16="http://schemas.microsoft.com/office/drawing/2014/main" id="{8D04EC66-F778-D142-99C0-45B5BA82AB20}"/>
              </a:ext>
            </a:extLst>
          </p:cNvPr>
          <p:cNvSpPr/>
          <p:nvPr/>
        </p:nvSpPr>
        <p:spPr>
          <a:xfrm>
            <a:off x="5092638" y="5740400"/>
            <a:ext cx="2235200" cy="1117600"/>
          </a:xfrm>
          <a:custGeom>
            <a:avLst/>
            <a:gdLst>
              <a:gd name="connsiteX0" fmla="*/ 757238 w 1514476"/>
              <a:gd name="connsiteY0" fmla="*/ 0 h 759101"/>
              <a:gd name="connsiteX1" fmla="*/ 1514476 w 1514476"/>
              <a:gd name="connsiteY1" fmla="*/ 757238 h 759101"/>
              <a:gd name="connsiteX2" fmla="*/ 1514382 w 1514476"/>
              <a:gd name="connsiteY2" fmla="*/ 759101 h 759101"/>
              <a:gd name="connsiteX3" fmla="*/ 94 w 1514476"/>
              <a:gd name="connsiteY3" fmla="*/ 759101 h 759101"/>
              <a:gd name="connsiteX4" fmla="*/ 0 w 1514476"/>
              <a:gd name="connsiteY4" fmla="*/ 757238 h 759101"/>
              <a:gd name="connsiteX5" fmla="*/ 757238 w 1514476"/>
              <a:gd name="connsiteY5" fmla="*/ 0 h 75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4476" h="759101">
                <a:moveTo>
                  <a:pt x="757238" y="0"/>
                </a:moveTo>
                <a:cubicBezTo>
                  <a:pt x="1175449" y="0"/>
                  <a:pt x="1514476" y="339027"/>
                  <a:pt x="1514476" y="757238"/>
                </a:cubicBezTo>
                <a:lnTo>
                  <a:pt x="1514382" y="759101"/>
                </a:lnTo>
                <a:lnTo>
                  <a:pt x="94" y="759101"/>
                </a:lnTo>
                <a:lnTo>
                  <a:pt x="0" y="757238"/>
                </a:lnTo>
                <a:cubicBezTo>
                  <a:pt x="0" y="339027"/>
                  <a:pt x="339027" y="0"/>
                  <a:pt x="757238" y="0"/>
                </a:cubicBezTo>
                <a:close/>
              </a:path>
            </a:pathLst>
          </a:custGeom>
          <a:solidFill>
            <a:srgbClr val="9D915E">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 name="TextBox 14">
            <a:extLst>
              <a:ext uri="{FF2B5EF4-FFF2-40B4-BE49-F238E27FC236}">
                <a16:creationId xmlns:a16="http://schemas.microsoft.com/office/drawing/2014/main" id="{6AE66C41-27E1-A94E-B89D-FD2251C8A231}"/>
              </a:ext>
            </a:extLst>
          </p:cNvPr>
          <p:cNvSpPr txBox="1"/>
          <p:nvPr/>
        </p:nvSpPr>
        <p:spPr>
          <a:xfrm>
            <a:off x="0" y="1903111"/>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8000" b="0">
                <a:latin typeface="Arial" panose="020B0604020202020204" pitchFamily="34" charset="0"/>
                <a:cs typeface="Arial" panose="020B0604020202020204" pitchFamily="34" charset="0"/>
              </a:rPr>
              <a:t>Thank you</a:t>
            </a:r>
          </a:p>
        </p:txBody>
      </p:sp>
      <p:sp>
        <p:nvSpPr>
          <p:cNvPr id="18" name="TextBox 17">
            <a:extLst>
              <a:ext uri="{FF2B5EF4-FFF2-40B4-BE49-F238E27FC236}">
                <a16:creationId xmlns:a16="http://schemas.microsoft.com/office/drawing/2014/main" id="{D5DFD616-0798-42F1-9E18-2295FBEF2717}"/>
              </a:ext>
            </a:extLst>
          </p:cNvPr>
          <p:cNvSpPr txBox="1"/>
          <p:nvPr/>
        </p:nvSpPr>
        <p:spPr>
          <a:xfrm>
            <a:off x="5904767" y="5952351"/>
            <a:ext cx="5151160" cy="553998"/>
          </a:xfrm>
          <a:prstGeom prst="rect">
            <a:avLst/>
          </a:prstGeom>
          <a:noFill/>
        </p:spPr>
        <p:txBody>
          <a:bodyPr wrap="square">
            <a:spAutoFit/>
          </a:bodyPr>
          <a:lstStyle/>
          <a:p>
            <a:pPr defTabSz="914400" fontAlgn="base">
              <a:spcBef>
                <a:spcPct val="0"/>
              </a:spcBef>
              <a:spcAft>
                <a:spcPct val="0"/>
              </a:spcAft>
            </a:pPr>
            <a:r>
              <a:rPr lang="en-US" sz="1000">
                <a:solidFill>
                  <a:schemeClr val="tx1">
                    <a:lumMod val="75000"/>
                    <a:lumOff val="25000"/>
                  </a:schemeClr>
                </a:solidFill>
                <a:latin typeface="Arial" charset="0"/>
              </a:rPr>
              <a:t>The contents of this presentation, with the exception of logos and graphics which are the property of the respective owners, is made available under Attribution-</a:t>
            </a:r>
            <a:r>
              <a:rPr lang="en-US" sz="1000" err="1">
                <a:solidFill>
                  <a:schemeClr val="tx1">
                    <a:lumMod val="75000"/>
                    <a:lumOff val="25000"/>
                  </a:schemeClr>
                </a:solidFill>
                <a:latin typeface="Arial" charset="0"/>
              </a:rPr>
              <a:t>ShareAlike</a:t>
            </a:r>
            <a:r>
              <a:rPr lang="en-US" sz="1000">
                <a:solidFill>
                  <a:schemeClr val="tx1">
                    <a:lumMod val="75000"/>
                    <a:lumOff val="25000"/>
                  </a:schemeClr>
                </a:solidFill>
                <a:latin typeface="Arial" charset="0"/>
              </a:rPr>
              <a:t> 4.0 International (CC BY-SA 4.0). </a:t>
            </a:r>
            <a:endParaRPr lang="en-CA" sz="1000">
              <a:solidFill>
                <a:schemeClr val="tx1">
                  <a:lumMod val="75000"/>
                  <a:lumOff val="25000"/>
                </a:schemeClr>
              </a:solidFill>
              <a:latin typeface="Arial" charset="0"/>
            </a:endParaRPr>
          </a:p>
        </p:txBody>
      </p:sp>
      <p:sp>
        <p:nvSpPr>
          <p:cNvPr id="14" name="TextBox 13">
            <a:extLst>
              <a:ext uri="{FF2B5EF4-FFF2-40B4-BE49-F238E27FC236}">
                <a16:creationId xmlns:a16="http://schemas.microsoft.com/office/drawing/2014/main" id="{DE9BB110-BB87-4FC7-B114-51689895FA7C}"/>
              </a:ext>
            </a:extLst>
          </p:cNvPr>
          <p:cNvSpPr txBox="1"/>
          <p:nvPr/>
        </p:nvSpPr>
        <p:spPr>
          <a:xfrm>
            <a:off x="1901825" y="5149688"/>
            <a:ext cx="2822575" cy="646331"/>
          </a:xfrm>
          <a:prstGeom prst="rect">
            <a:avLst/>
          </a:prstGeom>
          <a:noFill/>
        </p:spPr>
        <p:txBody>
          <a:bodyPr wrap="square">
            <a:spAutoFit/>
          </a:bodyPr>
          <a:lstStyle/>
          <a:p>
            <a:r>
              <a:rPr lang="en-US" sz="3600">
                <a:solidFill>
                  <a:schemeClr val="bg1"/>
                </a:solidFill>
              </a:rPr>
              <a:t>www.col.org</a:t>
            </a:r>
          </a:p>
        </p:txBody>
      </p:sp>
      <p:pic>
        <p:nvPicPr>
          <p:cNvPr id="16" name="Picture 15" descr="Text&#10;&#10;Description automatically generated">
            <a:extLst>
              <a:ext uri="{FF2B5EF4-FFF2-40B4-BE49-F238E27FC236}">
                <a16:creationId xmlns:a16="http://schemas.microsoft.com/office/drawing/2014/main" id="{52B83DAA-8CC2-4F4D-9425-1615BCFAE98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9740" y="4544188"/>
            <a:ext cx="6515486" cy="928666"/>
          </a:xfrm>
          <a:prstGeom prst="rect">
            <a:avLst/>
          </a:prstGeom>
        </p:spPr>
      </p:pic>
    </p:spTree>
    <p:extLst>
      <p:ext uri="{BB962C8B-B14F-4D97-AF65-F5344CB8AC3E}">
        <p14:creationId xmlns:p14="http://schemas.microsoft.com/office/powerpoint/2010/main" val="336920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31CB0F2-1F1B-45CA-81EE-FCFF42D248F8}"/>
              </a:ext>
            </a:extLst>
          </p:cNvPr>
          <p:cNvSpPr/>
          <p:nvPr/>
        </p:nvSpPr>
        <p:spPr>
          <a:xfrm>
            <a:off x="0" y="-4738"/>
            <a:ext cx="12192000" cy="2692520"/>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
        <p:nvSpPr>
          <p:cNvPr id="20" name="Rectangle 19">
            <a:extLst>
              <a:ext uri="{FF2B5EF4-FFF2-40B4-BE49-F238E27FC236}">
                <a16:creationId xmlns:a16="http://schemas.microsoft.com/office/drawing/2014/main" id="{E91DD432-E705-4464-A69E-C821F6534200}"/>
              </a:ext>
            </a:extLst>
          </p:cNvPr>
          <p:cNvSpPr/>
          <p:nvPr/>
        </p:nvSpPr>
        <p:spPr>
          <a:xfrm>
            <a:off x="2501900" y="4675215"/>
            <a:ext cx="7188199" cy="1593513"/>
          </a:xfrm>
          <a:prstGeom prst="rect">
            <a:avLst/>
          </a:prstGeom>
          <a:noFill/>
        </p:spPr>
        <p:txBody>
          <a:bodyPr wrap="square" lIns="0" tIns="0" rIns="0" bIns="0">
            <a:spAutoFit/>
          </a:bodyPr>
          <a:lstStyle/>
          <a:p>
            <a:pPr algn="ctr">
              <a:lnSpc>
                <a:spcPct val="150000"/>
              </a:lnSpc>
            </a:pPr>
            <a:r>
              <a:rPr lang="en-US" sz="2400">
                <a:solidFill>
                  <a:schemeClr val="tx1">
                    <a:lumMod val="85000"/>
                    <a:lumOff val="15000"/>
                  </a:schemeClr>
                </a:solidFill>
                <a:latin typeface="Arial" panose="020B0604020202020204" pitchFamily="34" charset="0"/>
                <a:ea typeface="Helvetica Neue Light" panose="02000403000000020004" pitchFamily="2" charset="0"/>
                <a:cs typeface="Arial" panose="020B0604020202020204" pitchFamily="34" charset="0"/>
              </a:rPr>
              <a:t>To help Commonwealth governments and institutions use technologies to improve and expand access to education and training</a:t>
            </a:r>
          </a:p>
        </p:txBody>
      </p:sp>
      <p:pic>
        <p:nvPicPr>
          <p:cNvPr id="13" name="Picture 12">
            <a:extLst>
              <a:ext uri="{FF2B5EF4-FFF2-40B4-BE49-F238E27FC236}">
                <a16:creationId xmlns:a16="http://schemas.microsoft.com/office/drawing/2014/main" id="{ABDD38D5-6B07-4BB8-8C96-59BFBE065C7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41001" y="2100909"/>
            <a:ext cx="2976553" cy="2478419"/>
          </a:xfrm>
          <a:prstGeom prst="rect">
            <a:avLst/>
          </a:prstGeom>
        </p:spPr>
      </p:pic>
      <p:pic>
        <p:nvPicPr>
          <p:cNvPr id="14" name="Picture 13">
            <a:extLst>
              <a:ext uri="{FF2B5EF4-FFF2-40B4-BE49-F238E27FC236}">
                <a16:creationId xmlns:a16="http://schemas.microsoft.com/office/drawing/2014/main" id="{F09DD081-A3A7-44D4-9524-8810113411D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255"/>
          <a:stretch/>
        </p:blipFill>
        <p:spPr>
          <a:xfrm>
            <a:off x="1422400" y="2096134"/>
            <a:ext cx="2984889" cy="2490792"/>
          </a:xfrm>
          <a:prstGeom prst="rect">
            <a:avLst/>
          </a:prstGeom>
        </p:spPr>
      </p:pic>
      <p:pic>
        <p:nvPicPr>
          <p:cNvPr id="15" name="Picture 14">
            <a:extLst>
              <a:ext uri="{FF2B5EF4-FFF2-40B4-BE49-F238E27FC236}">
                <a16:creationId xmlns:a16="http://schemas.microsoft.com/office/drawing/2014/main" id="{8FF41168-87FF-4908-8DC6-0F316475DA21}"/>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469674" y="2100909"/>
            <a:ext cx="3008448" cy="2486117"/>
          </a:xfrm>
          <a:prstGeom prst="rect">
            <a:avLst/>
          </a:prstGeom>
        </p:spPr>
      </p:pic>
      <p:pic>
        <p:nvPicPr>
          <p:cNvPr id="16" name="Picture 15">
            <a:extLst>
              <a:ext uri="{FF2B5EF4-FFF2-40B4-BE49-F238E27FC236}">
                <a16:creationId xmlns:a16="http://schemas.microsoft.com/office/drawing/2014/main" id="{F63B8383-3CAC-4659-9112-6F5DF2BBD7ED}"/>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568664" y="326602"/>
            <a:ext cx="6821592" cy="1705398"/>
          </a:xfrm>
          <a:prstGeom prst="rect">
            <a:avLst/>
          </a:prstGeom>
        </p:spPr>
      </p:pic>
    </p:spTree>
    <p:extLst>
      <p:ext uri="{BB962C8B-B14F-4D97-AF65-F5344CB8AC3E}">
        <p14:creationId xmlns:p14="http://schemas.microsoft.com/office/powerpoint/2010/main" val="536868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F180278-865F-4AF4-B622-8100B8449AD2}"/>
              </a:ext>
            </a:extLst>
          </p:cNvPr>
          <p:cNvSpPr/>
          <p:nvPr/>
        </p:nvSpPr>
        <p:spPr>
          <a:xfrm>
            <a:off x="0" y="2826326"/>
            <a:ext cx="12192000" cy="4031673"/>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pic>
        <p:nvPicPr>
          <p:cNvPr id="24" name="Picture 23">
            <a:extLst>
              <a:ext uri="{FF2B5EF4-FFF2-40B4-BE49-F238E27FC236}">
                <a16:creationId xmlns:a16="http://schemas.microsoft.com/office/drawing/2014/main" id="{464B4057-9025-43F0-86DB-0180C363CE8E}"/>
              </a:ext>
            </a:extLst>
          </p:cNvPr>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rcRect/>
          <a:stretch/>
        </p:blipFill>
        <p:spPr>
          <a:xfrm>
            <a:off x="4551597" y="1521825"/>
            <a:ext cx="3308755" cy="2646483"/>
          </a:xfrm>
          <a:prstGeom prst="rect">
            <a:avLst/>
          </a:prstGeom>
          <a:solidFill>
            <a:srgbClr val="FFFFFF">
              <a:shade val="85000"/>
            </a:srgbClr>
          </a:solidFill>
          <a:ln>
            <a:noFill/>
          </a:ln>
          <a:effectLst/>
        </p:spPr>
      </p:pic>
      <p:pic>
        <p:nvPicPr>
          <p:cNvPr id="29" name="Picture 28">
            <a:extLst>
              <a:ext uri="{FF2B5EF4-FFF2-40B4-BE49-F238E27FC236}">
                <a16:creationId xmlns:a16="http://schemas.microsoft.com/office/drawing/2014/main" id="{0CD0095A-39E3-4115-A46A-E3405838F39F}"/>
              </a:ext>
            </a:extLst>
          </p:cNvPr>
          <p:cNvPicPr>
            <a:picLocks noChangeAspect="1"/>
          </p:cNvPicPr>
          <p:nvPr/>
        </p:nvPicPr>
        <p:blipFill rotWithShape="1">
          <a:blip r:embed="rId5" cstate="email">
            <a:extLst>
              <a:ext uri="{BEBA8EAE-BF5A-486C-A8C5-ECC9F3942E4B}">
                <a14:imgProps xmlns:a14="http://schemas.microsoft.com/office/drawing/2010/main">
                  <a14:imgLayer r:embed="rId6">
                    <a14:imgEffect>
                      <a14:saturation sat="33000"/>
                    </a14:imgEffect>
                  </a14:imgLayer>
                </a14:imgProps>
              </a:ext>
              <a:ext uri="{28A0092B-C50C-407E-A947-70E740481C1C}">
                <a14:useLocalDpi xmlns:a14="http://schemas.microsoft.com/office/drawing/2010/main"/>
              </a:ext>
            </a:extLst>
          </a:blip>
          <a:srcRect/>
          <a:stretch/>
        </p:blipFill>
        <p:spPr>
          <a:xfrm>
            <a:off x="7956001" y="1509658"/>
            <a:ext cx="3161942" cy="2658652"/>
          </a:xfrm>
          <a:prstGeom prst="rect">
            <a:avLst/>
          </a:prstGeom>
          <a:solidFill>
            <a:srgbClr val="FFFFFF">
              <a:shade val="85000"/>
            </a:srgbClr>
          </a:solidFill>
          <a:ln>
            <a:noFill/>
          </a:ln>
          <a:effectLst/>
        </p:spPr>
      </p:pic>
      <p:pic>
        <p:nvPicPr>
          <p:cNvPr id="31" name="Picture 30">
            <a:extLst>
              <a:ext uri="{FF2B5EF4-FFF2-40B4-BE49-F238E27FC236}">
                <a16:creationId xmlns:a16="http://schemas.microsoft.com/office/drawing/2014/main" id="{7307980E-42F2-4EC3-A83B-97D464B93C6C}"/>
              </a:ext>
            </a:extLst>
          </p:cNvPr>
          <p:cNvPicPr>
            <a:picLocks noChangeAspect="1"/>
          </p:cNvPicPr>
          <p:nvPr/>
        </p:nvPicPr>
        <p:blipFill rotWithShape="1">
          <a:blip r:embed="rId7" cstate="email">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a:ext>
            </a:extLst>
          </a:blip>
          <a:srcRect/>
          <a:stretch/>
        </p:blipFill>
        <p:spPr>
          <a:xfrm>
            <a:off x="986973" y="1509439"/>
            <a:ext cx="3444652" cy="2658868"/>
          </a:xfrm>
          <a:prstGeom prst="rect">
            <a:avLst/>
          </a:prstGeom>
          <a:solidFill>
            <a:srgbClr val="FFFFFF">
              <a:shade val="85000"/>
            </a:srgbClr>
          </a:solidFill>
          <a:ln>
            <a:noFill/>
          </a:ln>
          <a:effectLst/>
        </p:spPr>
      </p:pic>
      <p:sp>
        <p:nvSpPr>
          <p:cNvPr id="32" name="object 3">
            <a:extLst>
              <a:ext uri="{FF2B5EF4-FFF2-40B4-BE49-F238E27FC236}">
                <a16:creationId xmlns:a16="http://schemas.microsoft.com/office/drawing/2014/main" id="{CF0826D1-35DA-418F-9EC9-BB233CE75087}"/>
              </a:ext>
            </a:extLst>
          </p:cNvPr>
          <p:cNvSpPr txBox="1">
            <a:spLocks/>
          </p:cNvSpPr>
          <p:nvPr/>
        </p:nvSpPr>
        <p:spPr>
          <a:xfrm>
            <a:off x="6346395" y="809960"/>
            <a:ext cx="2710850" cy="1121454"/>
          </a:xfrm>
          <a:prstGeom prst="rect">
            <a:avLst/>
          </a:prstGeom>
        </p:spPr>
        <p:txBody>
          <a:bodyPr vert="horz" wrap="square" lIns="0" tIns="12383" rIns="0" bIns="0" rtlCol="0">
            <a:spAutoFit/>
          </a:bodyPr>
          <a:lstStyle>
            <a:lvl1pPr>
              <a:defRPr sz="3550" b="1" i="0">
                <a:solidFill>
                  <a:srgbClr val="340388"/>
                </a:solidFill>
                <a:latin typeface="Arial"/>
                <a:ea typeface="+mj-ea"/>
                <a:cs typeface="Arial"/>
              </a:defRPr>
            </a:lvl1pPr>
          </a:lstStyle>
          <a:p>
            <a:pPr marL="9525" algn="ctr">
              <a:spcBef>
                <a:spcPts val="98"/>
              </a:spcBef>
            </a:pPr>
            <a:r>
              <a:rPr lang="en-US" sz="3300" kern="0" spc="-34">
                <a:solidFill>
                  <a:srgbClr val="FFFFFF"/>
                </a:solidFill>
                <a:latin typeface="Stone Sans ITC Std SemiBold" panose="02000703060000020004" pitchFamily="50" charset="0"/>
              </a:rPr>
              <a:t>$</a:t>
            </a:r>
          </a:p>
          <a:p>
            <a:pPr marL="9525" algn="ctr">
              <a:spcBef>
                <a:spcPts val="98"/>
              </a:spcBef>
            </a:pPr>
            <a:r>
              <a:rPr lang="en-US" sz="3113" kern="0">
                <a:latin typeface="Stone Sans ITC Std SemiBold" panose="02000703060000020004" pitchFamily="50" charset="0"/>
              </a:rPr>
              <a:t>                  </a:t>
            </a:r>
          </a:p>
        </p:txBody>
      </p:sp>
      <p:sp>
        <p:nvSpPr>
          <p:cNvPr id="16" name="Freeform 10">
            <a:extLst>
              <a:ext uri="{FF2B5EF4-FFF2-40B4-BE49-F238E27FC236}">
                <a16:creationId xmlns:a16="http://schemas.microsoft.com/office/drawing/2014/main" id="{7E98B192-C524-49E0-8E94-F384637DF7B0}"/>
              </a:ext>
            </a:extLst>
          </p:cNvPr>
          <p:cNvSpPr/>
          <p:nvPr/>
        </p:nvSpPr>
        <p:spPr>
          <a:xfrm>
            <a:off x="4766450" y="0"/>
            <a:ext cx="2906842" cy="1852467"/>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a:solidFill>
                  <a:srgbClr val="290089"/>
                </a:solidFill>
                <a:latin typeface="Open Sans" panose="020B0606030504020204" pitchFamily="34" charset="0"/>
                <a:ea typeface="Open Sans" panose="020B0606030504020204" pitchFamily="34" charset="0"/>
                <a:cs typeface="Open Sans" panose="020B0606030504020204" pitchFamily="34" charset="0"/>
              </a:rPr>
              <a:t>SOCIAL </a:t>
            </a:r>
          </a:p>
          <a:p>
            <a:pPr algn="ctr"/>
            <a:r>
              <a:rPr lang="en-CA" sz="2000" b="1">
                <a:solidFill>
                  <a:srgbClr val="290089"/>
                </a:solidFill>
                <a:latin typeface="Open Sans" panose="020B0606030504020204" pitchFamily="34" charset="0"/>
                <a:ea typeface="Open Sans" panose="020B0606030504020204" pitchFamily="34" charset="0"/>
                <a:cs typeface="Open Sans" panose="020B0606030504020204" pitchFamily="34" charset="0"/>
              </a:rPr>
              <a:t>INCLUSION</a:t>
            </a:r>
            <a:endParaRPr lang="en-US" sz="200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Freeform 12">
            <a:extLst>
              <a:ext uri="{FF2B5EF4-FFF2-40B4-BE49-F238E27FC236}">
                <a16:creationId xmlns:a16="http://schemas.microsoft.com/office/drawing/2014/main" id="{BB4483C6-7347-457E-BEB6-DDAAC8B738B1}"/>
              </a:ext>
            </a:extLst>
          </p:cNvPr>
          <p:cNvSpPr/>
          <p:nvPr/>
        </p:nvSpPr>
        <p:spPr>
          <a:xfrm>
            <a:off x="8146622" y="0"/>
            <a:ext cx="2806733" cy="1866752"/>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a:solidFill>
                  <a:srgbClr val="290089"/>
                </a:solidFill>
                <a:latin typeface="Open Sans" panose="020B0606030504020204" pitchFamily="34" charset="0"/>
                <a:ea typeface="Open Sans" panose="020B0606030504020204" pitchFamily="34" charset="0"/>
                <a:cs typeface="Open Sans" panose="020B0606030504020204" pitchFamily="34" charset="0"/>
              </a:rPr>
              <a:t>ENVIRONMENTAL CONSERVATION</a:t>
            </a:r>
            <a:endParaRPr lang="en-US" sz="200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Freeform 22">
            <a:extLst>
              <a:ext uri="{FF2B5EF4-FFF2-40B4-BE49-F238E27FC236}">
                <a16:creationId xmlns:a16="http://schemas.microsoft.com/office/drawing/2014/main" id="{FEEA4364-5A62-4A03-B031-F24BF5C863C0}"/>
              </a:ext>
            </a:extLst>
          </p:cNvPr>
          <p:cNvSpPr/>
          <p:nvPr/>
        </p:nvSpPr>
        <p:spPr>
          <a:xfrm>
            <a:off x="1321013" y="0"/>
            <a:ext cx="2824780" cy="1814109"/>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a:solidFill>
                  <a:srgbClr val="290089"/>
                </a:solidFill>
                <a:latin typeface="Open Sans" panose="020B0606030504020204" pitchFamily="34" charset="0"/>
                <a:ea typeface="Open Sans" panose="020B0606030504020204" pitchFamily="34" charset="0"/>
                <a:cs typeface="Open Sans" panose="020B0606030504020204" pitchFamily="34" charset="0"/>
              </a:rPr>
              <a:t>ECONOMIC EMPOWERMENT</a:t>
            </a:r>
            <a:endParaRPr lang="en-US" sz="200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a:extLst>
              <a:ext uri="{FF2B5EF4-FFF2-40B4-BE49-F238E27FC236}">
                <a16:creationId xmlns:a16="http://schemas.microsoft.com/office/drawing/2014/main" id="{BBB9AF50-920A-46A8-A0C6-7360CBE4CD70}"/>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659534" y="5297138"/>
            <a:ext cx="10725150" cy="1200150"/>
          </a:xfrm>
          <a:prstGeom prst="rect">
            <a:avLst/>
          </a:prstGeom>
        </p:spPr>
      </p:pic>
      <p:pic>
        <p:nvPicPr>
          <p:cNvPr id="13" name="Picture 12">
            <a:extLst>
              <a:ext uri="{FF2B5EF4-FFF2-40B4-BE49-F238E27FC236}">
                <a16:creationId xmlns:a16="http://schemas.microsoft.com/office/drawing/2014/main" id="{6EA914C8-5C9C-46CA-B864-D4C62A556BEB}"/>
              </a:ext>
            </a:extLst>
          </p:cNvPr>
          <p:cNvPicPr>
            <a:picLocks noChangeAspect="1"/>
          </p:cNvPicPr>
          <p:nvPr/>
        </p:nvPicPr>
        <p:blipFill>
          <a:blip r:embed="rId10" cstate="email">
            <a:extLst>
              <a:ext uri="{28A0092B-C50C-407E-A947-70E740481C1C}">
                <a14:useLocalDpi xmlns:a14="http://schemas.microsoft.com/office/drawing/2010/main"/>
              </a:ext>
            </a:extLst>
          </a:blip>
          <a:srcRect/>
          <a:stretch/>
        </p:blipFill>
        <p:spPr>
          <a:xfrm>
            <a:off x="5817638" y="4346942"/>
            <a:ext cx="776671" cy="1004607"/>
          </a:xfrm>
          <a:prstGeom prst="rect">
            <a:avLst/>
          </a:prstGeom>
        </p:spPr>
      </p:pic>
    </p:spTree>
    <p:extLst>
      <p:ext uri="{BB962C8B-B14F-4D97-AF65-F5344CB8AC3E}">
        <p14:creationId xmlns:p14="http://schemas.microsoft.com/office/powerpoint/2010/main" val="621686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person, standing, outdoor, academic costume&#10;&#10;Description automatically generated">
            <a:extLst>
              <a:ext uri="{FF2B5EF4-FFF2-40B4-BE49-F238E27FC236}">
                <a16:creationId xmlns:a16="http://schemas.microsoft.com/office/drawing/2014/main" id="{9DC51F4D-50DF-40B4-AC5C-60A28CE299ED}"/>
              </a:ext>
            </a:extLst>
          </p:cNvPr>
          <p:cNvPicPr>
            <a:picLocks noChangeAspect="1"/>
          </p:cNvPicPr>
          <p:nvPr/>
        </p:nvPicPr>
        <p:blipFill rotWithShape="1">
          <a:blip r:embed="rId2" cstate="email">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rcRect/>
          <a:stretch/>
        </p:blipFill>
        <p:spPr>
          <a:xfrm>
            <a:off x="1111213" y="-8064"/>
            <a:ext cx="3928872" cy="5349240"/>
          </a:xfrm>
          <a:prstGeom prst="rect">
            <a:avLst/>
          </a:prstGeom>
        </p:spPr>
      </p:pic>
      <p:pic>
        <p:nvPicPr>
          <p:cNvPr id="6" name="Picture 5" descr="A picture containing person&#10;&#10;Description automatically generated">
            <a:extLst>
              <a:ext uri="{FF2B5EF4-FFF2-40B4-BE49-F238E27FC236}">
                <a16:creationId xmlns:a16="http://schemas.microsoft.com/office/drawing/2014/main" id="{5C27B3D0-E6DD-4BBF-81C9-13BEB9C3501E}"/>
              </a:ext>
            </a:extLst>
          </p:cNvPr>
          <p:cNvPicPr>
            <a:picLocks noChangeAspect="1"/>
          </p:cNvPicPr>
          <p:nvPr/>
        </p:nvPicPr>
        <p:blipFill>
          <a:blip r:embed="rId4" cstate="email">
            <a:extLst>
              <a:ext uri="{BEBA8EAE-BF5A-486C-A8C5-ECC9F3942E4B}">
                <a14:imgProps xmlns:a14="http://schemas.microsoft.com/office/drawing/2010/main">
                  <a14:imgLayer r:embed="rId5">
                    <a14:imgEffect>
                      <a14:saturation sat="33000"/>
                    </a14:imgEffect>
                  </a14:imgLayer>
                </a14:imgProps>
              </a:ext>
              <a:ext uri="{28A0092B-C50C-407E-A947-70E740481C1C}">
                <a14:useLocalDpi xmlns:a14="http://schemas.microsoft.com/office/drawing/2010/main"/>
              </a:ext>
            </a:extLst>
          </a:blip>
          <a:stretch>
            <a:fillRect/>
          </a:stretch>
        </p:blipFill>
        <p:spPr>
          <a:xfrm>
            <a:off x="7220034" y="-8064"/>
            <a:ext cx="3928872" cy="5349240"/>
          </a:xfrm>
          <a:prstGeom prst="rect">
            <a:avLst/>
          </a:prstGeom>
        </p:spPr>
      </p:pic>
      <p:sp>
        <p:nvSpPr>
          <p:cNvPr id="17" name="Rectangle 16">
            <a:extLst>
              <a:ext uri="{FF2B5EF4-FFF2-40B4-BE49-F238E27FC236}">
                <a16:creationId xmlns:a16="http://schemas.microsoft.com/office/drawing/2014/main" id="{7F398189-D10A-429A-A678-CCA27B4B786A}"/>
              </a:ext>
            </a:extLst>
          </p:cNvPr>
          <p:cNvSpPr/>
          <p:nvPr/>
        </p:nvSpPr>
        <p:spPr>
          <a:xfrm>
            <a:off x="1111213" y="4248405"/>
            <a:ext cx="3928872" cy="1323439"/>
          </a:xfrm>
          <a:prstGeom prst="rect">
            <a:avLst/>
          </a:prstGeom>
          <a:solidFill>
            <a:schemeClr val="tx1"/>
          </a:solidFill>
          <a:effectLst/>
        </p:spPr>
        <p:txBody>
          <a:bodyPr wrap="square">
            <a:spAutoFit/>
          </a:bodyPr>
          <a:lstStyle/>
          <a:p>
            <a:pPr algn="ctr"/>
            <a:endParaRPr lang="en-US" sz="4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4000" b="1">
                <a:solidFill>
                  <a:schemeClr val="bg1"/>
                </a:solidFill>
                <a:latin typeface="Open Sans" panose="020B0606030504020204" pitchFamily="34" charset="0"/>
                <a:ea typeface="Open Sans" panose="020B0606030504020204" pitchFamily="34" charset="0"/>
                <a:cs typeface="Open Sans" panose="020B0606030504020204" pitchFamily="34" charset="0"/>
              </a:rPr>
              <a:t>Education</a:t>
            </a:r>
          </a:p>
        </p:txBody>
      </p:sp>
      <p:sp>
        <p:nvSpPr>
          <p:cNvPr id="26" name="Rectangle 25">
            <a:extLst>
              <a:ext uri="{FF2B5EF4-FFF2-40B4-BE49-F238E27FC236}">
                <a16:creationId xmlns:a16="http://schemas.microsoft.com/office/drawing/2014/main" id="{A3342A01-DEBD-4DEB-B873-54E654B5D0CD}"/>
              </a:ext>
            </a:extLst>
          </p:cNvPr>
          <p:cNvSpPr/>
          <p:nvPr/>
        </p:nvSpPr>
        <p:spPr>
          <a:xfrm>
            <a:off x="7220034" y="4248405"/>
            <a:ext cx="3928872" cy="1323439"/>
          </a:xfrm>
          <a:prstGeom prst="rect">
            <a:avLst/>
          </a:prstGeom>
          <a:solidFill>
            <a:schemeClr val="tx1"/>
          </a:solidFill>
          <a:effectLst/>
        </p:spPr>
        <p:txBody>
          <a:bodyPr wrap="square">
            <a:spAutoFit/>
          </a:bodyPr>
          <a:lstStyle/>
          <a:p>
            <a:pPr algn="ctr"/>
            <a:endParaRPr lang="en-US" sz="4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4000" b="1">
                <a:solidFill>
                  <a:schemeClr val="bg1"/>
                </a:solidFill>
                <a:latin typeface="Open Sans" panose="020B0606030504020204" pitchFamily="34" charset="0"/>
                <a:ea typeface="Open Sans" panose="020B0606030504020204" pitchFamily="34" charset="0"/>
                <a:cs typeface="Open Sans" panose="020B0606030504020204" pitchFamily="34" charset="0"/>
              </a:rPr>
              <a:t>Skills</a:t>
            </a:r>
          </a:p>
        </p:txBody>
      </p:sp>
      <p:sp>
        <p:nvSpPr>
          <p:cNvPr id="13" name="Rectangle 12">
            <a:extLst>
              <a:ext uri="{FF2B5EF4-FFF2-40B4-BE49-F238E27FC236}">
                <a16:creationId xmlns:a16="http://schemas.microsoft.com/office/drawing/2014/main" id="{7BAF1BC9-D206-4FFB-ACE6-0D583D2229CA}"/>
              </a:ext>
            </a:extLst>
          </p:cNvPr>
          <p:cNvSpPr/>
          <p:nvPr/>
        </p:nvSpPr>
        <p:spPr>
          <a:xfrm>
            <a:off x="14514" y="5949665"/>
            <a:ext cx="12192000" cy="584775"/>
          </a:xfrm>
          <a:prstGeom prst="rect">
            <a:avLst/>
          </a:prstGeom>
          <a:effectLst/>
        </p:spPr>
        <p:txBody>
          <a:bodyPr wrap="square">
            <a:spAutoFit/>
          </a:bodyPr>
          <a:lstStyle/>
          <a:p>
            <a:pPr algn="ctr"/>
            <a:r>
              <a:rPr lang="en-US" sz="3200" b="1">
                <a:latin typeface="Open Sans" panose="020B0606030504020204" pitchFamily="34" charset="0"/>
                <a:ea typeface="Open Sans" panose="020B0606030504020204" pitchFamily="34" charset="0"/>
                <a:cs typeface="Open Sans" panose="020B0606030504020204" pitchFamily="34" charset="0"/>
              </a:rPr>
              <a:t>Gender Equality  </a:t>
            </a:r>
          </a:p>
        </p:txBody>
      </p:sp>
      <p:sp>
        <p:nvSpPr>
          <p:cNvPr id="18" name="Rectangle 17">
            <a:extLst>
              <a:ext uri="{FF2B5EF4-FFF2-40B4-BE49-F238E27FC236}">
                <a16:creationId xmlns:a16="http://schemas.microsoft.com/office/drawing/2014/main" id="{F8FA4878-3836-470F-8956-210D77F782EC}"/>
              </a:ext>
            </a:extLst>
          </p:cNvPr>
          <p:cNvSpPr/>
          <p:nvPr/>
        </p:nvSpPr>
        <p:spPr>
          <a:xfrm>
            <a:off x="0" y="3721033"/>
            <a:ext cx="12192000" cy="1035368"/>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udea" panose="02000000000000000000" pitchFamily="50" charset="0"/>
              <a:ea typeface="PT Sans" panose="020B0503020203020204" pitchFamily="34" charset="0"/>
            </a:endParaRPr>
          </a:p>
        </p:txBody>
      </p:sp>
      <p:sp>
        <p:nvSpPr>
          <p:cNvPr id="15" name="TextBox 14">
            <a:extLst>
              <a:ext uri="{FF2B5EF4-FFF2-40B4-BE49-F238E27FC236}">
                <a16:creationId xmlns:a16="http://schemas.microsoft.com/office/drawing/2014/main" id="{B1BCD392-AF11-41EB-8CE6-FCD82D1BB9F2}"/>
              </a:ext>
            </a:extLst>
          </p:cNvPr>
          <p:cNvSpPr txBox="1"/>
          <p:nvPr/>
        </p:nvSpPr>
        <p:spPr>
          <a:xfrm>
            <a:off x="0" y="3909718"/>
            <a:ext cx="12192000" cy="615553"/>
          </a:xfrm>
          <a:prstGeom prst="rect">
            <a:avLst/>
          </a:prstGeom>
          <a:noFill/>
          <a:ln>
            <a:noFill/>
          </a:ln>
        </p:spPr>
        <p:txBody>
          <a:bodyPr wrap="square" lIns="0" tIns="0" rIns="0" bIns="0" rtlCol="0" anchor="ctr" anchorCtr="0">
            <a:spAutoFit/>
          </a:bodyPr>
          <a:lstStyle>
            <a:defPPr>
              <a:defRPr lang="en-US"/>
            </a:defPPr>
            <a:lvl1pPr algn="ctr">
              <a:defRPr sz="3200" b="1">
                <a:solidFill>
                  <a:schemeClr val="bg1"/>
                </a:solidFill>
                <a:latin typeface="Oscine" panose="020B0506040202020204" pitchFamily="34" charset="0"/>
                <a:ea typeface="PT Sans" panose="020B0503020203020204" pitchFamily="34" charset="0"/>
                <a:cs typeface="Oscine" panose="020B0506040202020204" pitchFamily="34" charset="0"/>
              </a:defRPr>
            </a:lvl1pPr>
          </a:lstStyle>
          <a:p>
            <a:r>
              <a:rPr lang="en-US" sz="4000" b="0">
                <a:latin typeface="Open Sans" panose="020B0606030504020204" pitchFamily="34" charset="0"/>
                <a:ea typeface="Open Sans" panose="020B0606030504020204" pitchFamily="34" charset="0"/>
                <a:cs typeface="Open Sans" panose="020B0606030504020204" pitchFamily="34" charset="0"/>
              </a:rPr>
              <a:t>PROGRAMME SECTORS</a:t>
            </a:r>
          </a:p>
        </p:txBody>
      </p:sp>
      <p:pic>
        <p:nvPicPr>
          <p:cNvPr id="19" name="Picture 18">
            <a:extLst>
              <a:ext uri="{FF2B5EF4-FFF2-40B4-BE49-F238E27FC236}">
                <a16:creationId xmlns:a16="http://schemas.microsoft.com/office/drawing/2014/main" id="{33C00970-376F-4A21-B653-FE3820CEDCCB}"/>
              </a:ext>
            </a:extLst>
          </p:cNvPr>
          <p:cNvPicPr>
            <a:picLocks noChangeAspect="1"/>
          </p:cNvPicPr>
          <p:nvPr/>
        </p:nvPicPr>
        <p:blipFill>
          <a:blip r:embed="rId6" cstate="email">
            <a:extLst>
              <a:ext uri="{28A0092B-C50C-407E-A947-70E740481C1C}">
                <a14:useLocalDpi xmlns:a14="http://schemas.microsoft.com/office/drawing/2010/main"/>
              </a:ext>
            </a:extLst>
          </a:blip>
          <a:srcRect/>
          <a:stretch/>
        </p:blipFill>
        <p:spPr>
          <a:xfrm>
            <a:off x="5820386" y="3055829"/>
            <a:ext cx="609444" cy="788303"/>
          </a:xfrm>
          <a:prstGeom prst="rect">
            <a:avLst/>
          </a:prstGeom>
        </p:spPr>
      </p:pic>
    </p:spTree>
    <p:extLst>
      <p:ext uri="{BB962C8B-B14F-4D97-AF65-F5344CB8AC3E}">
        <p14:creationId xmlns:p14="http://schemas.microsoft.com/office/powerpoint/2010/main" val="1298390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7" name="Picture 26" descr="A picture containing person, group&#10;&#10;Description automatically generated">
            <a:extLst>
              <a:ext uri="{FF2B5EF4-FFF2-40B4-BE49-F238E27FC236}">
                <a16:creationId xmlns:a16="http://schemas.microsoft.com/office/drawing/2014/main" id="{BFA16501-70E6-4EDB-B539-FE0EA1F651DF}"/>
              </a:ext>
            </a:extLst>
          </p:cNvPr>
          <p:cNvPicPr>
            <a:picLocks noChangeAspect="1"/>
          </p:cNvPicPr>
          <p:nvPr/>
        </p:nvPicPr>
        <p:blipFill rotWithShape="1">
          <a:blip r:embed="rId2" cstate="email">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rcRect/>
          <a:stretch/>
        </p:blipFill>
        <p:spPr>
          <a:xfrm>
            <a:off x="0" y="4105846"/>
            <a:ext cx="2139146" cy="2760303"/>
          </a:xfrm>
          <a:prstGeom prst="rect">
            <a:avLst/>
          </a:prstGeom>
        </p:spPr>
      </p:pic>
      <p:pic>
        <p:nvPicPr>
          <p:cNvPr id="25" name="Picture 24" descr="A group of women looking at a computer&#10;&#10;Description automatically generated with medium confidence">
            <a:extLst>
              <a:ext uri="{FF2B5EF4-FFF2-40B4-BE49-F238E27FC236}">
                <a16:creationId xmlns:a16="http://schemas.microsoft.com/office/drawing/2014/main" id="{CEF82447-B86F-43C5-ABC2-B52515B202E7}"/>
              </a:ext>
            </a:extLst>
          </p:cNvPr>
          <p:cNvPicPr>
            <a:picLocks noChangeAspect="1"/>
          </p:cNvPicPr>
          <p:nvPr/>
        </p:nvPicPr>
        <p:blipFill rotWithShape="1">
          <a:blip r:embed="rId4" cstate="email">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a:ext>
            </a:extLst>
          </a:blip>
          <a:srcRect/>
          <a:stretch/>
        </p:blipFill>
        <p:spPr>
          <a:xfrm>
            <a:off x="1" y="-8149"/>
            <a:ext cx="4370952" cy="2760304"/>
          </a:xfrm>
          <a:prstGeom prst="rect">
            <a:avLst/>
          </a:prstGeom>
        </p:spPr>
      </p:pic>
      <p:pic>
        <p:nvPicPr>
          <p:cNvPr id="17" name="Picture 16">
            <a:extLst>
              <a:ext uri="{FF2B5EF4-FFF2-40B4-BE49-F238E27FC236}">
                <a16:creationId xmlns:a16="http://schemas.microsoft.com/office/drawing/2014/main" id="{4C46E8EC-4371-4E31-B43B-136BB1341CDB}"/>
              </a:ext>
            </a:extLst>
          </p:cNvPr>
          <p:cNvPicPr>
            <a:picLocks noChangeAspect="1"/>
          </p:cNvPicPr>
          <p:nvPr/>
        </p:nvPicPr>
        <p:blipFill rotWithShape="1">
          <a:blip r:embed="rId6" cstate="email">
            <a:extLst>
              <a:ext uri="{BEBA8EAE-BF5A-486C-A8C5-ECC9F3942E4B}">
                <a14:imgProps xmlns:a14="http://schemas.microsoft.com/office/drawing/2010/main">
                  <a14:imgLayer r:embed="rId7">
                    <a14:imgEffect>
                      <a14:saturation sat="33000"/>
                    </a14:imgEffect>
                  </a14:imgLayer>
                </a14:imgProps>
              </a:ext>
              <a:ext uri="{28A0092B-C50C-407E-A947-70E740481C1C}">
                <a14:useLocalDpi xmlns:a14="http://schemas.microsoft.com/office/drawing/2010/main"/>
              </a:ext>
            </a:extLst>
          </a:blip>
          <a:srcRect/>
          <a:stretch/>
        </p:blipFill>
        <p:spPr>
          <a:xfrm>
            <a:off x="4577002" y="0"/>
            <a:ext cx="4907206" cy="2760313"/>
          </a:xfrm>
          <a:prstGeom prst="rect">
            <a:avLst/>
          </a:prstGeom>
        </p:spPr>
      </p:pic>
      <p:pic>
        <p:nvPicPr>
          <p:cNvPr id="16" name="Picture 15" descr="A person in a red dress walking a group of sheep in a grassy field&#10;&#10;Description automatically generated with low confidence">
            <a:extLst>
              <a:ext uri="{FF2B5EF4-FFF2-40B4-BE49-F238E27FC236}">
                <a16:creationId xmlns:a16="http://schemas.microsoft.com/office/drawing/2014/main" id="{68EF5422-8455-419B-95BE-CFEFBEDD8CBA}"/>
              </a:ext>
            </a:extLst>
          </p:cNvPr>
          <p:cNvPicPr>
            <a:picLocks noChangeAspect="1"/>
          </p:cNvPicPr>
          <p:nvPr/>
        </p:nvPicPr>
        <p:blipFill rotWithShape="1">
          <a:blip r:embed="rId8" cstate="email">
            <a:extLst>
              <a:ext uri="{BEBA8EAE-BF5A-486C-A8C5-ECC9F3942E4B}">
                <a14:imgProps xmlns:a14="http://schemas.microsoft.com/office/drawing/2010/main">
                  <a14:imgLayer r:embed="rId9">
                    <a14:imgEffect>
                      <a14:saturation sat="33000"/>
                    </a14:imgEffect>
                  </a14:imgLayer>
                </a14:imgProps>
              </a:ext>
              <a:ext uri="{28A0092B-C50C-407E-A947-70E740481C1C}">
                <a14:useLocalDpi xmlns:a14="http://schemas.microsoft.com/office/drawing/2010/main"/>
              </a:ext>
            </a:extLst>
          </a:blip>
          <a:srcRect/>
          <a:stretch/>
        </p:blipFill>
        <p:spPr>
          <a:xfrm>
            <a:off x="2326436" y="4097681"/>
            <a:ext cx="4771045" cy="2760319"/>
          </a:xfrm>
          <a:prstGeom prst="rect">
            <a:avLst/>
          </a:prstGeom>
        </p:spPr>
      </p:pic>
      <p:pic>
        <p:nvPicPr>
          <p:cNvPr id="18" name="Picture 17" descr="A group of people sitting on the ground&#10;&#10;Description automatically generated with low confidence">
            <a:extLst>
              <a:ext uri="{FF2B5EF4-FFF2-40B4-BE49-F238E27FC236}">
                <a16:creationId xmlns:a16="http://schemas.microsoft.com/office/drawing/2014/main" id="{A5B856B8-1FE3-4F3B-88B1-86E23EE29B3D}"/>
              </a:ext>
            </a:extLst>
          </p:cNvPr>
          <p:cNvPicPr>
            <a:picLocks noChangeAspect="1"/>
          </p:cNvPicPr>
          <p:nvPr/>
        </p:nvPicPr>
        <p:blipFill rotWithShape="1">
          <a:blip r:embed="rId10" cstate="print">
            <a:extLst>
              <a:ext uri="{BEBA8EAE-BF5A-486C-A8C5-ECC9F3942E4B}">
                <a14:imgProps xmlns:a14="http://schemas.microsoft.com/office/drawing/2010/main">
                  <a14:imgLayer r:embed="rId11">
                    <a14:imgEffect>
                      <a14:saturation sat="33000"/>
                    </a14:imgEffect>
                  </a14:imgLayer>
                </a14:imgProps>
              </a:ext>
              <a:ext uri="{28A0092B-C50C-407E-A947-70E740481C1C}">
                <a14:useLocalDpi xmlns:a14="http://schemas.microsoft.com/office/drawing/2010/main"/>
              </a:ext>
            </a:extLst>
          </a:blip>
          <a:srcRect/>
          <a:stretch/>
        </p:blipFill>
        <p:spPr>
          <a:xfrm>
            <a:off x="7284777" y="4097687"/>
            <a:ext cx="4907222" cy="2760313"/>
          </a:xfrm>
          <a:prstGeom prst="rect">
            <a:avLst/>
          </a:prstGeom>
          <a:noFill/>
        </p:spPr>
      </p:pic>
      <p:pic>
        <p:nvPicPr>
          <p:cNvPr id="23" name="Picture 22" descr="A group of people wearing masks&#10;&#10;Description automatically generated with low confidence">
            <a:extLst>
              <a:ext uri="{FF2B5EF4-FFF2-40B4-BE49-F238E27FC236}">
                <a16:creationId xmlns:a16="http://schemas.microsoft.com/office/drawing/2014/main" id="{83C70193-DD00-454C-AE62-56E2CEA2C80E}"/>
              </a:ext>
            </a:extLst>
          </p:cNvPr>
          <p:cNvPicPr>
            <a:picLocks noChangeAspect="1"/>
          </p:cNvPicPr>
          <p:nvPr/>
        </p:nvPicPr>
        <p:blipFill rotWithShape="1">
          <a:blip r:embed="rId12" cstate="email">
            <a:extLst>
              <a:ext uri="{BEBA8EAE-BF5A-486C-A8C5-ECC9F3942E4B}">
                <a14:imgProps xmlns:a14="http://schemas.microsoft.com/office/drawing/2010/main">
                  <a14:imgLayer r:embed="rId13">
                    <a14:imgEffect>
                      <a14:saturation sat="33000"/>
                    </a14:imgEffect>
                  </a14:imgLayer>
                </a14:imgProps>
              </a:ext>
              <a:ext uri="{28A0092B-C50C-407E-A947-70E740481C1C}">
                <a14:useLocalDpi xmlns:a14="http://schemas.microsoft.com/office/drawing/2010/main"/>
              </a:ext>
            </a:extLst>
          </a:blip>
          <a:srcRect/>
          <a:stretch/>
        </p:blipFill>
        <p:spPr>
          <a:xfrm>
            <a:off x="9663017" y="0"/>
            <a:ext cx="2528983" cy="2760304"/>
          </a:xfrm>
          <a:prstGeom prst="rect">
            <a:avLst/>
          </a:prstGeom>
        </p:spPr>
      </p:pic>
      <p:sp>
        <p:nvSpPr>
          <p:cNvPr id="9" name="Rectangle 8">
            <a:extLst>
              <a:ext uri="{FF2B5EF4-FFF2-40B4-BE49-F238E27FC236}">
                <a16:creationId xmlns:a16="http://schemas.microsoft.com/office/drawing/2014/main" id="{F87A302D-D1D2-4376-ACB6-ED822BD22F96}"/>
              </a:ext>
            </a:extLst>
          </p:cNvPr>
          <p:cNvSpPr/>
          <p:nvPr/>
        </p:nvSpPr>
        <p:spPr>
          <a:xfrm>
            <a:off x="0" y="2623128"/>
            <a:ext cx="12192000" cy="1597890"/>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13" name="TextBox 12">
            <a:extLst>
              <a:ext uri="{FF2B5EF4-FFF2-40B4-BE49-F238E27FC236}">
                <a16:creationId xmlns:a16="http://schemas.microsoft.com/office/drawing/2014/main" id="{117575F4-45DD-4A9B-BC0E-63A49CB46B7B}"/>
              </a:ext>
            </a:extLst>
          </p:cNvPr>
          <p:cNvSpPr txBox="1"/>
          <p:nvPr/>
        </p:nvSpPr>
        <p:spPr>
          <a:xfrm>
            <a:off x="203200" y="2420465"/>
            <a:ext cx="11798300" cy="2000548"/>
          </a:xfrm>
          <a:prstGeom prst="rect">
            <a:avLst/>
          </a:prstGeom>
          <a:solidFill>
            <a:schemeClr val="bg1">
              <a:alpha val="62000"/>
            </a:schemeClr>
          </a:solidFill>
        </p:spPr>
        <p:txBody>
          <a:bodyPr wrap="square">
            <a:spAutoFit/>
          </a:bodyPr>
          <a:lstStyle/>
          <a:p>
            <a:pPr algn="ctr"/>
            <a:endParaRPr lang="en-US" sz="4000">
              <a:latin typeface="Open Sans" panose="020B0606030504020204" pitchFamily="34" charset="0"/>
              <a:ea typeface="Open Sans" panose="020B0606030504020204" pitchFamily="34" charset="0"/>
              <a:cs typeface="Open Sans" panose="020B0606030504020204" pitchFamily="34" charset="0"/>
            </a:endParaRPr>
          </a:p>
          <a:p>
            <a:pPr algn="ctr"/>
            <a:r>
              <a:rPr lang="en-US" sz="4400">
                <a:latin typeface="Open Sans" panose="020B0606030504020204" pitchFamily="34" charset="0"/>
                <a:ea typeface="Open Sans" panose="020B0606030504020204" pitchFamily="34" charset="0"/>
                <a:cs typeface="Open Sans" panose="020B0606030504020204" pitchFamily="34" charset="0"/>
              </a:rPr>
              <a:t>Leveraging new and existing technologies</a:t>
            </a:r>
          </a:p>
          <a:p>
            <a:pPr algn="ctr"/>
            <a:endParaRPr lang="en-US" sz="4000"/>
          </a:p>
        </p:txBody>
      </p:sp>
    </p:spTree>
    <p:extLst>
      <p:ext uri="{BB962C8B-B14F-4D97-AF65-F5344CB8AC3E}">
        <p14:creationId xmlns:p14="http://schemas.microsoft.com/office/powerpoint/2010/main" val="3657678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81038D5E-EECB-D2A5-D6EC-34BCF7CC8581}"/>
              </a:ext>
            </a:extLst>
          </p:cNvPr>
          <p:cNvPicPr>
            <a:picLocks noGrp="1" noChangeAspect="1"/>
          </p:cNvPicPr>
          <p:nvPr>
            <p:ph idx="4294967295"/>
          </p:nvPr>
        </p:nvPicPr>
        <p:blipFill>
          <a:blip r:embed="rId2"/>
          <a:stretch>
            <a:fillRect/>
          </a:stretch>
        </p:blipFill>
        <p:spPr>
          <a:xfrm>
            <a:off x="3937000" y="0"/>
            <a:ext cx="8613775" cy="5672840"/>
          </a:xfrm>
        </p:spPr>
      </p:pic>
      <p:sp>
        <p:nvSpPr>
          <p:cNvPr id="6" name="TextBox 5">
            <a:extLst>
              <a:ext uri="{FF2B5EF4-FFF2-40B4-BE49-F238E27FC236}">
                <a16:creationId xmlns:a16="http://schemas.microsoft.com/office/drawing/2014/main" id="{01043E44-EDDE-26EE-C2E1-0746DEEF0411}"/>
              </a:ext>
            </a:extLst>
          </p:cNvPr>
          <p:cNvSpPr txBox="1"/>
          <p:nvPr/>
        </p:nvSpPr>
        <p:spPr>
          <a:xfrm>
            <a:off x="590137" y="6045200"/>
            <a:ext cx="10325391" cy="369332"/>
          </a:xfrm>
          <a:prstGeom prst="rect">
            <a:avLst/>
          </a:prstGeom>
          <a:noFill/>
        </p:spPr>
        <p:txBody>
          <a:bodyPr wrap="none" rtlCol="0">
            <a:spAutoFit/>
          </a:bodyPr>
          <a:lstStyle/>
          <a:p>
            <a:r>
              <a:rPr lang="en-US" dirty="0"/>
              <a:t>Source: </a:t>
            </a:r>
            <a:r>
              <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https://worldpopulationreview.com/country-rankings/median-age</a:t>
            </a:r>
            <a:r>
              <a:rPr lang="en-US" dirty="0"/>
              <a:t> ,Retrieved on 20 November 2023 </a:t>
            </a:r>
          </a:p>
        </p:txBody>
      </p:sp>
      <p:sp>
        <p:nvSpPr>
          <p:cNvPr id="2" name="Title 1">
            <a:extLst>
              <a:ext uri="{FF2B5EF4-FFF2-40B4-BE49-F238E27FC236}">
                <a16:creationId xmlns:a16="http://schemas.microsoft.com/office/drawing/2014/main" id="{27F6CC0D-1C3A-6F16-75EB-E54B0C4BEB56}"/>
              </a:ext>
            </a:extLst>
          </p:cNvPr>
          <p:cNvSpPr>
            <a:spLocks noGrp="1"/>
          </p:cNvSpPr>
          <p:nvPr>
            <p:ph type="title"/>
          </p:nvPr>
        </p:nvSpPr>
        <p:spPr>
          <a:xfrm>
            <a:off x="469900" y="3049938"/>
            <a:ext cx="4533900" cy="1325563"/>
          </a:xfrm>
        </p:spPr>
        <p:txBody>
          <a:bodyPr/>
          <a:lstStyle/>
          <a:p>
            <a:r>
              <a:rPr lang="en-US" dirty="0"/>
              <a:t>World Median Age by Country - 2020</a:t>
            </a:r>
          </a:p>
        </p:txBody>
      </p:sp>
    </p:spTree>
    <p:extLst>
      <p:ext uri="{BB962C8B-B14F-4D97-AF65-F5344CB8AC3E}">
        <p14:creationId xmlns:p14="http://schemas.microsoft.com/office/powerpoint/2010/main" val="41595417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2ED2A-4880-6BD3-A224-6EC098963A7B}"/>
              </a:ext>
            </a:extLst>
          </p:cNvPr>
          <p:cNvSpPr>
            <a:spLocks noGrp="1"/>
          </p:cNvSpPr>
          <p:nvPr>
            <p:ph type="title"/>
          </p:nvPr>
        </p:nvSpPr>
        <p:spPr/>
        <p:txBody>
          <a:bodyPr/>
          <a:lstStyle/>
          <a:p>
            <a:r>
              <a:rPr lang="en-US" dirty="0"/>
              <a:t>AU Agenda 2063</a:t>
            </a:r>
            <a:endParaRPr lang="en-CA" dirty="0"/>
          </a:p>
        </p:txBody>
      </p:sp>
      <p:sp>
        <p:nvSpPr>
          <p:cNvPr id="8" name="Content Placeholder 7">
            <a:extLst>
              <a:ext uri="{FF2B5EF4-FFF2-40B4-BE49-F238E27FC236}">
                <a16:creationId xmlns:a16="http://schemas.microsoft.com/office/drawing/2014/main" id="{1579BE16-007F-E782-ED6A-ECE78590EE9F}"/>
              </a:ext>
            </a:extLst>
          </p:cNvPr>
          <p:cNvSpPr>
            <a:spLocks noGrp="1"/>
          </p:cNvSpPr>
          <p:nvPr>
            <p:ph type="body" sz="quarter" idx="13"/>
          </p:nvPr>
        </p:nvSpPr>
        <p:spPr>
          <a:xfrm>
            <a:off x="4233333" y="1768110"/>
            <a:ext cx="7120467" cy="4181475"/>
          </a:xfrm>
        </p:spPr>
        <p:txBody>
          <a:bodyPr>
            <a:normAutofit fontScale="92500" lnSpcReduction="10000"/>
          </a:bodyPr>
          <a:lstStyle/>
          <a:p>
            <a:r>
              <a:rPr lang="en-US" dirty="0"/>
              <a:t>Well-developed ICT infrastructure for skills development</a:t>
            </a:r>
          </a:p>
          <a:p>
            <a:r>
              <a:rPr lang="en-US" dirty="0"/>
              <a:t>Guaranteed full access to education, training, skills for youth</a:t>
            </a:r>
          </a:p>
          <a:p>
            <a:r>
              <a:rPr lang="en-US" dirty="0"/>
              <a:t>Strengthen TVET through scaled up investments, establishment of a pool of high-quality TVET </a:t>
            </a:r>
            <a:r>
              <a:rPr lang="en-US" dirty="0" err="1"/>
              <a:t>centres</a:t>
            </a:r>
            <a:r>
              <a:rPr lang="en-US" dirty="0"/>
              <a:t> across Africa.</a:t>
            </a:r>
          </a:p>
          <a:p>
            <a:r>
              <a:rPr lang="en-US" dirty="0"/>
              <a:t> Improve the employability and entrepreneurship of especially youth and women, and closing the skills gap across the continent</a:t>
            </a:r>
            <a:endParaRPr lang="en-CA" dirty="0"/>
          </a:p>
        </p:txBody>
      </p:sp>
      <p:pic>
        <p:nvPicPr>
          <p:cNvPr id="11" name="Content Placeholder 10">
            <a:extLst>
              <a:ext uri="{FF2B5EF4-FFF2-40B4-BE49-F238E27FC236}">
                <a16:creationId xmlns:a16="http://schemas.microsoft.com/office/drawing/2014/main" id="{55161072-54B8-0D6A-98CF-849DA5ECB0DC}"/>
              </a:ext>
            </a:extLst>
          </p:cNvPr>
          <p:cNvPicPr>
            <a:picLocks noGrp="1" noChangeAspect="1"/>
          </p:cNvPicPr>
          <p:nvPr>
            <p:ph sz="half" idx="4294967295"/>
          </p:nvPr>
        </p:nvPicPr>
        <p:blipFill>
          <a:blip r:embed="rId2" cstate="screen">
            <a:extLst>
              <a:ext uri="{28A0092B-C50C-407E-A947-70E740481C1C}">
                <a14:useLocalDpi xmlns:a14="http://schemas.microsoft.com/office/drawing/2010/main"/>
              </a:ext>
            </a:extLst>
          </a:blip>
          <a:stretch>
            <a:fillRect/>
          </a:stretch>
        </p:blipFill>
        <p:spPr>
          <a:xfrm>
            <a:off x="0" y="1768110"/>
            <a:ext cx="3812916" cy="4385733"/>
          </a:xfrm>
        </p:spPr>
      </p:pic>
      <p:sp>
        <p:nvSpPr>
          <p:cNvPr id="13" name="TextBox 12">
            <a:extLst>
              <a:ext uri="{FF2B5EF4-FFF2-40B4-BE49-F238E27FC236}">
                <a16:creationId xmlns:a16="http://schemas.microsoft.com/office/drawing/2014/main" id="{0DA8B59E-4410-1F2F-4F57-A5ED2BA0390E}"/>
              </a:ext>
            </a:extLst>
          </p:cNvPr>
          <p:cNvSpPr txBox="1"/>
          <p:nvPr/>
        </p:nvSpPr>
        <p:spPr>
          <a:xfrm>
            <a:off x="423333" y="6362066"/>
            <a:ext cx="6493934" cy="261610"/>
          </a:xfrm>
          <a:prstGeom prst="rect">
            <a:avLst/>
          </a:prstGeom>
          <a:noFill/>
        </p:spPr>
        <p:txBody>
          <a:bodyPr wrap="square">
            <a:spAutoFit/>
          </a:bodyPr>
          <a:lstStyle/>
          <a:p>
            <a:r>
              <a:rPr lang="en-CA" sz="1050" dirty="0"/>
              <a:t>Source:  </a:t>
            </a:r>
            <a:r>
              <a:rPr lang="en-CA" sz="1050" dirty="0">
                <a:hlinkClick r:id="rId3"/>
              </a:rPr>
              <a:t>https://au.int/sites/default/files/documents/36204-doc-agenda2063_popular_version_en.pdf</a:t>
            </a:r>
            <a:r>
              <a:rPr lang="en-CA" sz="1050" dirty="0"/>
              <a:t> </a:t>
            </a:r>
          </a:p>
        </p:txBody>
      </p:sp>
    </p:spTree>
    <p:extLst>
      <p:ext uri="{BB962C8B-B14F-4D97-AF65-F5344CB8AC3E}">
        <p14:creationId xmlns:p14="http://schemas.microsoft.com/office/powerpoint/2010/main" val="1188903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95534" y="3429000"/>
            <a:ext cx="4876800" cy="1325563"/>
          </a:xfrm>
        </p:spPr>
        <p:txBody>
          <a:bodyPr>
            <a:normAutofit fontScale="90000"/>
          </a:bodyPr>
          <a:lstStyle/>
          <a:p>
            <a:pPr algn="ctr"/>
            <a:r>
              <a:rPr lang="en-CA" dirty="0"/>
              <a:t>Youth Unemployment - Kenya </a:t>
            </a:r>
          </a:p>
        </p:txBody>
      </p:sp>
      <p:graphicFrame>
        <p:nvGraphicFramePr>
          <p:cNvPr id="8" name="Chart 7">
            <a:extLst>
              <a:ext uri="{FF2B5EF4-FFF2-40B4-BE49-F238E27FC236}">
                <a16:creationId xmlns:a16="http://schemas.microsoft.com/office/drawing/2014/main" id="{E46ECC7E-D241-4E4A-A580-3AD970832659}"/>
              </a:ext>
            </a:extLst>
          </p:cNvPr>
          <p:cNvGraphicFramePr>
            <a:graphicFrameLocks/>
          </p:cNvGraphicFramePr>
          <p:nvPr>
            <p:extLst>
              <p:ext uri="{D42A27DB-BD31-4B8C-83A1-F6EECF244321}">
                <p14:modId xmlns:p14="http://schemas.microsoft.com/office/powerpoint/2010/main" val="118038062"/>
              </p:ext>
            </p:extLst>
          </p:nvPr>
        </p:nvGraphicFramePr>
        <p:xfrm>
          <a:off x="641257" y="300680"/>
          <a:ext cx="8206409" cy="5744519"/>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E652D44C-F92C-4FC9-84E5-DD48134BA624}"/>
              </a:ext>
            </a:extLst>
          </p:cNvPr>
          <p:cNvSpPr txBox="1"/>
          <p:nvPr/>
        </p:nvSpPr>
        <p:spPr>
          <a:xfrm>
            <a:off x="641257" y="6290407"/>
            <a:ext cx="7924800" cy="400110"/>
          </a:xfrm>
          <a:prstGeom prst="rect">
            <a:avLst/>
          </a:prstGeom>
          <a:noFill/>
        </p:spPr>
        <p:txBody>
          <a:bodyPr wrap="square" rtlCol="0">
            <a:spAutoFit/>
          </a:bodyPr>
          <a:lstStyle/>
          <a:p>
            <a:r>
              <a:rPr lang="en-CA" sz="1000" dirty="0"/>
              <a:t>Source: </a:t>
            </a:r>
            <a:r>
              <a:rPr lang="en-CA" sz="1000" dirty="0">
                <a:hlinkClick r:id="rId4"/>
              </a:rPr>
              <a:t>data.worldbank.org</a:t>
            </a:r>
            <a:r>
              <a:rPr lang="en-CA" sz="1000" dirty="0"/>
              <a:t>, retrieved and compiled on 27 October 2023</a:t>
            </a:r>
          </a:p>
          <a:p>
            <a:r>
              <a:rPr lang="en-CA" sz="1000" dirty="0"/>
              <a:t> </a:t>
            </a:r>
          </a:p>
        </p:txBody>
      </p:sp>
    </p:spTree>
    <p:extLst>
      <p:ext uri="{BB962C8B-B14F-4D97-AF65-F5344CB8AC3E}">
        <p14:creationId xmlns:p14="http://schemas.microsoft.com/office/powerpoint/2010/main" val="171553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30BC3BCE6840B33B458BDA8B7D8A" ma:contentTypeVersion="15" ma:contentTypeDescription="Create a new document." ma:contentTypeScope="" ma:versionID="c770b5c99b9297366daf5012556dcbe3">
  <xsd:schema xmlns:xsd="http://www.w3.org/2001/XMLSchema" xmlns:xs="http://www.w3.org/2001/XMLSchema" xmlns:p="http://schemas.microsoft.com/office/2006/metadata/properties" xmlns:ns3="a89af2f0-31a4-49b1-b200-1149bf6ecb54" xmlns:ns4="a19972c2-ecab-4751-a6bc-56b9bf065da2" targetNamespace="http://schemas.microsoft.com/office/2006/metadata/properties" ma:root="true" ma:fieldsID="cfac5cf98c487d175fcc5c691f9ac5f2" ns3:_="" ns4:_="">
    <xsd:import namespace="a89af2f0-31a4-49b1-b200-1149bf6ecb54"/>
    <xsd:import namespace="a19972c2-ecab-4751-a6bc-56b9bf065da2"/>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EventHashCode" minOccurs="0"/>
                <xsd:element ref="ns3:MediaServiceGenerationTime" minOccurs="0"/>
                <xsd:element ref="ns4:SharedWithUsers" minOccurs="0"/>
                <xsd:element ref="ns4:SharedWithDetails" minOccurs="0"/>
                <xsd:element ref="ns4:SharingHintHash" minOccurs="0"/>
                <xsd:element ref="ns3:MediaServiceOCR" minOccurs="0"/>
                <xsd:element ref="ns3:MediaServiceAutoKeyPoints" minOccurs="0"/>
                <xsd:element ref="ns3:MediaServiceKeyPoints" minOccurs="0"/>
                <xsd:element ref="ns3:MediaLengthInSecond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89af2f0-31a4-49b1-b200-1149bf6ecb54"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19972c2-ecab-4751-a6bc-56b9bf065da2"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a89af2f0-31a4-49b1-b200-1149bf6ecb54" xsi:nil="true"/>
  </documentManagement>
</p:properties>
</file>

<file path=customXml/itemProps1.xml><?xml version="1.0" encoding="utf-8"?>
<ds:datastoreItem xmlns:ds="http://schemas.openxmlformats.org/officeDocument/2006/customXml" ds:itemID="{FE7EE7EC-0A9A-48BE-A471-43E151A4812F}">
  <ds:schemaRefs>
    <ds:schemaRef ds:uri="a19972c2-ecab-4751-a6bc-56b9bf065da2"/>
    <ds:schemaRef ds:uri="a89af2f0-31a4-49b1-b200-1149bf6ecb5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9C97830-5540-4ABE-9F0B-28053AA336B2}">
  <ds:schemaRefs>
    <ds:schemaRef ds:uri="http://schemas.microsoft.com/sharepoint/v3/contenttype/forms"/>
  </ds:schemaRefs>
</ds:datastoreItem>
</file>

<file path=customXml/itemProps3.xml><?xml version="1.0" encoding="utf-8"?>
<ds:datastoreItem xmlns:ds="http://schemas.openxmlformats.org/officeDocument/2006/customXml" ds:itemID="{4BF7C06E-8293-4F32-8C21-1BAEFBAC1EAE}">
  <ds:schemaRefs>
    <ds:schemaRef ds:uri="http://purl.org/dc/terms/"/>
    <ds:schemaRef ds:uri="a19972c2-ecab-4751-a6bc-56b9bf065da2"/>
    <ds:schemaRef ds:uri="http://schemas.microsoft.com/office/2006/metadata/properties"/>
    <ds:schemaRef ds:uri="http://schemas.microsoft.com/office/infopath/2007/PartnerControls"/>
    <ds:schemaRef ds:uri="http://schemas.openxmlformats.org/package/2006/metadata/core-properties"/>
    <ds:schemaRef ds:uri="http://schemas.microsoft.com/office/2006/documentManagement/types"/>
    <ds:schemaRef ds:uri="http://purl.org/dc/elements/1.1/"/>
    <ds:schemaRef ds:uri="a89af2f0-31a4-49b1-b200-1149bf6ecb54"/>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2117</TotalTime>
  <Words>2062</Words>
  <Application>Microsoft Office PowerPoint</Application>
  <PresentationFormat>Widescreen</PresentationFormat>
  <Paragraphs>235</Paragraphs>
  <Slides>27</Slides>
  <Notes>15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27</vt:i4>
      </vt:variant>
    </vt:vector>
  </HeadingPairs>
  <TitlesOfParts>
    <vt:vector size="37" baseType="lpstr">
      <vt:lpstr>Arial</vt:lpstr>
      <vt:lpstr>Calibri</vt:lpstr>
      <vt:lpstr>Calibri Light</vt:lpstr>
      <vt:lpstr>Gudea</vt:lpstr>
      <vt:lpstr>ITC Galliard Pro</vt:lpstr>
      <vt:lpstr>Open Sans</vt:lpstr>
      <vt:lpstr>Söhne</vt:lpstr>
      <vt:lpstr>Source Sans Pro</vt:lpstr>
      <vt:lpstr>Stone Sans ITC Std SemiBold</vt:lpstr>
      <vt:lpstr>Office Theme</vt:lpstr>
      <vt:lpstr>Skilling our youth at speed and scale</vt:lpstr>
      <vt:lpstr>PowerPoint Presentation</vt:lpstr>
      <vt:lpstr>PowerPoint Presentation</vt:lpstr>
      <vt:lpstr>PowerPoint Presentation</vt:lpstr>
      <vt:lpstr>PowerPoint Presentation</vt:lpstr>
      <vt:lpstr>PowerPoint Presentation</vt:lpstr>
      <vt:lpstr>World Median Age by Country - 2020</vt:lpstr>
      <vt:lpstr>AU Agenda 2063</vt:lpstr>
      <vt:lpstr>Youth Unemployment - Kenya </vt:lpstr>
      <vt:lpstr>ICT Statistics - Kenya </vt:lpstr>
      <vt:lpstr>Key Issues for Youth</vt:lpstr>
      <vt:lpstr>PowerPoint Presentation</vt:lpstr>
      <vt:lpstr>COL in Kenya: Skills Online</vt:lpstr>
      <vt:lpstr>Blended Learning Model at the KSTVET</vt:lpstr>
      <vt:lpstr>PowerPoint Presentation</vt:lpstr>
      <vt:lpstr>PowerPoint Presentation</vt:lpstr>
      <vt:lpstr>PowerPoint Presentation</vt:lpstr>
      <vt:lpstr>PowerPoint Presentation</vt:lpstr>
      <vt:lpstr>Zambia TVET teacher training</vt:lpstr>
      <vt:lpstr>PowerPoint Presentation</vt:lpstr>
      <vt:lpstr>Artificial Intelligence (AI)</vt:lpstr>
      <vt:lpstr>PowerPoint Presentation</vt:lpstr>
      <vt:lpstr>Even with AI,  the world will still need…</vt:lpstr>
      <vt:lpstr>PowerPoint Presentation</vt:lpstr>
      <vt:lpstr>Blended TVET</vt:lpstr>
      <vt:lpstr>For Discussion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 PPT Template 2021</dc:title>
  <dc:creator>Helen Askounis</dc:creator>
  <cp:lastModifiedBy>Rebecca Ferrie</cp:lastModifiedBy>
  <cp:revision>8</cp:revision>
  <cp:lastPrinted>2023-05-11T19:15:38Z</cp:lastPrinted>
  <dcterms:created xsi:type="dcterms:W3CDTF">2019-01-29T19:11:34Z</dcterms:created>
  <dcterms:modified xsi:type="dcterms:W3CDTF">2023-11-30T17:36:22Z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0x010100C56C30BC3BCE6840B33B458BDA8B7D8A</vt:lpwstr>
  </property>
</Properties>
</file>