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1"/>
  </p:sldMasterIdLst>
  <p:notesMasterIdLst>
    <p:notesMasterId r:id="rId9"/>
  </p:notesMasterIdLst>
  <p:sldIdLst>
    <p:sldId id="269" r:id="rId2"/>
    <p:sldId id="268" r:id="rId3"/>
    <p:sldId id="256" r:id="rId4"/>
    <p:sldId id="264" r:id="rId5"/>
    <p:sldId id="266" r:id="rId6"/>
    <p:sldId id="265" r:id="rId7"/>
    <p:sldId id="270" r:id="rId8"/>
  </p:sldIdLst>
  <p:sldSz cx="12192000" cy="6858000"/>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1pPr>
    <a:lvl2pPr marL="455613" indent="1588"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2pPr>
    <a:lvl3pPr marL="912813" indent="1588"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3pPr>
    <a:lvl4pPr marL="1370013" indent="1588"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4pPr>
    <a:lvl5pPr marL="1827213" indent="1588" algn="l" rtl="0" eaLnBrk="0" fontAlgn="base" hangingPunct="0">
      <a:spcBef>
        <a:spcPct val="0"/>
      </a:spcBef>
      <a:spcAft>
        <a:spcPct val="0"/>
      </a:spcAft>
      <a:defRPr sz="2400" kern="1200">
        <a:solidFill>
          <a:schemeClr val="tx1"/>
        </a:solidFill>
        <a:latin typeface="Arial" panose="020B0604020202020204" pitchFamily="34" charset="0"/>
        <a:ea typeface="+mn-ea"/>
        <a:cs typeface="+mn-cs"/>
      </a:defRPr>
    </a:lvl5pPr>
    <a:lvl6pPr marL="2286000" algn="l" defTabSz="914400" rtl="0" eaLnBrk="1" latinLnBrk="0" hangingPunct="1">
      <a:defRPr sz="2400" kern="1200">
        <a:solidFill>
          <a:schemeClr val="tx1"/>
        </a:solidFill>
        <a:latin typeface="Arial" panose="020B0604020202020204" pitchFamily="34" charset="0"/>
        <a:ea typeface="+mn-ea"/>
        <a:cs typeface="+mn-cs"/>
      </a:defRPr>
    </a:lvl6pPr>
    <a:lvl7pPr marL="2743200" algn="l" defTabSz="914400" rtl="0" eaLnBrk="1" latinLnBrk="0" hangingPunct="1">
      <a:defRPr sz="2400" kern="1200">
        <a:solidFill>
          <a:schemeClr val="tx1"/>
        </a:solidFill>
        <a:latin typeface="Arial" panose="020B0604020202020204" pitchFamily="34" charset="0"/>
        <a:ea typeface="+mn-ea"/>
        <a:cs typeface="+mn-cs"/>
      </a:defRPr>
    </a:lvl7pPr>
    <a:lvl8pPr marL="3200400" algn="l" defTabSz="914400" rtl="0" eaLnBrk="1" latinLnBrk="0" hangingPunct="1">
      <a:defRPr sz="2400" kern="1200">
        <a:solidFill>
          <a:schemeClr val="tx1"/>
        </a:solidFill>
        <a:latin typeface="Arial" panose="020B0604020202020204" pitchFamily="34" charset="0"/>
        <a:ea typeface="+mn-ea"/>
        <a:cs typeface="+mn-cs"/>
      </a:defRPr>
    </a:lvl8pPr>
    <a:lvl9pPr marL="3657600" algn="l" defTabSz="914400" rtl="0" eaLnBrk="1" latinLnBrk="0" hangingPunct="1">
      <a:defRPr sz="24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679BD"/>
    <a:srgbClr val="6E6F6E"/>
    <a:srgbClr val="0099CC"/>
    <a:srgbClr val="FFCC66"/>
    <a:srgbClr val="CCFF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DF2FA1D-9DA7-40AF-AFB9-BF14750D7FEF}" v="7" dt="2021-03-16T17:00:09.71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412" autoAdjust="0"/>
    <p:restoredTop sz="58893" autoAdjust="0"/>
  </p:normalViewPr>
  <p:slideViewPr>
    <p:cSldViewPr>
      <p:cViewPr varScale="1">
        <p:scale>
          <a:sx n="65" d="100"/>
          <a:sy n="65" d="100"/>
        </p:scale>
        <p:origin x="1770" y="60"/>
      </p:cViewPr>
      <p:guideLst>
        <p:guide orient="horz" pos="2160"/>
        <p:guide pos="3840"/>
      </p:guideLst>
    </p:cSldViewPr>
  </p:slideViewPr>
  <p:outlineViewPr>
    <p:cViewPr>
      <p:scale>
        <a:sx n="33" d="100"/>
        <a:sy n="33" d="100"/>
      </p:scale>
      <p:origin x="0" y="0"/>
    </p:cViewPr>
  </p:outlineViewPr>
  <p:notesTextViewPr>
    <p:cViewPr>
      <p:scale>
        <a:sx n="66" d="100"/>
        <a:sy n="66" d="100"/>
      </p:scale>
      <p:origin x="0" y="0"/>
    </p:cViewPr>
  </p:notesTextViewPr>
  <p:sorterViewPr>
    <p:cViewPr>
      <p:scale>
        <a:sx n="66" d="100"/>
        <a:sy n="66" d="100"/>
      </p:scale>
      <p:origin x="0" y="0"/>
    </p:cViewPr>
  </p:sorterViewPr>
  <p:notesViewPr>
    <p:cSldViewPr>
      <p:cViewPr>
        <p:scale>
          <a:sx n="75" d="100"/>
          <a:sy n="75" d="100"/>
        </p:scale>
        <p:origin x="-732" y="96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ebecca Ferrie" userId="3e06e0b0-3fe2-4a94-af38-cc5f447ecc23" providerId="ADAL" clId="{3DF2FA1D-9DA7-40AF-AFB9-BF14750D7FEF}"/>
    <pc:docChg chg="custSel addSld modSld">
      <pc:chgData name="Rebecca Ferrie" userId="3e06e0b0-3fe2-4a94-af38-cc5f447ecc23" providerId="ADAL" clId="{3DF2FA1D-9DA7-40AF-AFB9-BF14750D7FEF}" dt="2021-03-16T17:00:13.558" v="12" actId="1076"/>
      <pc:docMkLst>
        <pc:docMk/>
      </pc:docMkLst>
      <pc:sldChg chg="addSp delSp modSp mod">
        <pc:chgData name="Rebecca Ferrie" userId="3e06e0b0-3fe2-4a94-af38-cc5f447ecc23" providerId="ADAL" clId="{3DF2FA1D-9DA7-40AF-AFB9-BF14750D7FEF}" dt="2021-03-15T17:37:31.914" v="3" actId="478"/>
        <pc:sldMkLst>
          <pc:docMk/>
          <pc:sldMk cId="0" sldId="265"/>
        </pc:sldMkLst>
        <pc:picChg chg="add del mod">
          <ac:chgData name="Rebecca Ferrie" userId="3e06e0b0-3fe2-4a94-af38-cc5f447ecc23" providerId="ADAL" clId="{3DF2FA1D-9DA7-40AF-AFB9-BF14750D7FEF}" dt="2021-03-15T17:37:31.914" v="3" actId="478"/>
          <ac:picMkLst>
            <pc:docMk/>
            <pc:sldMk cId="0" sldId="265"/>
            <ac:picMk id="3" creationId="{4D193CCB-326B-4A14-94B8-352F863207CA}"/>
          </ac:picMkLst>
        </pc:picChg>
      </pc:sldChg>
      <pc:sldChg chg="addSp delSp modSp add mod">
        <pc:chgData name="Rebecca Ferrie" userId="3e06e0b0-3fe2-4a94-af38-cc5f447ecc23" providerId="ADAL" clId="{3DF2FA1D-9DA7-40AF-AFB9-BF14750D7FEF}" dt="2021-03-16T17:00:13.558" v="12" actId="1076"/>
        <pc:sldMkLst>
          <pc:docMk/>
          <pc:sldMk cId="567610006" sldId="270"/>
        </pc:sldMkLst>
        <pc:spChg chg="add del mod">
          <ac:chgData name="Rebecca Ferrie" userId="3e06e0b0-3fe2-4a94-af38-cc5f447ecc23" providerId="ADAL" clId="{3DF2FA1D-9DA7-40AF-AFB9-BF14750D7FEF}" dt="2021-03-16T16:59:51.708" v="6" actId="478"/>
          <ac:spMkLst>
            <pc:docMk/>
            <pc:sldMk cId="567610006" sldId="270"/>
            <ac:spMk id="2" creationId="{4C988DCB-E71B-40F2-9729-76B8E03143E0}"/>
          </ac:spMkLst>
        </pc:spChg>
        <pc:spChg chg="add del mod">
          <ac:chgData name="Rebecca Ferrie" userId="3e06e0b0-3fe2-4a94-af38-cc5f447ecc23" providerId="ADAL" clId="{3DF2FA1D-9DA7-40AF-AFB9-BF14750D7FEF}" dt="2021-03-16T17:00:02.285" v="8" actId="478"/>
          <ac:spMkLst>
            <pc:docMk/>
            <pc:sldMk cId="567610006" sldId="270"/>
            <ac:spMk id="3" creationId="{8B804C02-C6FE-468A-9E13-56AE900F42AB}"/>
          </ac:spMkLst>
        </pc:spChg>
        <pc:spChg chg="del">
          <ac:chgData name="Rebecca Ferrie" userId="3e06e0b0-3fe2-4a94-af38-cc5f447ecc23" providerId="ADAL" clId="{3DF2FA1D-9DA7-40AF-AFB9-BF14750D7FEF}" dt="2021-03-16T16:59:50.047" v="5" actId="478"/>
          <ac:spMkLst>
            <pc:docMk/>
            <pc:sldMk cId="567610006" sldId="270"/>
            <ac:spMk id="21506" creationId="{F57BD562-3E91-460A-8D90-A6C9A40B688F}"/>
          </ac:spMkLst>
        </pc:spChg>
        <pc:spChg chg="del">
          <ac:chgData name="Rebecca Ferrie" userId="3e06e0b0-3fe2-4a94-af38-cc5f447ecc23" providerId="ADAL" clId="{3DF2FA1D-9DA7-40AF-AFB9-BF14750D7FEF}" dt="2021-03-16T16:59:53.285" v="7" actId="478"/>
          <ac:spMkLst>
            <pc:docMk/>
            <pc:sldMk cId="567610006" sldId="270"/>
            <ac:spMk id="21507" creationId="{23B0B10C-239F-443A-A4B4-02E2BEF6AA1B}"/>
          </ac:spMkLst>
        </pc:spChg>
        <pc:spChg chg="del mod">
          <ac:chgData name="Rebecca Ferrie" userId="3e06e0b0-3fe2-4a94-af38-cc5f447ecc23" providerId="ADAL" clId="{3DF2FA1D-9DA7-40AF-AFB9-BF14750D7FEF}" dt="2021-03-16T17:00:05.493" v="10" actId="478"/>
          <ac:spMkLst>
            <pc:docMk/>
            <pc:sldMk cId="567610006" sldId="270"/>
            <ac:spMk id="21508" creationId="{569E44E9-E707-407D-AC2A-C9E36D047207}"/>
          </ac:spMkLst>
        </pc:spChg>
        <pc:picChg chg="add mod">
          <ac:chgData name="Rebecca Ferrie" userId="3e06e0b0-3fe2-4a94-af38-cc5f447ecc23" providerId="ADAL" clId="{3DF2FA1D-9DA7-40AF-AFB9-BF14750D7FEF}" dt="2021-03-16T17:00:13.558" v="12" actId="1076"/>
          <ac:picMkLst>
            <pc:docMk/>
            <pc:sldMk cId="567610006" sldId="270"/>
            <ac:picMk id="5" creationId="{A87A53BB-DEA4-475F-BE3C-14FEAF0E636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0898" name="Rectangle 2">
            <a:extLst>
              <a:ext uri="{FF2B5EF4-FFF2-40B4-BE49-F238E27FC236}">
                <a16:creationId xmlns:a16="http://schemas.microsoft.com/office/drawing/2014/main" id="{87261B05-FD18-4D12-A305-BEEEE0643833}"/>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pPr>
              <a:defRPr/>
            </a:pPr>
            <a:endParaRPr lang="en-US"/>
          </a:p>
        </p:txBody>
      </p:sp>
      <p:sp>
        <p:nvSpPr>
          <p:cNvPr id="80899" name="Rectangle 3">
            <a:extLst>
              <a:ext uri="{FF2B5EF4-FFF2-40B4-BE49-F238E27FC236}">
                <a16:creationId xmlns:a16="http://schemas.microsoft.com/office/drawing/2014/main" id="{6A4F45FD-DC1D-46F4-A9B3-206E2866DC7C}"/>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endParaRPr lang="en-US"/>
          </a:p>
        </p:txBody>
      </p:sp>
      <p:sp>
        <p:nvSpPr>
          <p:cNvPr id="11268" name="Rectangle 4">
            <a:extLst>
              <a:ext uri="{FF2B5EF4-FFF2-40B4-BE49-F238E27FC236}">
                <a16:creationId xmlns:a16="http://schemas.microsoft.com/office/drawing/2014/main" id="{2F1B3064-D47E-437B-864A-C3A2C62885E3}"/>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0901" name="Rectangle 5">
            <a:extLst>
              <a:ext uri="{FF2B5EF4-FFF2-40B4-BE49-F238E27FC236}">
                <a16:creationId xmlns:a16="http://schemas.microsoft.com/office/drawing/2014/main" id="{DD4A144F-E9B9-40E1-9E4A-C727E67142C4}"/>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0902" name="Rectangle 6">
            <a:extLst>
              <a:ext uri="{FF2B5EF4-FFF2-40B4-BE49-F238E27FC236}">
                <a16:creationId xmlns:a16="http://schemas.microsoft.com/office/drawing/2014/main" id="{FC8F3DD9-0707-4C9B-92CE-49423DB8E1E5}"/>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pPr>
              <a:defRPr/>
            </a:pPr>
            <a:endParaRPr lang="en-US"/>
          </a:p>
        </p:txBody>
      </p:sp>
      <p:sp>
        <p:nvSpPr>
          <p:cNvPr id="80903" name="Rectangle 7">
            <a:extLst>
              <a:ext uri="{FF2B5EF4-FFF2-40B4-BE49-F238E27FC236}">
                <a16:creationId xmlns:a16="http://schemas.microsoft.com/office/drawing/2014/main" id="{5092AA0E-3D2B-4413-AFD3-B22F3FDCEAEA}"/>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fld id="{D77CDCF7-7FB5-44C9-964F-2B69785014C9}"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5613"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2813"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0013"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7213"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5943" algn="l" defTabSz="914377" rtl="0" eaLnBrk="1" latinLnBrk="0" hangingPunct="1">
      <a:defRPr sz="1200" kern="1200">
        <a:solidFill>
          <a:schemeClr val="tx1"/>
        </a:solidFill>
        <a:latin typeface="+mn-lt"/>
        <a:ea typeface="+mn-ea"/>
        <a:cs typeface="+mn-cs"/>
      </a:defRPr>
    </a:lvl6pPr>
    <a:lvl7pPr marL="2743131" algn="l" defTabSz="914377" rtl="0" eaLnBrk="1" latinLnBrk="0" hangingPunct="1">
      <a:defRPr sz="1200" kern="1200">
        <a:solidFill>
          <a:schemeClr val="tx1"/>
        </a:solidFill>
        <a:latin typeface="+mn-lt"/>
        <a:ea typeface="+mn-ea"/>
        <a:cs typeface="+mn-cs"/>
      </a:defRPr>
    </a:lvl7pPr>
    <a:lvl8pPr marL="3200320" algn="l" defTabSz="914377" rtl="0" eaLnBrk="1" latinLnBrk="0" hangingPunct="1">
      <a:defRPr sz="1200" kern="1200">
        <a:solidFill>
          <a:schemeClr val="tx1"/>
        </a:solidFill>
        <a:latin typeface="+mn-lt"/>
        <a:ea typeface="+mn-ea"/>
        <a:cs typeface="+mn-cs"/>
      </a:defRPr>
    </a:lvl8pPr>
    <a:lvl9pPr marL="3657509" algn="l" defTabSz="914377"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a:extLst>
              <a:ext uri="{FF2B5EF4-FFF2-40B4-BE49-F238E27FC236}">
                <a16:creationId xmlns:a16="http://schemas.microsoft.com/office/drawing/2014/main" id="{A3B47CF9-BD53-4982-BDD8-FC61715C4E8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75A575AA-D08D-4FC1-8FE3-268676EF4107}" type="slidenum">
              <a:rPr kumimoji="0" lang="en-US" altLang="en-US"/>
              <a:pPr>
                <a:spcBef>
                  <a:spcPct val="0"/>
                </a:spcBef>
              </a:pPr>
              <a:t>2</a:t>
            </a:fld>
            <a:endParaRPr kumimoji="0" lang="en-US" altLang="en-US"/>
          </a:p>
        </p:txBody>
      </p:sp>
      <p:sp>
        <p:nvSpPr>
          <p:cNvPr id="14339" name="Rectangle 2">
            <a:extLst>
              <a:ext uri="{FF2B5EF4-FFF2-40B4-BE49-F238E27FC236}">
                <a16:creationId xmlns:a16="http://schemas.microsoft.com/office/drawing/2014/main" id="{E287278F-0EA4-46CB-B957-C6BAC1BB9F79}"/>
              </a:ext>
            </a:extLst>
          </p:cNvPr>
          <p:cNvSpPr>
            <a:spLocks noGrp="1" noRot="1" noChangeAspect="1" noChangeArrowheads="1" noTextEdit="1"/>
          </p:cNvSpPr>
          <p:nvPr>
            <p:ph type="sldImg"/>
          </p:nvPr>
        </p:nvSpPr>
        <p:spPr>
          <a:ln/>
        </p:spPr>
      </p:sp>
      <p:sp>
        <p:nvSpPr>
          <p:cNvPr id="14340" name="Rectangle 3">
            <a:extLst>
              <a:ext uri="{FF2B5EF4-FFF2-40B4-BE49-F238E27FC236}">
                <a16:creationId xmlns:a16="http://schemas.microsoft.com/office/drawing/2014/main" id="{636B8956-4F7B-401D-A537-A84B77D0CAE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a:extLst>
              <a:ext uri="{FF2B5EF4-FFF2-40B4-BE49-F238E27FC236}">
                <a16:creationId xmlns:a16="http://schemas.microsoft.com/office/drawing/2014/main" id="{6BE187CD-6790-4481-AEC9-6F7D87A6652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C48BF2E8-2DFF-48DF-9403-B3249F41510E}" type="slidenum">
              <a:rPr kumimoji="0" lang="en-US" altLang="en-US"/>
              <a:pPr>
                <a:spcBef>
                  <a:spcPct val="0"/>
                </a:spcBef>
              </a:pPr>
              <a:t>3</a:t>
            </a:fld>
            <a:endParaRPr kumimoji="0" lang="en-US" altLang="en-US"/>
          </a:p>
        </p:txBody>
      </p:sp>
      <p:sp>
        <p:nvSpPr>
          <p:cNvPr id="16387" name="Rectangle 2">
            <a:extLst>
              <a:ext uri="{FF2B5EF4-FFF2-40B4-BE49-F238E27FC236}">
                <a16:creationId xmlns:a16="http://schemas.microsoft.com/office/drawing/2014/main" id="{EE13E9EB-0D20-4464-8734-F1BF9972CB43}"/>
              </a:ext>
            </a:extLst>
          </p:cNvPr>
          <p:cNvSpPr>
            <a:spLocks noGrp="1" noRot="1" noChangeAspect="1" noChangeArrowheads="1" noTextEdit="1"/>
          </p:cNvSpPr>
          <p:nvPr>
            <p:ph type="sldImg"/>
          </p:nvPr>
        </p:nvSpPr>
        <p:spPr>
          <a:ln/>
        </p:spPr>
      </p:sp>
      <p:sp>
        <p:nvSpPr>
          <p:cNvPr id="16388" name="Rectangle 3">
            <a:extLst>
              <a:ext uri="{FF2B5EF4-FFF2-40B4-BE49-F238E27FC236}">
                <a16:creationId xmlns:a16="http://schemas.microsoft.com/office/drawing/2014/main" id="{95C31E74-92F2-4FE4-9443-62D804EBD32F}"/>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a:extLst>
              <a:ext uri="{FF2B5EF4-FFF2-40B4-BE49-F238E27FC236}">
                <a16:creationId xmlns:a16="http://schemas.microsoft.com/office/drawing/2014/main" id="{AB7336B4-8CEC-4177-AF9D-8A80DE6FFA8C}"/>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9C13301D-9A1F-4875-9B4F-3DC019726E1E}" type="slidenum">
              <a:rPr kumimoji="0" lang="en-US" altLang="en-US"/>
              <a:pPr>
                <a:spcBef>
                  <a:spcPct val="0"/>
                </a:spcBef>
              </a:pPr>
              <a:t>4</a:t>
            </a:fld>
            <a:endParaRPr kumimoji="0" lang="en-US" altLang="en-US"/>
          </a:p>
        </p:txBody>
      </p:sp>
      <p:sp>
        <p:nvSpPr>
          <p:cNvPr id="18435" name="Rectangle 2">
            <a:extLst>
              <a:ext uri="{FF2B5EF4-FFF2-40B4-BE49-F238E27FC236}">
                <a16:creationId xmlns:a16="http://schemas.microsoft.com/office/drawing/2014/main" id="{70349094-0EC4-42D0-AC59-F9AE6AF7345F}"/>
              </a:ext>
            </a:extLst>
          </p:cNvPr>
          <p:cNvSpPr>
            <a:spLocks noGrp="1" noRot="1" noChangeAspect="1" noChangeArrowheads="1" noTextEdit="1"/>
          </p:cNvSpPr>
          <p:nvPr>
            <p:ph type="sldImg"/>
          </p:nvPr>
        </p:nvSpPr>
        <p:spPr>
          <a:ln/>
        </p:spPr>
      </p:sp>
      <p:sp>
        <p:nvSpPr>
          <p:cNvPr id="11268" name="Rectangle 3">
            <a:extLst>
              <a:ext uri="{FF2B5EF4-FFF2-40B4-BE49-F238E27FC236}">
                <a16:creationId xmlns:a16="http://schemas.microsoft.com/office/drawing/2014/main" id="{86113A02-2D3D-47DF-BDB9-FCE7E9621BE7}"/>
              </a:ext>
            </a:extLst>
          </p:cNvPr>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en-US" altLang="en-US" sz="1600" b="1" u="sng" dirty="0">
                <a:latin typeface="Stone Sans ITC Std Medium" panose="02000603050000020004" pitchFamily="50" charset="0"/>
              </a:rPr>
              <a:t>Instructions</a:t>
            </a:r>
          </a:p>
          <a:p>
            <a:pPr marL="228600" indent="-228600">
              <a:buFont typeface="+mj-lt"/>
              <a:buAutoNum type="arabicPeriod"/>
              <a:defRPr/>
            </a:pPr>
            <a:r>
              <a:rPr lang="en-US" altLang="en-US" sz="1600" dirty="0">
                <a:latin typeface="Stone Sans ITC Std Medium" panose="02000603050000020004" pitchFamily="50" charset="0"/>
              </a:rPr>
              <a:t>Enter the text for the question.</a:t>
            </a:r>
          </a:p>
          <a:p>
            <a:pPr marL="228600" indent="-228600">
              <a:buFont typeface="+mj-lt"/>
              <a:buAutoNum type="arabicPeriod"/>
              <a:defRPr/>
            </a:pPr>
            <a:r>
              <a:rPr lang="en-US" altLang="en-US" sz="1600" dirty="0">
                <a:latin typeface="Stone Sans ITC Std Medium" panose="02000603050000020004" pitchFamily="50" charset="0"/>
              </a:rPr>
              <a:t>Put the text for incorrect answers in the boxes that are marked ‘incorrect‘. You can rearrange and re-number the answers as you wish. </a:t>
            </a:r>
          </a:p>
          <a:p>
            <a:pPr marL="228600" indent="-228600">
              <a:buFont typeface="+mj-lt"/>
              <a:buAutoNum type="arabicPeriod"/>
              <a:defRPr/>
            </a:pPr>
            <a:r>
              <a:rPr lang="en-US" altLang="en-US" sz="1600" dirty="0">
                <a:latin typeface="Stone Sans ITC Std Medium" panose="02000603050000020004" pitchFamily="50" charset="0"/>
              </a:rPr>
              <a:t>Enter the correct answer in the box that is marked ‘correct answer’. Then select the correct answer text, right click and on the drop down menu bar go to the hyperlink menu. This is important. Otherwise, the exercise will not advance to the next question. </a:t>
            </a:r>
          </a:p>
          <a:p>
            <a:pPr marL="228600" indent="-228600">
              <a:buFont typeface="+mj-lt"/>
              <a:buAutoNum type="arabicPeriod"/>
              <a:defRPr/>
            </a:pPr>
            <a:r>
              <a:rPr lang="en-US" altLang="en-US" sz="1600" dirty="0">
                <a:latin typeface="Stone Sans ITC Std Medium" panose="02000603050000020004" pitchFamily="50" charset="0"/>
              </a:rPr>
              <a:t>On the left section of the hyperlink context menu, select ‘place in this document’ and then hyperlink all the answers to their respective correct and incorrect answer slide. </a:t>
            </a:r>
          </a:p>
          <a:p>
            <a:pPr marL="228600" indent="-228600">
              <a:buFont typeface="+mj-lt"/>
              <a:buAutoNum type="arabicPeriod"/>
              <a:defRPr/>
            </a:pPr>
            <a:r>
              <a:rPr lang="en-US" altLang="en-US" sz="1600" dirty="0">
                <a:latin typeface="Stone Sans ITC Std Medium" panose="02000603050000020004" pitchFamily="50" charset="0"/>
              </a:rPr>
              <a:t>You must also place a hyperlink on the correct answer slide to advance to the next question.  </a:t>
            </a:r>
          </a:p>
          <a:p>
            <a:pPr marL="228600" indent="-228600">
              <a:buFont typeface="+mj-lt"/>
              <a:buAutoNum type="arabicPeriod"/>
              <a:defRPr/>
            </a:pPr>
            <a:r>
              <a:rPr lang="en-US" altLang="en-US" sz="1600" dirty="0">
                <a:latin typeface="Stone Sans ITC Std Medium" panose="02000603050000020004" pitchFamily="50" charset="0"/>
              </a:rPr>
              <a:t>If you have more than 4 choices, you may add one or two more choices, or you may want to eliminate one ‘incorrect’ box if you have only three choices.</a:t>
            </a:r>
          </a:p>
          <a:p>
            <a:pPr marL="228600" indent="-228600">
              <a:buFont typeface="+mj-lt"/>
              <a:buAutoNum type="arabicPeriod"/>
              <a:defRPr/>
            </a:pPr>
            <a:r>
              <a:rPr lang="en-US" altLang="en-US" sz="1600" dirty="0">
                <a:latin typeface="Stone Sans ITC Std Medium" panose="02000603050000020004" pitchFamily="50" charset="0"/>
              </a:rPr>
              <a:t>After you enter the text for both question and answers, you may choose to ‘randomize’ your answer choices by moving the answers around to a different order. The answer choices are constructed as ‘button’ objects and can be moved. To move the choices, simply left click on the object, and drag your mouse to relocate the choice objects then re-number accordingly. </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a:extLst>
              <a:ext uri="{FF2B5EF4-FFF2-40B4-BE49-F238E27FC236}">
                <a16:creationId xmlns:a16="http://schemas.microsoft.com/office/drawing/2014/main" id="{16D89B7B-486A-42EA-83BD-3DDDEEE03E4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B63BEBA3-E66A-4D1F-87C8-BBFA9A1C9135}" type="slidenum">
              <a:rPr kumimoji="0" lang="en-US" altLang="en-US"/>
              <a:pPr>
                <a:spcBef>
                  <a:spcPct val="0"/>
                </a:spcBef>
              </a:pPr>
              <a:t>5</a:t>
            </a:fld>
            <a:endParaRPr kumimoji="0" lang="en-US" altLang="en-US"/>
          </a:p>
        </p:txBody>
      </p:sp>
      <p:sp>
        <p:nvSpPr>
          <p:cNvPr id="20483" name="Rectangle 2">
            <a:extLst>
              <a:ext uri="{FF2B5EF4-FFF2-40B4-BE49-F238E27FC236}">
                <a16:creationId xmlns:a16="http://schemas.microsoft.com/office/drawing/2014/main" id="{8079B014-6A3A-459A-B9E0-314E61A932FC}"/>
              </a:ext>
            </a:extLst>
          </p:cNvPr>
          <p:cNvSpPr>
            <a:spLocks noGrp="1" noRot="1" noChangeAspect="1" noChangeArrowheads="1" noTextEdit="1"/>
          </p:cNvSpPr>
          <p:nvPr>
            <p:ph type="sldImg"/>
          </p:nvPr>
        </p:nvSpPr>
        <p:spPr>
          <a:ln/>
        </p:spPr>
      </p:sp>
      <p:sp>
        <p:nvSpPr>
          <p:cNvPr id="20484" name="Rectangle 3">
            <a:extLst>
              <a:ext uri="{FF2B5EF4-FFF2-40B4-BE49-F238E27FC236}">
                <a16:creationId xmlns:a16="http://schemas.microsoft.com/office/drawing/2014/main" id="{70EB3661-1C39-4504-AC85-72434664CF90}"/>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a:latin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A9B1A921-0AD6-4316-A0E5-787F1979526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D2588A81-A3DA-4EBA-BDB8-80B0FE7B971C}" type="slidenum">
              <a:rPr kumimoji="0" lang="en-US" altLang="en-US"/>
              <a:pPr>
                <a:spcBef>
                  <a:spcPct val="0"/>
                </a:spcBef>
              </a:pPr>
              <a:t>6</a:t>
            </a:fld>
            <a:endParaRPr kumimoji="0" lang="en-US" altLang="en-US"/>
          </a:p>
        </p:txBody>
      </p:sp>
      <p:sp>
        <p:nvSpPr>
          <p:cNvPr id="22531" name="Rectangle 2">
            <a:extLst>
              <a:ext uri="{FF2B5EF4-FFF2-40B4-BE49-F238E27FC236}">
                <a16:creationId xmlns:a16="http://schemas.microsoft.com/office/drawing/2014/main" id="{F4D6E9D0-3FC2-4E38-B72C-AD216E8A4DBE}"/>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94CC1751-4206-4529-8966-1824369BB5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a:extLst>
              <a:ext uri="{FF2B5EF4-FFF2-40B4-BE49-F238E27FC236}">
                <a16:creationId xmlns:a16="http://schemas.microsoft.com/office/drawing/2014/main" id="{A9B1A921-0AD6-4316-A0E5-787F19795264}"/>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Arial" panose="020B0604020202020204" pitchFamily="34" charset="0"/>
              </a:defRPr>
            </a:lvl1pPr>
            <a:lvl2pPr marL="742950" indent="-285750">
              <a:spcBef>
                <a:spcPct val="30000"/>
              </a:spcBef>
              <a:defRPr kumimoji="1" sz="1200">
                <a:solidFill>
                  <a:schemeClr val="tx1"/>
                </a:solidFill>
                <a:latin typeface="Arial" panose="020B0604020202020204" pitchFamily="34" charset="0"/>
              </a:defRPr>
            </a:lvl2pPr>
            <a:lvl3pPr marL="1143000" indent="-228600">
              <a:spcBef>
                <a:spcPct val="30000"/>
              </a:spcBef>
              <a:defRPr kumimoji="1" sz="1200">
                <a:solidFill>
                  <a:schemeClr val="tx1"/>
                </a:solidFill>
                <a:latin typeface="Arial" panose="020B0604020202020204" pitchFamily="34" charset="0"/>
              </a:defRPr>
            </a:lvl3pPr>
            <a:lvl4pPr marL="1600200" indent="-228600">
              <a:spcBef>
                <a:spcPct val="30000"/>
              </a:spcBef>
              <a:defRPr kumimoji="1" sz="1200">
                <a:solidFill>
                  <a:schemeClr val="tx1"/>
                </a:solidFill>
                <a:latin typeface="Arial" panose="020B0604020202020204" pitchFamily="34" charset="0"/>
              </a:defRPr>
            </a:lvl4pPr>
            <a:lvl5pPr marL="2057400" indent="-228600">
              <a:spcBef>
                <a:spcPct val="30000"/>
              </a:spcBef>
              <a:defRPr kumimoji="1" sz="1200">
                <a:solidFill>
                  <a:schemeClr val="tx1"/>
                </a:solidFill>
                <a:latin typeface="Arial" panose="020B0604020202020204" pitchFamily="34" charset="0"/>
              </a:defRPr>
            </a:lvl5pPr>
            <a:lvl6pPr marL="2514600" indent="-228600" eaLnBrk="0" fontAlgn="base" hangingPunct="0">
              <a:spcBef>
                <a:spcPct val="30000"/>
              </a:spcBef>
              <a:spcAft>
                <a:spcPct val="0"/>
              </a:spcAft>
              <a:defRPr kumimoji="1" sz="1200">
                <a:solidFill>
                  <a:schemeClr val="tx1"/>
                </a:solidFill>
                <a:latin typeface="Arial" panose="020B0604020202020204" pitchFamily="34" charset="0"/>
              </a:defRPr>
            </a:lvl6pPr>
            <a:lvl7pPr marL="2971800" indent="-228600" eaLnBrk="0" fontAlgn="base" hangingPunct="0">
              <a:spcBef>
                <a:spcPct val="30000"/>
              </a:spcBef>
              <a:spcAft>
                <a:spcPct val="0"/>
              </a:spcAft>
              <a:defRPr kumimoji="1" sz="1200">
                <a:solidFill>
                  <a:schemeClr val="tx1"/>
                </a:solidFill>
                <a:latin typeface="Arial" panose="020B0604020202020204" pitchFamily="34" charset="0"/>
              </a:defRPr>
            </a:lvl7pPr>
            <a:lvl8pPr marL="3429000" indent="-228600" eaLnBrk="0" fontAlgn="base" hangingPunct="0">
              <a:spcBef>
                <a:spcPct val="30000"/>
              </a:spcBef>
              <a:spcAft>
                <a:spcPct val="0"/>
              </a:spcAft>
              <a:defRPr kumimoji="1" sz="1200">
                <a:solidFill>
                  <a:schemeClr val="tx1"/>
                </a:solidFill>
                <a:latin typeface="Arial" panose="020B0604020202020204" pitchFamily="34" charset="0"/>
              </a:defRPr>
            </a:lvl8pPr>
            <a:lvl9pPr marL="3886200" indent="-228600" eaLnBrk="0" fontAlgn="base" hangingPunct="0">
              <a:spcBef>
                <a:spcPct val="30000"/>
              </a:spcBef>
              <a:spcAft>
                <a:spcPct val="0"/>
              </a:spcAft>
              <a:defRPr kumimoji="1" sz="1200">
                <a:solidFill>
                  <a:schemeClr val="tx1"/>
                </a:solidFill>
                <a:latin typeface="Arial" panose="020B0604020202020204" pitchFamily="34" charset="0"/>
              </a:defRPr>
            </a:lvl9pPr>
          </a:lstStyle>
          <a:p>
            <a:pPr>
              <a:spcBef>
                <a:spcPct val="0"/>
              </a:spcBef>
            </a:pPr>
            <a:fld id="{D2588A81-A3DA-4EBA-BDB8-80B0FE7B971C}" type="slidenum">
              <a:rPr kumimoji="0" lang="en-US" altLang="en-US"/>
              <a:pPr>
                <a:spcBef>
                  <a:spcPct val="0"/>
                </a:spcBef>
              </a:pPr>
              <a:t>7</a:t>
            </a:fld>
            <a:endParaRPr kumimoji="0" lang="en-US" altLang="en-US"/>
          </a:p>
        </p:txBody>
      </p:sp>
      <p:sp>
        <p:nvSpPr>
          <p:cNvPr id="22531" name="Rectangle 2">
            <a:extLst>
              <a:ext uri="{FF2B5EF4-FFF2-40B4-BE49-F238E27FC236}">
                <a16:creationId xmlns:a16="http://schemas.microsoft.com/office/drawing/2014/main" id="{F4D6E9D0-3FC2-4E38-B72C-AD216E8A4DBE}"/>
              </a:ext>
            </a:extLst>
          </p:cNvPr>
          <p:cNvSpPr>
            <a:spLocks noGrp="1" noRot="1" noChangeAspect="1" noChangeArrowheads="1" noTextEdit="1"/>
          </p:cNvSpPr>
          <p:nvPr>
            <p:ph type="sldImg"/>
          </p:nvPr>
        </p:nvSpPr>
        <p:spPr>
          <a:ln/>
        </p:spPr>
      </p:sp>
      <p:sp>
        <p:nvSpPr>
          <p:cNvPr id="22532" name="Rectangle 3">
            <a:extLst>
              <a:ext uri="{FF2B5EF4-FFF2-40B4-BE49-F238E27FC236}">
                <a16:creationId xmlns:a16="http://schemas.microsoft.com/office/drawing/2014/main" id="{94CC1751-4206-4529-8966-1824369BB5DA}"/>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dirty="0">
              <a:latin typeface="Arial" panose="020B0604020202020204" pitchFamily="34" charset="0"/>
            </a:endParaRPr>
          </a:p>
        </p:txBody>
      </p:sp>
    </p:spTree>
    <p:extLst>
      <p:ext uri="{BB962C8B-B14F-4D97-AF65-F5344CB8AC3E}">
        <p14:creationId xmlns:p14="http://schemas.microsoft.com/office/powerpoint/2010/main" val="30852282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55B0664B-9C7C-4251-9038-72A8E174584A}"/>
              </a:ext>
            </a:extLst>
          </p:cNvPr>
          <p:cNvCxnSpPr/>
          <p:nvPr userDrawn="1"/>
        </p:nvCxnSpPr>
        <p:spPr>
          <a:xfrm>
            <a:off x="2057400" y="5094288"/>
            <a:ext cx="7162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2057400" y="3733801"/>
            <a:ext cx="7010400" cy="1238580"/>
          </a:xfrm>
        </p:spPr>
        <p:txBody>
          <a:bodyPr anchor="b">
            <a:noAutofit/>
          </a:bodyPr>
          <a:lstStyle>
            <a:lvl1pPr algn="l">
              <a:defRPr sz="44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2057400" y="5094850"/>
            <a:ext cx="7010400" cy="788637"/>
          </a:xfrm>
        </p:spPr>
        <p:txBody>
          <a:bodyPr/>
          <a:lstStyle>
            <a:lvl1pPr marL="0" indent="0" algn="l">
              <a:buNone/>
              <a:defRPr sz="24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dirty="0"/>
              <a:t>Click to edit Master subtitle style</a:t>
            </a:r>
          </a:p>
        </p:txBody>
      </p:sp>
      <p:sp>
        <p:nvSpPr>
          <p:cNvPr id="5" name="Date Placeholder 3">
            <a:extLst>
              <a:ext uri="{FF2B5EF4-FFF2-40B4-BE49-F238E27FC236}">
                <a16:creationId xmlns:a16="http://schemas.microsoft.com/office/drawing/2014/main" id="{64CB6CAB-C8FE-4999-A94A-4B49A3FABB74}"/>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918F6789-CE94-41BD-AFF2-F231115CA0B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9396F89-2B36-48AD-9116-38D9FCE5A5C6}"/>
              </a:ext>
            </a:extLst>
          </p:cNvPr>
          <p:cNvSpPr>
            <a:spLocks noGrp="1"/>
          </p:cNvSpPr>
          <p:nvPr>
            <p:ph type="sldNum" sz="quarter" idx="12"/>
          </p:nvPr>
        </p:nvSpPr>
        <p:spPr/>
        <p:txBody>
          <a:bodyPr/>
          <a:lstStyle>
            <a:lvl1pPr>
              <a:defRPr/>
            </a:lvl1pPr>
          </a:lstStyle>
          <a:p>
            <a:fld id="{DA75B295-EA83-4940-8124-42C200C5E040}" type="slidenum">
              <a:rPr lang="en-US" altLang="en-US"/>
              <a:pPr/>
              <a:t>‹#›</a:t>
            </a:fld>
            <a:endParaRPr lang="en-US" altLang="en-US"/>
          </a:p>
        </p:txBody>
      </p:sp>
    </p:spTree>
    <p:extLst>
      <p:ext uri="{BB962C8B-B14F-4D97-AF65-F5344CB8AC3E}">
        <p14:creationId xmlns:p14="http://schemas.microsoft.com/office/powerpoint/2010/main" val="1585082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D2E39C89-C301-4CB8-9AB9-E47A1372FC19}"/>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6"/>
            <a:ext cx="6172200" cy="4873625"/>
          </a:xfrm>
        </p:spPr>
        <p:txBody>
          <a:bodyPr rtlCol="0">
            <a:normAutofit/>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en-US" noProof="0"/>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6" name="Date Placeholder 4">
            <a:extLst>
              <a:ext uri="{FF2B5EF4-FFF2-40B4-BE49-F238E27FC236}">
                <a16:creationId xmlns:a16="http://schemas.microsoft.com/office/drawing/2014/main" id="{F0F257F2-6E8F-45F3-BAEB-6891BD5FE62D}"/>
              </a:ext>
            </a:extLst>
          </p:cNvPr>
          <p:cNvSpPr>
            <a:spLocks noGrp="1"/>
          </p:cNvSpPr>
          <p:nvPr>
            <p:ph type="dt" sz="half" idx="10"/>
          </p:nvPr>
        </p:nvSpPr>
        <p:spPr/>
        <p:txBody>
          <a:bodyPr/>
          <a:lstStyle>
            <a:lvl1pPr>
              <a:defRPr/>
            </a:lvl1pPr>
          </a:lstStyle>
          <a:p>
            <a:pPr>
              <a:defRPr/>
            </a:pPr>
            <a:endParaRPr lang="en-US"/>
          </a:p>
        </p:txBody>
      </p:sp>
      <p:sp>
        <p:nvSpPr>
          <p:cNvPr id="7" name="Footer Placeholder 5">
            <a:extLst>
              <a:ext uri="{FF2B5EF4-FFF2-40B4-BE49-F238E27FC236}">
                <a16:creationId xmlns:a16="http://schemas.microsoft.com/office/drawing/2014/main" id="{AE471D88-DC0F-46D1-B19D-BBC4464D74FE}"/>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429E2B7B-066F-4E72-9A6A-0C9D704D3329}"/>
              </a:ext>
            </a:extLst>
          </p:cNvPr>
          <p:cNvSpPr>
            <a:spLocks noGrp="1"/>
          </p:cNvSpPr>
          <p:nvPr>
            <p:ph type="sldNum" sz="quarter" idx="12"/>
          </p:nvPr>
        </p:nvSpPr>
        <p:spPr/>
        <p:txBody>
          <a:bodyPr/>
          <a:lstStyle>
            <a:lvl1pPr>
              <a:defRPr/>
            </a:lvl1pPr>
          </a:lstStyle>
          <a:p>
            <a:fld id="{181B3D13-4FFB-426C-A471-37ACC46CA591}" type="slidenum">
              <a:rPr lang="en-US" altLang="en-US"/>
              <a:pPr/>
              <a:t>‹#›</a:t>
            </a:fld>
            <a:endParaRPr lang="en-US" altLang="en-US"/>
          </a:p>
        </p:txBody>
      </p:sp>
    </p:spTree>
    <p:extLst>
      <p:ext uri="{BB962C8B-B14F-4D97-AF65-F5344CB8AC3E}">
        <p14:creationId xmlns:p14="http://schemas.microsoft.com/office/powerpoint/2010/main" val="615172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4D3F4FB-8BA8-4423-931C-367A020ED6A6}"/>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729D2D7D-5288-4505-9A70-F2AA6B50CE2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C78C3CAD-E891-4E17-B941-2FEEA2EE6AEF}"/>
              </a:ext>
            </a:extLst>
          </p:cNvPr>
          <p:cNvSpPr>
            <a:spLocks noGrp="1"/>
          </p:cNvSpPr>
          <p:nvPr>
            <p:ph type="sldNum" sz="quarter" idx="12"/>
          </p:nvPr>
        </p:nvSpPr>
        <p:spPr/>
        <p:txBody>
          <a:bodyPr/>
          <a:lstStyle>
            <a:lvl1pPr>
              <a:defRPr/>
            </a:lvl1pPr>
          </a:lstStyle>
          <a:p>
            <a:fld id="{008C8377-BA34-416A-AC9E-9191CFF2124A}" type="slidenum">
              <a:rPr lang="en-US" altLang="en-US"/>
              <a:pPr/>
              <a:t>‹#›</a:t>
            </a:fld>
            <a:endParaRPr lang="en-US" altLang="en-US"/>
          </a:p>
        </p:txBody>
      </p:sp>
    </p:spTree>
    <p:extLst>
      <p:ext uri="{BB962C8B-B14F-4D97-AF65-F5344CB8AC3E}">
        <p14:creationId xmlns:p14="http://schemas.microsoft.com/office/powerpoint/2010/main" val="1306224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6"/>
            <a:ext cx="2628900" cy="5811839"/>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6"/>
            <a:ext cx="7734300" cy="581183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80DC03-AC53-4A0D-8276-EEAE140D50E6}"/>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7C398ED2-1F63-4256-AC7D-2A5A0045CED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B1E35E3-3BBC-40DC-A02C-0E7DD6C0F548}"/>
              </a:ext>
            </a:extLst>
          </p:cNvPr>
          <p:cNvSpPr>
            <a:spLocks noGrp="1"/>
          </p:cNvSpPr>
          <p:nvPr>
            <p:ph type="sldNum" sz="quarter" idx="12"/>
          </p:nvPr>
        </p:nvSpPr>
        <p:spPr/>
        <p:txBody>
          <a:bodyPr/>
          <a:lstStyle>
            <a:lvl1pPr>
              <a:defRPr/>
            </a:lvl1pPr>
          </a:lstStyle>
          <a:p>
            <a:fld id="{513399B9-4ED0-48E0-A1A5-D15EC30D0CA2}" type="slidenum">
              <a:rPr lang="en-US" altLang="en-US"/>
              <a:pPr/>
              <a:t>‹#›</a:t>
            </a:fld>
            <a:endParaRPr lang="en-US" altLang="en-US"/>
          </a:p>
        </p:txBody>
      </p:sp>
    </p:spTree>
    <p:extLst>
      <p:ext uri="{BB962C8B-B14F-4D97-AF65-F5344CB8AC3E}">
        <p14:creationId xmlns:p14="http://schemas.microsoft.com/office/powerpoint/2010/main" val="26123061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942540EE-3989-4F9B-ABC1-D133D6E3D2F7}"/>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71754C1-234F-48EE-9DEB-12C8652EE907}"/>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D8FD7C8F-2F63-44AB-A96E-334328266096}"/>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9F2BCC7-8E03-4048-A234-5057D5D520DE}"/>
              </a:ext>
            </a:extLst>
          </p:cNvPr>
          <p:cNvSpPr>
            <a:spLocks noGrp="1"/>
          </p:cNvSpPr>
          <p:nvPr>
            <p:ph type="sldNum" sz="quarter" idx="12"/>
          </p:nvPr>
        </p:nvSpPr>
        <p:spPr/>
        <p:txBody>
          <a:bodyPr/>
          <a:lstStyle>
            <a:lvl1pPr>
              <a:defRPr/>
            </a:lvl1pPr>
          </a:lstStyle>
          <a:p>
            <a:fld id="{D8FCA83B-9282-4B80-B016-0F25EA1E8CBA}" type="slidenum">
              <a:rPr lang="en-US" altLang="en-US"/>
              <a:pPr/>
              <a:t>‹#›</a:t>
            </a:fld>
            <a:endParaRPr lang="en-US" altLang="en-US"/>
          </a:p>
        </p:txBody>
      </p:sp>
    </p:spTree>
    <p:extLst>
      <p:ext uri="{BB962C8B-B14F-4D97-AF65-F5344CB8AC3E}">
        <p14:creationId xmlns:p14="http://schemas.microsoft.com/office/powerpoint/2010/main" val="38203804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question">
    <p:spTree>
      <p:nvGrpSpPr>
        <p:cNvPr id="1" name=""/>
        <p:cNvGrpSpPr/>
        <p:nvPr/>
      </p:nvGrpSpPr>
      <p:grpSpPr>
        <a:xfrm>
          <a:off x="0" y="0"/>
          <a:ext cx="0" cy="0"/>
          <a:chOff x="0" y="0"/>
          <a:chExt cx="0" cy="0"/>
        </a:xfrm>
      </p:grpSpPr>
      <p:pic>
        <p:nvPicPr>
          <p:cNvPr id="4" name="Picture 6">
            <a:extLst>
              <a:ext uri="{FF2B5EF4-FFF2-40B4-BE49-F238E27FC236}">
                <a16:creationId xmlns:a16="http://schemas.microsoft.com/office/drawing/2014/main" id="{04C298F0-6AC1-4C98-A851-15F07703381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lvl1pPr marL="0" indent="0">
              <a:buNone/>
              <a:defRPr/>
            </a:lvl1pPr>
            <a:lvl2pPr marL="457189" indent="0">
              <a:buNone/>
              <a:defRPr/>
            </a:lvl2pPr>
            <a:lvl3pPr marL="914377" indent="0">
              <a:buNone/>
              <a:defRPr/>
            </a:lvl3pPr>
            <a:lvl4pPr marL="1371566" indent="0">
              <a:buNone/>
              <a:defRPr/>
            </a:lvl4pPr>
            <a:lvl5pPr marL="1828755" indent="0">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a:extLst>
              <a:ext uri="{FF2B5EF4-FFF2-40B4-BE49-F238E27FC236}">
                <a16:creationId xmlns:a16="http://schemas.microsoft.com/office/drawing/2014/main" id="{BA4E8CD0-8AEF-482F-ABE4-589D31EA1FC7}"/>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562A6668-5434-4BB4-AFC1-661893DA3262}"/>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7A271E3-DA69-4788-930A-97A05B8A7D44}"/>
              </a:ext>
            </a:extLst>
          </p:cNvPr>
          <p:cNvSpPr>
            <a:spLocks noGrp="1"/>
          </p:cNvSpPr>
          <p:nvPr>
            <p:ph type="sldNum" sz="quarter" idx="12"/>
          </p:nvPr>
        </p:nvSpPr>
        <p:spPr/>
        <p:txBody>
          <a:bodyPr/>
          <a:lstStyle>
            <a:lvl1pPr>
              <a:defRPr/>
            </a:lvl1pPr>
          </a:lstStyle>
          <a:p>
            <a:fld id="{14927060-908B-4866-9D80-04539B8BC463}" type="slidenum">
              <a:rPr lang="en-US" altLang="en-US"/>
              <a:pPr/>
              <a:t>‹#›</a:t>
            </a:fld>
            <a:endParaRPr lang="en-US" altLang="en-US"/>
          </a:p>
        </p:txBody>
      </p:sp>
    </p:spTree>
    <p:extLst>
      <p:ext uri="{BB962C8B-B14F-4D97-AF65-F5344CB8AC3E}">
        <p14:creationId xmlns:p14="http://schemas.microsoft.com/office/powerpoint/2010/main" val="42151578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B1C7E47C-5538-4B48-A602-11A08DED4393}"/>
              </a:ext>
            </a:extLst>
          </p:cNvPr>
          <p:cNvCxnSpPr/>
          <p:nvPr userDrawn="1"/>
        </p:nvCxnSpPr>
        <p:spPr>
          <a:xfrm>
            <a:off x="2057400" y="3733800"/>
            <a:ext cx="7162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88B098D0-05CE-4051-810B-5664BCE7F7A7}"/>
              </a:ext>
            </a:extLst>
          </p:cNvPr>
          <p:cNvCxnSpPr/>
          <p:nvPr userDrawn="1"/>
        </p:nvCxnSpPr>
        <p:spPr>
          <a:xfrm>
            <a:off x="2057400" y="5094288"/>
            <a:ext cx="71628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6" name="Picture 8">
            <a:extLst>
              <a:ext uri="{FF2B5EF4-FFF2-40B4-BE49-F238E27FC236}">
                <a16:creationId xmlns:a16="http://schemas.microsoft.com/office/drawing/2014/main" id="{47A7FF06-5DE3-46F7-8273-810786F19BE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2057400" y="3733800"/>
            <a:ext cx="7162800" cy="1219200"/>
          </a:xfrm>
        </p:spPr>
        <p:txBody>
          <a:bodyPr anchor="b">
            <a:normAutofit/>
          </a:bodyPr>
          <a:lstStyle>
            <a:lvl1pPr>
              <a:defRPr sz="4400">
                <a:solidFill>
                  <a:srgbClr val="6E6F6E"/>
                </a:solidFill>
              </a:defRPr>
            </a:lvl1pPr>
          </a:lstStyle>
          <a:p>
            <a:r>
              <a:rPr lang="en-US" dirty="0"/>
              <a:t>Click to edit Master title style</a:t>
            </a:r>
          </a:p>
        </p:txBody>
      </p:sp>
      <p:sp>
        <p:nvSpPr>
          <p:cNvPr id="3" name="Text Placeholder 2"/>
          <p:cNvSpPr>
            <a:spLocks noGrp="1"/>
          </p:cNvSpPr>
          <p:nvPr>
            <p:ph type="body" idx="1"/>
          </p:nvPr>
        </p:nvSpPr>
        <p:spPr>
          <a:xfrm>
            <a:off x="2057400" y="5105400"/>
            <a:ext cx="7086600" cy="984251"/>
          </a:xfrm>
        </p:spPr>
        <p:txBody>
          <a:bodyPr/>
          <a:lstStyle>
            <a:lvl1pPr marL="0" indent="0">
              <a:buNone/>
              <a:defRPr sz="2400">
                <a:solidFill>
                  <a:srgbClr val="6E6F6E"/>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Click to edit Master text styles</a:t>
            </a:r>
          </a:p>
        </p:txBody>
      </p:sp>
      <p:sp>
        <p:nvSpPr>
          <p:cNvPr id="7" name="Date Placeholder 3">
            <a:extLst>
              <a:ext uri="{FF2B5EF4-FFF2-40B4-BE49-F238E27FC236}">
                <a16:creationId xmlns:a16="http://schemas.microsoft.com/office/drawing/2014/main" id="{B0FBC02F-2836-413C-AD1B-B4102E3D05AD}"/>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B677AD47-5A0F-4A2E-9369-2D7AFA76669E}"/>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9EC790E1-6665-4E52-A436-F36CAB4D4846}"/>
              </a:ext>
            </a:extLst>
          </p:cNvPr>
          <p:cNvSpPr>
            <a:spLocks noGrp="1"/>
          </p:cNvSpPr>
          <p:nvPr>
            <p:ph type="sldNum" sz="quarter" idx="12"/>
          </p:nvPr>
        </p:nvSpPr>
        <p:spPr/>
        <p:txBody>
          <a:bodyPr/>
          <a:lstStyle>
            <a:lvl1pPr>
              <a:defRPr/>
            </a:lvl1pPr>
          </a:lstStyle>
          <a:p>
            <a:fld id="{61EFAD72-E000-49D0-9B4B-2F6C7D32B055}" type="slidenum">
              <a:rPr lang="en-US" altLang="en-US"/>
              <a:pPr/>
              <a:t>‹#›</a:t>
            </a:fld>
            <a:endParaRPr lang="en-US" altLang="en-US"/>
          </a:p>
        </p:txBody>
      </p:sp>
    </p:spTree>
    <p:extLst>
      <p:ext uri="{BB962C8B-B14F-4D97-AF65-F5344CB8AC3E}">
        <p14:creationId xmlns:p14="http://schemas.microsoft.com/office/powerpoint/2010/main" val="4090938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6BA7AB2C-8800-470D-B191-01CD79378E4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4">
            <a:extLst>
              <a:ext uri="{FF2B5EF4-FFF2-40B4-BE49-F238E27FC236}">
                <a16:creationId xmlns:a16="http://schemas.microsoft.com/office/drawing/2014/main" id="{4166649C-3E7C-46ED-A9D8-4FC5CA4ED6E7}"/>
              </a:ext>
            </a:extLst>
          </p:cNvPr>
          <p:cNvSpPr>
            <a:spLocks noGrp="1"/>
          </p:cNvSpPr>
          <p:nvPr>
            <p:ph type="dt" sz="half" idx="10"/>
          </p:nvPr>
        </p:nvSpPr>
        <p:spPr/>
        <p:txBody>
          <a:bodyPr/>
          <a:lstStyle>
            <a:lvl1pPr>
              <a:defRPr/>
            </a:lvl1pPr>
          </a:lstStyle>
          <a:p>
            <a:pPr>
              <a:defRPr/>
            </a:pPr>
            <a:endParaRPr lang="en-US"/>
          </a:p>
        </p:txBody>
      </p:sp>
      <p:sp>
        <p:nvSpPr>
          <p:cNvPr id="7" name="Footer Placeholder 5">
            <a:extLst>
              <a:ext uri="{FF2B5EF4-FFF2-40B4-BE49-F238E27FC236}">
                <a16:creationId xmlns:a16="http://schemas.microsoft.com/office/drawing/2014/main" id="{4CD0B172-EE48-42A0-8B38-A648FAD1C0FB}"/>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2857CC9E-0AA0-46AC-B23F-4BFA416A59A3}"/>
              </a:ext>
            </a:extLst>
          </p:cNvPr>
          <p:cNvSpPr>
            <a:spLocks noGrp="1"/>
          </p:cNvSpPr>
          <p:nvPr>
            <p:ph type="sldNum" sz="quarter" idx="12"/>
          </p:nvPr>
        </p:nvSpPr>
        <p:spPr/>
        <p:txBody>
          <a:bodyPr/>
          <a:lstStyle>
            <a:lvl1pPr>
              <a:defRPr/>
            </a:lvl1pPr>
          </a:lstStyle>
          <a:p>
            <a:fld id="{F5E2836F-1437-40B9-A9DF-A8A2E1A9CFE0}" type="slidenum">
              <a:rPr lang="en-US" altLang="en-US"/>
              <a:pPr/>
              <a:t>‹#›</a:t>
            </a:fld>
            <a:endParaRPr lang="en-US" altLang="en-US"/>
          </a:p>
        </p:txBody>
      </p:sp>
    </p:spTree>
    <p:extLst>
      <p:ext uri="{BB962C8B-B14F-4D97-AF65-F5344CB8AC3E}">
        <p14:creationId xmlns:p14="http://schemas.microsoft.com/office/powerpoint/2010/main" val="1472975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FE7B45DC-86ED-407C-B736-A1E89A5C4FAA}"/>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365125"/>
            <a:ext cx="10515600" cy="1325563"/>
          </a:xfrm>
        </p:spPr>
        <p:txBody>
          <a:bodyPr/>
          <a:lstStyle/>
          <a:p>
            <a:r>
              <a:rPr lang="en-US" dirty="0"/>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Date Placeholder 6">
            <a:extLst>
              <a:ext uri="{FF2B5EF4-FFF2-40B4-BE49-F238E27FC236}">
                <a16:creationId xmlns:a16="http://schemas.microsoft.com/office/drawing/2014/main" id="{E649DC40-1754-4607-B3C7-E5BD8C7B4692}"/>
              </a:ext>
            </a:extLst>
          </p:cNvPr>
          <p:cNvSpPr>
            <a:spLocks noGrp="1"/>
          </p:cNvSpPr>
          <p:nvPr>
            <p:ph type="dt" sz="half" idx="10"/>
          </p:nvPr>
        </p:nvSpPr>
        <p:spPr/>
        <p:txBody>
          <a:bodyPr/>
          <a:lstStyle>
            <a:lvl1pPr>
              <a:defRPr/>
            </a:lvl1pPr>
          </a:lstStyle>
          <a:p>
            <a:pPr>
              <a:defRPr/>
            </a:pPr>
            <a:endParaRPr lang="en-US"/>
          </a:p>
        </p:txBody>
      </p:sp>
      <p:sp>
        <p:nvSpPr>
          <p:cNvPr id="9" name="Footer Placeholder 7">
            <a:extLst>
              <a:ext uri="{FF2B5EF4-FFF2-40B4-BE49-F238E27FC236}">
                <a16:creationId xmlns:a16="http://schemas.microsoft.com/office/drawing/2014/main" id="{0F48E3EE-6604-4421-A204-8271F6589F1B}"/>
              </a:ext>
            </a:extLst>
          </p:cNvPr>
          <p:cNvSpPr>
            <a:spLocks noGrp="1"/>
          </p:cNvSpPr>
          <p:nvPr>
            <p:ph type="ftr" sz="quarter" idx="11"/>
          </p:nvPr>
        </p:nvSpPr>
        <p:spPr/>
        <p:txBody>
          <a:bodyPr/>
          <a:lstStyle>
            <a:lvl1pPr>
              <a:defRPr/>
            </a:lvl1pPr>
          </a:lstStyle>
          <a:p>
            <a:pPr>
              <a:defRPr/>
            </a:pPr>
            <a:endParaRPr lang="en-US"/>
          </a:p>
        </p:txBody>
      </p:sp>
      <p:sp>
        <p:nvSpPr>
          <p:cNvPr id="10" name="Slide Number Placeholder 8">
            <a:extLst>
              <a:ext uri="{FF2B5EF4-FFF2-40B4-BE49-F238E27FC236}">
                <a16:creationId xmlns:a16="http://schemas.microsoft.com/office/drawing/2014/main" id="{3B3C134B-C297-4306-AA5A-69F89636FE95}"/>
              </a:ext>
            </a:extLst>
          </p:cNvPr>
          <p:cNvSpPr>
            <a:spLocks noGrp="1"/>
          </p:cNvSpPr>
          <p:nvPr>
            <p:ph type="sldNum" sz="quarter" idx="12"/>
          </p:nvPr>
        </p:nvSpPr>
        <p:spPr/>
        <p:txBody>
          <a:bodyPr/>
          <a:lstStyle>
            <a:lvl1pPr>
              <a:defRPr/>
            </a:lvl1pPr>
          </a:lstStyle>
          <a:p>
            <a:fld id="{412FDC4B-C855-4A55-A14F-EFCBA4B70EE0}" type="slidenum">
              <a:rPr lang="en-US" altLang="en-US"/>
              <a:pPr/>
              <a:t>‹#›</a:t>
            </a:fld>
            <a:endParaRPr lang="en-US" altLang="en-US"/>
          </a:p>
        </p:txBody>
      </p:sp>
    </p:spTree>
    <p:extLst>
      <p:ext uri="{BB962C8B-B14F-4D97-AF65-F5344CB8AC3E}">
        <p14:creationId xmlns:p14="http://schemas.microsoft.com/office/powerpoint/2010/main" val="17312994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3" name="Picture 6">
            <a:extLst>
              <a:ext uri="{FF2B5EF4-FFF2-40B4-BE49-F238E27FC236}">
                <a16:creationId xmlns:a16="http://schemas.microsoft.com/office/drawing/2014/main" id="{193E3A93-185C-4F6D-8378-51FC2CBFC14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p>
        </p:txBody>
      </p:sp>
      <p:sp>
        <p:nvSpPr>
          <p:cNvPr id="4" name="Date Placeholder 2">
            <a:extLst>
              <a:ext uri="{FF2B5EF4-FFF2-40B4-BE49-F238E27FC236}">
                <a16:creationId xmlns:a16="http://schemas.microsoft.com/office/drawing/2014/main" id="{C9D715DB-044D-4230-AAA6-6391949523DB}"/>
              </a:ext>
            </a:extLst>
          </p:cNvPr>
          <p:cNvSpPr>
            <a:spLocks noGrp="1"/>
          </p:cNvSpPr>
          <p:nvPr>
            <p:ph type="dt" sz="half" idx="10"/>
          </p:nvPr>
        </p:nvSpPr>
        <p:spPr/>
        <p:txBody>
          <a:bodyPr/>
          <a:lstStyle>
            <a:lvl1pPr>
              <a:defRPr/>
            </a:lvl1pPr>
          </a:lstStyle>
          <a:p>
            <a:pPr>
              <a:defRPr/>
            </a:pPr>
            <a:endParaRPr lang="en-US"/>
          </a:p>
        </p:txBody>
      </p:sp>
      <p:sp>
        <p:nvSpPr>
          <p:cNvPr id="5" name="Footer Placeholder 3">
            <a:extLst>
              <a:ext uri="{FF2B5EF4-FFF2-40B4-BE49-F238E27FC236}">
                <a16:creationId xmlns:a16="http://schemas.microsoft.com/office/drawing/2014/main" id="{CFE4B8CF-4F87-4416-9196-378E578CDE8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4">
            <a:extLst>
              <a:ext uri="{FF2B5EF4-FFF2-40B4-BE49-F238E27FC236}">
                <a16:creationId xmlns:a16="http://schemas.microsoft.com/office/drawing/2014/main" id="{A5C96005-7801-4253-8111-221572BD4F6A}"/>
              </a:ext>
            </a:extLst>
          </p:cNvPr>
          <p:cNvSpPr>
            <a:spLocks noGrp="1"/>
          </p:cNvSpPr>
          <p:nvPr>
            <p:ph type="sldNum" sz="quarter" idx="12"/>
          </p:nvPr>
        </p:nvSpPr>
        <p:spPr/>
        <p:txBody>
          <a:bodyPr/>
          <a:lstStyle>
            <a:lvl1pPr>
              <a:defRPr/>
            </a:lvl1pPr>
          </a:lstStyle>
          <a:p>
            <a:fld id="{691CC3B4-CDF1-476C-87BB-CBDCB8553C0F}" type="slidenum">
              <a:rPr lang="en-US" altLang="en-US"/>
              <a:pPr/>
              <a:t>‹#›</a:t>
            </a:fld>
            <a:endParaRPr lang="en-US" altLang="en-US"/>
          </a:p>
        </p:txBody>
      </p:sp>
    </p:spTree>
    <p:extLst>
      <p:ext uri="{BB962C8B-B14F-4D97-AF65-F5344CB8AC3E}">
        <p14:creationId xmlns:p14="http://schemas.microsoft.com/office/powerpoint/2010/main" val="2834788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D69C3A7-31B7-4567-A356-47E6FBFCA70A}"/>
              </a:ext>
            </a:extLst>
          </p:cNvPr>
          <p:cNvSpPr>
            <a:spLocks noGrp="1"/>
          </p:cNvSpPr>
          <p:nvPr>
            <p:ph type="dt" sz="half" idx="10"/>
          </p:nvPr>
        </p:nvSpPr>
        <p:spPr/>
        <p:txBody>
          <a:bodyPr/>
          <a:lstStyle>
            <a:lvl1pPr>
              <a:defRPr/>
            </a:lvl1pPr>
          </a:lstStyle>
          <a:p>
            <a:pPr>
              <a:defRPr/>
            </a:pPr>
            <a:endParaRPr lang="en-US"/>
          </a:p>
        </p:txBody>
      </p:sp>
      <p:sp>
        <p:nvSpPr>
          <p:cNvPr id="3" name="Footer Placeholder 4">
            <a:extLst>
              <a:ext uri="{FF2B5EF4-FFF2-40B4-BE49-F238E27FC236}">
                <a16:creationId xmlns:a16="http://schemas.microsoft.com/office/drawing/2014/main" id="{054017C8-D055-4C78-A7AD-7D845E68074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D64BAB39-3EFE-4550-9F2C-760E7F32D4F5}"/>
              </a:ext>
            </a:extLst>
          </p:cNvPr>
          <p:cNvSpPr>
            <a:spLocks noGrp="1"/>
          </p:cNvSpPr>
          <p:nvPr>
            <p:ph type="sldNum" sz="quarter" idx="12"/>
          </p:nvPr>
        </p:nvSpPr>
        <p:spPr/>
        <p:txBody>
          <a:bodyPr/>
          <a:lstStyle>
            <a:lvl1pPr>
              <a:defRPr/>
            </a:lvl1pPr>
          </a:lstStyle>
          <a:p>
            <a:fld id="{5ECD8E53-216E-47C9-A2CD-59B6C86332AE}" type="slidenum">
              <a:rPr lang="en-US" altLang="en-US"/>
              <a:pPr/>
              <a:t>‹#›</a:t>
            </a:fld>
            <a:endParaRPr lang="en-US" altLang="en-US"/>
          </a:p>
        </p:txBody>
      </p:sp>
    </p:spTree>
    <p:extLst>
      <p:ext uri="{BB962C8B-B14F-4D97-AF65-F5344CB8AC3E}">
        <p14:creationId xmlns:p14="http://schemas.microsoft.com/office/powerpoint/2010/main" val="41751433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5" name="Picture 6">
            <a:extLst>
              <a:ext uri="{FF2B5EF4-FFF2-40B4-BE49-F238E27FC236}">
                <a16:creationId xmlns:a16="http://schemas.microsoft.com/office/drawing/2014/main" id="{DBDFB810-9953-4934-801C-39CE86A667F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1463" y="6311900"/>
            <a:ext cx="12463463" cy="550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1"/>
            <a:ext cx="393223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en-US"/>
              <a:t>Click to edit Master text styles</a:t>
            </a:r>
          </a:p>
        </p:txBody>
      </p:sp>
      <p:sp>
        <p:nvSpPr>
          <p:cNvPr id="6" name="Date Placeholder 4">
            <a:extLst>
              <a:ext uri="{FF2B5EF4-FFF2-40B4-BE49-F238E27FC236}">
                <a16:creationId xmlns:a16="http://schemas.microsoft.com/office/drawing/2014/main" id="{7BF1DC3E-A2FC-468A-8C56-7BD9F81A8611}"/>
              </a:ext>
            </a:extLst>
          </p:cNvPr>
          <p:cNvSpPr>
            <a:spLocks noGrp="1"/>
          </p:cNvSpPr>
          <p:nvPr>
            <p:ph type="dt" sz="half" idx="10"/>
          </p:nvPr>
        </p:nvSpPr>
        <p:spPr/>
        <p:txBody>
          <a:bodyPr/>
          <a:lstStyle>
            <a:lvl1pPr>
              <a:defRPr/>
            </a:lvl1pPr>
          </a:lstStyle>
          <a:p>
            <a:pPr>
              <a:defRPr/>
            </a:pPr>
            <a:endParaRPr lang="en-US"/>
          </a:p>
        </p:txBody>
      </p:sp>
      <p:sp>
        <p:nvSpPr>
          <p:cNvPr id="7" name="Footer Placeholder 5">
            <a:extLst>
              <a:ext uri="{FF2B5EF4-FFF2-40B4-BE49-F238E27FC236}">
                <a16:creationId xmlns:a16="http://schemas.microsoft.com/office/drawing/2014/main" id="{941DF9CC-B03D-4FF2-8009-740763AA6B86}"/>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6">
            <a:extLst>
              <a:ext uri="{FF2B5EF4-FFF2-40B4-BE49-F238E27FC236}">
                <a16:creationId xmlns:a16="http://schemas.microsoft.com/office/drawing/2014/main" id="{A1AB2C3D-1BD4-4121-834D-2E84334977D8}"/>
              </a:ext>
            </a:extLst>
          </p:cNvPr>
          <p:cNvSpPr>
            <a:spLocks noGrp="1"/>
          </p:cNvSpPr>
          <p:nvPr>
            <p:ph type="sldNum" sz="quarter" idx="12"/>
          </p:nvPr>
        </p:nvSpPr>
        <p:spPr/>
        <p:txBody>
          <a:bodyPr/>
          <a:lstStyle>
            <a:lvl1pPr>
              <a:defRPr/>
            </a:lvl1pPr>
          </a:lstStyle>
          <a:p>
            <a:fld id="{7308684D-1A1D-4B2C-946C-07D76FC49E8A}" type="slidenum">
              <a:rPr lang="en-US" altLang="en-US"/>
              <a:pPr/>
              <a:t>‹#›</a:t>
            </a:fld>
            <a:endParaRPr lang="en-US" altLang="en-US"/>
          </a:p>
        </p:txBody>
      </p:sp>
    </p:spTree>
    <p:extLst>
      <p:ext uri="{BB962C8B-B14F-4D97-AF65-F5344CB8AC3E}">
        <p14:creationId xmlns:p14="http://schemas.microsoft.com/office/powerpoint/2010/main" val="23017205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7C9C6C8-F367-4FDE-AA1B-10CFD818BC8C}"/>
              </a:ext>
            </a:extLst>
          </p:cNvPr>
          <p:cNvSpPr>
            <a:spLocks noGrp="1"/>
          </p:cNvSpPr>
          <p:nvPr>
            <p:ph type="title"/>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560DBE9E-5197-445F-97D8-1BEF8701B083}"/>
              </a:ext>
            </a:extLst>
          </p:cNvPr>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674D9257-3B15-41A5-88EA-EB498B09F37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eaLnBrk="1" hangingPunct="1">
              <a:defRPr sz="1200">
                <a:solidFill>
                  <a:schemeClr val="tx1">
                    <a:tint val="75000"/>
                  </a:schemeClr>
                </a:solidFill>
              </a:defRPr>
            </a:lvl1pPr>
          </a:lstStyle>
          <a:p>
            <a:pPr>
              <a:defRPr/>
            </a:pPr>
            <a:endParaRPr lang="en-US"/>
          </a:p>
        </p:txBody>
      </p:sp>
      <p:sp>
        <p:nvSpPr>
          <p:cNvPr id="5" name="Footer Placeholder 4">
            <a:extLst>
              <a:ext uri="{FF2B5EF4-FFF2-40B4-BE49-F238E27FC236}">
                <a16:creationId xmlns:a16="http://schemas.microsoft.com/office/drawing/2014/main" id="{14A8884B-3883-4DF5-A5A4-687906514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eaLnBrk="1" hangingPunct="1">
              <a:defRPr sz="1200">
                <a:solidFill>
                  <a:schemeClr val="tx1">
                    <a:tint val="75000"/>
                  </a:schemeClr>
                </a:solidFill>
              </a:defRPr>
            </a:lvl1pPr>
          </a:lstStyle>
          <a:p>
            <a:pPr>
              <a:defRPr/>
            </a:pPr>
            <a:endParaRPr lang="en-US"/>
          </a:p>
        </p:txBody>
      </p:sp>
      <p:sp>
        <p:nvSpPr>
          <p:cNvPr id="6" name="Slide Number Placeholder 5">
            <a:extLst>
              <a:ext uri="{FF2B5EF4-FFF2-40B4-BE49-F238E27FC236}">
                <a16:creationId xmlns:a16="http://schemas.microsoft.com/office/drawing/2014/main" id="{BF18AC82-32EC-4949-8E5A-32EF8F3DC091}"/>
              </a:ext>
            </a:extLst>
          </p:cNvPr>
          <p:cNvSpPr>
            <a:spLocks noGrp="1"/>
          </p:cNvSpPr>
          <p:nvPr>
            <p:ph type="sldNum" sz="quarter" idx="4"/>
          </p:nvPr>
        </p:nvSpPr>
        <p:spPr>
          <a:xfrm>
            <a:off x="8610600" y="6356350"/>
            <a:ext cx="27432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defRPr>
            </a:lvl1pPr>
          </a:lstStyle>
          <a:p>
            <a:fld id="{A51643DB-2599-4D0D-AE04-77EE1AD3F29C}" type="slidenum">
              <a:rPr lang="en-US" altLang="en-US"/>
              <a:pPr/>
              <a:t>‹#›</a:t>
            </a:fld>
            <a:endParaRPr lang="en-US" altLang="en-US"/>
          </a:p>
        </p:txBody>
      </p:sp>
    </p:spTree>
  </p:cSld>
  <p:clrMap bg1="lt1" tx1="dk1" bg2="lt2" tx2="dk2" accent1="accent1" accent2="accent2" accent3="accent3" accent4="accent4" accent5="accent5" accent6="accent6" hlink="hlink" folHlink="folHlink"/>
  <p:sldLayoutIdLst>
    <p:sldLayoutId id="2147483754" r:id="rId1"/>
    <p:sldLayoutId id="2147483755" r:id="rId2"/>
    <p:sldLayoutId id="2147483756" r:id="rId3"/>
    <p:sldLayoutId id="2147483757" r:id="rId4"/>
    <p:sldLayoutId id="2147483758" r:id="rId5"/>
    <p:sldLayoutId id="2147483759" r:id="rId6"/>
    <p:sldLayoutId id="2147483760" r:id="rId7"/>
    <p:sldLayoutId id="2147483751" r:id="rId8"/>
    <p:sldLayoutId id="2147483761" r:id="rId9"/>
    <p:sldLayoutId id="2147483762" r:id="rId10"/>
    <p:sldLayoutId id="2147483752" r:id="rId11"/>
    <p:sldLayoutId id="2147483753" r:id="rId12"/>
  </p:sldLayoutIdLst>
  <p:txStyles>
    <p:titleStyle>
      <a:lvl1pPr algn="l" defTabSz="912813" rtl="0" eaLnBrk="0" fontAlgn="base" hangingPunct="0">
        <a:lnSpc>
          <a:spcPct val="90000"/>
        </a:lnSpc>
        <a:spcBef>
          <a:spcPct val="0"/>
        </a:spcBef>
        <a:spcAft>
          <a:spcPct val="0"/>
        </a:spcAft>
        <a:defRPr sz="4400" kern="1200">
          <a:solidFill>
            <a:srgbClr val="4679BD"/>
          </a:solidFill>
          <a:latin typeface="Stone Sans ITC Std Medium" panose="02000603050000020004" pitchFamily="50" charset="0"/>
          <a:ea typeface="+mj-ea"/>
          <a:cs typeface="+mj-cs"/>
        </a:defRPr>
      </a:lvl1pPr>
      <a:lvl2pPr algn="l" defTabSz="912813" rtl="0" eaLnBrk="0" fontAlgn="base" hangingPunct="0">
        <a:lnSpc>
          <a:spcPct val="90000"/>
        </a:lnSpc>
        <a:spcBef>
          <a:spcPct val="0"/>
        </a:spcBef>
        <a:spcAft>
          <a:spcPct val="0"/>
        </a:spcAft>
        <a:defRPr sz="4400">
          <a:solidFill>
            <a:srgbClr val="4679BD"/>
          </a:solidFill>
          <a:latin typeface="Stone Sans ITC Std Medium" panose="02000603050000020004" pitchFamily="50" charset="0"/>
        </a:defRPr>
      </a:lvl2pPr>
      <a:lvl3pPr algn="l" defTabSz="912813" rtl="0" eaLnBrk="0" fontAlgn="base" hangingPunct="0">
        <a:lnSpc>
          <a:spcPct val="90000"/>
        </a:lnSpc>
        <a:spcBef>
          <a:spcPct val="0"/>
        </a:spcBef>
        <a:spcAft>
          <a:spcPct val="0"/>
        </a:spcAft>
        <a:defRPr sz="4400">
          <a:solidFill>
            <a:srgbClr val="4679BD"/>
          </a:solidFill>
          <a:latin typeface="Stone Sans ITC Std Medium" panose="02000603050000020004" pitchFamily="50" charset="0"/>
        </a:defRPr>
      </a:lvl3pPr>
      <a:lvl4pPr algn="l" defTabSz="912813" rtl="0" eaLnBrk="0" fontAlgn="base" hangingPunct="0">
        <a:lnSpc>
          <a:spcPct val="90000"/>
        </a:lnSpc>
        <a:spcBef>
          <a:spcPct val="0"/>
        </a:spcBef>
        <a:spcAft>
          <a:spcPct val="0"/>
        </a:spcAft>
        <a:defRPr sz="4400">
          <a:solidFill>
            <a:srgbClr val="4679BD"/>
          </a:solidFill>
          <a:latin typeface="Stone Sans ITC Std Medium" panose="02000603050000020004" pitchFamily="50" charset="0"/>
        </a:defRPr>
      </a:lvl4pPr>
      <a:lvl5pPr algn="l" defTabSz="912813" rtl="0" eaLnBrk="0" fontAlgn="base" hangingPunct="0">
        <a:lnSpc>
          <a:spcPct val="90000"/>
        </a:lnSpc>
        <a:spcBef>
          <a:spcPct val="0"/>
        </a:spcBef>
        <a:spcAft>
          <a:spcPct val="0"/>
        </a:spcAft>
        <a:defRPr sz="4400">
          <a:solidFill>
            <a:srgbClr val="4679BD"/>
          </a:solidFill>
          <a:latin typeface="Stone Sans ITC Std Medium" panose="02000603050000020004" pitchFamily="50" charset="0"/>
        </a:defRPr>
      </a:lvl5pPr>
      <a:lvl6pPr marL="457200" algn="l" defTabSz="912813" rtl="0" fontAlgn="base">
        <a:lnSpc>
          <a:spcPct val="90000"/>
        </a:lnSpc>
        <a:spcBef>
          <a:spcPct val="0"/>
        </a:spcBef>
        <a:spcAft>
          <a:spcPct val="0"/>
        </a:spcAft>
        <a:defRPr sz="4400">
          <a:solidFill>
            <a:srgbClr val="4679BD"/>
          </a:solidFill>
          <a:latin typeface="Stone Sans ITC Std Medium" panose="02000603050000020004" pitchFamily="50" charset="0"/>
        </a:defRPr>
      </a:lvl6pPr>
      <a:lvl7pPr marL="914400" algn="l" defTabSz="912813" rtl="0" fontAlgn="base">
        <a:lnSpc>
          <a:spcPct val="90000"/>
        </a:lnSpc>
        <a:spcBef>
          <a:spcPct val="0"/>
        </a:spcBef>
        <a:spcAft>
          <a:spcPct val="0"/>
        </a:spcAft>
        <a:defRPr sz="4400">
          <a:solidFill>
            <a:srgbClr val="4679BD"/>
          </a:solidFill>
          <a:latin typeface="Stone Sans ITC Std Medium" panose="02000603050000020004" pitchFamily="50" charset="0"/>
        </a:defRPr>
      </a:lvl7pPr>
      <a:lvl8pPr marL="1371600" algn="l" defTabSz="912813" rtl="0" fontAlgn="base">
        <a:lnSpc>
          <a:spcPct val="90000"/>
        </a:lnSpc>
        <a:spcBef>
          <a:spcPct val="0"/>
        </a:spcBef>
        <a:spcAft>
          <a:spcPct val="0"/>
        </a:spcAft>
        <a:defRPr sz="4400">
          <a:solidFill>
            <a:srgbClr val="4679BD"/>
          </a:solidFill>
          <a:latin typeface="Stone Sans ITC Std Medium" panose="02000603050000020004" pitchFamily="50" charset="0"/>
        </a:defRPr>
      </a:lvl8pPr>
      <a:lvl9pPr marL="1828800" algn="l" defTabSz="912813" rtl="0" fontAlgn="base">
        <a:lnSpc>
          <a:spcPct val="90000"/>
        </a:lnSpc>
        <a:spcBef>
          <a:spcPct val="0"/>
        </a:spcBef>
        <a:spcAft>
          <a:spcPct val="0"/>
        </a:spcAft>
        <a:defRPr sz="4400">
          <a:solidFill>
            <a:srgbClr val="4679BD"/>
          </a:solidFill>
          <a:latin typeface="Stone Sans ITC Std Medium" panose="02000603050000020004" pitchFamily="50" charset="0"/>
        </a:defRPr>
      </a:lvl9pPr>
    </p:titleStyle>
    <p:bodyStyle>
      <a:lvl1pPr marL="227013" indent="-227013" algn="l" defTabSz="912813" rtl="0" eaLnBrk="0" fontAlgn="base" hangingPunct="0">
        <a:lnSpc>
          <a:spcPct val="90000"/>
        </a:lnSpc>
        <a:spcBef>
          <a:spcPts val="1000"/>
        </a:spcBef>
        <a:spcAft>
          <a:spcPct val="0"/>
        </a:spcAft>
        <a:buFont typeface="Arial" panose="020B0604020202020204" pitchFamily="34" charset="0"/>
        <a:buChar char="•"/>
        <a:defRPr sz="2800" kern="1200">
          <a:solidFill>
            <a:srgbClr val="6E6F6E"/>
          </a:solidFill>
          <a:latin typeface="Stone Sans ITC Std Medium" panose="02000603050000020004" pitchFamily="50" charset="0"/>
          <a:ea typeface="+mn-ea"/>
          <a:cs typeface="+mn-cs"/>
        </a:defRPr>
      </a:lvl1pPr>
      <a:lvl2pPr marL="684213" indent="-227013" algn="l" defTabSz="912813" rtl="0" eaLnBrk="0" fontAlgn="base" hangingPunct="0">
        <a:lnSpc>
          <a:spcPct val="90000"/>
        </a:lnSpc>
        <a:spcBef>
          <a:spcPts val="500"/>
        </a:spcBef>
        <a:spcAft>
          <a:spcPct val="0"/>
        </a:spcAft>
        <a:buFont typeface="Arial" panose="020B0604020202020204" pitchFamily="34" charset="0"/>
        <a:buChar char="•"/>
        <a:defRPr sz="2400" kern="1200">
          <a:solidFill>
            <a:srgbClr val="6E6F6E"/>
          </a:solidFill>
          <a:latin typeface="Stone Sans ITC Std Medium" panose="02000603050000020004" pitchFamily="50" charset="0"/>
          <a:ea typeface="+mn-ea"/>
          <a:cs typeface="+mn-cs"/>
        </a:defRPr>
      </a:lvl2pPr>
      <a:lvl3pPr marL="1141413" indent="-227013" algn="l" defTabSz="912813" rtl="0" eaLnBrk="0" fontAlgn="base" hangingPunct="0">
        <a:lnSpc>
          <a:spcPct val="90000"/>
        </a:lnSpc>
        <a:spcBef>
          <a:spcPts val="500"/>
        </a:spcBef>
        <a:spcAft>
          <a:spcPct val="0"/>
        </a:spcAft>
        <a:buFont typeface="Arial" panose="020B0604020202020204" pitchFamily="34" charset="0"/>
        <a:buChar char="•"/>
        <a:defRPr sz="2000" kern="1200">
          <a:solidFill>
            <a:srgbClr val="6E6F6E"/>
          </a:solidFill>
          <a:latin typeface="Stone Sans ITC Std Medium" panose="02000603050000020004" pitchFamily="50" charset="0"/>
          <a:ea typeface="+mn-ea"/>
          <a:cs typeface="+mn-cs"/>
        </a:defRPr>
      </a:lvl3pPr>
      <a:lvl4pPr marL="1598613" indent="-227013" algn="l" defTabSz="912813" rtl="0" eaLnBrk="0" fontAlgn="base" hangingPunct="0">
        <a:lnSpc>
          <a:spcPct val="90000"/>
        </a:lnSpc>
        <a:spcBef>
          <a:spcPts val="500"/>
        </a:spcBef>
        <a:spcAft>
          <a:spcPct val="0"/>
        </a:spcAft>
        <a:buFont typeface="Arial" panose="020B0604020202020204" pitchFamily="34" charset="0"/>
        <a:buChar char="•"/>
        <a:defRPr kern="1200">
          <a:solidFill>
            <a:srgbClr val="6E6F6E"/>
          </a:solidFill>
          <a:latin typeface="Stone Sans ITC Std Medium" panose="02000603050000020004" pitchFamily="50" charset="0"/>
          <a:ea typeface="+mn-ea"/>
          <a:cs typeface="+mn-cs"/>
        </a:defRPr>
      </a:lvl4pPr>
      <a:lvl5pPr marL="2055813" indent="-227013" algn="l" defTabSz="912813" rtl="0" eaLnBrk="0" fontAlgn="base" hangingPunct="0">
        <a:lnSpc>
          <a:spcPct val="90000"/>
        </a:lnSpc>
        <a:spcBef>
          <a:spcPts val="500"/>
        </a:spcBef>
        <a:spcAft>
          <a:spcPct val="0"/>
        </a:spcAft>
        <a:buFont typeface="Arial" panose="020B0604020202020204" pitchFamily="34" charset="0"/>
        <a:buChar char="•"/>
        <a:defRPr kern="1200">
          <a:solidFill>
            <a:srgbClr val="6E6F6E"/>
          </a:solidFill>
          <a:latin typeface="Stone Sans ITC Std Medium" panose="02000603050000020004" pitchFamily="50"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slide" Target="slide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xml"/><Relationship Id="rId1" Type="http://schemas.openxmlformats.org/officeDocument/2006/relationships/audio" Target="../media/audio1.wav"/><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0">
            <a:extLst>
              <a:ext uri="{FF2B5EF4-FFF2-40B4-BE49-F238E27FC236}">
                <a16:creationId xmlns:a16="http://schemas.microsoft.com/office/drawing/2014/main" id="{EA62F382-5DE2-41E2-8065-A026FBFA6120}"/>
              </a:ext>
            </a:extLst>
          </p:cNvPr>
          <p:cNvSpPr>
            <a:spLocks noGrp="1"/>
          </p:cNvSpPr>
          <p:nvPr>
            <p:ph type="ctrTitle"/>
          </p:nvPr>
        </p:nvSpPr>
        <p:spPr>
          <a:xfrm>
            <a:off x="2057400" y="3733800"/>
            <a:ext cx="7010400" cy="1238250"/>
          </a:xfrm>
        </p:spPr>
        <p:txBody>
          <a:bodyPr/>
          <a:lstStyle/>
          <a:p>
            <a:pPr eaLnBrk="1" hangingPunct="1"/>
            <a:r>
              <a:rPr lang="en-US" altLang="en-US"/>
              <a:t>Multiple choice Quiz</a:t>
            </a:r>
          </a:p>
        </p:txBody>
      </p:sp>
      <p:sp>
        <p:nvSpPr>
          <p:cNvPr id="12291" name="Subtitle 11">
            <a:extLst>
              <a:ext uri="{FF2B5EF4-FFF2-40B4-BE49-F238E27FC236}">
                <a16:creationId xmlns:a16="http://schemas.microsoft.com/office/drawing/2014/main" id="{2C43CFA4-4BD2-46FD-8E54-B8E7507A5AA3}"/>
              </a:ext>
            </a:extLst>
          </p:cNvPr>
          <p:cNvSpPr>
            <a:spLocks noGrp="1"/>
          </p:cNvSpPr>
          <p:nvPr>
            <p:ph type="subTitle" idx="1"/>
          </p:nvPr>
        </p:nvSpPr>
        <p:spPr>
          <a:xfrm>
            <a:off x="2057400" y="5094288"/>
            <a:ext cx="7010400" cy="788987"/>
          </a:xfrm>
        </p:spPr>
        <p:txBody>
          <a:bodyPr/>
          <a:lstStyle/>
          <a:p>
            <a:pPr eaLnBrk="1" hangingPunct="1"/>
            <a:r>
              <a:rPr lang="en-US" altLang="en-US"/>
              <a:t>How to create a multiple choice assessment in Powerpoint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1028">
            <a:extLst>
              <a:ext uri="{FF2B5EF4-FFF2-40B4-BE49-F238E27FC236}">
                <a16:creationId xmlns:a16="http://schemas.microsoft.com/office/drawing/2014/main" id="{9D418DAA-10F7-4250-A948-93E8C5B68488}"/>
              </a:ext>
            </a:extLst>
          </p:cNvPr>
          <p:cNvSpPr>
            <a:spLocks noGrp="1" noChangeArrowheads="1"/>
          </p:cNvSpPr>
          <p:nvPr>
            <p:ph type="title"/>
          </p:nvPr>
        </p:nvSpPr>
        <p:spPr/>
        <p:txBody>
          <a:bodyPr/>
          <a:lstStyle/>
          <a:p>
            <a:pPr eaLnBrk="1" hangingPunct="1"/>
            <a:r>
              <a:rPr lang="en-US" altLang="en-US"/>
              <a:t>Steps to using  the Multiple Choice Template</a:t>
            </a:r>
          </a:p>
        </p:txBody>
      </p:sp>
      <p:sp>
        <p:nvSpPr>
          <p:cNvPr id="13315" name="Rectangle 1029">
            <a:extLst>
              <a:ext uri="{FF2B5EF4-FFF2-40B4-BE49-F238E27FC236}">
                <a16:creationId xmlns:a16="http://schemas.microsoft.com/office/drawing/2014/main" id="{53B28904-C6B7-488C-B9E0-841A940779DC}"/>
              </a:ext>
            </a:extLst>
          </p:cNvPr>
          <p:cNvSpPr>
            <a:spLocks noGrp="1" noChangeArrowheads="1"/>
          </p:cNvSpPr>
          <p:nvPr>
            <p:ph idx="1"/>
          </p:nvPr>
        </p:nvSpPr>
        <p:spPr/>
        <p:txBody>
          <a:bodyPr/>
          <a:lstStyle/>
          <a:p>
            <a:pPr marL="512763" indent="-512763" eaLnBrk="1" hangingPunct="1">
              <a:buFont typeface="Calibri Light" panose="020F0302020204030204" pitchFamily="34" charset="0"/>
              <a:buAutoNum type="arabicPeriod"/>
            </a:pPr>
            <a:r>
              <a:rPr lang="en-US" altLang="en-US"/>
              <a:t>Copy this presentation to your hard drive.</a:t>
            </a:r>
          </a:p>
          <a:p>
            <a:pPr marL="512763" indent="-512763" eaLnBrk="1" hangingPunct="1">
              <a:buFont typeface="Calibri Light" panose="020F0302020204030204" pitchFamily="34" charset="0"/>
              <a:buAutoNum type="arabicPeriod"/>
            </a:pPr>
            <a:r>
              <a:rPr lang="en-US" altLang="en-US"/>
              <a:t>On the </a:t>
            </a:r>
            <a:r>
              <a:rPr lang="en-US" altLang="en-US" i="1"/>
              <a:t>slide sorter </a:t>
            </a:r>
            <a:r>
              <a:rPr lang="en-US" altLang="en-US"/>
              <a:t>on the left, copy slides #4, 5, and 6 each time you need to construct a question.</a:t>
            </a:r>
          </a:p>
          <a:p>
            <a:pPr marL="512763" indent="-512763" eaLnBrk="1" hangingPunct="1">
              <a:buFont typeface="Calibri Light" panose="020F0302020204030204" pitchFamily="34" charset="0"/>
              <a:buAutoNum type="arabicPeriod"/>
            </a:pPr>
            <a:r>
              <a:rPr lang="en-US" altLang="en-US"/>
              <a:t>Follow the instruction on the Notes Page on Slide #4 to construct each question.</a:t>
            </a:r>
          </a:p>
          <a:p>
            <a:pPr marL="512763" indent="-512763" eaLnBrk="1" hangingPunct="1">
              <a:buFont typeface="Calibri Light" panose="020F0302020204030204" pitchFamily="34" charset="0"/>
              <a:buAutoNum type="arabicPeriod"/>
            </a:pPr>
            <a:r>
              <a:rPr lang="en-US" altLang="en-US"/>
              <a:t>Delete this slide (slide #2) after you are done.</a:t>
            </a:r>
          </a:p>
          <a:p>
            <a:pPr marL="512763" indent="-512763" eaLnBrk="1" hangingPunct="1">
              <a:buFont typeface="Calibri Light" panose="020F0302020204030204" pitchFamily="34" charset="0"/>
              <a:buAutoNum type="arabicPeriod"/>
            </a:pPr>
            <a:r>
              <a:rPr lang="en-US" altLang="en-US"/>
              <a:t>Save this file.</a:t>
            </a:r>
          </a:p>
          <a:p>
            <a:pPr marL="512763" indent="-512763" eaLnBrk="1" hangingPunct="1">
              <a:buFont typeface="Calibri Light" panose="020F0302020204030204" pitchFamily="34" charset="0"/>
              <a:buAutoNum type="arabicPeriod"/>
            </a:pPr>
            <a:r>
              <a:rPr lang="en-US" altLang="en-US"/>
              <a:t>Note: The slide for ‘Wrong Answer’ will not advance except when clicking – ‘Try Again’</a:t>
            </a:r>
          </a:p>
        </p:txBody>
      </p:sp>
    </p:spTree>
  </p:cSld>
  <p:clrMapOvr>
    <a:masterClrMapping/>
  </p:clrMapOvr>
  <p:transition>
    <p:wipe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4">
            <a:extLst>
              <a:ext uri="{FF2B5EF4-FFF2-40B4-BE49-F238E27FC236}">
                <a16:creationId xmlns:a16="http://schemas.microsoft.com/office/drawing/2014/main" id="{2A7D7606-C786-4D07-A5D4-12279B40B57C}"/>
              </a:ext>
            </a:extLst>
          </p:cNvPr>
          <p:cNvSpPr>
            <a:spLocks noGrp="1"/>
          </p:cNvSpPr>
          <p:nvPr>
            <p:ph type="title"/>
          </p:nvPr>
        </p:nvSpPr>
        <p:spPr/>
        <p:txBody>
          <a:bodyPr/>
          <a:lstStyle/>
          <a:p>
            <a:pPr eaLnBrk="1" hangingPunct="1"/>
            <a:r>
              <a:rPr lang="en-US" altLang="en-US"/>
              <a:t>Multiple Choice Quiz</a:t>
            </a:r>
          </a:p>
        </p:txBody>
      </p:sp>
      <p:sp>
        <p:nvSpPr>
          <p:cNvPr id="15363" name="Text Placeholder 5">
            <a:extLst>
              <a:ext uri="{FF2B5EF4-FFF2-40B4-BE49-F238E27FC236}">
                <a16:creationId xmlns:a16="http://schemas.microsoft.com/office/drawing/2014/main" id="{64269FA0-545F-4AD3-8E49-8109F27D2F04}"/>
              </a:ext>
            </a:extLst>
          </p:cNvPr>
          <p:cNvSpPr>
            <a:spLocks noGrp="1"/>
          </p:cNvSpPr>
          <p:nvPr>
            <p:ph type="body" idx="1"/>
          </p:nvPr>
        </p:nvSpPr>
        <p:spPr>
          <a:xfrm>
            <a:off x="2057400" y="5105400"/>
            <a:ext cx="7086600" cy="984250"/>
          </a:xfrm>
        </p:spPr>
        <p:txBody>
          <a:bodyPr/>
          <a:lstStyle/>
          <a:p>
            <a:pPr eaLnBrk="1" hangingPunct="1"/>
            <a:r>
              <a:rPr lang="en-US" altLang="en-US"/>
              <a:t>Answer all questions</a:t>
            </a:r>
          </a:p>
        </p:txBody>
      </p:sp>
      <p:pic>
        <p:nvPicPr>
          <p:cNvPr id="15364" name="Picture 6">
            <a:extLst>
              <a:ext uri="{FF2B5EF4-FFF2-40B4-BE49-F238E27FC236}">
                <a16:creationId xmlns:a16="http://schemas.microsoft.com/office/drawing/2014/main" id="{1AE1DF14-2CFD-47CB-889D-B818309264D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2201863"/>
            <a:ext cx="1866900" cy="1866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wipe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a:extLst>
              <a:ext uri="{FF2B5EF4-FFF2-40B4-BE49-F238E27FC236}">
                <a16:creationId xmlns:a16="http://schemas.microsoft.com/office/drawing/2014/main" id="{935D0251-D606-4BE9-967C-A71EABF76003}"/>
              </a:ext>
            </a:extLst>
          </p:cNvPr>
          <p:cNvSpPr>
            <a:spLocks noGrp="1" noChangeArrowheads="1"/>
          </p:cNvSpPr>
          <p:nvPr>
            <p:ph type="title"/>
          </p:nvPr>
        </p:nvSpPr>
        <p:spPr/>
        <p:txBody>
          <a:bodyPr/>
          <a:lstStyle/>
          <a:p>
            <a:pPr eaLnBrk="1" hangingPunct="1"/>
            <a:r>
              <a:rPr lang="en-US" altLang="en-US" sz="3200"/>
              <a:t>Question 1</a:t>
            </a:r>
            <a:br>
              <a:rPr lang="en-US" altLang="en-US" sz="3200"/>
            </a:br>
            <a:r>
              <a:rPr lang="en-US" altLang="en-US" sz="1600"/>
              <a:t>See example below:</a:t>
            </a:r>
          </a:p>
        </p:txBody>
      </p:sp>
      <p:sp>
        <p:nvSpPr>
          <p:cNvPr id="17411" name="Content Placeholder 2">
            <a:extLst>
              <a:ext uri="{FF2B5EF4-FFF2-40B4-BE49-F238E27FC236}">
                <a16:creationId xmlns:a16="http://schemas.microsoft.com/office/drawing/2014/main" id="{306FB91F-6914-45F7-BEDE-FCA4E5DA0508}"/>
              </a:ext>
            </a:extLst>
          </p:cNvPr>
          <p:cNvSpPr>
            <a:spLocks noGrp="1"/>
          </p:cNvSpPr>
          <p:nvPr>
            <p:ph idx="1"/>
          </p:nvPr>
        </p:nvSpPr>
        <p:spPr/>
        <p:txBody>
          <a:bodyPr/>
          <a:lstStyle/>
          <a:p>
            <a:pPr eaLnBrk="1" hangingPunct="1"/>
            <a:r>
              <a:rPr lang="en-US" altLang="en-US"/>
              <a:t>1. Enter the text for the multiple choice question here. </a:t>
            </a:r>
          </a:p>
        </p:txBody>
      </p:sp>
      <p:sp>
        <p:nvSpPr>
          <p:cNvPr id="5123" name="Text Box 4">
            <a:extLst>
              <a:ext uri="{FF2B5EF4-FFF2-40B4-BE49-F238E27FC236}">
                <a16:creationId xmlns:a16="http://schemas.microsoft.com/office/drawing/2014/main" id="{36A3704C-E3CE-4733-91D3-8F43E2739B40}"/>
              </a:ext>
            </a:extLst>
          </p:cNvPr>
          <p:cNvSpPr txBox="1">
            <a:spLocks noChangeArrowheads="1"/>
          </p:cNvSpPr>
          <p:nvPr/>
        </p:nvSpPr>
        <p:spPr bwMode="auto">
          <a:xfrm>
            <a:off x="990600" y="2743200"/>
            <a:ext cx="10210800" cy="369888"/>
          </a:xfrm>
          <a:prstGeom prst="rect">
            <a:avLst/>
          </a:prstGeom>
          <a:noFill/>
          <a:ln w="9525">
            <a:solidFill>
              <a:schemeClr val="bg2">
                <a:lumMod val="90000"/>
              </a:schemeClr>
            </a:solidFill>
            <a:miter lim="800000"/>
            <a:headEnd/>
            <a:tailEnd/>
          </a:ln>
          <a:effec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1800" u="sng" dirty="0">
                <a:latin typeface="Stone Sans ITC Std Medium" panose="02000603050000020004" pitchFamily="50" charset="0"/>
                <a:hlinkClick r:id="" action="ppaction://hlinkshowjump?jump=nextslide"/>
              </a:rPr>
              <a:t>a. Incorrect Answer 1</a:t>
            </a:r>
            <a:endParaRPr lang="en-US" altLang="en-US" sz="1800" u="sng" dirty="0">
              <a:latin typeface="Stone Sans ITC Std Medium" panose="02000603050000020004" pitchFamily="50" charset="0"/>
              <a:hlinkClick r:id="rId3" action="ppaction://hlinksldjump"/>
            </a:endParaRPr>
          </a:p>
        </p:txBody>
      </p:sp>
      <p:sp>
        <p:nvSpPr>
          <p:cNvPr id="5124" name="Text Box 5">
            <a:extLst>
              <a:ext uri="{FF2B5EF4-FFF2-40B4-BE49-F238E27FC236}">
                <a16:creationId xmlns:a16="http://schemas.microsoft.com/office/drawing/2014/main" id="{9C31563E-ACA5-4681-BF8F-D07B574C2767}"/>
              </a:ext>
            </a:extLst>
          </p:cNvPr>
          <p:cNvSpPr txBox="1">
            <a:spLocks noChangeArrowheads="1"/>
          </p:cNvSpPr>
          <p:nvPr/>
        </p:nvSpPr>
        <p:spPr bwMode="auto">
          <a:xfrm>
            <a:off x="990600" y="3317875"/>
            <a:ext cx="10210800" cy="338138"/>
          </a:xfrm>
          <a:prstGeom prst="rect">
            <a:avLst/>
          </a:prstGeom>
          <a:solidFill>
            <a:schemeClr val="bg1"/>
          </a:solidFill>
          <a:ln w="9525">
            <a:solidFill>
              <a:schemeClr val="bg2">
                <a:lumMod val="75000"/>
              </a:schemeClr>
            </a:solidFill>
            <a:miter lim="800000"/>
            <a:headEnd/>
            <a:tailEnd/>
          </a:ln>
          <a:effec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1600" dirty="0">
                <a:latin typeface="Stone Sans ITC Std Medium" panose="02000603050000020004" pitchFamily="50" charset="0"/>
                <a:hlinkClick r:id="rId4" action="ppaction://hlinksldjump"/>
              </a:rPr>
              <a:t>b. Correct Answer</a:t>
            </a:r>
            <a:endParaRPr lang="en-US" altLang="en-US" sz="1600" dirty="0">
              <a:latin typeface="Stone Sans ITC Std Medium" panose="02000603050000020004" pitchFamily="50" charset="0"/>
            </a:endParaRPr>
          </a:p>
        </p:txBody>
      </p:sp>
      <p:sp>
        <p:nvSpPr>
          <p:cNvPr id="5125" name="Text Box 6">
            <a:extLst>
              <a:ext uri="{FF2B5EF4-FFF2-40B4-BE49-F238E27FC236}">
                <a16:creationId xmlns:a16="http://schemas.microsoft.com/office/drawing/2014/main" id="{A7D64E7D-7D55-4215-A486-813EF5745611}"/>
              </a:ext>
            </a:extLst>
          </p:cNvPr>
          <p:cNvSpPr txBox="1">
            <a:spLocks noChangeArrowheads="1"/>
          </p:cNvSpPr>
          <p:nvPr/>
        </p:nvSpPr>
        <p:spPr bwMode="auto">
          <a:xfrm>
            <a:off x="990600" y="3937000"/>
            <a:ext cx="10210800" cy="339725"/>
          </a:xfrm>
          <a:prstGeom prst="rect">
            <a:avLst/>
          </a:prstGeom>
          <a:solidFill>
            <a:schemeClr val="bg1"/>
          </a:solidFill>
          <a:ln w="9525">
            <a:solidFill>
              <a:schemeClr val="bg2">
                <a:lumMod val="75000"/>
              </a:schemeClr>
            </a:solidFill>
            <a:miter lim="800000"/>
            <a:headEnd/>
            <a:tailEnd/>
          </a:ln>
          <a:effec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1600" dirty="0">
                <a:latin typeface="Stone Sans ITC Std Medium" panose="02000603050000020004" pitchFamily="50" charset="0"/>
                <a:hlinkClick r:id="" action="ppaction://hlinkshowjump?jump=nextslide"/>
              </a:rPr>
              <a:t>c. Incorrect Answer 2</a:t>
            </a:r>
            <a:endParaRPr lang="en-US" altLang="en-US" sz="1600" dirty="0">
              <a:latin typeface="Stone Sans ITC Std Medium" panose="02000603050000020004" pitchFamily="50" charset="0"/>
              <a:hlinkClick r:id="rId3" action="ppaction://hlinksldjump"/>
            </a:endParaRPr>
          </a:p>
        </p:txBody>
      </p:sp>
      <p:sp>
        <p:nvSpPr>
          <p:cNvPr id="5126" name="Text Box 7">
            <a:extLst>
              <a:ext uri="{FF2B5EF4-FFF2-40B4-BE49-F238E27FC236}">
                <a16:creationId xmlns:a16="http://schemas.microsoft.com/office/drawing/2014/main" id="{915A23E0-5200-4709-9F44-0EA09D763487}"/>
              </a:ext>
            </a:extLst>
          </p:cNvPr>
          <p:cNvSpPr txBox="1">
            <a:spLocks noChangeArrowheads="1"/>
          </p:cNvSpPr>
          <p:nvPr/>
        </p:nvSpPr>
        <p:spPr bwMode="auto">
          <a:xfrm>
            <a:off x="989013" y="4557713"/>
            <a:ext cx="10210800" cy="338137"/>
          </a:xfrm>
          <a:prstGeom prst="rect">
            <a:avLst/>
          </a:prstGeom>
          <a:solidFill>
            <a:schemeClr val="bg1"/>
          </a:solidFill>
          <a:ln w="9525">
            <a:solidFill>
              <a:schemeClr val="bg2">
                <a:lumMod val="75000"/>
              </a:schemeClr>
            </a:solidFill>
            <a:miter lim="800000"/>
            <a:headEnd/>
            <a:tailEnd/>
          </a:ln>
          <a:effectLst/>
        </p:spPr>
        <p:txBody>
          <a:bodyPr>
            <a:spAutoFit/>
          </a:bodyPr>
          <a:lstStyle>
            <a:lvl1pPr eaLnBrk="0" hangingPunct="0">
              <a:defRPr sz="2400">
                <a:solidFill>
                  <a:schemeClr val="tx1"/>
                </a:solidFill>
                <a:latin typeface="Arial" panose="020B0604020202020204" pitchFamily="34" charset="0"/>
              </a:defRPr>
            </a:lvl1pPr>
            <a:lvl2pPr marL="742950" indent="-285750" eaLnBrk="0" hangingPunct="0">
              <a:defRPr sz="2400">
                <a:solidFill>
                  <a:schemeClr val="tx1"/>
                </a:solidFill>
                <a:latin typeface="Arial" panose="020B0604020202020204" pitchFamily="34" charset="0"/>
              </a:defRPr>
            </a:lvl2pPr>
            <a:lvl3pPr marL="1143000" indent="-228600" eaLnBrk="0" hangingPunct="0">
              <a:defRPr sz="2400">
                <a:solidFill>
                  <a:schemeClr val="tx1"/>
                </a:solidFill>
                <a:latin typeface="Arial" panose="020B0604020202020204" pitchFamily="34" charset="0"/>
              </a:defRPr>
            </a:lvl3pPr>
            <a:lvl4pPr marL="1600200" indent="-228600" eaLnBrk="0" hangingPunct="0">
              <a:defRPr sz="2400">
                <a:solidFill>
                  <a:schemeClr val="tx1"/>
                </a:solidFill>
                <a:latin typeface="Arial" panose="020B0604020202020204" pitchFamily="34" charset="0"/>
              </a:defRPr>
            </a:lvl4pPr>
            <a:lvl5pPr marL="2057400" indent="-228600" eaLnBrk="0" hangingPunct="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defRPr/>
            </a:pPr>
            <a:r>
              <a:rPr lang="en-US" altLang="en-US" sz="1600" dirty="0">
                <a:latin typeface="Stone Sans ITC Std Medium" panose="02000603050000020004" pitchFamily="50" charset="0"/>
                <a:hlinkClick r:id="" action="ppaction://hlinkshowjump?jump=nextslide"/>
              </a:rPr>
              <a:t>d. Incorrect Answer 3</a:t>
            </a:r>
            <a:endParaRPr lang="en-US" altLang="en-US" sz="1600" dirty="0">
              <a:latin typeface="Stone Sans ITC Std Medium" panose="02000603050000020004" pitchFamily="50" charset="0"/>
            </a:endParaRPr>
          </a:p>
        </p:txBody>
      </p:sp>
    </p:spTree>
  </p:cSld>
  <p:clrMapOvr>
    <a:masterClrMapping/>
  </p:clrMapOvr>
  <p:transition advClick="0">
    <p:wipe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1026">
            <a:extLst>
              <a:ext uri="{FF2B5EF4-FFF2-40B4-BE49-F238E27FC236}">
                <a16:creationId xmlns:a16="http://schemas.microsoft.com/office/drawing/2014/main" id="{6806AD14-DDB6-4DF9-A107-3D7628F460E2}"/>
              </a:ext>
            </a:extLst>
          </p:cNvPr>
          <p:cNvSpPr>
            <a:spLocks noGrp="1" noChangeArrowheads="1"/>
          </p:cNvSpPr>
          <p:nvPr>
            <p:ph type="title"/>
          </p:nvPr>
        </p:nvSpPr>
        <p:spPr/>
        <p:txBody>
          <a:bodyPr/>
          <a:lstStyle/>
          <a:p>
            <a:pPr eaLnBrk="1" hangingPunct="1"/>
            <a:r>
              <a:rPr lang="en-US" altLang="en-US" sz="4000"/>
              <a:t>Sorry, your answer was incorrect.</a:t>
            </a:r>
          </a:p>
        </p:txBody>
      </p:sp>
      <p:sp>
        <p:nvSpPr>
          <p:cNvPr id="19459" name="Content Placeholder 1">
            <a:extLst>
              <a:ext uri="{FF2B5EF4-FFF2-40B4-BE49-F238E27FC236}">
                <a16:creationId xmlns:a16="http://schemas.microsoft.com/office/drawing/2014/main" id="{D9A50EAD-6460-4F6C-81B3-73FA12B439D6}"/>
              </a:ext>
            </a:extLst>
          </p:cNvPr>
          <p:cNvSpPr>
            <a:spLocks noGrp="1"/>
          </p:cNvSpPr>
          <p:nvPr>
            <p:ph idx="1"/>
          </p:nvPr>
        </p:nvSpPr>
        <p:spPr/>
        <p:txBody>
          <a:bodyPr/>
          <a:lstStyle/>
          <a:p>
            <a:pPr eaLnBrk="1" hangingPunct="1"/>
            <a:r>
              <a:rPr lang="en-US" altLang="en-US"/>
              <a:t>Provide an explanation here.</a:t>
            </a:r>
          </a:p>
        </p:txBody>
      </p:sp>
      <p:sp>
        <p:nvSpPr>
          <p:cNvPr id="19460" name="Text Box 1028">
            <a:extLst>
              <a:ext uri="{FF2B5EF4-FFF2-40B4-BE49-F238E27FC236}">
                <a16:creationId xmlns:a16="http://schemas.microsoft.com/office/drawing/2014/main" id="{A39775F3-4337-48F4-922D-A9F81188292F}"/>
              </a:ext>
            </a:extLst>
          </p:cNvPr>
          <p:cNvSpPr txBox="1">
            <a:spLocks noChangeArrowheads="1"/>
          </p:cNvSpPr>
          <p:nvPr/>
        </p:nvSpPr>
        <p:spPr bwMode="auto">
          <a:xfrm>
            <a:off x="990600" y="5634038"/>
            <a:ext cx="1481138" cy="461962"/>
          </a:xfrm>
          <a:prstGeom prst="rect">
            <a:avLst/>
          </a:prstGeom>
          <a:solidFill>
            <a:srgbClr val="4679B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u="sng">
                <a:solidFill>
                  <a:schemeClr val="bg1"/>
                </a:solidFill>
                <a:latin typeface="Stone Sans ITC Std Medium" panose="02000603050000020004" pitchFamily="50" charset="0"/>
                <a:hlinkClick r:id="" action="ppaction://hlinkshowjump?jump=lastslideviewed"/>
              </a:rPr>
              <a:t>Try Again</a:t>
            </a:r>
            <a:endParaRPr lang="en-US" altLang="en-US" u="sng">
              <a:solidFill>
                <a:schemeClr val="bg1"/>
              </a:solidFill>
              <a:latin typeface="Stone Sans ITC Std Medium" panose="02000603050000020004" pitchFamily="50" charset="0"/>
            </a:endParaRPr>
          </a:p>
        </p:txBody>
      </p:sp>
      <p:pic>
        <p:nvPicPr>
          <p:cNvPr id="77830" name="j007939.wav">
            <a:hlinkClick r:id="" action="ppaction://media"/>
            <a:extLst>
              <a:ext uri="{FF2B5EF4-FFF2-40B4-BE49-F238E27FC236}">
                <a16:creationId xmlns:a16="http://schemas.microsoft.com/office/drawing/2014/main" id="{DB057E3C-4D47-4C96-8948-6674A69C007B}"/>
              </a:ext>
            </a:extLst>
          </p:cNvPr>
          <p:cNvPicPr>
            <a:picLocks noRot="1" noChangeAspect="1" noChangeArrowheads="1"/>
          </p:cNvPicPr>
          <p:nvPr>
            <a:wavAudioFile r:embed="rId1" name="j0074793.wav"/>
          </p:nvPr>
        </p:nvPicPr>
        <p:blipFill>
          <a:blip r:embed="rId4">
            <a:extLst>
              <a:ext uri="{28A0092B-C50C-407E-A947-70E740481C1C}">
                <a14:useLocalDpi xmlns:a14="http://schemas.microsoft.com/office/drawing/2010/main" val="0"/>
              </a:ext>
            </a:extLst>
          </a:blip>
          <a:srcRect/>
          <a:stretch>
            <a:fillRect/>
          </a:stretch>
        </p:blipFill>
        <p:spPr bwMode="auto">
          <a:xfrm>
            <a:off x="9372600" y="5562600"/>
            <a:ext cx="3048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2" name="Rectangle 1031">
            <a:extLst>
              <a:ext uri="{FF2B5EF4-FFF2-40B4-BE49-F238E27FC236}">
                <a16:creationId xmlns:a16="http://schemas.microsoft.com/office/drawing/2014/main" id="{8B43A083-D13F-432A-80EE-A83ACA4BD2D1}"/>
              </a:ext>
            </a:extLst>
          </p:cNvPr>
          <p:cNvSpPr>
            <a:spLocks noChangeArrowheads="1"/>
          </p:cNvSpPr>
          <p:nvPr/>
        </p:nvSpPr>
        <p:spPr bwMode="auto">
          <a:xfrm>
            <a:off x="9220200" y="5334000"/>
            <a:ext cx="685800" cy="7620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IE" altLang="en-US"/>
          </a:p>
        </p:txBody>
      </p:sp>
    </p:spTree>
  </p:cSld>
  <p:clrMapOvr>
    <a:masterClrMapping/>
  </p:clrMapOvr>
  <p:transition advClick="0">
    <p:wipe dir="u"/>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 fill="hold"/>
                                        <p:tgtEl>
                                          <p:spTgt spid="7783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p:cTn id="7" fill="hold" display="0">
                  <p:stCondLst>
                    <p:cond delay="indefinite"/>
                  </p:stCondLst>
                  <p:endCondLst>
                    <p:cond evt="onPrev" delay="0">
                      <p:tgtEl>
                        <p:sldTgt/>
                      </p:tgtEl>
                    </p:cond>
                    <p:cond evt="onStopAudio" delay="0">
                      <p:tgtEl>
                        <p:sldTgt/>
                      </p:tgtEl>
                    </p:cond>
                  </p:endCondLst>
                </p:cTn>
                <p:tgtEl>
                  <p:spTgt spid="77830"/>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a:extLst>
              <a:ext uri="{FF2B5EF4-FFF2-40B4-BE49-F238E27FC236}">
                <a16:creationId xmlns:a16="http://schemas.microsoft.com/office/drawing/2014/main" id="{F57BD562-3E91-460A-8D90-A6C9A40B688F}"/>
              </a:ext>
            </a:extLst>
          </p:cNvPr>
          <p:cNvSpPr>
            <a:spLocks noGrp="1"/>
          </p:cNvSpPr>
          <p:nvPr>
            <p:ph type="title"/>
          </p:nvPr>
        </p:nvSpPr>
        <p:spPr/>
        <p:txBody>
          <a:bodyPr/>
          <a:lstStyle/>
          <a:p>
            <a:pPr eaLnBrk="1" hangingPunct="1"/>
            <a:r>
              <a:rPr lang="en-US" altLang="en-US"/>
              <a:t>Correct answer(s)</a:t>
            </a:r>
          </a:p>
        </p:txBody>
      </p:sp>
      <p:sp>
        <p:nvSpPr>
          <p:cNvPr id="21507" name="Content Placeholder 2">
            <a:extLst>
              <a:ext uri="{FF2B5EF4-FFF2-40B4-BE49-F238E27FC236}">
                <a16:creationId xmlns:a16="http://schemas.microsoft.com/office/drawing/2014/main" id="{23B0B10C-239F-443A-A4B4-02E2BEF6AA1B}"/>
              </a:ext>
            </a:extLst>
          </p:cNvPr>
          <p:cNvSpPr>
            <a:spLocks noGrp="1"/>
          </p:cNvSpPr>
          <p:nvPr>
            <p:ph idx="1"/>
          </p:nvPr>
        </p:nvSpPr>
        <p:spPr/>
        <p:txBody>
          <a:bodyPr/>
          <a:lstStyle/>
          <a:p>
            <a:pPr eaLnBrk="1" hangingPunct="1"/>
            <a:r>
              <a:rPr lang="en-US" altLang="en-US"/>
              <a:t>Provide explanation here</a:t>
            </a:r>
          </a:p>
        </p:txBody>
      </p:sp>
      <p:sp>
        <p:nvSpPr>
          <p:cNvPr id="21508" name="Text Box 6">
            <a:extLst>
              <a:ext uri="{FF2B5EF4-FFF2-40B4-BE49-F238E27FC236}">
                <a16:creationId xmlns:a16="http://schemas.microsoft.com/office/drawing/2014/main" id="{569E44E9-E707-407D-AC2A-C9E36D047207}"/>
              </a:ext>
            </a:extLst>
          </p:cNvPr>
          <p:cNvSpPr txBox="1">
            <a:spLocks noChangeArrowheads="1"/>
          </p:cNvSpPr>
          <p:nvPr/>
        </p:nvSpPr>
        <p:spPr bwMode="auto">
          <a:xfrm>
            <a:off x="8709025" y="5637213"/>
            <a:ext cx="2165350" cy="460375"/>
          </a:xfrm>
          <a:prstGeom prst="rect">
            <a:avLst/>
          </a:prstGeom>
          <a:solidFill>
            <a:srgbClr val="4679BD"/>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r>
              <a:rPr lang="en-US" altLang="en-US">
                <a:solidFill>
                  <a:schemeClr val="bg1"/>
                </a:solidFill>
                <a:latin typeface="Stone Sans ITC Std Medium" panose="02000603050000020004" pitchFamily="50" charset="0"/>
                <a:hlinkClick r:id="" action="ppaction://hlinkshowjump?jump=nextslide"/>
              </a:rPr>
              <a:t>Next Question</a:t>
            </a:r>
            <a:endParaRPr lang="en-US" altLang="en-US">
              <a:solidFill>
                <a:schemeClr val="bg1"/>
              </a:solidFill>
              <a:latin typeface="Stone Sans ITC Std Medium" panose="02000603050000020004" pitchFamily="50" charset="0"/>
              <a:hlinkClick r:id="rId3" action="ppaction://hlinksldjump"/>
            </a:endParaRPr>
          </a:p>
        </p:txBody>
      </p:sp>
      <p:sp>
        <p:nvSpPr>
          <p:cNvPr id="21509" name="Rectangle 8">
            <a:extLst>
              <a:ext uri="{FF2B5EF4-FFF2-40B4-BE49-F238E27FC236}">
                <a16:creationId xmlns:a16="http://schemas.microsoft.com/office/drawing/2014/main" id="{65BE312E-C912-4F2A-A552-787B6380AEFA}"/>
              </a:ext>
            </a:extLst>
          </p:cNvPr>
          <p:cNvSpPr>
            <a:spLocks noChangeArrowheads="1"/>
          </p:cNvSpPr>
          <p:nvPr/>
        </p:nvSpPr>
        <p:spPr bwMode="auto">
          <a:xfrm>
            <a:off x="9601200" y="4419600"/>
            <a:ext cx="685800" cy="457200"/>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IE" altLang="en-US"/>
          </a:p>
        </p:txBody>
      </p:sp>
    </p:spTree>
  </p:cSld>
  <p:clrMapOvr>
    <a:masterClrMapping/>
  </p:clrMapOvr>
  <p:transition>
    <p:wipe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8">
            <a:extLst>
              <a:ext uri="{FF2B5EF4-FFF2-40B4-BE49-F238E27FC236}">
                <a16:creationId xmlns:a16="http://schemas.microsoft.com/office/drawing/2014/main" id="{65BE312E-C912-4F2A-A552-787B6380AEFA}"/>
              </a:ext>
            </a:extLst>
          </p:cNvPr>
          <p:cNvSpPr>
            <a:spLocks noChangeArrowheads="1"/>
          </p:cNvSpPr>
          <p:nvPr/>
        </p:nvSpPr>
        <p:spPr bwMode="auto">
          <a:xfrm>
            <a:off x="9601200" y="4419600"/>
            <a:ext cx="685800" cy="457200"/>
          </a:xfrm>
          <a:prstGeom prst="rect">
            <a:avLst/>
          </a:prstGeom>
          <a:solidFill>
            <a:schemeClr val="bg1"/>
          </a:solidFill>
          <a:ln w="9525">
            <a:solidFill>
              <a:schemeClr val="bg1"/>
            </a:solidFill>
            <a:miter lim="800000"/>
            <a:headEnd/>
            <a:tailEnd/>
          </a:ln>
        </p:spPr>
        <p:txBody>
          <a:bodyPr wrap="none" anchor="ctr"/>
          <a:lstStyle>
            <a:lvl1pPr>
              <a:defRPr sz="2400">
                <a:solidFill>
                  <a:schemeClr val="tx1"/>
                </a:solidFill>
                <a:latin typeface="Arial" panose="020B0604020202020204" pitchFamily="34" charset="0"/>
              </a:defRPr>
            </a:lvl1pPr>
            <a:lvl2pPr marL="742950" indent="-285750">
              <a:defRPr sz="2400">
                <a:solidFill>
                  <a:schemeClr val="tx1"/>
                </a:solidFill>
                <a:latin typeface="Arial" panose="020B0604020202020204" pitchFamily="34" charset="0"/>
              </a:defRPr>
            </a:lvl2pPr>
            <a:lvl3pPr marL="1143000" indent="-228600">
              <a:defRPr sz="2400">
                <a:solidFill>
                  <a:schemeClr val="tx1"/>
                </a:solidFill>
                <a:latin typeface="Arial" panose="020B0604020202020204" pitchFamily="34" charset="0"/>
              </a:defRPr>
            </a:lvl3pPr>
            <a:lvl4pPr marL="1600200" indent="-228600">
              <a:defRPr sz="2400">
                <a:solidFill>
                  <a:schemeClr val="tx1"/>
                </a:solidFill>
                <a:latin typeface="Arial" panose="020B0604020202020204" pitchFamily="34" charset="0"/>
              </a:defRPr>
            </a:lvl4pPr>
            <a:lvl5pPr marL="2057400" indent="-228600">
              <a:defRPr sz="2400">
                <a:solidFill>
                  <a:schemeClr val="tx1"/>
                </a:solidFill>
                <a:latin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Arial" panose="020B0604020202020204" pitchFamily="34" charset="0"/>
              </a:defRPr>
            </a:lvl9pPr>
          </a:lstStyle>
          <a:p>
            <a:pPr eaLnBrk="1" hangingPunct="1"/>
            <a:endParaRPr lang="en-IE" altLang="en-US"/>
          </a:p>
        </p:txBody>
      </p:sp>
      <p:pic>
        <p:nvPicPr>
          <p:cNvPr id="5" name="Picture 4">
            <a:extLst>
              <a:ext uri="{FF2B5EF4-FFF2-40B4-BE49-F238E27FC236}">
                <a16:creationId xmlns:a16="http://schemas.microsoft.com/office/drawing/2014/main" id="{A87A53BB-DEA4-475F-BE3C-14FEAF0E63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5638800"/>
            <a:ext cx="8102286" cy="469433"/>
          </a:xfrm>
          <a:prstGeom prst="rect">
            <a:avLst/>
          </a:prstGeom>
        </p:spPr>
      </p:pic>
    </p:spTree>
    <p:extLst>
      <p:ext uri="{BB962C8B-B14F-4D97-AF65-F5344CB8AC3E}">
        <p14:creationId xmlns:p14="http://schemas.microsoft.com/office/powerpoint/2010/main" val="567610006"/>
      </p:ext>
    </p:extLst>
  </p:cSld>
  <p:clrMapOvr>
    <a:masterClrMapping/>
  </p:clrMapOvr>
  <p:transition>
    <p:wipe dir="u"/>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377</TotalTime>
  <Words>422</Words>
  <Application>Microsoft Office PowerPoint</Application>
  <PresentationFormat>Widescreen</PresentationFormat>
  <Paragraphs>37</Paragraphs>
  <Slides>7</Slides>
  <Notes>6</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vt:i4>
      </vt:variant>
    </vt:vector>
  </HeadingPairs>
  <TitlesOfParts>
    <vt:vector size="11" baseType="lpstr">
      <vt:lpstr>Arial</vt:lpstr>
      <vt:lpstr>Calibri Light</vt:lpstr>
      <vt:lpstr>Stone Sans ITC Std Medium</vt:lpstr>
      <vt:lpstr>Office Theme</vt:lpstr>
      <vt:lpstr>Multiple choice Quiz</vt:lpstr>
      <vt:lpstr>Steps to using  the Multiple Choice Template</vt:lpstr>
      <vt:lpstr>Multiple Choice Quiz</vt:lpstr>
      <vt:lpstr>Question 1 See example below:</vt:lpstr>
      <vt:lpstr>Sorry, your answer was incorrect.</vt:lpstr>
      <vt:lpstr>Correct answer(s)</vt:lpstr>
      <vt:lpstr>PowerPoint Presentation</vt:lpstr>
    </vt:vector>
  </TitlesOfParts>
  <Manager>melisallela@gmail.com</Manager>
  <Company>UWW</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TeacherFutures</dc:creator>
  <cp:lastModifiedBy>Rebecca Ferrie</cp:lastModifiedBy>
  <cp:revision>43</cp:revision>
  <cp:lastPrinted>1601-01-01T00:00:00Z</cp:lastPrinted>
  <dcterms:created xsi:type="dcterms:W3CDTF">2002-03-03T23:12:34Z</dcterms:created>
  <dcterms:modified xsi:type="dcterms:W3CDTF">2021-03-16T17:00:18Z</dcterms:modified>
</cp:coreProperties>
</file>