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  <p:sldMasterId id="2147483688" r:id="rId4"/>
  </p:sldMasterIdLst>
  <p:notesMasterIdLst>
    <p:notesMasterId r:id="rId18"/>
  </p:notesMasterIdLst>
  <p:sldIdLst>
    <p:sldId id="261" r:id="rId5"/>
    <p:sldId id="1034" r:id="rId6"/>
    <p:sldId id="265" r:id="rId7"/>
    <p:sldId id="3445" r:id="rId8"/>
    <p:sldId id="3446" r:id="rId9"/>
    <p:sldId id="327" r:id="rId10"/>
    <p:sldId id="3448" r:id="rId11"/>
    <p:sldId id="328" r:id="rId12"/>
    <p:sldId id="3437" r:id="rId13"/>
    <p:sldId id="3447" r:id="rId14"/>
    <p:sldId id="260" r:id="rId15"/>
    <p:sldId id="3434" r:id="rId16"/>
    <p:sldId id="33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D5B4E2-4E32-4EB8-BAF5-7D91E34494C3}" v="57" dt="2023-11-03T00:15:23.145"/>
    <p1510:client id="{CF16FB20-BCA2-41E7-B0E0-AE33412778E1}" v="2" dt="2023-11-03T18:18:39.9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ty Ogange" userId="5f2da3a7-a121-4f97-a837-ff460037a08f" providerId="ADAL" clId="{7CD5B4E2-4E32-4EB8-BAF5-7D91E34494C3}"/>
    <pc:docChg chg="undo redo custSel addSld delSld modSld sldOrd delMainMaster">
      <pc:chgData name="Betty Ogange" userId="5f2da3a7-a121-4f97-a837-ff460037a08f" providerId="ADAL" clId="{7CD5B4E2-4E32-4EB8-BAF5-7D91E34494C3}" dt="2023-11-03T00:20:29.110" v="2891" actId="14100"/>
      <pc:docMkLst>
        <pc:docMk/>
      </pc:docMkLst>
      <pc:sldChg chg="addSp delSp modSp mod setBg">
        <pc:chgData name="Betty Ogange" userId="5f2da3a7-a121-4f97-a837-ff460037a08f" providerId="ADAL" clId="{7CD5B4E2-4E32-4EB8-BAF5-7D91E34494C3}" dt="2023-11-03T00:17:00.260" v="2879" actId="20577"/>
        <pc:sldMkLst>
          <pc:docMk/>
          <pc:sldMk cId="2754948710" sldId="260"/>
        </pc:sldMkLst>
        <pc:spChg chg="del">
          <ac:chgData name="Betty Ogange" userId="5f2da3a7-a121-4f97-a837-ff460037a08f" providerId="ADAL" clId="{7CD5B4E2-4E32-4EB8-BAF5-7D91E34494C3}" dt="2023-05-10T06:07:14.786" v="1695"/>
          <ac:spMkLst>
            <pc:docMk/>
            <pc:sldMk cId="2754948710" sldId="260"/>
            <ac:spMk id="2" creationId="{6D58F88A-98CC-BEEF-84A5-7585E488C4EB}"/>
          </ac:spMkLst>
        </pc:spChg>
        <pc:spChg chg="mod">
          <ac:chgData name="Betty Ogange" userId="5f2da3a7-a121-4f97-a837-ff460037a08f" providerId="ADAL" clId="{7CD5B4E2-4E32-4EB8-BAF5-7D91E34494C3}" dt="2023-11-03T00:17:00.260" v="2879" actId="20577"/>
          <ac:spMkLst>
            <pc:docMk/>
            <pc:sldMk cId="2754948710" sldId="260"/>
            <ac:spMk id="3" creationId="{1BAFD2B4-0B20-1034-3E92-7316250A7FFD}"/>
          </ac:spMkLst>
        </pc:spChg>
        <pc:spChg chg="add mod">
          <ac:chgData name="Betty Ogange" userId="5f2da3a7-a121-4f97-a837-ff460037a08f" providerId="ADAL" clId="{7CD5B4E2-4E32-4EB8-BAF5-7D91E34494C3}" dt="2023-05-10T06:07:22.623" v="1705" actId="20577"/>
          <ac:spMkLst>
            <pc:docMk/>
            <pc:sldMk cId="2754948710" sldId="260"/>
            <ac:spMk id="4" creationId="{D4E4B6D2-2806-E796-2DDC-149902705BBE}"/>
          </ac:spMkLst>
        </pc:spChg>
        <pc:cxnChg chg="add mod">
          <ac:chgData name="Betty Ogange" userId="5f2da3a7-a121-4f97-a837-ff460037a08f" providerId="ADAL" clId="{7CD5B4E2-4E32-4EB8-BAF5-7D91E34494C3}" dt="2023-05-10T06:08:58.328" v="1723" actId="1076"/>
          <ac:cxnSpMkLst>
            <pc:docMk/>
            <pc:sldMk cId="2754948710" sldId="260"/>
            <ac:cxnSpMk id="5" creationId="{391C9896-4167-BD8F-E47E-4E4E2963B2C7}"/>
          </ac:cxnSpMkLst>
        </pc:cxnChg>
      </pc:sldChg>
      <pc:sldChg chg="addSp delSp modSp mod setBg setClrOvrMap delDesignElem chgLayout">
        <pc:chgData name="Betty Ogange" userId="5f2da3a7-a121-4f97-a837-ff460037a08f" providerId="ADAL" clId="{7CD5B4E2-4E32-4EB8-BAF5-7D91E34494C3}" dt="2023-11-03T00:20:29.110" v="2891" actId="14100"/>
        <pc:sldMkLst>
          <pc:docMk/>
          <pc:sldMk cId="340215655" sldId="261"/>
        </pc:sldMkLst>
        <pc:spChg chg="mod ord">
          <ac:chgData name="Betty Ogange" userId="5f2da3a7-a121-4f97-a837-ff460037a08f" providerId="ADAL" clId="{7CD5B4E2-4E32-4EB8-BAF5-7D91E34494C3}" dt="2023-11-03T00:03:34.490" v="2632" actId="255"/>
          <ac:spMkLst>
            <pc:docMk/>
            <pc:sldMk cId="340215655" sldId="261"/>
            <ac:spMk id="4" creationId="{864FB038-DE2A-4EF9-A55A-FA9B864DBB35}"/>
          </ac:spMkLst>
        </pc:spChg>
        <pc:spChg chg="mod ord">
          <ac:chgData name="Betty Ogange" userId="5f2da3a7-a121-4f97-a837-ff460037a08f" providerId="ADAL" clId="{7CD5B4E2-4E32-4EB8-BAF5-7D91E34494C3}" dt="2023-11-03T00:20:15.704" v="2890" actId="20577"/>
          <ac:spMkLst>
            <pc:docMk/>
            <pc:sldMk cId="340215655" sldId="261"/>
            <ac:spMk id="5" creationId="{7B3FD1DA-4BB4-4DEC-BEA1-FB62DB0DF3A0}"/>
          </ac:spMkLst>
        </pc:spChg>
        <pc:spChg chg="add del mod">
          <ac:chgData name="Betty Ogange" userId="5f2da3a7-a121-4f97-a837-ff460037a08f" providerId="ADAL" clId="{7CD5B4E2-4E32-4EB8-BAF5-7D91E34494C3}" dt="2023-11-03T00:01:51.256" v="2612" actId="11529"/>
          <ac:spMkLst>
            <pc:docMk/>
            <pc:sldMk cId="340215655" sldId="261"/>
            <ac:spMk id="7" creationId="{19535FE4-736E-7389-79D4-F25D4BF5E717}"/>
          </ac:spMkLst>
        </pc:spChg>
        <pc:spChg chg="add del">
          <ac:chgData name="Betty Ogange" userId="5f2da3a7-a121-4f97-a837-ff460037a08f" providerId="ADAL" clId="{7CD5B4E2-4E32-4EB8-BAF5-7D91E34494C3}" dt="2023-05-10T06:37:51.188" v="1947" actId="26606"/>
          <ac:spMkLst>
            <pc:docMk/>
            <pc:sldMk cId="340215655" sldId="261"/>
            <ac:spMk id="59" creationId="{C99A8FB7-A79B-4BC9-9D56-B79587F6AA3E}"/>
          </ac:spMkLst>
        </pc:spChg>
        <pc:spChg chg="add del">
          <ac:chgData name="Betty Ogange" userId="5f2da3a7-a121-4f97-a837-ff460037a08f" providerId="ADAL" clId="{7CD5B4E2-4E32-4EB8-BAF5-7D91E34494C3}" dt="2023-05-10T06:37:51.188" v="1947" actId="26606"/>
          <ac:spMkLst>
            <pc:docMk/>
            <pc:sldMk cId="340215655" sldId="261"/>
            <ac:spMk id="61" creationId="{B23893E2-3349-46D7-A7AA-B9E447957FB1}"/>
          </ac:spMkLst>
        </pc:spChg>
        <pc:spChg chg="add del">
          <ac:chgData name="Betty Ogange" userId="5f2da3a7-a121-4f97-a837-ff460037a08f" providerId="ADAL" clId="{7CD5B4E2-4E32-4EB8-BAF5-7D91E34494C3}" dt="2023-05-10T06:37:51.188" v="1947" actId="26606"/>
          <ac:spMkLst>
            <pc:docMk/>
            <pc:sldMk cId="340215655" sldId="261"/>
            <ac:spMk id="63" creationId="{2B7592FE-10D1-4664-B623-353F47C8DF7F}"/>
          </ac:spMkLst>
        </pc:spChg>
        <pc:spChg chg="add del">
          <ac:chgData name="Betty Ogange" userId="5f2da3a7-a121-4f97-a837-ff460037a08f" providerId="ADAL" clId="{7CD5B4E2-4E32-4EB8-BAF5-7D91E34494C3}" dt="2023-11-03T00:01:53.975" v="2616" actId="26606"/>
          <ac:spMkLst>
            <pc:docMk/>
            <pc:sldMk cId="340215655" sldId="261"/>
            <ac:spMk id="65" creationId="{D4E68339-1B90-44F9-BCC4-4600A6E240A2}"/>
          </ac:spMkLst>
        </pc:spChg>
        <pc:spChg chg="add del">
          <ac:chgData name="Betty Ogange" userId="5f2da3a7-a121-4f97-a837-ff460037a08f" providerId="ADAL" clId="{7CD5B4E2-4E32-4EB8-BAF5-7D91E34494C3}" dt="2023-05-10T03:10:17.883" v="18" actId="26606"/>
          <ac:spMkLst>
            <pc:docMk/>
            <pc:sldMk cId="340215655" sldId="261"/>
            <ac:spMk id="68" creationId="{E32EEBD4-2EE2-4943-A13A-027C802121C7}"/>
          </ac:spMkLst>
        </pc:spChg>
        <pc:spChg chg="add del">
          <ac:chgData name="Betty Ogange" userId="5f2da3a7-a121-4f97-a837-ff460037a08f" providerId="ADAL" clId="{7CD5B4E2-4E32-4EB8-BAF5-7D91E34494C3}" dt="2023-05-10T03:10:17.883" v="18" actId="26606"/>
          <ac:spMkLst>
            <pc:docMk/>
            <pc:sldMk cId="340215655" sldId="261"/>
            <ac:spMk id="70" creationId="{8F22F920-02D7-497A-892A-5A1799A6EE2C}"/>
          </ac:spMkLst>
        </pc:spChg>
        <pc:spChg chg="add del">
          <ac:chgData name="Betty Ogange" userId="5f2da3a7-a121-4f97-a837-ff460037a08f" providerId="ADAL" clId="{7CD5B4E2-4E32-4EB8-BAF5-7D91E34494C3}" dt="2023-05-10T03:10:17.883" v="18" actId="26606"/>
          <ac:spMkLst>
            <pc:docMk/>
            <pc:sldMk cId="340215655" sldId="261"/>
            <ac:spMk id="72" creationId="{21BA6915-E6D0-4619-9A50-B788D0048400}"/>
          </ac:spMkLst>
        </pc:spChg>
        <pc:spChg chg="add del">
          <ac:chgData name="Betty Ogange" userId="5f2da3a7-a121-4f97-a837-ff460037a08f" providerId="ADAL" clId="{7CD5B4E2-4E32-4EB8-BAF5-7D91E34494C3}" dt="2023-11-02T23:56:33.121" v="2576" actId="26606"/>
          <ac:spMkLst>
            <pc:docMk/>
            <pc:sldMk cId="340215655" sldId="261"/>
            <ac:spMk id="73" creationId="{1FE58181-B8B4-B36C-7664-FF039F50A63F}"/>
          </ac:spMkLst>
        </pc:spChg>
        <pc:spChg chg="add del">
          <ac:chgData name="Betty Ogange" userId="5f2da3a7-a121-4f97-a837-ff460037a08f" providerId="ADAL" clId="{7CD5B4E2-4E32-4EB8-BAF5-7D91E34494C3}" dt="2023-05-10T03:10:17.883" v="18" actId="26606"/>
          <ac:spMkLst>
            <pc:docMk/>
            <pc:sldMk cId="340215655" sldId="261"/>
            <ac:spMk id="74" creationId="{4DDF45CC-3E53-4361-852F-16750ABA72F4}"/>
          </ac:spMkLst>
        </pc:spChg>
        <pc:spChg chg="add del">
          <ac:chgData name="Betty Ogange" userId="5f2da3a7-a121-4f97-a837-ff460037a08f" providerId="ADAL" clId="{7CD5B4E2-4E32-4EB8-BAF5-7D91E34494C3}" dt="2023-11-03T00:01:53.975" v="2616" actId="26606"/>
          <ac:spMkLst>
            <pc:docMk/>
            <pc:sldMk cId="340215655" sldId="261"/>
            <ac:spMk id="75" creationId="{F29C4816-CB21-420B-9EB4-9E5671387997}"/>
          </ac:spMkLst>
        </pc:spChg>
        <pc:spChg chg="add del">
          <ac:chgData name="Betty Ogange" userId="5f2da3a7-a121-4f97-a837-ff460037a08f" providerId="ADAL" clId="{7CD5B4E2-4E32-4EB8-BAF5-7D91E34494C3}" dt="2023-05-10T03:10:17.883" v="18" actId="26606"/>
          <ac:spMkLst>
            <pc:docMk/>
            <pc:sldMk cId="340215655" sldId="261"/>
            <ac:spMk id="76" creationId="{025B8C08-2FE2-4EE7-8826-385416193DFB}"/>
          </ac:spMkLst>
        </pc:spChg>
        <pc:spChg chg="add del">
          <ac:chgData name="Betty Ogange" userId="5f2da3a7-a121-4f97-a837-ff460037a08f" providerId="ADAL" clId="{7CD5B4E2-4E32-4EB8-BAF5-7D91E34494C3}" dt="2023-11-03T00:01:53.975" v="2616" actId="26606"/>
          <ac:spMkLst>
            <pc:docMk/>
            <pc:sldMk cId="340215655" sldId="261"/>
            <ac:spMk id="77" creationId="{222EFA8E-2E7E-B7BB-916A-EA498C80A061}"/>
          </ac:spMkLst>
        </pc:spChg>
        <pc:spChg chg="add del">
          <ac:chgData name="Betty Ogange" userId="5f2da3a7-a121-4f97-a837-ff460037a08f" providerId="ADAL" clId="{7CD5B4E2-4E32-4EB8-BAF5-7D91E34494C3}" dt="2023-05-10T03:10:13.816" v="15" actId="26606"/>
          <ac:spMkLst>
            <pc:docMk/>
            <pc:sldMk cId="340215655" sldId="261"/>
            <ac:spMk id="81" creationId="{91DC6ABD-215C-4EA8-A483-CEF5B99AB385}"/>
          </ac:spMkLst>
        </pc:spChg>
        <pc:spChg chg="add del">
          <ac:chgData name="Betty Ogange" userId="5f2da3a7-a121-4f97-a837-ff460037a08f" providerId="ADAL" clId="{7CD5B4E2-4E32-4EB8-BAF5-7D91E34494C3}" dt="2023-11-03T00:01:52.492" v="2614" actId="26606"/>
          <ac:spMkLst>
            <pc:docMk/>
            <pc:sldMk cId="340215655" sldId="261"/>
            <ac:spMk id="82" creationId="{23D09407-53BC-485E-B4CE-BC5E4FC4B25B}"/>
          </ac:spMkLst>
        </pc:spChg>
        <pc:spChg chg="add del">
          <ac:chgData name="Betty Ogange" userId="5f2da3a7-a121-4f97-a837-ff460037a08f" providerId="ADAL" clId="{7CD5B4E2-4E32-4EB8-BAF5-7D91E34494C3}" dt="2023-11-03T00:01:52.492" v="2614" actId="26606"/>
          <ac:spMkLst>
            <pc:docMk/>
            <pc:sldMk cId="340215655" sldId="261"/>
            <ac:spMk id="84" creationId="{921DB988-49FC-4608-B0A2-E2F3A4019041}"/>
          </ac:spMkLst>
        </pc:spChg>
        <pc:spChg chg="add del">
          <ac:chgData name="Betty Ogange" userId="5f2da3a7-a121-4f97-a837-ff460037a08f" providerId="ADAL" clId="{7CD5B4E2-4E32-4EB8-BAF5-7D91E34494C3}" dt="2023-05-10T03:10:13.816" v="15" actId="26606"/>
          <ac:spMkLst>
            <pc:docMk/>
            <pc:sldMk cId="340215655" sldId="261"/>
            <ac:spMk id="87" creationId="{04357C93-F0CB-4A1C-8F77-4E9063789819}"/>
          </ac:spMkLst>
        </pc:spChg>
        <pc:spChg chg="add del">
          <ac:chgData name="Betty Ogange" userId="5f2da3a7-a121-4f97-a837-ff460037a08f" providerId="ADAL" clId="{7CD5B4E2-4E32-4EB8-BAF5-7D91E34494C3}" dt="2023-11-02T23:57:22.493" v="2583" actId="26606"/>
          <ac:spMkLst>
            <pc:docMk/>
            <pc:sldMk cId="340215655" sldId="261"/>
            <ac:spMk id="101" creationId="{23D09407-53BC-485E-B4CE-BC5E4FC4B25B}"/>
          </ac:spMkLst>
        </pc:spChg>
        <pc:spChg chg="add del">
          <ac:chgData name="Betty Ogange" userId="5f2da3a7-a121-4f97-a837-ff460037a08f" providerId="ADAL" clId="{7CD5B4E2-4E32-4EB8-BAF5-7D91E34494C3}" dt="2023-11-02T23:57:22.493" v="2583" actId="26606"/>
          <ac:spMkLst>
            <pc:docMk/>
            <pc:sldMk cId="340215655" sldId="261"/>
            <ac:spMk id="103" creationId="{921DB988-49FC-4608-B0A2-E2F3A4019041}"/>
          </ac:spMkLst>
        </pc:spChg>
        <pc:spChg chg="add del">
          <ac:chgData name="Betty Ogange" userId="5f2da3a7-a121-4f97-a837-ff460037a08f" providerId="ADAL" clId="{7CD5B4E2-4E32-4EB8-BAF5-7D91E34494C3}" dt="2023-11-03T00:01:51.770" v="2613" actId="26606"/>
          <ac:spMkLst>
            <pc:docMk/>
            <pc:sldMk cId="340215655" sldId="261"/>
            <ac:spMk id="117" creationId="{700E0F77-E936-4985-B7B1-B9823486AC33}"/>
          </ac:spMkLst>
        </pc:spChg>
        <pc:spChg chg="add del">
          <ac:chgData name="Betty Ogange" userId="5f2da3a7-a121-4f97-a837-ff460037a08f" providerId="ADAL" clId="{7CD5B4E2-4E32-4EB8-BAF5-7D91E34494C3}" dt="2023-11-03T00:01:51.770" v="2613" actId="26606"/>
          <ac:spMkLst>
            <pc:docMk/>
            <pc:sldMk cId="340215655" sldId="261"/>
            <ac:spMk id="118" creationId="{95C8260E-968F-44E8-A823-ABB431311926}"/>
          </ac:spMkLst>
        </pc:spChg>
        <pc:spChg chg="add del">
          <ac:chgData name="Betty Ogange" userId="5f2da3a7-a121-4f97-a837-ff460037a08f" providerId="ADAL" clId="{7CD5B4E2-4E32-4EB8-BAF5-7D91E34494C3}" dt="2023-11-03T00:01:51.770" v="2613" actId="26606"/>
          <ac:spMkLst>
            <pc:docMk/>
            <pc:sldMk cId="340215655" sldId="261"/>
            <ac:spMk id="119" creationId="{2C1BBA94-3F40-40AA-8BB9-E69E25E537C1}"/>
          </ac:spMkLst>
        </pc:spChg>
        <pc:spChg chg="add del">
          <ac:chgData name="Betty Ogange" userId="5f2da3a7-a121-4f97-a837-ff460037a08f" providerId="ADAL" clId="{7CD5B4E2-4E32-4EB8-BAF5-7D91E34494C3}" dt="2023-11-03T00:01:51.770" v="2613" actId="26606"/>
          <ac:spMkLst>
            <pc:docMk/>
            <pc:sldMk cId="340215655" sldId="261"/>
            <ac:spMk id="120" creationId="{FE43805F-24A6-46A4-B19B-54F28347355C}"/>
          </ac:spMkLst>
        </pc:spChg>
        <pc:spChg chg="add del">
          <ac:chgData name="Betty Ogange" userId="5f2da3a7-a121-4f97-a837-ff460037a08f" providerId="ADAL" clId="{7CD5B4E2-4E32-4EB8-BAF5-7D91E34494C3}" dt="2023-11-03T00:01:47.328" v="2606" actId="26606"/>
          <ac:spMkLst>
            <pc:docMk/>
            <pc:sldMk cId="340215655" sldId="261"/>
            <ac:spMk id="125" creationId="{700E0F77-E936-4985-B7B1-B9823486AC33}"/>
          </ac:spMkLst>
        </pc:spChg>
        <pc:spChg chg="add del">
          <ac:chgData name="Betty Ogange" userId="5f2da3a7-a121-4f97-a837-ff460037a08f" providerId="ADAL" clId="{7CD5B4E2-4E32-4EB8-BAF5-7D91E34494C3}" dt="2023-11-03T00:01:47.328" v="2606" actId="26606"/>
          <ac:spMkLst>
            <pc:docMk/>
            <pc:sldMk cId="340215655" sldId="261"/>
            <ac:spMk id="127" creationId="{95C8260E-968F-44E8-A823-ABB431311926}"/>
          </ac:spMkLst>
        </pc:spChg>
        <pc:spChg chg="add del">
          <ac:chgData name="Betty Ogange" userId="5f2da3a7-a121-4f97-a837-ff460037a08f" providerId="ADAL" clId="{7CD5B4E2-4E32-4EB8-BAF5-7D91E34494C3}" dt="2023-11-03T00:01:47.328" v="2606" actId="26606"/>
          <ac:spMkLst>
            <pc:docMk/>
            <pc:sldMk cId="340215655" sldId="261"/>
            <ac:spMk id="129" creationId="{2C1BBA94-3F40-40AA-8BB9-E69E25E537C1}"/>
          </ac:spMkLst>
        </pc:spChg>
        <pc:spChg chg="add del">
          <ac:chgData name="Betty Ogange" userId="5f2da3a7-a121-4f97-a837-ff460037a08f" providerId="ADAL" clId="{7CD5B4E2-4E32-4EB8-BAF5-7D91E34494C3}" dt="2023-11-03T00:01:47.328" v="2606" actId="26606"/>
          <ac:spMkLst>
            <pc:docMk/>
            <pc:sldMk cId="340215655" sldId="261"/>
            <ac:spMk id="131" creationId="{FE43805F-24A6-46A4-B19B-54F28347355C}"/>
          </ac:spMkLst>
        </pc:spChg>
        <pc:spChg chg="add del">
          <ac:chgData name="Betty Ogange" userId="5f2da3a7-a121-4f97-a837-ff460037a08f" providerId="ADAL" clId="{7CD5B4E2-4E32-4EB8-BAF5-7D91E34494C3}" dt="2023-11-02T23:59:00.788" v="2596" actId="26606"/>
          <ac:spMkLst>
            <pc:docMk/>
            <pc:sldMk cId="340215655" sldId="261"/>
            <ac:spMk id="136" creationId="{BCED4D40-4B67-4331-AC48-79B82B4A47D8}"/>
          </ac:spMkLst>
        </pc:spChg>
        <pc:spChg chg="add del">
          <ac:chgData name="Betty Ogange" userId="5f2da3a7-a121-4f97-a837-ff460037a08f" providerId="ADAL" clId="{7CD5B4E2-4E32-4EB8-BAF5-7D91E34494C3}" dt="2023-11-02T23:59:00.788" v="2596" actId="26606"/>
          <ac:spMkLst>
            <pc:docMk/>
            <pc:sldMk cId="340215655" sldId="261"/>
            <ac:spMk id="138" creationId="{670CEDEF-4F34-412E-84EE-329C1E936AF5}"/>
          </ac:spMkLst>
        </pc:spChg>
        <pc:spChg chg="add del">
          <ac:chgData name="Betty Ogange" userId="5f2da3a7-a121-4f97-a837-ff460037a08f" providerId="ADAL" clId="{7CD5B4E2-4E32-4EB8-BAF5-7D91E34494C3}" dt="2023-11-02T23:59:04.069" v="2599" actId="26606"/>
          <ac:spMkLst>
            <pc:docMk/>
            <pc:sldMk cId="340215655" sldId="261"/>
            <ac:spMk id="145" creationId="{6DBF50F6-DD88-4D9F-B7D3-79B989980940}"/>
          </ac:spMkLst>
        </pc:spChg>
        <pc:spChg chg="add del">
          <ac:chgData name="Betty Ogange" userId="5f2da3a7-a121-4f97-a837-ff460037a08f" providerId="ADAL" clId="{7CD5B4E2-4E32-4EB8-BAF5-7D91E34494C3}" dt="2023-11-02T23:59:04.069" v="2599" actId="26606"/>
          <ac:spMkLst>
            <pc:docMk/>
            <pc:sldMk cId="340215655" sldId="261"/>
            <ac:spMk id="151" creationId="{916BBDC2-6929-469E-B7C4-A03E77BF94B0}"/>
          </ac:spMkLst>
        </pc:spChg>
        <pc:spChg chg="add del">
          <ac:chgData name="Betty Ogange" userId="5f2da3a7-a121-4f97-a837-ff460037a08f" providerId="ADAL" clId="{7CD5B4E2-4E32-4EB8-BAF5-7D91E34494C3}" dt="2023-11-02T23:59:05.504" v="2601" actId="26606"/>
          <ac:spMkLst>
            <pc:docMk/>
            <pc:sldMk cId="340215655" sldId="261"/>
            <ac:spMk id="153" creationId="{7FEAE179-C525-48F3-AD47-0E9E2B6F2E2E}"/>
          </ac:spMkLst>
        </pc:spChg>
        <pc:spChg chg="add del">
          <ac:chgData name="Betty Ogange" userId="5f2da3a7-a121-4f97-a837-ff460037a08f" providerId="ADAL" clId="{7CD5B4E2-4E32-4EB8-BAF5-7D91E34494C3}" dt="2023-11-02T23:59:05.504" v="2601" actId="26606"/>
          <ac:spMkLst>
            <pc:docMk/>
            <pc:sldMk cId="340215655" sldId="261"/>
            <ac:spMk id="154" creationId="{95C8260E-968F-44E8-A823-ABB431311926}"/>
          </ac:spMkLst>
        </pc:spChg>
        <pc:spChg chg="add del">
          <ac:chgData name="Betty Ogange" userId="5f2da3a7-a121-4f97-a837-ff460037a08f" providerId="ADAL" clId="{7CD5B4E2-4E32-4EB8-BAF5-7D91E34494C3}" dt="2023-11-02T23:59:05.504" v="2601" actId="26606"/>
          <ac:spMkLst>
            <pc:docMk/>
            <pc:sldMk cId="340215655" sldId="261"/>
            <ac:spMk id="155" creationId="{2C1BBA94-3F40-40AA-8BB9-E69E25E537C1}"/>
          </ac:spMkLst>
        </pc:spChg>
        <pc:spChg chg="add del">
          <ac:chgData name="Betty Ogange" userId="5f2da3a7-a121-4f97-a837-ff460037a08f" providerId="ADAL" clId="{7CD5B4E2-4E32-4EB8-BAF5-7D91E34494C3}" dt="2023-11-02T23:59:05.504" v="2601" actId="26606"/>
          <ac:spMkLst>
            <pc:docMk/>
            <pc:sldMk cId="340215655" sldId="261"/>
            <ac:spMk id="156" creationId="{FE43805F-24A6-46A4-B19B-54F28347355C}"/>
          </ac:spMkLst>
        </pc:spChg>
        <pc:spChg chg="add del">
          <ac:chgData name="Betty Ogange" userId="5f2da3a7-a121-4f97-a837-ff460037a08f" providerId="ADAL" clId="{7CD5B4E2-4E32-4EB8-BAF5-7D91E34494C3}" dt="2023-11-03T00:01:46.618" v="2605" actId="26606"/>
          <ac:spMkLst>
            <pc:docMk/>
            <pc:sldMk cId="340215655" sldId="261"/>
            <ac:spMk id="158" creationId="{5F637E18-EF26-4327-9077-7FFC67B98B96}"/>
          </ac:spMkLst>
        </pc:spChg>
        <pc:spChg chg="add del">
          <ac:chgData name="Betty Ogange" userId="5f2da3a7-a121-4f97-a837-ff460037a08f" providerId="ADAL" clId="{7CD5B4E2-4E32-4EB8-BAF5-7D91E34494C3}" dt="2023-11-03T00:01:46.618" v="2605" actId="26606"/>
          <ac:spMkLst>
            <pc:docMk/>
            <pc:sldMk cId="340215655" sldId="261"/>
            <ac:spMk id="159" creationId="{3EED6667-6BE8-A2AB-422A-5A1D89727E35}"/>
          </ac:spMkLst>
        </pc:spChg>
        <pc:grpChg chg="add del">
          <ac:chgData name="Betty Ogange" userId="5f2da3a7-a121-4f97-a837-ff460037a08f" providerId="ADAL" clId="{7CD5B4E2-4E32-4EB8-BAF5-7D91E34494C3}" dt="2023-11-02T23:56:33.121" v="2576" actId="26606"/>
          <ac:grpSpMkLst>
            <pc:docMk/>
            <pc:sldMk cId="340215655" sldId="261"/>
            <ac:grpSpMk id="67" creationId="{890E2BBD-89AF-5F24-FAF5-38862F9F4B42}"/>
          </ac:grpSpMkLst>
        </pc:grpChg>
        <pc:grpChg chg="add del">
          <ac:chgData name="Betty Ogange" userId="5f2da3a7-a121-4f97-a837-ff460037a08f" providerId="ADAL" clId="{7CD5B4E2-4E32-4EB8-BAF5-7D91E34494C3}" dt="2023-05-10T03:10:13.816" v="15" actId="26606"/>
          <ac:grpSpMkLst>
            <pc:docMk/>
            <pc:sldMk cId="340215655" sldId="261"/>
            <ac:grpSpMk id="83" creationId="{3AF6A671-C637-4547-85F4-51B6D1881399}"/>
          </ac:grpSpMkLst>
        </pc:grpChg>
        <pc:grpChg chg="add del">
          <ac:chgData name="Betty Ogange" userId="5f2da3a7-a121-4f97-a837-ff460037a08f" providerId="ADAL" clId="{7CD5B4E2-4E32-4EB8-BAF5-7D91E34494C3}" dt="2023-11-03T00:01:52.492" v="2614" actId="26606"/>
          <ac:grpSpMkLst>
            <pc:docMk/>
            <pc:sldMk cId="340215655" sldId="261"/>
            <ac:grpSpMk id="86" creationId="{E9B930FD-8671-4C4C-ADCF-73AC1D0CD417}"/>
          </ac:grpSpMkLst>
        </pc:grpChg>
        <pc:grpChg chg="add del">
          <ac:chgData name="Betty Ogange" userId="5f2da3a7-a121-4f97-a837-ff460037a08f" providerId="ADAL" clId="{7CD5B4E2-4E32-4EB8-BAF5-7D91E34494C3}" dt="2023-11-03T00:01:52.492" v="2614" actId="26606"/>
          <ac:grpSpMkLst>
            <pc:docMk/>
            <pc:sldMk cId="340215655" sldId="261"/>
            <ac:grpSpMk id="92" creationId="{383C2651-AE0C-4AE4-8725-E2F9414FE219}"/>
          </ac:grpSpMkLst>
        </pc:grpChg>
        <pc:grpChg chg="add del">
          <ac:chgData name="Betty Ogange" userId="5f2da3a7-a121-4f97-a837-ff460037a08f" providerId="ADAL" clId="{7CD5B4E2-4E32-4EB8-BAF5-7D91E34494C3}" dt="2023-11-02T23:57:22.493" v="2583" actId="26606"/>
          <ac:grpSpMkLst>
            <pc:docMk/>
            <pc:sldMk cId="340215655" sldId="261"/>
            <ac:grpSpMk id="105" creationId="{E9B930FD-8671-4C4C-ADCF-73AC1D0CD417}"/>
          </ac:grpSpMkLst>
        </pc:grpChg>
        <pc:grpChg chg="add del">
          <ac:chgData name="Betty Ogange" userId="5f2da3a7-a121-4f97-a837-ff460037a08f" providerId="ADAL" clId="{7CD5B4E2-4E32-4EB8-BAF5-7D91E34494C3}" dt="2023-11-02T23:57:22.493" v="2583" actId="26606"/>
          <ac:grpSpMkLst>
            <pc:docMk/>
            <pc:sldMk cId="340215655" sldId="261"/>
            <ac:grpSpMk id="111" creationId="{383C2651-AE0C-4AE4-8725-E2F9414FE219}"/>
          </ac:grpSpMkLst>
        </pc:grpChg>
        <pc:grpChg chg="add del">
          <ac:chgData name="Betty Ogange" userId="5f2da3a7-a121-4f97-a837-ff460037a08f" providerId="ADAL" clId="{7CD5B4E2-4E32-4EB8-BAF5-7D91E34494C3}" dt="2023-11-02T23:59:04.069" v="2599" actId="26606"/>
          <ac:grpSpMkLst>
            <pc:docMk/>
            <pc:sldMk cId="340215655" sldId="261"/>
            <ac:grpSpMk id="140" creationId="{C344E6B5-C9F5-4338-9E33-003B12373104}"/>
          </ac:grpSpMkLst>
        </pc:grpChg>
        <pc:grpChg chg="add del">
          <ac:chgData name="Betty Ogange" userId="5f2da3a7-a121-4f97-a837-ff460037a08f" providerId="ADAL" clId="{7CD5B4E2-4E32-4EB8-BAF5-7D91E34494C3}" dt="2023-11-02T23:59:04.069" v="2599" actId="26606"/>
          <ac:grpSpMkLst>
            <pc:docMk/>
            <pc:sldMk cId="340215655" sldId="261"/>
            <ac:grpSpMk id="146" creationId="{FDFEDBF7-8E2C-46B8-9095-AE1D77E21773}"/>
          </ac:grpSpMkLst>
        </pc:grpChg>
        <pc:picChg chg="add del mod ord">
          <ac:chgData name="Betty Ogange" userId="5f2da3a7-a121-4f97-a837-ff460037a08f" providerId="ADAL" clId="{7CD5B4E2-4E32-4EB8-BAF5-7D91E34494C3}" dt="2023-11-03T00:01:58.996" v="2622" actId="931"/>
          <ac:picMkLst>
            <pc:docMk/>
            <pc:sldMk cId="340215655" sldId="261"/>
            <ac:picMk id="3" creationId="{0DBEF9F8-83D8-E511-251E-3BED964C6378}"/>
          </ac:picMkLst>
        </pc:picChg>
        <pc:picChg chg="add del mod">
          <ac:chgData name="Betty Ogange" userId="5f2da3a7-a121-4f97-a837-ff460037a08f" providerId="ADAL" clId="{7CD5B4E2-4E32-4EB8-BAF5-7D91E34494C3}" dt="2023-05-10T03:09:18.493" v="9" actId="931"/>
          <ac:picMkLst>
            <pc:docMk/>
            <pc:sldMk cId="340215655" sldId="261"/>
            <ac:picMk id="3" creationId="{ED370B73-3F30-EA73-DE7F-13C6081008E9}"/>
          </ac:picMkLst>
        </pc:picChg>
        <pc:picChg chg="add del mod ord">
          <ac:chgData name="Betty Ogange" userId="5f2da3a7-a121-4f97-a837-ff460037a08f" providerId="ADAL" clId="{7CD5B4E2-4E32-4EB8-BAF5-7D91E34494C3}" dt="2023-11-03T00:01:55.928" v="2617"/>
          <ac:picMkLst>
            <pc:docMk/>
            <pc:sldMk cId="340215655" sldId="261"/>
            <ac:picMk id="6" creationId="{5074D4F9-18F4-E8AF-344A-9DAB8F62C88B}"/>
          </ac:picMkLst>
        </pc:picChg>
        <pc:picChg chg="add del mod ord">
          <ac:chgData name="Betty Ogange" userId="5f2da3a7-a121-4f97-a837-ff460037a08f" providerId="ADAL" clId="{7CD5B4E2-4E32-4EB8-BAF5-7D91E34494C3}" dt="2023-05-10T03:10:16.043" v="17" actId="931"/>
          <ac:picMkLst>
            <pc:docMk/>
            <pc:sldMk cId="340215655" sldId="261"/>
            <ac:picMk id="7" creationId="{CE87A358-A49D-31D8-7676-96677E1C63FE}"/>
          </ac:picMkLst>
        </pc:picChg>
        <pc:picChg chg="del mod">
          <ac:chgData name="Betty Ogange" userId="5f2da3a7-a121-4f97-a837-ff460037a08f" providerId="ADAL" clId="{7CD5B4E2-4E32-4EB8-BAF5-7D91E34494C3}" dt="2023-05-10T06:37:39.657" v="1946" actId="478"/>
          <ac:picMkLst>
            <pc:docMk/>
            <pc:sldMk cId="340215655" sldId="261"/>
            <ac:picMk id="14" creationId="{BCC2B11E-7FF2-4581-83C4-2B0CE1850801}"/>
          </ac:picMkLst>
        </pc:picChg>
        <pc:picChg chg="del mod ord">
          <ac:chgData name="Betty Ogange" userId="5f2da3a7-a121-4f97-a837-ff460037a08f" providerId="ADAL" clId="{7CD5B4E2-4E32-4EB8-BAF5-7D91E34494C3}" dt="2023-05-10T06:37:37.328" v="1945" actId="478"/>
          <ac:picMkLst>
            <pc:docMk/>
            <pc:sldMk cId="340215655" sldId="261"/>
            <ac:picMk id="15" creationId="{9815D81D-B2B4-4843-A68C-5B36D83CEC5A}"/>
          </ac:picMkLst>
        </pc:picChg>
        <pc:picChg chg="del mod ord">
          <ac:chgData name="Betty Ogange" userId="5f2da3a7-a121-4f97-a837-ff460037a08f" providerId="ADAL" clId="{7CD5B4E2-4E32-4EB8-BAF5-7D91E34494C3}" dt="2023-05-10T06:37:34.825" v="1944" actId="478"/>
          <ac:picMkLst>
            <pc:docMk/>
            <pc:sldMk cId="340215655" sldId="261"/>
            <ac:picMk id="16" creationId="{A24697B9-C21B-46D8-AAFF-D0416A40265C}"/>
          </ac:picMkLst>
        </pc:picChg>
        <pc:picChg chg="add del mod ord">
          <ac:chgData name="Betty Ogange" userId="5f2da3a7-a121-4f97-a837-ff460037a08f" providerId="ADAL" clId="{7CD5B4E2-4E32-4EB8-BAF5-7D91E34494C3}" dt="2023-11-03T00:20:29.110" v="2891" actId="14100"/>
          <ac:picMkLst>
            <pc:docMk/>
            <pc:sldMk cId="340215655" sldId="261"/>
            <ac:picMk id="53" creationId="{07F17955-6BD9-40E1-8A9D-E8FC537C6F3B}"/>
          </ac:picMkLst>
        </pc:picChg>
      </pc:sldChg>
      <pc:sldChg chg="addSp delSp modSp mod">
        <pc:chgData name="Betty Ogange" userId="5f2da3a7-a121-4f97-a837-ff460037a08f" providerId="ADAL" clId="{7CD5B4E2-4E32-4EB8-BAF5-7D91E34494C3}" dt="2023-11-03T00:04:56.541" v="2668" actId="478"/>
        <pc:sldMkLst>
          <pc:docMk/>
          <pc:sldMk cId="2596792721" sldId="265"/>
        </pc:sldMkLst>
        <pc:spChg chg="del mod">
          <ac:chgData name="Betty Ogange" userId="5f2da3a7-a121-4f97-a837-ff460037a08f" providerId="ADAL" clId="{7CD5B4E2-4E32-4EB8-BAF5-7D91E34494C3}" dt="2023-05-10T07:26:55.360" v="2175" actId="478"/>
          <ac:spMkLst>
            <pc:docMk/>
            <pc:sldMk cId="2596792721" sldId="265"/>
            <ac:spMk id="2" creationId="{4B846CCD-3CA1-476A-9244-216626EF36F4}"/>
          </ac:spMkLst>
        </pc:spChg>
        <pc:spChg chg="add del mod">
          <ac:chgData name="Betty Ogange" userId="5f2da3a7-a121-4f97-a837-ff460037a08f" providerId="ADAL" clId="{7CD5B4E2-4E32-4EB8-BAF5-7D91E34494C3}" dt="2023-05-10T07:27:54.514" v="2183" actId="478"/>
          <ac:spMkLst>
            <pc:docMk/>
            <pc:sldMk cId="2596792721" sldId="265"/>
            <ac:spMk id="4" creationId="{470C21B7-6E5D-436A-E465-3DEA7361BF49}"/>
          </ac:spMkLst>
        </pc:spChg>
        <pc:spChg chg="del">
          <ac:chgData name="Betty Ogange" userId="5f2da3a7-a121-4f97-a837-ff460037a08f" providerId="ADAL" clId="{7CD5B4E2-4E32-4EB8-BAF5-7D91E34494C3}" dt="2023-11-03T00:04:56.541" v="2668" actId="478"/>
          <ac:spMkLst>
            <pc:docMk/>
            <pc:sldMk cId="2596792721" sldId="265"/>
            <ac:spMk id="7" creationId="{CA17DAD9-1738-4304-A170-DE431D86AC8F}"/>
          </ac:spMkLst>
        </pc:spChg>
        <pc:spChg chg="mod">
          <ac:chgData name="Betty Ogange" userId="5f2da3a7-a121-4f97-a837-ff460037a08f" providerId="ADAL" clId="{7CD5B4E2-4E32-4EB8-BAF5-7D91E34494C3}" dt="2023-05-10T07:33:44.684" v="2257" actId="20577"/>
          <ac:spMkLst>
            <pc:docMk/>
            <pc:sldMk cId="2596792721" sldId="265"/>
            <ac:spMk id="14" creationId="{F241E54B-1B61-45A3-8EC5-F2314A763CEE}"/>
          </ac:spMkLst>
        </pc:spChg>
        <pc:picChg chg="add del mod">
          <ac:chgData name="Betty Ogange" userId="5f2da3a7-a121-4f97-a837-ff460037a08f" providerId="ADAL" clId="{7CD5B4E2-4E32-4EB8-BAF5-7D91E34494C3}" dt="2023-05-10T07:27:19.642" v="2182" actId="478"/>
          <ac:picMkLst>
            <pc:docMk/>
            <pc:sldMk cId="2596792721" sldId="265"/>
            <ac:picMk id="4100" creationId="{DDF22BC1-3085-42E0-890F-BC8F8543E5CC}"/>
          </ac:picMkLst>
        </pc:picChg>
      </pc:sldChg>
      <pc:sldChg chg="delSp modSp mod ord">
        <pc:chgData name="Betty Ogange" userId="5f2da3a7-a121-4f97-a837-ff460037a08f" providerId="ADAL" clId="{7CD5B4E2-4E32-4EB8-BAF5-7D91E34494C3}" dt="2023-11-02T23:53:59.849" v="2567" actId="6549"/>
        <pc:sldMkLst>
          <pc:docMk/>
          <pc:sldMk cId="3174007339" sldId="327"/>
        </pc:sldMkLst>
        <pc:spChg chg="del">
          <ac:chgData name="Betty Ogange" userId="5f2da3a7-a121-4f97-a837-ff460037a08f" providerId="ADAL" clId="{7CD5B4E2-4E32-4EB8-BAF5-7D91E34494C3}" dt="2023-05-10T05:20:53.439" v="291" actId="478"/>
          <ac:spMkLst>
            <pc:docMk/>
            <pc:sldMk cId="3174007339" sldId="327"/>
            <ac:spMk id="2" creationId="{B9CA3C9E-C098-4348-C980-D4DD31BA1CB0}"/>
          </ac:spMkLst>
        </pc:spChg>
        <pc:spChg chg="mod">
          <ac:chgData name="Betty Ogange" userId="5f2da3a7-a121-4f97-a837-ff460037a08f" providerId="ADAL" clId="{7CD5B4E2-4E32-4EB8-BAF5-7D91E34494C3}" dt="2023-05-10T05:26:24.178" v="438" actId="20577"/>
          <ac:spMkLst>
            <pc:docMk/>
            <pc:sldMk cId="3174007339" sldId="327"/>
            <ac:spMk id="7" creationId="{AFC0C91F-6845-A4FD-649E-6FFA31901841}"/>
          </ac:spMkLst>
        </pc:spChg>
        <pc:spChg chg="mod">
          <ac:chgData name="Betty Ogange" userId="5f2da3a7-a121-4f97-a837-ff460037a08f" providerId="ADAL" clId="{7CD5B4E2-4E32-4EB8-BAF5-7D91E34494C3}" dt="2023-05-10T07:35:46.612" v="2263" actId="20577"/>
          <ac:spMkLst>
            <pc:docMk/>
            <pc:sldMk cId="3174007339" sldId="327"/>
            <ac:spMk id="14" creationId="{9FA55372-25E7-1A47-AB4C-791839044FEF}"/>
          </ac:spMkLst>
        </pc:spChg>
        <pc:spChg chg="mod">
          <ac:chgData name="Betty Ogange" userId="5f2da3a7-a121-4f97-a837-ff460037a08f" providerId="ADAL" clId="{7CD5B4E2-4E32-4EB8-BAF5-7D91E34494C3}" dt="2023-05-10T05:24:01.777" v="389" actId="20577"/>
          <ac:spMkLst>
            <pc:docMk/>
            <pc:sldMk cId="3174007339" sldId="327"/>
            <ac:spMk id="15" creationId="{2B754F4D-4588-589B-BA5F-242BC739823B}"/>
          </ac:spMkLst>
        </pc:spChg>
        <pc:spChg chg="mod">
          <ac:chgData name="Betty Ogange" userId="5f2da3a7-a121-4f97-a837-ff460037a08f" providerId="ADAL" clId="{7CD5B4E2-4E32-4EB8-BAF5-7D91E34494C3}" dt="2023-05-10T05:21:52.005" v="309" actId="20577"/>
          <ac:spMkLst>
            <pc:docMk/>
            <pc:sldMk cId="3174007339" sldId="327"/>
            <ac:spMk id="16" creationId="{44DF8129-97D5-84E7-380C-A1F5DE59BFAA}"/>
          </ac:spMkLst>
        </pc:spChg>
        <pc:spChg chg="mod">
          <ac:chgData name="Betty Ogange" userId="5f2da3a7-a121-4f97-a837-ff460037a08f" providerId="ADAL" clId="{7CD5B4E2-4E32-4EB8-BAF5-7D91E34494C3}" dt="2023-11-02T23:53:59.849" v="2567" actId="6549"/>
          <ac:spMkLst>
            <pc:docMk/>
            <pc:sldMk cId="3174007339" sldId="327"/>
            <ac:spMk id="17" creationId="{8D15671B-F494-6163-CCFD-212A3AB5A2AE}"/>
          </ac:spMkLst>
        </pc:spChg>
        <pc:picChg chg="mod">
          <ac:chgData name="Betty Ogange" userId="5f2da3a7-a121-4f97-a837-ff460037a08f" providerId="ADAL" clId="{7CD5B4E2-4E32-4EB8-BAF5-7D91E34494C3}" dt="2023-05-10T05:20:58.127" v="292" actId="1076"/>
          <ac:picMkLst>
            <pc:docMk/>
            <pc:sldMk cId="3174007339" sldId="327"/>
            <ac:picMk id="8" creationId="{5EDDC136-C37F-219F-2B50-BABFA5E6C7BC}"/>
          </ac:picMkLst>
        </pc:picChg>
        <pc:picChg chg="mod">
          <ac:chgData name="Betty Ogange" userId="5f2da3a7-a121-4f97-a837-ff460037a08f" providerId="ADAL" clId="{7CD5B4E2-4E32-4EB8-BAF5-7D91E34494C3}" dt="2023-05-10T05:21:00.574" v="293" actId="1076"/>
          <ac:picMkLst>
            <pc:docMk/>
            <pc:sldMk cId="3174007339" sldId="327"/>
            <ac:picMk id="19" creationId="{E8DA557F-59BC-7566-5C43-E3D56E022DB8}"/>
          </ac:picMkLst>
        </pc:picChg>
      </pc:sldChg>
      <pc:sldChg chg="addSp delSp modSp add del mod">
        <pc:chgData name="Betty Ogange" userId="5f2da3a7-a121-4f97-a837-ff460037a08f" providerId="ADAL" clId="{7CD5B4E2-4E32-4EB8-BAF5-7D91E34494C3}" dt="2023-11-03T00:06:21.014" v="2672" actId="255"/>
        <pc:sldMkLst>
          <pc:docMk/>
          <pc:sldMk cId="1263282915" sldId="328"/>
        </pc:sldMkLst>
        <pc:spChg chg="del">
          <ac:chgData name="Betty Ogange" userId="5f2da3a7-a121-4f97-a837-ff460037a08f" providerId="ADAL" clId="{7CD5B4E2-4E32-4EB8-BAF5-7D91E34494C3}" dt="2023-05-10T06:16:38.635" v="1772" actId="478"/>
          <ac:spMkLst>
            <pc:docMk/>
            <pc:sldMk cId="1263282915" sldId="328"/>
            <ac:spMk id="2" creationId="{B9CA3C9E-C098-4348-C980-D4DD31BA1CB0}"/>
          </ac:spMkLst>
        </pc:spChg>
        <pc:spChg chg="mod">
          <ac:chgData name="Betty Ogange" userId="5f2da3a7-a121-4f97-a837-ff460037a08f" providerId="ADAL" clId="{7CD5B4E2-4E32-4EB8-BAF5-7D91E34494C3}" dt="2023-05-10T06:23:20.469" v="1853" actId="20577"/>
          <ac:spMkLst>
            <pc:docMk/>
            <pc:sldMk cId="1263282915" sldId="328"/>
            <ac:spMk id="6" creationId="{CAA803B4-FD51-B335-1043-6BB12F3FED54}"/>
          </ac:spMkLst>
        </pc:spChg>
        <pc:spChg chg="mod">
          <ac:chgData name="Betty Ogange" userId="5f2da3a7-a121-4f97-a837-ff460037a08f" providerId="ADAL" clId="{7CD5B4E2-4E32-4EB8-BAF5-7D91E34494C3}" dt="2023-05-10T06:24:25.709" v="1866" actId="20577"/>
          <ac:spMkLst>
            <pc:docMk/>
            <pc:sldMk cId="1263282915" sldId="328"/>
            <ac:spMk id="7" creationId="{AFC0C91F-6845-A4FD-649E-6FFA31901841}"/>
          </ac:spMkLst>
        </pc:spChg>
        <pc:spChg chg="mod">
          <ac:chgData name="Betty Ogange" userId="5f2da3a7-a121-4f97-a837-ff460037a08f" providerId="ADAL" clId="{7CD5B4E2-4E32-4EB8-BAF5-7D91E34494C3}" dt="2023-11-03T00:05:58.999" v="2669" actId="255"/>
          <ac:spMkLst>
            <pc:docMk/>
            <pc:sldMk cId="1263282915" sldId="328"/>
            <ac:spMk id="10" creationId="{635C6659-D569-DBD7-747E-DFD630ECBBC1}"/>
          </ac:spMkLst>
        </pc:spChg>
        <pc:spChg chg="mod">
          <ac:chgData name="Betty Ogange" userId="5f2da3a7-a121-4f97-a837-ff460037a08f" providerId="ADAL" clId="{7CD5B4E2-4E32-4EB8-BAF5-7D91E34494C3}" dt="2023-05-10T06:00:05.062" v="1657" actId="3062"/>
          <ac:spMkLst>
            <pc:docMk/>
            <pc:sldMk cId="1263282915" sldId="328"/>
            <ac:spMk id="11" creationId="{D52181CD-57BD-5D7B-15DB-9859D1AA4E97}"/>
          </ac:spMkLst>
        </pc:spChg>
        <pc:spChg chg="mod">
          <ac:chgData name="Betty Ogange" userId="5f2da3a7-a121-4f97-a837-ff460037a08f" providerId="ADAL" clId="{7CD5B4E2-4E32-4EB8-BAF5-7D91E34494C3}" dt="2023-11-03T00:06:08.382" v="2670" actId="255"/>
          <ac:spMkLst>
            <pc:docMk/>
            <pc:sldMk cId="1263282915" sldId="328"/>
            <ac:spMk id="14" creationId="{2CF44545-2DAA-C81E-E7B3-3F5164AF7870}"/>
          </ac:spMkLst>
        </pc:spChg>
        <pc:spChg chg="mod">
          <ac:chgData name="Betty Ogange" userId="5f2da3a7-a121-4f97-a837-ff460037a08f" providerId="ADAL" clId="{7CD5B4E2-4E32-4EB8-BAF5-7D91E34494C3}" dt="2023-05-10T06:00:01.187" v="1656" actId="3062"/>
          <ac:spMkLst>
            <pc:docMk/>
            <pc:sldMk cId="1263282915" sldId="328"/>
            <ac:spMk id="15" creationId="{29C74AD4-9D7F-736A-1325-615CC945087C}"/>
          </ac:spMkLst>
        </pc:spChg>
        <pc:spChg chg="mod">
          <ac:chgData name="Betty Ogange" userId="5f2da3a7-a121-4f97-a837-ff460037a08f" providerId="ADAL" clId="{7CD5B4E2-4E32-4EB8-BAF5-7D91E34494C3}" dt="2023-11-03T00:06:13.654" v="2671" actId="255"/>
          <ac:spMkLst>
            <pc:docMk/>
            <pc:sldMk cId="1263282915" sldId="328"/>
            <ac:spMk id="17" creationId="{46A2B953-DAF5-DB50-B242-0C725CF3C002}"/>
          </ac:spMkLst>
        </pc:spChg>
        <pc:spChg chg="mod">
          <ac:chgData name="Betty Ogange" userId="5f2da3a7-a121-4f97-a837-ff460037a08f" providerId="ADAL" clId="{7CD5B4E2-4E32-4EB8-BAF5-7D91E34494C3}" dt="2023-05-10T05:59:57.878" v="1655" actId="3062"/>
          <ac:spMkLst>
            <pc:docMk/>
            <pc:sldMk cId="1263282915" sldId="328"/>
            <ac:spMk id="18" creationId="{62C97DE8-2552-7F8E-B1A4-B99D411DF718}"/>
          </ac:spMkLst>
        </pc:spChg>
        <pc:spChg chg="mod">
          <ac:chgData name="Betty Ogange" userId="5f2da3a7-a121-4f97-a837-ff460037a08f" providerId="ADAL" clId="{7CD5B4E2-4E32-4EB8-BAF5-7D91E34494C3}" dt="2023-05-10T05:59:46.976" v="1653" actId="3062"/>
          <ac:spMkLst>
            <pc:docMk/>
            <pc:sldMk cId="1263282915" sldId="328"/>
            <ac:spMk id="20" creationId="{956852D0-521D-5B74-1B59-65446BF8ACE8}"/>
          </ac:spMkLst>
        </pc:spChg>
        <pc:spChg chg="mod">
          <ac:chgData name="Betty Ogange" userId="5f2da3a7-a121-4f97-a837-ff460037a08f" providerId="ADAL" clId="{7CD5B4E2-4E32-4EB8-BAF5-7D91E34494C3}" dt="2023-11-03T00:06:21.014" v="2672" actId="255"/>
          <ac:spMkLst>
            <pc:docMk/>
            <pc:sldMk cId="1263282915" sldId="328"/>
            <ac:spMk id="21" creationId="{C32160EC-A5C5-51D6-D3BA-EF3A709F4A28}"/>
          </ac:spMkLst>
        </pc:spChg>
        <pc:grpChg chg="del mod">
          <ac:chgData name="Betty Ogange" userId="5f2da3a7-a121-4f97-a837-ff460037a08f" providerId="ADAL" clId="{7CD5B4E2-4E32-4EB8-BAF5-7D91E34494C3}" dt="2023-05-10T05:56:07.676" v="1584" actId="478"/>
          <ac:grpSpMkLst>
            <pc:docMk/>
            <pc:sldMk cId="1263282915" sldId="328"/>
            <ac:grpSpMk id="3" creationId="{F4D3E007-E155-E954-DF84-D1EBD6C197C4}"/>
          </ac:grpSpMkLst>
        </pc:grpChg>
        <pc:grpChg chg="add mod">
          <ac:chgData name="Betty Ogange" userId="5f2da3a7-a121-4f97-a837-ff460037a08f" providerId="ADAL" clId="{7CD5B4E2-4E32-4EB8-BAF5-7D91E34494C3}" dt="2023-05-10T06:00:30.810" v="1659" actId="164"/>
          <ac:grpSpMkLst>
            <pc:docMk/>
            <pc:sldMk cId="1263282915" sldId="328"/>
            <ac:grpSpMk id="4" creationId="{7C627058-7D7E-DE38-8774-122330574391}"/>
          </ac:grpSpMkLst>
        </pc:grpChg>
        <pc:grpChg chg="add mod">
          <ac:chgData name="Betty Ogange" userId="5f2da3a7-a121-4f97-a837-ff460037a08f" providerId="ADAL" clId="{7CD5B4E2-4E32-4EB8-BAF5-7D91E34494C3}" dt="2023-05-10T06:00:30.810" v="1659" actId="164"/>
          <ac:grpSpMkLst>
            <pc:docMk/>
            <pc:sldMk cId="1263282915" sldId="328"/>
            <ac:grpSpMk id="13" creationId="{E0DEAD9D-5797-18B9-FABC-481E35220BE3}"/>
          </ac:grpSpMkLst>
        </pc:grpChg>
        <pc:grpChg chg="add mod">
          <ac:chgData name="Betty Ogange" userId="5f2da3a7-a121-4f97-a837-ff460037a08f" providerId="ADAL" clId="{7CD5B4E2-4E32-4EB8-BAF5-7D91E34494C3}" dt="2023-05-10T06:00:30.810" v="1659" actId="164"/>
          <ac:grpSpMkLst>
            <pc:docMk/>
            <pc:sldMk cId="1263282915" sldId="328"/>
            <ac:grpSpMk id="16" creationId="{B5BC3D1E-535A-E04E-1F47-896B003E2652}"/>
          </ac:grpSpMkLst>
        </pc:grpChg>
        <pc:grpChg chg="add mod">
          <ac:chgData name="Betty Ogange" userId="5f2da3a7-a121-4f97-a837-ff460037a08f" providerId="ADAL" clId="{7CD5B4E2-4E32-4EB8-BAF5-7D91E34494C3}" dt="2023-05-10T06:00:30.810" v="1659" actId="164"/>
          <ac:grpSpMkLst>
            <pc:docMk/>
            <pc:sldMk cId="1263282915" sldId="328"/>
            <ac:grpSpMk id="19" creationId="{A7185FE3-2EB9-1CAF-5BDE-C9ECC817554E}"/>
          </ac:grpSpMkLst>
        </pc:grpChg>
        <pc:grpChg chg="add mod">
          <ac:chgData name="Betty Ogange" userId="5f2da3a7-a121-4f97-a837-ff460037a08f" providerId="ADAL" clId="{7CD5B4E2-4E32-4EB8-BAF5-7D91E34494C3}" dt="2023-05-10T06:00:34.412" v="1660" actId="1076"/>
          <ac:grpSpMkLst>
            <pc:docMk/>
            <pc:sldMk cId="1263282915" sldId="328"/>
            <ac:grpSpMk id="22" creationId="{FF6584B2-13EA-B69B-55B8-E24286087120}"/>
          </ac:grpSpMkLst>
        </pc:grpChg>
        <pc:picChg chg="mod ord">
          <ac:chgData name="Betty Ogange" userId="5f2da3a7-a121-4f97-a837-ff460037a08f" providerId="ADAL" clId="{7CD5B4E2-4E32-4EB8-BAF5-7D91E34494C3}" dt="2023-05-10T06:17:55.395" v="1786" actId="171"/>
          <ac:picMkLst>
            <pc:docMk/>
            <pc:sldMk cId="1263282915" sldId="328"/>
            <ac:picMk id="8" creationId="{5EDDC136-C37F-219F-2B50-BABFA5E6C7BC}"/>
          </ac:picMkLst>
        </pc:picChg>
        <pc:picChg chg="del mod">
          <ac:chgData name="Betty Ogange" userId="5f2da3a7-a121-4f97-a837-ff460037a08f" providerId="ADAL" clId="{7CD5B4E2-4E32-4EB8-BAF5-7D91E34494C3}" dt="2023-05-10T06:18:03.778" v="1788" actId="478"/>
          <ac:picMkLst>
            <pc:docMk/>
            <pc:sldMk cId="1263282915" sldId="328"/>
            <ac:picMk id="12" creationId="{5AB1B763-0FA0-1533-7722-0C2ECB3AE0F9}"/>
          </ac:picMkLst>
        </pc:picChg>
        <pc:picChg chg="add del mod ord">
          <ac:chgData name="Betty Ogange" userId="5f2da3a7-a121-4f97-a837-ff460037a08f" providerId="ADAL" clId="{7CD5B4E2-4E32-4EB8-BAF5-7D91E34494C3}" dt="2023-05-10T06:23:27.780" v="1854" actId="478"/>
          <ac:picMkLst>
            <pc:docMk/>
            <pc:sldMk cId="1263282915" sldId="328"/>
            <ac:picMk id="24" creationId="{9A3330F2-A529-2829-8281-B7D2C87BC49D}"/>
          </ac:picMkLst>
        </pc:picChg>
        <pc:picChg chg="add mod">
          <ac:chgData name="Betty Ogange" userId="5f2da3a7-a121-4f97-a837-ff460037a08f" providerId="ADAL" clId="{7CD5B4E2-4E32-4EB8-BAF5-7D91E34494C3}" dt="2023-05-10T06:24:38.761" v="1868" actId="14100"/>
          <ac:picMkLst>
            <pc:docMk/>
            <pc:sldMk cId="1263282915" sldId="328"/>
            <ac:picMk id="26" creationId="{85A5EE78-7F0D-A783-43B1-1C5EA91D11F6}"/>
          </ac:picMkLst>
        </pc:picChg>
      </pc:sldChg>
      <pc:sldChg chg="delSp modSp mod">
        <pc:chgData name="Betty Ogange" userId="5f2da3a7-a121-4f97-a837-ff460037a08f" providerId="ADAL" clId="{7CD5B4E2-4E32-4EB8-BAF5-7D91E34494C3}" dt="2023-05-10T06:29:14.155" v="1943" actId="27636"/>
        <pc:sldMkLst>
          <pc:docMk/>
          <pc:sldMk cId="1390975460" sldId="332"/>
        </pc:sldMkLst>
        <pc:spChg chg="mod">
          <ac:chgData name="Betty Ogange" userId="5f2da3a7-a121-4f97-a837-ff460037a08f" providerId="ADAL" clId="{7CD5B4E2-4E32-4EB8-BAF5-7D91E34494C3}" dt="2023-05-10T06:29:14.155" v="1943" actId="27636"/>
          <ac:spMkLst>
            <pc:docMk/>
            <pc:sldMk cId="1390975460" sldId="332"/>
            <ac:spMk id="4" creationId="{C2C23175-112B-49D0-6B35-322D1E6D7EBE}"/>
          </ac:spMkLst>
        </pc:spChg>
        <pc:spChg chg="del">
          <ac:chgData name="Betty Ogange" userId="5f2da3a7-a121-4f97-a837-ff460037a08f" providerId="ADAL" clId="{7CD5B4E2-4E32-4EB8-BAF5-7D91E34494C3}" dt="2023-05-10T06:11:37.657" v="1766" actId="478"/>
          <ac:spMkLst>
            <pc:docMk/>
            <pc:sldMk cId="1390975460" sldId="332"/>
            <ac:spMk id="6" creationId="{5BB684A2-91F1-C364-3632-1B6994E69148}"/>
          </ac:spMkLst>
        </pc:spChg>
        <pc:spChg chg="mod">
          <ac:chgData name="Betty Ogange" userId="5f2da3a7-a121-4f97-a837-ff460037a08f" providerId="ADAL" clId="{7CD5B4E2-4E32-4EB8-BAF5-7D91E34494C3}" dt="2023-05-10T06:29:00.432" v="1927" actId="20577"/>
          <ac:spMkLst>
            <pc:docMk/>
            <pc:sldMk cId="1390975460" sldId="332"/>
            <ac:spMk id="9" creationId="{C91E4B25-A8EC-12E6-DE9F-78B5C392D06C}"/>
          </ac:spMkLst>
        </pc:spChg>
      </pc:sldChg>
      <pc:sldChg chg="delSp modSp del mod">
        <pc:chgData name="Betty Ogange" userId="5f2da3a7-a121-4f97-a837-ff460037a08f" providerId="ADAL" clId="{7CD5B4E2-4E32-4EB8-BAF5-7D91E34494C3}" dt="2023-05-10T06:02:54.613" v="1685" actId="2696"/>
        <pc:sldMkLst>
          <pc:docMk/>
          <pc:sldMk cId="2231756935" sldId="510"/>
        </pc:sldMkLst>
        <pc:spChg chg="mod">
          <ac:chgData name="Betty Ogange" userId="5f2da3a7-a121-4f97-a837-ff460037a08f" providerId="ADAL" clId="{7CD5B4E2-4E32-4EB8-BAF5-7D91E34494C3}" dt="2023-05-10T05:36:23.247" v="951" actId="1076"/>
          <ac:spMkLst>
            <pc:docMk/>
            <pc:sldMk cId="2231756935" sldId="510"/>
            <ac:spMk id="4" creationId="{08E8EBFD-A84E-4EB3-84FF-07BD472B6C14}"/>
          </ac:spMkLst>
        </pc:spChg>
        <pc:spChg chg="mod">
          <ac:chgData name="Betty Ogange" userId="5f2da3a7-a121-4f97-a837-ff460037a08f" providerId="ADAL" clId="{7CD5B4E2-4E32-4EB8-BAF5-7D91E34494C3}" dt="2023-05-10T05:34:36.485" v="903" actId="20577"/>
          <ac:spMkLst>
            <pc:docMk/>
            <pc:sldMk cId="2231756935" sldId="510"/>
            <ac:spMk id="9" creationId="{00000000-0000-0000-0000-000000000000}"/>
          </ac:spMkLst>
        </pc:spChg>
        <pc:spChg chg="mod">
          <ac:chgData name="Betty Ogange" userId="5f2da3a7-a121-4f97-a837-ff460037a08f" providerId="ADAL" clId="{7CD5B4E2-4E32-4EB8-BAF5-7D91E34494C3}" dt="2023-05-10T05:30:28.402" v="578" actId="20577"/>
          <ac:spMkLst>
            <pc:docMk/>
            <pc:sldMk cId="2231756935" sldId="510"/>
            <ac:spMk id="10" creationId="{00000000-0000-0000-0000-000000000000}"/>
          </ac:spMkLst>
        </pc:spChg>
        <pc:spChg chg="mod">
          <ac:chgData name="Betty Ogange" userId="5f2da3a7-a121-4f97-a837-ff460037a08f" providerId="ADAL" clId="{7CD5B4E2-4E32-4EB8-BAF5-7D91E34494C3}" dt="2023-05-10T05:33:37.069" v="839" actId="313"/>
          <ac:spMkLst>
            <pc:docMk/>
            <pc:sldMk cId="2231756935" sldId="510"/>
            <ac:spMk id="11" creationId="{00000000-0000-0000-0000-000000000000}"/>
          </ac:spMkLst>
        </pc:spChg>
        <pc:spChg chg="mod">
          <ac:chgData name="Betty Ogange" userId="5f2da3a7-a121-4f97-a837-ff460037a08f" providerId="ADAL" clId="{7CD5B4E2-4E32-4EB8-BAF5-7D91E34494C3}" dt="2023-05-10T05:31:34.068" v="701" actId="20577"/>
          <ac:spMkLst>
            <pc:docMk/>
            <pc:sldMk cId="2231756935" sldId="510"/>
            <ac:spMk id="23" creationId="{00000000-0000-0000-0000-000000000000}"/>
          </ac:spMkLst>
        </pc:spChg>
        <pc:spChg chg="del mod">
          <ac:chgData name="Betty Ogange" userId="5f2da3a7-a121-4f97-a837-ff460037a08f" providerId="ADAL" clId="{7CD5B4E2-4E32-4EB8-BAF5-7D91E34494C3}" dt="2023-05-10T05:35:56.468" v="946" actId="478"/>
          <ac:spMkLst>
            <pc:docMk/>
            <pc:sldMk cId="2231756935" sldId="510"/>
            <ac:spMk id="39" creationId="{B83FE60F-F4B7-4942-941D-75CAD69A49B0}"/>
          </ac:spMkLst>
        </pc:spChg>
        <pc:grpChg chg="mod">
          <ac:chgData name="Betty Ogange" userId="5f2da3a7-a121-4f97-a837-ff460037a08f" providerId="ADAL" clId="{7CD5B4E2-4E32-4EB8-BAF5-7D91E34494C3}" dt="2023-05-10T05:32:46.044" v="817" actId="1076"/>
          <ac:grpSpMkLst>
            <pc:docMk/>
            <pc:sldMk cId="2231756935" sldId="510"/>
            <ac:grpSpMk id="2" creationId="{D1C151FF-3E70-4486-9D04-E66886478EEC}"/>
          </ac:grpSpMkLst>
        </pc:grpChg>
        <pc:grpChg chg="del mod">
          <ac:chgData name="Betty Ogange" userId="5f2da3a7-a121-4f97-a837-ff460037a08f" providerId="ADAL" clId="{7CD5B4E2-4E32-4EB8-BAF5-7D91E34494C3}" dt="2023-05-10T05:56:46.632" v="1621" actId="21"/>
          <ac:grpSpMkLst>
            <pc:docMk/>
            <pc:sldMk cId="2231756935" sldId="510"/>
            <ac:grpSpMk id="3" creationId="{318E5876-74B7-4BDA-B844-0312B7EA00F8}"/>
          </ac:grpSpMkLst>
        </pc:grpChg>
        <pc:grpChg chg="mod">
          <ac:chgData name="Betty Ogange" userId="5f2da3a7-a121-4f97-a837-ff460037a08f" providerId="ADAL" clId="{7CD5B4E2-4E32-4EB8-BAF5-7D91E34494C3}" dt="2023-05-10T05:31:59.388" v="729" actId="1076"/>
          <ac:grpSpMkLst>
            <pc:docMk/>
            <pc:sldMk cId="2231756935" sldId="510"/>
            <ac:grpSpMk id="12" creationId="{86F673A4-11EB-4238-ADD2-DC89DFFB12D0}"/>
          </ac:grpSpMkLst>
        </pc:grpChg>
      </pc:sldChg>
      <pc:sldChg chg="del">
        <pc:chgData name="Betty Ogange" userId="5f2da3a7-a121-4f97-a837-ff460037a08f" providerId="ADAL" clId="{7CD5B4E2-4E32-4EB8-BAF5-7D91E34494C3}" dt="2023-05-10T05:40:41.831" v="1006" actId="47"/>
        <pc:sldMkLst>
          <pc:docMk/>
          <pc:sldMk cId="1115385217" sldId="1038"/>
        </pc:sldMkLst>
      </pc:sldChg>
      <pc:sldChg chg="del">
        <pc:chgData name="Betty Ogange" userId="5f2da3a7-a121-4f97-a837-ff460037a08f" providerId="ADAL" clId="{7CD5B4E2-4E32-4EB8-BAF5-7D91E34494C3}" dt="2023-05-10T05:40:41.831" v="1006" actId="47"/>
        <pc:sldMkLst>
          <pc:docMk/>
          <pc:sldMk cId="3741147638" sldId="1039"/>
        </pc:sldMkLst>
      </pc:sldChg>
      <pc:sldChg chg="del">
        <pc:chgData name="Betty Ogange" userId="5f2da3a7-a121-4f97-a837-ff460037a08f" providerId="ADAL" clId="{7CD5B4E2-4E32-4EB8-BAF5-7D91E34494C3}" dt="2023-05-10T05:41:04.327" v="1007" actId="47"/>
        <pc:sldMkLst>
          <pc:docMk/>
          <pc:sldMk cId="2152050746" sldId="1040"/>
        </pc:sldMkLst>
      </pc:sldChg>
      <pc:sldChg chg="del">
        <pc:chgData name="Betty Ogange" userId="5f2da3a7-a121-4f97-a837-ff460037a08f" providerId="ADAL" clId="{7CD5B4E2-4E32-4EB8-BAF5-7D91E34494C3}" dt="2023-05-10T06:03:39.422" v="1688" actId="47"/>
        <pc:sldMkLst>
          <pc:docMk/>
          <pc:sldMk cId="3420583674" sldId="1041"/>
        </pc:sldMkLst>
      </pc:sldChg>
      <pc:sldChg chg="del">
        <pc:chgData name="Betty Ogange" userId="5f2da3a7-a121-4f97-a837-ff460037a08f" providerId="ADAL" clId="{7CD5B4E2-4E32-4EB8-BAF5-7D91E34494C3}" dt="2023-05-10T06:03:52.626" v="1689" actId="47"/>
        <pc:sldMkLst>
          <pc:docMk/>
          <pc:sldMk cId="2425720341" sldId="1042"/>
        </pc:sldMkLst>
      </pc:sldChg>
      <pc:sldChg chg="del">
        <pc:chgData name="Betty Ogange" userId="5f2da3a7-a121-4f97-a837-ff460037a08f" providerId="ADAL" clId="{7CD5B4E2-4E32-4EB8-BAF5-7D91E34494C3}" dt="2023-05-10T06:03:52.626" v="1689" actId="47"/>
        <pc:sldMkLst>
          <pc:docMk/>
          <pc:sldMk cId="4192428421" sldId="1043"/>
        </pc:sldMkLst>
      </pc:sldChg>
      <pc:sldChg chg="del">
        <pc:chgData name="Betty Ogange" userId="5f2da3a7-a121-4f97-a837-ff460037a08f" providerId="ADAL" clId="{7CD5B4E2-4E32-4EB8-BAF5-7D91E34494C3}" dt="2023-05-10T06:03:52.626" v="1689" actId="47"/>
        <pc:sldMkLst>
          <pc:docMk/>
          <pc:sldMk cId="1267452394" sldId="1044"/>
        </pc:sldMkLst>
      </pc:sldChg>
      <pc:sldChg chg="del">
        <pc:chgData name="Betty Ogange" userId="5f2da3a7-a121-4f97-a837-ff460037a08f" providerId="ADAL" clId="{7CD5B4E2-4E32-4EB8-BAF5-7D91E34494C3}" dt="2023-05-10T06:03:52.626" v="1689" actId="47"/>
        <pc:sldMkLst>
          <pc:docMk/>
          <pc:sldMk cId="1892870848" sldId="1045"/>
        </pc:sldMkLst>
      </pc:sldChg>
      <pc:sldChg chg="del">
        <pc:chgData name="Betty Ogange" userId="5f2da3a7-a121-4f97-a837-ff460037a08f" providerId="ADAL" clId="{7CD5B4E2-4E32-4EB8-BAF5-7D91E34494C3}" dt="2023-05-10T06:03:52.626" v="1689" actId="47"/>
        <pc:sldMkLst>
          <pc:docMk/>
          <pc:sldMk cId="2677711189" sldId="1046"/>
        </pc:sldMkLst>
      </pc:sldChg>
      <pc:sldChg chg="del">
        <pc:chgData name="Betty Ogange" userId="5f2da3a7-a121-4f97-a837-ff460037a08f" providerId="ADAL" clId="{7CD5B4E2-4E32-4EB8-BAF5-7D91E34494C3}" dt="2023-05-10T03:32:54.497" v="20" actId="47"/>
        <pc:sldMkLst>
          <pc:docMk/>
          <pc:sldMk cId="493356245" sldId="1110"/>
        </pc:sldMkLst>
      </pc:sldChg>
      <pc:sldChg chg="del">
        <pc:chgData name="Betty Ogange" userId="5f2da3a7-a121-4f97-a837-ff460037a08f" providerId="ADAL" clId="{7CD5B4E2-4E32-4EB8-BAF5-7D91E34494C3}" dt="2023-05-10T03:32:54.497" v="20" actId="47"/>
        <pc:sldMkLst>
          <pc:docMk/>
          <pc:sldMk cId="616553687" sldId="1148"/>
        </pc:sldMkLst>
      </pc:sldChg>
      <pc:sldChg chg="del">
        <pc:chgData name="Betty Ogange" userId="5f2da3a7-a121-4f97-a837-ff460037a08f" providerId="ADAL" clId="{7CD5B4E2-4E32-4EB8-BAF5-7D91E34494C3}" dt="2023-05-10T05:41:04.327" v="1007" actId="47"/>
        <pc:sldMkLst>
          <pc:docMk/>
          <pc:sldMk cId="196599765" sldId="3408"/>
        </pc:sldMkLst>
      </pc:sldChg>
      <pc:sldChg chg="delSp modSp mod ord">
        <pc:chgData name="Betty Ogange" userId="5f2da3a7-a121-4f97-a837-ff460037a08f" providerId="ADAL" clId="{7CD5B4E2-4E32-4EB8-BAF5-7D91E34494C3}" dt="2023-11-03T00:08:10.447" v="2696" actId="20577"/>
        <pc:sldMkLst>
          <pc:docMk/>
          <pc:sldMk cId="1388996323" sldId="3434"/>
        </pc:sldMkLst>
        <pc:spChg chg="mod">
          <ac:chgData name="Betty Ogange" userId="5f2da3a7-a121-4f97-a837-ff460037a08f" providerId="ADAL" clId="{7CD5B4E2-4E32-4EB8-BAF5-7D91E34494C3}" dt="2023-05-10T05:51:25.253" v="1426" actId="20577"/>
          <ac:spMkLst>
            <pc:docMk/>
            <pc:sldMk cId="1388996323" sldId="3434"/>
            <ac:spMk id="3" creationId="{877FFD2D-5A6F-28E8-2836-F3EB14F7513A}"/>
          </ac:spMkLst>
        </pc:spChg>
        <pc:spChg chg="mod">
          <ac:chgData name="Betty Ogange" userId="5f2da3a7-a121-4f97-a837-ff460037a08f" providerId="ADAL" clId="{7CD5B4E2-4E32-4EB8-BAF5-7D91E34494C3}" dt="2023-11-03T00:08:10.447" v="2696" actId="20577"/>
          <ac:spMkLst>
            <pc:docMk/>
            <pc:sldMk cId="1388996323" sldId="3434"/>
            <ac:spMk id="4" creationId="{62147FE4-39FE-832D-79FA-CFA2F7BA442D}"/>
          </ac:spMkLst>
        </pc:spChg>
        <pc:picChg chg="del">
          <ac:chgData name="Betty Ogange" userId="5f2da3a7-a121-4f97-a837-ff460037a08f" providerId="ADAL" clId="{7CD5B4E2-4E32-4EB8-BAF5-7D91E34494C3}" dt="2023-05-10T05:51:09.435" v="1414" actId="478"/>
          <ac:picMkLst>
            <pc:docMk/>
            <pc:sldMk cId="1388996323" sldId="3434"/>
            <ac:picMk id="9" creationId="{153D10FF-85D6-B009-422D-9DDFC643C7EF}"/>
          </ac:picMkLst>
        </pc:picChg>
      </pc:sldChg>
      <pc:sldChg chg="addSp delSp modSp mod">
        <pc:chgData name="Betty Ogange" userId="5f2da3a7-a121-4f97-a837-ff460037a08f" providerId="ADAL" clId="{7CD5B4E2-4E32-4EB8-BAF5-7D91E34494C3}" dt="2023-11-03T00:07:19.189" v="2677" actId="1076"/>
        <pc:sldMkLst>
          <pc:docMk/>
          <pc:sldMk cId="607225785" sldId="3437"/>
        </pc:sldMkLst>
        <pc:spChg chg="mod">
          <ac:chgData name="Betty Ogange" userId="5f2da3a7-a121-4f97-a837-ff460037a08f" providerId="ADAL" clId="{7CD5B4E2-4E32-4EB8-BAF5-7D91E34494C3}" dt="2023-11-03T00:07:19.189" v="2677" actId="1076"/>
          <ac:spMkLst>
            <pc:docMk/>
            <pc:sldMk cId="607225785" sldId="3437"/>
            <ac:spMk id="5" creationId="{A725217D-F178-444E-94E5-B5D4395A2DAB}"/>
          </ac:spMkLst>
        </pc:spChg>
        <pc:spChg chg="mod">
          <ac:chgData name="Betty Ogange" userId="5f2da3a7-a121-4f97-a837-ff460037a08f" providerId="ADAL" clId="{7CD5B4E2-4E32-4EB8-BAF5-7D91E34494C3}" dt="2023-05-10T06:28:29.063" v="1917" actId="5793"/>
          <ac:spMkLst>
            <pc:docMk/>
            <pc:sldMk cId="607225785" sldId="3437"/>
            <ac:spMk id="14" creationId="{732FFC0E-5B23-6D7A-9604-F2E5A9B64F18}"/>
          </ac:spMkLst>
        </pc:spChg>
        <pc:picChg chg="add del mod">
          <ac:chgData name="Betty Ogange" userId="5f2da3a7-a121-4f97-a837-ff460037a08f" providerId="ADAL" clId="{7CD5B4E2-4E32-4EB8-BAF5-7D91E34494C3}" dt="2023-05-10T06:01:48.120" v="1677" actId="931"/>
          <ac:picMkLst>
            <pc:docMk/>
            <pc:sldMk cId="607225785" sldId="3437"/>
            <ac:picMk id="3" creationId="{8B3C1C8D-C97D-25F5-5F36-F48A846E71C0}"/>
          </ac:picMkLst>
        </pc:picChg>
        <pc:picChg chg="add mod">
          <ac:chgData name="Betty Ogange" userId="5f2da3a7-a121-4f97-a837-ff460037a08f" providerId="ADAL" clId="{7CD5B4E2-4E32-4EB8-BAF5-7D91E34494C3}" dt="2023-05-10T06:20:04.598" v="1831" actId="1076"/>
          <ac:picMkLst>
            <pc:docMk/>
            <pc:sldMk cId="607225785" sldId="3437"/>
            <ac:picMk id="6" creationId="{FD3E56B6-2649-2797-3D67-78C37B4E746F}"/>
          </ac:picMkLst>
        </pc:picChg>
        <pc:cxnChg chg="mod">
          <ac:chgData name="Betty Ogange" userId="5f2da3a7-a121-4f97-a837-ff460037a08f" providerId="ADAL" clId="{7CD5B4E2-4E32-4EB8-BAF5-7D91E34494C3}" dt="2023-05-10T05:39:58.289" v="1004" actId="1076"/>
          <ac:cxnSpMkLst>
            <pc:docMk/>
            <pc:sldMk cId="607225785" sldId="3437"/>
            <ac:cxnSpMk id="10" creationId="{64291A32-9312-4B00-95A5-2990533C9D85}"/>
          </ac:cxnSpMkLst>
        </pc:cxnChg>
      </pc:sldChg>
      <pc:sldChg chg="modSp del mod">
        <pc:chgData name="Betty Ogange" userId="5f2da3a7-a121-4f97-a837-ff460037a08f" providerId="ADAL" clId="{7CD5B4E2-4E32-4EB8-BAF5-7D91E34494C3}" dt="2023-05-10T05:39:38.113" v="1002" actId="2696"/>
        <pc:sldMkLst>
          <pc:docMk/>
          <pc:sldMk cId="1924811968" sldId="3437"/>
        </pc:sldMkLst>
        <pc:spChg chg="mod">
          <ac:chgData name="Betty Ogange" userId="5f2da3a7-a121-4f97-a837-ff460037a08f" providerId="ADAL" clId="{7CD5B4E2-4E32-4EB8-BAF5-7D91E34494C3}" dt="2023-05-10T05:38:56.204" v="984" actId="20577"/>
          <ac:spMkLst>
            <pc:docMk/>
            <pc:sldMk cId="1924811968" sldId="3437"/>
            <ac:spMk id="5" creationId="{A725217D-F178-444E-94E5-B5D4395A2DAB}"/>
          </ac:spMkLst>
        </pc:spChg>
        <pc:spChg chg="mod">
          <ac:chgData name="Betty Ogange" userId="5f2da3a7-a121-4f97-a837-ff460037a08f" providerId="ADAL" clId="{7CD5B4E2-4E32-4EB8-BAF5-7D91E34494C3}" dt="2023-05-10T05:39:29.295" v="1001" actId="14100"/>
          <ac:spMkLst>
            <pc:docMk/>
            <pc:sldMk cId="1924811968" sldId="3437"/>
            <ac:spMk id="14" creationId="{732FFC0E-5B23-6D7A-9604-F2E5A9B64F18}"/>
          </ac:spMkLst>
        </pc:spChg>
        <pc:cxnChg chg="mod">
          <ac:chgData name="Betty Ogange" userId="5f2da3a7-a121-4f97-a837-ff460037a08f" providerId="ADAL" clId="{7CD5B4E2-4E32-4EB8-BAF5-7D91E34494C3}" dt="2023-05-10T05:38:04.557" v="970" actId="1076"/>
          <ac:cxnSpMkLst>
            <pc:docMk/>
            <pc:sldMk cId="1924811968" sldId="3437"/>
            <ac:cxnSpMk id="10" creationId="{64291A32-9312-4B00-95A5-2990533C9D85}"/>
          </ac:cxnSpMkLst>
        </pc:cxnChg>
      </pc:sldChg>
      <pc:sldChg chg="del">
        <pc:chgData name="Betty Ogange" userId="5f2da3a7-a121-4f97-a837-ff460037a08f" providerId="ADAL" clId="{7CD5B4E2-4E32-4EB8-BAF5-7D91E34494C3}" dt="2023-05-10T05:26:30.858" v="439" actId="47"/>
        <pc:sldMkLst>
          <pc:docMk/>
          <pc:sldMk cId="2160780501" sldId="3438"/>
        </pc:sldMkLst>
      </pc:sldChg>
      <pc:sldChg chg="del">
        <pc:chgData name="Betty Ogange" userId="5f2da3a7-a121-4f97-a837-ff460037a08f" providerId="ADAL" clId="{7CD5B4E2-4E32-4EB8-BAF5-7D91E34494C3}" dt="2023-05-10T06:03:22.118" v="1686" actId="2696"/>
        <pc:sldMkLst>
          <pc:docMk/>
          <pc:sldMk cId="1783038417" sldId="3439"/>
        </pc:sldMkLst>
      </pc:sldChg>
      <pc:sldChg chg="del">
        <pc:chgData name="Betty Ogange" userId="5f2da3a7-a121-4f97-a837-ff460037a08f" providerId="ADAL" clId="{7CD5B4E2-4E32-4EB8-BAF5-7D91E34494C3}" dt="2023-05-10T06:03:32.962" v="1687" actId="47"/>
        <pc:sldMkLst>
          <pc:docMk/>
          <pc:sldMk cId="568010749" sldId="3440"/>
        </pc:sldMkLst>
      </pc:sldChg>
      <pc:sldChg chg="del">
        <pc:chgData name="Betty Ogange" userId="5f2da3a7-a121-4f97-a837-ff460037a08f" providerId="ADAL" clId="{7CD5B4E2-4E32-4EB8-BAF5-7D91E34494C3}" dt="2023-05-10T05:41:04.327" v="1007" actId="47"/>
        <pc:sldMkLst>
          <pc:docMk/>
          <pc:sldMk cId="577112232" sldId="3441"/>
        </pc:sldMkLst>
      </pc:sldChg>
      <pc:sldChg chg="del">
        <pc:chgData name="Betty Ogange" userId="5f2da3a7-a121-4f97-a837-ff460037a08f" providerId="ADAL" clId="{7CD5B4E2-4E32-4EB8-BAF5-7D91E34494C3}" dt="2023-05-10T05:40:41.831" v="1006" actId="47"/>
        <pc:sldMkLst>
          <pc:docMk/>
          <pc:sldMk cId="2260962113" sldId="3442"/>
        </pc:sldMkLst>
      </pc:sldChg>
      <pc:sldChg chg="del">
        <pc:chgData name="Betty Ogange" userId="5f2da3a7-a121-4f97-a837-ff460037a08f" providerId="ADAL" clId="{7CD5B4E2-4E32-4EB8-BAF5-7D91E34494C3}" dt="2023-05-10T05:40:41.831" v="1006" actId="47"/>
        <pc:sldMkLst>
          <pc:docMk/>
          <pc:sldMk cId="1566937270" sldId="3443"/>
        </pc:sldMkLst>
      </pc:sldChg>
      <pc:sldChg chg="new del">
        <pc:chgData name="Betty Ogange" userId="5f2da3a7-a121-4f97-a837-ff460037a08f" providerId="ADAL" clId="{7CD5B4E2-4E32-4EB8-BAF5-7D91E34494C3}" dt="2023-05-10T05:03:41.054" v="21" actId="2696"/>
        <pc:sldMkLst>
          <pc:docMk/>
          <pc:sldMk cId="2328550010" sldId="3444"/>
        </pc:sldMkLst>
      </pc:sldChg>
      <pc:sldChg chg="addSp delSp modSp new del mod modClrScheme chgLayout">
        <pc:chgData name="Betty Ogange" userId="5f2da3a7-a121-4f97-a837-ff460037a08f" providerId="ADAL" clId="{7CD5B4E2-4E32-4EB8-BAF5-7D91E34494C3}" dt="2023-05-10T05:16:01.309" v="206" actId="2696"/>
        <pc:sldMkLst>
          <pc:docMk/>
          <pc:sldMk cId="4201791069" sldId="3444"/>
        </pc:sldMkLst>
        <pc:spChg chg="del mod ord">
          <ac:chgData name="Betty Ogange" userId="5f2da3a7-a121-4f97-a837-ff460037a08f" providerId="ADAL" clId="{7CD5B4E2-4E32-4EB8-BAF5-7D91E34494C3}" dt="2023-05-10T05:07:50.749" v="55" actId="700"/>
          <ac:spMkLst>
            <pc:docMk/>
            <pc:sldMk cId="4201791069" sldId="3444"/>
            <ac:spMk id="2" creationId="{29D38A37-8D4D-F079-4631-08388B037B5B}"/>
          </ac:spMkLst>
        </pc:spChg>
        <pc:spChg chg="del mod ord">
          <ac:chgData name="Betty Ogange" userId="5f2da3a7-a121-4f97-a837-ff460037a08f" providerId="ADAL" clId="{7CD5B4E2-4E32-4EB8-BAF5-7D91E34494C3}" dt="2023-05-10T05:07:50.749" v="55" actId="700"/>
          <ac:spMkLst>
            <pc:docMk/>
            <pc:sldMk cId="4201791069" sldId="3444"/>
            <ac:spMk id="3" creationId="{1A6B616B-87AD-4844-88B4-1C6960BACEA3}"/>
          </ac:spMkLst>
        </pc:spChg>
        <pc:spChg chg="del">
          <ac:chgData name="Betty Ogange" userId="5f2da3a7-a121-4f97-a837-ff460037a08f" providerId="ADAL" clId="{7CD5B4E2-4E32-4EB8-BAF5-7D91E34494C3}" dt="2023-05-10T05:07:50.749" v="55" actId="700"/>
          <ac:spMkLst>
            <pc:docMk/>
            <pc:sldMk cId="4201791069" sldId="3444"/>
            <ac:spMk id="4" creationId="{BD006BB1-C76B-6B51-0A4C-EFE1241704AA}"/>
          </ac:spMkLst>
        </pc:spChg>
        <pc:spChg chg="add mod ord">
          <ac:chgData name="Betty Ogange" userId="5f2da3a7-a121-4f97-a837-ff460037a08f" providerId="ADAL" clId="{7CD5B4E2-4E32-4EB8-BAF5-7D91E34494C3}" dt="2023-05-10T05:08:16.155" v="87" actId="20577"/>
          <ac:spMkLst>
            <pc:docMk/>
            <pc:sldMk cId="4201791069" sldId="3444"/>
            <ac:spMk id="5" creationId="{80D9A9AA-799E-128F-40C5-E3E34042CE82}"/>
          </ac:spMkLst>
        </pc:spChg>
        <pc:spChg chg="add mod ord">
          <ac:chgData name="Betty Ogange" userId="5f2da3a7-a121-4f97-a837-ff460037a08f" providerId="ADAL" clId="{7CD5B4E2-4E32-4EB8-BAF5-7D91E34494C3}" dt="2023-05-10T05:09:23.800" v="104" actId="20577"/>
          <ac:spMkLst>
            <pc:docMk/>
            <pc:sldMk cId="4201791069" sldId="3444"/>
            <ac:spMk id="6" creationId="{4BA209D1-70DB-AFB8-60B7-B1D3EFC5B3F8}"/>
          </ac:spMkLst>
        </pc:spChg>
      </pc:sldChg>
      <pc:sldChg chg="delSp modSp mod">
        <pc:chgData name="Betty Ogange" userId="5f2da3a7-a121-4f97-a837-ff460037a08f" providerId="ADAL" clId="{7CD5B4E2-4E32-4EB8-BAF5-7D91E34494C3}" dt="2023-05-10T07:50:44.743" v="2391" actId="20577"/>
        <pc:sldMkLst>
          <pc:docMk/>
          <pc:sldMk cId="1446744080" sldId="3445"/>
        </pc:sldMkLst>
        <pc:spChg chg="del">
          <ac:chgData name="Betty Ogange" userId="5f2da3a7-a121-4f97-a837-ff460037a08f" providerId="ADAL" clId="{7CD5B4E2-4E32-4EB8-BAF5-7D91E34494C3}" dt="2023-05-10T05:14:05.302" v="172" actId="478"/>
          <ac:spMkLst>
            <pc:docMk/>
            <pc:sldMk cId="1446744080" sldId="3445"/>
            <ac:spMk id="2" creationId="{B9CA3C9E-C098-4348-C980-D4DD31BA1CB0}"/>
          </ac:spMkLst>
        </pc:spChg>
        <pc:spChg chg="mod">
          <ac:chgData name="Betty Ogange" userId="5f2da3a7-a121-4f97-a837-ff460037a08f" providerId="ADAL" clId="{7CD5B4E2-4E32-4EB8-BAF5-7D91E34494C3}" dt="2023-05-10T07:36:55.288" v="2265" actId="14100"/>
          <ac:spMkLst>
            <pc:docMk/>
            <pc:sldMk cId="1446744080" sldId="3445"/>
            <ac:spMk id="5" creationId="{2D29F2AB-4FDC-827A-91AC-465FEF811A65}"/>
          </ac:spMkLst>
        </pc:spChg>
        <pc:spChg chg="mod">
          <ac:chgData name="Betty Ogange" userId="5f2da3a7-a121-4f97-a837-ff460037a08f" providerId="ADAL" clId="{7CD5B4E2-4E32-4EB8-BAF5-7D91E34494C3}" dt="2023-05-10T07:50:44.743" v="2391" actId="20577"/>
          <ac:spMkLst>
            <pc:docMk/>
            <pc:sldMk cId="1446744080" sldId="3445"/>
            <ac:spMk id="6" creationId="{CAA803B4-FD51-B335-1043-6BB12F3FED54}"/>
          </ac:spMkLst>
        </pc:spChg>
        <pc:spChg chg="mod">
          <ac:chgData name="Betty Ogange" userId="5f2da3a7-a121-4f97-a837-ff460037a08f" providerId="ADAL" clId="{7CD5B4E2-4E32-4EB8-BAF5-7D91E34494C3}" dt="2023-05-10T06:19:37.833" v="1830" actId="6549"/>
          <ac:spMkLst>
            <pc:docMk/>
            <pc:sldMk cId="1446744080" sldId="3445"/>
            <ac:spMk id="7" creationId="{AFC0C91F-6845-A4FD-649E-6FFA31901841}"/>
          </ac:spMkLst>
        </pc:spChg>
        <pc:spChg chg="mod">
          <ac:chgData name="Betty Ogange" userId="5f2da3a7-a121-4f97-a837-ff460037a08f" providerId="ADAL" clId="{7CD5B4E2-4E32-4EB8-BAF5-7D91E34494C3}" dt="2023-05-10T05:13:30.965" v="130" actId="20577"/>
          <ac:spMkLst>
            <pc:docMk/>
            <pc:sldMk cId="1446744080" sldId="3445"/>
            <ac:spMk id="9" creationId="{8415D332-1026-5693-82A8-B3CB57577F62}"/>
          </ac:spMkLst>
        </pc:spChg>
      </pc:sldChg>
      <pc:sldChg chg="addSp delSp modSp mod">
        <pc:chgData name="Betty Ogange" userId="5f2da3a7-a121-4f97-a837-ff460037a08f" providerId="ADAL" clId="{7CD5B4E2-4E32-4EB8-BAF5-7D91E34494C3}" dt="2023-05-10T06:26:33.627" v="1905" actId="2711"/>
        <pc:sldMkLst>
          <pc:docMk/>
          <pc:sldMk cId="1895805395" sldId="3446"/>
        </pc:sldMkLst>
        <pc:spChg chg="mod">
          <ac:chgData name="Betty Ogange" userId="5f2da3a7-a121-4f97-a837-ff460037a08f" providerId="ADAL" clId="{7CD5B4E2-4E32-4EB8-BAF5-7D91E34494C3}" dt="2023-05-10T06:26:33.627" v="1905" actId="2711"/>
          <ac:spMkLst>
            <pc:docMk/>
            <pc:sldMk cId="1895805395" sldId="3446"/>
            <ac:spMk id="5" creationId="{2D29F2AB-4FDC-827A-91AC-465FEF811A65}"/>
          </ac:spMkLst>
        </pc:spChg>
        <pc:spChg chg="del">
          <ac:chgData name="Betty Ogange" userId="5f2da3a7-a121-4f97-a837-ff460037a08f" providerId="ADAL" clId="{7CD5B4E2-4E32-4EB8-BAF5-7D91E34494C3}" dt="2023-05-10T05:18:54.774" v="258" actId="478"/>
          <ac:spMkLst>
            <pc:docMk/>
            <pc:sldMk cId="1895805395" sldId="3446"/>
            <ac:spMk id="6" creationId="{CAA803B4-FD51-B335-1043-6BB12F3FED54}"/>
          </ac:spMkLst>
        </pc:spChg>
        <pc:spChg chg="mod">
          <ac:chgData name="Betty Ogange" userId="5f2da3a7-a121-4f97-a837-ff460037a08f" providerId="ADAL" clId="{7CD5B4E2-4E32-4EB8-BAF5-7D91E34494C3}" dt="2023-05-10T05:16:49.239" v="230" actId="20577"/>
          <ac:spMkLst>
            <pc:docMk/>
            <pc:sldMk cId="1895805395" sldId="3446"/>
            <ac:spMk id="7" creationId="{AFC0C91F-6845-A4FD-649E-6FFA31901841}"/>
          </ac:spMkLst>
        </pc:spChg>
        <pc:spChg chg="mod">
          <ac:chgData name="Betty Ogange" userId="5f2da3a7-a121-4f97-a837-ff460037a08f" providerId="ADAL" clId="{7CD5B4E2-4E32-4EB8-BAF5-7D91E34494C3}" dt="2023-05-10T05:17:01.246" v="240" actId="20577"/>
          <ac:spMkLst>
            <pc:docMk/>
            <pc:sldMk cId="1895805395" sldId="3446"/>
            <ac:spMk id="9" creationId="{8415D332-1026-5693-82A8-B3CB57577F62}"/>
          </ac:spMkLst>
        </pc:spChg>
        <pc:spChg chg="add mod">
          <ac:chgData name="Betty Ogange" userId="5f2da3a7-a121-4f97-a837-ff460037a08f" providerId="ADAL" clId="{7CD5B4E2-4E32-4EB8-BAF5-7D91E34494C3}" dt="2023-05-10T06:25:55.601" v="1901" actId="1076"/>
          <ac:spMkLst>
            <pc:docMk/>
            <pc:sldMk cId="1895805395" sldId="3446"/>
            <ac:spMk id="11" creationId="{A5B6A837-3596-EB59-C0AB-D045B781F1CE}"/>
          </ac:spMkLst>
        </pc:spChg>
        <pc:grpChg chg="mod">
          <ac:chgData name="Betty Ogange" userId="5f2da3a7-a121-4f97-a837-ff460037a08f" providerId="ADAL" clId="{7CD5B4E2-4E32-4EB8-BAF5-7D91E34494C3}" dt="2023-05-10T05:18:19.570" v="247" actId="14100"/>
          <ac:grpSpMkLst>
            <pc:docMk/>
            <pc:sldMk cId="1895805395" sldId="3446"/>
            <ac:grpSpMk id="3" creationId="{F4D3E007-E155-E954-DF84-D1EBD6C197C4}"/>
          </ac:grpSpMkLst>
        </pc:grpChg>
        <pc:picChg chg="add mod">
          <ac:chgData name="Betty Ogange" userId="5f2da3a7-a121-4f97-a837-ff460037a08f" providerId="ADAL" clId="{7CD5B4E2-4E32-4EB8-BAF5-7D91E34494C3}" dt="2023-05-10T05:20:08.327" v="286" actId="14100"/>
          <ac:picMkLst>
            <pc:docMk/>
            <pc:sldMk cId="1895805395" sldId="3446"/>
            <ac:picMk id="2" creationId="{2D284A16-29FC-6029-C591-FB28643527E8}"/>
          </ac:picMkLst>
        </pc:picChg>
        <pc:picChg chg="add mod">
          <ac:chgData name="Betty Ogange" userId="5f2da3a7-a121-4f97-a837-ff460037a08f" providerId="ADAL" clId="{7CD5B4E2-4E32-4EB8-BAF5-7D91E34494C3}" dt="2023-05-10T06:19:03.608" v="1798" actId="14100"/>
          <ac:picMkLst>
            <pc:docMk/>
            <pc:sldMk cId="1895805395" sldId="3446"/>
            <ac:picMk id="10" creationId="{D87B0953-4855-8484-2640-991AC9C5BE2F}"/>
          </ac:picMkLst>
        </pc:picChg>
        <pc:picChg chg="del">
          <ac:chgData name="Betty Ogange" userId="5f2da3a7-a121-4f97-a837-ff460037a08f" providerId="ADAL" clId="{7CD5B4E2-4E32-4EB8-BAF5-7D91E34494C3}" dt="2023-05-10T06:18:42.200" v="1792" actId="478"/>
          <ac:picMkLst>
            <pc:docMk/>
            <pc:sldMk cId="1895805395" sldId="3446"/>
            <ac:picMk id="12" creationId="{5AB1B763-0FA0-1533-7722-0C2ECB3AE0F9}"/>
          </ac:picMkLst>
        </pc:picChg>
      </pc:sldChg>
      <pc:sldChg chg="del">
        <pc:chgData name="Betty Ogange" userId="5f2da3a7-a121-4f97-a837-ff460037a08f" providerId="ADAL" clId="{7CD5B4E2-4E32-4EB8-BAF5-7D91E34494C3}" dt="2023-05-10T05:25:57.959" v="420" actId="2696"/>
        <pc:sldMkLst>
          <pc:docMk/>
          <pc:sldMk cId="390396458" sldId="3447"/>
        </pc:sldMkLst>
      </pc:sldChg>
      <pc:sldChg chg="addSp modSp mod">
        <pc:chgData name="Betty Ogange" userId="5f2da3a7-a121-4f97-a837-ff460037a08f" providerId="ADAL" clId="{7CD5B4E2-4E32-4EB8-BAF5-7D91E34494C3}" dt="2023-11-03T00:06:46.925" v="2673" actId="108"/>
        <pc:sldMkLst>
          <pc:docMk/>
          <pc:sldMk cId="2310858533" sldId="3447"/>
        </pc:sldMkLst>
        <pc:spChg chg="mod">
          <ac:chgData name="Betty Ogange" userId="5f2da3a7-a121-4f97-a837-ff460037a08f" providerId="ADAL" clId="{7CD5B4E2-4E32-4EB8-BAF5-7D91E34494C3}" dt="2023-05-10T06:06:45.234" v="1694" actId="1076"/>
          <ac:spMkLst>
            <pc:docMk/>
            <pc:sldMk cId="2310858533" sldId="3447"/>
            <ac:spMk id="5" creationId="{A725217D-F178-444E-94E5-B5D4395A2DAB}"/>
          </ac:spMkLst>
        </pc:spChg>
        <pc:spChg chg="mod">
          <ac:chgData name="Betty Ogange" userId="5f2da3a7-a121-4f97-a837-ff460037a08f" providerId="ADAL" clId="{7CD5B4E2-4E32-4EB8-BAF5-7D91E34494C3}" dt="2023-11-03T00:06:46.925" v="2673" actId="108"/>
          <ac:spMkLst>
            <pc:docMk/>
            <pc:sldMk cId="2310858533" sldId="3447"/>
            <ac:spMk id="14" creationId="{732FFC0E-5B23-6D7A-9604-F2E5A9B64F18}"/>
          </ac:spMkLst>
        </pc:spChg>
        <pc:picChg chg="add mod">
          <ac:chgData name="Betty Ogange" userId="5f2da3a7-a121-4f97-a837-ff460037a08f" providerId="ADAL" clId="{7CD5B4E2-4E32-4EB8-BAF5-7D91E34494C3}" dt="2023-05-10T06:12:45.863" v="1771" actId="1076"/>
          <ac:picMkLst>
            <pc:docMk/>
            <pc:sldMk cId="2310858533" sldId="3447"/>
            <ac:picMk id="3" creationId="{D53FEC93-F29D-234B-F16F-84FE30E86E4D}"/>
          </ac:picMkLst>
        </pc:picChg>
        <pc:cxnChg chg="mod">
          <ac:chgData name="Betty Ogange" userId="5f2da3a7-a121-4f97-a837-ff460037a08f" providerId="ADAL" clId="{7CD5B4E2-4E32-4EB8-BAF5-7D91E34494C3}" dt="2023-05-10T05:41:50.983" v="1064" actId="1076"/>
          <ac:cxnSpMkLst>
            <pc:docMk/>
            <pc:sldMk cId="2310858533" sldId="3447"/>
            <ac:cxnSpMk id="10" creationId="{64291A32-9312-4B00-95A5-2990533C9D85}"/>
          </ac:cxnSpMkLst>
        </pc:cxnChg>
      </pc:sldChg>
      <pc:sldChg chg="addSp delSp modSp add del mod ord setBg delDesignElem">
        <pc:chgData name="Betty Ogange" userId="5f2da3a7-a121-4f97-a837-ff460037a08f" providerId="ADAL" clId="{7CD5B4E2-4E32-4EB8-BAF5-7D91E34494C3}" dt="2023-05-10T07:26:47.707" v="2174" actId="2696"/>
        <pc:sldMkLst>
          <pc:docMk/>
          <pc:sldMk cId="955910905" sldId="3448"/>
        </pc:sldMkLst>
        <pc:spChg chg="add del mod">
          <ac:chgData name="Betty Ogange" userId="5f2da3a7-a121-4f97-a837-ff460037a08f" providerId="ADAL" clId="{7CD5B4E2-4E32-4EB8-BAF5-7D91E34494C3}" dt="2023-05-10T07:25:19.713" v="2166" actId="478"/>
          <ac:spMkLst>
            <pc:docMk/>
            <pc:sldMk cId="955910905" sldId="3448"/>
            <ac:spMk id="3" creationId="{5312D1BF-C97E-5D35-0E56-6D64D905740F}"/>
          </ac:spMkLst>
        </pc:spChg>
        <pc:spChg chg="mod">
          <ac:chgData name="Betty Ogange" userId="5f2da3a7-a121-4f97-a837-ff460037a08f" providerId="ADAL" clId="{7CD5B4E2-4E32-4EB8-BAF5-7D91E34494C3}" dt="2023-05-10T07:26:43.103" v="2173" actId="21"/>
          <ac:spMkLst>
            <pc:docMk/>
            <pc:sldMk cId="955910905" sldId="3448"/>
            <ac:spMk id="4" creationId="{864FB038-DE2A-4EF9-A55A-FA9B864DBB35}"/>
          </ac:spMkLst>
        </pc:spChg>
        <pc:spChg chg="del">
          <ac:chgData name="Betty Ogange" userId="5f2da3a7-a121-4f97-a837-ff460037a08f" providerId="ADAL" clId="{7CD5B4E2-4E32-4EB8-BAF5-7D91E34494C3}" dt="2023-05-10T07:25:16.523" v="2165" actId="478"/>
          <ac:spMkLst>
            <pc:docMk/>
            <pc:sldMk cId="955910905" sldId="3448"/>
            <ac:spMk id="5" creationId="{7B3FD1DA-4BB4-4DEC-BEA1-FB62DB0DF3A0}"/>
          </ac:spMkLst>
        </pc:spChg>
        <pc:spChg chg="del">
          <ac:chgData name="Betty Ogange" userId="5f2da3a7-a121-4f97-a837-ff460037a08f" providerId="ADAL" clId="{7CD5B4E2-4E32-4EB8-BAF5-7D91E34494C3}" dt="2023-05-10T07:24:56.163" v="2161"/>
          <ac:spMkLst>
            <pc:docMk/>
            <pc:sldMk cId="955910905" sldId="3448"/>
            <ac:spMk id="65" creationId="{D4E68339-1B90-44F9-BCC4-4600A6E240A2}"/>
          </ac:spMkLst>
        </pc:spChg>
        <pc:picChg chg="del">
          <ac:chgData name="Betty Ogange" userId="5f2da3a7-a121-4f97-a837-ff460037a08f" providerId="ADAL" clId="{7CD5B4E2-4E32-4EB8-BAF5-7D91E34494C3}" dt="2023-05-10T07:25:09.609" v="2164" actId="478"/>
          <ac:picMkLst>
            <pc:docMk/>
            <pc:sldMk cId="955910905" sldId="3448"/>
            <ac:picMk id="53" creationId="{07F17955-6BD9-40E1-8A9D-E8FC537C6F3B}"/>
          </ac:picMkLst>
        </pc:picChg>
      </pc:sldChg>
      <pc:sldChg chg="addSp delSp modSp mod">
        <pc:chgData name="Betty Ogange" userId="5f2da3a7-a121-4f97-a837-ff460037a08f" providerId="ADAL" clId="{7CD5B4E2-4E32-4EB8-BAF5-7D91E34494C3}" dt="2023-05-10T08:08:05.906" v="2467" actId="14100"/>
        <pc:sldMkLst>
          <pc:docMk/>
          <pc:sldMk cId="1506208933" sldId="3448"/>
        </pc:sldMkLst>
        <pc:spChg chg="mod">
          <ac:chgData name="Betty Ogange" userId="5f2da3a7-a121-4f97-a837-ff460037a08f" providerId="ADAL" clId="{7CD5B4E2-4E32-4EB8-BAF5-7D91E34494C3}" dt="2023-05-10T08:08:05.906" v="2467" actId="14100"/>
          <ac:spMkLst>
            <pc:docMk/>
            <pc:sldMk cId="1506208933" sldId="3448"/>
            <ac:spMk id="5" creationId="{2D29F2AB-4FDC-827A-91AC-465FEF811A65}"/>
          </ac:spMkLst>
        </pc:spChg>
        <pc:spChg chg="mod">
          <ac:chgData name="Betty Ogange" userId="5f2da3a7-a121-4f97-a837-ff460037a08f" providerId="ADAL" clId="{7CD5B4E2-4E32-4EB8-BAF5-7D91E34494C3}" dt="2023-05-10T07:44:38.992" v="2313" actId="20577"/>
          <ac:spMkLst>
            <pc:docMk/>
            <pc:sldMk cId="1506208933" sldId="3448"/>
            <ac:spMk id="7" creationId="{AFC0C91F-6845-A4FD-649E-6FFA31901841}"/>
          </ac:spMkLst>
        </pc:spChg>
        <pc:spChg chg="mod">
          <ac:chgData name="Betty Ogange" userId="5f2da3a7-a121-4f97-a837-ff460037a08f" providerId="ADAL" clId="{7CD5B4E2-4E32-4EB8-BAF5-7D91E34494C3}" dt="2023-05-10T07:42:12.001" v="2294" actId="1076"/>
          <ac:spMkLst>
            <pc:docMk/>
            <pc:sldMk cId="1506208933" sldId="3448"/>
            <ac:spMk id="9" creationId="{8415D332-1026-5693-82A8-B3CB57577F62}"/>
          </ac:spMkLst>
        </pc:spChg>
        <pc:spChg chg="mod">
          <ac:chgData name="Betty Ogange" userId="5f2da3a7-a121-4f97-a837-ff460037a08f" providerId="ADAL" clId="{7CD5B4E2-4E32-4EB8-BAF5-7D91E34494C3}" dt="2023-05-10T07:50:26.799" v="2390" actId="20577"/>
          <ac:spMkLst>
            <pc:docMk/>
            <pc:sldMk cId="1506208933" sldId="3448"/>
            <ac:spMk id="11" creationId="{A5B6A837-3596-EB59-C0AB-D045B781F1CE}"/>
          </ac:spMkLst>
        </pc:spChg>
        <pc:picChg chg="del">
          <ac:chgData name="Betty Ogange" userId="5f2da3a7-a121-4f97-a837-ff460037a08f" providerId="ADAL" clId="{7CD5B4E2-4E32-4EB8-BAF5-7D91E34494C3}" dt="2023-05-10T07:42:24.694" v="2295" actId="478"/>
          <ac:picMkLst>
            <pc:docMk/>
            <pc:sldMk cId="1506208933" sldId="3448"/>
            <ac:picMk id="2" creationId="{2D284A16-29FC-6029-C591-FB28643527E8}"/>
          </ac:picMkLst>
        </pc:picChg>
        <pc:picChg chg="add del mod">
          <ac:chgData name="Betty Ogange" userId="5f2da3a7-a121-4f97-a837-ff460037a08f" providerId="ADAL" clId="{7CD5B4E2-4E32-4EB8-BAF5-7D91E34494C3}" dt="2023-05-10T07:43:17.107" v="2300" actId="931"/>
          <ac:picMkLst>
            <pc:docMk/>
            <pc:sldMk cId="1506208933" sldId="3448"/>
            <ac:picMk id="6" creationId="{19788FF9-C76F-F870-7A77-F5B278D2B33E}"/>
          </ac:picMkLst>
        </pc:picChg>
        <pc:picChg chg="del">
          <ac:chgData name="Betty Ogange" userId="5f2da3a7-a121-4f97-a837-ff460037a08f" providerId="ADAL" clId="{7CD5B4E2-4E32-4EB8-BAF5-7D91E34494C3}" dt="2023-05-10T07:44:01.501" v="2307" actId="478"/>
          <ac:picMkLst>
            <pc:docMk/>
            <pc:sldMk cId="1506208933" sldId="3448"/>
            <ac:picMk id="10" creationId="{D87B0953-4855-8484-2640-991AC9C5BE2F}"/>
          </ac:picMkLst>
        </pc:picChg>
        <pc:picChg chg="add mod">
          <ac:chgData name="Betty Ogange" userId="5f2da3a7-a121-4f97-a837-ff460037a08f" providerId="ADAL" clId="{7CD5B4E2-4E32-4EB8-BAF5-7D91E34494C3}" dt="2023-05-10T07:45:02.430" v="2318" actId="14100"/>
          <ac:picMkLst>
            <pc:docMk/>
            <pc:sldMk cId="1506208933" sldId="3448"/>
            <ac:picMk id="13" creationId="{CD21CB12-6234-3BC4-A38B-F205740A3CE6}"/>
          </ac:picMkLst>
        </pc:picChg>
      </pc:sldChg>
      <pc:sldMasterChg chg="del delSldLayout">
        <pc:chgData name="Betty Ogange" userId="5f2da3a7-a121-4f97-a837-ff460037a08f" providerId="ADAL" clId="{7CD5B4E2-4E32-4EB8-BAF5-7D91E34494C3}" dt="2023-05-10T06:02:54.613" v="1685" actId="2696"/>
        <pc:sldMasterMkLst>
          <pc:docMk/>
          <pc:sldMasterMk cId="2866445696" sldId="2147483707"/>
        </pc:sldMasterMkLst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2354423016" sldId="2147483708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2603866298" sldId="2147483709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1944312198" sldId="2147483710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4124321647" sldId="2147483711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3977913936" sldId="2147483712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3572885556" sldId="2147483713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2430446032" sldId="2147483714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3842694664" sldId="2147483715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3442216119" sldId="2147483716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284333254" sldId="2147483717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1332082214" sldId="2147483718"/>
          </pc:sldLayoutMkLst>
        </pc:sldLayoutChg>
        <pc:sldLayoutChg chg="del">
          <pc:chgData name="Betty Ogange" userId="5f2da3a7-a121-4f97-a837-ff460037a08f" providerId="ADAL" clId="{7CD5B4E2-4E32-4EB8-BAF5-7D91E34494C3}" dt="2023-05-10T06:02:54.613" v="1685" actId="2696"/>
          <pc:sldLayoutMkLst>
            <pc:docMk/>
            <pc:sldMasterMk cId="2866445696" sldId="2147483707"/>
            <pc:sldLayoutMk cId="2859118899" sldId="2147483719"/>
          </pc:sldLayoutMkLst>
        </pc:sldLayoutChg>
      </pc:sldMasterChg>
    </pc:docChg>
  </pc:docChgLst>
  <pc:docChgLst>
    <pc:chgData name="Rebecca Ferrie" userId="3e06e0b0-3fe2-4a94-af38-cc5f447ecc23" providerId="ADAL" clId="{CF16FB20-BCA2-41E7-B0E0-AE33412778E1}"/>
    <pc:docChg chg="modSld">
      <pc:chgData name="Rebecca Ferrie" userId="3e06e0b0-3fe2-4a94-af38-cc5f447ecc23" providerId="ADAL" clId="{CF16FB20-BCA2-41E7-B0E0-AE33412778E1}" dt="2023-11-03T17:46:04.427" v="27" actId="1036"/>
      <pc:docMkLst>
        <pc:docMk/>
      </pc:docMkLst>
      <pc:sldChg chg="addSp modSp mod">
        <pc:chgData name="Rebecca Ferrie" userId="3e06e0b0-3fe2-4a94-af38-cc5f447ecc23" providerId="ADAL" clId="{CF16FB20-BCA2-41E7-B0E0-AE33412778E1}" dt="2023-11-03T17:46:04.427" v="27" actId="1036"/>
        <pc:sldMkLst>
          <pc:docMk/>
          <pc:sldMk cId="1390975460" sldId="332"/>
        </pc:sldMkLst>
        <pc:spChg chg="add mod">
          <ac:chgData name="Rebecca Ferrie" userId="3e06e0b0-3fe2-4a94-af38-cc5f447ecc23" providerId="ADAL" clId="{CF16FB20-BCA2-41E7-B0E0-AE33412778E1}" dt="2023-11-03T17:46:04.427" v="27" actId="1036"/>
          <ac:spMkLst>
            <pc:docMk/>
            <pc:sldMk cId="1390975460" sldId="332"/>
            <ac:spMk id="2" creationId="{2EE449DA-F550-E11C-D73F-9C0FDD77434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C2C68-9F95-4ECC-8753-1C98988FDC86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1D63F-84A0-4780-82D3-79ABBBC97D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5421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do we do? Our mission is to help Commonwealth member states and institutions to use technologies for expanding access to quality education and training.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6FFD71-0FC1-4B3B-A0F1-6A1FF688BB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0343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513173-708C-41F6-B918-200267073A8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1078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Nigeria: NTI has won a government bid to train on Learning Recovery. Targeting xxx teachers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Ghana: NTC - World Bank trained 46,000 teachers using COL resources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GPE KIX trained 900 teachers using COL provided LMS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dirty="0">
              <a:solidFill>
                <a:srgbClr val="A5A5A5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1" dirty="0">
                <a:solidFill>
                  <a:srgbClr val="A5A5A5">
                    <a:lumMod val="50000"/>
                  </a:srgbClr>
                </a:solidFill>
              </a:rPr>
              <a:t>AFTRA Conference</a:t>
            </a:r>
            <a:r>
              <a:rPr lang="en-CA" sz="1200" dirty="0">
                <a:solidFill>
                  <a:srgbClr val="A5A5A5">
                    <a:lumMod val="50000"/>
                  </a:srgbClr>
                </a:solidFill>
              </a:rPr>
              <a:t>: Participation by high-level government officials and international organisations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46408-DD81-4A84-AE60-DD57AA63A977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371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Nigeria: NTI has won a government bid to train on Learning Recovery. Targeting xxx teachers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Ghana: NTC - World Bank trained 46,000 teachers using COL resources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GPE KIX trained 900 teachers using COL provided LMS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dirty="0">
              <a:solidFill>
                <a:srgbClr val="A5A5A5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1" dirty="0">
                <a:solidFill>
                  <a:srgbClr val="A5A5A5">
                    <a:lumMod val="50000"/>
                  </a:srgbClr>
                </a:solidFill>
              </a:rPr>
              <a:t>AFTRA Conference</a:t>
            </a:r>
            <a:r>
              <a:rPr lang="en-CA" sz="1200" dirty="0">
                <a:solidFill>
                  <a:srgbClr val="A5A5A5">
                    <a:lumMod val="50000"/>
                  </a:srgbClr>
                </a:solidFill>
              </a:rPr>
              <a:t>: Participation by high-level government officials and international organisations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46408-DD81-4A84-AE60-DD57AA63A977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807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F46408-DD81-4A84-AE60-DD57AA63A977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756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259FA-1193-7EF6-2D1B-770DAF039F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FFF1E8-4DB5-A0B5-90BC-7C4F7D51CB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A0E47-3086-4422-3E60-4A55BB0D0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EF359-0771-63E8-BDBF-CE0A8E76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A2BAE-51C1-31B3-832E-16D792367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8714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D89EA-0BE1-AB97-8D60-E104B5CCE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1BFFC0-98F3-3EB3-0A9E-19B1482B65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0CC03-59C2-FBF9-03D7-DDD9833D2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F2C27-938E-2F7D-CE7C-676D25CF1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6282D-99FA-DF1B-8955-B04278AA4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553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B5F98C-B4F1-02B5-19EE-99D3F56AA3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8054E5-2B09-FA3F-F869-199A730D89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B6A9-3F84-665B-54BA-3538D9DCF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1CA64-8A5F-E3E9-9E10-226F0FEB3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CF422-BD1D-E495-1496-95F1E9EEB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0728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A2D57-6E38-4628-BAF5-21C947D7B2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AE4941-5F35-4276-B042-238463525F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926E0-53E4-4647-9915-1443B29F5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3EA42-7327-4917-B129-EFC44EAFF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0CEB5-7CF7-44E4-B611-22EC3FB18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57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863F7-6E76-4E20-B4CF-921A5E71F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C161E-998B-4B4D-90E1-8FB2B8401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925B0B-1B8D-4CC2-BEBB-D3DFF62E0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94F9F-5F79-4AEC-9028-36BCBD1A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853F8-D640-4561-B61B-97E1A4152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44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52123-663F-443F-A926-A3BBFE562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FBD96-4970-4178-8FED-48E7F0D1C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C20EF-FBB9-4B64-8FA2-3F979A020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E92BB-2664-4759-9502-CF9536DA5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7120A-9131-4598-8FFC-BE8229932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32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1A13E-61C4-4495-82DA-CC78A4EC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56E50-6939-4771-82BE-24660C2E70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06504D-7782-4F52-BA45-8D9E811B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B03B3D-EFA0-4CE4-86BD-67766C17C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3E9D01-4EED-441C-B37D-02ECE2E62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0DE2DC-3F77-411E-B7DA-ABA0A8078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47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D44D7-72F6-4A93-944B-B6EBCB28A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5C5DE-0D0B-4E9E-B2DA-29642326C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F3FABC-E2AC-4B8C-858C-F8326C174E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C9D27E-895C-408F-80DB-58AD5D9DE0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D0C676-3332-4526-861A-F9627D781D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FEBCE-88EE-4AEE-8A7D-CF3F47F72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95DCD3-F625-4FE6-A431-EE2589107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2BC4F5-87D5-4658-BF56-D429CECE4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522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505AD-6B4E-4D1B-A10A-27082CD96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29EF97-4A07-4428-801D-D2958F7D2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525BFE-3534-4549-9895-B2FE47783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A687B-6F71-45D4-9525-F98F9A9F8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4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629CF-837A-467E-8EC8-116C1FAE9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56BF8A-290F-4600-B673-91DF2FF2A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A91FA3-39EC-435D-BFE3-0C443214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878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A2439-2DE4-4D7B-A037-60D98ED73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62DC0-B360-4A66-9099-8B7BA5D1D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3D457C-7704-4551-9B6E-17E433DC89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193AA0-B6FE-4668-AD0B-5C025EA4D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8C225-F736-426A-B5A3-5CFDE4288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74820-D339-449D-BC70-FBE4FF902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477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86D73-FB7E-36EB-183C-C27532C32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D9D9D-71F3-798A-DEE5-0DB37CC1C7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96AC4-B6AD-289D-1BD3-165CB266B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0B329-C038-C187-F82E-B1321DC68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D51CF-93FA-0853-9ABB-9F92F944C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30678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B07CA-B114-4D97-BD15-8F64F43E7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CA2971-7BEB-4024-AB2F-E8BA1F2205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BDB42-7D34-4573-9056-28BFCCABB8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F4C8C4-7226-4CC4-8B1A-E0E7A9FB0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CAD8E5-1BD0-47F1-99CE-6AEE67AB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694167-C1FD-4AF2-995D-F0CEE6146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55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850E2-E3E3-434E-B9D6-2C3F677B4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5746ED-FEB1-4666-A214-3DABD7698C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6E512-818B-4A67-9FF8-FC0EAE3F3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3F99C-EE9C-4A3A-B0D5-13AECF56B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1DEB8-EEEA-4AE9-8779-D1023002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014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C5D0C8-D4C9-47E9-85C6-10E5F05841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A18265-6DFA-410C-B62E-4A6A85329A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38181-122A-4A1E-92C2-F9A2F1DA4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049D6-453D-4BB0-9721-83F0B6BE9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37BA6-08DA-4056-8D3E-B2853C796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7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975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C6226D1-507B-4181-AB81-CC21E8FA9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53802" y="5990883"/>
            <a:ext cx="721252" cy="8128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046DC9-78FD-4CB1-95D0-0D4B9B2CC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160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978A8B-3E39-4A2D-892C-1FF9340F5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10145" y="5894312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5342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EDE3F-7266-E85A-3E3D-54562AEDB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43D782-CD30-0B7F-27A0-9FBE97FAB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E1BAF-3E9C-0048-4672-47D37D9D5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7652-9E10-0B85-B76A-A6303874D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6F417-B257-36F7-8DFE-CFEB4EB31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55091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92BB7-EB80-F0FB-AC3F-3E9349612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A73DE-89E4-7762-2730-7BD9F7F49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00E39-21EA-C9BD-E78E-BE4328262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FC8D-8969-8C5C-1EA6-49D905AFA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C99B5-9CDB-4403-6872-32A2E55ED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1896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0F0E6-2B03-D00C-BF39-1F8CEB798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FDC1A-F62B-6E52-D231-E9899A272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0CEB9-408B-3D4B-AFEC-7E300621F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1B8F6-A15E-0C62-ACA8-2FAB2E388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704B4-3201-7AD1-AD97-6E0200D75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06768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9F48B-07FE-9D3C-35D9-F554FC07C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84866-609A-4725-B9F6-3B0DFF6AF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2103EB-D9BF-A8D0-D209-D69F1D68AB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D60D98-A4C0-F0A6-244B-D5B31EA2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6F2AF-4E25-09F7-FE65-9E85299EB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6BD113-B104-7A10-9A0A-9F0EA6318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509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F25BF-2220-A300-4F6F-9B50342DC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3BF689-A832-9D30-B833-FE655C44F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DA520-D77C-0C2D-1495-95928A33B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35946-47F2-B004-E5EF-2AF254A08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BFD21-A3B2-01B8-D5F1-A6C5E4C47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96247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73630-19E9-9C7D-DB3C-EFADCA480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A5B5B9-A444-CD7B-D479-EBFDD2497B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4F2EE9-397D-5AE1-4091-D0828FFC7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FE8905-DED0-E006-81B5-68728202B2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AC235B-121F-75FB-120B-A9D25AE596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BA9A4F-7C06-DB11-23DE-C509B60D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9A2D5A-3CF6-7CE7-8560-40F16A273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60A272-4972-0CF8-384D-5EAFFE9E6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171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51182-BF7C-3C3B-B636-957D8D6AF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69489-14E4-C80F-2E63-3ADAC6814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0569D-7DBC-85AA-E429-E2D82C0F7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E7C250-B984-646E-4B77-0B9279DF8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61832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36B53A-4706-2089-0F96-E4C53F1C0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A9A3D1-6B91-2384-29FA-830459DFF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A6B9F-BA13-C476-E0E2-F0B73335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0665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64C0C-E28C-311D-A449-7CFB8A017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75D00-7951-22BD-7B40-2875D0A52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C04FD-E1D5-380F-125B-DD3CE51093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B3602-0578-80BC-6714-F253B291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D5A6C-3ACC-8BCF-738E-D491090D3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50CC1A-C426-C361-84EB-63BB3B9D8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48323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F296A-A22E-F8FA-E31E-D8D602256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914353-1CDB-31E1-9456-4872195CC0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146942-3FB2-D48A-2C4C-CBD5C94C9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7F4063-8E07-C098-D958-60169E4A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D2811-A9D5-608B-8FFB-A9B5F75C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252608-E3E9-B11F-C5E3-3FA99709E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90547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6CEA3-A357-7763-F9A7-DEE95CC00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94E18-5DB5-838A-4668-EE11F2C53C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2D76-6BBA-4B17-B855-A47829FEF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FB2AE-76F9-029D-DCCF-61F29E25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D58AA-CF5B-4696-F7B6-4C59FEB71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43318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801066-5F33-52A3-4A17-E529FC1D9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06DDF7-B7BC-AD6A-3034-AB6CA2AE4C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9874E-1CA7-068F-EA67-90E85DBE1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4DDBB-0D65-3953-7C7A-999FE33D1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71BEE-3912-B011-0CED-28D0A29F1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20252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4" name="Text Placeholder 3">
            <a:extLst>
              <a:ext uri="{FF2B5EF4-FFF2-40B4-BE49-F238E27FC236}">
                <a16:creationId xmlns:a16="http://schemas.microsoft.com/office/drawing/2014/main" id="{7CFD315B-9E75-4209-B7A2-80B8449A4E2F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2148840" y="1993392"/>
            <a:ext cx="1828800" cy="696885"/>
          </a:xfrm>
          <a:noFill/>
          <a:ln w="12700">
            <a:solidFill>
              <a:schemeClr val="accent3"/>
            </a:solidFill>
          </a:ln>
        </p:spPr>
        <p:txBody>
          <a:bodyPr tIns="36000" anchor="ctr" anchorCtr="1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/>
              <a:t>Item Title</a:t>
            </a:r>
            <a:endParaRPr lang="en-ZA"/>
          </a:p>
        </p:txBody>
      </p:sp>
      <p:sp>
        <p:nvSpPr>
          <p:cNvPr id="38" name="Text Placeholder 10">
            <a:extLst>
              <a:ext uri="{FF2B5EF4-FFF2-40B4-BE49-F238E27FC236}">
                <a16:creationId xmlns:a16="http://schemas.microsoft.com/office/drawing/2014/main" id="{0FE649C6-E102-4D6E-ABCC-F2992D28195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255264"/>
            <a:ext cx="731520" cy="457200"/>
          </a:xfrm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/>
              <a:t>Year</a:t>
            </a:r>
            <a:endParaRPr lang="en-ZA"/>
          </a:p>
        </p:txBody>
      </p:sp>
      <p:sp>
        <p:nvSpPr>
          <p:cNvPr id="39" name="Text Placeholder 10">
            <a:extLst>
              <a:ext uri="{FF2B5EF4-FFF2-40B4-BE49-F238E27FC236}">
                <a16:creationId xmlns:a16="http://schemas.microsoft.com/office/drawing/2014/main" id="{BE213787-ACF7-458D-9A73-3F194978B6D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0" name="Text Placeholder 10">
            <a:extLst>
              <a:ext uri="{FF2B5EF4-FFF2-40B4-BE49-F238E27FC236}">
                <a16:creationId xmlns:a16="http://schemas.microsoft.com/office/drawing/2014/main" id="{6154F8E5-E3E5-4C0F-AE2F-2170C25EDC5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2344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B1453360-81EF-4EB1-B249-712DA6E62C8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2" name="Text Placeholder 10">
            <a:extLst>
              <a:ext uri="{FF2B5EF4-FFF2-40B4-BE49-F238E27FC236}">
                <a16:creationId xmlns:a16="http://schemas.microsoft.com/office/drawing/2014/main" id="{9FBB54B5-A522-4A23-BBF7-AD1A18EDFD1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867C3CE9-8463-4382-AE21-F6BF3518D01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FDB7C866-DDCF-4E42-8CC8-A211234AFBA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C4F4671C-F421-46D3-B43B-46B3F0DF596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id="{0E7055C4-CE9C-411A-A475-92AB82FE1E7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9" name="Text Placeholder 10">
            <a:extLst>
              <a:ext uri="{FF2B5EF4-FFF2-40B4-BE49-F238E27FC236}">
                <a16:creationId xmlns:a16="http://schemas.microsoft.com/office/drawing/2014/main" id="{5B7AA0C1-6D4F-4D6B-9E27-6ECEE6F49E6E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6D392CE7-6DB5-412C-939E-200FAC21643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id="{A5EC4B0C-5DD6-4EEB-AF30-E36D4F9E5EC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51" name="Text Placeholder 10">
            <a:extLst>
              <a:ext uri="{FF2B5EF4-FFF2-40B4-BE49-F238E27FC236}">
                <a16:creationId xmlns:a16="http://schemas.microsoft.com/office/drawing/2014/main" id="{2521C66C-8612-487A-AB8B-18249AB8BF2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36499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824436FA-ECBE-4BB1-9126-66F330E7F0A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114800"/>
            <a:ext cx="731520" cy="457200"/>
          </a:xfrm>
        </p:spPr>
        <p:txBody>
          <a:bodyPr anchor="ctr"/>
          <a:lstStyle>
            <a:lvl1pPr marL="0" indent="0" algn="ctr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/>
              <a:t>Year</a:t>
            </a:r>
            <a:endParaRPr lang="en-ZA"/>
          </a:p>
        </p:txBody>
      </p:sp>
      <p:sp>
        <p:nvSpPr>
          <p:cNvPr id="52" name="Text Placeholder 10">
            <a:extLst>
              <a:ext uri="{FF2B5EF4-FFF2-40B4-BE49-F238E27FC236}">
                <a16:creationId xmlns:a16="http://schemas.microsoft.com/office/drawing/2014/main" id="{0622C4FE-C10F-4B57-B40B-0FA21F33051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53" name="Text Placeholder 10">
            <a:extLst>
              <a:ext uri="{FF2B5EF4-FFF2-40B4-BE49-F238E27FC236}">
                <a16:creationId xmlns:a16="http://schemas.microsoft.com/office/drawing/2014/main" id="{0E5C83ED-676D-4C6E-84B3-CF127AC5444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2344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id="{678DF814-ABAE-422D-8055-BD8FF43DDF5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55" name="Text Placeholder 10">
            <a:extLst>
              <a:ext uri="{FF2B5EF4-FFF2-40B4-BE49-F238E27FC236}">
                <a16:creationId xmlns:a16="http://schemas.microsoft.com/office/drawing/2014/main" id="{E7022C5B-31FF-4550-9CDC-2CF1AB17D55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id="{C54252E9-4902-4781-BE29-34163ABE7ED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0FD8FBC5-AD5D-464D-8360-6AA55AA2FA7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id="{C90BD4FA-047A-4A4F-B1E2-4FDEA49BB0A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60" name="Text Placeholder 10">
            <a:extLst>
              <a:ext uri="{FF2B5EF4-FFF2-40B4-BE49-F238E27FC236}">
                <a16:creationId xmlns:a16="http://schemas.microsoft.com/office/drawing/2014/main" id="{5FBE1C04-A830-4310-A83C-178E44D8A72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61" name="Text Placeholder 10">
            <a:extLst>
              <a:ext uri="{FF2B5EF4-FFF2-40B4-BE49-F238E27FC236}">
                <a16:creationId xmlns:a16="http://schemas.microsoft.com/office/drawing/2014/main" id="{EB543626-7655-454D-8E28-B2391850A39C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59" name="Text Placeholder 10">
            <a:extLst>
              <a:ext uri="{FF2B5EF4-FFF2-40B4-BE49-F238E27FC236}">
                <a16:creationId xmlns:a16="http://schemas.microsoft.com/office/drawing/2014/main" id="{5F306D8F-E1A5-492D-9145-6445614AB28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62" name="Text Placeholder 10">
            <a:extLst>
              <a:ext uri="{FF2B5EF4-FFF2-40B4-BE49-F238E27FC236}">
                <a16:creationId xmlns:a16="http://schemas.microsoft.com/office/drawing/2014/main" id="{9C109601-CAE5-44CE-ADF7-9FB216F81780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63" name="Text Placeholder 10">
            <a:extLst>
              <a:ext uri="{FF2B5EF4-FFF2-40B4-BE49-F238E27FC236}">
                <a16:creationId xmlns:a16="http://schemas.microsoft.com/office/drawing/2014/main" id="{17AE5B8B-FA0E-40E2-9841-D0F9AB83E023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233672"/>
            <a:ext cx="640080" cy="201776"/>
          </a:xfrm>
        </p:spPr>
        <p:txBody>
          <a:bodyPr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MM</a:t>
            </a:r>
            <a:endParaRPr lang="en-ZA"/>
          </a:p>
        </p:txBody>
      </p:sp>
      <p:sp>
        <p:nvSpPr>
          <p:cNvPr id="33" name="Date Placeholder 3">
            <a:extLst>
              <a:ext uri="{FF2B5EF4-FFF2-40B4-BE49-F238E27FC236}">
                <a16:creationId xmlns:a16="http://schemas.microsoft.com/office/drawing/2014/main" id="{1560C8D6-BAAE-4E4C-B478-D7EEA33BC3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20XX</a:t>
            </a:r>
          </a:p>
        </p:txBody>
      </p:sp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2D34A825-4619-4016-B027-DA83FE075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Teacher Education - January PUM</a:t>
            </a:r>
          </a:p>
        </p:txBody>
      </p: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A065CC06-C5B6-44D0-8071-1833580AB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9556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F0107F3-6A0C-49AE-AC62-07810B4EAC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2192000" cy="68580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7493" y="3717032"/>
            <a:ext cx="4617016" cy="2033664"/>
          </a:xfrm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lang="en-US" sz="6000" b="1" kern="120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8576" y="5832912"/>
            <a:ext cx="463289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8400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7008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208B9-905C-8765-645D-1A57FB2FB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E9588-0D13-0E75-192C-858E1B7569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075DD-7388-3CDC-3F0F-878C81251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0D90B6-6908-30F0-591D-7D16B7FA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3F8D68-6B26-CE0A-0AEF-D5B77DE6A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84B001-5533-0825-8971-C068AB04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00819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38426"/>
            <a:ext cx="10972801" cy="47388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CEDF7955-F192-4D14-92D9-21900A573C4D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EEFDE6-49EF-4F83-87D7-8833D962A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2FABF7C2-DD3F-403C-8E70-B2328D265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5D97C20-65B5-4809-9B37-7341D7E32914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C8E65C4-7CF7-4793-BF61-3502EE9A1F90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26" name="Circle: Hollow 25">
              <a:extLst>
                <a:ext uri="{FF2B5EF4-FFF2-40B4-BE49-F238E27FC236}">
                  <a16:creationId xmlns:a16="http://schemas.microsoft.com/office/drawing/2014/main" id="{1714048B-2C0C-4BD3-A43F-823A94E9F9A3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3FDBF7E-3043-4730-BAB3-BE50486C944A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E88BB2-9365-460E-9A32-25FAA895F201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6090AB-6E2F-4DED-AD1F-11E346266FAC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F0BEC9F2-9562-448B-9062-69905C26C19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AAF84A7-7799-4834-9F28-795898568898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8807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ircle: Hollow 7">
            <a:extLst>
              <a:ext uri="{FF2B5EF4-FFF2-40B4-BE49-F238E27FC236}">
                <a16:creationId xmlns:a16="http://schemas.microsoft.com/office/drawing/2014/main" id="{C7E9FB5D-7E89-4E43-9960-35F8BE322908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289" y="3382958"/>
            <a:ext cx="11050448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289" y="1882770"/>
            <a:ext cx="11050448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A0A5784-E6F6-4F40-A62E-E73A06390D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5662F077-BDDD-4BC4-910B-583239D6D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E7289F-8991-48CF-89D8-5F87BAE5DEC8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089973F-CB28-42D6-8A1D-C8E37F011895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21" name="Circle: Hollow 20">
              <a:extLst>
                <a:ext uri="{FF2B5EF4-FFF2-40B4-BE49-F238E27FC236}">
                  <a16:creationId xmlns:a16="http://schemas.microsoft.com/office/drawing/2014/main" id="{ABFD299A-34FA-412D-91B2-E318B7FBEB00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7DC9A418-F2BB-41AF-9B37-8C815E4CC8EA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27CDE84-9C44-47D9-85F3-1BAE988ED3BE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0E800D-5CAD-4905-A849-DDF0D530C218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25" name="Freeform 5">
            <a:extLst>
              <a:ext uri="{FF2B5EF4-FFF2-40B4-BE49-F238E27FC236}">
                <a16:creationId xmlns:a16="http://schemas.microsoft.com/office/drawing/2014/main" id="{C9714E58-A6A7-4CFB-94A0-FAE43ACF263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222D5B7-69CC-4950-BFC2-532D2E52EF5F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6077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66390"/>
            <a:ext cx="5384800" cy="4387174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6390"/>
            <a:ext cx="5384800" cy="4387174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15422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63038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63038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26F93F6D-B7AA-456A-A033-8646BFE66791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0541405-C98F-4DA3-8592-8C7A9566CC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Footer Placeholder 2">
            <a:extLst>
              <a:ext uri="{FF2B5EF4-FFF2-40B4-BE49-F238E27FC236}">
                <a16:creationId xmlns:a16="http://schemas.microsoft.com/office/drawing/2014/main" id="{7883BC83-BCF8-4D85-9244-3934D0B46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5A7FC5C-00B8-442E-84C3-C5F158C71B3D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3C5DD6D-C39D-46C3-BFC9-494DAA0A822D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35" name="Circle: Hollow 34">
              <a:extLst>
                <a:ext uri="{FF2B5EF4-FFF2-40B4-BE49-F238E27FC236}">
                  <a16:creationId xmlns:a16="http://schemas.microsoft.com/office/drawing/2014/main" id="{8F0A46AA-FD66-43AF-9728-32C358274052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269E45BE-0694-4C1F-ACF2-F813EB5E388E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3E03D2B-C61D-4854-84AA-E8E1EBE57F0C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FAB3EFA-F95B-4E3B-AD6A-D7BAF994932E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BF82ACD9-5A61-4559-AD46-357164458B1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4E8CF5F-1F23-48AE-BB57-8254FB5589DC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5976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7402BB7-3F8B-477F-8674-3077E51B6679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9DECA39-B235-4D7F-8ADF-537372F77AED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31" name="Circle: Hollow 30">
              <a:extLst>
                <a:ext uri="{FF2B5EF4-FFF2-40B4-BE49-F238E27FC236}">
                  <a16:creationId xmlns:a16="http://schemas.microsoft.com/office/drawing/2014/main" id="{A12B544C-5B42-4E26-B698-16B4BD5517BA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75590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rcle: Hollow 4">
            <a:extLst>
              <a:ext uri="{FF2B5EF4-FFF2-40B4-BE49-F238E27FC236}">
                <a16:creationId xmlns:a16="http://schemas.microsoft.com/office/drawing/2014/main" id="{A172CA8B-E381-4F10-B9E9-1C47B640E351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160E0-39D3-41B6-A487-BF001BF56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90E5AD86-5436-4FEE-80A7-7C3813392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CCF427-8CCE-4F57-8934-2DBBCD83E4CE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30C6862-1A5F-40FC-9EA1-D74E760F9B9F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19" name="Circle: Hollow 18">
              <a:extLst>
                <a:ext uri="{FF2B5EF4-FFF2-40B4-BE49-F238E27FC236}">
                  <a16:creationId xmlns:a16="http://schemas.microsoft.com/office/drawing/2014/main" id="{30F9F95D-69DC-4462-8B52-3797BD1FF0D3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6FCFD8A-734E-4D58-AB63-178D2782231F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8E06DC8-7208-448B-BF52-C49B6D9516C9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C2A879-7A02-47B1-A9E3-56F357F861DA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D991A60F-9F87-427C-AE51-055FD2FF2D1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D9521D1-DBEF-436F-97CD-967D2218FFF8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7228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52292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82031C4-4AED-49CD-A407-85BE463576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48591" y="2171192"/>
            <a:ext cx="1241295" cy="1240972"/>
          </a:xfrm>
          <a:custGeom>
            <a:avLst/>
            <a:gdLst>
              <a:gd name="connsiteX0" fmla="*/ 620486 w 1240972"/>
              <a:gd name="connsiteY0" fmla="*/ 0 h 1240972"/>
              <a:gd name="connsiteX1" fmla="*/ 1240972 w 1240972"/>
              <a:gd name="connsiteY1" fmla="*/ 620486 h 1240972"/>
              <a:gd name="connsiteX2" fmla="*/ 620486 w 1240972"/>
              <a:gd name="connsiteY2" fmla="*/ 1240972 h 1240972"/>
              <a:gd name="connsiteX3" fmla="*/ 0 w 1240972"/>
              <a:gd name="connsiteY3" fmla="*/ 620486 h 1240972"/>
              <a:gd name="connsiteX4" fmla="*/ 620486 w 1240972"/>
              <a:gd name="connsiteY4" fmla="*/ 0 h 1240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972" h="1240972">
                <a:moveTo>
                  <a:pt x="620486" y="0"/>
                </a:moveTo>
                <a:cubicBezTo>
                  <a:pt x="963171" y="0"/>
                  <a:pt x="1240972" y="277801"/>
                  <a:pt x="1240972" y="620486"/>
                </a:cubicBezTo>
                <a:cubicBezTo>
                  <a:pt x="1240972" y="963171"/>
                  <a:pt x="963171" y="1240972"/>
                  <a:pt x="620486" y="1240972"/>
                </a:cubicBezTo>
                <a:cubicBezTo>
                  <a:pt x="277801" y="1240972"/>
                  <a:pt x="0" y="963171"/>
                  <a:pt x="0" y="620486"/>
                </a:cubicBezTo>
                <a:cubicBezTo>
                  <a:pt x="0" y="277801"/>
                  <a:pt x="277801" y="0"/>
                  <a:pt x="620486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118EB2F-DD26-4DD3-9363-D0D49CF33B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20892" y="2171192"/>
            <a:ext cx="1241295" cy="1240972"/>
          </a:xfrm>
          <a:custGeom>
            <a:avLst/>
            <a:gdLst>
              <a:gd name="connsiteX0" fmla="*/ 620486 w 1240972"/>
              <a:gd name="connsiteY0" fmla="*/ 0 h 1240972"/>
              <a:gd name="connsiteX1" fmla="*/ 1240972 w 1240972"/>
              <a:gd name="connsiteY1" fmla="*/ 620486 h 1240972"/>
              <a:gd name="connsiteX2" fmla="*/ 620486 w 1240972"/>
              <a:gd name="connsiteY2" fmla="*/ 1240972 h 1240972"/>
              <a:gd name="connsiteX3" fmla="*/ 0 w 1240972"/>
              <a:gd name="connsiteY3" fmla="*/ 620486 h 1240972"/>
              <a:gd name="connsiteX4" fmla="*/ 620486 w 1240972"/>
              <a:gd name="connsiteY4" fmla="*/ 0 h 1240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972" h="1240972">
                <a:moveTo>
                  <a:pt x="620486" y="0"/>
                </a:moveTo>
                <a:cubicBezTo>
                  <a:pt x="963171" y="0"/>
                  <a:pt x="1240972" y="277801"/>
                  <a:pt x="1240972" y="620486"/>
                </a:cubicBezTo>
                <a:cubicBezTo>
                  <a:pt x="1240972" y="963171"/>
                  <a:pt x="963171" y="1240972"/>
                  <a:pt x="620486" y="1240972"/>
                </a:cubicBezTo>
                <a:cubicBezTo>
                  <a:pt x="277801" y="1240972"/>
                  <a:pt x="0" y="963171"/>
                  <a:pt x="0" y="620486"/>
                </a:cubicBezTo>
                <a:cubicBezTo>
                  <a:pt x="0" y="277801"/>
                  <a:pt x="277801" y="0"/>
                  <a:pt x="620486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0B1ED5-A3A9-4192-BCDF-5B62266314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393192" y="2171192"/>
            <a:ext cx="1241295" cy="1240972"/>
          </a:xfrm>
          <a:custGeom>
            <a:avLst/>
            <a:gdLst>
              <a:gd name="connsiteX0" fmla="*/ 620486 w 1240972"/>
              <a:gd name="connsiteY0" fmla="*/ 0 h 1240972"/>
              <a:gd name="connsiteX1" fmla="*/ 1240972 w 1240972"/>
              <a:gd name="connsiteY1" fmla="*/ 620486 h 1240972"/>
              <a:gd name="connsiteX2" fmla="*/ 620486 w 1240972"/>
              <a:gd name="connsiteY2" fmla="*/ 1240972 h 1240972"/>
              <a:gd name="connsiteX3" fmla="*/ 0 w 1240972"/>
              <a:gd name="connsiteY3" fmla="*/ 620486 h 1240972"/>
              <a:gd name="connsiteX4" fmla="*/ 620486 w 1240972"/>
              <a:gd name="connsiteY4" fmla="*/ 0 h 1240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972" h="1240972">
                <a:moveTo>
                  <a:pt x="620486" y="0"/>
                </a:moveTo>
                <a:cubicBezTo>
                  <a:pt x="963171" y="0"/>
                  <a:pt x="1240972" y="277801"/>
                  <a:pt x="1240972" y="620486"/>
                </a:cubicBezTo>
                <a:cubicBezTo>
                  <a:pt x="1240972" y="963171"/>
                  <a:pt x="963171" y="1240972"/>
                  <a:pt x="620486" y="1240972"/>
                </a:cubicBezTo>
                <a:cubicBezTo>
                  <a:pt x="277801" y="1240972"/>
                  <a:pt x="0" y="963171"/>
                  <a:pt x="0" y="620486"/>
                </a:cubicBezTo>
                <a:cubicBezTo>
                  <a:pt x="0" y="277801"/>
                  <a:pt x="277801" y="0"/>
                  <a:pt x="620486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5BA592F-C8E0-48D9-B783-F38B3074E05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72173" y="3556180"/>
            <a:ext cx="1241295" cy="1240972"/>
          </a:xfrm>
          <a:custGeom>
            <a:avLst/>
            <a:gdLst>
              <a:gd name="connsiteX0" fmla="*/ 620486 w 1240972"/>
              <a:gd name="connsiteY0" fmla="*/ 0 h 1240972"/>
              <a:gd name="connsiteX1" fmla="*/ 1240972 w 1240972"/>
              <a:gd name="connsiteY1" fmla="*/ 620486 h 1240972"/>
              <a:gd name="connsiteX2" fmla="*/ 620486 w 1240972"/>
              <a:gd name="connsiteY2" fmla="*/ 1240972 h 1240972"/>
              <a:gd name="connsiteX3" fmla="*/ 0 w 1240972"/>
              <a:gd name="connsiteY3" fmla="*/ 620486 h 1240972"/>
              <a:gd name="connsiteX4" fmla="*/ 620486 w 1240972"/>
              <a:gd name="connsiteY4" fmla="*/ 0 h 1240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972" h="1240972">
                <a:moveTo>
                  <a:pt x="620486" y="0"/>
                </a:moveTo>
                <a:cubicBezTo>
                  <a:pt x="963171" y="0"/>
                  <a:pt x="1240972" y="277801"/>
                  <a:pt x="1240972" y="620486"/>
                </a:cubicBezTo>
                <a:cubicBezTo>
                  <a:pt x="1240972" y="963171"/>
                  <a:pt x="963171" y="1240972"/>
                  <a:pt x="620486" y="1240972"/>
                </a:cubicBezTo>
                <a:cubicBezTo>
                  <a:pt x="277801" y="1240972"/>
                  <a:pt x="0" y="963171"/>
                  <a:pt x="0" y="620486"/>
                </a:cubicBezTo>
                <a:cubicBezTo>
                  <a:pt x="0" y="277801"/>
                  <a:pt x="277801" y="0"/>
                  <a:pt x="620486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E6B2C23-CF2C-4A2D-806F-8C803F8318B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557043" y="3556180"/>
            <a:ext cx="1241295" cy="1240972"/>
          </a:xfrm>
          <a:custGeom>
            <a:avLst/>
            <a:gdLst>
              <a:gd name="connsiteX0" fmla="*/ 620486 w 1240972"/>
              <a:gd name="connsiteY0" fmla="*/ 0 h 1240972"/>
              <a:gd name="connsiteX1" fmla="*/ 1240972 w 1240972"/>
              <a:gd name="connsiteY1" fmla="*/ 620486 h 1240972"/>
              <a:gd name="connsiteX2" fmla="*/ 620486 w 1240972"/>
              <a:gd name="connsiteY2" fmla="*/ 1240972 h 1240972"/>
              <a:gd name="connsiteX3" fmla="*/ 0 w 1240972"/>
              <a:gd name="connsiteY3" fmla="*/ 620486 h 1240972"/>
              <a:gd name="connsiteX4" fmla="*/ 620486 w 1240972"/>
              <a:gd name="connsiteY4" fmla="*/ 0 h 1240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972" h="1240972">
                <a:moveTo>
                  <a:pt x="620486" y="0"/>
                </a:moveTo>
                <a:cubicBezTo>
                  <a:pt x="963171" y="0"/>
                  <a:pt x="1240972" y="277801"/>
                  <a:pt x="1240972" y="620486"/>
                </a:cubicBezTo>
                <a:cubicBezTo>
                  <a:pt x="1240972" y="963171"/>
                  <a:pt x="963171" y="1240972"/>
                  <a:pt x="620486" y="1240972"/>
                </a:cubicBezTo>
                <a:cubicBezTo>
                  <a:pt x="277801" y="1240972"/>
                  <a:pt x="0" y="963171"/>
                  <a:pt x="0" y="620486"/>
                </a:cubicBezTo>
                <a:cubicBezTo>
                  <a:pt x="0" y="277801"/>
                  <a:pt x="277801" y="0"/>
                  <a:pt x="620486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C766D5A7-9FAA-4110-AD30-57D1F040886C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5570055-BF17-4BE4-AB97-2624023FA0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5" name="Footer Placeholder 2">
            <a:extLst>
              <a:ext uri="{FF2B5EF4-FFF2-40B4-BE49-F238E27FC236}">
                <a16:creationId xmlns:a16="http://schemas.microsoft.com/office/drawing/2014/main" id="{C099F04F-E647-429B-AFD3-EDE1B6348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37013E1-37DA-4F48-9E08-E910415B66F2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227286E-CE1D-456F-ACEB-1B2CAE84A324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38" name="Circle: Hollow 37">
              <a:extLst>
                <a:ext uri="{FF2B5EF4-FFF2-40B4-BE49-F238E27FC236}">
                  <a16:creationId xmlns:a16="http://schemas.microsoft.com/office/drawing/2014/main" id="{51A79D67-1B8D-41C7-B9E6-8ECBDDC028E5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5745C5F-3D35-4AD8-A8AF-28F5BC7BE44B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4F1B9C22-7D45-4DA1-8116-346A3077F3A8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27FB19D-534A-44F5-B6CE-AA5E6C604616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8CDF562-33C8-4287-B124-27B6D763560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98A5257-221C-4FBF-919D-9DF70E5FEB57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4709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bl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EEFF17-CDC2-44B1-91C7-AD7C0AA4748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5585469" cy="6866096"/>
          </a:xfrm>
          <a:custGeom>
            <a:avLst/>
            <a:gdLst>
              <a:gd name="connsiteX0" fmla="*/ 1 w 5584014"/>
              <a:gd name="connsiteY0" fmla="*/ 0 h 6866096"/>
              <a:gd name="connsiteX1" fmla="*/ 4405517 w 5584014"/>
              <a:gd name="connsiteY1" fmla="*/ 0 h 6866096"/>
              <a:gd name="connsiteX2" fmla="*/ 4474668 w 5584014"/>
              <a:gd name="connsiteY2" fmla="*/ 87996 h 6866096"/>
              <a:gd name="connsiteX3" fmla="*/ 5584014 w 5584014"/>
              <a:gd name="connsiteY3" fmla="*/ 3429000 h 6866096"/>
              <a:gd name="connsiteX4" fmla="*/ 4474668 w 5584014"/>
              <a:gd name="connsiteY4" fmla="*/ 6770004 h 6866096"/>
              <a:gd name="connsiteX5" fmla="*/ 4399155 w 5584014"/>
              <a:gd name="connsiteY5" fmla="*/ 6866096 h 6866096"/>
              <a:gd name="connsiteX6" fmla="*/ 1 w 5584014"/>
              <a:gd name="connsiteY6" fmla="*/ 6866096 h 6866096"/>
              <a:gd name="connsiteX7" fmla="*/ 1 w 5584014"/>
              <a:gd name="connsiteY7" fmla="*/ 6381750 h 6866096"/>
              <a:gd name="connsiteX8" fmla="*/ 0 w 5584014"/>
              <a:gd name="connsiteY8" fmla="*/ 6381750 h 6866096"/>
              <a:gd name="connsiteX9" fmla="*/ 0 w 5584014"/>
              <a:gd name="connsiteY9" fmla="*/ 404813 h 6866096"/>
              <a:gd name="connsiteX10" fmla="*/ 1 w 5584014"/>
              <a:gd name="connsiteY10" fmla="*/ 404813 h 686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84014" h="6866096">
                <a:moveTo>
                  <a:pt x="1" y="0"/>
                </a:moveTo>
                <a:lnTo>
                  <a:pt x="4405517" y="0"/>
                </a:lnTo>
                <a:lnTo>
                  <a:pt x="4474668" y="87996"/>
                </a:lnTo>
                <a:cubicBezTo>
                  <a:pt x="5171409" y="1019648"/>
                  <a:pt x="5584014" y="2176139"/>
                  <a:pt x="5584014" y="3429000"/>
                </a:cubicBezTo>
                <a:cubicBezTo>
                  <a:pt x="5584014" y="4681861"/>
                  <a:pt x="5171409" y="5838352"/>
                  <a:pt x="4474668" y="6770004"/>
                </a:cubicBezTo>
                <a:lnTo>
                  <a:pt x="4399155" y="6866096"/>
                </a:lnTo>
                <a:lnTo>
                  <a:pt x="1" y="6866096"/>
                </a:lnTo>
                <a:lnTo>
                  <a:pt x="1" y="6381750"/>
                </a:lnTo>
                <a:lnTo>
                  <a:pt x="0" y="6381750"/>
                </a:lnTo>
                <a:lnTo>
                  <a:pt x="0" y="404813"/>
                </a:lnTo>
                <a:lnTo>
                  <a:pt x="1" y="4048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66480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rrent Sit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17D8C16-2FF3-4847-8937-6FA86D5083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9920" y="-1"/>
            <a:ext cx="6312081" cy="5809454"/>
          </a:xfrm>
          <a:custGeom>
            <a:avLst/>
            <a:gdLst>
              <a:gd name="connsiteX0" fmla="*/ 456817 w 6310437"/>
              <a:gd name="connsiteY0" fmla="*/ 0 h 5809454"/>
              <a:gd name="connsiteX1" fmla="*/ 6310437 w 6310437"/>
              <a:gd name="connsiteY1" fmla="*/ 0 h 5809454"/>
              <a:gd name="connsiteX2" fmla="*/ 6310437 w 6310437"/>
              <a:gd name="connsiteY2" fmla="*/ 5033700 h 5809454"/>
              <a:gd name="connsiteX3" fmla="*/ 6178026 w 6310437"/>
              <a:gd name="connsiteY3" fmla="*/ 5132715 h 5809454"/>
              <a:gd name="connsiteX4" fmla="*/ 3962535 w 6310437"/>
              <a:gd name="connsiteY4" fmla="*/ 5809454 h 5809454"/>
              <a:gd name="connsiteX5" fmla="*/ 0 w 6310437"/>
              <a:gd name="connsiteY5" fmla="*/ 1846919 h 5809454"/>
              <a:gd name="connsiteX6" fmla="*/ 390749 w 6310437"/>
              <a:gd name="connsiteY6" fmla="*/ 128996 h 5809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0437" h="5809454">
                <a:moveTo>
                  <a:pt x="456817" y="0"/>
                </a:moveTo>
                <a:lnTo>
                  <a:pt x="6310437" y="0"/>
                </a:lnTo>
                <a:lnTo>
                  <a:pt x="6310437" y="5033700"/>
                </a:lnTo>
                <a:lnTo>
                  <a:pt x="6178026" y="5132715"/>
                </a:lnTo>
                <a:cubicBezTo>
                  <a:pt x="5545601" y="5559973"/>
                  <a:pt x="4783203" y="5809454"/>
                  <a:pt x="3962535" y="5809454"/>
                </a:cubicBezTo>
                <a:cubicBezTo>
                  <a:pt x="1774087" y="5809454"/>
                  <a:pt x="0" y="4035367"/>
                  <a:pt x="0" y="1846919"/>
                </a:cubicBezTo>
                <a:cubicBezTo>
                  <a:pt x="0" y="1231418"/>
                  <a:pt x="140333" y="648694"/>
                  <a:pt x="390749" y="128996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2523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0BDA3-5F26-AE70-6094-6307C4E4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12909-F0E3-0730-B38A-FC863BBA8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2C7839-8894-19BA-7950-846AC72F63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24F2C-BFF0-42DB-D46A-001FC6742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1691C7-03BC-65A2-8EAC-15BE31520C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68037A-69B1-0B61-ACEA-89B2597F3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F75FCF-860F-C684-B498-645657BAF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83167B-E68E-1214-AFD5-505987773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630367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04A703-128B-4166-BA62-F55582C1FE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-1"/>
            <a:ext cx="3147993" cy="3356992"/>
          </a:xfrm>
          <a:custGeom>
            <a:avLst/>
            <a:gdLst>
              <a:gd name="connsiteX0" fmla="*/ 1623852 w 3147173"/>
              <a:gd name="connsiteY0" fmla="*/ 0 h 3356992"/>
              <a:gd name="connsiteX1" fmla="*/ 3074281 w 3147173"/>
              <a:gd name="connsiteY1" fmla="*/ 0 h 3356992"/>
              <a:gd name="connsiteX2" fmla="*/ 3091545 w 3147173"/>
              <a:gd name="connsiteY2" fmla="*/ 67139 h 3356992"/>
              <a:gd name="connsiteX3" fmla="*/ 3147173 w 3147173"/>
              <a:gd name="connsiteY3" fmla="*/ 618951 h 3356992"/>
              <a:gd name="connsiteX4" fmla="*/ 409129 w 3147173"/>
              <a:gd name="connsiteY4" fmla="*/ 3356992 h 3356992"/>
              <a:gd name="connsiteX5" fmla="*/ 129181 w 3147173"/>
              <a:gd name="connsiteY5" fmla="*/ 3342855 h 3356992"/>
              <a:gd name="connsiteX6" fmla="*/ 0 w 3147173"/>
              <a:gd name="connsiteY6" fmla="*/ 3323141 h 3356992"/>
              <a:gd name="connsiteX7" fmla="*/ 0 w 3147173"/>
              <a:gd name="connsiteY7" fmla="*/ 1918803 h 3356992"/>
              <a:gd name="connsiteX8" fmla="*/ 133224 w 3147173"/>
              <a:gd name="connsiteY8" fmla="*/ 1960158 h 3356992"/>
              <a:gd name="connsiteX9" fmla="*/ 409129 w 3147173"/>
              <a:gd name="connsiteY9" fmla="*/ 1987971 h 3356992"/>
              <a:gd name="connsiteX10" fmla="*/ 1778152 w 3147173"/>
              <a:gd name="connsiteY10" fmla="*/ 618951 h 3356992"/>
              <a:gd name="connsiteX11" fmla="*/ 1670567 w 3147173"/>
              <a:gd name="connsiteY11" fmla="*/ 86066 h 335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47173" h="3356992">
                <a:moveTo>
                  <a:pt x="1623852" y="0"/>
                </a:moveTo>
                <a:lnTo>
                  <a:pt x="3074281" y="0"/>
                </a:lnTo>
                <a:lnTo>
                  <a:pt x="3091545" y="67139"/>
                </a:lnTo>
                <a:cubicBezTo>
                  <a:pt x="3128020" y="245379"/>
                  <a:pt x="3147173" y="429928"/>
                  <a:pt x="3147173" y="618951"/>
                </a:cubicBezTo>
                <a:cubicBezTo>
                  <a:pt x="3147173" y="2131130"/>
                  <a:pt x="1921309" y="3356992"/>
                  <a:pt x="409129" y="3356992"/>
                </a:cubicBezTo>
                <a:cubicBezTo>
                  <a:pt x="314618" y="3356992"/>
                  <a:pt x="221225" y="3352204"/>
                  <a:pt x="129181" y="3342855"/>
                </a:cubicBezTo>
                <a:lnTo>
                  <a:pt x="0" y="3323141"/>
                </a:lnTo>
                <a:lnTo>
                  <a:pt x="0" y="1918803"/>
                </a:lnTo>
                <a:lnTo>
                  <a:pt x="133224" y="1960158"/>
                </a:lnTo>
                <a:cubicBezTo>
                  <a:pt x="222344" y="1978395"/>
                  <a:pt x="314618" y="1987971"/>
                  <a:pt x="409129" y="1987971"/>
                </a:cubicBezTo>
                <a:cubicBezTo>
                  <a:pt x="1165220" y="1987971"/>
                  <a:pt x="1778152" y="1375039"/>
                  <a:pt x="1778152" y="618951"/>
                </a:cubicBezTo>
                <a:cubicBezTo>
                  <a:pt x="1778152" y="429928"/>
                  <a:pt x="1739843" y="249854"/>
                  <a:pt x="1670567" y="860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11F3B0-D419-4D54-BAD3-0275BE6FC8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44008" y="-1"/>
            <a:ext cx="3147993" cy="3356992"/>
          </a:xfrm>
          <a:custGeom>
            <a:avLst/>
            <a:gdLst>
              <a:gd name="connsiteX0" fmla="*/ 72892 w 3147173"/>
              <a:gd name="connsiteY0" fmla="*/ 0 h 3356992"/>
              <a:gd name="connsiteX1" fmla="*/ 1523321 w 3147173"/>
              <a:gd name="connsiteY1" fmla="*/ 0 h 3356992"/>
              <a:gd name="connsiteX2" fmla="*/ 1476606 w 3147173"/>
              <a:gd name="connsiteY2" fmla="*/ 86066 h 3356992"/>
              <a:gd name="connsiteX3" fmla="*/ 1369021 w 3147173"/>
              <a:gd name="connsiteY3" fmla="*/ 618951 h 3356992"/>
              <a:gd name="connsiteX4" fmla="*/ 2738044 w 3147173"/>
              <a:gd name="connsiteY4" fmla="*/ 1987971 h 3356992"/>
              <a:gd name="connsiteX5" fmla="*/ 3013949 w 3147173"/>
              <a:gd name="connsiteY5" fmla="*/ 1960158 h 3356992"/>
              <a:gd name="connsiteX6" fmla="*/ 3147173 w 3147173"/>
              <a:gd name="connsiteY6" fmla="*/ 1918803 h 3356992"/>
              <a:gd name="connsiteX7" fmla="*/ 3147173 w 3147173"/>
              <a:gd name="connsiteY7" fmla="*/ 3323141 h 3356992"/>
              <a:gd name="connsiteX8" fmla="*/ 3017992 w 3147173"/>
              <a:gd name="connsiteY8" fmla="*/ 3342855 h 3356992"/>
              <a:gd name="connsiteX9" fmla="*/ 2738044 w 3147173"/>
              <a:gd name="connsiteY9" fmla="*/ 3356992 h 3356992"/>
              <a:gd name="connsiteX10" fmla="*/ 0 w 3147173"/>
              <a:gd name="connsiteY10" fmla="*/ 618951 h 3356992"/>
              <a:gd name="connsiteX11" fmla="*/ 55628 w 3147173"/>
              <a:gd name="connsiteY11" fmla="*/ 67139 h 335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47173" h="3356992">
                <a:moveTo>
                  <a:pt x="72892" y="0"/>
                </a:moveTo>
                <a:lnTo>
                  <a:pt x="1523321" y="0"/>
                </a:lnTo>
                <a:lnTo>
                  <a:pt x="1476606" y="86066"/>
                </a:lnTo>
                <a:cubicBezTo>
                  <a:pt x="1407330" y="249854"/>
                  <a:pt x="1369021" y="429928"/>
                  <a:pt x="1369021" y="618951"/>
                </a:cubicBezTo>
                <a:cubicBezTo>
                  <a:pt x="1369021" y="1375039"/>
                  <a:pt x="1981953" y="1987971"/>
                  <a:pt x="2738044" y="1987971"/>
                </a:cubicBezTo>
                <a:cubicBezTo>
                  <a:pt x="2832555" y="1987971"/>
                  <a:pt x="2924829" y="1978395"/>
                  <a:pt x="3013949" y="1960158"/>
                </a:cubicBezTo>
                <a:lnTo>
                  <a:pt x="3147173" y="1918803"/>
                </a:lnTo>
                <a:lnTo>
                  <a:pt x="3147173" y="3323141"/>
                </a:lnTo>
                <a:lnTo>
                  <a:pt x="3017992" y="3342855"/>
                </a:lnTo>
                <a:cubicBezTo>
                  <a:pt x="2925949" y="3352204"/>
                  <a:pt x="2832555" y="3356992"/>
                  <a:pt x="2738044" y="3356992"/>
                </a:cubicBezTo>
                <a:cubicBezTo>
                  <a:pt x="1225864" y="3356992"/>
                  <a:pt x="0" y="2131130"/>
                  <a:pt x="0" y="618951"/>
                </a:cubicBezTo>
                <a:cubicBezTo>
                  <a:pt x="0" y="429928"/>
                  <a:pt x="19154" y="245379"/>
                  <a:pt x="55628" y="671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800"/>
            </a:lvl1pPr>
          </a:lstStyle>
          <a:p>
            <a:endParaRPr lang="en-IN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DA3F5404-87F0-4CF3-908C-A9B5173CF485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9A5E952-077D-43DC-9707-836645558E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FD79A67F-FCAF-4A81-ACC2-14FE49D44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0D1A711-A928-47B9-9576-BAE7E2DBFFB2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AEEC3A7-8827-45AE-ADD7-C1B5170BCCBD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32" name="Circle: Hollow 31">
              <a:extLst>
                <a:ext uri="{FF2B5EF4-FFF2-40B4-BE49-F238E27FC236}">
                  <a16:creationId xmlns:a16="http://schemas.microsoft.com/office/drawing/2014/main" id="{A793D6DC-2A77-4804-9CE5-0324F12026E3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EB0529E4-9CBB-4106-86F1-9698DD942DC8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B32D920-73AE-4C60-9B67-39CFC9362920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B0160F-C9C9-4B21-92EC-56C274BD78A5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AC7A5DB-3C5A-44D1-B32D-D9719DE24A8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9B7139A-D3EA-4FC8-8040-B6682668318F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5163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604220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459670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C24DC68D-5501-4933-A58B-61371A5D9105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712B981-067A-48D4-AE56-C6E7375E0C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6E5E5DEA-776E-47E6-BDD8-A7CEFCF1F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BC029F1-36AE-471E-91E2-7E4AFA2B0E5F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CB75408-746E-4ADA-87E9-3405252BE6D5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31" name="Circle: Hollow 30">
              <a:extLst>
                <a:ext uri="{FF2B5EF4-FFF2-40B4-BE49-F238E27FC236}">
                  <a16:creationId xmlns:a16="http://schemas.microsoft.com/office/drawing/2014/main" id="{F193253C-A8B6-4372-918B-F7B99091FFFF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52F926F3-3C00-4BB1-9A0D-C132CC9B65DC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8AC5F1-075E-403A-9BEB-733D919B1244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C9275E-281A-4B37-8CC4-A6DF13A0A447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F35E7FB7-CC46-4C79-8488-B15875E943B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BED38EB-E9B8-4171-BFC2-CC30F3E0CA47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4058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554163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3888204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187424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4C62EB30-7C22-47F9-AF95-D05737A12948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65A3851-ADED-4875-BDBB-04B41E739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BBFF5EE0-A5E5-4A1D-8B3B-BDC7C39D2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2B9B5C-F184-442C-B8F2-5A9DF6DDC52F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621A1AC-3426-42D6-8229-FB91AB70EAF2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31" name="Circle: Hollow 30">
              <a:extLst>
                <a:ext uri="{FF2B5EF4-FFF2-40B4-BE49-F238E27FC236}">
                  <a16:creationId xmlns:a16="http://schemas.microsoft.com/office/drawing/2014/main" id="{74717586-F4E6-42A0-9CA8-B54901BB9002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F083FD7D-A4E1-4E72-BF03-93ABD6C2BC1A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14DCF1A-5B20-490F-9612-0A8B4138A9F6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226E2A2-F7C7-48F7-8354-F6C2A6C3D5FE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3A3DEB1C-F060-4404-BB89-0B1A8F05F7C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B336B48-B8CF-4682-8AF5-15AE059BA2B8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0289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38426"/>
            <a:ext cx="10972801" cy="47388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9D0F6EEF-3256-417F-BF5E-5D2639FA31C1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4BAF4C4-8EB5-450C-B73C-210E8CC19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Footer Placeholder 2">
            <a:extLst>
              <a:ext uri="{FF2B5EF4-FFF2-40B4-BE49-F238E27FC236}">
                <a16:creationId xmlns:a16="http://schemas.microsoft.com/office/drawing/2014/main" id="{C86AD8E5-FE83-46C2-94EB-F53129053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E70AA8D-C4D4-4571-8031-8520DBF9C69E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4213F6E-CDC7-4F11-BE3D-F609DE92BAE7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30" name="Circle: Hollow 29">
              <a:extLst>
                <a:ext uri="{FF2B5EF4-FFF2-40B4-BE49-F238E27FC236}">
                  <a16:creationId xmlns:a16="http://schemas.microsoft.com/office/drawing/2014/main" id="{954DF8B1-C56D-4A62-B900-036AB1DFBFE3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35A46A40-0E7C-49A4-BDFB-80B4343D0DF4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A082DCA-2ED6-4564-B955-2F671B6B986E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0743393-99DC-4043-875E-05A539BD1A85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A04776E8-4F81-4913-9C35-25C9EA9A23B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5D53036-840B-4536-9E84-B0D03357293E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9613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6026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6026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55F6207D-EB7E-4963-AC03-6D490817A7D2}"/>
              </a:ext>
            </a:extLst>
          </p:cNvPr>
          <p:cNvSpPr/>
          <p:nvPr userDrawn="1"/>
        </p:nvSpPr>
        <p:spPr>
          <a:xfrm>
            <a:off x="11118552" y="6082337"/>
            <a:ext cx="555195" cy="555050"/>
          </a:xfrm>
          <a:prstGeom prst="donut">
            <a:avLst>
              <a:gd name="adj" fmla="val 1888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solidFill>
                <a:schemeClr val="tx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294783F-162A-4266-A4C7-5B2D016232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Footer Placeholder 2">
            <a:extLst>
              <a:ext uri="{FF2B5EF4-FFF2-40B4-BE49-F238E27FC236}">
                <a16:creationId xmlns:a16="http://schemas.microsoft.com/office/drawing/2014/main" id="{EF0345D0-2811-4C00-AEC0-362A00269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8256" y="6161939"/>
            <a:ext cx="2920190" cy="365125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>
                <a:solidFill>
                  <a:schemeClr val="accent1"/>
                </a:solidFill>
              </a:rPr>
              <a:t>BUSINESS</a:t>
            </a:r>
            <a:r>
              <a:rPr lang="en-IN"/>
              <a:t>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D266552-6E03-4859-9136-274D83DF1B3E}"/>
              </a:ext>
            </a:extLst>
          </p:cNvPr>
          <p:cNvGrpSpPr/>
          <p:nvPr userDrawn="1"/>
        </p:nvGrpSpPr>
        <p:grpSpPr>
          <a:xfrm>
            <a:off x="623290" y="6124308"/>
            <a:ext cx="699749" cy="440386"/>
            <a:chOff x="396798" y="438548"/>
            <a:chExt cx="1830191" cy="1152128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81C7CD4-2840-4794-ADF6-19B611FD9DAE}"/>
                </a:ext>
              </a:extLst>
            </p:cNvPr>
            <p:cNvSpPr/>
            <p:nvPr/>
          </p:nvSpPr>
          <p:spPr>
            <a:xfrm>
              <a:off x="396798" y="438548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/>
            </a:p>
          </p:txBody>
        </p:sp>
        <p:sp>
          <p:nvSpPr>
            <p:cNvPr id="30" name="Circle: Hollow 29">
              <a:extLst>
                <a:ext uri="{FF2B5EF4-FFF2-40B4-BE49-F238E27FC236}">
                  <a16:creationId xmlns:a16="http://schemas.microsoft.com/office/drawing/2014/main" id="{2264B080-81EA-40FB-B42C-6CB3E57FB976}"/>
                </a:ext>
              </a:extLst>
            </p:cNvPr>
            <p:cNvSpPr/>
            <p:nvPr/>
          </p:nvSpPr>
          <p:spPr>
            <a:xfrm>
              <a:off x="1074861" y="438548"/>
              <a:ext cx="1152128" cy="1152128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800">
                <a:solidFill>
                  <a:schemeClr val="tx1"/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5598838F-B505-420A-ADA9-4745915EECA6}"/>
              </a:ext>
            </a:extLst>
          </p:cNvPr>
          <p:cNvSpPr/>
          <p:nvPr userDrawn="1"/>
        </p:nvSpPr>
        <p:spPr>
          <a:xfrm>
            <a:off x="4482024" y="6213604"/>
            <a:ext cx="1148883" cy="2308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 b="1">
                <a:solidFill>
                  <a:schemeClr val="accent1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D33B126-F692-479F-8115-AD4154EF51AC}"/>
              </a:ext>
            </a:extLst>
          </p:cNvPr>
          <p:cNvSpPr/>
          <p:nvPr userDrawn="1"/>
        </p:nvSpPr>
        <p:spPr>
          <a:xfrm>
            <a:off x="5955503" y="6187807"/>
            <a:ext cx="2159214" cy="300000"/>
          </a:xfrm>
          <a:prstGeom prst="roundRect">
            <a:avLst>
              <a:gd name="adj" fmla="val 199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5C4F03-CA36-4617-8C4D-44DD530FD67C}"/>
              </a:ext>
            </a:extLst>
          </p:cNvPr>
          <p:cNvSpPr txBox="1"/>
          <p:nvPr userDrawn="1"/>
        </p:nvSpPr>
        <p:spPr>
          <a:xfrm>
            <a:off x="6275130" y="6237781"/>
            <a:ext cx="165325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www.slidemodel.com</a:t>
            </a:r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7098D9DF-0093-4EAA-9B20-BB037997AC4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048592" y="6267979"/>
            <a:ext cx="140153" cy="139656"/>
          </a:xfrm>
          <a:custGeom>
            <a:avLst/>
            <a:gdLst>
              <a:gd name="T0" fmla="*/ 126 w 253"/>
              <a:gd name="T1" fmla="*/ 0 h 252"/>
              <a:gd name="T2" fmla="*/ 0 w 253"/>
              <a:gd name="T3" fmla="*/ 126 h 252"/>
              <a:gd name="T4" fmla="*/ 126 w 253"/>
              <a:gd name="T5" fmla="*/ 252 h 252"/>
              <a:gd name="T6" fmla="*/ 253 w 253"/>
              <a:gd name="T7" fmla="*/ 126 h 252"/>
              <a:gd name="T8" fmla="*/ 126 w 253"/>
              <a:gd name="T9" fmla="*/ 0 h 252"/>
              <a:gd name="T10" fmla="*/ 204 w 253"/>
              <a:gd name="T11" fmla="*/ 65 h 252"/>
              <a:gd name="T12" fmla="*/ 225 w 253"/>
              <a:gd name="T13" fmla="*/ 122 h 252"/>
              <a:gd name="T14" fmla="*/ 184 w 253"/>
              <a:gd name="T15" fmla="*/ 117 h 252"/>
              <a:gd name="T16" fmla="*/ 184 w 253"/>
              <a:gd name="T17" fmla="*/ 117 h 252"/>
              <a:gd name="T18" fmla="*/ 156 w 253"/>
              <a:gd name="T19" fmla="*/ 120 h 252"/>
              <a:gd name="T20" fmla="*/ 149 w 253"/>
              <a:gd name="T21" fmla="*/ 104 h 252"/>
              <a:gd name="T22" fmla="*/ 204 w 253"/>
              <a:gd name="T23" fmla="*/ 65 h 252"/>
              <a:gd name="T24" fmla="*/ 126 w 253"/>
              <a:gd name="T25" fmla="*/ 28 h 252"/>
              <a:gd name="T26" fmla="*/ 188 w 253"/>
              <a:gd name="T27" fmla="*/ 49 h 252"/>
              <a:gd name="T28" fmla="*/ 139 w 253"/>
              <a:gd name="T29" fmla="*/ 84 h 252"/>
              <a:gd name="T30" fmla="*/ 105 w 253"/>
              <a:gd name="T31" fmla="*/ 30 h 252"/>
              <a:gd name="T32" fmla="*/ 126 w 253"/>
              <a:gd name="T33" fmla="*/ 28 h 252"/>
              <a:gd name="T34" fmla="*/ 83 w 253"/>
              <a:gd name="T35" fmla="*/ 38 h 252"/>
              <a:gd name="T36" fmla="*/ 118 w 253"/>
              <a:gd name="T37" fmla="*/ 92 h 252"/>
              <a:gd name="T38" fmla="*/ 40 w 253"/>
              <a:gd name="T39" fmla="*/ 103 h 252"/>
              <a:gd name="T40" fmla="*/ 39 w 253"/>
              <a:gd name="T41" fmla="*/ 103 h 252"/>
              <a:gd name="T42" fmla="*/ 39 w 253"/>
              <a:gd name="T43" fmla="*/ 103 h 252"/>
              <a:gd name="T44" fmla="*/ 31 w 253"/>
              <a:gd name="T45" fmla="*/ 102 h 252"/>
              <a:gd name="T46" fmla="*/ 83 w 253"/>
              <a:gd name="T47" fmla="*/ 38 h 252"/>
              <a:gd name="T48" fmla="*/ 28 w 253"/>
              <a:gd name="T49" fmla="*/ 126 h 252"/>
              <a:gd name="T50" fmla="*/ 28 w 253"/>
              <a:gd name="T51" fmla="*/ 125 h 252"/>
              <a:gd name="T52" fmla="*/ 39 w 253"/>
              <a:gd name="T53" fmla="*/ 125 h 252"/>
              <a:gd name="T54" fmla="*/ 39 w 253"/>
              <a:gd name="T55" fmla="*/ 125 h 252"/>
              <a:gd name="T56" fmla="*/ 128 w 253"/>
              <a:gd name="T57" fmla="*/ 112 h 252"/>
              <a:gd name="T58" fmla="*/ 134 w 253"/>
              <a:gd name="T59" fmla="*/ 125 h 252"/>
              <a:gd name="T60" fmla="*/ 78 w 253"/>
              <a:gd name="T61" fmla="*/ 158 h 252"/>
              <a:gd name="T62" fmla="*/ 51 w 253"/>
              <a:gd name="T63" fmla="*/ 190 h 252"/>
              <a:gd name="T64" fmla="*/ 28 w 253"/>
              <a:gd name="T65" fmla="*/ 126 h 252"/>
              <a:gd name="T66" fmla="*/ 126 w 253"/>
              <a:gd name="T67" fmla="*/ 225 h 252"/>
              <a:gd name="T68" fmla="*/ 68 w 253"/>
              <a:gd name="T69" fmla="*/ 205 h 252"/>
              <a:gd name="T70" fmla="*/ 91 w 253"/>
              <a:gd name="T71" fmla="*/ 177 h 252"/>
              <a:gd name="T72" fmla="*/ 142 w 253"/>
              <a:gd name="T73" fmla="*/ 146 h 252"/>
              <a:gd name="T74" fmla="*/ 161 w 253"/>
              <a:gd name="T75" fmla="*/ 218 h 252"/>
              <a:gd name="T76" fmla="*/ 126 w 253"/>
              <a:gd name="T77" fmla="*/ 225 h 252"/>
              <a:gd name="T78" fmla="*/ 182 w 253"/>
              <a:gd name="T79" fmla="*/ 207 h 252"/>
              <a:gd name="T80" fmla="*/ 164 w 253"/>
              <a:gd name="T81" fmla="*/ 141 h 252"/>
              <a:gd name="T82" fmla="*/ 184 w 253"/>
              <a:gd name="T83" fmla="*/ 140 h 252"/>
              <a:gd name="T84" fmla="*/ 184 w 253"/>
              <a:gd name="T85" fmla="*/ 140 h 252"/>
              <a:gd name="T86" fmla="*/ 223 w 253"/>
              <a:gd name="T87" fmla="*/ 144 h 252"/>
              <a:gd name="T88" fmla="*/ 182 w 253"/>
              <a:gd name="T89" fmla="*/ 207 h 252"/>
              <a:gd name="T90" fmla="*/ 182 w 253"/>
              <a:gd name="T91" fmla="*/ 207 h 252"/>
              <a:gd name="T92" fmla="*/ 182 w 253"/>
              <a:gd name="T93" fmla="*/ 20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3" h="252">
                <a:moveTo>
                  <a:pt x="126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96"/>
                  <a:pt x="57" y="252"/>
                  <a:pt x="126" y="252"/>
                </a:cubicBezTo>
                <a:cubicBezTo>
                  <a:pt x="196" y="252"/>
                  <a:pt x="253" y="196"/>
                  <a:pt x="253" y="126"/>
                </a:cubicBezTo>
                <a:cubicBezTo>
                  <a:pt x="253" y="57"/>
                  <a:pt x="196" y="0"/>
                  <a:pt x="126" y="0"/>
                </a:cubicBezTo>
                <a:close/>
                <a:moveTo>
                  <a:pt x="204" y="65"/>
                </a:moveTo>
                <a:cubicBezTo>
                  <a:pt x="216" y="81"/>
                  <a:pt x="224" y="100"/>
                  <a:pt x="225" y="122"/>
                </a:cubicBezTo>
                <a:cubicBezTo>
                  <a:pt x="210" y="119"/>
                  <a:pt x="197" y="117"/>
                  <a:pt x="184" y="117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74" y="117"/>
                  <a:pt x="165" y="118"/>
                  <a:pt x="156" y="120"/>
                </a:cubicBezTo>
                <a:cubicBezTo>
                  <a:pt x="154" y="114"/>
                  <a:pt x="152" y="109"/>
                  <a:pt x="149" y="104"/>
                </a:cubicBezTo>
                <a:cubicBezTo>
                  <a:pt x="169" y="96"/>
                  <a:pt x="188" y="83"/>
                  <a:pt x="204" y="65"/>
                </a:cubicBezTo>
                <a:close/>
                <a:moveTo>
                  <a:pt x="126" y="28"/>
                </a:moveTo>
                <a:cubicBezTo>
                  <a:pt x="150" y="28"/>
                  <a:pt x="171" y="36"/>
                  <a:pt x="188" y="49"/>
                </a:cubicBezTo>
                <a:cubicBezTo>
                  <a:pt x="175" y="65"/>
                  <a:pt x="158" y="76"/>
                  <a:pt x="139" y="84"/>
                </a:cubicBezTo>
                <a:cubicBezTo>
                  <a:pt x="127" y="59"/>
                  <a:pt x="114" y="41"/>
                  <a:pt x="105" y="30"/>
                </a:cubicBezTo>
                <a:cubicBezTo>
                  <a:pt x="112" y="29"/>
                  <a:pt x="119" y="28"/>
                  <a:pt x="126" y="28"/>
                </a:cubicBezTo>
                <a:close/>
                <a:moveTo>
                  <a:pt x="83" y="38"/>
                </a:moveTo>
                <a:cubicBezTo>
                  <a:pt x="90" y="46"/>
                  <a:pt x="103" y="64"/>
                  <a:pt x="118" y="92"/>
                </a:cubicBezTo>
                <a:cubicBezTo>
                  <a:pt x="88" y="100"/>
                  <a:pt x="58" y="103"/>
                  <a:pt x="40" y="103"/>
                </a:cubicBezTo>
                <a:cubicBezTo>
                  <a:pt x="40" y="103"/>
                  <a:pt x="39" y="103"/>
                  <a:pt x="39" y="103"/>
                </a:cubicBezTo>
                <a:cubicBezTo>
                  <a:pt x="39" y="103"/>
                  <a:pt x="39" y="103"/>
                  <a:pt x="39" y="103"/>
                </a:cubicBezTo>
                <a:cubicBezTo>
                  <a:pt x="36" y="103"/>
                  <a:pt x="33" y="102"/>
                  <a:pt x="31" y="102"/>
                </a:cubicBezTo>
                <a:cubicBezTo>
                  <a:pt x="38" y="74"/>
                  <a:pt x="57" y="51"/>
                  <a:pt x="83" y="38"/>
                </a:cubicBezTo>
                <a:close/>
                <a:moveTo>
                  <a:pt x="28" y="126"/>
                </a:moveTo>
                <a:cubicBezTo>
                  <a:pt x="28" y="126"/>
                  <a:pt x="28" y="125"/>
                  <a:pt x="28" y="125"/>
                </a:cubicBezTo>
                <a:cubicBezTo>
                  <a:pt x="31" y="125"/>
                  <a:pt x="34" y="125"/>
                  <a:pt x="39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59" y="125"/>
                  <a:pt x="93" y="123"/>
                  <a:pt x="128" y="112"/>
                </a:cubicBezTo>
                <a:cubicBezTo>
                  <a:pt x="130" y="116"/>
                  <a:pt x="132" y="121"/>
                  <a:pt x="134" y="125"/>
                </a:cubicBezTo>
                <a:cubicBezTo>
                  <a:pt x="110" y="133"/>
                  <a:pt x="92" y="145"/>
                  <a:pt x="78" y="158"/>
                </a:cubicBezTo>
                <a:cubicBezTo>
                  <a:pt x="65" y="170"/>
                  <a:pt x="56" y="182"/>
                  <a:pt x="51" y="190"/>
                </a:cubicBezTo>
                <a:cubicBezTo>
                  <a:pt x="37" y="172"/>
                  <a:pt x="28" y="150"/>
                  <a:pt x="28" y="126"/>
                </a:cubicBezTo>
                <a:close/>
                <a:moveTo>
                  <a:pt x="126" y="225"/>
                </a:moveTo>
                <a:cubicBezTo>
                  <a:pt x="104" y="225"/>
                  <a:pt x="84" y="217"/>
                  <a:pt x="68" y="205"/>
                </a:cubicBezTo>
                <a:cubicBezTo>
                  <a:pt x="71" y="200"/>
                  <a:pt x="79" y="189"/>
                  <a:pt x="91" y="177"/>
                </a:cubicBezTo>
                <a:cubicBezTo>
                  <a:pt x="103" y="165"/>
                  <a:pt x="120" y="153"/>
                  <a:pt x="142" y="146"/>
                </a:cubicBezTo>
                <a:cubicBezTo>
                  <a:pt x="149" y="167"/>
                  <a:pt x="156" y="191"/>
                  <a:pt x="161" y="218"/>
                </a:cubicBezTo>
                <a:cubicBezTo>
                  <a:pt x="150" y="222"/>
                  <a:pt x="139" y="225"/>
                  <a:pt x="126" y="225"/>
                </a:cubicBezTo>
                <a:close/>
                <a:moveTo>
                  <a:pt x="182" y="207"/>
                </a:moveTo>
                <a:cubicBezTo>
                  <a:pt x="177" y="183"/>
                  <a:pt x="171" y="161"/>
                  <a:pt x="164" y="141"/>
                </a:cubicBezTo>
                <a:cubicBezTo>
                  <a:pt x="170" y="140"/>
                  <a:pt x="177" y="140"/>
                  <a:pt x="184" y="140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196" y="140"/>
                  <a:pt x="209" y="141"/>
                  <a:pt x="223" y="144"/>
                </a:cubicBezTo>
                <a:cubicBezTo>
                  <a:pt x="218" y="170"/>
                  <a:pt x="203" y="193"/>
                  <a:pt x="182" y="207"/>
                </a:cubicBezTo>
                <a:close/>
                <a:moveTo>
                  <a:pt x="182" y="207"/>
                </a:moveTo>
                <a:cubicBezTo>
                  <a:pt x="182" y="207"/>
                  <a:pt x="182" y="207"/>
                  <a:pt x="182" y="20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6BED5A5-87F8-4B71-828E-6194D12AB51C}"/>
              </a:ext>
            </a:extLst>
          </p:cNvPr>
          <p:cNvCxnSpPr>
            <a:cxnSpLocks/>
          </p:cNvCxnSpPr>
          <p:nvPr userDrawn="1"/>
        </p:nvCxnSpPr>
        <p:spPr>
          <a:xfrm>
            <a:off x="5780626" y="6209778"/>
            <a:ext cx="0" cy="291693"/>
          </a:xfrm>
          <a:prstGeom prst="line">
            <a:avLst/>
          </a:prstGeom>
          <a:ln w="25400" cap="rnd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16099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1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17822-5807-ADF8-B80F-8C4C610F4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A28208-55AA-8134-961F-3D469ADCD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07FFFD-D8E8-0720-A15E-D4643C3F4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ABBED9-0798-BBE4-2759-6E900A906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842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3B019-4D88-61F1-7355-DEF138FDD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3523A1-88A0-41C3-6EEB-52C9C45AB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BE71A9-831A-81F1-C711-4C9CEA9E6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816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2E821-2D87-AC06-5856-AC93D4DDD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35C64-C9CF-4C2A-78F5-59336B86E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31F262-0712-321B-16A8-90BD410B7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4284F3-782C-6549-E3DB-85B88048B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2C460B-AD50-02E4-9827-56B1D85B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6C7CA-F4BB-24C6-75E3-2858322A2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8620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25888-1FEA-B931-4F30-7D8B093B6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F2E97D-F27C-13BE-23FD-4829CB7E6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1B69EA-D48F-A768-0B1A-C65718254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5861DA-8792-170B-D978-768EFE64A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87BC-A8E9-3928-C3FC-080C3AAC8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D013D-861C-1ACD-2201-796BEA4D4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638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19460D-636B-714A-AA70-D19401308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2A48F-BFAC-D5DE-2C4B-0AA34A770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B3D06-CB15-CA58-F9F0-AD014D80A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15DA6-8746-41F8-AC50-ACE35D13447D}" type="datetimeFigureOut">
              <a:rPr lang="en-CA" smtClean="0"/>
              <a:t>2023-11-03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36493-300C-1153-1B9C-AE5C80D6CC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D88FB-8898-E0F4-32E9-4B83B74769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CADF3-D756-40F8-9E39-15BEF671FF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805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5D1CAA-87B6-444B-B251-1C73DB39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27A02E-083E-4FE1-A1F5-783D17273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C0545-5500-4B02-864D-EC85D4ADE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0D150-2855-4225-AD18-A66BE223FA98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7EE84-28E8-413C-9F8D-FE0E68D1CB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49644-C1EC-4DB7-87CC-507D70B275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912CB-6FFF-4C23-B695-35552042B21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D79977-43F1-4A76-8AC5-942093F4254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88012" y="6036269"/>
            <a:ext cx="494914" cy="6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6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E2B603-C202-11C8-7A23-63E7B155E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91F77-72F9-F8CF-1095-B55C75FBA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491F2-DE5B-6F73-8517-D675404CFC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20XX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E94A3-2E69-5E16-E586-0C3B971DFE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Teacher Education - January PUM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D0A37-9FE1-FECD-B945-74BB3E24C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62337-DB19-479E-9E4F-87FDF25780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8940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0" tIns="60949" rIns="0" bIns="60949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9899" y="6177301"/>
            <a:ext cx="372501" cy="365125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E7B26731-49C6-4A3C-B7C8-890175085F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0341" y="6161939"/>
            <a:ext cx="3745391" cy="365125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8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IN"/>
              <a:t>BUSINESS </a:t>
            </a:r>
            <a:r>
              <a:rPr lang="en-IN">
                <a:solidFill>
                  <a:schemeClr val="accent5"/>
                </a:solidFill>
              </a:rPr>
              <a:t>CASE ANALYSIS</a:t>
            </a:r>
            <a:endParaRPr lang="en-US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3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p:txStyles>
    <p:titleStyle>
      <a:lvl1pPr algn="l" defTabSz="1218987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" name="Rectangle 67">
            <a:extLst>
              <a:ext uri="{FF2B5EF4-FFF2-40B4-BE49-F238E27FC236}">
                <a16:creationId xmlns:a16="http://schemas.microsoft.com/office/drawing/2014/main" id="{D4E68339-1B90-44F9-BCC4-4600A6E240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64FB038-DE2A-4EF9-A55A-FA9B864DBB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5712" y="2400475"/>
            <a:ext cx="9142288" cy="2068222"/>
          </a:xfrm>
        </p:spPr>
        <p:txBody>
          <a:bodyPr vert="horz" lIns="91440" tIns="45720" rIns="91440" bIns="45720" rtlCol="0">
            <a:normAutofit/>
          </a:bodyPr>
          <a:lstStyle/>
          <a:p>
            <a:br>
              <a:rPr lang="en-US" sz="3600" b="1" kern="1200" dirty="0">
                <a:latin typeface="+mj-lt"/>
                <a:ea typeface="+mj-ea"/>
                <a:cs typeface="+mj-cs"/>
              </a:rPr>
            </a:br>
            <a:r>
              <a:rPr lang="en-CA" sz="3400" b="1" dirty="0"/>
              <a:t>Connectivism, Self-Directed Learning, and MOOCs in Teacher Professional Development </a:t>
            </a:r>
            <a:br>
              <a:rPr lang="en-CA" sz="3600" b="1" dirty="0"/>
            </a:br>
            <a:endParaRPr lang="en-US" sz="3600" b="1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B3FD1DA-4BB4-4DEC-BEA1-FB62DB0DF3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6402" y="4468697"/>
            <a:ext cx="10038215" cy="1946552"/>
          </a:xfr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l"/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Dr Betty Ogange </a:t>
            </a:r>
          </a:p>
          <a:p>
            <a:pPr algn="l"/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Education Specialist: Teacher Education</a:t>
            </a:r>
          </a:p>
          <a:p>
            <a:pPr algn="l"/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Commonwealth of Learning</a:t>
            </a:r>
          </a:p>
          <a:p>
            <a:endParaRPr lang="en-US" sz="1800" b="1" kern="100" dirty="0">
              <a:solidFill>
                <a:srgbClr val="40404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b="1" kern="100" dirty="0">
                <a:solidFill>
                  <a:srgbClr val="40404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Virtual presentation at the</a:t>
            </a:r>
          </a:p>
          <a:p>
            <a:pPr>
              <a:spcAft>
                <a:spcPts val="600"/>
              </a:spcAft>
            </a:pPr>
            <a:r>
              <a:rPr lang="en-CA" sz="1800" kern="1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CA" sz="1800" kern="100" baseline="300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CA" sz="1800" kern="1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Teaching and Learning Conference organised by the Africa Federation of Teaching Regulatory Authorities (AFTRA) on May 9 -12, 2023 in Namibia</a:t>
            </a:r>
            <a:endParaRPr lang="en-CA" sz="1800" kern="100" dirty="0">
              <a:solidFill>
                <a:srgbClr val="26262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7F17955-6BD9-40E1-8A9D-E8FC537C6F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235924" y="1343470"/>
            <a:ext cx="946010" cy="127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725217D-F178-444E-94E5-B5D4395A2DAB}"/>
              </a:ext>
            </a:extLst>
          </p:cNvPr>
          <p:cNvSpPr txBox="1"/>
          <p:nvPr/>
        </p:nvSpPr>
        <p:spPr>
          <a:xfrm>
            <a:off x="1311252" y="439274"/>
            <a:ext cx="925514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600" b="1" dirty="0">
                <a:solidFill>
                  <a:srgbClr val="5982DB">
                    <a:lumMod val="50000"/>
                  </a:srgbClr>
                </a:solidFill>
                <a:latin typeface="Arial"/>
              </a:rPr>
              <a:t>Implications for future studies on MOOCs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5982DB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4291A32-9312-4B00-95A5-2990533C9D85}"/>
              </a:ext>
            </a:extLst>
          </p:cNvPr>
          <p:cNvCxnSpPr>
            <a:cxnSpLocks/>
          </p:cNvCxnSpPr>
          <p:nvPr/>
        </p:nvCxnSpPr>
        <p:spPr>
          <a:xfrm>
            <a:off x="1431326" y="1102510"/>
            <a:ext cx="25769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32FFC0E-5B23-6D7A-9604-F2E5A9B64F18}"/>
              </a:ext>
            </a:extLst>
          </p:cNvPr>
          <p:cNvSpPr txBox="1"/>
          <p:nvPr/>
        </p:nvSpPr>
        <p:spPr>
          <a:xfrm>
            <a:off x="595992" y="1543471"/>
            <a:ext cx="6824665" cy="3781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69900" marR="92075" indent="-342900">
              <a:lnSpc>
                <a:spcPct val="107000"/>
              </a:lnSpc>
              <a:spcBef>
                <a:spcPts val="795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/>
              </a:rPr>
              <a:t>Enrollment data: Looking at enrolment figures, either for historical trends in any one course or for comparison amongst and across different courses of little value. </a:t>
            </a:r>
            <a:endParaRPr lang="en-CA" sz="2000" dirty="0">
              <a:latin typeface="Calibri" panose="020F0502020204030204"/>
            </a:endParaRPr>
          </a:p>
          <a:p>
            <a:pPr marL="469900" marR="92075" indent="-342900">
              <a:lnSpc>
                <a:spcPct val="107000"/>
              </a:lnSpc>
              <a:spcBef>
                <a:spcPts val="795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/>
              </a:rPr>
              <a:t>Completion and participation statistics: should be understood in the light of other factors</a:t>
            </a:r>
          </a:p>
          <a:p>
            <a:pPr marL="469900" marR="92075" indent="-342900">
              <a:lnSpc>
                <a:spcPct val="107000"/>
              </a:lnSpc>
              <a:spcBef>
                <a:spcPts val="795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/>
              </a:rPr>
              <a:t>End of course surveys are not entirely reliable</a:t>
            </a:r>
            <a:endParaRPr lang="en-CA" sz="2000" dirty="0">
              <a:latin typeface="Calibri" panose="020F0502020204030204"/>
            </a:endParaRPr>
          </a:p>
          <a:p>
            <a:pPr marL="469900" marR="92075" indent="-342900">
              <a:lnSpc>
                <a:spcPct val="107000"/>
              </a:lnSpc>
              <a:spcBef>
                <a:spcPts val="795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/>
              </a:rPr>
              <a:t>The free text responses may be of more use</a:t>
            </a:r>
          </a:p>
          <a:p>
            <a:pPr marL="469900" marR="92075" indent="-342900">
              <a:lnSpc>
                <a:spcPct val="107000"/>
              </a:lnSpc>
              <a:spcBef>
                <a:spcPts val="795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/>
              </a:rPr>
              <a:t>Non-teachers will </a:t>
            </a:r>
            <a:r>
              <a:rPr lang="en-US" sz="2000" dirty="0" err="1">
                <a:latin typeface="Calibri" panose="020F0502020204030204"/>
              </a:rPr>
              <a:t>enrol</a:t>
            </a:r>
            <a:r>
              <a:rPr lang="en-US" sz="2000" dirty="0">
                <a:latin typeface="Calibri" panose="020F0502020204030204"/>
              </a:rPr>
              <a:t> and then drop-out, thereby skewing the data on connectivism and communities of practice among teachers</a:t>
            </a:r>
            <a:endParaRPr lang="en-CA" sz="2000" dirty="0">
              <a:latin typeface="Calibri" panose="020F0502020204030204"/>
            </a:endParaRPr>
          </a:p>
        </p:txBody>
      </p:sp>
      <p:pic>
        <p:nvPicPr>
          <p:cNvPr id="3" name="Picture 2" descr="A group of people working on laptops&#10;&#10;Description automatically generated with medium confidence">
            <a:extLst>
              <a:ext uri="{FF2B5EF4-FFF2-40B4-BE49-F238E27FC236}">
                <a16:creationId xmlns:a16="http://schemas.microsoft.com/office/drawing/2014/main" id="{D53FEC93-F29D-234B-F16F-84FE30E86E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571" y="1533237"/>
            <a:ext cx="4679756" cy="350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58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E4B6D2-2806-E796-2DDC-149902705BB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781685"/>
            <a:ext cx="1051560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600" b="1" dirty="0">
                <a:solidFill>
                  <a:srgbClr val="5982DB">
                    <a:lumMod val="50000"/>
                  </a:srgbClr>
                </a:solidFill>
                <a:latin typeface="Arial"/>
              </a:rPr>
              <a:t>Conclusion</a:t>
            </a:r>
            <a:endParaRPr kumimoji="0" lang="en-GB" sz="2600" b="1" i="0" u="none" strike="noStrike" kern="1200" cap="none" spc="0" normalizeH="0" baseline="0" noProof="0" dirty="0">
              <a:ln>
                <a:noFill/>
              </a:ln>
              <a:solidFill>
                <a:srgbClr val="5982DB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FD2B4-0B20-1034-3E92-7316250A7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4977"/>
            <a:ext cx="10515600" cy="4351338"/>
          </a:xfrm>
        </p:spPr>
        <p:txBody>
          <a:bodyPr>
            <a:normAutofit/>
          </a:bodyPr>
          <a:lstStyle/>
          <a:p>
            <a:pPr marR="93345">
              <a:spcBef>
                <a:spcPts val="795"/>
              </a:spcBef>
              <a:buFont typeface="Wingdings" panose="05000000000000000000" pitchFamily="2" charset="2"/>
              <a:buChar char="q"/>
            </a:pPr>
            <a:r>
              <a:rPr lang="en-CA" sz="2000" dirty="0">
                <a:latin typeface="Calibri" panose="020F0502020204030204"/>
              </a:rPr>
              <a:t>MOOCs are an ideal platform for collaborative and flexible learning among teachers; they can help in scaling TPD in the post Covid-19 period </a:t>
            </a:r>
            <a:r>
              <a:rPr lang="en-CA" sz="2000">
                <a:latin typeface="Calibri" panose="020F0502020204030204"/>
              </a:rPr>
              <a:t>in Africa.</a:t>
            </a:r>
            <a:endParaRPr lang="en-CA" sz="2000" dirty="0">
              <a:latin typeface="Calibri" panose="020F0502020204030204"/>
            </a:endParaRPr>
          </a:p>
          <a:p>
            <a:pPr marL="0" marR="93345" indent="0">
              <a:spcBef>
                <a:spcPts val="795"/>
              </a:spcBef>
              <a:buNone/>
            </a:pPr>
            <a:endParaRPr lang="en-CA" sz="2000" dirty="0">
              <a:latin typeface="Calibri" panose="020F0502020204030204"/>
            </a:endParaRPr>
          </a:p>
          <a:p>
            <a:pPr marR="93345">
              <a:spcBef>
                <a:spcPts val="795"/>
              </a:spcBef>
              <a:buFont typeface="Wingdings" panose="05000000000000000000" pitchFamily="2" charset="2"/>
              <a:buChar char="q"/>
            </a:pPr>
            <a:r>
              <a:rPr lang="en-CA" sz="2000" dirty="0">
                <a:latin typeface="Calibri" panose="020F0502020204030204"/>
              </a:rPr>
              <a:t>Self-directed learning allows teachers to take control of their own learning, pace, and direction.</a:t>
            </a:r>
          </a:p>
          <a:p>
            <a:pPr marL="0" marR="93345" indent="0">
              <a:spcBef>
                <a:spcPts val="795"/>
              </a:spcBef>
              <a:buNone/>
            </a:pPr>
            <a:endParaRPr lang="en-CA" sz="2000" dirty="0">
              <a:latin typeface="Calibri" panose="020F0502020204030204"/>
            </a:endParaRPr>
          </a:p>
          <a:p>
            <a:pPr marR="93345">
              <a:spcBef>
                <a:spcPts val="795"/>
              </a:spcBef>
              <a:buFont typeface="Wingdings" panose="05000000000000000000" pitchFamily="2" charset="2"/>
              <a:buChar char="q"/>
            </a:pPr>
            <a:r>
              <a:rPr lang="en-CA" sz="2000" dirty="0">
                <a:latin typeface="Calibri" panose="020F0502020204030204"/>
              </a:rPr>
              <a:t>To fully harness the potential of connectivism, self-directed learning, and MOOCs in teacher professional development, it is essential to address challenges such as limited internet access and digital literacy, as well as motivation.</a:t>
            </a:r>
          </a:p>
          <a:p>
            <a:pPr marL="0" marR="93345" indent="0">
              <a:spcBef>
                <a:spcPts val="795"/>
              </a:spcBef>
              <a:buNone/>
            </a:pPr>
            <a:endParaRPr lang="en-CA" sz="2000" dirty="0">
              <a:latin typeface="Calibri" panose="020F0502020204030204"/>
            </a:endParaRPr>
          </a:p>
          <a:p>
            <a:pPr marR="93345">
              <a:spcBef>
                <a:spcPts val="795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CA" sz="2000" dirty="0">
                <a:latin typeface="Calibri" panose="020F0502020204030204"/>
              </a:rPr>
              <a:t>Africa can create an environment in which connectivism, self-directed learning and MOOCs can truly transform teacher professional development in the region.</a:t>
            </a:r>
          </a:p>
          <a:p>
            <a:pPr marL="0" indent="0">
              <a:buNone/>
            </a:pPr>
            <a:endParaRPr lang="en-CA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91C9896-4167-BD8F-E47E-4E4E2963B2C7}"/>
              </a:ext>
            </a:extLst>
          </p:cNvPr>
          <p:cNvCxnSpPr>
            <a:cxnSpLocks/>
          </p:cNvCxnSpPr>
          <p:nvPr/>
        </p:nvCxnSpPr>
        <p:spPr>
          <a:xfrm>
            <a:off x="1006453" y="1388838"/>
            <a:ext cx="25769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948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77FFD2D-5A6F-28E8-2836-F3EB14F7513A}"/>
              </a:ext>
            </a:extLst>
          </p:cNvPr>
          <p:cNvSpPr txBox="1"/>
          <p:nvPr/>
        </p:nvSpPr>
        <p:spPr>
          <a:xfrm>
            <a:off x="1063297" y="546289"/>
            <a:ext cx="7731965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600" b="1" i="0" u="none" strike="noStrike" kern="1200" cap="none" spc="0" normalizeH="0" baseline="0" noProof="0" dirty="0">
                <a:ln>
                  <a:noFill/>
                </a:ln>
                <a:solidFill>
                  <a:srgbClr val="5982DB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Opportunities and emerging partnerships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147FE4-39FE-832D-79FA-CFA2F7BA442D}"/>
              </a:ext>
            </a:extLst>
          </p:cNvPr>
          <p:cNvSpPr txBox="1"/>
          <p:nvPr/>
        </p:nvSpPr>
        <p:spPr>
          <a:xfrm>
            <a:off x="1001463" y="1724806"/>
            <a:ext cx="8189601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CA" sz="2200" dirty="0">
                <a:latin typeface="+mj-lt"/>
              </a:rPr>
              <a:t>On-going partnerships and or discussions with various teaching councils / teacher agencies</a:t>
            </a:r>
          </a:p>
          <a:p>
            <a:pPr>
              <a:defRPr/>
            </a:pPr>
            <a:endParaRPr lang="en-CA" sz="2200" dirty="0">
              <a:latin typeface="+mj-lt"/>
            </a:endParaRPr>
          </a:p>
          <a:p>
            <a:pPr>
              <a:defRPr/>
            </a:pPr>
            <a:r>
              <a:rPr lang="en-CA" sz="2200" dirty="0">
                <a:latin typeface="+mj-lt"/>
              </a:rPr>
              <a:t>To explore new partnerships, you may contact: </a:t>
            </a:r>
          </a:p>
          <a:p>
            <a:pPr>
              <a:defRPr/>
            </a:pPr>
            <a:endParaRPr lang="en-CA" sz="2200" dirty="0">
              <a:latin typeface="+mj-lt"/>
            </a:endParaRPr>
          </a:p>
          <a:p>
            <a:pPr>
              <a:defRPr/>
            </a:pPr>
            <a:r>
              <a:rPr lang="en-CA" sz="2200" dirty="0">
                <a:latin typeface="+mj-lt"/>
              </a:rPr>
              <a:t>Dr Betty Ogange</a:t>
            </a:r>
          </a:p>
          <a:p>
            <a:pPr>
              <a:defRPr/>
            </a:pPr>
            <a:r>
              <a:rPr lang="en-CA" sz="2200" dirty="0">
                <a:latin typeface="+mj-lt"/>
              </a:rPr>
              <a:t>Education Specialist: Teacher Education</a:t>
            </a:r>
          </a:p>
          <a:p>
            <a:pPr>
              <a:defRPr/>
            </a:pPr>
            <a:r>
              <a:rPr lang="en-CA" sz="2200" dirty="0">
                <a:latin typeface="+mj-lt"/>
              </a:rPr>
              <a:t>Commonwealth of Learning</a:t>
            </a:r>
          </a:p>
          <a:p>
            <a:pPr>
              <a:defRPr/>
            </a:pPr>
            <a:endParaRPr lang="en-CA" sz="2200" dirty="0">
              <a:latin typeface="+mj-lt"/>
            </a:endParaRPr>
          </a:p>
          <a:p>
            <a:pPr>
              <a:defRPr/>
            </a:pPr>
            <a:r>
              <a:rPr lang="en-CA" sz="2200" b="1" dirty="0">
                <a:latin typeface="+mj-lt"/>
              </a:rPr>
              <a:t>E-mail: </a:t>
            </a:r>
            <a:r>
              <a:rPr lang="en-CA" sz="2200" dirty="0">
                <a:latin typeface="+mj-lt"/>
              </a:rPr>
              <a:t>bogange@col.org</a:t>
            </a:r>
          </a:p>
          <a:p>
            <a:pPr>
              <a:defRPr/>
            </a:pPr>
            <a:r>
              <a:rPr lang="en-CA" sz="2200" dirty="0">
                <a:latin typeface="+mj-lt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B68BFCF-DFEE-3136-D75A-9F25606CC90C}"/>
              </a:ext>
            </a:extLst>
          </p:cNvPr>
          <p:cNvCxnSpPr>
            <a:cxnSpLocks/>
          </p:cNvCxnSpPr>
          <p:nvPr/>
        </p:nvCxnSpPr>
        <p:spPr>
          <a:xfrm>
            <a:off x="1169553" y="1290704"/>
            <a:ext cx="2576999" cy="0"/>
          </a:xfrm>
          <a:prstGeom prst="line">
            <a:avLst/>
          </a:prstGeom>
          <a:noFill/>
          <a:ln w="9525" cap="flat" cmpd="sng" algn="ctr">
            <a:solidFill>
              <a:srgbClr val="92278F">
                <a:shade val="95000"/>
                <a:satMod val="10500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388996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7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5D4266-9615-CCC3-82ED-3AA3B5F8EA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 rot="21600000">
            <a:off x="320040" y="320040"/>
            <a:ext cx="11548872" cy="430346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27B6159-7734-4564-9E0F-C4BC43C36E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4782312"/>
            <a:ext cx="11548872" cy="1755648"/>
          </a:xfrm>
          <a:prstGeom prst="rect">
            <a:avLst/>
          </a:prstGeom>
          <a:solidFill>
            <a:schemeClr val="tx1">
              <a:alpha val="93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2FFB46B-05BC-4950-B18A-9593FDAE6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37979"/>
            <a:ext cx="0" cy="9144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>
            <a:extLst>
              <a:ext uri="{FF2B5EF4-FFF2-40B4-BE49-F238E27FC236}">
                <a16:creationId xmlns:a16="http://schemas.microsoft.com/office/drawing/2014/main" id="{C91E4B25-A8EC-12E6-DE9F-78B5C392D06C}"/>
              </a:ext>
            </a:extLst>
          </p:cNvPr>
          <p:cNvSpPr txBox="1">
            <a:spLocks/>
          </p:cNvSpPr>
          <p:nvPr/>
        </p:nvSpPr>
        <p:spPr>
          <a:xfrm>
            <a:off x="4379976" y="5009083"/>
            <a:ext cx="6976872" cy="1345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Thank you!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C23175-112B-49D0-6B35-322D1E6D7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039" y="6528436"/>
            <a:ext cx="2335150" cy="274320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 credits: AFTRA 2022 - Ghana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006843-5D23-AC7B-303B-336DD8A021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868" y="0"/>
            <a:ext cx="747860" cy="12214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E449DA-F550-E11C-D73F-9C0FDD77434D}"/>
              </a:ext>
            </a:extLst>
          </p:cNvPr>
          <p:cNvSpPr txBox="1"/>
          <p:nvPr/>
        </p:nvSpPr>
        <p:spPr>
          <a:xfrm>
            <a:off x="5904767" y="6140823"/>
            <a:ext cx="59641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chemeClr val="bg1">
                    <a:lumMod val="50000"/>
                    <a:lumOff val="50000"/>
                  </a:schemeClr>
                </a:solidFill>
                <a:latin typeface="Arial" charset="0"/>
              </a:rPr>
              <a:t>The contents of this presentation, with the exception of logos and graphics which are the property of the respective owners, is made available under Attribution-</a:t>
            </a:r>
            <a:r>
              <a:rPr lang="en-US" sz="1000" dirty="0" err="1">
                <a:solidFill>
                  <a:schemeClr val="bg1">
                    <a:lumMod val="50000"/>
                    <a:lumOff val="50000"/>
                  </a:schemeClr>
                </a:solidFill>
                <a:latin typeface="Arial" charset="0"/>
              </a:rPr>
              <a:t>ShareAlike</a:t>
            </a:r>
            <a:r>
              <a:rPr lang="en-US" sz="1000" dirty="0">
                <a:solidFill>
                  <a:schemeClr val="bg1">
                    <a:lumMod val="50000"/>
                    <a:lumOff val="50000"/>
                  </a:schemeClr>
                </a:solidFill>
                <a:latin typeface="Arial" charset="0"/>
              </a:rPr>
              <a:t> 4.0 International (CC BY-SA 4.0). </a:t>
            </a:r>
            <a:endParaRPr lang="en-CA" sz="1000" dirty="0">
              <a:solidFill>
                <a:schemeClr val="bg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975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2602" y="1906295"/>
            <a:ext cx="2976553" cy="2478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5"/>
          <a:stretch/>
        </p:blipFill>
        <p:spPr>
          <a:xfrm>
            <a:off x="1524001" y="1901520"/>
            <a:ext cx="2984889" cy="249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1275" y="1906295"/>
            <a:ext cx="3008448" cy="2486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1524000" y="4522563"/>
            <a:ext cx="9095155" cy="175432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9008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help Commonwealth governments and institutions use technologies to improve and expand learning for sustainable development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5660"/>
            <a:ext cx="9144000" cy="184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age.iol.co.za/image/1/process/620x349?source=https://inm-baobab-prod-eu-west-1.s3.amazonaws.com/public/inm/media/file/1/1244432/1330423528/image/1491252583.jpg">
            <a:extLst>
              <a:ext uri="{FF2B5EF4-FFF2-40B4-BE49-F238E27FC236}">
                <a16:creationId xmlns:a16="http://schemas.microsoft.com/office/drawing/2014/main" id="{DDF22BC1-3085-42E0-890F-BC8F8543E5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 bwMode="auto">
          <a:xfrm>
            <a:off x="0" y="-53788"/>
            <a:ext cx="121889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5E8D2E83-FB3A-40E7-A9E5-7AB389D61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241E54B-1B61-45A3-8EC5-F2314A763C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7564" y="4470670"/>
            <a:ext cx="8687862" cy="1815513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0" indent="0">
              <a:buNone/>
            </a:pPr>
            <a:r>
              <a:rPr lang="en-CA" sz="2400" b="1" dirty="0"/>
              <a:t>Connectivism, Self-Directed Learning, and MOOCs in Teacher Professional Development </a:t>
            </a:r>
          </a:p>
          <a:p>
            <a:pPr marL="0" indent="0">
              <a:buNone/>
            </a:pPr>
            <a:endParaRPr lang="en-CA" sz="2400" b="1" dirty="0"/>
          </a:p>
          <a:p>
            <a:pPr marL="0" indent="0">
              <a:buNone/>
            </a:pPr>
            <a:r>
              <a:rPr lang="en-CA" sz="2000" b="1" dirty="0"/>
              <a:t>What kind of teacher training is needed to build back better?</a:t>
            </a:r>
            <a:br>
              <a:rPr lang="en-CA" sz="2000" b="1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96792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4D3E007-E155-E954-DF84-D1EBD6C197C4}"/>
              </a:ext>
            </a:extLst>
          </p:cNvPr>
          <p:cNvGrpSpPr/>
          <p:nvPr/>
        </p:nvGrpSpPr>
        <p:grpSpPr>
          <a:xfrm>
            <a:off x="5084776" y="535999"/>
            <a:ext cx="5744684" cy="4069619"/>
            <a:chOff x="5860175" y="1117969"/>
            <a:chExt cx="5744684" cy="3394531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D29F2AB-4FDC-827A-91AC-465FEF811A65}"/>
                </a:ext>
              </a:extLst>
            </p:cNvPr>
            <p:cNvSpPr/>
            <p:nvPr/>
          </p:nvSpPr>
          <p:spPr>
            <a:xfrm>
              <a:off x="5860175" y="1529312"/>
              <a:ext cx="5744684" cy="2983188"/>
            </a:xfrm>
            <a:custGeom>
              <a:avLst/>
              <a:gdLst>
                <a:gd name="connsiteX0" fmla="*/ 0 w 5744684"/>
                <a:gd name="connsiteY0" fmla="*/ 0 h 2513700"/>
                <a:gd name="connsiteX1" fmla="*/ 5744684 w 5744684"/>
                <a:gd name="connsiteY1" fmla="*/ 0 h 2513700"/>
                <a:gd name="connsiteX2" fmla="*/ 5744684 w 5744684"/>
                <a:gd name="connsiteY2" fmla="*/ 2513700 h 2513700"/>
                <a:gd name="connsiteX3" fmla="*/ 0 w 5744684"/>
                <a:gd name="connsiteY3" fmla="*/ 2513700 h 2513700"/>
                <a:gd name="connsiteX4" fmla="*/ 0 w 5744684"/>
                <a:gd name="connsiteY4" fmla="*/ 0 h 251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44684" h="2513700">
                  <a:moveTo>
                    <a:pt x="0" y="0"/>
                  </a:moveTo>
                  <a:lnTo>
                    <a:pt x="5744684" y="0"/>
                  </a:lnTo>
                  <a:lnTo>
                    <a:pt x="5744684" y="2513700"/>
                  </a:lnTo>
                  <a:lnTo>
                    <a:pt x="0" y="2513700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463688"/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5851" tIns="437388" rIns="445851" bIns="149352" numCol="1" spcCol="1270" anchor="t" anchorCtr="0">
              <a:noAutofit/>
            </a:bodyPr>
            <a:lstStyle/>
            <a:p>
              <a:pPr marL="469900" marR="372110" indent="-342900">
                <a:lnSpc>
                  <a:spcPct val="107000"/>
                </a:lnSpc>
                <a:spcBef>
                  <a:spcPts val="795"/>
                </a:spcBef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Purely online options do not work for everyone</a:t>
              </a:r>
              <a:endParaRPr lang="en-CA" sz="2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marL="469900" marR="136525" indent="-342900">
                <a:lnSpc>
                  <a:spcPct val="107000"/>
                </a:lnSpc>
                <a:spcBef>
                  <a:spcPts val="795"/>
                </a:spcBef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Mainstreaming Open Educational Resources (OER) by building the capacity of teachers</a:t>
              </a:r>
              <a:endParaRPr lang="en-CA" sz="2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marL="469900" marR="92075" indent="-342900">
                <a:lnSpc>
                  <a:spcPct val="107000"/>
                </a:lnSpc>
                <a:spcBef>
                  <a:spcPts val="795"/>
                </a:spcBef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We have seen a huge rise in self-directed learning, especially in MOOCs</a:t>
              </a:r>
              <a:endParaRPr kumimoji="0" lang="en-C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15D332-1026-5693-82A8-B3CB57577F62}"/>
                </a:ext>
              </a:extLst>
            </p:cNvPr>
            <p:cNvSpPr/>
            <p:nvPr/>
          </p:nvSpPr>
          <p:spPr>
            <a:xfrm>
              <a:off x="6147409" y="1117969"/>
              <a:ext cx="4021279" cy="619920"/>
            </a:xfrm>
            <a:custGeom>
              <a:avLst/>
              <a:gdLst>
                <a:gd name="connsiteX0" fmla="*/ 0 w 4021279"/>
                <a:gd name="connsiteY0" fmla="*/ 103322 h 619920"/>
                <a:gd name="connsiteX1" fmla="*/ 103322 w 4021279"/>
                <a:gd name="connsiteY1" fmla="*/ 0 h 619920"/>
                <a:gd name="connsiteX2" fmla="*/ 3917957 w 4021279"/>
                <a:gd name="connsiteY2" fmla="*/ 0 h 619920"/>
                <a:gd name="connsiteX3" fmla="*/ 4021279 w 4021279"/>
                <a:gd name="connsiteY3" fmla="*/ 103322 h 619920"/>
                <a:gd name="connsiteX4" fmla="*/ 4021279 w 4021279"/>
                <a:gd name="connsiteY4" fmla="*/ 516598 h 619920"/>
                <a:gd name="connsiteX5" fmla="*/ 3917957 w 4021279"/>
                <a:gd name="connsiteY5" fmla="*/ 619920 h 619920"/>
                <a:gd name="connsiteX6" fmla="*/ 103322 w 4021279"/>
                <a:gd name="connsiteY6" fmla="*/ 619920 h 619920"/>
                <a:gd name="connsiteX7" fmla="*/ 0 w 4021279"/>
                <a:gd name="connsiteY7" fmla="*/ 516598 h 619920"/>
                <a:gd name="connsiteX8" fmla="*/ 0 w 4021279"/>
                <a:gd name="connsiteY8" fmla="*/ 103322 h 61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21279" h="619920">
                  <a:moveTo>
                    <a:pt x="0" y="103322"/>
                  </a:moveTo>
                  <a:cubicBezTo>
                    <a:pt x="0" y="46259"/>
                    <a:pt x="46259" y="0"/>
                    <a:pt x="103322" y="0"/>
                  </a:cubicBezTo>
                  <a:lnTo>
                    <a:pt x="3917957" y="0"/>
                  </a:lnTo>
                  <a:cubicBezTo>
                    <a:pt x="3975020" y="0"/>
                    <a:pt x="4021279" y="46259"/>
                    <a:pt x="4021279" y="103322"/>
                  </a:cubicBezTo>
                  <a:lnTo>
                    <a:pt x="4021279" y="516598"/>
                  </a:lnTo>
                  <a:cubicBezTo>
                    <a:pt x="4021279" y="573661"/>
                    <a:pt x="3975020" y="619920"/>
                    <a:pt x="3917957" y="619920"/>
                  </a:cubicBezTo>
                  <a:lnTo>
                    <a:pt x="103322" y="619920"/>
                  </a:lnTo>
                  <a:cubicBezTo>
                    <a:pt x="46259" y="619920"/>
                    <a:pt x="0" y="573661"/>
                    <a:pt x="0" y="516598"/>
                  </a:cubicBezTo>
                  <a:lnTo>
                    <a:pt x="0" y="103322"/>
                  </a:lnTo>
                  <a:close/>
                </a:path>
              </a:pathLst>
            </a:custGeom>
            <a:solidFill>
              <a:srgbClr val="46368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257" tIns="30262" rIns="182257" bIns="30262" numCol="1" spcCol="1270" anchor="ctr" anchorCtr="0">
              <a:noAutofit/>
            </a:bodyPr>
            <a:lstStyle/>
            <a:p>
              <a:pPr marL="0" marR="0" lvl="0" indent="0" algn="l" defTabSz="9334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rPr>
                <a:t>Covid-19 Lessons</a:t>
              </a:r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C0C91F-6845-A4FD-649E-6FFA3190184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4880473" cy="6858001"/>
          </a:xfrm>
          <a:prstGeom prst="rect">
            <a:avLst/>
          </a:prstGeom>
          <a:solidFill>
            <a:srgbClr val="467CBF"/>
          </a:solidFill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What did we learn during the pandemic?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B1B763-0FA0-1533-7722-0C2ECB3AE0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4880473" cy="3543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DDC136-C37F-219F-2B50-BABFA5E6C7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47860" cy="1221409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CAA803B4-FD51-B335-1043-6BB12F3FED54}"/>
              </a:ext>
            </a:extLst>
          </p:cNvPr>
          <p:cNvSpPr txBox="1">
            <a:spLocks/>
          </p:cNvSpPr>
          <p:nvPr/>
        </p:nvSpPr>
        <p:spPr>
          <a:xfrm>
            <a:off x="6885931" y="6405056"/>
            <a:ext cx="4925712" cy="356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67CBF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Photo Credit: Facilitation Workshop at KISE</a:t>
            </a:r>
            <a:endParaRPr kumimoji="0" lang="en-CA" sz="1000" b="0" i="0" u="none" strike="noStrike" kern="1200" cap="none" spc="0" normalizeH="0" baseline="0" noProof="0" dirty="0">
              <a:ln>
                <a:noFill/>
              </a:ln>
              <a:solidFill>
                <a:srgbClr val="467CBF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74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4D3E007-E155-E954-DF84-D1EBD6C197C4}"/>
              </a:ext>
            </a:extLst>
          </p:cNvPr>
          <p:cNvGrpSpPr/>
          <p:nvPr/>
        </p:nvGrpSpPr>
        <p:grpSpPr>
          <a:xfrm>
            <a:off x="5084776" y="545235"/>
            <a:ext cx="6285188" cy="2696677"/>
            <a:chOff x="5860175" y="1117969"/>
            <a:chExt cx="5744684" cy="271303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D29F2AB-4FDC-827A-91AC-465FEF811A65}"/>
                </a:ext>
              </a:extLst>
            </p:cNvPr>
            <p:cNvSpPr/>
            <p:nvPr/>
          </p:nvSpPr>
          <p:spPr>
            <a:xfrm>
              <a:off x="5860175" y="1529311"/>
              <a:ext cx="5744684" cy="2301694"/>
            </a:xfrm>
            <a:custGeom>
              <a:avLst/>
              <a:gdLst>
                <a:gd name="connsiteX0" fmla="*/ 0 w 5744684"/>
                <a:gd name="connsiteY0" fmla="*/ 0 h 2513700"/>
                <a:gd name="connsiteX1" fmla="*/ 5744684 w 5744684"/>
                <a:gd name="connsiteY1" fmla="*/ 0 h 2513700"/>
                <a:gd name="connsiteX2" fmla="*/ 5744684 w 5744684"/>
                <a:gd name="connsiteY2" fmla="*/ 2513700 h 2513700"/>
                <a:gd name="connsiteX3" fmla="*/ 0 w 5744684"/>
                <a:gd name="connsiteY3" fmla="*/ 2513700 h 2513700"/>
                <a:gd name="connsiteX4" fmla="*/ 0 w 5744684"/>
                <a:gd name="connsiteY4" fmla="*/ 0 h 251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44684" h="2513700">
                  <a:moveTo>
                    <a:pt x="0" y="0"/>
                  </a:moveTo>
                  <a:lnTo>
                    <a:pt x="5744684" y="0"/>
                  </a:lnTo>
                  <a:lnTo>
                    <a:pt x="5744684" y="2513700"/>
                  </a:lnTo>
                  <a:lnTo>
                    <a:pt x="0" y="2513700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463688"/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5851" tIns="437388" rIns="445851" bIns="149352" numCol="1" spcCol="1270" anchor="t" anchorCtr="0">
              <a:noAutofit/>
            </a:bodyPr>
            <a:lstStyle/>
            <a:p>
              <a:pPr marL="469900" marR="372110" lvl="0" indent="-342900" algn="l" defTabSz="914400" rtl="0" eaLnBrk="1" fontAlgn="auto" latinLnBrk="0" hangingPunct="1">
                <a:lnSpc>
                  <a:spcPct val="107000"/>
                </a:lnSpc>
                <a:spcBef>
                  <a:spcPts val="795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sz="2000" dirty="0">
                  <a:effectLst/>
                  <a:ea typeface="Times New Roman" panose="02020603050405020304" pitchFamily="18" charset="0"/>
                </a:rPr>
                <a:t>‘…approaches that improve significantly upon the current state, and are scalable’</a:t>
              </a:r>
            </a:p>
            <a:p>
              <a:pPr marL="469900" marR="372110" lvl="0" indent="-342900" algn="l" defTabSz="914400" rtl="0" eaLnBrk="1" fontAlgn="auto" latinLnBrk="0" hangingPunct="1">
                <a:lnSpc>
                  <a:spcPct val="107000"/>
                </a:lnSpc>
                <a:spcBef>
                  <a:spcPts val="795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uLnTx/>
                  <a:uFillTx/>
                  <a:cs typeface="+mn-cs"/>
                </a:rPr>
                <a:t>…Institutionalisation</a:t>
              </a:r>
              <a:endPara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15D332-1026-5693-82A8-B3CB57577F62}"/>
                </a:ext>
              </a:extLst>
            </p:cNvPr>
            <p:cNvSpPr/>
            <p:nvPr/>
          </p:nvSpPr>
          <p:spPr>
            <a:xfrm>
              <a:off x="6147409" y="1117969"/>
              <a:ext cx="4021279" cy="619920"/>
            </a:xfrm>
            <a:custGeom>
              <a:avLst/>
              <a:gdLst>
                <a:gd name="connsiteX0" fmla="*/ 0 w 4021279"/>
                <a:gd name="connsiteY0" fmla="*/ 103322 h 619920"/>
                <a:gd name="connsiteX1" fmla="*/ 103322 w 4021279"/>
                <a:gd name="connsiteY1" fmla="*/ 0 h 619920"/>
                <a:gd name="connsiteX2" fmla="*/ 3917957 w 4021279"/>
                <a:gd name="connsiteY2" fmla="*/ 0 h 619920"/>
                <a:gd name="connsiteX3" fmla="*/ 4021279 w 4021279"/>
                <a:gd name="connsiteY3" fmla="*/ 103322 h 619920"/>
                <a:gd name="connsiteX4" fmla="*/ 4021279 w 4021279"/>
                <a:gd name="connsiteY4" fmla="*/ 516598 h 619920"/>
                <a:gd name="connsiteX5" fmla="*/ 3917957 w 4021279"/>
                <a:gd name="connsiteY5" fmla="*/ 619920 h 619920"/>
                <a:gd name="connsiteX6" fmla="*/ 103322 w 4021279"/>
                <a:gd name="connsiteY6" fmla="*/ 619920 h 619920"/>
                <a:gd name="connsiteX7" fmla="*/ 0 w 4021279"/>
                <a:gd name="connsiteY7" fmla="*/ 516598 h 619920"/>
                <a:gd name="connsiteX8" fmla="*/ 0 w 4021279"/>
                <a:gd name="connsiteY8" fmla="*/ 103322 h 61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21279" h="619920">
                  <a:moveTo>
                    <a:pt x="0" y="103322"/>
                  </a:moveTo>
                  <a:cubicBezTo>
                    <a:pt x="0" y="46259"/>
                    <a:pt x="46259" y="0"/>
                    <a:pt x="103322" y="0"/>
                  </a:cubicBezTo>
                  <a:lnTo>
                    <a:pt x="3917957" y="0"/>
                  </a:lnTo>
                  <a:cubicBezTo>
                    <a:pt x="3975020" y="0"/>
                    <a:pt x="4021279" y="46259"/>
                    <a:pt x="4021279" y="103322"/>
                  </a:cubicBezTo>
                  <a:lnTo>
                    <a:pt x="4021279" y="516598"/>
                  </a:lnTo>
                  <a:cubicBezTo>
                    <a:pt x="4021279" y="573661"/>
                    <a:pt x="3975020" y="619920"/>
                    <a:pt x="3917957" y="619920"/>
                  </a:cubicBezTo>
                  <a:lnTo>
                    <a:pt x="103322" y="619920"/>
                  </a:lnTo>
                  <a:cubicBezTo>
                    <a:pt x="46259" y="619920"/>
                    <a:pt x="0" y="573661"/>
                    <a:pt x="0" y="516598"/>
                  </a:cubicBezTo>
                  <a:lnTo>
                    <a:pt x="0" y="103322"/>
                  </a:lnTo>
                  <a:close/>
                </a:path>
              </a:pathLst>
            </a:custGeom>
            <a:solidFill>
              <a:srgbClr val="46368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257" tIns="30262" rIns="182257" bIns="30262" numCol="1" spcCol="1270" anchor="ctr" anchorCtr="0">
              <a:noAutofit/>
            </a:bodyPr>
            <a:lstStyle/>
            <a:p>
              <a:pPr marL="0" marR="0" lvl="0" indent="0" algn="l" defTabSz="9334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rPr>
                <a:t>Innovation</a:t>
              </a:r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C0C91F-6845-A4FD-649E-6FFA3190184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4880473" cy="6858001"/>
          </a:xfrm>
          <a:prstGeom prst="rect">
            <a:avLst/>
          </a:prstGeom>
          <a:solidFill>
            <a:srgbClr val="467CBF"/>
          </a:solidFill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Some key 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concepts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DDC136-C37F-219F-2B50-BABFA5E6C7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47860" cy="1221409"/>
          </a:xfrm>
          <a:prstGeom prst="rect">
            <a:avLst/>
          </a:prstGeom>
        </p:spPr>
      </p:pic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2D284A16-29FC-6029-C591-FB28643527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291" y="3394313"/>
            <a:ext cx="4489976" cy="3367482"/>
          </a:xfrm>
          <a:prstGeom prst="rect">
            <a:avLst/>
          </a:prstGeom>
        </p:spPr>
      </p:pic>
      <p:pic>
        <p:nvPicPr>
          <p:cNvPr id="10" name="Picture 9" descr="A group of people sitting around a table&#10;&#10;Description automatically generated with medium confidence">
            <a:extLst>
              <a:ext uri="{FF2B5EF4-FFF2-40B4-BE49-F238E27FC236}">
                <a16:creationId xmlns:a16="http://schemas.microsoft.com/office/drawing/2014/main" id="{D87B0953-4855-8484-2640-991AC9C5BE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860494" cy="3241912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A5B6A837-3596-EB59-C0AB-D045B781F1CE}"/>
              </a:ext>
            </a:extLst>
          </p:cNvPr>
          <p:cNvSpPr txBox="1">
            <a:spLocks/>
          </p:cNvSpPr>
          <p:nvPr/>
        </p:nvSpPr>
        <p:spPr>
          <a:xfrm>
            <a:off x="6950585" y="6501261"/>
            <a:ext cx="4925712" cy="356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67CBF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Photo Credit: </a:t>
            </a:r>
            <a:r>
              <a:rPr lang="en-US" sz="1000" dirty="0">
                <a:solidFill>
                  <a:srgbClr val="467CBF"/>
                </a:solidFill>
                <a:latin typeface="Calibri" panose="020F0502020204030204"/>
                <a:cs typeface="Arial" panose="020B0604020202020204" pitchFamily="34" charset="0"/>
              </a:rPr>
              <a:t>Green Teacher, Nigeria</a:t>
            </a:r>
            <a:endParaRPr kumimoji="0" lang="en-CA" sz="1000" b="0" i="0" u="none" strike="noStrike" kern="1200" cap="none" spc="0" normalizeH="0" baseline="0" noProof="0" dirty="0">
              <a:ln>
                <a:noFill/>
              </a:ln>
              <a:solidFill>
                <a:srgbClr val="467CBF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80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F335CB8-92CC-76DF-D224-E6777F8C4CF9}"/>
              </a:ext>
            </a:extLst>
          </p:cNvPr>
          <p:cNvGrpSpPr/>
          <p:nvPr/>
        </p:nvGrpSpPr>
        <p:grpSpPr>
          <a:xfrm>
            <a:off x="5860176" y="3778828"/>
            <a:ext cx="5744684" cy="2758334"/>
            <a:chOff x="5860175" y="4366118"/>
            <a:chExt cx="5744684" cy="474284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FA55372-25E7-1A47-AB4C-791839044FEF}"/>
                </a:ext>
              </a:extLst>
            </p:cNvPr>
            <p:cNvSpPr/>
            <p:nvPr/>
          </p:nvSpPr>
          <p:spPr>
            <a:xfrm>
              <a:off x="5860175" y="4796449"/>
              <a:ext cx="5744684" cy="4312513"/>
            </a:xfrm>
            <a:custGeom>
              <a:avLst/>
              <a:gdLst>
                <a:gd name="connsiteX0" fmla="*/ 0 w 5744684"/>
                <a:gd name="connsiteY0" fmla="*/ 0 h 765450"/>
                <a:gd name="connsiteX1" fmla="*/ 5744684 w 5744684"/>
                <a:gd name="connsiteY1" fmla="*/ 0 h 765450"/>
                <a:gd name="connsiteX2" fmla="*/ 5744684 w 5744684"/>
                <a:gd name="connsiteY2" fmla="*/ 765450 h 765450"/>
                <a:gd name="connsiteX3" fmla="*/ 0 w 5744684"/>
                <a:gd name="connsiteY3" fmla="*/ 765450 h 765450"/>
                <a:gd name="connsiteX4" fmla="*/ 0 w 5744684"/>
                <a:gd name="connsiteY4" fmla="*/ 0 h 76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44684" h="765450">
                  <a:moveTo>
                    <a:pt x="0" y="0"/>
                  </a:moveTo>
                  <a:lnTo>
                    <a:pt x="5744684" y="0"/>
                  </a:lnTo>
                  <a:lnTo>
                    <a:pt x="5744684" y="765450"/>
                  </a:lnTo>
                  <a:lnTo>
                    <a:pt x="0" y="765450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1"/>
              </a:solidFill>
            </a:ln>
          </p:spPr>
          <p:style>
            <a:lnRef idx="2">
              <a:schemeClr val="accent5">
                <a:hueOff val="-6758543"/>
                <a:satOff val="-17419"/>
                <a:lumOff val="-11765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5851" tIns="374904" rIns="445851" bIns="128016" numCol="1" spcCol="1270" anchor="t" anchorCtr="0">
              <a:noAutofit/>
            </a:bodyPr>
            <a:lstStyle/>
            <a:p>
              <a:pPr marL="171450" marR="0" lvl="1" indent="-171450" algn="l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lang="en-CA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Teacher autonomy</a:t>
              </a:r>
            </a:p>
            <a:p>
              <a:pPr marL="171450" marR="0" lvl="1" indent="-171450" algn="l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Setting goals, identifying learning opportunities, and evaluating own progress </a:t>
              </a:r>
            </a:p>
            <a:p>
              <a:pPr marL="171450" marR="0" lvl="1" indent="-171450" algn="l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More empowered and motivated teaching workforce</a:t>
              </a:r>
              <a:endParaRPr lang="en-CA" sz="2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B754F4D-4588-589B-BA5F-242BC739823B}"/>
                </a:ext>
              </a:extLst>
            </p:cNvPr>
            <p:cNvSpPr/>
            <p:nvPr/>
          </p:nvSpPr>
          <p:spPr>
            <a:xfrm>
              <a:off x="6008864" y="4366118"/>
              <a:ext cx="4021279" cy="860662"/>
            </a:xfrm>
            <a:custGeom>
              <a:avLst/>
              <a:gdLst>
                <a:gd name="connsiteX0" fmla="*/ 0 w 4021279"/>
                <a:gd name="connsiteY0" fmla="*/ 88562 h 531360"/>
                <a:gd name="connsiteX1" fmla="*/ 88562 w 4021279"/>
                <a:gd name="connsiteY1" fmla="*/ 0 h 531360"/>
                <a:gd name="connsiteX2" fmla="*/ 3932717 w 4021279"/>
                <a:gd name="connsiteY2" fmla="*/ 0 h 531360"/>
                <a:gd name="connsiteX3" fmla="*/ 4021279 w 4021279"/>
                <a:gd name="connsiteY3" fmla="*/ 88562 h 531360"/>
                <a:gd name="connsiteX4" fmla="*/ 4021279 w 4021279"/>
                <a:gd name="connsiteY4" fmla="*/ 442798 h 531360"/>
                <a:gd name="connsiteX5" fmla="*/ 3932717 w 4021279"/>
                <a:gd name="connsiteY5" fmla="*/ 531360 h 531360"/>
                <a:gd name="connsiteX6" fmla="*/ 88562 w 4021279"/>
                <a:gd name="connsiteY6" fmla="*/ 531360 h 531360"/>
                <a:gd name="connsiteX7" fmla="*/ 0 w 4021279"/>
                <a:gd name="connsiteY7" fmla="*/ 442798 h 531360"/>
                <a:gd name="connsiteX8" fmla="*/ 0 w 4021279"/>
                <a:gd name="connsiteY8" fmla="*/ 88562 h 531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21279" h="531360">
                  <a:moveTo>
                    <a:pt x="0" y="88562"/>
                  </a:moveTo>
                  <a:cubicBezTo>
                    <a:pt x="0" y="39651"/>
                    <a:pt x="39651" y="0"/>
                    <a:pt x="88562" y="0"/>
                  </a:cubicBezTo>
                  <a:lnTo>
                    <a:pt x="3932717" y="0"/>
                  </a:lnTo>
                  <a:cubicBezTo>
                    <a:pt x="3981628" y="0"/>
                    <a:pt x="4021279" y="39651"/>
                    <a:pt x="4021279" y="88562"/>
                  </a:cubicBezTo>
                  <a:lnTo>
                    <a:pt x="4021279" y="442798"/>
                  </a:lnTo>
                  <a:cubicBezTo>
                    <a:pt x="4021279" y="491709"/>
                    <a:pt x="3981628" y="531360"/>
                    <a:pt x="3932717" y="531360"/>
                  </a:cubicBezTo>
                  <a:lnTo>
                    <a:pt x="88562" y="531360"/>
                  </a:lnTo>
                  <a:cubicBezTo>
                    <a:pt x="39651" y="531360"/>
                    <a:pt x="0" y="491709"/>
                    <a:pt x="0" y="442798"/>
                  </a:cubicBezTo>
                  <a:lnTo>
                    <a:pt x="0" y="88562"/>
                  </a:lnTo>
                  <a:close/>
                </a:path>
              </a:pathLst>
            </a:custGeom>
            <a:solidFill>
              <a:srgbClr val="8193D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758543"/>
                <a:satOff val="-17419"/>
                <a:lumOff val="-11765"/>
                <a:alphaOff val="0"/>
              </a:schemeClr>
            </a:fillRef>
            <a:effectRef idx="0">
              <a:schemeClr val="accent5">
                <a:hueOff val="-6758543"/>
                <a:satOff val="-17419"/>
                <a:lumOff val="-117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934" tIns="25939" rIns="177934" bIns="25939" numCol="1" spcCol="1270" anchor="ctr" anchorCtr="0">
              <a:noAutofit/>
            </a:bodyPr>
            <a:lstStyle/>
            <a:p>
              <a:pPr marL="0" marR="0" lvl="0" indent="0" algn="l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rPr>
                <a:t>Self-Directed Learning </a:t>
              </a:r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C0C91F-6845-A4FD-649E-6FFA31901841}"/>
              </a:ext>
            </a:extLst>
          </p:cNvPr>
          <p:cNvSpPr txBox="1">
            <a:spLocks/>
          </p:cNvSpPr>
          <p:nvPr/>
        </p:nvSpPr>
        <p:spPr>
          <a:xfrm>
            <a:off x="-56865" y="0"/>
            <a:ext cx="4880473" cy="6858001"/>
          </a:xfrm>
          <a:prstGeom prst="rect">
            <a:avLst/>
          </a:prstGeom>
          <a:solidFill>
            <a:srgbClr val="467CBF"/>
          </a:solidFill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Some key 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concepts</a:t>
            </a:r>
          </a:p>
        </p:txBody>
      </p:sp>
      <p:pic>
        <p:nvPicPr>
          <p:cNvPr id="19" name="Picture 18" descr="Two people looking at a computer">
            <a:extLst>
              <a:ext uri="{FF2B5EF4-FFF2-40B4-BE49-F238E27FC236}">
                <a16:creationId xmlns:a16="http://schemas.microsoft.com/office/drawing/2014/main" id="{E8DA557F-59BC-7566-5C43-E3D56E022D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6865" y="0"/>
            <a:ext cx="4880473" cy="3543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DDC136-C37F-219F-2B50-BABFA5E6C7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47860" cy="122140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3F321DC-66F5-FD69-D6B9-052954B900BE}"/>
              </a:ext>
            </a:extLst>
          </p:cNvPr>
          <p:cNvGrpSpPr/>
          <p:nvPr/>
        </p:nvGrpSpPr>
        <p:grpSpPr>
          <a:xfrm>
            <a:off x="5860176" y="139419"/>
            <a:ext cx="5744684" cy="3543299"/>
            <a:chOff x="5936375" y="1597815"/>
            <a:chExt cx="5744684" cy="317683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15671B-F494-6163-CCFD-212A3AB5A2AE}"/>
                </a:ext>
              </a:extLst>
            </p:cNvPr>
            <p:cNvSpPr/>
            <p:nvPr/>
          </p:nvSpPr>
          <p:spPr>
            <a:xfrm>
              <a:off x="5936375" y="2060325"/>
              <a:ext cx="5744684" cy="2714326"/>
            </a:xfrm>
            <a:custGeom>
              <a:avLst/>
              <a:gdLst>
                <a:gd name="connsiteX0" fmla="*/ 0 w 5744684"/>
                <a:gd name="connsiteY0" fmla="*/ 0 h 1190700"/>
                <a:gd name="connsiteX1" fmla="*/ 5744684 w 5744684"/>
                <a:gd name="connsiteY1" fmla="*/ 0 h 1190700"/>
                <a:gd name="connsiteX2" fmla="*/ 5744684 w 5744684"/>
                <a:gd name="connsiteY2" fmla="*/ 1190700 h 1190700"/>
                <a:gd name="connsiteX3" fmla="*/ 0 w 5744684"/>
                <a:gd name="connsiteY3" fmla="*/ 1190700 h 1190700"/>
                <a:gd name="connsiteX4" fmla="*/ 0 w 5744684"/>
                <a:gd name="connsiteY4" fmla="*/ 0 h 11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44684" h="1190700">
                  <a:moveTo>
                    <a:pt x="0" y="0"/>
                  </a:moveTo>
                  <a:lnTo>
                    <a:pt x="5744684" y="0"/>
                  </a:lnTo>
                  <a:lnTo>
                    <a:pt x="5744684" y="1190700"/>
                  </a:lnTo>
                  <a:lnTo>
                    <a:pt x="0" y="1190700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6E6F6E"/>
              </a:solidFill>
            </a:ln>
          </p:spPr>
          <p:style>
            <a:lnRef idx="2">
              <a:schemeClr val="accent5">
                <a:hueOff val="-6758543"/>
                <a:satOff val="-17419"/>
                <a:lumOff val="-11765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5851" tIns="437388" rIns="445851" bIns="149352" numCol="1" spcCol="1270" anchor="t" anchorCtr="0">
              <a:noAutofit/>
            </a:bodyPr>
            <a:lstStyle/>
            <a:p>
              <a:pPr marL="228600" marR="0" lvl="1" indent="-228600" algn="l" defTabSz="9334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Dynamic learning environment</a:t>
              </a:r>
            </a:p>
            <a:p>
              <a:pPr marL="228600" marR="0" lvl="1" indent="-228600" algn="l" defTabSz="9334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Importance of networks and connections in the learning process</a:t>
              </a:r>
            </a:p>
            <a:p>
              <a:pPr marL="228600" marR="0" lvl="1" indent="-228600" algn="l" defTabSz="9334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Teachers can adapt to rapidly changing educational landscapes</a:t>
              </a:r>
              <a:endParaRPr lang="en-CA" sz="2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4DF8129-97D5-84E7-380C-A1F5DE59BFAA}"/>
                </a:ext>
              </a:extLst>
            </p:cNvPr>
            <p:cNvSpPr/>
            <p:nvPr/>
          </p:nvSpPr>
          <p:spPr>
            <a:xfrm>
              <a:off x="6223609" y="1597815"/>
              <a:ext cx="4021279" cy="619920"/>
            </a:xfrm>
            <a:custGeom>
              <a:avLst/>
              <a:gdLst>
                <a:gd name="connsiteX0" fmla="*/ 0 w 4021279"/>
                <a:gd name="connsiteY0" fmla="*/ 103322 h 619920"/>
                <a:gd name="connsiteX1" fmla="*/ 103322 w 4021279"/>
                <a:gd name="connsiteY1" fmla="*/ 0 h 619920"/>
                <a:gd name="connsiteX2" fmla="*/ 3917957 w 4021279"/>
                <a:gd name="connsiteY2" fmla="*/ 0 h 619920"/>
                <a:gd name="connsiteX3" fmla="*/ 4021279 w 4021279"/>
                <a:gd name="connsiteY3" fmla="*/ 103322 h 619920"/>
                <a:gd name="connsiteX4" fmla="*/ 4021279 w 4021279"/>
                <a:gd name="connsiteY4" fmla="*/ 516598 h 619920"/>
                <a:gd name="connsiteX5" fmla="*/ 3917957 w 4021279"/>
                <a:gd name="connsiteY5" fmla="*/ 619920 h 619920"/>
                <a:gd name="connsiteX6" fmla="*/ 103322 w 4021279"/>
                <a:gd name="connsiteY6" fmla="*/ 619920 h 619920"/>
                <a:gd name="connsiteX7" fmla="*/ 0 w 4021279"/>
                <a:gd name="connsiteY7" fmla="*/ 516598 h 619920"/>
                <a:gd name="connsiteX8" fmla="*/ 0 w 4021279"/>
                <a:gd name="connsiteY8" fmla="*/ 103322 h 61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21279" h="619920">
                  <a:moveTo>
                    <a:pt x="0" y="103322"/>
                  </a:moveTo>
                  <a:cubicBezTo>
                    <a:pt x="0" y="46259"/>
                    <a:pt x="46259" y="0"/>
                    <a:pt x="103322" y="0"/>
                  </a:cubicBezTo>
                  <a:lnTo>
                    <a:pt x="3917957" y="0"/>
                  </a:lnTo>
                  <a:cubicBezTo>
                    <a:pt x="3975020" y="0"/>
                    <a:pt x="4021279" y="46259"/>
                    <a:pt x="4021279" y="103322"/>
                  </a:cubicBezTo>
                  <a:lnTo>
                    <a:pt x="4021279" y="516598"/>
                  </a:lnTo>
                  <a:cubicBezTo>
                    <a:pt x="4021279" y="573661"/>
                    <a:pt x="3975020" y="619920"/>
                    <a:pt x="3917957" y="619920"/>
                  </a:cubicBezTo>
                  <a:lnTo>
                    <a:pt x="103322" y="619920"/>
                  </a:lnTo>
                  <a:cubicBezTo>
                    <a:pt x="46259" y="619920"/>
                    <a:pt x="0" y="573661"/>
                    <a:pt x="0" y="516598"/>
                  </a:cubicBezTo>
                  <a:lnTo>
                    <a:pt x="0" y="103322"/>
                  </a:lnTo>
                  <a:close/>
                </a:path>
              </a:pathLst>
            </a:custGeom>
            <a:solidFill>
              <a:srgbClr val="6E6F6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-6758543"/>
                <a:satOff val="-17419"/>
                <a:lumOff val="-117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257" tIns="30262" rIns="182257" bIns="30262" numCol="1" spcCol="1270" anchor="ctr" anchorCtr="0">
              <a:noAutofit/>
            </a:bodyPr>
            <a:lstStyle/>
            <a:p>
              <a:pPr marL="0" marR="0" lvl="0" indent="0" algn="l" defTabSz="9334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rPr>
                <a:t>Connectivism</a:t>
              </a:r>
              <a:endParaRPr kumimoji="0" lang="en-CA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C6717390-759F-191A-F3AE-5B7CB06D59EC}"/>
              </a:ext>
            </a:extLst>
          </p:cNvPr>
          <p:cNvSpPr txBox="1">
            <a:spLocks/>
          </p:cNvSpPr>
          <p:nvPr/>
        </p:nvSpPr>
        <p:spPr>
          <a:xfrm>
            <a:off x="-877504" y="3250639"/>
            <a:ext cx="4925712" cy="356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Photo Credit: Jean Bosco – ITL Course</a:t>
            </a:r>
            <a:endParaRPr kumimoji="0" lang="en-CA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007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4D3E007-E155-E954-DF84-D1EBD6C197C4}"/>
              </a:ext>
            </a:extLst>
          </p:cNvPr>
          <p:cNvGrpSpPr/>
          <p:nvPr/>
        </p:nvGrpSpPr>
        <p:grpSpPr>
          <a:xfrm>
            <a:off x="5084776" y="417487"/>
            <a:ext cx="6285188" cy="5700924"/>
            <a:chOff x="5860175" y="989446"/>
            <a:chExt cx="5744684" cy="5735509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D29F2AB-4FDC-827A-91AC-465FEF811A65}"/>
                </a:ext>
              </a:extLst>
            </p:cNvPr>
            <p:cNvSpPr/>
            <p:nvPr/>
          </p:nvSpPr>
          <p:spPr>
            <a:xfrm>
              <a:off x="5860175" y="1529310"/>
              <a:ext cx="5744684" cy="5195645"/>
            </a:xfrm>
            <a:custGeom>
              <a:avLst/>
              <a:gdLst>
                <a:gd name="connsiteX0" fmla="*/ 0 w 5744684"/>
                <a:gd name="connsiteY0" fmla="*/ 0 h 2513700"/>
                <a:gd name="connsiteX1" fmla="*/ 5744684 w 5744684"/>
                <a:gd name="connsiteY1" fmla="*/ 0 h 2513700"/>
                <a:gd name="connsiteX2" fmla="*/ 5744684 w 5744684"/>
                <a:gd name="connsiteY2" fmla="*/ 2513700 h 2513700"/>
                <a:gd name="connsiteX3" fmla="*/ 0 w 5744684"/>
                <a:gd name="connsiteY3" fmla="*/ 2513700 h 2513700"/>
                <a:gd name="connsiteX4" fmla="*/ 0 w 5744684"/>
                <a:gd name="connsiteY4" fmla="*/ 0 h 251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44684" h="2513700">
                  <a:moveTo>
                    <a:pt x="0" y="0"/>
                  </a:moveTo>
                  <a:lnTo>
                    <a:pt x="5744684" y="0"/>
                  </a:lnTo>
                  <a:lnTo>
                    <a:pt x="5744684" y="2513700"/>
                  </a:lnTo>
                  <a:lnTo>
                    <a:pt x="0" y="2513700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463688"/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5851" tIns="437388" rIns="445851" bIns="149352" numCol="1" spcCol="1270" anchor="t" anchorCtr="0">
              <a:noAutofit/>
            </a:bodyPr>
            <a:lstStyle/>
            <a:p>
              <a:pPr marL="469900" marR="372110" lvl="0" indent="-342900" algn="l" defTabSz="914400" rtl="0" eaLnBrk="1" fontAlgn="auto" latinLnBrk="0" hangingPunct="1">
                <a:lnSpc>
                  <a:spcPct val="107000"/>
                </a:lnSpc>
                <a:spcBef>
                  <a:spcPts val="795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Also known as ‘MOOCs’</a:t>
              </a:r>
            </a:p>
            <a:p>
              <a:pPr marL="469900" marR="372110" indent="-342900">
                <a:lnSpc>
                  <a:spcPct val="107000"/>
                </a:lnSpc>
                <a:spcBef>
                  <a:spcPts val="795"/>
                </a:spcBef>
                <a:buFont typeface="Arial" panose="020B0604020202020204" pitchFamily="34" charset="0"/>
                <a:buChar char="•"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MOOCs provide access to high-quality resources</a:t>
              </a:r>
            </a:p>
            <a:p>
              <a:pPr marL="469900" marR="372110" indent="-342900">
                <a:lnSpc>
                  <a:spcPct val="107000"/>
                </a:lnSpc>
                <a:spcBef>
                  <a:spcPts val="795"/>
                </a:spcBef>
                <a:buFont typeface="Arial" panose="020B0604020202020204" pitchFamily="34" charset="0"/>
                <a:buChar char="•"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Can offer teachers access to educational content from renowned institutions and experts worldwide</a:t>
              </a:r>
            </a:p>
            <a:p>
              <a:pPr marL="469900" marR="372110" indent="-342900">
                <a:lnSpc>
                  <a:spcPct val="107000"/>
                </a:lnSpc>
                <a:spcBef>
                  <a:spcPts val="795"/>
                </a:spcBef>
                <a:buFont typeface="Arial" panose="020B0604020202020204" pitchFamily="34" charset="0"/>
                <a:buChar char="•"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MOOCs propagate global best practices, enhancing the quality of teaching in the region</a:t>
              </a:r>
            </a:p>
            <a:p>
              <a:pPr marL="469900" marR="372110" indent="-342900">
                <a:lnSpc>
                  <a:spcPct val="107000"/>
                </a:lnSpc>
                <a:spcBef>
                  <a:spcPts val="795"/>
                </a:spcBef>
                <a:buFont typeface="Arial" panose="020B0604020202020204" pitchFamily="34" charset="0"/>
                <a:buChar char="•"/>
                <a:defRPr/>
              </a:pPr>
              <a:r>
                <a:rPr lang="en-US" sz="2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</a:rPr>
                <a:t>Example: Use of MOOCs by National Teaching Council of Ghana</a:t>
              </a:r>
              <a:endParaRPr lang="en-CA" sz="2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endParaRPr>
            </a:p>
            <a:p>
              <a:pPr marL="469900" marR="372110" lvl="0" indent="-342900" algn="l" defTabSz="914400" rtl="0" eaLnBrk="1" fontAlgn="auto" latinLnBrk="0" hangingPunct="1">
                <a:lnSpc>
                  <a:spcPct val="107000"/>
                </a:lnSpc>
                <a:spcBef>
                  <a:spcPts val="795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15D332-1026-5693-82A8-B3CB57577F62}"/>
                </a:ext>
              </a:extLst>
            </p:cNvPr>
            <p:cNvSpPr/>
            <p:nvPr/>
          </p:nvSpPr>
          <p:spPr>
            <a:xfrm>
              <a:off x="6165844" y="989446"/>
              <a:ext cx="4793320" cy="619920"/>
            </a:xfrm>
            <a:custGeom>
              <a:avLst/>
              <a:gdLst>
                <a:gd name="connsiteX0" fmla="*/ 0 w 4021279"/>
                <a:gd name="connsiteY0" fmla="*/ 103322 h 619920"/>
                <a:gd name="connsiteX1" fmla="*/ 103322 w 4021279"/>
                <a:gd name="connsiteY1" fmla="*/ 0 h 619920"/>
                <a:gd name="connsiteX2" fmla="*/ 3917957 w 4021279"/>
                <a:gd name="connsiteY2" fmla="*/ 0 h 619920"/>
                <a:gd name="connsiteX3" fmla="*/ 4021279 w 4021279"/>
                <a:gd name="connsiteY3" fmla="*/ 103322 h 619920"/>
                <a:gd name="connsiteX4" fmla="*/ 4021279 w 4021279"/>
                <a:gd name="connsiteY4" fmla="*/ 516598 h 619920"/>
                <a:gd name="connsiteX5" fmla="*/ 3917957 w 4021279"/>
                <a:gd name="connsiteY5" fmla="*/ 619920 h 619920"/>
                <a:gd name="connsiteX6" fmla="*/ 103322 w 4021279"/>
                <a:gd name="connsiteY6" fmla="*/ 619920 h 619920"/>
                <a:gd name="connsiteX7" fmla="*/ 0 w 4021279"/>
                <a:gd name="connsiteY7" fmla="*/ 516598 h 619920"/>
                <a:gd name="connsiteX8" fmla="*/ 0 w 4021279"/>
                <a:gd name="connsiteY8" fmla="*/ 103322 h 61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21279" h="619920">
                  <a:moveTo>
                    <a:pt x="0" y="103322"/>
                  </a:moveTo>
                  <a:cubicBezTo>
                    <a:pt x="0" y="46259"/>
                    <a:pt x="46259" y="0"/>
                    <a:pt x="103322" y="0"/>
                  </a:cubicBezTo>
                  <a:lnTo>
                    <a:pt x="3917957" y="0"/>
                  </a:lnTo>
                  <a:cubicBezTo>
                    <a:pt x="3975020" y="0"/>
                    <a:pt x="4021279" y="46259"/>
                    <a:pt x="4021279" y="103322"/>
                  </a:cubicBezTo>
                  <a:lnTo>
                    <a:pt x="4021279" y="516598"/>
                  </a:lnTo>
                  <a:cubicBezTo>
                    <a:pt x="4021279" y="573661"/>
                    <a:pt x="3975020" y="619920"/>
                    <a:pt x="3917957" y="619920"/>
                  </a:cubicBezTo>
                  <a:lnTo>
                    <a:pt x="103322" y="619920"/>
                  </a:lnTo>
                  <a:cubicBezTo>
                    <a:pt x="46259" y="619920"/>
                    <a:pt x="0" y="573661"/>
                    <a:pt x="0" y="516598"/>
                  </a:cubicBezTo>
                  <a:lnTo>
                    <a:pt x="0" y="103322"/>
                  </a:lnTo>
                  <a:close/>
                </a:path>
              </a:pathLst>
            </a:custGeom>
            <a:solidFill>
              <a:srgbClr val="46368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257" tIns="30262" rIns="182257" bIns="30262" numCol="1" spcCol="1270" anchor="ctr" anchorCtr="0">
              <a:noAutofit/>
            </a:bodyPr>
            <a:lstStyle/>
            <a:p>
              <a:pPr marL="0" marR="0" lvl="0" indent="0" algn="l" defTabSz="9334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rPr>
                <a:t>Massive Open Online Courses</a:t>
              </a:r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C0C91F-6845-A4FD-649E-6FFA3190184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4880473" cy="6858001"/>
          </a:xfrm>
          <a:prstGeom prst="rect">
            <a:avLst/>
          </a:prstGeom>
          <a:solidFill>
            <a:srgbClr val="467CBF"/>
          </a:solidFill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Some key 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concepts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DDC136-C37F-219F-2B50-BABFA5E6C7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47860" cy="1221409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A5B6A837-3596-EB59-C0AB-D045B781F1CE}"/>
              </a:ext>
            </a:extLst>
          </p:cNvPr>
          <p:cNvSpPr txBox="1">
            <a:spLocks/>
          </p:cNvSpPr>
          <p:nvPr/>
        </p:nvSpPr>
        <p:spPr>
          <a:xfrm>
            <a:off x="6950585" y="6501261"/>
            <a:ext cx="4925712" cy="356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67CBF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Photo Credit: NTC Ghana</a:t>
            </a:r>
            <a:endParaRPr kumimoji="0" lang="en-CA" sz="1000" b="0" i="0" u="none" strike="noStrike" kern="1200" cap="none" spc="0" normalizeH="0" baseline="0" noProof="0" dirty="0">
              <a:ln>
                <a:noFill/>
              </a:ln>
              <a:solidFill>
                <a:srgbClr val="467CBF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12" descr="A group of people wearing face masks sitting at a table with laptops and water bottles&#10;&#10;Description automatically generated with medium confidence">
            <a:extLst>
              <a:ext uri="{FF2B5EF4-FFF2-40B4-BE49-F238E27FC236}">
                <a16:creationId xmlns:a16="http://schemas.microsoft.com/office/drawing/2014/main" id="{CD21CB12-6234-3BC4-A38B-F205740A3C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60" y="1"/>
            <a:ext cx="4861112" cy="486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08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C0C91F-6845-A4FD-649E-6FFA3190184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4880473" cy="6858001"/>
          </a:xfrm>
          <a:prstGeom prst="rect">
            <a:avLst/>
          </a:prstGeom>
          <a:solidFill>
            <a:srgbClr val="467CBF"/>
          </a:solidFill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440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440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4400" dirty="0">
              <a:solidFill>
                <a:srgbClr val="FFFFFF"/>
              </a:solidFill>
              <a:latin typeface="Palatino Linotype" panose="0204050205050503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Data   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AA803B4-FD51-B335-1043-6BB12F3FED54}"/>
              </a:ext>
            </a:extLst>
          </p:cNvPr>
          <p:cNvSpPr txBox="1">
            <a:spLocks/>
          </p:cNvSpPr>
          <p:nvPr/>
        </p:nvSpPr>
        <p:spPr>
          <a:xfrm>
            <a:off x="6885931" y="6405056"/>
            <a:ext cx="4925712" cy="356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67CBF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Photo Credit: NTI, Nigeria</a:t>
            </a:r>
            <a:endParaRPr kumimoji="0" lang="en-CA" sz="1000" b="0" i="0" u="none" strike="noStrike" kern="1200" cap="none" spc="0" normalizeH="0" baseline="0" noProof="0" dirty="0">
              <a:ln>
                <a:noFill/>
              </a:ln>
              <a:solidFill>
                <a:srgbClr val="467CBF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DDC136-C37F-219F-2B50-BABFA5E6C7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47860" cy="122140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FF6584B2-13EA-B69B-55B8-E24286087120}"/>
              </a:ext>
            </a:extLst>
          </p:cNvPr>
          <p:cNvGrpSpPr/>
          <p:nvPr/>
        </p:nvGrpSpPr>
        <p:grpSpPr>
          <a:xfrm>
            <a:off x="5260700" y="688973"/>
            <a:ext cx="6931300" cy="5510831"/>
            <a:chOff x="5131391" y="129560"/>
            <a:chExt cx="6931300" cy="551083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C627058-7D7E-DE38-8774-122330574391}"/>
                </a:ext>
              </a:extLst>
            </p:cNvPr>
            <p:cNvGrpSpPr/>
            <p:nvPr/>
          </p:nvGrpSpPr>
          <p:grpSpPr>
            <a:xfrm>
              <a:off x="5131391" y="129560"/>
              <a:ext cx="6192391" cy="1446550"/>
              <a:chOff x="155955" y="3775684"/>
              <a:chExt cx="6218644" cy="1446550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35C6659-D569-DBD7-747E-DFD630ECBBC1}"/>
                  </a:ext>
                </a:extLst>
              </p:cNvPr>
              <p:cNvSpPr/>
              <p:nvPr/>
            </p:nvSpPr>
            <p:spPr>
              <a:xfrm>
                <a:off x="1074330" y="3775684"/>
                <a:ext cx="5300269" cy="1446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sz="2800" i="0" u="none" strike="noStrike" kern="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cs typeface="Arial" panose="020B0604020202020204" pitchFamily="34" charset="0"/>
                  </a:rPr>
                  <a:t>Data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Gathered from MOOC platform: Course evaluation, enrolment figures, completion and participation</a:t>
                </a:r>
                <a:endParaRPr kumimoji="0" lang="en-CA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982DB">
                      <a:lumMod val="75000"/>
                    </a:srgb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D52181CD-57BD-5D7B-15DB-9859D1AA4E97}"/>
                  </a:ext>
                </a:extLst>
              </p:cNvPr>
              <p:cNvSpPr/>
              <p:nvPr/>
            </p:nvSpPr>
            <p:spPr>
              <a:xfrm>
                <a:off x="155955" y="3775684"/>
                <a:ext cx="875554" cy="84077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chemeClr val="accent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400" i="0" u="none" strike="noStrike" kern="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</a:t>
                </a:r>
                <a:endParaRPr kumimoji="0" lang="en-US" sz="4400" b="1" i="0" u="none" strike="noStrike" kern="0" cap="none" spc="0" normalizeH="0" baseline="0" noProof="0" dirty="0">
                  <a:ln>
                    <a:noFill/>
                  </a:ln>
                  <a:solidFill>
                    <a:srgbClr val="7A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0DEAD9D-5797-18B9-FABC-481E35220BE3}"/>
                </a:ext>
              </a:extLst>
            </p:cNvPr>
            <p:cNvGrpSpPr/>
            <p:nvPr/>
          </p:nvGrpSpPr>
          <p:grpSpPr>
            <a:xfrm>
              <a:off x="5131391" y="1617800"/>
              <a:ext cx="6284753" cy="1138773"/>
              <a:chOff x="75584" y="-5949"/>
              <a:chExt cx="6284753" cy="1138773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CF44545-2DAA-C81E-E7B3-3F5164AF7870}"/>
                  </a:ext>
                </a:extLst>
              </p:cNvPr>
              <p:cNvSpPr/>
              <p:nvPr/>
            </p:nvSpPr>
            <p:spPr>
              <a:xfrm>
                <a:off x="1000754" y="-5949"/>
                <a:ext cx="5359583" cy="11387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sz="2800" i="0" u="none" strike="noStrike" kern="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cs typeface="Arial" panose="020B0604020202020204" pitchFamily="34" charset="0"/>
                  </a:rPr>
                  <a:t>Course</a:t>
                </a:r>
                <a:r>
                  <a:rPr kumimoji="0" lang="en-CA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A0000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 </a:t>
                </a:r>
                <a:r>
                  <a:rPr kumimoji="0" lang="en-CA" sz="2800" i="0" u="none" strike="noStrike" kern="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cs typeface="Arial" panose="020B0604020202020204" pitchFamily="34" charset="0"/>
                  </a:rPr>
                  <a:t>survey</a:t>
                </a:r>
                <a:endParaRPr kumimoji="0" lang="en-CA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7A0000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Common across courses, common format and layout for subsequent evaluations</a:t>
                </a:r>
                <a:endParaRPr kumimoji="0" lang="en-CA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982DB">
                      <a:lumMod val="75000"/>
                    </a:srgb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9C74AD4-9D7F-736A-1325-615CC945087C}"/>
                  </a:ext>
                </a:extLst>
              </p:cNvPr>
              <p:cNvSpPr/>
              <p:nvPr/>
            </p:nvSpPr>
            <p:spPr>
              <a:xfrm>
                <a:off x="75584" y="3660"/>
                <a:ext cx="875554" cy="84077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chemeClr val="accent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400" i="0" u="none" strike="noStrike" kern="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</a:t>
                </a:r>
                <a:r>
                  <a:rPr kumimoji="0" lang="en-US" sz="4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5A5ED">
                        <a:lumMod val="50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 </a:t>
                </a:r>
                <a:r>
                  <a:rPr kumimoji="0" lang="en-US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     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5BC3D1E-535A-E04E-1F47-896B003E2652}"/>
                </a:ext>
              </a:extLst>
            </p:cNvPr>
            <p:cNvGrpSpPr/>
            <p:nvPr/>
          </p:nvGrpSpPr>
          <p:grpSpPr>
            <a:xfrm>
              <a:off x="5131391" y="3313586"/>
              <a:ext cx="6931300" cy="1138773"/>
              <a:chOff x="8667457" y="2129773"/>
              <a:chExt cx="6931300" cy="1138773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6A2B953-DAF5-DB50-B242-0C725CF3C002}"/>
                  </a:ext>
                </a:extLst>
              </p:cNvPr>
              <p:cNvSpPr/>
              <p:nvPr/>
            </p:nvSpPr>
            <p:spPr>
              <a:xfrm>
                <a:off x="9585831" y="2129773"/>
                <a:ext cx="6012926" cy="11387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sz="2800" i="0" u="none" strike="noStrike" kern="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cs typeface="Arial" panose="020B0604020202020204" pitchFamily="34" charset="0"/>
                  </a:rPr>
                  <a:t>Longitudinal insights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Arbitrary anonymous identifiers in some instances for longitudinal insights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982DB">
                      <a:lumMod val="75000"/>
                    </a:srgb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62C97DE8-2552-7F8E-B1A4-B99D411DF718}"/>
                  </a:ext>
                </a:extLst>
              </p:cNvPr>
              <p:cNvSpPr/>
              <p:nvPr/>
            </p:nvSpPr>
            <p:spPr>
              <a:xfrm>
                <a:off x="8667457" y="2139555"/>
                <a:ext cx="875554" cy="84077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chemeClr val="accent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400" i="0" u="none" strike="noStrike" kern="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7185FE3-2EB9-1CAF-5BDE-C9ECC817554E}"/>
                </a:ext>
              </a:extLst>
            </p:cNvPr>
            <p:cNvGrpSpPr/>
            <p:nvPr/>
          </p:nvGrpSpPr>
          <p:grpSpPr>
            <a:xfrm>
              <a:off x="5134892" y="4763322"/>
              <a:ext cx="6419799" cy="877069"/>
              <a:chOff x="131990" y="2089265"/>
              <a:chExt cx="6419799" cy="877069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56852D0-521D-5B74-1B59-65446BF8ACE8}"/>
                  </a:ext>
                </a:extLst>
              </p:cNvPr>
              <p:cNvSpPr/>
              <p:nvPr/>
            </p:nvSpPr>
            <p:spPr>
              <a:xfrm>
                <a:off x="131990" y="2089265"/>
                <a:ext cx="875554" cy="84077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chemeClr val="accent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400" i="0" u="none" strike="noStrike" kern="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32160EC-A5C5-51D6-D3BA-EF3A709F4A28}"/>
                  </a:ext>
                </a:extLst>
              </p:cNvPr>
              <p:cNvSpPr/>
              <p:nvPr/>
            </p:nvSpPr>
            <p:spPr>
              <a:xfrm>
                <a:off x="1028136" y="2135337"/>
                <a:ext cx="552365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sz="2800" i="0" u="none" strike="noStrike" kern="0" normalizeH="0" baseline="0" noProof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uLnTx/>
                    <a:uFillTx/>
                    <a:cs typeface="Arial" panose="020B0604020202020204" pitchFamily="34" charset="0"/>
                  </a:rPr>
                  <a:t>Cross-referencing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Against individual usage data from the platform</a:t>
                </a:r>
                <a:endParaRPr kumimoji="0" lang="en-CA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982DB">
                      <a:lumMod val="75000"/>
                    </a:srgbClr>
                  </a:solidFill>
                  <a:effectLst/>
                  <a:uLnTx/>
                  <a:uFillTx/>
                  <a:latin typeface="Arial Narrow" panose="020B0606020202030204" pitchFamily="34" charset="0"/>
                </a:endParaRPr>
              </a:p>
            </p:txBody>
          </p:sp>
        </p:grpSp>
      </p:grpSp>
      <p:pic>
        <p:nvPicPr>
          <p:cNvPr id="26" name="Picture 25" descr="A group of people sitting in chairs&#10;&#10;Description automatically generated with medium confidence">
            <a:extLst>
              <a:ext uri="{FF2B5EF4-FFF2-40B4-BE49-F238E27FC236}">
                <a16:creationId xmlns:a16="http://schemas.microsoft.com/office/drawing/2014/main" id="{85A5EE78-7F0D-A783-43B1-1C5EA91D11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69"/>
            <a:ext cx="4892582" cy="652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82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725217D-F178-444E-94E5-B5D4395A2DAB}"/>
              </a:ext>
            </a:extLst>
          </p:cNvPr>
          <p:cNvSpPr txBox="1"/>
          <p:nvPr/>
        </p:nvSpPr>
        <p:spPr>
          <a:xfrm>
            <a:off x="1163471" y="688535"/>
            <a:ext cx="925514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5982DB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Some Key Findings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4291A32-9312-4B00-95A5-2990533C9D85}"/>
              </a:ext>
            </a:extLst>
          </p:cNvPr>
          <p:cNvCxnSpPr>
            <a:cxnSpLocks/>
          </p:cNvCxnSpPr>
          <p:nvPr/>
        </p:nvCxnSpPr>
        <p:spPr>
          <a:xfrm>
            <a:off x="1477507" y="1342656"/>
            <a:ext cx="25769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32FFC0E-5B23-6D7A-9604-F2E5A9B64F18}"/>
              </a:ext>
            </a:extLst>
          </p:cNvPr>
          <p:cNvSpPr txBox="1"/>
          <p:nvPr/>
        </p:nvSpPr>
        <p:spPr>
          <a:xfrm>
            <a:off x="795335" y="1511741"/>
            <a:ext cx="6639938" cy="4337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69900" marR="92075" lvl="0" indent="-342900" algn="l" defTabSz="914400" rtl="0" eaLnBrk="1" fontAlgn="auto" latinLnBrk="0" hangingPunct="1">
              <a:lnSpc>
                <a:spcPct val="107000"/>
              </a:lnSpc>
              <a:spcBef>
                <a:spcPts val="79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Discussion forums and support by teacher mentors helped to promote collaborative learning opportunities in the MOOCs </a:t>
            </a:r>
          </a:p>
          <a:p>
            <a:pPr marL="469900" marR="92075" lvl="0" indent="-342900" algn="l" defTabSz="914400" rtl="0" eaLnBrk="1" fontAlgn="auto" latinLnBrk="0" hangingPunct="1">
              <a:lnSpc>
                <a:spcPct val="107000"/>
              </a:lnSpc>
              <a:spcBef>
                <a:spcPts val="79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MOOCs allowed for self-directed learning, as the teachers engaged in professional development at their own time</a:t>
            </a:r>
          </a:p>
          <a:p>
            <a:pPr marL="469900" marR="92075" lvl="0" indent="-342900" algn="l" defTabSz="914400" rtl="0" eaLnBrk="1" fontAlgn="auto" latinLnBrk="0" hangingPunct="1">
              <a:lnSpc>
                <a:spcPct val="107000"/>
              </a:lnSpc>
              <a:spcBef>
                <a:spcPts val="79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Participants developed personalised learning experiences for themselves, including what aspects of the course to respond to</a:t>
            </a:r>
            <a:endParaRPr kumimoji="0" lang="en-CA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69900" marR="92075" lvl="0" indent="-342900" algn="l" defTabSz="914400" rtl="0" eaLnBrk="1" fontAlgn="auto" latinLnBrk="0" hangingPunct="1">
              <a:lnSpc>
                <a:spcPct val="107000"/>
              </a:lnSpc>
              <a:spcBef>
                <a:spcPts val="79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Teachers reported an improvement in their digital literacy skills, which are increasingly important in the 21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century classroom. </a:t>
            </a:r>
            <a:endParaRPr kumimoji="0" lang="en-CA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group of men sitting around a table&#10;&#10;Description automatically generated with medium confidence">
            <a:extLst>
              <a:ext uri="{FF2B5EF4-FFF2-40B4-BE49-F238E27FC236}">
                <a16:creationId xmlns:a16="http://schemas.microsoft.com/office/drawing/2014/main" id="{FD3E56B6-2649-2797-3D67-78C37B4E7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270" y="2127841"/>
            <a:ext cx="4962730" cy="278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25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Custom 5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76EB7"/>
      </a:accent1>
      <a:accent2>
        <a:srgbClr val="059DD9"/>
      </a:accent2>
      <a:accent3>
        <a:srgbClr val="40C1CE"/>
      </a:accent3>
      <a:accent4>
        <a:srgbClr val="51BE99"/>
      </a:accent4>
      <a:accent5>
        <a:srgbClr val="81C567"/>
      </a:accent5>
      <a:accent6>
        <a:srgbClr val="A5A5A5"/>
      </a:accent6>
      <a:hlink>
        <a:srgbClr val="0000FF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826</Words>
  <Application>Microsoft Office PowerPoint</Application>
  <PresentationFormat>Widescreen</PresentationFormat>
  <Paragraphs>135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Arial Narrow</vt:lpstr>
      <vt:lpstr>Calibri</vt:lpstr>
      <vt:lpstr>Calibri Light</vt:lpstr>
      <vt:lpstr>Palatino Linotype</vt:lpstr>
      <vt:lpstr>Segoe UI</vt:lpstr>
      <vt:lpstr>Wingdings</vt:lpstr>
      <vt:lpstr>Office Theme</vt:lpstr>
      <vt:lpstr>1_Office Theme</vt:lpstr>
      <vt:lpstr>2_Office Theme</vt:lpstr>
      <vt:lpstr>3_Office Theme</vt:lpstr>
      <vt:lpstr> Connectivism, Self-Directed Learning, and MOOCs in Teacher Professional Development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Connectivism, Self-Directed Learning, and MOOCs in Teacher Professional Development  </dc:title>
  <dc:creator>Betty Ogange</dc:creator>
  <cp:lastModifiedBy>Rebecca Ferrie</cp:lastModifiedBy>
  <cp:revision>1</cp:revision>
  <dcterms:created xsi:type="dcterms:W3CDTF">2023-05-09T23:05:48Z</dcterms:created>
  <dcterms:modified xsi:type="dcterms:W3CDTF">2023-11-03T18:18:42Z</dcterms:modified>
</cp:coreProperties>
</file>