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tiff" ContentType="image/tiff"/>
  <Default Extension="wdp" ContentType="image/vnd.ms-photo"/>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Override1.xml" ContentType="application/vnd.openxmlformats-officedocument.themeOverride+xml"/>
  <Override PartName="/ppt/theme/themeOverride2.xml" ContentType="application/vnd.openxmlformats-officedocument.themeOverride+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2.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3.xml" ContentType="application/vnd.openxmlformats-officedocument.theme+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theme/theme4.xml" ContentType="application/vnd.openxmlformats-officedocument.theme+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theme/theme5.xml" ContentType="application/vnd.openxmlformats-officedocument.theme+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theme/theme6.xml" ContentType="application/vnd.openxmlformats-officedocument.theme+xml"/>
  <Override PartName="/ppt/slideLayouts/slideLayout96.xml" ContentType="application/vnd.openxmlformats-officedocument.presentationml.slideLayout+xml"/>
  <Override PartName="/ppt/theme/theme7.xml" ContentType="application/vnd.openxmlformats-officedocument.theme+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theme/theme8.xml" ContentType="application/vnd.openxmlformats-officedocument.theme+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slideLayouts/slideLayout126.xml" ContentType="application/vnd.openxmlformats-officedocument.presentationml.slideLayout+xml"/>
  <Override PartName="/ppt/slideLayouts/slideLayout127.xml" ContentType="application/vnd.openxmlformats-officedocument.presentationml.slideLayout+xml"/>
  <Override PartName="/ppt/slideLayouts/slideLayout128.xml" ContentType="application/vnd.openxmlformats-officedocument.presentationml.slideLayout+xml"/>
  <Override PartName="/ppt/slideLayouts/slideLayout129.xml" ContentType="application/vnd.openxmlformats-officedocument.presentationml.slideLayout+xml"/>
  <Override PartName="/ppt/slideLayouts/slideLayout130.xml" ContentType="application/vnd.openxmlformats-officedocument.presentationml.slideLayout+xml"/>
  <Override PartName="/ppt/slideLayouts/slideLayout131.xml" ContentType="application/vnd.openxmlformats-officedocument.presentationml.slideLayout+xml"/>
  <Override PartName="/ppt/slideLayouts/slideLayout132.xml" ContentType="application/vnd.openxmlformats-officedocument.presentationml.slideLayout+xml"/>
  <Override PartName="/ppt/slideLayouts/slideLayout133.xml" ContentType="application/vnd.openxmlformats-officedocument.presentationml.slideLayout+xml"/>
  <Override PartName="/ppt/slideLayouts/slideLayout134.xml" ContentType="application/vnd.openxmlformats-officedocument.presentationml.slideLayout+xml"/>
  <Override PartName="/ppt/slideLayouts/slideLayout135.xml" ContentType="application/vnd.openxmlformats-officedocument.presentationml.slideLayout+xml"/>
  <Override PartName="/ppt/slideLayouts/slideLayout136.xml" ContentType="application/vnd.openxmlformats-officedocument.presentationml.slideLayout+xml"/>
  <Override PartName="/ppt/theme/theme9.xml" ContentType="application/vnd.openxmlformats-officedocument.theme+xml"/>
  <Override PartName="/ppt/slideLayouts/slideLayout137.xml" ContentType="application/vnd.openxmlformats-officedocument.presentationml.slideLayout+xml"/>
  <Override PartName="/ppt/slideLayouts/slideLayout138.xml" ContentType="application/vnd.openxmlformats-officedocument.presentationml.slideLayout+xml"/>
  <Override PartName="/ppt/slideLayouts/slideLayout139.xml" ContentType="application/vnd.openxmlformats-officedocument.presentationml.slideLayout+xml"/>
  <Override PartName="/ppt/slideLayouts/slideLayout140.xml" ContentType="application/vnd.openxmlformats-officedocument.presentationml.slideLayout+xml"/>
  <Override PartName="/ppt/slideLayouts/slideLayout141.xml" ContentType="application/vnd.openxmlformats-officedocument.presentationml.slideLayout+xml"/>
  <Override PartName="/ppt/slideLayouts/slideLayout142.xml" ContentType="application/vnd.openxmlformats-officedocument.presentationml.slideLayout+xml"/>
  <Override PartName="/ppt/slideLayouts/slideLayout143.xml" ContentType="application/vnd.openxmlformats-officedocument.presentationml.slideLayout+xml"/>
  <Override PartName="/ppt/slideLayouts/slideLayout144.xml" ContentType="application/vnd.openxmlformats-officedocument.presentationml.slideLayout+xml"/>
  <Override PartName="/ppt/slideLayouts/slideLayout145.xml" ContentType="application/vnd.openxmlformats-officedocument.presentationml.slideLayout+xml"/>
  <Override PartName="/ppt/slideLayouts/slideLayout146.xml" ContentType="application/vnd.openxmlformats-officedocument.presentationml.slideLayout+xml"/>
  <Override PartName="/ppt/slideLayouts/slideLayout147.xml" ContentType="application/vnd.openxmlformats-officedocument.presentationml.slideLayout+xml"/>
  <Override PartName="/ppt/slideLayouts/slideLayout148.xml" ContentType="application/vnd.openxmlformats-officedocument.presentationml.slideLayout+xml"/>
  <Override PartName="/ppt/theme/theme10.xml" ContentType="application/vnd.openxmlformats-officedocument.theme+xml"/>
  <Override PartName="/ppt/theme/theme11.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3.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4"/>
    <p:sldMasterId id="2147483671" r:id="rId5"/>
    <p:sldMasterId id="2147483694" r:id="rId6"/>
    <p:sldMasterId id="2147483708" r:id="rId7"/>
    <p:sldMasterId id="2147483726" r:id="rId8"/>
    <p:sldMasterId id="2147483746" r:id="rId9"/>
    <p:sldMasterId id="2147483762" r:id="rId10"/>
    <p:sldMasterId id="2147483764" r:id="rId11"/>
    <p:sldMasterId id="2147483789" r:id="rId12"/>
    <p:sldMasterId id="2147483807" r:id="rId13"/>
  </p:sldMasterIdLst>
  <p:notesMasterIdLst>
    <p:notesMasterId r:id="rId49"/>
  </p:notesMasterIdLst>
  <p:sldIdLst>
    <p:sldId id="271" r:id="rId14"/>
    <p:sldId id="1183" r:id="rId15"/>
    <p:sldId id="1305" r:id="rId16"/>
    <p:sldId id="345" r:id="rId17"/>
    <p:sldId id="446" r:id="rId18"/>
    <p:sldId id="1296" r:id="rId19"/>
    <p:sldId id="1306" r:id="rId20"/>
    <p:sldId id="1307" r:id="rId21"/>
    <p:sldId id="1308" r:id="rId22"/>
    <p:sldId id="1309" r:id="rId23"/>
    <p:sldId id="1165" r:id="rId24"/>
    <p:sldId id="1312" r:id="rId25"/>
    <p:sldId id="1313" r:id="rId26"/>
    <p:sldId id="1327" r:id="rId27"/>
    <p:sldId id="1314" r:id="rId28"/>
    <p:sldId id="1297" r:id="rId29"/>
    <p:sldId id="585" r:id="rId30"/>
    <p:sldId id="551" r:id="rId31"/>
    <p:sldId id="587" r:id="rId32"/>
    <p:sldId id="588" r:id="rId33"/>
    <p:sldId id="589" r:id="rId34"/>
    <p:sldId id="590" r:id="rId35"/>
    <p:sldId id="591" r:id="rId36"/>
    <p:sldId id="592" r:id="rId37"/>
    <p:sldId id="593" r:id="rId38"/>
    <p:sldId id="586" r:id="rId39"/>
    <p:sldId id="1303" r:id="rId40"/>
    <p:sldId id="558" r:id="rId41"/>
    <p:sldId id="277" r:id="rId42"/>
    <p:sldId id="282" r:id="rId43"/>
    <p:sldId id="919" r:id="rId44"/>
    <p:sldId id="1328" r:id="rId45"/>
    <p:sldId id="1330" r:id="rId46"/>
    <p:sldId id="1335" r:id="rId47"/>
    <p:sldId id="1110" r:id="rId4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CCCFF"/>
    <a:srgbClr val="00FFCC"/>
    <a:srgbClr val="2AA8C4"/>
    <a:srgbClr val="4C99A7"/>
    <a:srgbClr val="008BA9"/>
    <a:srgbClr val="0C5968"/>
    <a:srgbClr val="008AD2"/>
    <a:srgbClr val="3E656F"/>
    <a:srgbClr val="6E1B1E"/>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8000" autoAdjust="0"/>
    <p:restoredTop sz="81974" autoAdjust="0"/>
  </p:normalViewPr>
  <p:slideViewPr>
    <p:cSldViewPr snapToGrid="0">
      <p:cViewPr varScale="1">
        <p:scale>
          <a:sx n="80" d="100"/>
          <a:sy n="80" d="100"/>
        </p:scale>
        <p:origin x="504" y="5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Master" Target="slideMasters/slideMaster10.xml"/><Relationship Id="rId18" Type="http://schemas.openxmlformats.org/officeDocument/2006/relationships/slide" Target="slides/slide5.xml"/><Relationship Id="rId26" Type="http://schemas.openxmlformats.org/officeDocument/2006/relationships/slide" Target="slides/slide13.xml"/><Relationship Id="rId39" Type="http://schemas.openxmlformats.org/officeDocument/2006/relationships/slide" Target="slides/slide26.xml"/><Relationship Id="rId21" Type="http://schemas.openxmlformats.org/officeDocument/2006/relationships/slide" Target="slides/slide8.xml"/><Relationship Id="rId34" Type="http://schemas.openxmlformats.org/officeDocument/2006/relationships/slide" Target="slides/slide21.xml"/><Relationship Id="rId42" Type="http://schemas.openxmlformats.org/officeDocument/2006/relationships/slide" Target="slides/slide29.xml"/><Relationship Id="rId47" Type="http://schemas.openxmlformats.org/officeDocument/2006/relationships/slide" Target="slides/slide34.xml"/><Relationship Id="rId50" Type="http://schemas.openxmlformats.org/officeDocument/2006/relationships/presProps" Target="presProps.xml"/><Relationship Id="rId7" Type="http://schemas.openxmlformats.org/officeDocument/2006/relationships/slideMaster" Target="slideMasters/slideMaster4.xml"/><Relationship Id="rId2" Type="http://schemas.openxmlformats.org/officeDocument/2006/relationships/customXml" Target="../customXml/item2.xml"/><Relationship Id="rId16" Type="http://schemas.openxmlformats.org/officeDocument/2006/relationships/slide" Target="slides/slide3.xml"/><Relationship Id="rId29" Type="http://schemas.openxmlformats.org/officeDocument/2006/relationships/slide" Target="slides/slide16.xml"/><Relationship Id="rId11" Type="http://schemas.openxmlformats.org/officeDocument/2006/relationships/slideMaster" Target="slideMasters/slideMaster8.xml"/><Relationship Id="rId24" Type="http://schemas.openxmlformats.org/officeDocument/2006/relationships/slide" Target="slides/slide11.xml"/><Relationship Id="rId32" Type="http://schemas.openxmlformats.org/officeDocument/2006/relationships/slide" Target="slides/slide19.xml"/><Relationship Id="rId37" Type="http://schemas.openxmlformats.org/officeDocument/2006/relationships/slide" Target="slides/slide24.xml"/><Relationship Id="rId40" Type="http://schemas.openxmlformats.org/officeDocument/2006/relationships/slide" Target="slides/slide27.xml"/><Relationship Id="rId45" Type="http://schemas.openxmlformats.org/officeDocument/2006/relationships/slide" Target="slides/slide32.xml"/><Relationship Id="rId53" Type="http://schemas.openxmlformats.org/officeDocument/2006/relationships/tableStyles" Target="tableStyles.xml"/><Relationship Id="rId5" Type="http://schemas.openxmlformats.org/officeDocument/2006/relationships/slideMaster" Target="slideMasters/slideMaster2.xml"/><Relationship Id="rId10" Type="http://schemas.openxmlformats.org/officeDocument/2006/relationships/slideMaster" Target="slideMasters/slideMaster7.xml"/><Relationship Id="rId19" Type="http://schemas.openxmlformats.org/officeDocument/2006/relationships/slide" Target="slides/slide6.xml"/><Relationship Id="rId31" Type="http://schemas.openxmlformats.org/officeDocument/2006/relationships/slide" Target="slides/slide18.xml"/><Relationship Id="rId44" Type="http://schemas.openxmlformats.org/officeDocument/2006/relationships/slide" Target="slides/slide31.xml"/><Relationship Id="rId52"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Master" Target="slideMasters/slideMaster6.xml"/><Relationship Id="rId14" Type="http://schemas.openxmlformats.org/officeDocument/2006/relationships/slide" Target="slides/slide1.xml"/><Relationship Id="rId22" Type="http://schemas.openxmlformats.org/officeDocument/2006/relationships/slide" Target="slides/slide9.xml"/><Relationship Id="rId27" Type="http://schemas.openxmlformats.org/officeDocument/2006/relationships/slide" Target="slides/slide14.xml"/><Relationship Id="rId30" Type="http://schemas.openxmlformats.org/officeDocument/2006/relationships/slide" Target="slides/slide17.xml"/><Relationship Id="rId35" Type="http://schemas.openxmlformats.org/officeDocument/2006/relationships/slide" Target="slides/slide22.xml"/><Relationship Id="rId43" Type="http://schemas.openxmlformats.org/officeDocument/2006/relationships/slide" Target="slides/slide30.xml"/><Relationship Id="rId48" Type="http://schemas.openxmlformats.org/officeDocument/2006/relationships/slide" Target="slides/slide35.xml"/><Relationship Id="rId8" Type="http://schemas.openxmlformats.org/officeDocument/2006/relationships/slideMaster" Target="slideMasters/slideMaster5.xml"/><Relationship Id="rId51" Type="http://schemas.openxmlformats.org/officeDocument/2006/relationships/viewProps" Target="viewProps.xml"/><Relationship Id="rId3" Type="http://schemas.openxmlformats.org/officeDocument/2006/relationships/customXml" Target="../customXml/item3.xml"/><Relationship Id="rId12" Type="http://schemas.openxmlformats.org/officeDocument/2006/relationships/slideMaster" Target="slideMasters/slideMaster9.xml"/><Relationship Id="rId17" Type="http://schemas.openxmlformats.org/officeDocument/2006/relationships/slide" Target="slides/slide4.xml"/><Relationship Id="rId25" Type="http://schemas.openxmlformats.org/officeDocument/2006/relationships/slide" Target="slides/slide12.xml"/><Relationship Id="rId33" Type="http://schemas.openxmlformats.org/officeDocument/2006/relationships/slide" Target="slides/slide20.xml"/><Relationship Id="rId38" Type="http://schemas.openxmlformats.org/officeDocument/2006/relationships/slide" Target="slides/slide25.xml"/><Relationship Id="rId46" Type="http://schemas.openxmlformats.org/officeDocument/2006/relationships/slide" Target="slides/slide33.xml"/><Relationship Id="rId20" Type="http://schemas.openxmlformats.org/officeDocument/2006/relationships/slide" Target="slides/slide7.xml"/><Relationship Id="rId41" Type="http://schemas.openxmlformats.org/officeDocument/2006/relationships/slide" Target="slides/slide28.xml"/><Relationship Id="rId1" Type="http://schemas.openxmlformats.org/officeDocument/2006/relationships/customXml" Target="../customXml/item1.xml"/><Relationship Id="rId6" Type="http://schemas.openxmlformats.org/officeDocument/2006/relationships/slideMaster" Target="slideMasters/slideMaster3.xml"/><Relationship Id="rId15" Type="http://schemas.openxmlformats.org/officeDocument/2006/relationships/slide" Target="slides/slide2.xml"/><Relationship Id="rId23" Type="http://schemas.openxmlformats.org/officeDocument/2006/relationships/slide" Target="slides/slide10.xml"/><Relationship Id="rId28" Type="http://schemas.openxmlformats.org/officeDocument/2006/relationships/slide" Target="slides/slide15.xml"/><Relationship Id="rId36" Type="http://schemas.openxmlformats.org/officeDocument/2006/relationships/slide" Target="slides/slide23.xml"/><Relationship Id="rId49" Type="http://schemas.openxmlformats.org/officeDocument/2006/relationships/notesMaster" Target="notesMasters/notesMaster1.xml"/></Relationships>
</file>

<file path=ppt/charts/_rels/chart1.xml.rels><?xml version="1.0" encoding="UTF-8" standalone="yes"?>
<Relationships xmlns="http://schemas.openxmlformats.org/package/2006/relationships"><Relationship Id="rId3" Type="http://schemas.openxmlformats.org/officeDocument/2006/relationships/oleObject" Target="file:///C:\Users\smishra\Downloads\PercentIndividualsUsingInternet%20(1).xlsx" TargetMode="External"/><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oleObject" Target="file:///C:\Users\smishra\Downloads\PercentIndividualsUsingInternet%20(1).xlsx" TargetMode="External"/><Relationship Id="rId2" Type="http://schemas.microsoft.com/office/2011/relationships/chartColorStyle" Target="colors2.xml"/><Relationship Id="rId1" Type="http://schemas.microsoft.com/office/2011/relationships/chartStyle" Target="style2.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spPr>
            <a:solidFill>
              <a:schemeClr val="accent1"/>
            </a:solidFill>
            <a:ln>
              <a:noFill/>
            </a:ln>
            <a:effectLst/>
          </c:spPr>
          <c:invertIfNegative val="0"/>
          <c:dPt>
            <c:idx val="0"/>
            <c:invertIfNegative val="0"/>
            <c:bubble3D val="0"/>
            <c:spPr>
              <a:solidFill>
                <a:srgbClr val="33CCCC"/>
              </a:solidFill>
              <a:ln>
                <a:noFill/>
              </a:ln>
              <a:effectLst/>
            </c:spPr>
            <c:extLst>
              <c:ext xmlns:c16="http://schemas.microsoft.com/office/drawing/2014/chart" uri="{C3380CC4-5D6E-409C-BE32-E72D297353CC}">
                <c16:uniqueId val="{00000001-C98A-40F3-84EB-2537288C402E}"/>
              </c:ext>
            </c:extLst>
          </c:dPt>
          <c:dPt>
            <c:idx val="1"/>
            <c:invertIfNegative val="0"/>
            <c:bubble3D val="0"/>
            <c:spPr>
              <a:solidFill>
                <a:srgbClr val="6600CC"/>
              </a:solidFill>
              <a:ln>
                <a:noFill/>
              </a:ln>
              <a:effectLst/>
            </c:spPr>
            <c:extLst>
              <c:ext xmlns:c16="http://schemas.microsoft.com/office/drawing/2014/chart" uri="{C3380CC4-5D6E-409C-BE32-E72D297353CC}">
                <c16:uniqueId val="{00000003-C98A-40F3-84EB-2537288C402E}"/>
              </c:ext>
            </c:extLst>
          </c:dPt>
          <c:dPt>
            <c:idx val="2"/>
            <c:invertIfNegative val="0"/>
            <c:bubble3D val="0"/>
            <c:spPr>
              <a:solidFill>
                <a:srgbClr val="00CC00"/>
              </a:solidFill>
              <a:ln>
                <a:noFill/>
              </a:ln>
              <a:effectLst/>
            </c:spPr>
            <c:extLst>
              <c:ext xmlns:c16="http://schemas.microsoft.com/office/drawing/2014/chart" uri="{C3380CC4-5D6E-409C-BE32-E72D297353CC}">
                <c16:uniqueId val="{00000005-C98A-40F3-84EB-2537288C402E}"/>
              </c:ext>
            </c:extLst>
          </c:dPt>
          <c:dPt>
            <c:idx val="3"/>
            <c:invertIfNegative val="0"/>
            <c:bubble3D val="0"/>
            <c:spPr>
              <a:solidFill>
                <a:srgbClr val="C00000"/>
              </a:solidFill>
              <a:ln>
                <a:noFill/>
              </a:ln>
              <a:effectLst/>
            </c:spPr>
            <c:extLst>
              <c:ext xmlns:c16="http://schemas.microsoft.com/office/drawing/2014/chart" uri="{C3380CC4-5D6E-409C-BE32-E72D297353CC}">
                <c16:uniqueId val="{00000007-C98A-40F3-84EB-2537288C402E}"/>
              </c:ext>
            </c:extLst>
          </c:dPt>
          <c:dPt>
            <c:idx val="5"/>
            <c:invertIfNegative val="0"/>
            <c:bubble3D val="0"/>
            <c:spPr>
              <a:solidFill>
                <a:srgbClr val="FFC000"/>
              </a:solidFill>
              <a:ln>
                <a:noFill/>
              </a:ln>
              <a:effectLst/>
            </c:spPr>
            <c:extLst>
              <c:ext xmlns:c16="http://schemas.microsoft.com/office/drawing/2014/chart" uri="{C3380CC4-5D6E-409C-BE32-E72D297353CC}">
                <c16:uniqueId val="{00000009-C98A-40F3-84EB-2537288C402E}"/>
              </c:ext>
            </c:extLst>
          </c:dPt>
          <c:dPt>
            <c:idx val="6"/>
            <c:invertIfNegative val="0"/>
            <c:bubble3D val="0"/>
            <c:spPr>
              <a:solidFill>
                <a:srgbClr val="FF0000"/>
              </a:solidFill>
              <a:ln>
                <a:noFill/>
              </a:ln>
              <a:effectLst/>
            </c:spPr>
            <c:extLst>
              <c:ext xmlns:c16="http://schemas.microsoft.com/office/drawing/2014/chart" uri="{C3380CC4-5D6E-409C-BE32-E72D297353CC}">
                <c16:uniqueId val="{0000000B-C98A-40F3-84EB-2537288C402E}"/>
              </c:ext>
            </c:extLst>
          </c:dPt>
          <c:dPt>
            <c:idx val="7"/>
            <c:invertIfNegative val="0"/>
            <c:bubble3D val="0"/>
            <c:spPr>
              <a:solidFill>
                <a:schemeClr val="accent5">
                  <a:lumMod val="60000"/>
                  <a:lumOff val="40000"/>
                </a:schemeClr>
              </a:solidFill>
              <a:ln>
                <a:noFill/>
              </a:ln>
              <a:effectLst/>
            </c:spPr>
            <c:extLst>
              <c:ext xmlns:c16="http://schemas.microsoft.com/office/drawing/2014/chart" uri="{C3380CC4-5D6E-409C-BE32-E72D297353CC}">
                <c16:uniqueId val="{0000000D-C98A-40F3-84EB-2537288C402E}"/>
              </c:ext>
            </c:extLst>
          </c:dPt>
          <c:dPt>
            <c:idx val="8"/>
            <c:invertIfNegative val="0"/>
            <c:bubble3D val="0"/>
            <c:spPr>
              <a:solidFill>
                <a:srgbClr val="00FF99"/>
              </a:solidFill>
              <a:ln>
                <a:noFill/>
              </a:ln>
              <a:effectLst/>
            </c:spPr>
            <c:extLst>
              <c:ext xmlns:c16="http://schemas.microsoft.com/office/drawing/2014/chart" uri="{C3380CC4-5D6E-409C-BE32-E72D297353CC}">
                <c16:uniqueId val="{0000000F-C98A-40F3-84EB-2537288C402E}"/>
              </c:ext>
            </c:extLst>
          </c:dPt>
          <c:dPt>
            <c:idx val="9"/>
            <c:invertIfNegative val="0"/>
            <c:bubble3D val="0"/>
            <c:spPr>
              <a:solidFill>
                <a:schemeClr val="accent2">
                  <a:lumMod val="60000"/>
                  <a:lumOff val="40000"/>
                </a:schemeClr>
              </a:solidFill>
              <a:ln>
                <a:noFill/>
              </a:ln>
              <a:effectLst/>
            </c:spPr>
            <c:extLst>
              <c:ext xmlns:c16="http://schemas.microsoft.com/office/drawing/2014/chart" uri="{C3380CC4-5D6E-409C-BE32-E72D297353CC}">
                <c16:uniqueId val="{00000011-C98A-40F3-84EB-2537288C402E}"/>
              </c:ext>
            </c:extLst>
          </c:dPt>
          <c:dPt>
            <c:idx val="10"/>
            <c:invertIfNegative val="0"/>
            <c:bubble3D val="0"/>
            <c:spPr>
              <a:solidFill>
                <a:schemeClr val="accent4">
                  <a:lumMod val="75000"/>
                </a:schemeClr>
              </a:solidFill>
              <a:ln>
                <a:noFill/>
              </a:ln>
              <a:effectLst/>
            </c:spPr>
            <c:extLst>
              <c:ext xmlns:c16="http://schemas.microsoft.com/office/drawing/2014/chart" uri="{C3380CC4-5D6E-409C-BE32-E72D297353CC}">
                <c16:uniqueId val="{00000013-C98A-40F3-84EB-2537288C402E}"/>
              </c:ext>
            </c:extLst>
          </c:dPt>
          <c:dPt>
            <c:idx val="11"/>
            <c:invertIfNegative val="0"/>
            <c:bubble3D val="0"/>
            <c:spPr>
              <a:solidFill>
                <a:schemeClr val="accent5">
                  <a:lumMod val="50000"/>
                </a:schemeClr>
              </a:solidFill>
              <a:ln>
                <a:noFill/>
              </a:ln>
              <a:effectLst/>
            </c:spPr>
            <c:extLst>
              <c:ext xmlns:c16="http://schemas.microsoft.com/office/drawing/2014/chart" uri="{C3380CC4-5D6E-409C-BE32-E72D297353CC}">
                <c16:uniqueId val="{00000015-C98A-40F3-84EB-2537288C402E}"/>
              </c:ext>
            </c:extLst>
          </c:dPt>
          <c:dLbls>
            <c:spPr>
              <a:noFill/>
              <a:ln>
                <a:noFill/>
              </a:ln>
              <a:effectLst/>
            </c:spPr>
            <c:txPr>
              <a:bodyPr rot="0" spcFirstLastPara="1" vertOverflow="ellipsis" vert="horz" wrap="square" lIns="38100" tIns="19050" rIns="38100" bIns="19050" anchor="ctr" anchorCtr="1">
                <a:spAutoFit/>
              </a:bodyPr>
              <a:lstStyle/>
              <a:p>
                <a:pPr>
                  <a:defRPr sz="1200" b="1"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i99H!$A$19:$A$30</c:f>
              <c:strCache>
                <c:ptCount val="12"/>
                <c:pt idx="0">
                  <c:v>Antigua and Barbuda</c:v>
                </c:pt>
                <c:pt idx="1">
                  <c:v>Bahamas</c:v>
                </c:pt>
                <c:pt idx="2">
                  <c:v>Barbados</c:v>
                </c:pt>
                <c:pt idx="3">
                  <c:v>Belize</c:v>
                </c:pt>
                <c:pt idx="4">
                  <c:v>Dominica</c:v>
                </c:pt>
                <c:pt idx="5">
                  <c:v>Grenada</c:v>
                </c:pt>
                <c:pt idx="6">
                  <c:v>Guyana</c:v>
                </c:pt>
                <c:pt idx="7">
                  <c:v>Jamaica</c:v>
                </c:pt>
                <c:pt idx="8">
                  <c:v>Saint Kitts and Nevis</c:v>
                </c:pt>
                <c:pt idx="9">
                  <c:v>Saint Lucia</c:v>
                </c:pt>
                <c:pt idx="10">
                  <c:v>Saint Vincent and the Grenadines</c:v>
                </c:pt>
                <c:pt idx="11">
                  <c:v>Trinidad and Tobago</c:v>
                </c:pt>
              </c:strCache>
            </c:strRef>
          </c:cat>
          <c:val>
            <c:numRef>
              <c:f>i99H!$B$19:$B$30</c:f>
              <c:numCache>
                <c:formatCode>0%</c:formatCode>
                <c:ptCount val="12"/>
                <c:pt idx="0">
                  <c:v>0.73</c:v>
                </c:pt>
                <c:pt idx="1">
                  <c:v>0.87</c:v>
                </c:pt>
                <c:pt idx="2">
                  <c:v>0.82</c:v>
                </c:pt>
                <c:pt idx="3">
                  <c:v>0.51</c:v>
                </c:pt>
                <c:pt idx="4">
                  <c:v>0.7</c:v>
                </c:pt>
                <c:pt idx="5">
                  <c:v>0.56999999999999995</c:v>
                </c:pt>
                <c:pt idx="6">
                  <c:v>0.37</c:v>
                </c:pt>
                <c:pt idx="7">
                  <c:v>0.68</c:v>
                </c:pt>
                <c:pt idx="8">
                  <c:v>0.81</c:v>
                </c:pt>
                <c:pt idx="9">
                  <c:v>0.53</c:v>
                </c:pt>
                <c:pt idx="10">
                  <c:v>0.56000000000000005</c:v>
                </c:pt>
                <c:pt idx="11">
                  <c:v>0.71</c:v>
                </c:pt>
              </c:numCache>
            </c:numRef>
          </c:val>
          <c:extLst>
            <c:ext xmlns:c16="http://schemas.microsoft.com/office/drawing/2014/chart" uri="{C3380CC4-5D6E-409C-BE32-E72D297353CC}">
              <c16:uniqueId val="{00000016-C98A-40F3-84EB-2537288C402E}"/>
            </c:ext>
          </c:extLst>
        </c:ser>
        <c:dLbls>
          <c:showLegendKey val="0"/>
          <c:showVal val="0"/>
          <c:showCatName val="0"/>
          <c:showSerName val="0"/>
          <c:showPercent val="0"/>
          <c:showBubbleSize val="0"/>
        </c:dLbls>
        <c:gapWidth val="182"/>
        <c:axId val="439261327"/>
        <c:axId val="439262575"/>
      </c:barChart>
      <c:catAx>
        <c:axId val="439261327"/>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1" i="0" u="none" strike="noStrike" kern="1200" baseline="0">
                <a:solidFill>
                  <a:schemeClr val="tx1">
                    <a:lumMod val="65000"/>
                    <a:lumOff val="35000"/>
                  </a:schemeClr>
                </a:solidFill>
                <a:latin typeface="+mn-lt"/>
                <a:ea typeface="+mn-ea"/>
                <a:cs typeface="+mn-cs"/>
              </a:defRPr>
            </a:pPr>
            <a:endParaRPr lang="en-US"/>
          </a:p>
        </c:txPr>
        <c:crossAx val="439262575"/>
        <c:crosses val="autoZero"/>
        <c:auto val="1"/>
        <c:lblAlgn val="ctr"/>
        <c:lblOffset val="100"/>
        <c:noMultiLvlLbl val="0"/>
      </c:catAx>
      <c:valAx>
        <c:axId val="439262575"/>
        <c:scaling>
          <c:orientation val="minMax"/>
        </c:scaling>
        <c:delete val="1"/>
        <c:axPos val="b"/>
        <c:numFmt formatCode="0%" sourceLinked="1"/>
        <c:majorTickMark val="none"/>
        <c:minorTickMark val="none"/>
        <c:tickLblPos val="nextTo"/>
        <c:crossAx val="439261327"/>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spPr>
            <a:solidFill>
              <a:schemeClr val="accent1"/>
            </a:solidFill>
            <a:ln>
              <a:noFill/>
            </a:ln>
            <a:effectLst/>
          </c:spPr>
          <c:invertIfNegative val="0"/>
          <c:dPt>
            <c:idx val="0"/>
            <c:invertIfNegative val="0"/>
            <c:bubble3D val="0"/>
            <c:spPr>
              <a:solidFill>
                <a:schemeClr val="accent6">
                  <a:lumMod val="75000"/>
                </a:schemeClr>
              </a:solidFill>
              <a:ln>
                <a:noFill/>
              </a:ln>
              <a:effectLst/>
            </c:spPr>
            <c:extLst>
              <c:ext xmlns:c16="http://schemas.microsoft.com/office/drawing/2014/chart" uri="{C3380CC4-5D6E-409C-BE32-E72D297353CC}">
                <c16:uniqueId val="{00000001-FB1D-4BFB-B79D-F765B44D864A}"/>
              </c:ext>
            </c:extLst>
          </c:dPt>
          <c:dPt>
            <c:idx val="1"/>
            <c:invertIfNegative val="0"/>
            <c:bubble3D val="0"/>
            <c:spPr>
              <a:solidFill>
                <a:schemeClr val="accent6">
                  <a:lumMod val="40000"/>
                  <a:lumOff val="60000"/>
                </a:schemeClr>
              </a:solidFill>
              <a:ln>
                <a:noFill/>
              </a:ln>
              <a:effectLst/>
            </c:spPr>
            <c:extLst>
              <c:ext xmlns:c16="http://schemas.microsoft.com/office/drawing/2014/chart" uri="{C3380CC4-5D6E-409C-BE32-E72D297353CC}">
                <c16:uniqueId val="{00000003-FB1D-4BFB-B79D-F765B44D864A}"/>
              </c:ext>
            </c:extLst>
          </c:dPt>
          <c:dPt>
            <c:idx val="2"/>
            <c:invertIfNegative val="0"/>
            <c:bubble3D val="0"/>
            <c:spPr>
              <a:solidFill>
                <a:srgbClr val="00CC00"/>
              </a:solidFill>
              <a:ln>
                <a:noFill/>
              </a:ln>
              <a:effectLst/>
            </c:spPr>
            <c:extLst>
              <c:ext xmlns:c16="http://schemas.microsoft.com/office/drawing/2014/chart" uri="{C3380CC4-5D6E-409C-BE32-E72D297353CC}">
                <c16:uniqueId val="{00000005-FB1D-4BFB-B79D-F765B44D864A}"/>
              </c:ext>
            </c:extLst>
          </c:dPt>
          <c:dPt>
            <c:idx val="4"/>
            <c:invertIfNegative val="0"/>
            <c:bubble3D val="0"/>
            <c:spPr>
              <a:solidFill>
                <a:srgbClr val="7030A0"/>
              </a:solidFill>
              <a:ln>
                <a:noFill/>
              </a:ln>
              <a:effectLst/>
            </c:spPr>
            <c:extLst>
              <c:ext xmlns:c16="http://schemas.microsoft.com/office/drawing/2014/chart" uri="{C3380CC4-5D6E-409C-BE32-E72D297353CC}">
                <c16:uniqueId val="{00000007-FB1D-4BFB-B79D-F765B44D864A}"/>
              </c:ext>
            </c:extLst>
          </c:dPt>
          <c:dPt>
            <c:idx val="5"/>
            <c:invertIfNegative val="0"/>
            <c:bubble3D val="0"/>
            <c:spPr>
              <a:solidFill>
                <a:srgbClr val="CC66FF"/>
              </a:solidFill>
              <a:ln>
                <a:noFill/>
              </a:ln>
              <a:effectLst/>
            </c:spPr>
            <c:extLst>
              <c:ext xmlns:c16="http://schemas.microsoft.com/office/drawing/2014/chart" uri="{C3380CC4-5D6E-409C-BE32-E72D297353CC}">
                <c16:uniqueId val="{00000009-FB1D-4BFB-B79D-F765B44D864A}"/>
              </c:ext>
            </c:extLst>
          </c:dPt>
          <c:dPt>
            <c:idx val="6"/>
            <c:invertIfNegative val="0"/>
            <c:bubble3D val="0"/>
            <c:spPr>
              <a:solidFill>
                <a:schemeClr val="accent2">
                  <a:lumMod val="60000"/>
                  <a:lumOff val="40000"/>
                </a:schemeClr>
              </a:solidFill>
              <a:ln>
                <a:noFill/>
              </a:ln>
              <a:effectLst/>
            </c:spPr>
            <c:extLst>
              <c:ext xmlns:c16="http://schemas.microsoft.com/office/drawing/2014/chart" uri="{C3380CC4-5D6E-409C-BE32-E72D297353CC}">
                <c16:uniqueId val="{0000000B-FB1D-4BFB-B79D-F765B44D864A}"/>
              </c:ext>
            </c:extLst>
          </c:dPt>
          <c:dPt>
            <c:idx val="7"/>
            <c:invertIfNegative val="0"/>
            <c:bubble3D val="0"/>
            <c:spPr>
              <a:solidFill>
                <a:schemeClr val="accent4">
                  <a:lumMod val="75000"/>
                </a:schemeClr>
              </a:solidFill>
              <a:ln>
                <a:noFill/>
              </a:ln>
              <a:effectLst/>
            </c:spPr>
            <c:extLst>
              <c:ext xmlns:c16="http://schemas.microsoft.com/office/drawing/2014/chart" uri="{C3380CC4-5D6E-409C-BE32-E72D297353CC}">
                <c16:uniqueId val="{0000000D-FB1D-4BFB-B79D-F765B44D864A}"/>
              </c:ext>
            </c:extLst>
          </c:dPt>
          <c:dPt>
            <c:idx val="8"/>
            <c:invertIfNegative val="0"/>
            <c:bubble3D val="0"/>
            <c:spPr>
              <a:solidFill>
                <a:schemeClr val="accent6">
                  <a:lumMod val="60000"/>
                  <a:lumOff val="40000"/>
                </a:schemeClr>
              </a:solidFill>
              <a:ln>
                <a:noFill/>
              </a:ln>
              <a:effectLst/>
            </c:spPr>
            <c:extLst>
              <c:ext xmlns:c16="http://schemas.microsoft.com/office/drawing/2014/chart" uri="{C3380CC4-5D6E-409C-BE32-E72D297353CC}">
                <c16:uniqueId val="{0000000F-FB1D-4BFB-B79D-F765B44D864A}"/>
              </c:ext>
            </c:extLst>
          </c:dPt>
          <c:dPt>
            <c:idx val="9"/>
            <c:invertIfNegative val="0"/>
            <c:bubble3D val="0"/>
            <c:spPr>
              <a:solidFill>
                <a:schemeClr val="accent2">
                  <a:lumMod val="50000"/>
                </a:schemeClr>
              </a:solidFill>
              <a:ln>
                <a:noFill/>
              </a:ln>
              <a:effectLst/>
            </c:spPr>
            <c:extLst>
              <c:ext xmlns:c16="http://schemas.microsoft.com/office/drawing/2014/chart" uri="{C3380CC4-5D6E-409C-BE32-E72D297353CC}">
                <c16:uniqueId val="{00000011-FB1D-4BFB-B79D-F765B44D864A}"/>
              </c:ext>
            </c:extLst>
          </c:dPt>
          <c:dPt>
            <c:idx val="10"/>
            <c:invertIfNegative val="0"/>
            <c:bubble3D val="0"/>
            <c:spPr>
              <a:solidFill>
                <a:schemeClr val="accent4">
                  <a:lumMod val="40000"/>
                  <a:lumOff val="60000"/>
                </a:schemeClr>
              </a:solidFill>
              <a:ln>
                <a:noFill/>
              </a:ln>
              <a:effectLst/>
            </c:spPr>
            <c:extLst>
              <c:ext xmlns:c16="http://schemas.microsoft.com/office/drawing/2014/chart" uri="{C3380CC4-5D6E-409C-BE32-E72D297353CC}">
                <c16:uniqueId val="{00000013-FB1D-4BFB-B79D-F765B44D864A}"/>
              </c:ext>
            </c:extLst>
          </c:dPt>
          <c:dPt>
            <c:idx val="11"/>
            <c:invertIfNegative val="0"/>
            <c:bubble3D val="0"/>
            <c:spPr>
              <a:solidFill>
                <a:schemeClr val="accent6">
                  <a:lumMod val="60000"/>
                  <a:lumOff val="40000"/>
                </a:schemeClr>
              </a:solidFill>
              <a:ln>
                <a:noFill/>
              </a:ln>
              <a:effectLst/>
            </c:spPr>
            <c:extLst>
              <c:ext xmlns:c16="http://schemas.microsoft.com/office/drawing/2014/chart" uri="{C3380CC4-5D6E-409C-BE32-E72D297353CC}">
                <c16:uniqueId val="{00000015-FB1D-4BFB-B79D-F765B44D864A}"/>
              </c:ext>
            </c:extLst>
          </c:dPt>
          <c:dLbls>
            <c:spPr>
              <a:noFill/>
              <a:ln>
                <a:noFill/>
              </a:ln>
              <a:effectLst/>
            </c:spPr>
            <c:txPr>
              <a:bodyPr rot="0" spcFirstLastPara="1" vertOverflow="ellipsis" vert="horz" wrap="square" lIns="38100" tIns="19050" rIns="38100" bIns="19050" anchor="ctr" anchorCtr="1">
                <a:spAutoFit/>
              </a:bodyPr>
              <a:lstStyle/>
              <a:p>
                <a:pPr>
                  <a:defRPr sz="1200" b="1"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i99H!$A$33:$A$44</c:f>
              <c:strCache>
                <c:ptCount val="12"/>
                <c:pt idx="0">
                  <c:v>Antigua and Barbuda</c:v>
                </c:pt>
                <c:pt idx="1">
                  <c:v>Bahamas</c:v>
                </c:pt>
                <c:pt idx="2">
                  <c:v>Barbados</c:v>
                </c:pt>
                <c:pt idx="3">
                  <c:v>Belize</c:v>
                </c:pt>
                <c:pt idx="4">
                  <c:v>Dominica</c:v>
                </c:pt>
                <c:pt idx="5">
                  <c:v>Grenada</c:v>
                </c:pt>
                <c:pt idx="6">
                  <c:v>Guyana</c:v>
                </c:pt>
                <c:pt idx="7">
                  <c:v>Jamaica</c:v>
                </c:pt>
                <c:pt idx="8">
                  <c:v>Saint Kitts and Nevis</c:v>
                </c:pt>
                <c:pt idx="9">
                  <c:v>Saint Lucia</c:v>
                </c:pt>
                <c:pt idx="10">
                  <c:v>Saint Vincent and the Grenadines</c:v>
                </c:pt>
                <c:pt idx="11">
                  <c:v>Trinidad and Tobago</c:v>
                </c:pt>
              </c:strCache>
            </c:strRef>
          </c:cat>
          <c:val>
            <c:numRef>
              <c:f>i99H!$B$33:$B$44</c:f>
              <c:numCache>
                <c:formatCode>General</c:formatCode>
                <c:ptCount val="12"/>
                <c:pt idx="0">
                  <c:v>199</c:v>
                </c:pt>
                <c:pt idx="1">
                  <c:v>115</c:v>
                </c:pt>
                <c:pt idx="2">
                  <c:v>113</c:v>
                </c:pt>
                <c:pt idx="3">
                  <c:v>67</c:v>
                </c:pt>
                <c:pt idx="4">
                  <c:v>82</c:v>
                </c:pt>
                <c:pt idx="5">
                  <c:v>80</c:v>
                </c:pt>
                <c:pt idx="6">
                  <c:v>107</c:v>
                </c:pt>
                <c:pt idx="7">
                  <c:v>103</c:v>
                </c:pt>
                <c:pt idx="8">
                  <c:v>119</c:v>
                </c:pt>
                <c:pt idx="9">
                  <c:v>96</c:v>
                </c:pt>
                <c:pt idx="10">
                  <c:v>110</c:v>
                </c:pt>
                <c:pt idx="11">
                  <c:v>131</c:v>
                </c:pt>
              </c:numCache>
            </c:numRef>
          </c:val>
          <c:extLst>
            <c:ext xmlns:c16="http://schemas.microsoft.com/office/drawing/2014/chart" uri="{C3380CC4-5D6E-409C-BE32-E72D297353CC}">
              <c16:uniqueId val="{00000016-FB1D-4BFB-B79D-F765B44D864A}"/>
            </c:ext>
          </c:extLst>
        </c:ser>
        <c:dLbls>
          <c:showLegendKey val="0"/>
          <c:showVal val="0"/>
          <c:showCatName val="0"/>
          <c:showSerName val="0"/>
          <c:showPercent val="0"/>
          <c:showBubbleSize val="0"/>
        </c:dLbls>
        <c:gapWidth val="182"/>
        <c:axId val="726461951"/>
        <c:axId val="726459455"/>
      </c:barChart>
      <c:catAx>
        <c:axId val="726461951"/>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1" i="0" u="none" strike="noStrike" kern="1200" baseline="0">
                <a:solidFill>
                  <a:schemeClr val="tx1">
                    <a:lumMod val="65000"/>
                    <a:lumOff val="35000"/>
                  </a:schemeClr>
                </a:solidFill>
                <a:latin typeface="+mn-lt"/>
                <a:ea typeface="+mn-ea"/>
                <a:cs typeface="+mn-cs"/>
              </a:defRPr>
            </a:pPr>
            <a:endParaRPr lang="en-US"/>
          </a:p>
        </c:txPr>
        <c:crossAx val="726459455"/>
        <c:crosses val="autoZero"/>
        <c:auto val="1"/>
        <c:lblAlgn val="ctr"/>
        <c:lblOffset val="100"/>
        <c:noMultiLvlLbl val="0"/>
      </c:catAx>
      <c:valAx>
        <c:axId val="726459455"/>
        <c:scaling>
          <c:orientation val="minMax"/>
        </c:scaling>
        <c:delete val="1"/>
        <c:axPos val="b"/>
        <c:numFmt formatCode="General" sourceLinked="1"/>
        <c:majorTickMark val="none"/>
        <c:minorTickMark val="none"/>
        <c:tickLblPos val="nextTo"/>
        <c:crossAx val="726461951"/>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diagrams/_rels/data1.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image" Target="../media/image61.PNG"/><Relationship Id="rId1" Type="http://schemas.openxmlformats.org/officeDocument/2006/relationships/image" Target="../media/image60.PNG"/></Relationships>
</file>

<file path=ppt/diagrams/_rels/data3.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image" Target="../media/image65.svg"/><Relationship Id="rId1" Type="http://schemas.openxmlformats.org/officeDocument/2006/relationships/image" Target="../media/image64.png"/><Relationship Id="rId6" Type="http://schemas.openxmlformats.org/officeDocument/2006/relationships/image" Target="../media/image69.svg"/><Relationship Id="rId5" Type="http://schemas.openxmlformats.org/officeDocument/2006/relationships/image" Target="../media/image68.png"/><Relationship Id="rId4" Type="http://schemas.openxmlformats.org/officeDocument/2006/relationships/image" Target="../media/image67.svg"/></Relationships>
</file>

<file path=ppt/diagrams/_rels/data4.xml.rels><?xml version="1.0" encoding="UTF-8" standalone="yes"?>
<Relationships xmlns="http://schemas.openxmlformats.org/package/2006/relationships"><Relationship Id="rId3" Type="http://schemas.openxmlformats.org/officeDocument/2006/relationships/image" Target="../media/image72.png"/><Relationship Id="rId2" Type="http://schemas.openxmlformats.org/officeDocument/2006/relationships/image" Target="../media/image71.svg"/><Relationship Id="rId1" Type="http://schemas.openxmlformats.org/officeDocument/2006/relationships/image" Target="../media/image70.png"/><Relationship Id="rId6" Type="http://schemas.openxmlformats.org/officeDocument/2006/relationships/image" Target="../media/image75.svg"/><Relationship Id="rId5" Type="http://schemas.openxmlformats.org/officeDocument/2006/relationships/image" Target="../media/image74.png"/><Relationship Id="rId4" Type="http://schemas.openxmlformats.org/officeDocument/2006/relationships/image" Target="../media/image73.svg"/></Relationships>
</file>

<file path=ppt/diagrams/_rels/drawing1.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image" Target="../media/image61.PNG"/><Relationship Id="rId1" Type="http://schemas.openxmlformats.org/officeDocument/2006/relationships/image" Target="../media/image60.PNG"/></Relationships>
</file>

<file path=ppt/diagrams/_rels/drawing3.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image" Target="../media/image65.svg"/><Relationship Id="rId1" Type="http://schemas.openxmlformats.org/officeDocument/2006/relationships/image" Target="../media/image64.png"/><Relationship Id="rId6" Type="http://schemas.openxmlformats.org/officeDocument/2006/relationships/image" Target="../media/image69.svg"/><Relationship Id="rId5" Type="http://schemas.openxmlformats.org/officeDocument/2006/relationships/image" Target="../media/image68.png"/><Relationship Id="rId4" Type="http://schemas.openxmlformats.org/officeDocument/2006/relationships/image" Target="../media/image67.svg"/></Relationships>
</file>

<file path=ppt/diagrams/_rels/drawing4.xml.rels><?xml version="1.0" encoding="UTF-8" standalone="yes"?>
<Relationships xmlns="http://schemas.openxmlformats.org/package/2006/relationships"><Relationship Id="rId3" Type="http://schemas.openxmlformats.org/officeDocument/2006/relationships/image" Target="../media/image72.png"/><Relationship Id="rId2" Type="http://schemas.openxmlformats.org/officeDocument/2006/relationships/image" Target="../media/image71.svg"/><Relationship Id="rId1" Type="http://schemas.openxmlformats.org/officeDocument/2006/relationships/image" Target="../media/image70.png"/><Relationship Id="rId6" Type="http://schemas.openxmlformats.org/officeDocument/2006/relationships/image" Target="../media/image75.svg"/><Relationship Id="rId5" Type="http://schemas.openxmlformats.org/officeDocument/2006/relationships/image" Target="../media/image74.png"/><Relationship Id="rId4" Type="http://schemas.openxmlformats.org/officeDocument/2006/relationships/image" Target="../media/image73.svg"/></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18/5/colors/Iconchunking_neutralbg_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a:alpha val="0"/>
      </a:schemeClr>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18/5/colors/Iconchunking_neutralbg_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a:alpha val="0"/>
      </a:schemeClr>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C284425-1EC9-4595-9CC9-4C2D18B9054B}" type="doc">
      <dgm:prSet loTypeId="urn:microsoft.com/office/officeart/2005/8/layout/hList7" loCatId="list" qsTypeId="urn:microsoft.com/office/officeart/2005/8/quickstyle/simple1" qsCatId="simple" csTypeId="urn:microsoft.com/office/officeart/2005/8/colors/colorful1" csCatId="colorful" phldr="1"/>
      <dgm:spPr/>
    </dgm:pt>
    <dgm:pt modelId="{C9CE5F31-05F6-495B-A2A9-84F311FF03E2}">
      <dgm:prSet phldrT="[Text]"/>
      <dgm:spPr/>
      <dgm:t>
        <a:bodyPr/>
        <a:lstStyle/>
        <a:p>
          <a:r>
            <a:rPr lang="en-US" dirty="0"/>
            <a:t>Face-to-Face Courses</a:t>
          </a:r>
        </a:p>
      </dgm:t>
    </dgm:pt>
    <dgm:pt modelId="{AD56D084-7FD1-43F8-80CA-76AA057F1493}" type="parTrans" cxnId="{4C7B0155-587B-4B5F-AF86-FD870CAB577C}">
      <dgm:prSet/>
      <dgm:spPr/>
      <dgm:t>
        <a:bodyPr/>
        <a:lstStyle/>
        <a:p>
          <a:endParaRPr lang="en-US"/>
        </a:p>
      </dgm:t>
    </dgm:pt>
    <dgm:pt modelId="{C6563F78-CBD7-4B07-B53A-F3580BCDCDAC}" type="sibTrans" cxnId="{4C7B0155-587B-4B5F-AF86-FD870CAB577C}">
      <dgm:prSet/>
      <dgm:spPr/>
      <dgm:t>
        <a:bodyPr/>
        <a:lstStyle/>
        <a:p>
          <a:endParaRPr lang="en-US"/>
        </a:p>
      </dgm:t>
    </dgm:pt>
    <dgm:pt modelId="{94CEF403-4FAF-4B86-BFE8-C92E1730CCDD}">
      <dgm:prSet phldrT="[Text]"/>
      <dgm:spPr/>
      <dgm:t>
        <a:bodyPr/>
        <a:lstStyle/>
        <a:p>
          <a:r>
            <a:rPr lang="en-US" dirty="0"/>
            <a:t>Blended Courses</a:t>
          </a:r>
        </a:p>
      </dgm:t>
    </dgm:pt>
    <dgm:pt modelId="{F660DF38-02DD-4504-811B-18674D8F4057}" type="parTrans" cxnId="{E421E21D-4D55-4827-AD2D-3A1333FCCD9A}">
      <dgm:prSet/>
      <dgm:spPr/>
      <dgm:t>
        <a:bodyPr/>
        <a:lstStyle/>
        <a:p>
          <a:endParaRPr lang="en-US"/>
        </a:p>
      </dgm:t>
    </dgm:pt>
    <dgm:pt modelId="{A5C8FE92-EC92-490B-A8E6-9FDC0D2C7E94}" type="sibTrans" cxnId="{E421E21D-4D55-4827-AD2D-3A1333FCCD9A}">
      <dgm:prSet/>
      <dgm:spPr/>
      <dgm:t>
        <a:bodyPr/>
        <a:lstStyle/>
        <a:p>
          <a:endParaRPr lang="en-US"/>
        </a:p>
      </dgm:t>
    </dgm:pt>
    <dgm:pt modelId="{2A9EE0A9-52CA-4806-BB1C-424014665114}">
      <dgm:prSet phldrT="[Text]"/>
      <dgm:spPr>
        <a:solidFill>
          <a:srgbClr val="EA1A73"/>
        </a:solidFill>
      </dgm:spPr>
      <dgm:t>
        <a:bodyPr/>
        <a:lstStyle/>
        <a:p>
          <a:r>
            <a:rPr lang="en-US" dirty="0"/>
            <a:t>Distance/Online Courses</a:t>
          </a:r>
        </a:p>
      </dgm:t>
    </dgm:pt>
    <dgm:pt modelId="{D8943ED8-155A-4FEC-8B6D-CFDE30E694B7}" type="parTrans" cxnId="{44387DB1-03F8-4ADE-A0B3-054FB0B8FBC8}">
      <dgm:prSet/>
      <dgm:spPr/>
      <dgm:t>
        <a:bodyPr/>
        <a:lstStyle/>
        <a:p>
          <a:endParaRPr lang="en-US"/>
        </a:p>
      </dgm:t>
    </dgm:pt>
    <dgm:pt modelId="{AC1E3904-4F84-4EC0-A30F-9AA443E93C4B}" type="sibTrans" cxnId="{44387DB1-03F8-4ADE-A0B3-054FB0B8FBC8}">
      <dgm:prSet/>
      <dgm:spPr/>
      <dgm:t>
        <a:bodyPr/>
        <a:lstStyle/>
        <a:p>
          <a:endParaRPr lang="en-US"/>
        </a:p>
      </dgm:t>
    </dgm:pt>
    <dgm:pt modelId="{71AB7BEA-2F48-4BA8-B62C-42A40F572AA6}" type="pres">
      <dgm:prSet presAssocID="{DC284425-1EC9-4595-9CC9-4C2D18B9054B}" presName="Name0" presStyleCnt="0">
        <dgm:presLayoutVars>
          <dgm:dir/>
          <dgm:resizeHandles val="exact"/>
        </dgm:presLayoutVars>
      </dgm:prSet>
      <dgm:spPr/>
    </dgm:pt>
    <dgm:pt modelId="{DFE7294B-386D-47B5-B411-B0974BDF6C83}" type="pres">
      <dgm:prSet presAssocID="{DC284425-1EC9-4595-9CC9-4C2D18B9054B}" presName="fgShape" presStyleLbl="fgShp" presStyleIdx="0" presStyleCnt="1" custScaleX="72098" custLinFactNeighborX="18299" custLinFactNeighborY="11111"/>
      <dgm:spPr>
        <a:solidFill>
          <a:schemeClr val="tx1"/>
        </a:solidFill>
      </dgm:spPr>
    </dgm:pt>
    <dgm:pt modelId="{97508FF4-69BA-4654-8A1A-0D6D5098111A}" type="pres">
      <dgm:prSet presAssocID="{DC284425-1EC9-4595-9CC9-4C2D18B9054B}" presName="linComp" presStyleCnt="0"/>
      <dgm:spPr/>
    </dgm:pt>
    <dgm:pt modelId="{D8A42A5A-473B-4EEB-9687-0CC13B32C3F6}" type="pres">
      <dgm:prSet presAssocID="{C9CE5F31-05F6-495B-A2A9-84F311FF03E2}" presName="compNode" presStyleCnt="0"/>
      <dgm:spPr/>
    </dgm:pt>
    <dgm:pt modelId="{CAECA29D-1AAC-46BD-ABAF-D8E762BD16A1}" type="pres">
      <dgm:prSet presAssocID="{C9CE5F31-05F6-495B-A2A9-84F311FF03E2}" presName="bkgdShape" presStyleLbl="node1" presStyleIdx="0" presStyleCnt="3"/>
      <dgm:spPr/>
    </dgm:pt>
    <dgm:pt modelId="{E96E324A-D302-4602-AC69-D4616C8E6554}" type="pres">
      <dgm:prSet presAssocID="{C9CE5F31-05F6-495B-A2A9-84F311FF03E2}" presName="nodeTx" presStyleLbl="node1" presStyleIdx="0" presStyleCnt="3">
        <dgm:presLayoutVars>
          <dgm:bulletEnabled val="1"/>
        </dgm:presLayoutVars>
      </dgm:prSet>
      <dgm:spPr/>
    </dgm:pt>
    <dgm:pt modelId="{63FB795D-6CA3-43A9-A209-8F60478B43CD}" type="pres">
      <dgm:prSet presAssocID="{C9CE5F31-05F6-495B-A2A9-84F311FF03E2}" presName="invisiNode" presStyleLbl="node1" presStyleIdx="0" presStyleCnt="3"/>
      <dgm:spPr/>
    </dgm:pt>
    <dgm:pt modelId="{B4B8514C-DC19-4606-B092-AB2423EAF7FF}" type="pres">
      <dgm:prSet presAssocID="{C9CE5F31-05F6-495B-A2A9-84F311FF03E2}" presName="imagNode" presStyleLbl="fgImgPlace1" presStyleIdx="0" presStyleCnt="3" custScaleX="116010" custScaleY="116010"/>
      <dgm:spPr>
        <a:blipFill>
          <a:blip xmlns:r="http://schemas.openxmlformats.org/officeDocument/2006/relationships" r:embed="rId1">
            <a:extLst>
              <a:ext uri="{28A0092B-C50C-407E-A947-70E740481C1C}">
                <a14:useLocalDpi xmlns:a14="http://schemas.microsoft.com/office/drawing/2010/main" val="0"/>
              </a:ext>
            </a:extLst>
          </a:blip>
          <a:srcRect/>
          <a:stretch>
            <a:fillRect l="-22000" r="-22000"/>
          </a:stretch>
        </a:blipFill>
      </dgm:spPr>
    </dgm:pt>
    <dgm:pt modelId="{7260B19D-9D7C-43D1-9D27-F6867E2ACEE9}" type="pres">
      <dgm:prSet presAssocID="{C6563F78-CBD7-4B07-B53A-F3580BCDCDAC}" presName="sibTrans" presStyleLbl="sibTrans2D1" presStyleIdx="0" presStyleCnt="0"/>
      <dgm:spPr/>
    </dgm:pt>
    <dgm:pt modelId="{8F4351FC-0811-4D40-B262-F32FCCBBA4E4}" type="pres">
      <dgm:prSet presAssocID="{94CEF403-4FAF-4B86-BFE8-C92E1730CCDD}" presName="compNode" presStyleCnt="0"/>
      <dgm:spPr/>
    </dgm:pt>
    <dgm:pt modelId="{D55E98E5-47FB-496A-B7B7-D8953D38879B}" type="pres">
      <dgm:prSet presAssocID="{94CEF403-4FAF-4B86-BFE8-C92E1730CCDD}" presName="bkgdShape" presStyleLbl="node1" presStyleIdx="1" presStyleCnt="3"/>
      <dgm:spPr/>
    </dgm:pt>
    <dgm:pt modelId="{E81E9CDA-50D6-47DB-9806-FE51ACFBE02A}" type="pres">
      <dgm:prSet presAssocID="{94CEF403-4FAF-4B86-BFE8-C92E1730CCDD}" presName="nodeTx" presStyleLbl="node1" presStyleIdx="1" presStyleCnt="3">
        <dgm:presLayoutVars>
          <dgm:bulletEnabled val="1"/>
        </dgm:presLayoutVars>
      </dgm:prSet>
      <dgm:spPr/>
    </dgm:pt>
    <dgm:pt modelId="{7AC69106-877C-4902-95FD-4F4C46F7ED44}" type="pres">
      <dgm:prSet presAssocID="{94CEF403-4FAF-4B86-BFE8-C92E1730CCDD}" presName="invisiNode" presStyleLbl="node1" presStyleIdx="1" presStyleCnt="3"/>
      <dgm:spPr/>
    </dgm:pt>
    <dgm:pt modelId="{14FC36B1-9581-473D-B74E-352ABEB6A1AC}" type="pres">
      <dgm:prSet presAssocID="{94CEF403-4FAF-4B86-BFE8-C92E1730CCDD}" presName="imagNode" presStyleLbl="fgImgPlace1" presStyleIdx="1" presStyleCnt="3" custScaleX="116010" custScaleY="116010"/>
      <dgm:spPr>
        <a:blipFill>
          <a:blip xmlns:r="http://schemas.openxmlformats.org/officeDocument/2006/relationships" r:embed="rId2">
            <a:extLst>
              <a:ext uri="{28A0092B-C50C-407E-A947-70E740481C1C}">
                <a14:useLocalDpi xmlns:a14="http://schemas.microsoft.com/office/drawing/2010/main" val="0"/>
              </a:ext>
            </a:extLst>
          </a:blip>
          <a:srcRect/>
          <a:stretch>
            <a:fillRect l="-21000" r="-21000"/>
          </a:stretch>
        </a:blipFill>
      </dgm:spPr>
    </dgm:pt>
    <dgm:pt modelId="{A8295910-B4D7-4C19-95A7-1DE9ACF8BB3B}" type="pres">
      <dgm:prSet presAssocID="{A5C8FE92-EC92-490B-A8E6-9FDC0D2C7E94}" presName="sibTrans" presStyleLbl="sibTrans2D1" presStyleIdx="0" presStyleCnt="0"/>
      <dgm:spPr/>
    </dgm:pt>
    <dgm:pt modelId="{0481344C-8810-4899-AF32-0C1D8EB1C7EB}" type="pres">
      <dgm:prSet presAssocID="{2A9EE0A9-52CA-4806-BB1C-424014665114}" presName="compNode" presStyleCnt="0"/>
      <dgm:spPr/>
    </dgm:pt>
    <dgm:pt modelId="{1929DFD7-E3C3-4DA3-ABD4-BF2764C39D3F}" type="pres">
      <dgm:prSet presAssocID="{2A9EE0A9-52CA-4806-BB1C-424014665114}" presName="bkgdShape" presStyleLbl="node1" presStyleIdx="2" presStyleCnt="3" custLinFactNeighborX="-956"/>
      <dgm:spPr/>
    </dgm:pt>
    <dgm:pt modelId="{A9EC990F-B7FA-405A-A816-BB9A35580AFD}" type="pres">
      <dgm:prSet presAssocID="{2A9EE0A9-52CA-4806-BB1C-424014665114}" presName="nodeTx" presStyleLbl="node1" presStyleIdx="2" presStyleCnt="3">
        <dgm:presLayoutVars>
          <dgm:bulletEnabled val="1"/>
        </dgm:presLayoutVars>
      </dgm:prSet>
      <dgm:spPr/>
    </dgm:pt>
    <dgm:pt modelId="{A6C06AC8-8778-4E33-8E0A-468D665152E3}" type="pres">
      <dgm:prSet presAssocID="{2A9EE0A9-52CA-4806-BB1C-424014665114}" presName="invisiNode" presStyleLbl="node1" presStyleIdx="2" presStyleCnt="3"/>
      <dgm:spPr/>
    </dgm:pt>
    <dgm:pt modelId="{277265E0-999A-4CCA-B20F-9A6C57E7912B}" type="pres">
      <dgm:prSet presAssocID="{2A9EE0A9-52CA-4806-BB1C-424014665114}" presName="imagNode" presStyleLbl="fgImgPlace1" presStyleIdx="2" presStyleCnt="3" custScaleX="116010" custScaleY="116010"/>
      <dgm:spPr>
        <a:blipFill>
          <a:blip xmlns:r="http://schemas.openxmlformats.org/officeDocument/2006/relationships" r:embed="rId3">
            <a:extLst>
              <a:ext uri="{28A0092B-C50C-407E-A947-70E740481C1C}">
                <a14:useLocalDpi xmlns:a14="http://schemas.microsoft.com/office/drawing/2010/main" val="0"/>
              </a:ext>
            </a:extLst>
          </a:blip>
          <a:srcRect/>
          <a:stretch>
            <a:fillRect l="-20000" r="-20000"/>
          </a:stretch>
        </a:blipFill>
      </dgm:spPr>
    </dgm:pt>
  </dgm:ptLst>
  <dgm:cxnLst>
    <dgm:cxn modelId="{FD80D417-2AE7-441D-8F50-DF338580291B}" type="presOf" srcId="{DC284425-1EC9-4595-9CC9-4C2D18B9054B}" destId="{71AB7BEA-2F48-4BA8-B62C-42A40F572AA6}" srcOrd="0" destOrd="0" presId="urn:microsoft.com/office/officeart/2005/8/layout/hList7"/>
    <dgm:cxn modelId="{E421E21D-4D55-4827-AD2D-3A1333FCCD9A}" srcId="{DC284425-1EC9-4595-9CC9-4C2D18B9054B}" destId="{94CEF403-4FAF-4B86-BFE8-C92E1730CCDD}" srcOrd="1" destOrd="0" parTransId="{F660DF38-02DD-4504-811B-18674D8F4057}" sibTransId="{A5C8FE92-EC92-490B-A8E6-9FDC0D2C7E94}"/>
    <dgm:cxn modelId="{EC7AD936-5F0D-420A-A1BA-6F0290402100}" type="presOf" srcId="{C9CE5F31-05F6-495B-A2A9-84F311FF03E2}" destId="{CAECA29D-1AAC-46BD-ABAF-D8E762BD16A1}" srcOrd="0" destOrd="0" presId="urn:microsoft.com/office/officeart/2005/8/layout/hList7"/>
    <dgm:cxn modelId="{B233DE67-D4C2-42A5-8737-4D94955A58C2}" type="presOf" srcId="{94CEF403-4FAF-4B86-BFE8-C92E1730CCDD}" destId="{E81E9CDA-50D6-47DB-9806-FE51ACFBE02A}" srcOrd="1" destOrd="0" presId="urn:microsoft.com/office/officeart/2005/8/layout/hList7"/>
    <dgm:cxn modelId="{C7FE7468-74EA-4FC9-9B0C-FC19642824EA}" type="presOf" srcId="{2A9EE0A9-52CA-4806-BB1C-424014665114}" destId="{1929DFD7-E3C3-4DA3-ABD4-BF2764C39D3F}" srcOrd="0" destOrd="0" presId="urn:microsoft.com/office/officeart/2005/8/layout/hList7"/>
    <dgm:cxn modelId="{1552B46A-3D39-4AD1-A26A-0EAC7E8676CA}" type="presOf" srcId="{C6563F78-CBD7-4B07-B53A-F3580BCDCDAC}" destId="{7260B19D-9D7C-43D1-9D27-F6867E2ACEE9}" srcOrd="0" destOrd="0" presId="urn:microsoft.com/office/officeart/2005/8/layout/hList7"/>
    <dgm:cxn modelId="{4C7B0155-587B-4B5F-AF86-FD870CAB577C}" srcId="{DC284425-1EC9-4595-9CC9-4C2D18B9054B}" destId="{C9CE5F31-05F6-495B-A2A9-84F311FF03E2}" srcOrd="0" destOrd="0" parTransId="{AD56D084-7FD1-43F8-80CA-76AA057F1493}" sibTransId="{C6563F78-CBD7-4B07-B53A-F3580BCDCDAC}"/>
    <dgm:cxn modelId="{8A1FA957-AAB3-4660-BE41-E52C8B583A2F}" type="presOf" srcId="{94CEF403-4FAF-4B86-BFE8-C92E1730CCDD}" destId="{D55E98E5-47FB-496A-B7B7-D8953D38879B}" srcOrd="0" destOrd="0" presId="urn:microsoft.com/office/officeart/2005/8/layout/hList7"/>
    <dgm:cxn modelId="{C034BB78-98BA-40C3-AB04-C550A793AA60}" type="presOf" srcId="{2A9EE0A9-52CA-4806-BB1C-424014665114}" destId="{A9EC990F-B7FA-405A-A816-BB9A35580AFD}" srcOrd="1" destOrd="0" presId="urn:microsoft.com/office/officeart/2005/8/layout/hList7"/>
    <dgm:cxn modelId="{CD888A81-525D-4A79-AED3-C458CAEA4B78}" type="presOf" srcId="{A5C8FE92-EC92-490B-A8E6-9FDC0D2C7E94}" destId="{A8295910-B4D7-4C19-95A7-1DE9ACF8BB3B}" srcOrd="0" destOrd="0" presId="urn:microsoft.com/office/officeart/2005/8/layout/hList7"/>
    <dgm:cxn modelId="{CCED2A9A-7D48-499C-A58F-7A79FEDC75E8}" type="presOf" srcId="{C9CE5F31-05F6-495B-A2A9-84F311FF03E2}" destId="{E96E324A-D302-4602-AC69-D4616C8E6554}" srcOrd="1" destOrd="0" presId="urn:microsoft.com/office/officeart/2005/8/layout/hList7"/>
    <dgm:cxn modelId="{44387DB1-03F8-4ADE-A0B3-054FB0B8FBC8}" srcId="{DC284425-1EC9-4595-9CC9-4C2D18B9054B}" destId="{2A9EE0A9-52CA-4806-BB1C-424014665114}" srcOrd="2" destOrd="0" parTransId="{D8943ED8-155A-4FEC-8B6D-CFDE30E694B7}" sibTransId="{AC1E3904-4F84-4EC0-A30F-9AA443E93C4B}"/>
    <dgm:cxn modelId="{F219AC05-0C4D-42BB-A7A3-1A07EC6BF947}" type="presParOf" srcId="{71AB7BEA-2F48-4BA8-B62C-42A40F572AA6}" destId="{DFE7294B-386D-47B5-B411-B0974BDF6C83}" srcOrd="0" destOrd="0" presId="urn:microsoft.com/office/officeart/2005/8/layout/hList7"/>
    <dgm:cxn modelId="{CF93CEA8-CEE9-4F45-AA71-6CC5952F65BE}" type="presParOf" srcId="{71AB7BEA-2F48-4BA8-B62C-42A40F572AA6}" destId="{97508FF4-69BA-4654-8A1A-0D6D5098111A}" srcOrd="1" destOrd="0" presId="urn:microsoft.com/office/officeart/2005/8/layout/hList7"/>
    <dgm:cxn modelId="{8DF3B322-E0B1-483F-A6BB-CF017FE575D5}" type="presParOf" srcId="{97508FF4-69BA-4654-8A1A-0D6D5098111A}" destId="{D8A42A5A-473B-4EEB-9687-0CC13B32C3F6}" srcOrd="0" destOrd="0" presId="urn:microsoft.com/office/officeart/2005/8/layout/hList7"/>
    <dgm:cxn modelId="{4C40A451-0345-4B00-8649-E69852F68DFE}" type="presParOf" srcId="{D8A42A5A-473B-4EEB-9687-0CC13B32C3F6}" destId="{CAECA29D-1AAC-46BD-ABAF-D8E762BD16A1}" srcOrd="0" destOrd="0" presId="urn:microsoft.com/office/officeart/2005/8/layout/hList7"/>
    <dgm:cxn modelId="{46695EE7-C4A5-4B24-A2B4-0D5F1BDE5D46}" type="presParOf" srcId="{D8A42A5A-473B-4EEB-9687-0CC13B32C3F6}" destId="{E96E324A-D302-4602-AC69-D4616C8E6554}" srcOrd="1" destOrd="0" presId="urn:microsoft.com/office/officeart/2005/8/layout/hList7"/>
    <dgm:cxn modelId="{4DA0736C-FFA4-4E3C-B8E3-90057000A2A5}" type="presParOf" srcId="{D8A42A5A-473B-4EEB-9687-0CC13B32C3F6}" destId="{63FB795D-6CA3-43A9-A209-8F60478B43CD}" srcOrd="2" destOrd="0" presId="urn:microsoft.com/office/officeart/2005/8/layout/hList7"/>
    <dgm:cxn modelId="{8DC2CE9E-099D-42D1-8947-FB13DC5CE58D}" type="presParOf" srcId="{D8A42A5A-473B-4EEB-9687-0CC13B32C3F6}" destId="{B4B8514C-DC19-4606-B092-AB2423EAF7FF}" srcOrd="3" destOrd="0" presId="urn:microsoft.com/office/officeart/2005/8/layout/hList7"/>
    <dgm:cxn modelId="{89F14F0B-CD01-460C-BD1C-9DDD416E7F8B}" type="presParOf" srcId="{97508FF4-69BA-4654-8A1A-0D6D5098111A}" destId="{7260B19D-9D7C-43D1-9D27-F6867E2ACEE9}" srcOrd="1" destOrd="0" presId="urn:microsoft.com/office/officeart/2005/8/layout/hList7"/>
    <dgm:cxn modelId="{55EAF8DE-A929-4CF1-B715-780864F907E4}" type="presParOf" srcId="{97508FF4-69BA-4654-8A1A-0D6D5098111A}" destId="{8F4351FC-0811-4D40-B262-F32FCCBBA4E4}" srcOrd="2" destOrd="0" presId="urn:microsoft.com/office/officeart/2005/8/layout/hList7"/>
    <dgm:cxn modelId="{F83193DF-465D-4010-A823-D5CA980E7141}" type="presParOf" srcId="{8F4351FC-0811-4D40-B262-F32FCCBBA4E4}" destId="{D55E98E5-47FB-496A-B7B7-D8953D38879B}" srcOrd="0" destOrd="0" presId="urn:microsoft.com/office/officeart/2005/8/layout/hList7"/>
    <dgm:cxn modelId="{F5139D5C-72ED-4153-9039-A040A19B7987}" type="presParOf" srcId="{8F4351FC-0811-4D40-B262-F32FCCBBA4E4}" destId="{E81E9CDA-50D6-47DB-9806-FE51ACFBE02A}" srcOrd="1" destOrd="0" presId="urn:microsoft.com/office/officeart/2005/8/layout/hList7"/>
    <dgm:cxn modelId="{91648EEF-F972-4E0C-BD46-F49BCA5631CF}" type="presParOf" srcId="{8F4351FC-0811-4D40-B262-F32FCCBBA4E4}" destId="{7AC69106-877C-4902-95FD-4F4C46F7ED44}" srcOrd="2" destOrd="0" presId="urn:microsoft.com/office/officeart/2005/8/layout/hList7"/>
    <dgm:cxn modelId="{01A5740B-B473-4570-8F42-BA0CC1C3C4B5}" type="presParOf" srcId="{8F4351FC-0811-4D40-B262-F32FCCBBA4E4}" destId="{14FC36B1-9581-473D-B74E-352ABEB6A1AC}" srcOrd="3" destOrd="0" presId="urn:microsoft.com/office/officeart/2005/8/layout/hList7"/>
    <dgm:cxn modelId="{C9C5D1F4-9376-4897-86D1-F2234E180932}" type="presParOf" srcId="{97508FF4-69BA-4654-8A1A-0D6D5098111A}" destId="{A8295910-B4D7-4C19-95A7-1DE9ACF8BB3B}" srcOrd="3" destOrd="0" presId="urn:microsoft.com/office/officeart/2005/8/layout/hList7"/>
    <dgm:cxn modelId="{477F4E49-460A-4FA0-BF03-FAAC2FEAAF85}" type="presParOf" srcId="{97508FF4-69BA-4654-8A1A-0D6D5098111A}" destId="{0481344C-8810-4899-AF32-0C1D8EB1C7EB}" srcOrd="4" destOrd="0" presId="urn:microsoft.com/office/officeart/2005/8/layout/hList7"/>
    <dgm:cxn modelId="{CA83D650-D3C8-47AE-8561-5619E639949D}" type="presParOf" srcId="{0481344C-8810-4899-AF32-0C1D8EB1C7EB}" destId="{1929DFD7-E3C3-4DA3-ABD4-BF2764C39D3F}" srcOrd="0" destOrd="0" presId="urn:microsoft.com/office/officeart/2005/8/layout/hList7"/>
    <dgm:cxn modelId="{0A9DAD0D-05D0-4D00-BF66-5A7CD1C0B2DD}" type="presParOf" srcId="{0481344C-8810-4899-AF32-0C1D8EB1C7EB}" destId="{A9EC990F-B7FA-405A-A816-BB9A35580AFD}" srcOrd="1" destOrd="0" presId="urn:microsoft.com/office/officeart/2005/8/layout/hList7"/>
    <dgm:cxn modelId="{3719BCB9-8A48-490F-A092-C64000F704BD}" type="presParOf" srcId="{0481344C-8810-4899-AF32-0C1D8EB1C7EB}" destId="{A6C06AC8-8778-4E33-8E0A-468D665152E3}" srcOrd="2" destOrd="0" presId="urn:microsoft.com/office/officeart/2005/8/layout/hList7"/>
    <dgm:cxn modelId="{8E61E135-8B12-4811-89A4-8894DB776762}" type="presParOf" srcId="{0481344C-8810-4899-AF32-0C1D8EB1C7EB}" destId="{277265E0-999A-4CCA-B20F-9A6C57E7912B}" srcOrd="3" destOrd="0" presId="urn:microsoft.com/office/officeart/2005/8/layout/hList7"/>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6F642872-A007-4913-BACB-AF071E27BADD}" type="doc">
      <dgm:prSet loTypeId="urn:microsoft.com/office/officeart/2005/8/layout/cycle7" loCatId="cycle" qsTypeId="urn:microsoft.com/office/officeart/2005/8/quickstyle/simple1" qsCatId="simple" csTypeId="urn:microsoft.com/office/officeart/2005/8/colors/colorful1" csCatId="colorful" phldr="1"/>
      <dgm:spPr/>
      <dgm:t>
        <a:bodyPr/>
        <a:lstStyle/>
        <a:p>
          <a:endParaRPr lang="en-US"/>
        </a:p>
      </dgm:t>
    </dgm:pt>
    <dgm:pt modelId="{BE4C782E-13E8-4FEB-9FA9-4AF516DBE3A9}">
      <dgm:prSet phldrT="[Text]"/>
      <dgm:spPr/>
      <dgm:t>
        <a:bodyPr/>
        <a:lstStyle/>
        <a:p>
          <a:r>
            <a:rPr lang="en-US" dirty="0"/>
            <a:t>Technology</a:t>
          </a:r>
        </a:p>
      </dgm:t>
    </dgm:pt>
    <dgm:pt modelId="{25F6D88E-3FBE-419D-8AB1-DFC1AD5FB50F}" type="parTrans" cxnId="{42FF2CBA-0CDC-413D-BD19-95FDC298B5B7}">
      <dgm:prSet/>
      <dgm:spPr/>
      <dgm:t>
        <a:bodyPr/>
        <a:lstStyle/>
        <a:p>
          <a:endParaRPr lang="en-US"/>
        </a:p>
      </dgm:t>
    </dgm:pt>
    <dgm:pt modelId="{112E748F-A53E-4ECE-AC2E-DBA07ED2EEAE}" type="sibTrans" cxnId="{42FF2CBA-0CDC-413D-BD19-95FDC298B5B7}">
      <dgm:prSet/>
      <dgm:spPr/>
      <dgm:t>
        <a:bodyPr/>
        <a:lstStyle/>
        <a:p>
          <a:endParaRPr lang="en-US"/>
        </a:p>
      </dgm:t>
    </dgm:pt>
    <dgm:pt modelId="{BFE1D110-454E-49BC-AA04-4344C7C2762A}">
      <dgm:prSet phldrT="[Text]"/>
      <dgm:spPr/>
      <dgm:t>
        <a:bodyPr/>
        <a:lstStyle/>
        <a:p>
          <a:r>
            <a:rPr lang="en-US" dirty="0"/>
            <a:t>Capacity</a:t>
          </a:r>
        </a:p>
      </dgm:t>
    </dgm:pt>
    <dgm:pt modelId="{DB598892-87C1-4F9A-BE2D-048DF06DCD69}" type="parTrans" cxnId="{8F6BFD3B-474E-4ADC-934E-DB05D5322684}">
      <dgm:prSet/>
      <dgm:spPr/>
      <dgm:t>
        <a:bodyPr/>
        <a:lstStyle/>
        <a:p>
          <a:endParaRPr lang="en-US"/>
        </a:p>
      </dgm:t>
    </dgm:pt>
    <dgm:pt modelId="{0BD918C7-AD4A-4695-8B63-663574674981}" type="sibTrans" cxnId="{8F6BFD3B-474E-4ADC-934E-DB05D5322684}">
      <dgm:prSet/>
      <dgm:spPr/>
      <dgm:t>
        <a:bodyPr/>
        <a:lstStyle/>
        <a:p>
          <a:endParaRPr lang="en-US"/>
        </a:p>
      </dgm:t>
    </dgm:pt>
    <dgm:pt modelId="{7638420B-247F-4F13-8897-760FB7264410}">
      <dgm:prSet phldrT="[Text]"/>
      <dgm:spPr/>
      <dgm:t>
        <a:bodyPr/>
        <a:lstStyle/>
        <a:p>
          <a:r>
            <a:rPr lang="en-US" dirty="0"/>
            <a:t>Policy</a:t>
          </a:r>
        </a:p>
      </dgm:t>
    </dgm:pt>
    <dgm:pt modelId="{B88393F8-6A37-4B88-BAC6-89D01359A504}" type="parTrans" cxnId="{5BE45839-6272-4003-AE1D-9C5D87FFE527}">
      <dgm:prSet/>
      <dgm:spPr/>
      <dgm:t>
        <a:bodyPr/>
        <a:lstStyle/>
        <a:p>
          <a:endParaRPr lang="en-US"/>
        </a:p>
      </dgm:t>
    </dgm:pt>
    <dgm:pt modelId="{05821778-FF8B-4F8F-B841-966C7BA9238E}" type="sibTrans" cxnId="{5BE45839-6272-4003-AE1D-9C5D87FFE527}">
      <dgm:prSet/>
      <dgm:spPr/>
      <dgm:t>
        <a:bodyPr/>
        <a:lstStyle/>
        <a:p>
          <a:endParaRPr lang="en-US"/>
        </a:p>
      </dgm:t>
    </dgm:pt>
    <dgm:pt modelId="{BA138C3A-D3B2-4966-B063-649255D0B8BD}" type="pres">
      <dgm:prSet presAssocID="{6F642872-A007-4913-BACB-AF071E27BADD}" presName="Name0" presStyleCnt="0">
        <dgm:presLayoutVars>
          <dgm:dir/>
          <dgm:resizeHandles val="exact"/>
        </dgm:presLayoutVars>
      </dgm:prSet>
      <dgm:spPr/>
    </dgm:pt>
    <dgm:pt modelId="{C603C081-11BE-4718-9894-C271A1612F0D}" type="pres">
      <dgm:prSet presAssocID="{BE4C782E-13E8-4FEB-9FA9-4AF516DBE3A9}" presName="node" presStyleLbl="node1" presStyleIdx="0" presStyleCnt="3">
        <dgm:presLayoutVars>
          <dgm:bulletEnabled val="1"/>
        </dgm:presLayoutVars>
      </dgm:prSet>
      <dgm:spPr/>
    </dgm:pt>
    <dgm:pt modelId="{A4DC9A76-8CA3-4108-BD5B-ECBBFB788F46}" type="pres">
      <dgm:prSet presAssocID="{112E748F-A53E-4ECE-AC2E-DBA07ED2EEAE}" presName="sibTrans" presStyleLbl="sibTrans2D1" presStyleIdx="0" presStyleCnt="3"/>
      <dgm:spPr/>
    </dgm:pt>
    <dgm:pt modelId="{72BECC31-4420-4C91-915A-BA47EDECCD07}" type="pres">
      <dgm:prSet presAssocID="{112E748F-A53E-4ECE-AC2E-DBA07ED2EEAE}" presName="connectorText" presStyleLbl="sibTrans2D1" presStyleIdx="0" presStyleCnt="3"/>
      <dgm:spPr/>
    </dgm:pt>
    <dgm:pt modelId="{36F88C96-6E1C-4C30-824F-B810BBC4461F}" type="pres">
      <dgm:prSet presAssocID="{BFE1D110-454E-49BC-AA04-4344C7C2762A}" presName="node" presStyleLbl="node1" presStyleIdx="1" presStyleCnt="3">
        <dgm:presLayoutVars>
          <dgm:bulletEnabled val="1"/>
        </dgm:presLayoutVars>
      </dgm:prSet>
      <dgm:spPr/>
    </dgm:pt>
    <dgm:pt modelId="{9DF8B9F8-A538-41D0-99CE-F57DABFFE1C5}" type="pres">
      <dgm:prSet presAssocID="{0BD918C7-AD4A-4695-8B63-663574674981}" presName="sibTrans" presStyleLbl="sibTrans2D1" presStyleIdx="1" presStyleCnt="3"/>
      <dgm:spPr/>
    </dgm:pt>
    <dgm:pt modelId="{ECA066E3-84B0-4EAB-B96B-67480E75FA0F}" type="pres">
      <dgm:prSet presAssocID="{0BD918C7-AD4A-4695-8B63-663574674981}" presName="connectorText" presStyleLbl="sibTrans2D1" presStyleIdx="1" presStyleCnt="3"/>
      <dgm:spPr/>
    </dgm:pt>
    <dgm:pt modelId="{6A3DE4E6-9C00-4F7A-B3FC-9F53BF97C133}" type="pres">
      <dgm:prSet presAssocID="{7638420B-247F-4F13-8897-760FB7264410}" presName="node" presStyleLbl="node1" presStyleIdx="2" presStyleCnt="3">
        <dgm:presLayoutVars>
          <dgm:bulletEnabled val="1"/>
        </dgm:presLayoutVars>
      </dgm:prSet>
      <dgm:spPr/>
    </dgm:pt>
    <dgm:pt modelId="{6F0F66D0-826B-408E-8882-88E4DD22E0FC}" type="pres">
      <dgm:prSet presAssocID="{05821778-FF8B-4F8F-B841-966C7BA9238E}" presName="sibTrans" presStyleLbl="sibTrans2D1" presStyleIdx="2" presStyleCnt="3"/>
      <dgm:spPr/>
    </dgm:pt>
    <dgm:pt modelId="{7BA731A0-D73D-4A96-8545-133420B50A5C}" type="pres">
      <dgm:prSet presAssocID="{05821778-FF8B-4F8F-B841-966C7BA9238E}" presName="connectorText" presStyleLbl="sibTrans2D1" presStyleIdx="2" presStyleCnt="3"/>
      <dgm:spPr/>
    </dgm:pt>
  </dgm:ptLst>
  <dgm:cxnLst>
    <dgm:cxn modelId="{E6AB5007-D66C-40C2-AE16-1CE012DDFA6B}" type="presOf" srcId="{0BD918C7-AD4A-4695-8B63-663574674981}" destId="{ECA066E3-84B0-4EAB-B96B-67480E75FA0F}" srcOrd="1" destOrd="0" presId="urn:microsoft.com/office/officeart/2005/8/layout/cycle7"/>
    <dgm:cxn modelId="{90CC4D10-8DAD-46D9-989B-8B6DA9603ED5}" type="presOf" srcId="{05821778-FF8B-4F8F-B841-966C7BA9238E}" destId="{7BA731A0-D73D-4A96-8545-133420B50A5C}" srcOrd="1" destOrd="0" presId="urn:microsoft.com/office/officeart/2005/8/layout/cycle7"/>
    <dgm:cxn modelId="{0F823E16-BCD5-4014-96EC-1D9301C71CDE}" type="presOf" srcId="{7638420B-247F-4F13-8897-760FB7264410}" destId="{6A3DE4E6-9C00-4F7A-B3FC-9F53BF97C133}" srcOrd="0" destOrd="0" presId="urn:microsoft.com/office/officeart/2005/8/layout/cycle7"/>
    <dgm:cxn modelId="{5BE45839-6272-4003-AE1D-9C5D87FFE527}" srcId="{6F642872-A007-4913-BACB-AF071E27BADD}" destId="{7638420B-247F-4F13-8897-760FB7264410}" srcOrd="2" destOrd="0" parTransId="{B88393F8-6A37-4B88-BAC6-89D01359A504}" sibTransId="{05821778-FF8B-4F8F-B841-966C7BA9238E}"/>
    <dgm:cxn modelId="{8F6BFD3B-474E-4ADC-934E-DB05D5322684}" srcId="{6F642872-A007-4913-BACB-AF071E27BADD}" destId="{BFE1D110-454E-49BC-AA04-4344C7C2762A}" srcOrd="1" destOrd="0" parTransId="{DB598892-87C1-4F9A-BE2D-048DF06DCD69}" sibTransId="{0BD918C7-AD4A-4695-8B63-663574674981}"/>
    <dgm:cxn modelId="{854FF24B-8800-4592-A1D5-0FB7FE1C2945}" type="presOf" srcId="{05821778-FF8B-4F8F-B841-966C7BA9238E}" destId="{6F0F66D0-826B-408E-8882-88E4DD22E0FC}" srcOrd="0" destOrd="0" presId="urn:microsoft.com/office/officeart/2005/8/layout/cycle7"/>
    <dgm:cxn modelId="{5B434C72-E8B7-43F9-9A58-3F8816C4D468}" type="presOf" srcId="{112E748F-A53E-4ECE-AC2E-DBA07ED2EEAE}" destId="{A4DC9A76-8CA3-4108-BD5B-ECBBFB788F46}" srcOrd="0" destOrd="0" presId="urn:microsoft.com/office/officeart/2005/8/layout/cycle7"/>
    <dgm:cxn modelId="{5E4D517D-D2BE-44A6-B5D1-08E3306DDD40}" type="presOf" srcId="{0BD918C7-AD4A-4695-8B63-663574674981}" destId="{9DF8B9F8-A538-41D0-99CE-F57DABFFE1C5}" srcOrd="0" destOrd="0" presId="urn:microsoft.com/office/officeart/2005/8/layout/cycle7"/>
    <dgm:cxn modelId="{39120CAD-B1FF-40EC-A6B9-6833A4B2A4DD}" type="presOf" srcId="{6F642872-A007-4913-BACB-AF071E27BADD}" destId="{BA138C3A-D3B2-4966-B063-649255D0B8BD}" srcOrd="0" destOrd="0" presId="urn:microsoft.com/office/officeart/2005/8/layout/cycle7"/>
    <dgm:cxn modelId="{42FF2CBA-0CDC-413D-BD19-95FDC298B5B7}" srcId="{6F642872-A007-4913-BACB-AF071E27BADD}" destId="{BE4C782E-13E8-4FEB-9FA9-4AF516DBE3A9}" srcOrd="0" destOrd="0" parTransId="{25F6D88E-3FBE-419D-8AB1-DFC1AD5FB50F}" sibTransId="{112E748F-A53E-4ECE-AC2E-DBA07ED2EEAE}"/>
    <dgm:cxn modelId="{02EE04E8-D081-40BE-B37D-A7574B057E4C}" type="presOf" srcId="{112E748F-A53E-4ECE-AC2E-DBA07ED2EEAE}" destId="{72BECC31-4420-4C91-915A-BA47EDECCD07}" srcOrd="1" destOrd="0" presId="urn:microsoft.com/office/officeart/2005/8/layout/cycle7"/>
    <dgm:cxn modelId="{DCEB85EE-60DD-41AD-83C7-62D6F201630D}" type="presOf" srcId="{BE4C782E-13E8-4FEB-9FA9-4AF516DBE3A9}" destId="{C603C081-11BE-4718-9894-C271A1612F0D}" srcOrd="0" destOrd="0" presId="urn:microsoft.com/office/officeart/2005/8/layout/cycle7"/>
    <dgm:cxn modelId="{F51A1DEF-B9CD-457E-8AEA-4834F31C9CF8}" type="presOf" srcId="{BFE1D110-454E-49BC-AA04-4344C7C2762A}" destId="{36F88C96-6E1C-4C30-824F-B810BBC4461F}" srcOrd="0" destOrd="0" presId="urn:microsoft.com/office/officeart/2005/8/layout/cycle7"/>
    <dgm:cxn modelId="{3C974ACE-E727-47DC-9685-A47EF7446D14}" type="presParOf" srcId="{BA138C3A-D3B2-4966-B063-649255D0B8BD}" destId="{C603C081-11BE-4718-9894-C271A1612F0D}" srcOrd="0" destOrd="0" presId="urn:microsoft.com/office/officeart/2005/8/layout/cycle7"/>
    <dgm:cxn modelId="{18AF0D93-E944-4F50-8F4A-FEB6ADA3CBFB}" type="presParOf" srcId="{BA138C3A-D3B2-4966-B063-649255D0B8BD}" destId="{A4DC9A76-8CA3-4108-BD5B-ECBBFB788F46}" srcOrd="1" destOrd="0" presId="urn:microsoft.com/office/officeart/2005/8/layout/cycle7"/>
    <dgm:cxn modelId="{E383AEE5-215E-4701-9C73-0CA086DFEBF7}" type="presParOf" srcId="{A4DC9A76-8CA3-4108-BD5B-ECBBFB788F46}" destId="{72BECC31-4420-4C91-915A-BA47EDECCD07}" srcOrd="0" destOrd="0" presId="urn:microsoft.com/office/officeart/2005/8/layout/cycle7"/>
    <dgm:cxn modelId="{059B5436-14A2-4975-AFA6-D457E5D0A91C}" type="presParOf" srcId="{BA138C3A-D3B2-4966-B063-649255D0B8BD}" destId="{36F88C96-6E1C-4C30-824F-B810BBC4461F}" srcOrd="2" destOrd="0" presId="urn:microsoft.com/office/officeart/2005/8/layout/cycle7"/>
    <dgm:cxn modelId="{D04B7992-88F0-47D9-8FBE-C89312869502}" type="presParOf" srcId="{BA138C3A-D3B2-4966-B063-649255D0B8BD}" destId="{9DF8B9F8-A538-41D0-99CE-F57DABFFE1C5}" srcOrd="3" destOrd="0" presId="urn:microsoft.com/office/officeart/2005/8/layout/cycle7"/>
    <dgm:cxn modelId="{AF066553-A9D5-415C-B69A-0CA7B8249175}" type="presParOf" srcId="{9DF8B9F8-A538-41D0-99CE-F57DABFFE1C5}" destId="{ECA066E3-84B0-4EAB-B96B-67480E75FA0F}" srcOrd="0" destOrd="0" presId="urn:microsoft.com/office/officeart/2005/8/layout/cycle7"/>
    <dgm:cxn modelId="{DCDE209B-315D-486E-8D2D-BF2A61EBECF7}" type="presParOf" srcId="{BA138C3A-D3B2-4966-B063-649255D0B8BD}" destId="{6A3DE4E6-9C00-4F7A-B3FC-9F53BF97C133}" srcOrd="4" destOrd="0" presId="urn:microsoft.com/office/officeart/2005/8/layout/cycle7"/>
    <dgm:cxn modelId="{C50EAB64-A57A-4F4B-A44B-4DC3D63C8D00}" type="presParOf" srcId="{BA138C3A-D3B2-4966-B063-649255D0B8BD}" destId="{6F0F66D0-826B-408E-8882-88E4DD22E0FC}" srcOrd="5" destOrd="0" presId="urn:microsoft.com/office/officeart/2005/8/layout/cycle7"/>
    <dgm:cxn modelId="{BB5FADF5-4F4C-4CA8-AD1A-2B3158353616}" type="presParOf" srcId="{6F0F66D0-826B-408E-8882-88E4DD22E0FC}" destId="{7BA731A0-D73D-4A96-8545-133420B50A5C}" srcOrd="0" destOrd="0" presId="urn:microsoft.com/office/officeart/2005/8/layout/cycle7"/>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53001724-5C5A-402A-B907-ECA89FAFA97F}" type="doc">
      <dgm:prSet loTypeId="urn:microsoft.com/office/officeart/2018/2/layout/IconVerticalSolidList" loCatId="icon" qsTypeId="urn:microsoft.com/office/officeart/2005/8/quickstyle/simple1" qsCatId="simple" csTypeId="urn:microsoft.com/office/officeart/2018/5/colors/Iconchunking_neutralbg_colorful5" csCatId="colorful" phldr="1"/>
      <dgm:spPr/>
    </dgm:pt>
    <dgm:pt modelId="{6FA86730-1CE5-4EBE-A9BA-FC19829C945A}">
      <dgm:prSet phldrT="[Text]"/>
      <dgm:spPr/>
      <dgm:t>
        <a:bodyPr/>
        <a:lstStyle/>
        <a:p>
          <a:pPr>
            <a:lnSpc>
              <a:spcPct val="100000"/>
            </a:lnSpc>
          </a:pPr>
          <a:r>
            <a:rPr lang="en-US" dirty="0"/>
            <a:t>Appropriate mix for online and face-to-face</a:t>
          </a:r>
        </a:p>
      </dgm:t>
    </dgm:pt>
    <dgm:pt modelId="{A1BB3DDB-A2CF-407F-9044-E3AC1B808421}" type="parTrans" cxnId="{ACB259CB-0782-437C-AE91-04CE095D2AE5}">
      <dgm:prSet/>
      <dgm:spPr/>
      <dgm:t>
        <a:bodyPr/>
        <a:lstStyle/>
        <a:p>
          <a:endParaRPr lang="en-US"/>
        </a:p>
      </dgm:t>
    </dgm:pt>
    <dgm:pt modelId="{F397379E-0BDA-46CE-8393-B1D10C55E1BA}" type="sibTrans" cxnId="{ACB259CB-0782-437C-AE91-04CE095D2AE5}">
      <dgm:prSet/>
      <dgm:spPr/>
      <dgm:t>
        <a:bodyPr/>
        <a:lstStyle/>
        <a:p>
          <a:endParaRPr lang="en-US"/>
        </a:p>
      </dgm:t>
    </dgm:pt>
    <dgm:pt modelId="{6ABE9384-859D-4C4C-B983-2B1E39A8B348}">
      <dgm:prSet phldrT="[Text]"/>
      <dgm:spPr/>
      <dgm:t>
        <a:bodyPr/>
        <a:lstStyle/>
        <a:p>
          <a:pPr>
            <a:lnSpc>
              <a:spcPct val="100000"/>
            </a:lnSpc>
          </a:pPr>
          <a:r>
            <a:rPr lang="en-US" dirty="0"/>
            <a:t>Build student-student and student-teacher interaction</a:t>
          </a:r>
        </a:p>
      </dgm:t>
    </dgm:pt>
    <dgm:pt modelId="{4C63E530-1425-407B-8508-FAC57680DEF0}" type="parTrans" cxnId="{929B611D-ADB7-45E4-812D-4E288BD2D31C}">
      <dgm:prSet/>
      <dgm:spPr/>
      <dgm:t>
        <a:bodyPr/>
        <a:lstStyle/>
        <a:p>
          <a:endParaRPr lang="en-US"/>
        </a:p>
      </dgm:t>
    </dgm:pt>
    <dgm:pt modelId="{012549DD-A1CA-4571-A981-CFD78093EB20}" type="sibTrans" cxnId="{929B611D-ADB7-45E4-812D-4E288BD2D31C}">
      <dgm:prSet/>
      <dgm:spPr/>
      <dgm:t>
        <a:bodyPr/>
        <a:lstStyle/>
        <a:p>
          <a:endParaRPr lang="en-US"/>
        </a:p>
      </dgm:t>
    </dgm:pt>
    <dgm:pt modelId="{F7214975-5AC4-4CF8-9015-322498751A8A}">
      <dgm:prSet phldrT="[Text]"/>
      <dgm:spPr/>
      <dgm:t>
        <a:bodyPr/>
        <a:lstStyle/>
        <a:p>
          <a:pPr>
            <a:lnSpc>
              <a:spcPct val="100000"/>
            </a:lnSpc>
          </a:pPr>
          <a:r>
            <a:rPr lang="en-US" dirty="0"/>
            <a:t>Mix asynchronous and synchronous activities</a:t>
          </a:r>
        </a:p>
      </dgm:t>
    </dgm:pt>
    <dgm:pt modelId="{51AC1870-5B81-422A-9A2E-E1F58EF50843}" type="parTrans" cxnId="{B7CE7116-0D68-4E90-AA49-C97B6B372915}">
      <dgm:prSet/>
      <dgm:spPr/>
      <dgm:t>
        <a:bodyPr/>
        <a:lstStyle/>
        <a:p>
          <a:endParaRPr lang="en-US"/>
        </a:p>
      </dgm:t>
    </dgm:pt>
    <dgm:pt modelId="{CE7BE2A3-5633-4666-BB75-6164E26282D5}" type="sibTrans" cxnId="{B7CE7116-0D68-4E90-AA49-C97B6B372915}">
      <dgm:prSet/>
      <dgm:spPr/>
      <dgm:t>
        <a:bodyPr/>
        <a:lstStyle/>
        <a:p>
          <a:endParaRPr lang="en-US"/>
        </a:p>
      </dgm:t>
    </dgm:pt>
    <dgm:pt modelId="{44164630-2F05-47D6-AD96-D9713C7C94EA}" type="pres">
      <dgm:prSet presAssocID="{53001724-5C5A-402A-B907-ECA89FAFA97F}" presName="root" presStyleCnt="0">
        <dgm:presLayoutVars>
          <dgm:dir/>
          <dgm:resizeHandles val="exact"/>
        </dgm:presLayoutVars>
      </dgm:prSet>
      <dgm:spPr/>
    </dgm:pt>
    <dgm:pt modelId="{BBB5EE06-EDF8-41BB-B38A-75BA74195339}" type="pres">
      <dgm:prSet presAssocID="{6FA86730-1CE5-4EBE-A9BA-FC19829C945A}" presName="compNode" presStyleCnt="0"/>
      <dgm:spPr/>
    </dgm:pt>
    <dgm:pt modelId="{BD3976FF-3460-411F-BC23-D0B68261F465}" type="pres">
      <dgm:prSet presAssocID="{6FA86730-1CE5-4EBE-A9BA-FC19829C945A}" presName="bgRect" presStyleLbl="bgShp" presStyleIdx="0" presStyleCnt="3"/>
      <dgm:spPr/>
    </dgm:pt>
    <dgm:pt modelId="{55596134-9829-4D70-890A-C69BBF81D77E}" type="pres">
      <dgm:prSet presAssocID="{6FA86730-1CE5-4EBE-A9BA-FC19829C945A}" presName="iconRect" presStyleLbl="node1" presStyleIdx="0" presStyleCnt="3"/>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rcRect/>
          <a:stretch>
            <a:fillRect/>
          </a:stretch>
        </a:blipFill>
        <a:ln>
          <a:noFill/>
        </a:ln>
      </dgm:spPr>
      <dgm:extLst>
        <a:ext uri="{E40237B7-FDA0-4F09-8148-C483321AD2D9}">
          <dgm14:cNvPr xmlns:dgm14="http://schemas.microsoft.com/office/drawing/2010/diagram" id="0" name="" descr="Venn diagram"/>
        </a:ext>
      </dgm:extLst>
    </dgm:pt>
    <dgm:pt modelId="{EF52B154-BE74-4151-893E-30A55BCE1232}" type="pres">
      <dgm:prSet presAssocID="{6FA86730-1CE5-4EBE-A9BA-FC19829C945A}" presName="spaceRect" presStyleCnt="0"/>
      <dgm:spPr/>
    </dgm:pt>
    <dgm:pt modelId="{317AA252-427D-40A4-8C7D-92392117FEF6}" type="pres">
      <dgm:prSet presAssocID="{6FA86730-1CE5-4EBE-A9BA-FC19829C945A}" presName="parTx" presStyleLbl="revTx" presStyleIdx="0" presStyleCnt="3">
        <dgm:presLayoutVars>
          <dgm:chMax val="0"/>
          <dgm:chPref val="0"/>
        </dgm:presLayoutVars>
      </dgm:prSet>
      <dgm:spPr/>
    </dgm:pt>
    <dgm:pt modelId="{DB828AB6-BF3C-4FBC-936A-ABF577D4A72E}" type="pres">
      <dgm:prSet presAssocID="{F397379E-0BDA-46CE-8393-B1D10C55E1BA}" presName="sibTrans" presStyleCnt="0"/>
      <dgm:spPr/>
    </dgm:pt>
    <dgm:pt modelId="{2862063A-01C9-45B8-BC29-0877E16269D6}" type="pres">
      <dgm:prSet presAssocID="{6ABE9384-859D-4C4C-B983-2B1E39A8B348}" presName="compNode" presStyleCnt="0"/>
      <dgm:spPr/>
    </dgm:pt>
    <dgm:pt modelId="{5DD1A591-E379-4123-AFEF-0E0E1C78A6C8}" type="pres">
      <dgm:prSet presAssocID="{6ABE9384-859D-4C4C-B983-2B1E39A8B348}" presName="bgRect" presStyleLbl="bgShp" presStyleIdx="1" presStyleCnt="3"/>
      <dgm:spPr/>
    </dgm:pt>
    <dgm:pt modelId="{FCE68459-8AC8-4D4B-8B2A-B85347F651AB}" type="pres">
      <dgm:prSet presAssocID="{6ABE9384-859D-4C4C-B983-2B1E39A8B348}" presName="iconRect" presStyleLbl="node1" presStyleIdx="1" presStyleCnt="3"/>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rcRect/>
          <a:stretch>
            <a:fillRect/>
          </a:stretch>
        </a:blipFill>
        <a:ln>
          <a:noFill/>
        </a:ln>
      </dgm:spPr>
      <dgm:extLst>
        <a:ext uri="{E40237B7-FDA0-4F09-8148-C483321AD2D9}">
          <dgm14:cNvPr xmlns:dgm14="http://schemas.microsoft.com/office/drawing/2010/diagram" id="0" name="" descr="Chat"/>
        </a:ext>
      </dgm:extLst>
    </dgm:pt>
    <dgm:pt modelId="{7840CE1B-2464-4289-B418-12904C5D46CE}" type="pres">
      <dgm:prSet presAssocID="{6ABE9384-859D-4C4C-B983-2B1E39A8B348}" presName="spaceRect" presStyleCnt="0"/>
      <dgm:spPr/>
    </dgm:pt>
    <dgm:pt modelId="{0F75F18A-3C22-462D-9DAB-5E8D88D9A51B}" type="pres">
      <dgm:prSet presAssocID="{6ABE9384-859D-4C4C-B983-2B1E39A8B348}" presName="parTx" presStyleLbl="revTx" presStyleIdx="1" presStyleCnt="3">
        <dgm:presLayoutVars>
          <dgm:chMax val="0"/>
          <dgm:chPref val="0"/>
        </dgm:presLayoutVars>
      </dgm:prSet>
      <dgm:spPr/>
    </dgm:pt>
    <dgm:pt modelId="{AC2B0169-D740-4583-96BE-D8F87AC7FE01}" type="pres">
      <dgm:prSet presAssocID="{012549DD-A1CA-4571-A981-CFD78093EB20}" presName="sibTrans" presStyleCnt="0"/>
      <dgm:spPr/>
    </dgm:pt>
    <dgm:pt modelId="{9602AFE8-70EE-42FC-9CD5-A2E6AA3E2091}" type="pres">
      <dgm:prSet presAssocID="{F7214975-5AC4-4CF8-9015-322498751A8A}" presName="compNode" presStyleCnt="0"/>
      <dgm:spPr/>
    </dgm:pt>
    <dgm:pt modelId="{B231036C-5FBE-4605-8393-F1B6359EE169}" type="pres">
      <dgm:prSet presAssocID="{F7214975-5AC4-4CF8-9015-322498751A8A}" presName="bgRect" presStyleLbl="bgShp" presStyleIdx="2" presStyleCnt="3"/>
      <dgm:spPr/>
    </dgm:pt>
    <dgm:pt modelId="{A64BFE9C-AA80-43CE-8FF6-8D33BAD07C57}" type="pres">
      <dgm:prSet presAssocID="{F7214975-5AC4-4CF8-9015-322498751A8A}" presName="iconRect" presStyleLbl="node1" presStyleIdx="2" presStyleCnt="3"/>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rcRect/>
          <a:stretch>
            <a:fillRect/>
          </a:stretch>
        </a:blipFill>
        <a:ln>
          <a:noFill/>
        </a:ln>
      </dgm:spPr>
      <dgm:extLst>
        <a:ext uri="{E40237B7-FDA0-4F09-8148-C483321AD2D9}">
          <dgm14:cNvPr xmlns:dgm14="http://schemas.microsoft.com/office/drawing/2010/diagram" id="0" name="" descr="Mining tools"/>
        </a:ext>
      </dgm:extLst>
    </dgm:pt>
    <dgm:pt modelId="{2D725CFB-B072-491A-B436-3AD21D0542FE}" type="pres">
      <dgm:prSet presAssocID="{F7214975-5AC4-4CF8-9015-322498751A8A}" presName="spaceRect" presStyleCnt="0"/>
      <dgm:spPr/>
    </dgm:pt>
    <dgm:pt modelId="{556AE736-B6E0-4DC7-8429-5ADFCF947C4F}" type="pres">
      <dgm:prSet presAssocID="{F7214975-5AC4-4CF8-9015-322498751A8A}" presName="parTx" presStyleLbl="revTx" presStyleIdx="2" presStyleCnt="3">
        <dgm:presLayoutVars>
          <dgm:chMax val="0"/>
          <dgm:chPref val="0"/>
        </dgm:presLayoutVars>
      </dgm:prSet>
      <dgm:spPr/>
    </dgm:pt>
  </dgm:ptLst>
  <dgm:cxnLst>
    <dgm:cxn modelId="{B7CE7116-0D68-4E90-AA49-C97B6B372915}" srcId="{53001724-5C5A-402A-B907-ECA89FAFA97F}" destId="{F7214975-5AC4-4CF8-9015-322498751A8A}" srcOrd="2" destOrd="0" parTransId="{51AC1870-5B81-422A-9A2E-E1F58EF50843}" sibTransId="{CE7BE2A3-5633-4666-BB75-6164E26282D5}"/>
    <dgm:cxn modelId="{929B611D-ADB7-45E4-812D-4E288BD2D31C}" srcId="{53001724-5C5A-402A-B907-ECA89FAFA97F}" destId="{6ABE9384-859D-4C4C-B983-2B1E39A8B348}" srcOrd="1" destOrd="0" parTransId="{4C63E530-1425-407B-8508-FAC57680DEF0}" sibTransId="{012549DD-A1CA-4571-A981-CFD78093EB20}"/>
    <dgm:cxn modelId="{E42F3627-E378-4611-9E44-8C53F460E990}" type="presOf" srcId="{6FA86730-1CE5-4EBE-A9BA-FC19829C945A}" destId="{317AA252-427D-40A4-8C7D-92392117FEF6}" srcOrd="0" destOrd="0" presId="urn:microsoft.com/office/officeart/2018/2/layout/IconVerticalSolidList"/>
    <dgm:cxn modelId="{1C605B4C-E51E-44B8-8933-D52963ED863D}" type="presOf" srcId="{6ABE9384-859D-4C4C-B983-2B1E39A8B348}" destId="{0F75F18A-3C22-462D-9DAB-5E8D88D9A51B}" srcOrd="0" destOrd="0" presId="urn:microsoft.com/office/officeart/2018/2/layout/IconVerticalSolidList"/>
    <dgm:cxn modelId="{D0D95555-C348-4CF7-8A46-F7A2BF92D08A}" type="presOf" srcId="{53001724-5C5A-402A-B907-ECA89FAFA97F}" destId="{44164630-2F05-47D6-AD96-D9713C7C94EA}" srcOrd="0" destOrd="0" presId="urn:microsoft.com/office/officeart/2018/2/layout/IconVerticalSolidList"/>
    <dgm:cxn modelId="{25117D8B-5CE2-438F-9411-12A7FD4D7BCF}" type="presOf" srcId="{F7214975-5AC4-4CF8-9015-322498751A8A}" destId="{556AE736-B6E0-4DC7-8429-5ADFCF947C4F}" srcOrd="0" destOrd="0" presId="urn:microsoft.com/office/officeart/2018/2/layout/IconVerticalSolidList"/>
    <dgm:cxn modelId="{ACB259CB-0782-437C-AE91-04CE095D2AE5}" srcId="{53001724-5C5A-402A-B907-ECA89FAFA97F}" destId="{6FA86730-1CE5-4EBE-A9BA-FC19829C945A}" srcOrd="0" destOrd="0" parTransId="{A1BB3DDB-A2CF-407F-9044-E3AC1B808421}" sibTransId="{F397379E-0BDA-46CE-8393-B1D10C55E1BA}"/>
    <dgm:cxn modelId="{9FB3D75A-7318-40AD-9643-F5D113BEF3EA}" type="presParOf" srcId="{44164630-2F05-47D6-AD96-D9713C7C94EA}" destId="{BBB5EE06-EDF8-41BB-B38A-75BA74195339}" srcOrd="0" destOrd="0" presId="urn:microsoft.com/office/officeart/2018/2/layout/IconVerticalSolidList"/>
    <dgm:cxn modelId="{9FE1ADA8-0652-4F08-909B-6F1F8C7865F7}" type="presParOf" srcId="{BBB5EE06-EDF8-41BB-B38A-75BA74195339}" destId="{BD3976FF-3460-411F-BC23-D0B68261F465}" srcOrd="0" destOrd="0" presId="urn:microsoft.com/office/officeart/2018/2/layout/IconVerticalSolidList"/>
    <dgm:cxn modelId="{02F1752E-8943-4CED-AB23-FD169E28320D}" type="presParOf" srcId="{BBB5EE06-EDF8-41BB-B38A-75BA74195339}" destId="{55596134-9829-4D70-890A-C69BBF81D77E}" srcOrd="1" destOrd="0" presId="urn:microsoft.com/office/officeart/2018/2/layout/IconVerticalSolidList"/>
    <dgm:cxn modelId="{B0AA3935-03A2-4CCF-A853-AB8E050001AB}" type="presParOf" srcId="{BBB5EE06-EDF8-41BB-B38A-75BA74195339}" destId="{EF52B154-BE74-4151-893E-30A55BCE1232}" srcOrd="2" destOrd="0" presId="urn:microsoft.com/office/officeart/2018/2/layout/IconVerticalSolidList"/>
    <dgm:cxn modelId="{27C9A290-584D-453B-93FD-FA35380C106B}" type="presParOf" srcId="{BBB5EE06-EDF8-41BB-B38A-75BA74195339}" destId="{317AA252-427D-40A4-8C7D-92392117FEF6}" srcOrd="3" destOrd="0" presId="urn:microsoft.com/office/officeart/2018/2/layout/IconVerticalSolidList"/>
    <dgm:cxn modelId="{78E03A4A-6EE4-4028-8A51-8793E0D3E1A8}" type="presParOf" srcId="{44164630-2F05-47D6-AD96-D9713C7C94EA}" destId="{DB828AB6-BF3C-4FBC-936A-ABF577D4A72E}" srcOrd="1" destOrd="0" presId="urn:microsoft.com/office/officeart/2018/2/layout/IconVerticalSolidList"/>
    <dgm:cxn modelId="{37B51E1B-2833-450E-AED0-0479588A1773}" type="presParOf" srcId="{44164630-2F05-47D6-AD96-D9713C7C94EA}" destId="{2862063A-01C9-45B8-BC29-0877E16269D6}" srcOrd="2" destOrd="0" presId="urn:microsoft.com/office/officeart/2018/2/layout/IconVerticalSolidList"/>
    <dgm:cxn modelId="{0568F507-FCED-4896-B7EE-3C55B05820B4}" type="presParOf" srcId="{2862063A-01C9-45B8-BC29-0877E16269D6}" destId="{5DD1A591-E379-4123-AFEF-0E0E1C78A6C8}" srcOrd="0" destOrd="0" presId="urn:microsoft.com/office/officeart/2018/2/layout/IconVerticalSolidList"/>
    <dgm:cxn modelId="{3350E533-B59F-4225-911C-3AF81C5BB096}" type="presParOf" srcId="{2862063A-01C9-45B8-BC29-0877E16269D6}" destId="{FCE68459-8AC8-4D4B-8B2A-B85347F651AB}" srcOrd="1" destOrd="0" presId="urn:microsoft.com/office/officeart/2018/2/layout/IconVerticalSolidList"/>
    <dgm:cxn modelId="{D1507AE6-EFD3-4D91-8F89-13072D5D3B99}" type="presParOf" srcId="{2862063A-01C9-45B8-BC29-0877E16269D6}" destId="{7840CE1B-2464-4289-B418-12904C5D46CE}" srcOrd="2" destOrd="0" presId="urn:microsoft.com/office/officeart/2018/2/layout/IconVerticalSolidList"/>
    <dgm:cxn modelId="{3F44C565-7FFB-4A68-99E4-AC437FE954ED}" type="presParOf" srcId="{2862063A-01C9-45B8-BC29-0877E16269D6}" destId="{0F75F18A-3C22-462D-9DAB-5E8D88D9A51B}" srcOrd="3" destOrd="0" presId="urn:microsoft.com/office/officeart/2018/2/layout/IconVerticalSolidList"/>
    <dgm:cxn modelId="{4A49B124-E089-4890-B36F-962056FA9588}" type="presParOf" srcId="{44164630-2F05-47D6-AD96-D9713C7C94EA}" destId="{AC2B0169-D740-4583-96BE-D8F87AC7FE01}" srcOrd="3" destOrd="0" presId="urn:microsoft.com/office/officeart/2018/2/layout/IconVerticalSolidList"/>
    <dgm:cxn modelId="{8CF64B13-46A8-42CA-8DD2-87241C9E1D4B}" type="presParOf" srcId="{44164630-2F05-47D6-AD96-D9713C7C94EA}" destId="{9602AFE8-70EE-42FC-9CD5-A2E6AA3E2091}" srcOrd="4" destOrd="0" presId="urn:microsoft.com/office/officeart/2018/2/layout/IconVerticalSolidList"/>
    <dgm:cxn modelId="{8CB9CD9D-905C-4263-9E48-D0A18051D03C}" type="presParOf" srcId="{9602AFE8-70EE-42FC-9CD5-A2E6AA3E2091}" destId="{B231036C-5FBE-4605-8393-F1B6359EE169}" srcOrd="0" destOrd="0" presId="urn:microsoft.com/office/officeart/2018/2/layout/IconVerticalSolidList"/>
    <dgm:cxn modelId="{82828E1A-3E6B-4878-B080-25C2C978B9AE}" type="presParOf" srcId="{9602AFE8-70EE-42FC-9CD5-A2E6AA3E2091}" destId="{A64BFE9C-AA80-43CE-8FF6-8D33BAD07C57}" srcOrd="1" destOrd="0" presId="urn:microsoft.com/office/officeart/2018/2/layout/IconVerticalSolidList"/>
    <dgm:cxn modelId="{07115384-BCC9-4BBA-9940-4283AA60CBB1}" type="presParOf" srcId="{9602AFE8-70EE-42FC-9CD5-A2E6AA3E2091}" destId="{2D725CFB-B072-491A-B436-3AD21D0542FE}" srcOrd="2" destOrd="0" presId="urn:microsoft.com/office/officeart/2018/2/layout/IconVerticalSolidList"/>
    <dgm:cxn modelId="{8EE77B3E-8046-4DAA-9D80-2E3511DF47D2}" type="presParOf" srcId="{9602AFE8-70EE-42FC-9CD5-A2E6AA3E2091}" destId="{556AE736-B6E0-4DC7-8429-5ADFCF947C4F}" srcOrd="3" destOrd="0" presId="urn:microsoft.com/office/officeart/2018/2/layout/IconVerticalSolidList"/>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53001724-5C5A-402A-B907-ECA89FAFA97F}" type="doc">
      <dgm:prSet loTypeId="urn:microsoft.com/office/officeart/2018/2/layout/IconVerticalSolidList" loCatId="icon" qsTypeId="urn:microsoft.com/office/officeart/2005/8/quickstyle/simple1" qsCatId="simple" csTypeId="urn:microsoft.com/office/officeart/2018/5/colors/Iconchunking_neutralbg_colorful5" csCatId="colorful" phldr="1"/>
      <dgm:spPr/>
    </dgm:pt>
    <dgm:pt modelId="{6FA86730-1CE5-4EBE-A9BA-FC19829C945A}">
      <dgm:prSet phldrT="[Text]"/>
      <dgm:spPr/>
      <dgm:t>
        <a:bodyPr/>
        <a:lstStyle/>
        <a:p>
          <a:pPr>
            <a:lnSpc>
              <a:spcPct val="100000"/>
            </a:lnSpc>
          </a:pPr>
          <a:r>
            <a:rPr lang="en-US" dirty="0"/>
            <a:t>Access</a:t>
          </a:r>
        </a:p>
      </dgm:t>
    </dgm:pt>
    <dgm:pt modelId="{A1BB3DDB-A2CF-407F-9044-E3AC1B808421}" type="parTrans" cxnId="{ACB259CB-0782-437C-AE91-04CE095D2AE5}">
      <dgm:prSet/>
      <dgm:spPr/>
      <dgm:t>
        <a:bodyPr/>
        <a:lstStyle/>
        <a:p>
          <a:endParaRPr lang="en-US"/>
        </a:p>
      </dgm:t>
    </dgm:pt>
    <dgm:pt modelId="{F397379E-0BDA-46CE-8393-B1D10C55E1BA}" type="sibTrans" cxnId="{ACB259CB-0782-437C-AE91-04CE095D2AE5}">
      <dgm:prSet/>
      <dgm:spPr/>
      <dgm:t>
        <a:bodyPr/>
        <a:lstStyle/>
        <a:p>
          <a:endParaRPr lang="en-US"/>
        </a:p>
      </dgm:t>
    </dgm:pt>
    <dgm:pt modelId="{6ABE9384-859D-4C4C-B983-2B1E39A8B348}">
      <dgm:prSet phldrT="[Text]"/>
      <dgm:spPr/>
      <dgm:t>
        <a:bodyPr/>
        <a:lstStyle/>
        <a:p>
          <a:pPr>
            <a:lnSpc>
              <a:spcPct val="100000"/>
            </a:lnSpc>
          </a:pPr>
          <a:r>
            <a:rPr lang="en-US" dirty="0"/>
            <a:t>Equity and Inclusion</a:t>
          </a:r>
        </a:p>
      </dgm:t>
    </dgm:pt>
    <dgm:pt modelId="{4C63E530-1425-407B-8508-FAC57680DEF0}" type="parTrans" cxnId="{929B611D-ADB7-45E4-812D-4E288BD2D31C}">
      <dgm:prSet/>
      <dgm:spPr/>
      <dgm:t>
        <a:bodyPr/>
        <a:lstStyle/>
        <a:p>
          <a:endParaRPr lang="en-US"/>
        </a:p>
      </dgm:t>
    </dgm:pt>
    <dgm:pt modelId="{012549DD-A1CA-4571-A981-CFD78093EB20}" type="sibTrans" cxnId="{929B611D-ADB7-45E4-812D-4E288BD2D31C}">
      <dgm:prSet/>
      <dgm:spPr/>
      <dgm:t>
        <a:bodyPr/>
        <a:lstStyle/>
        <a:p>
          <a:endParaRPr lang="en-US"/>
        </a:p>
      </dgm:t>
    </dgm:pt>
    <dgm:pt modelId="{F7214975-5AC4-4CF8-9015-322498751A8A}">
      <dgm:prSet phldrT="[Text]"/>
      <dgm:spPr/>
      <dgm:t>
        <a:bodyPr/>
        <a:lstStyle/>
        <a:p>
          <a:pPr>
            <a:lnSpc>
              <a:spcPct val="100000"/>
            </a:lnSpc>
          </a:pPr>
          <a:r>
            <a:rPr lang="en-US" dirty="0"/>
            <a:t>Training both students and teachers</a:t>
          </a:r>
        </a:p>
      </dgm:t>
    </dgm:pt>
    <dgm:pt modelId="{51AC1870-5B81-422A-9A2E-E1F58EF50843}" type="parTrans" cxnId="{B7CE7116-0D68-4E90-AA49-C97B6B372915}">
      <dgm:prSet/>
      <dgm:spPr/>
      <dgm:t>
        <a:bodyPr/>
        <a:lstStyle/>
        <a:p>
          <a:endParaRPr lang="en-US"/>
        </a:p>
      </dgm:t>
    </dgm:pt>
    <dgm:pt modelId="{CE7BE2A3-5633-4666-BB75-6164E26282D5}" type="sibTrans" cxnId="{B7CE7116-0D68-4E90-AA49-C97B6B372915}">
      <dgm:prSet/>
      <dgm:spPr/>
      <dgm:t>
        <a:bodyPr/>
        <a:lstStyle/>
        <a:p>
          <a:endParaRPr lang="en-US"/>
        </a:p>
      </dgm:t>
    </dgm:pt>
    <dgm:pt modelId="{44164630-2F05-47D6-AD96-D9713C7C94EA}" type="pres">
      <dgm:prSet presAssocID="{53001724-5C5A-402A-B907-ECA89FAFA97F}" presName="root" presStyleCnt="0">
        <dgm:presLayoutVars>
          <dgm:dir/>
          <dgm:resizeHandles val="exact"/>
        </dgm:presLayoutVars>
      </dgm:prSet>
      <dgm:spPr/>
    </dgm:pt>
    <dgm:pt modelId="{BBB5EE06-EDF8-41BB-B38A-75BA74195339}" type="pres">
      <dgm:prSet presAssocID="{6FA86730-1CE5-4EBE-A9BA-FC19829C945A}" presName="compNode" presStyleCnt="0"/>
      <dgm:spPr/>
    </dgm:pt>
    <dgm:pt modelId="{BD3976FF-3460-411F-BC23-D0B68261F465}" type="pres">
      <dgm:prSet presAssocID="{6FA86730-1CE5-4EBE-A9BA-FC19829C945A}" presName="bgRect" presStyleLbl="bgShp" presStyleIdx="0" presStyleCnt="3"/>
      <dgm:spPr/>
    </dgm:pt>
    <dgm:pt modelId="{55596134-9829-4D70-890A-C69BBF81D77E}" type="pres">
      <dgm:prSet presAssocID="{6FA86730-1CE5-4EBE-A9BA-FC19829C945A}" presName="iconRect" presStyleLbl="node1" presStyleIdx="0" presStyleCnt="3"/>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Gears"/>
        </a:ext>
      </dgm:extLst>
    </dgm:pt>
    <dgm:pt modelId="{EF52B154-BE74-4151-893E-30A55BCE1232}" type="pres">
      <dgm:prSet presAssocID="{6FA86730-1CE5-4EBE-A9BA-FC19829C945A}" presName="spaceRect" presStyleCnt="0"/>
      <dgm:spPr/>
    </dgm:pt>
    <dgm:pt modelId="{317AA252-427D-40A4-8C7D-92392117FEF6}" type="pres">
      <dgm:prSet presAssocID="{6FA86730-1CE5-4EBE-A9BA-FC19829C945A}" presName="parTx" presStyleLbl="revTx" presStyleIdx="0" presStyleCnt="3">
        <dgm:presLayoutVars>
          <dgm:chMax val="0"/>
          <dgm:chPref val="0"/>
        </dgm:presLayoutVars>
      </dgm:prSet>
      <dgm:spPr/>
    </dgm:pt>
    <dgm:pt modelId="{DB828AB6-BF3C-4FBC-936A-ABF577D4A72E}" type="pres">
      <dgm:prSet presAssocID="{F397379E-0BDA-46CE-8393-B1D10C55E1BA}" presName="sibTrans" presStyleCnt="0"/>
      <dgm:spPr/>
    </dgm:pt>
    <dgm:pt modelId="{2862063A-01C9-45B8-BC29-0877E16269D6}" type="pres">
      <dgm:prSet presAssocID="{6ABE9384-859D-4C4C-B983-2B1E39A8B348}" presName="compNode" presStyleCnt="0"/>
      <dgm:spPr/>
    </dgm:pt>
    <dgm:pt modelId="{5DD1A591-E379-4123-AFEF-0E0E1C78A6C8}" type="pres">
      <dgm:prSet presAssocID="{6ABE9384-859D-4C4C-B983-2B1E39A8B348}" presName="bgRect" presStyleLbl="bgShp" presStyleIdx="1" presStyleCnt="3"/>
      <dgm:spPr/>
    </dgm:pt>
    <dgm:pt modelId="{FCE68459-8AC8-4D4B-8B2A-B85347F651AB}" type="pres">
      <dgm:prSet presAssocID="{6ABE9384-859D-4C4C-B983-2B1E39A8B348}" presName="iconRect" presStyleLbl="node1" presStyleIdx="1" presStyleCnt="3"/>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Magnifying glass"/>
        </a:ext>
      </dgm:extLst>
    </dgm:pt>
    <dgm:pt modelId="{7840CE1B-2464-4289-B418-12904C5D46CE}" type="pres">
      <dgm:prSet presAssocID="{6ABE9384-859D-4C4C-B983-2B1E39A8B348}" presName="spaceRect" presStyleCnt="0"/>
      <dgm:spPr/>
    </dgm:pt>
    <dgm:pt modelId="{0F75F18A-3C22-462D-9DAB-5E8D88D9A51B}" type="pres">
      <dgm:prSet presAssocID="{6ABE9384-859D-4C4C-B983-2B1E39A8B348}" presName="parTx" presStyleLbl="revTx" presStyleIdx="1" presStyleCnt="3">
        <dgm:presLayoutVars>
          <dgm:chMax val="0"/>
          <dgm:chPref val="0"/>
        </dgm:presLayoutVars>
      </dgm:prSet>
      <dgm:spPr/>
    </dgm:pt>
    <dgm:pt modelId="{AC2B0169-D740-4583-96BE-D8F87AC7FE01}" type="pres">
      <dgm:prSet presAssocID="{012549DD-A1CA-4571-A981-CFD78093EB20}" presName="sibTrans" presStyleCnt="0"/>
      <dgm:spPr/>
    </dgm:pt>
    <dgm:pt modelId="{9602AFE8-70EE-42FC-9CD5-A2E6AA3E2091}" type="pres">
      <dgm:prSet presAssocID="{F7214975-5AC4-4CF8-9015-322498751A8A}" presName="compNode" presStyleCnt="0"/>
      <dgm:spPr/>
    </dgm:pt>
    <dgm:pt modelId="{B231036C-5FBE-4605-8393-F1B6359EE169}" type="pres">
      <dgm:prSet presAssocID="{F7214975-5AC4-4CF8-9015-322498751A8A}" presName="bgRect" presStyleLbl="bgShp" presStyleIdx="2" presStyleCnt="3"/>
      <dgm:spPr/>
    </dgm:pt>
    <dgm:pt modelId="{A64BFE9C-AA80-43CE-8FF6-8D33BAD07C57}" type="pres">
      <dgm:prSet presAssocID="{F7214975-5AC4-4CF8-9015-322498751A8A}" presName="iconRect" presStyleLbl="node1" presStyleIdx="2" presStyleCnt="3"/>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Daily Calendar"/>
        </a:ext>
      </dgm:extLst>
    </dgm:pt>
    <dgm:pt modelId="{2D725CFB-B072-491A-B436-3AD21D0542FE}" type="pres">
      <dgm:prSet presAssocID="{F7214975-5AC4-4CF8-9015-322498751A8A}" presName="spaceRect" presStyleCnt="0"/>
      <dgm:spPr/>
    </dgm:pt>
    <dgm:pt modelId="{556AE736-B6E0-4DC7-8429-5ADFCF947C4F}" type="pres">
      <dgm:prSet presAssocID="{F7214975-5AC4-4CF8-9015-322498751A8A}" presName="parTx" presStyleLbl="revTx" presStyleIdx="2" presStyleCnt="3">
        <dgm:presLayoutVars>
          <dgm:chMax val="0"/>
          <dgm:chPref val="0"/>
        </dgm:presLayoutVars>
      </dgm:prSet>
      <dgm:spPr/>
    </dgm:pt>
  </dgm:ptLst>
  <dgm:cxnLst>
    <dgm:cxn modelId="{B7CE7116-0D68-4E90-AA49-C97B6B372915}" srcId="{53001724-5C5A-402A-B907-ECA89FAFA97F}" destId="{F7214975-5AC4-4CF8-9015-322498751A8A}" srcOrd="2" destOrd="0" parTransId="{51AC1870-5B81-422A-9A2E-E1F58EF50843}" sibTransId="{CE7BE2A3-5633-4666-BB75-6164E26282D5}"/>
    <dgm:cxn modelId="{929B611D-ADB7-45E4-812D-4E288BD2D31C}" srcId="{53001724-5C5A-402A-B907-ECA89FAFA97F}" destId="{6ABE9384-859D-4C4C-B983-2B1E39A8B348}" srcOrd="1" destOrd="0" parTransId="{4C63E530-1425-407B-8508-FAC57680DEF0}" sibTransId="{012549DD-A1CA-4571-A981-CFD78093EB20}"/>
    <dgm:cxn modelId="{E42F3627-E378-4611-9E44-8C53F460E990}" type="presOf" srcId="{6FA86730-1CE5-4EBE-A9BA-FC19829C945A}" destId="{317AA252-427D-40A4-8C7D-92392117FEF6}" srcOrd="0" destOrd="0" presId="urn:microsoft.com/office/officeart/2018/2/layout/IconVerticalSolidList"/>
    <dgm:cxn modelId="{1C605B4C-E51E-44B8-8933-D52963ED863D}" type="presOf" srcId="{6ABE9384-859D-4C4C-B983-2B1E39A8B348}" destId="{0F75F18A-3C22-462D-9DAB-5E8D88D9A51B}" srcOrd="0" destOrd="0" presId="urn:microsoft.com/office/officeart/2018/2/layout/IconVerticalSolidList"/>
    <dgm:cxn modelId="{D0D95555-C348-4CF7-8A46-F7A2BF92D08A}" type="presOf" srcId="{53001724-5C5A-402A-B907-ECA89FAFA97F}" destId="{44164630-2F05-47D6-AD96-D9713C7C94EA}" srcOrd="0" destOrd="0" presId="urn:microsoft.com/office/officeart/2018/2/layout/IconVerticalSolidList"/>
    <dgm:cxn modelId="{25117D8B-5CE2-438F-9411-12A7FD4D7BCF}" type="presOf" srcId="{F7214975-5AC4-4CF8-9015-322498751A8A}" destId="{556AE736-B6E0-4DC7-8429-5ADFCF947C4F}" srcOrd="0" destOrd="0" presId="urn:microsoft.com/office/officeart/2018/2/layout/IconVerticalSolidList"/>
    <dgm:cxn modelId="{ACB259CB-0782-437C-AE91-04CE095D2AE5}" srcId="{53001724-5C5A-402A-B907-ECA89FAFA97F}" destId="{6FA86730-1CE5-4EBE-A9BA-FC19829C945A}" srcOrd="0" destOrd="0" parTransId="{A1BB3DDB-A2CF-407F-9044-E3AC1B808421}" sibTransId="{F397379E-0BDA-46CE-8393-B1D10C55E1BA}"/>
    <dgm:cxn modelId="{9FB3D75A-7318-40AD-9643-F5D113BEF3EA}" type="presParOf" srcId="{44164630-2F05-47D6-AD96-D9713C7C94EA}" destId="{BBB5EE06-EDF8-41BB-B38A-75BA74195339}" srcOrd="0" destOrd="0" presId="urn:microsoft.com/office/officeart/2018/2/layout/IconVerticalSolidList"/>
    <dgm:cxn modelId="{9FE1ADA8-0652-4F08-909B-6F1F8C7865F7}" type="presParOf" srcId="{BBB5EE06-EDF8-41BB-B38A-75BA74195339}" destId="{BD3976FF-3460-411F-BC23-D0B68261F465}" srcOrd="0" destOrd="0" presId="urn:microsoft.com/office/officeart/2018/2/layout/IconVerticalSolidList"/>
    <dgm:cxn modelId="{02F1752E-8943-4CED-AB23-FD169E28320D}" type="presParOf" srcId="{BBB5EE06-EDF8-41BB-B38A-75BA74195339}" destId="{55596134-9829-4D70-890A-C69BBF81D77E}" srcOrd="1" destOrd="0" presId="urn:microsoft.com/office/officeart/2018/2/layout/IconVerticalSolidList"/>
    <dgm:cxn modelId="{B0AA3935-03A2-4CCF-A853-AB8E050001AB}" type="presParOf" srcId="{BBB5EE06-EDF8-41BB-B38A-75BA74195339}" destId="{EF52B154-BE74-4151-893E-30A55BCE1232}" srcOrd="2" destOrd="0" presId="urn:microsoft.com/office/officeart/2018/2/layout/IconVerticalSolidList"/>
    <dgm:cxn modelId="{27C9A290-584D-453B-93FD-FA35380C106B}" type="presParOf" srcId="{BBB5EE06-EDF8-41BB-B38A-75BA74195339}" destId="{317AA252-427D-40A4-8C7D-92392117FEF6}" srcOrd="3" destOrd="0" presId="urn:microsoft.com/office/officeart/2018/2/layout/IconVerticalSolidList"/>
    <dgm:cxn modelId="{78E03A4A-6EE4-4028-8A51-8793E0D3E1A8}" type="presParOf" srcId="{44164630-2F05-47D6-AD96-D9713C7C94EA}" destId="{DB828AB6-BF3C-4FBC-936A-ABF577D4A72E}" srcOrd="1" destOrd="0" presId="urn:microsoft.com/office/officeart/2018/2/layout/IconVerticalSolidList"/>
    <dgm:cxn modelId="{37B51E1B-2833-450E-AED0-0479588A1773}" type="presParOf" srcId="{44164630-2F05-47D6-AD96-D9713C7C94EA}" destId="{2862063A-01C9-45B8-BC29-0877E16269D6}" srcOrd="2" destOrd="0" presId="urn:microsoft.com/office/officeart/2018/2/layout/IconVerticalSolidList"/>
    <dgm:cxn modelId="{0568F507-FCED-4896-B7EE-3C55B05820B4}" type="presParOf" srcId="{2862063A-01C9-45B8-BC29-0877E16269D6}" destId="{5DD1A591-E379-4123-AFEF-0E0E1C78A6C8}" srcOrd="0" destOrd="0" presId="urn:microsoft.com/office/officeart/2018/2/layout/IconVerticalSolidList"/>
    <dgm:cxn modelId="{3350E533-B59F-4225-911C-3AF81C5BB096}" type="presParOf" srcId="{2862063A-01C9-45B8-BC29-0877E16269D6}" destId="{FCE68459-8AC8-4D4B-8B2A-B85347F651AB}" srcOrd="1" destOrd="0" presId="urn:microsoft.com/office/officeart/2018/2/layout/IconVerticalSolidList"/>
    <dgm:cxn modelId="{D1507AE6-EFD3-4D91-8F89-13072D5D3B99}" type="presParOf" srcId="{2862063A-01C9-45B8-BC29-0877E16269D6}" destId="{7840CE1B-2464-4289-B418-12904C5D46CE}" srcOrd="2" destOrd="0" presId="urn:microsoft.com/office/officeart/2018/2/layout/IconVerticalSolidList"/>
    <dgm:cxn modelId="{3F44C565-7FFB-4A68-99E4-AC437FE954ED}" type="presParOf" srcId="{2862063A-01C9-45B8-BC29-0877E16269D6}" destId="{0F75F18A-3C22-462D-9DAB-5E8D88D9A51B}" srcOrd="3" destOrd="0" presId="urn:microsoft.com/office/officeart/2018/2/layout/IconVerticalSolidList"/>
    <dgm:cxn modelId="{4A49B124-E089-4890-B36F-962056FA9588}" type="presParOf" srcId="{44164630-2F05-47D6-AD96-D9713C7C94EA}" destId="{AC2B0169-D740-4583-96BE-D8F87AC7FE01}" srcOrd="3" destOrd="0" presId="urn:microsoft.com/office/officeart/2018/2/layout/IconVerticalSolidList"/>
    <dgm:cxn modelId="{8CF64B13-46A8-42CA-8DD2-87241C9E1D4B}" type="presParOf" srcId="{44164630-2F05-47D6-AD96-D9713C7C94EA}" destId="{9602AFE8-70EE-42FC-9CD5-A2E6AA3E2091}" srcOrd="4" destOrd="0" presId="urn:microsoft.com/office/officeart/2018/2/layout/IconVerticalSolidList"/>
    <dgm:cxn modelId="{8CB9CD9D-905C-4263-9E48-D0A18051D03C}" type="presParOf" srcId="{9602AFE8-70EE-42FC-9CD5-A2E6AA3E2091}" destId="{B231036C-5FBE-4605-8393-F1B6359EE169}" srcOrd="0" destOrd="0" presId="urn:microsoft.com/office/officeart/2018/2/layout/IconVerticalSolidList"/>
    <dgm:cxn modelId="{82828E1A-3E6B-4878-B080-25C2C978B9AE}" type="presParOf" srcId="{9602AFE8-70EE-42FC-9CD5-A2E6AA3E2091}" destId="{A64BFE9C-AA80-43CE-8FF6-8D33BAD07C57}" srcOrd="1" destOrd="0" presId="urn:microsoft.com/office/officeart/2018/2/layout/IconVerticalSolidList"/>
    <dgm:cxn modelId="{07115384-BCC9-4BBA-9940-4283AA60CBB1}" type="presParOf" srcId="{9602AFE8-70EE-42FC-9CD5-A2E6AA3E2091}" destId="{2D725CFB-B072-491A-B436-3AD21D0542FE}" srcOrd="2" destOrd="0" presId="urn:microsoft.com/office/officeart/2018/2/layout/IconVerticalSolidList"/>
    <dgm:cxn modelId="{8EE77B3E-8046-4DAA-9D80-2E3511DF47D2}" type="presParOf" srcId="{9602AFE8-70EE-42FC-9CD5-A2E6AA3E2091}" destId="{556AE736-B6E0-4DC7-8429-5ADFCF947C4F}" srcOrd="3" destOrd="0" presId="urn:microsoft.com/office/officeart/2018/2/layout/IconVerticalSolidList"/>
  </dgm:cxnLst>
  <dgm:bg/>
  <dgm:whole/>
  <dgm:extLst>
    <a:ext uri="http://schemas.microsoft.com/office/drawing/2008/diagram">
      <dsp:dataModelExt xmlns:dsp="http://schemas.microsoft.com/office/drawing/2008/diagram" relId="rId13"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DA027E74-D060-492A-AC9D-85386A26DAFF}" type="doc">
      <dgm:prSet loTypeId="urn:microsoft.com/office/officeart/2008/layout/LinedList" loCatId="list" qsTypeId="urn:microsoft.com/office/officeart/2005/8/quickstyle/simple1" qsCatId="simple" csTypeId="urn:microsoft.com/office/officeart/2005/8/colors/accent1_2" csCatId="accent1" phldr="1"/>
      <dgm:spPr/>
      <dgm:t>
        <a:bodyPr/>
        <a:lstStyle/>
        <a:p>
          <a:endParaRPr lang="en-US"/>
        </a:p>
      </dgm:t>
    </dgm:pt>
    <dgm:pt modelId="{9575CC0D-AF95-4E69-B5A7-4481A9F2FB07}">
      <dgm:prSet/>
      <dgm:spPr/>
      <dgm:t>
        <a:bodyPr/>
        <a:lstStyle/>
        <a:p>
          <a:r>
            <a:rPr lang="en-CA" dirty="0"/>
            <a:t>Aligned to national/regional qualifications framework</a:t>
          </a:r>
          <a:endParaRPr lang="en-US" dirty="0"/>
        </a:p>
      </dgm:t>
    </dgm:pt>
    <dgm:pt modelId="{C81E9C37-391D-4D76-8E94-B1B8EEBAD7C1}" type="parTrans" cxnId="{64ED15E8-E3D5-4313-B3B9-0C4662C529F5}">
      <dgm:prSet/>
      <dgm:spPr/>
      <dgm:t>
        <a:bodyPr/>
        <a:lstStyle/>
        <a:p>
          <a:endParaRPr lang="en-US"/>
        </a:p>
      </dgm:t>
    </dgm:pt>
    <dgm:pt modelId="{5A5C8FC7-79B1-437E-A9E0-7B507CD702C0}" type="sibTrans" cxnId="{64ED15E8-E3D5-4313-B3B9-0C4662C529F5}">
      <dgm:prSet/>
      <dgm:spPr/>
      <dgm:t>
        <a:bodyPr/>
        <a:lstStyle/>
        <a:p>
          <a:endParaRPr lang="en-US"/>
        </a:p>
      </dgm:t>
    </dgm:pt>
    <dgm:pt modelId="{A6087F39-601A-4B5A-861F-5AC62890F140}">
      <dgm:prSet/>
      <dgm:spPr/>
      <dgm:t>
        <a:bodyPr/>
        <a:lstStyle/>
        <a:p>
          <a:r>
            <a:rPr lang="en-CA"/>
            <a:t>Competency-based</a:t>
          </a:r>
          <a:endParaRPr lang="en-US"/>
        </a:p>
      </dgm:t>
    </dgm:pt>
    <dgm:pt modelId="{BBFC560A-3C09-48CF-997A-5CBD86B3CBCD}" type="parTrans" cxnId="{3F5482C2-7A15-4D42-8427-0A033BACDD0E}">
      <dgm:prSet/>
      <dgm:spPr/>
      <dgm:t>
        <a:bodyPr/>
        <a:lstStyle/>
        <a:p>
          <a:endParaRPr lang="en-US"/>
        </a:p>
      </dgm:t>
    </dgm:pt>
    <dgm:pt modelId="{C45D3FA9-EBAA-4C49-8693-45D97D40BC3B}" type="sibTrans" cxnId="{3F5482C2-7A15-4D42-8427-0A033BACDD0E}">
      <dgm:prSet/>
      <dgm:spPr/>
      <dgm:t>
        <a:bodyPr/>
        <a:lstStyle/>
        <a:p>
          <a:endParaRPr lang="en-US"/>
        </a:p>
      </dgm:t>
    </dgm:pt>
    <dgm:pt modelId="{C2387649-8DDD-44F1-9DB5-84F84A4147E3}">
      <dgm:prSet/>
      <dgm:spPr/>
      <dgm:t>
        <a:bodyPr/>
        <a:lstStyle/>
        <a:p>
          <a:r>
            <a:rPr lang="en-CA" dirty="0"/>
            <a:t>Industry-oriented</a:t>
          </a:r>
          <a:endParaRPr lang="en-US" dirty="0"/>
        </a:p>
      </dgm:t>
    </dgm:pt>
    <dgm:pt modelId="{78147D3A-73F5-4310-9BB1-771E7E6E0513}" type="parTrans" cxnId="{647EA26F-11D1-481C-AB7F-2676E4D67E20}">
      <dgm:prSet/>
      <dgm:spPr/>
      <dgm:t>
        <a:bodyPr/>
        <a:lstStyle/>
        <a:p>
          <a:endParaRPr lang="en-US"/>
        </a:p>
      </dgm:t>
    </dgm:pt>
    <dgm:pt modelId="{59CF727D-C7BD-43DE-AAA1-148DB869B805}" type="sibTrans" cxnId="{647EA26F-11D1-481C-AB7F-2676E4D67E20}">
      <dgm:prSet/>
      <dgm:spPr/>
      <dgm:t>
        <a:bodyPr/>
        <a:lstStyle/>
        <a:p>
          <a:endParaRPr lang="en-US"/>
        </a:p>
      </dgm:t>
    </dgm:pt>
    <dgm:pt modelId="{6C5AB7A6-89BB-495F-B1F7-5727E12056C8}">
      <dgm:prSet/>
      <dgm:spPr/>
      <dgm:t>
        <a:bodyPr/>
        <a:lstStyle/>
        <a:p>
          <a:r>
            <a:rPr lang="en-CA" dirty="0"/>
            <a:t>Bite-sized</a:t>
          </a:r>
          <a:endParaRPr lang="en-US" dirty="0"/>
        </a:p>
      </dgm:t>
    </dgm:pt>
    <dgm:pt modelId="{BC61BA03-C0AE-45B3-8E47-81FBD3CBEE7A}" type="parTrans" cxnId="{B81F4066-2E63-4ABE-8987-D766DFFA6132}">
      <dgm:prSet/>
      <dgm:spPr/>
      <dgm:t>
        <a:bodyPr/>
        <a:lstStyle/>
        <a:p>
          <a:endParaRPr lang="en-US"/>
        </a:p>
      </dgm:t>
    </dgm:pt>
    <dgm:pt modelId="{5DF44412-FBB0-4E72-96C6-779815A1DFD4}" type="sibTrans" cxnId="{B81F4066-2E63-4ABE-8987-D766DFFA6132}">
      <dgm:prSet/>
      <dgm:spPr/>
      <dgm:t>
        <a:bodyPr/>
        <a:lstStyle/>
        <a:p>
          <a:endParaRPr lang="en-US"/>
        </a:p>
      </dgm:t>
    </dgm:pt>
    <dgm:pt modelId="{7C6965DD-D6CD-48EE-9086-E5BBF6BFA89E}">
      <dgm:prSet/>
      <dgm:spPr/>
      <dgm:t>
        <a:bodyPr/>
        <a:lstStyle/>
        <a:p>
          <a:r>
            <a:rPr lang="en-CA"/>
            <a:t>Assessed (including assessment of prior-learning)</a:t>
          </a:r>
          <a:endParaRPr lang="en-US"/>
        </a:p>
      </dgm:t>
    </dgm:pt>
    <dgm:pt modelId="{F50FE320-465C-45FC-AE07-F4018DA1FC23}" type="parTrans" cxnId="{6ACBE17B-D836-4A1B-8613-454172E673F4}">
      <dgm:prSet/>
      <dgm:spPr/>
      <dgm:t>
        <a:bodyPr/>
        <a:lstStyle/>
        <a:p>
          <a:endParaRPr lang="en-US"/>
        </a:p>
      </dgm:t>
    </dgm:pt>
    <dgm:pt modelId="{22E12F8E-445D-4F7B-8E45-C2C9E49A8267}" type="sibTrans" cxnId="{6ACBE17B-D836-4A1B-8613-454172E673F4}">
      <dgm:prSet/>
      <dgm:spPr/>
      <dgm:t>
        <a:bodyPr/>
        <a:lstStyle/>
        <a:p>
          <a:endParaRPr lang="en-US"/>
        </a:p>
      </dgm:t>
    </dgm:pt>
    <dgm:pt modelId="{67E1DD6A-7165-4D2C-B81D-F9EDC70F339C}">
      <dgm:prSet/>
      <dgm:spPr/>
      <dgm:t>
        <a:bodyPr/>
        <a:lstStyle/>
        <a:p>
          <a:r>
            <a:rPr lang="en-CA"/>
            <a:t>Modality neutral</a:t>
          </a:r>
          <a:endParaRPr lang="en-US"/>
        </a:p>
      </dgm:t>
    </dgm:pt>
    <dgm:pt modelId="{743DCDCB-D4DC-45A8-9CF2-A7AC727AC080}" type="parTrans" cxnId="{C29A8DFA-7F2F-462A-9A86-C8DD8BB86B65}">
      <dgm:prSet/>
      <dgm:spPr/>
      <dgm:t>
        <a:bodyPr/>
        <a:lstStyle/>
        <a:p>
          <a:endParaRPr lang="en-US"/>
        </a:p>
      </dgm:t>
    </dgm:pt>
    <dgm:pt modelId="{6EC823D4-B53E-4B75-BB3A-5861DCB3F347}" type="sibTrans" cxnId="{C29A8DFA-7F2F-462A-9A86-C8DD8BB86B65}">
      <dgm:prSet/>
      <dgm:spPr/>
      <dgm:t>
        <a:bodyPr/>
        <a:lstStyle/>
        <a:p>
          <a:endParaRPr lang="en-US"/>
        </a:p>
      </dgm:t>
    </dgm:pt>
    <dgm:pt modelId="{9D0DC675-11DD-4311-9BE5-12F4E9E1380E}">
      <dgm:prSet/>
      <dgm:spPr/>
      <dgm:t>
        <a:bodyPr/>
        <a:lstStyle/>
        <a:p>
          <a:r>
            <a:rPr lang="en-CA"/>
            <a:t>Stackable</a:t>
          </a:r>
          <a:endParaRPr lang="en-US"/>
        </a:p>
      </dgm:t>
    </dgm:pt>
    <dgm:pt modelId="{312D3234-600E-493E-BCD1-188AED9BE75E}" type="parTrans" cxnId="{E55DBFDB-CE37-487F-AD33-08CF1102DE76}">
      <dgm:prSet/>
      <dgm:spPr/>
      <dgm:t>
        <a:bodyPr/>
        <a:lstStyle/>
        <a:p>
          <a:endParaRPr lang="en-US"/>
        </a:p>
      </dgm:t>
    </dgm:pt>
    <dgm:pt modelId="{D8CDBE8B-FF22-4D0B-A43E-FB8E9882A464}" type="sibTrans" cxnId="{E55DBFDB-CE37-487F-AD33-08CF1102DE76}">
      <dgm:prSet/>
      <dgm:spPr/>
      <dgm:t>
        <a:bodyPr/>
        <a:lstStyle/>
        <a:p>
          <a:endParaRPr lang="en-US"/>
        </a:p>
      </dgm:t>
    </dgm:pt>
    <dgm:pt modelId="{548B677E-A7CA-4A73-A783-F24456BD4507}">
      <dgm:prSet/>
      <dgm:spPr/>
      <dgm:t>
        <a:bodyPr/>
        <a:lstStyle/>
        <a:p>
          <a:r>
            <a:rPr lang="en-CA" dirty="0"/>
            <a:t>Quality assured</a:t>
          </a:r>
          <a:endParaRPr lang="en-US" dirty="0"/>
        </a:p>
      </dgm:t>
    </dgm:pt>
    <dgm:pt modelId="{F5C11574-B540-4EF1-83A3-10BF44FEE5C5}" type="parTrans" cxnId="{B1045F7E-4D8D-4F5D-AD80-462C7C715F5A}">
      <dgm:prSet/>
      <dgm:spPr/>
      <dgm:t>
        <a:bodyPr/>
        <a:lstStyle/>
        <a:p>
          <a:endParaRPr lang="en-US"/>
        </a:p>
      </dgm:t>
    </dgm:pt>
    <dgm:pt modelId="{387C42A7-A8CE-464F-99C1-C4B3668A7E99}" type="sibTrans" cxnId="{B1045F7E-4D8D-4F5D-AD80-462C7C715F5A}">
      <dgm:prSet/>
      <dgm:spPr/>
      <dgm:t>
        <a:bodyPr/>
        <a:lstStyle/>
        <a:p>
          <a:endParaRPr lang="en-US"/>
        </a:p>
      </dgm:t>
    </dgm:pt>
    <dgm:pt modelId="{8C129CDA-F2A0-48B8-AB0C-88E945A48C36}">
      <dgm:prSet/>
      <dgm:spPr/>
      <dgm:t>
        <a:bodyPr/>
        <a:lstStyle/>
        <a:p>
          <a:r>
            <a:rPr lang="en-CA" dirty="0"/>
            <a:t>Provider </a:t>
          </a:r>
          <a:endParaRPr lang="en-US" dirty="0"/>
        </a:p>
      </dgm:t>
    </dgm:pt>
    <dgm:pt modelId="{D43238F9-F142-45AE-800A-C5175A5E4171}" type="parTrans" cxnId="{4D0BF5E9-3552-45DE-8F98-852586025E41}">
      <dgm:prSet/>
      <dgm:spPr/>
      <dgm:t>
        <a:bodyPr/>
        <a:lstStyle/>
        <a:p>
          <a:endParaRPr lang="en-US"/>
        </a:p>
      </dgm:t>
    </dgm:pt>
    <dgm:pt modelId="{BF28221A-6C7F-414E-99FC-91974A906427}" type="sibTrans" cxnId="{4D0BF5E9-3552-45DE-8F98-852586025E41}">
      <dgm:prSet/>
      <dgm:spPr/>
      <dgm:t>
        <a:bodyPr/>
        <a:lstStyle/>
        <a:p>
          <a:endParaRPr lang="en-US"/>
        </a:p>
      </dgm:t>
    </dgm:pt>
    <dgm:pt modelId="{96CC45A8-4347-4AB6-B1A9-46B11FC15865}" type="pres">
      <dgm:prSet presAssocID="{DA027E74-D060-492A-AC9D-85386A26DAFF}" presName="vert0" presStyleCnt="0">
        <dgm:presLayoutVars>
          <dgm:dir/>
          <dgm:animOne val="branch"/>
          <dgm:animLvl val="lvl"/>
        </dgm:presLayoutVars>
      </dgm:prSet>
      <dgm:spPr/>
    </dgm:pt>
    <dgm:pt modelId="{C963ACA5-BE8F-4ABE-B676-D384992048A4}" type="pres">
      <dgm:prSet presAssocID="{9575CC0D-AF95-4E69-B5A7-4481A9F2FB07}" presName="thickLine" presStyleLbl="alignNode1" presStyleIdx="0" presStyleCnt="9"/>
      <dgm:spPr/>
    </dgm:pt>
    <dgm:pt modelId="{3D491B6C-B7EE-480D-8D8E-CBA2A7D6DE14}" type="pres">
      <dgm:prSet presAssocID="{9575CC0D-AF95-4E69-B5A7-4481A9F2FB07}" presName="horz1" presStyleCnt="0"/>
      <dgm:spPr/>
    </dgm:pt>
    <dgm:pt modelId="{E0F395C9-D45F-41C4-8CF8-63E16616218F}" type="pres">
      <dgm:prSet presAssocID="{9575CC0D-AF95-4E69-B5A7-4481A9F2FB07}" presName="tx1" presStyleLbl="revTx" presStyleIdx="0" presStyleCnt="9"/>
      <dgm:spPr/>
    </dgm:pt>
    <dgm:pt modelId="{9AD30E7A-0152-446B-8ECB-9EE9B7864403}" type="pres">
      <dgm:prSet presAssocID="{9575CC0D-AF95-4E69-B5A7-4481A9F2FB07}" presName="vert1" presStyleCnt="0"/>
      <dgm:spPr/>
    </dgm:pt>
    <dgm:pt modelId="{7CB5524B-BE4E-45B7-9452-734F9A7468DB}" type="pres">
      <dgm:prSet presAssocID="{A6087F39-601A-4B5A-861F-5AC62890F140}" presName="thickLine" presStyleLbl="alignNode1" presStyleIdx="1" presStyleCnt="9"/>
      <dgm:spPr/>
    </dgm:pt>
    <dgm:pt modelId="{16C6F836-A7C8-463F-BC6E-1EFB5C460DB6}" type="pres">
      <dgm:prSet presAssocID="{A6087F39-601A-4B5A-861F-5AC62890F140}" presName="horz1" presStyleCnt="0"/>
      <dgm:spPr/>
    </dgm:pt>
    <dgm:pt modelId="{E51516A3-178B-40B4-94D1-62A2783AF3F4}" type="pres">
      <dgm:prSet presAssocID="{A6087F39-601A-4B5A-861F-5AC62890F140}" presName="tx1" presStyleLbl="revTx" presStyleIdx="1" presStyleCnt="9"/>
      <dgm:spPr/>
    </dgm:pt>
    <dgm:pt modelId="{5BC69CFA-D634-44BE-93D0-EF6E69E762EE}" type="pres">
      <dgm:prSet presAssocID="{A6087F39-601A-4B5A-861F-5AC62890F140}" presName="vert1" presStyleCnt="0"/>
      <dgm:spPr/>
    </dgm:pt>
    <dgm:pt modelId="{9C316AB5-7042-4DA7-81DE-F541FB29B17F}" type="pres">
      <dgm:prSet presAssocID="{C2387649-8DDD-44F1-9DB5-84F84A4147E3}" presName="thickLine" presStyleLbl="alignNode1" presStyleIdx="2" presStyleCnt="9"/>
      <dgm:spPr/>
    </dgm:pt>
    <dgm:pt modelId="{24D2B878-3EE9-4988-9E0B-C273571C3BDF}" type="pres">
      <dgm:prSet presAssocID="{C2387649-8DDD-44F1-9DB5-84F84A4147E3}" presName="horz1" presStyleCnt="0"/>
      <dgm:spPr/>
    </dgm:pt>
    <dgm:pt modelId="{CA3921BE-C616-4D17-AA43-976C3FC18F1B}" type="pres">
      <dgm:prSet presAssocID="{C2387649-8DDD-44F1-9DB5-84F84A4147E3}" presName="tx1" presStyleLbl="revTx" presStyleIdx="2" presStyleCnt="9"/>
      <dgm:spPr/>
    </dgm:pt>
    <dgm:pt modelId="{4BEBFF33-0AFF-4F8D-8C08-B121359DF852}" type="pres">
      <dgm:prSet presAssocID="{C2387649-8DDD-44F1-9DB5-84F84A4147E3}" presName="vert1" presStyleCnt="0"/>
      <dgm:spPr/>
    </dgm:pt>
    <dgm:pt modelId="{62BB530F-18A8-4077-8227-3053E0249C08}" type="pres">
      <dgm:prSet presAssocID="{6C5AB7A6-89BB-495F-B1F7-5727E12056C8}" presName="thickLine" presStyleLbl="alignNode1" presStyleIdx="3" presStyleCnt="9"/>
      <dgm:spPr/>
    </dgm:pt>
    <dgm:pt modelId="{921AFBEB-CADD-463F-8620-DFCA69E6F3A6}" type="pres">
      <dgm:prSet presAssocID="{6C5AB7A6-89BB-495F-B1F7-5727E12056C8}" presName="horz1" presStyleCnt="0"/>
      <dgm:spPr/>
    </dgm:pt>
    <dgm:pt modelId="{491199F6-3620-4329-8D15-39CD4E6A439F}" type="pres">
      <dgm:prSet presAssocID="{6C5AB7A6-89BB-495F-B1F7-5727E12056C8}" presName="tx1" presStyleLbl="revTx" presStyleIdx="3" presStyleCnt="9"/>
      <dgm:spPr/>
    </dgm:pt>
    <dgm:pt modelId="{917E4799-CAF4-4664-8805-F4D95E61C1C2}" type="pres">
      <dgm:prSet presAssocID="{6C5AB7A6-89BB-495F-B1F7-5727E12056C8}" presName="vert1" presStyleCnt="0"/>
      <dgm:spPr/>
    </dgm:pt>
    <dgm:pt modelId="{BF5BD80A-50FC-4795-932D-E16E185AA10D}" type="pres">
      <dgm:prSet presAssocID="{7C6965DD-D6CD-48EE-9086-E5BBF6BFA89E}" presName="thickLine" presStyleLbl="alignNode1" presStyleIdx="4" presStyleCnt="9"/>
      <dgm:spPr/>
    </dgm:pt>
    <dgm:pt modelId="{3B4A3CF4-EEB1-4560-A1FD-C05B173BB707}" type="pres">
      <dgm:prSet presAssocID="{7C6965DD-D6CD-48EE-9086-E5BBF6BFA89E}" presName="horz1" presStyleCnt="0"/>
      <dgm:spPr/>
    </dgm:pt>
    <dgm:pt modelId="{7C9CD127-4729-4726-937B-3E29C7283965}" type="pres">
      <dgm:prSet presAssocID="{7C6965DD-D6CD-48EE-9086-E5BBF6BFA89E}" presName="tx1" presStyleLbl="revTx" presStyleIdx="4" presStyleCnt="9"/>
      <dgm:spPr/>
    </dgm:pt>
    <dgm:pt modelId="{06C55408-81F0-49C5-8242-B3F5899D42E6}" type="pres">
      <dgm:prSet presAssocID="{7C6965DD-D6CD-48EE-9086-E5BBF6BFA89E}" presName="vert1" presStyleCnt="0"/>
      <dgm:spPr/>
    </dgm:pt>
    <dgm:pt modelId="{13453971-3F95-40B8-AB7C-B7DB45A05EC0}" type="pres">
      <dgm:prSet presAssocID="{67E1DD6A-7165-4D2C-B81D-F9EDC70F339C}" presName="thickLine" presStyleLbl="alignNode1" presStyleIdx="5" presStyleCnt="9"/>
      <dgm:spPr/>
    </dgm:pt>
    <dgm:pt modelId="{DB5CAB22-B9C6-498E-9E00-54E23805CC78}" type="pres">
      <dgm:prSet presAssocID="{67E1DD6A-7165-4D2C-B81D-F9EDC70F339C}" presName="horz1" presStyleCnt="0"/>
      <dgm:spPr/>
    </dgm:pt>
    <dgm:pt modelId="{55C3280A-F2A5-4213-B5C5-296798296B3A}" type="pres">
      <dgm:prSet presAssocID="{67E1DD6A-7165-4D2C-B81D-F9EDC70F339C}" presName="tx1" presStyleLbl="revTx" presStyleIdx="5" presStyleCnt="9"/>
      <dgm:spPr/>
    </dgm:pt>
    <dgm:pt modelId="{093FC7A0-C659-4F5C-AB5B-0D80286B2156}" type="pres">
      <dgm:prSet presAssocID="{67E1DD6A-7165-4D2C-B81D-F9EDC70F339C}" presName="vert1" presStyleCnt="0"/>
      <dgm:spPr/>
    </dgm:pt>
    <dgm:pt modelId="{1F1ED559-F469-472F-9B56-30A1A66C7B6B}" type="pres">
      <dgm:prSet presAssocID="{9D0DC675-11DD-4311-9BE5-12F4E9E1380E}" presName="thickLine" presStyleLbl="alignNode1" presStyleIdx="6" presStyleCnt="9"/>
      <dgm:spPr/>
    </dgm:pt>
    <dgm:pt modelId="{BCD6AF11-D001-4D57-B75A-9BCE25828AD2}" type="pres">
      <dgm:prSet presAssocID="{9D0DC675-11DD-4311-9BE5-12F4E9E1380E}" presName="horz1" presStyleCnt="0"/>
      <dgm:spPr/>
    </dgm:pt>
    <dgm:pt modelId="{CE5669D6-1AAB-4424-A643-818A361506D1}" type="pres">
      <dgm:prSet presAssocID="{9D0DC675-11DD-4311-9BE5-12F4E9E1380E}" presName="tx1" presStyleLbl="revTx" presStyleIdx="6" presStyleCnt="9"/>
      <dgm:spPr/>
    </dgm:pt>
    <dgm:pt modelId="{A16BB8AE-4E06-42A3-8094-314AD9D82CE4}" type="pres">
      <dgm:prSet presAssocID="{9D0DC675-11DD-4311-9BE5-12F4E9E1380E}" presName="vert1" presStyleCnt="0"/>
      <dgm:spPr/>
    </dgm:pt>
    <dgm:pt modelId="{1DE5F726-1DE5-45BA-9B40-5FE72D2B41FF}" type="pres">
      <dgm:prSet presAssocID="{548B677E-A7CA-4A73-A783-F24456BD4507}" presName="thickLine" presStyleLbl="alignNode1" presStyleIdx="7" presStyleCnt="9"/>
      <dgm:spPr/>
    </dgm:pt>
    <dgm:pt modelId="{08FA446B-401B-44AB-B294-3B9FF661ABD3}" type="pres">
      <dgm:prSet presAssocID="{548B677E-A7CA-4A73-A783-F24456BD4507}" presName="horz1" presStyleCnt="0"/>
      <dgm:spPr/>
    </dgm:pt>
    <dgm:pt modelId="{7DAEBC8B-9C4E-4A39-BD2E-948885854007}" type="pres">
      <dgm:prSet presAssocID="{548B677E-A7CA-4A73-A783-F24456BD4507}" presName="tx1" presStyleLbl="revTx" presStyleIdx="7" presStyleCnt="9"/>
      <dgm:spPr/>
    </dgm:pt>
    <dgm:pt modelId="{EDCB959D-7737-4EB1-9F5B-ED0C65E33AD8}" type="pres">
      <dgm:prSet presAssocID="{548B677E-A7CA-4A73-A783-F24456BD4507}" presName="vert1" presStyleCnt="0"/>
      <dgm:spPr/>
    </dgm:pt>
    <dgm:pt modelId="{EA3CC6C1-C3A8-4673-A9D2-C710FF1F319F}" type="pres">
      <dgm:prSet presAssocID="{8C129CDA-F2A0-48B8-AB0C-88E945A48C36}" presName="thickLine" presStyleLbl="alignNode1" presStyleIdx="8" presStyleCnt="9"/>
      <dgm:spPr/>
    </dgm:pt>
    <dgm:pt modelId="{7949B21F-830D-4B39-9CDA-362E44AFDFB1}" type="pres">
      <dgm:prSet presAssocID="{8C129CDA-F2A0-48B8-AB0C-88E945A48C36}" presName="horz1" presStyleCnt="0"/>
      <dgm:spPr/>
    </dgm:pt>
    <dgm:pt modelId="{D142BF6B-53A3-4549-B30B-DC68090AC3DA}" type="pres">
      <dgm:prSet presAssocID="{8C129CDA-F2A0-48B8-AB0C-88E945A48C36}" presName="tx1" presStyleLbl="revTx" presStyleIdx="8" presStyleCnt="9"/>
      <dgm:spPr/>
    </dgm:pt>
    <dgm:pt modelId="{D0EB1447-4BB1-42C9-90FA-38C5117AC51E}" type="pres">
      <dgm:prSet presAssocID="{8C129CDA-F2A0-48B8-AB0C-88E945A48C36}" presName="vert1" presStyleCnt="0"/>
      <dgm:spPr/>
    </dgm:pt>
  </dgm:ptLst>
  <dgm:cxnLst>
    <dgm:cxn modelId="{F073570F-AF65-4382-9585-CB08AC6B4497}" type="presOf" srcId="{7C6965DD-D6CD-48EE-9086-E5BBF6BFA89E}" destId="{7C9CD127-4729-4726-937B-3E29C7283965}" srcOrd="0" destOrd="0" presId="urn:microsoft.com/office/officeart/2008/layout/LinedList"/>
    <dgm:cxn modelId="{2E960A1E-4606-4CEE-B447-0940B281C79E}" type="presOf" srcId="{548B677E-A7CA-4A73-A783-F24456BD4507}" destId="{7DAEBC8B-9C4E-4A39-BD2E-948885854007}" srcOrd="0" destOrd="0" presId="urn:microsoft.com/office/officeart/2008/layout/LinedList"/>
    <dgm:cxn modelId="{02A43E1E-8F92-4745-BE7F-8E6827D1A39B}" type="presOf" srcId="{9575CC0D-AF95-4E69-B5A7-4481A9F2FB07}" destId="{E0F395C9-D45F-41C4-8CF8-63E16616218F}" srcOrd="0" destOrd="0" presId="urn:microsoft.com/office/officeart/2008/layout/LinedList"/>
    <dgm:cxn modelId="{5FAA8E27-C391-448A-8EA6-B07FC0E74B07}" type="presOf" srcId="{67E1DD6A-7165-4D2C-B81D-F9EDC70F339C}" destId="{55C3280A-F2A5-4213-B5C5-296798296B3A}" srcOrd="0" destOrd="0" presId="urn:microsoft.com/office/officeart/2008/layout/LinedList"/>
    <dgm:cxn modelId="{527DCF37-4DF0-406B-8B9F-78259A52F07D}" type="presOf" srcId="{DA027E74-D060-492A-AC9D-85386A26DAFF}" destId="{96CC45A8-4347-4AB6-B1A9-46B11FC15865}" srcOrd="0" destOrd="0" presId="urn:microsoft.com/office/officeart/2008/layout/LinedList"/>
    <dgm:cxn modelId="{D9EEE83C-79BD-4460-8813-51B6DF3303B1}" type="presOf" srcId="{8C129CDA-F2A0-48B8-AB0C-88E945A48C36}" destId="{D142BF6B-53A3-4549-B30B-DC68090AC3DA}" srcOrd="0" destOrd="0" presId="urn:microsoft.com/office/officeart/2008/layout/LinedList"/>
    <dgm:cxn modelId="{B81F4066-2E63-4ABE-8987-D766DFFA6132}" srcId="{DA027E74-D060-492A-AC9D-85386A26DAFF}" destId="{6C5AB7A6-89BB-495F-B1F7-5727E12056C8}" srcOrd="3" destOrd="0" parTransId="{BC61BA03-C0AE-45B3-8E47-81FBD3CBEE7A}" sibTransId="{5DF44412-FBB0-4E72-96C6-779815A1DFD4}"/>
    <dgm:cxn modelId="{647EA26F-11D1-481C-AB7F-2676E4D67E20}" srcId="{DA027E74-D060-492A-AC9D-85386A26DAFF}" destId="{C2387649-8DDD-44F1-9DB5-84F84A4147E3}" srcOrd="2" destOrd="0" parTransId="{78147D3A-73F5-4310-9BB1-771E7E6E0513}" sibTransId="{59CF727D-C7BD-43DE-AAA1-148DB869B805}"/>
    <dgm:cxn modelId="{6ACBE17B-D836-4A1B-8613-454172E673F4}" srcId="{DA027E74-D060-492A-AC9D-85386A26DAFF}" destId="{7C6965DD-D6CD-48EE-9086-E5BBF6BFA89E}" srcOrd="4" destOrd="0" parTransId="{F50FE320-465C-45FC-AE07-F4018DA1FC23}" sibTransId="{22E12F8E-445D-4F7B-8E45-C2C9E49A8267}"/>
    <dgm:cxn modelId="{B1045F7E-4D8D-4F5D-AD80-462C7C715F5A}" srcId="{DA027E74-D060-492A-AC9D-85386A26DAFF}" destId="{548B677E-A7CA-4A73-A783-F24456BD4507}" srcOrd="7" destOrd="0" parTransId="{F5C11574-B540-4EF1-83A3-10BF44FEE5C5}" sibTransId="{387C42A7-A8CE-464F-99C1-C4B3668A7E99}"/>
    <dgm:cxn modelId="{D8BEC686-8ABE-49D4-B2E0-8656CCFDA06F}" type="presOf" srcId="{9D0DC675-11DD-4311-9BE5-12F4E9E1380E}" destId="{CE5669D6-1AAB-4424-A643-818A361506D1}" srcOrd="0" destOrd="0" presId="urn:microsoft.com/office/officeart/2008/layout/LinedList"/>
    <dgm:cxn modelId="{E1BD158B-4055-4B86-BF7C-789535C35C13}" type="presOf" srcId="{A6087F39-601A-4B5A-861F-5AC62890F140}" destId="{E51516A3-178B-40B4-94D1-62A2783AF3F4}" srcOrd="0" destOrd="0" presId="urn:microsoft.com/office/officeart/2008/layout/LinedList"/>
    <dgm:cxn modelId="{2C611ABA-D436-4349-B489-4A4A3607391D}" type="presOf" srcId="{6C5AB7A6-89BB-495F-B1F7-5727E12056C8}" destId="{491199F6-3620-4329-8D15-39CD4E6A439F}" srcOrd="0" destOrd="0" presId="urn:microsoft.com/office/officeart/2008/layout/LinedList"/>
    <dgm:cxn modelId="{8113B1BF-6324-47E5-B7CF-D407107D73C7}" type="presOf" srcId="{C2387649-8DDD-44F1-9DB5-84F84A4147E3}" destId="{CA3921BE-C616-4D17-AA43-976C3FC18F1B}" srcOrd="0" destOrd="0" presId="urn:microsoft.com/office/officeart/2008/layout/LinedList"/>
    <dgm:cxn modelId="{3F5482C2-7A15-4D42-8427-0A033BACDD0E}" srcId="{DA027E74-D060-492A-AC9D-85386A26DAFF}" destId="{A6087F39-601A-4B5A-861F-5AC62890F140}" srcOrd="1" destOrd="0" parTransId="{BBFC560A-3C09-48CF-997A-5CBD86B3CBCD}" sibTransId="{C45D3FA9-EBAA-4C49-8693-45D97D40BC3B}"/>
    <dgm:cxn modelId="{E55DBFDB-CE37-487F-AD33-08CF1102DE76}" srcId="{DA027E74-D060-492A-AC9D-85386A26DAFF}" destId="{9D0DC675-11DD-4311-9BE5-12F4E9E1380E}" srcOrd="6" destOrd="0" parTransId="{312D3234-600E-493E-BCD1-188AED9BE75E}" sibTransId="{D8CDBE8B-FF22-4D0B-A43E-FB8E9882A464}"/>
    <dgm:cxn modelId="{64ED15E8-E3D5-4313-B3B9-0C4662C529F5}" srcId="{DA027E74-D060-492A-AC9D-85386A26DAFF}" destId="{9575CC0D-AF95-4E69-B5A7-4481A9F2FB07}" srcOrd="0" destOrd="0" parTransId="{C81E9C37-391D-4D76-8E94-B1B8EEBAD7C1}" sibTransId="{5A5C8FC7-79B1-437E-A9E0-7B507CD702C0}"/>
    <dgm:cxn modelId="{4D0BF5E9-3552-45DE-8F98-852586025E41}" srcId="{DA027E74-D060-492A-AC9D-85386A26DAFF}" destId="{8C129CDA-F2A0-48B8-AB0C-88E945A48C36}" srcOrd="8" destOrd="0" parTransId="{D43238F9-F142-45AE-800A-C5175A5E4171}" sibTransId="{BF28221A-6C7F-414E-99FC-91974A906427}"/>
    <dgm:cxn modelId="{C29A8DFA-7F2F-462A-9A86-C8DD8BB86B65}" srcId="{DA027E74-D060-492A-AC9D-85386A26DAFF}" destId="{67E1DD6A-7165-4D2C-B81D-F9EDC70F339C}" srcOrd="5" destOrd="0" parTransId="{743DCDCB-D4DC-45A8-9CF2-A7AC727AC080}" sibTransId="{6EC823D4-B53E-4B75-BB3A-5861DCB3F347}"/>
    <dgm:cxn modelId="{09FC9389-B51D-4895-8948-4F9D11378E0B}" type="presParOf" srcId="{96CC45A8-4347-4AB6-B1A9-46B11FC15865}" destId="{C963ACA5-BE8F-4ABE-B676-D384992048A4}" srcOrd="0" destOrd="0" presId="urn:microsoft.com/office/officeart/2008/layout/LinedList"/>
    <dgm:cxn modelId="{E31821CE-ECC8-4976-BF45-146B433073B7}" type="presParOf" srcId="{96CC45A8-4347-4AB6-B1A9-46B11FC15865}" destId="{3D491B6C-B7EE-480D-8D8E-CBA2A7D6DE14}" srcOrd="1" destOrd="0" presId="urn:microsoft.com/office/officeart/2008/layout/LinedList"/>
    <dgm:cxn modelId="{D0D5B8E9-C818-4D17-BEF6-9E398D7A543A}" type="presParOf" srcId="{3D491B6C-B7EE-480D-8D8E-CBA2A7D6DE14}" destId="{E0F395C9-D45F-41C4-8CF8-63E16616218F}" srcOrd="0" destOrd="0" presId="urn:microsoft.com/office/officeart/2008/layout/LinedList"/>
    <dgm:cxn modelId="{20F256DE-229E-4F3F-B470-B4530111DF94}" type="presParOf" srcId="{3D491B6C-B7EE-480D-8D8E-CBA2A7D6DE14}" destId="{9AD30E7A-0152-446B-8ECB-9EE9B7864403}" srcOrd="1" destOrd="0" presId="urn:microsoft.com/office/officeart/2008/layout/LinedList"/>
    <dgm:cxn modelId="{4DC60370-D123-4EC0-9BA7-B00706EFA204}" type="presParOf" srcId="{96CC45A8-4347-4AB6-B1A9-46B11FC15865}" destId="{7CB5524B-BE4E-45B7-9452-734F9A7468DB}" srcOrd="2" destOrd="0" presId="urn:microsoft.com/office/officeart/2008/layout/LinedList"/>
    <dgm:cxn modelId="{896753ED-83BA-4210-A00C-C94808525B8D}" type="presParOf" srcId="{96CC45A8-4347-4AB6-B1A9-46B11FC15865}" destId="{16C6F836-A7C8-463F-BC6E-1EFB5C460DB6}" srcOrd="3" destOrd="0" presId="urn:microsoft.com/office/officeart/2008/layout/LinedList"/>
    <dgm:cxn modelId="{85D20995-7433-438C-A322-036DE0C157C0}" type="presParOf" srcId="{16C6F836-A7C8-463F-BC6E-1EFB5C460DB6}" destId="{E51516A3-178B-40B4-94D1-62A2783AF3F4}" srcOrd="0" destOrd="0" presId="urn:microsoft.com/office/officeart/2008/layout/LinedList"/>
    <dgm:cxn modelId="{0C5A3E4D-2ACF-45D8-B320-40BD5795C967}" type="presParOf" srcId="{16C6F836-A7C8-463F-BC6E-1EFB5C460DB6}" destId="{5BC69CFA-D634-44BE-93D0-EF6E69E762EE}" srcOrd="1" destOrd="0" presId="urn:microsoft.com/office/officeart/2008/layout/LinedList"/>
    <dgm:cxn modelId="{0AF788B6-8B7A-4E3A-B1B4-9C61A38F6C79}" type="presParOf" srcId="{96CC45A8-4347-4AB6-B1A9-46B11FC15865}" destId="{9C316AB5-7042-4DA7-81DE-F541FB29B17F}" srcOrd="4" destOrd="0" presId="urn:microsoft.com/office/officeart/2008/layout/LinedList"/>
    <dgm:cxn modelId="{A5DF60E1-A698-4BA6-B67F-C08BDC7FC208}" type="presParOf" srcId="{96CC45A8-4347-4AB6-B1A9-46B11FC15865}" destId="{24D2B878-3EE9-4988-9E0B-C273571C3BDF}" srcOrd="5" destOrd="0" presId="urn:microsoft.com/office/officeart/2008/layout/LinedList"/>
    <dgm:cxn modelId="{BE20E50F-9C0F-4B43-87B4-17E5FF951D73}" type="presParOf" srcId="{24D2B878-3EE9-4988-9E0B-C273571C3BDF}" destId="{CA3921BE-C616-4D17-AA43-976C3FC18F1B}" srcOrd="0" destOrd="0" presId="urn:microsoft.com/office/officeart/2008/layout/LinedList"/>
    <dgm:cxn modelId="{06E90BDF-0D9A-4F9F-9E27-DE348AC0F30A}" type="presParOf" srcId="{24D2B878-3EE9-4988-9E0B-C273571C3BDF}" destId="{4BEBFF33-0AFF-4F8D-8C08-B121359DF852}" srcOrd="1" destOrd="0" presId="urn:microsoft.com/office/officeart/2008/layout/LinedList"/>
    <dgm:cxn modelId="{F13F8CA8-A474-439D-A10F-07C5E95A2CB5}" type="presParOf" srcId="{96CC45A8-4347-4AB6-B1A9-46B11FC15865}" destId="{62BB530F-18A8-4077-8227-3053E0249C08}" srcOrd="6" destOrd="0" presId="urn:microsoft.com/office/officeart/2008/layout/LinedList"/>
    <dgm:cxn modelId="{174015C3-B624-4DF9-8F8B-FAE71D24B650}" type="presParOf" srcId="{96CC45A8-4347-4AB6-B1A9-46B11FC15865}" destId="{921AFBEB-CADD-463F-8620-DFCA69E6F3A6}" srcOrd="7" destOrd="0" presId="urn:microsoft.com/office/officeart/2008/layout/LinedList"/>
    <dgm:cxn modelId="{9C3BC768-A228-4265-A0F0-941550254115}" type="presParOf" srcId="{921AFBEB-CADD-463F-8620-DFCA69E6F3A6}" destId="{491199F6-3620-4329-8D15-39CD4E6A439F}" srcOrd="0" destOrd="0" presId="urn:microsoft.com/office/officeart/2008/layout/LinedList"/>
    <dgm:cxn modelId="{F96DF97E-FFE6-4790-AAD2-F19599DDC39C}" type="presParOf" srcId="{921AFBEB-CADD-463F-8620-DFCA69E6F3A6}" destId="{917E4799-CAF4-4664-8805-F4D95E61C1C2}" srcOrd="1" destOrd="0" presId="urn:microsoft.com/office/officeart/2008/layout/LinedList"/>
    <dgm:cxn modelId="{84A1F179-3DA1-48D9-93E8-10029FA84372}" type="presParOf" srcId="{96CC45A8-4347-4AB6-B1A9-46B11FC15865}" destId="{BF5BD80A-50FC-4795-932D-E16E185AA10D}" srcOrd="8" destOrd="0" presId="urn:microsoft.com/office/officeart/2008/layout/LinedList"/>
    <dgm:cxn modelId="{84897465-A646-48FA-93A2-FD83A547A536}" type="presParOf" srcId="{96CC45A8-4347-4AB6-B1A9-46B11FC15865}" destId="{3B4A3CF4-EEB1-4560-A1FD-C05B173BB707}" srcOrd="9" destOrd="0" presId="urn:microsoft.com/office/officeart/2008/layout/LinedList"/>
    <dgm:cxn modelId="{F1879E78-A214-4B89-A72A-C46419811540}" type="presParOf" srcId="{3B4A3CF4-EEB1-4560-A1FD-C05B173BB707}" destId="{7C9CD127-4729-4726-937B-3E29C7283965}" srcOrd="0" destOrd="0" presId="urn:microsoft.com/office/officeart/2008/layout/LinedList"/>
    <dgm:cxn modelId="{2C14ED88-8641-4DE1-A219-B7CDCE4A51FE}" type="presParOf" srcId="{3B4A3CF4-EEB1-4560-A1FD-C05B173BB707}" destId="{06C55408-81F0-49C5-8242-B3F5899D42E6}" srcOrd="1" destOrd="0" presId="urn:microsoft.com/office/officeart/2008/layout/LinedList"/>
    <dgm:cxn modelId="{2D799D77-638D-4F20-AAA7-DD0BCBB2AC8C}" type="presParOf" srcId="{96CC45A8-4347-4AB6-B1A9-46B11FC15865}" destId="{13453971-3F95-40B8-AB7C-B7DB45A05EC0}" srcOrd="10" destOrd="0" presId="urn:microsoft.com/office/officeart/2008/layout/LinedList"/>
    <dgm:cxn modelId="{ABA23E18-711B-40BB-B100-53B7B6ECA8EA}" type="presParOf" srcId="{96CC45A8-4347-4AB6-B1A9-46B11FC15865}" destId="{DB5CAB22-B9C6-498E-9E00-54E23805CC78}" srcOrd="11" destOrd="0" presId="urn:microsoft.com/office/officeart/2008/layout/LinedList"/>
    <dgm:cxn modelId="{16440D6C-A20F-4057-A77E-6C8644542845}" type="presParOf" srcId="{DB5CAB22-B9C6-498E-9E00-54E23805CC78}" destId="{55C3280A-F2A5-4213-B5C5-296798296B3A}" srcOrd="0" destOrd="0" presId="urn:microsoft.com/office/officeart/2008/layout/LinedList"/>
    <dgm:cxn modelId="{2C842284-6E38-4C66-863D-86BF04B77552}" type="presParOf" srcId="{DB5CAB22-B9C6-498E-9E00-54E23805CC78}" destId="{093FC7A0-C659-4F5C-AB5B-0D80286B2156}" srcOrd="1" destOrd="0" presId="urn:microsoft.com/office/officeart/2008/layout/LinedList"/>
    <dgm:cxn modelId="{CE85E943-FD81-4FBC-A226-59245310E2EF}" type="presParOf" srcId="{96CC45A8-4347-4AB6-B1A9-46B11FC15865}" destId="{1F1ED559-F469-472F-9B56-30A1A66C7B6B}" srcOrd="12" destOrd="0" presId="urn:microsoft.com/office/officeart/2008/layout/LinedList"/>
    <dgm:cxn modelId="{E60EDFE7-A748-457A-82C0-F2F017A84596}" type="presParOf" srcId="{96CC45A8-4347-4AB6-B1A9-46B11FC15865}" destId="{BCD6AF11-D001-4D57-B75A-9BCE25828AD2}" srcOrd="13" destOrd="0" presId="urn:microsoft.com/office/officeart/2008/layout/LinedList"/>
    <dgm:cxn modelId="{82B56963-B2C2-459E-8621-0C4615F575B5}" type="presParOf" srcId="{BCD6AF11-D001-4D57-B75A-9BCE25828AD2}" destId="{CE5669D6-1AAB-4424-A643-818A361506D1}" srcOrd="0" destOrd="0" presId="urn:microsoft.com/office/officeart/2008/layout/LinedList"/>
    <dgm:cxn modelId="{F91B84D0-1C2A-4CA6-B462-08DC2E308F45}" type="presParOf" srcId="{BCD6AF11-D001-4D57-B75A-9BCE25828AD2}" destId="{A16BB8AE-4E06-42A3-8094-314AD9D82CE4}" srcOrd="1" destOrd="0" presId="urn:microsoft.com/office/officeart/2008/layout/LinedList"/>
    <dgm:cxn modelId="{22544CE8-3075-438B-A046-B936BB4A7E57}" type="presParOf" srcId="{96CC45A8-4347-4AB6-B1A9-46B11FC15865}" destId="{1DE5F726-1DE5-45BA-9B40-5FE72D2B41FF}" srcOrd="14" destOrd="0" presId="urn:microsoft.com/office/officeart/2008/layout/LinedList"/>
    <dgm:cxn modelId="{9A7D8523-B007-49C9-A4D4-81F21B54F7EE}" type="presParOf" srcId="{96CC45A8-4347-4AB6-B1A9-46B11FC15865}" destId="{08FA446B-401B-44AB-B294-3B9FF661ABD3}" srcOrd="15" destOrd="0" presId="urn:microsoft.com/office/officeart/2008/layout/LinedList"/>
    <dgm:cxn modelId="{D8EF02D1-0252-4F30-A9AF-DF5F08B23DD5}" type="presParOf" srcId="{08FA446B-401B-44AB-B294-3B9FF661ABD3}" destId="{7DAEBC8B-9C4E-4A39-BD2E-948885854007}" srcOrd="0" destOrd="0" presId="urn:microsoft.com/office/officeart/2008/layout/LinedList"/>
    <dgm:cxn modelId="{7BF8AF25-3447-412E-B88D-BB6B9C329768}" type="presParOf" srcId="{08FA446B-401B-44AB-B294-3B9FF661ABD3}" destId="{EDCB959D-7737-4EB1-9F5B-ED0C65E33AD8}" srcOrd="1" destOrd="0" presId="urn:microsoft.com/office/officeart/2008/layout/LinedList"/>
    <dgm:cxn modelId="{7D8B9E3D-80E8-40F1-B23B-9A54A90FE5B5}" type="presParOf" srcId="{96CC45A8-4347-4AB6-B1A9-46B11FC15865}" destId="{EA3CC6C1-C3A8-4673-A9D2-C710FF1F319F}" srcOrd="16" destOrd="0" presId="urn:microsoft.com/office/officeart/2008/layout/LinedList"/>
    <dgm:cxn modelId="{A107FC89-93A5-4DAD-AAB6-FC81E2947D30}" type="presParOf" srcId="{96CC45A8-4347-4AB6-B1A9-46B11FC15865}" destId="{7949B21F-830D-4B39-9CDA-362E44AFDFB1}" srcOrd="17" destOrd="0" presId="urn:microsoft.com/office/officeart/2008/layout/LinedList"/>
    <dgm:cxn modelId="{CC81B6AA-F27A-4E05-8869-696DD163B77C}" type="presParOf" srcId="{7949B21F-830D-4B39-9CDA-362E44AFDFB1}" destId="{D142BF6B-53A3-4549-B30B-DC68090AC3DA}" srcOrd="0" destOrd="0" presId="urn:microsoft.com/office/officeart/2008/layout/LinedList"/>
    <dgm:cxn modelId="{5907B868-8CC3-42F0-84E9-E6492AA35E2D}" type="presParOf" srcId="{7949B21F-830D-4B39-9CDA-362E44AFDFB1}" destId="{D0EB1447-4BB1-42C9-90FA-38C5117AC51E}" srcOrd="1" destOrd="0" presId="urn:microsoft.com/office/officeart/2008/layout/Lin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AECA29D-1AAC-46BD-ABAF-D8E762BD16A1}">
      <dsp:nvSpPr>
        <dsp:cNvPr id="0" name=""/>
        <dsp:cNvSpPr/>
      </dsp:nvSpPr>
      <dsp:spPr>
        <a:xfrm>
          <a:off x="2346" y="0"/>
          <a:ext cx="3650753" cy="4816475"/>
        </a:xfrm>
        <a:prstGeom prst="roundRect">
          <a:avLst>
            <a:gd name="adj" fmla="val 10000"/>
          </a:avLst>
        </a:prstGeom>
        <a:solidFill>
          <a:schemeClr val="accent2">
            <a:hueOff val="0"/>
            <a:satOff val="0"/>
            <a:lumOff val="0"/>
            <a:alphaOff val="0"/>
          </a:schemeClr>
        </a:solidFill>
        <a:ln w="1079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3144" tIns="263144" rIns="263144" bIns="263144" numCol="1" spcCol="1270" anchor="ctr" anchorCtr="0">
          <a:noAutofit/>
        </a:bodyPr>
        <a:lstStyle/>
        <a:p>
          <a:pPr marL="0" lvl="0" indent="0" algn="ctr" defTabSz="1644650">
            <a:lnSpc>
              <a:spcPct val="90000"/>
            </a:lnSpc>
            <a:spcBef>
              <a:spcPct val="0"/>
            </a:spcBef>
            <a:spcAft>
              <a:spcPct val="35000"/>
            </a:spcAft>
            <a:buNone/>
          </a:pPr>
          <a:r>
            <a:rPr lang="en-US" sz="3700" kern="1200" dirty="0"/>
            <a:t>Face-to-Face Courses</a:t>
          </a:r>
        </a:p>
      </dsp:txBody>
      <dsp:txXfrm>
        <a:off x="2346" y="1926590"/>
        <a:ext cx="3650753" cy="1926590"/>
      </dsp:txXfrm>
    </dsp:sp>
    <dsp:sp modelId="{B4B8514C-DC19-4606-B092-AB2423EAF7FF}">
      <dsp:nvSpPr>
        <dsp:cNvPr id="0" name=""/>
        <dsp:cNvSpPr/>
      </dsp:nvSpPr>
      <dsp:spPr>
        <a:xfrm>
          <a:off x="897389" y="160597"/>
          <a:ext cx="1860668" cy="1860668"/>
        </a:xfrm>
        <a:prstGeom prst="ellipse">
          <a:avLst/>
        </a:prstGeom>
        <a:blipFill>
          <a:blip xmlns:r="http://schemas.openxmlformats.org/officeDocument/2006/relationships" r:embed="rId1">
            <a:extLst>
              <a:ext uri="{28A0092B-C50C-407E-A947-70E740481C1C}">
                <a14:useLocalDpi xmlns:a14="http://schemas.microsoft.com/office/drawing/2010/main" val="0"/>
              </a:ext>
            </a:extLst>
          </a:blip>
          <a:srcRect/>
          <a:stretch>
            <a:fillRect l="-22000" r="-22000"/>
          </a:stretch>
        </a:blipFill>
        <a:ln w="1079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D55E98E5-47FB-496A-B7B7-D8953D38879B}">
      <dsp:nvSpPr>
        <dsp:cNvPr id="0" name=""/>
        <dsp:cNvSpPr/>
      </dsp:nvSpPr>
      <dsp:spPr>
        <a:xfrm>
          <a:off x="3762623" y="0"/>
          <a:ext cx="3650753" cy="4816475"/>
        </a:xfrm>
        <a:prstGeom prst="roundRect">
          <a:avLst>
            <a:gd name="adj" fmla="val 10000"/>
          </a:avLst>
        </a:prstGeom>
        <a:solidFill>
          <a:schemeClr val="accent3">
            <a:hueOff val="0"/>
            <a:satOff val="0"/>
            <a:lumOff val="0"/>
            <a:alphaOff val="0"/>
          </a:schemeClr>
        </a:solidFill>
        <a:ln w="1079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3144" tIns="263144" rIns="263144" bIns="263144" numCol="1" spcCol="1270" anchor="ctr" anchorCtr="0">
          <a:noAutofit/>
        </a:bodyPr>
        <a:lstStyle/>
        <a:p>
          <a:pPr marL="0" lvl="0" indent="0" algn="ctr" defTabSz="1644650">
            <a:lnSpc>
              <a:spcPct val="90000"/>
            </a:lnSpc>
            <a:spcBef>
              <a:spcPct val="0"/>
            </a:spcBef>
            <a:spcAft>
              <a:spcPct val="35000"/>
            </a:spcAft>
            <a:buNone/>
          </a:pPr>
          <a:r>
            <a:rPr lang="en-US" sz="3700" kern="1200" dirty="0"/>
            <a:t>Blended Courses</a:t>
          </a:r>
        </a:p>
      </dsp:txBody>
      <dsp:txXfrm>
        <a:off x="3762623" y="1926590"/>
        <a:ext cx="3650753" cy="1926590"/>
      </dsp:txXfrm>
    </dsp:sp>
    <dsp:sp modelId="{14FC36B1-9581-473D-B74E-352ABEB6A1AC}">
      <dsp:nvSpPr>
        <dsp:cNvPr id="0" name=""/>
        <dsp:cNvSpPr/>
      </dsp:nvSpPr>
      <dsp:spPr>
        <a:xfrm>
          <a:off x="4657665" y="160597"/>
          <a:ext cx="1860668" cy="1860668"/>
        </a:xfrm>
        <a:prstGeom prst="ellipse">
          <a:avLst/>
        </a:prstGeom>
        <a:blipFill>
          <a:blip xmlns:r="http://schemas.openxmlformats.org/officeDocument/2006/relationships" r:embed="rId2">
            <a:extLst>
              <a:ext uri="{28A0092B-C50C-407E-A947-70E740481C1C}">
                <a14:useLocalDpi xmlns:a14="http://schemas.microsoft.com/office/drawing/2010/main" val="0"/>
              </a:ext>
            </a:extLst>
          </a:blip>
          <a:srcRect/>
          <a:stretch>
            <a:fillRect l="-21000" r="-21000"/>
          </a:stretch>
        </a:blipFill>
        <a:ln w="1079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1929DFD7-E3C3-4DA3-ABD4-BF2764C39D3F}">
      <dsp:nvSpPr>
        <dsp:cNvPr id="0" name=""/>
        <dsp:cNvSpPr/>
      </dsp:nvSpPr>
      <dsp:spPr>
        <a:xfrm>
          <a:off x="7487998" y="0"/>
          <a:ext cx="3650753" cy="4816475"/>
        </a:xfrm>
        <a:prstGeom prst="roundRect">
          <a:avLst>
            <a:gd name="adj" fmla="val 10000"/>
          </a:avLst>
        </a:prstGeom>
        <a:solidFill>
          <a:srgbClr val="EA1A73"/>
        </a:solidFill>
        <a:ln w="1079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3144" tIns="263144" rIns="263144" bIns="263144" numCol="1" spcCol="1270" anchor="ctr" anchorCtr="0">
          <a:noAutofit/>
        </a:bodyPr>
        <a:lstStyle/>
        <a:p>
          <a:pPr marL="0" lvl="0" indent="0" algn="ctr" defTabSz="1644650">
            <a:lnSpc>
              <a:spcPct val="90000"/>
            </a:lnSpc>
            <a:spcBef>
              <a:spcPct val="0"/>
            </a:spcBef>
            <a:spcAft>
              <a:spcPct val="35000"/>
            </a:spcAft>
            <a:buNone/>
          </a:pPr>
          <a:r>
            <a:rPr lang="en-US" sz="3700" kern="1200" dirty="0"/>
            <a:t>Distance/Online Courses</a:t>
          </a:r>
        </a:p>
      </dsp:txBody>
      <dsp:txXfrm>
        <a:off x="7487998" y="1926590"/>
        <a:ext cx="3650753" cy="1926590"/>
      </dsp:txXfrm>
    </dsp:sp>
    <dsp:sp modelId="{277265E0-999A-4CCA-B20F-9A6C57E7912B}">
      <dsp:nvSpPr>
        <dsp:cNvPr id="0" name=""/>
        <dsp:cNvSpPr/>
      </dsp:nvSpPr>
      <dsp:spPr>
        <a:xfrm>
          <a:off x="8417942" y="160597"/>
          <a:ext cx="1860668" cy="1860668"/>
        </a:xfrm>
        <a:prstGeom prst="ellipse">
          <a:avLst/>
        </a:prstGeom>
        <a:blipFill>
          <a:blip xmlns:r="http://schemas.openxmlformats.org/officeDocument/2006/relationships" r:embed="rId3">
            <a:extLst>
              <a:ext uri="{28A0092B-C50C-407E-A947-70E740481C1C}">
                <a14:useLocalDpi xmlns:a14="http://schemas.microsoft.com/office/drawing/2010/main" val="0"/>
              </a:ext>
            </a:extLst>
          </a:blip>
          <a:srcRect/>
          <a:stretch>
            <a:fillRect l="-20000" r="-20000"/>
          </a:stretch>
        </a:blipFill>
        <a:ln w="1079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DFE7294B-386D-47B5-B411-B0974BDF6C83}">
      <dsp:nvSpPr>
        <dsp:cNvPr id="0" name=""/>
        <dsp:cNvSpPr/>
      </dsp:nvSpPr>
      <dsp:spPr>
        <a:xfrm>
          <a:off x="3762941" y="3933453"/>
          <a:ext cx="7413058" cy="722471"/>
        </a:xfrm>
        <a:prstGeom prst="leftRightArrow">
          <a:avLst/>
        </a:prstGeom>
        <a:solidFill>
          <a:schemeClr val="tx1"/>
        </a:solidFill>
        <a:ln w="1079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603C081-11BE-4718-9894-C271A1612F0D}">
      <dsp:nvSpPr>
        <dsp:cNvPr id="0" name=""/>
        <dsp:cNvSpPr/>
      </dsp:nvSpPr>
      <dsp:spPr>
        <a:xfrm>
          <a:off x="4403824" y="1098"/>
          <a:ext cx="2368351" cy="1184175"/>
        </a:xfrm>
        <a:prstGeom prst="roundRect">
          <a:avLst>
            <a:gd name="adj" fmla="val 10000"/>
          </a:avLst>
        </a:prstGeom>
        <a:solidFill>
          <a:schemeClr val="accent2">
            <a:hueOff val="0"/>
            <a:satOff val="0"/>
            <a:lumOff val="0"/>
            <a:alphaOff val="0"/>
          </a:schemeClr>
        </a:solidFill>
        <a:ln w="1079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9540" tIns="129540" rIns="129540" bIns="129540" numCol="1" spcCol="1270" anchor="ctr" anchorCtr="0">
          <a:noAutofit/>
        </a:bodyPr>
        <a:lstStyle/>
        <a:p>
          <a:pPr marL="0" lvl="0" indent="0" algn="ctr" defTabSz="1511300">
            <a:lnSpc>
              <a:spcPct val="90000"/>
            </a:lnSpc>
            <a:spcBef>
              <a:spcPct val="0"/>
            </a:spcBef>
            <a:spcAft>
              <a:spcPct val="35000"/>
            </a:spcAft>
            <a:buNone/>
          </a:pPr>
          <a:r>
            <a:rPr lang="en-US" sz="3400" kern="1200" dirty="0"/>
            <a:t>Technology</a:t>
          </a:r>
        </a:p>
      </dsp:txBody>
      <dsp:txXfrm>
        <a:off x="4438507" y="35781"/>
        <a:ext cx="2298985" cy="1114809"/>
      </dsp:txXfrm>
    </dsp:sp>
    <dsp:sp modelId="{A4DC9A76-8CA3-4108-BD5B-ECBBFB788F46}">
      <dsp:nvSpPr>
        <dsp:cNvPr id="0" name=""/>
        <dsp:cNvSpPr/>
      </dsp:nvSpPr>
      <dsp:spPr>
        <a:xfrm rot="3600000">
          <a:off x="5948932" y="2078769"/>
          <a:ext cx="1232827" cy="414461"/>
        </a:xfrm>
        <a:prstGeom prst="leftRightArrow">
          <a:avLst>
            <a:gd name="adj1" fmla="val 60000"/>
            <a:gd name="adj2" fmla="val 50000"/>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800100">
            <a:lnSpc>
              <a:spcPct val="90000"/>
            </a:lnSpc>
            <a:spcBef>
              <a:spcPct val="0"/>
            </a:spcBef>
            <a:spcAft>
              <a:spcPct val="35000"/>
            </a:spcAft>
            <a:buNone/>
          </a:pPr>
          <a:endParaRPr lang="en-US" sz="1800" kern="1200"/>
        </a:p>
      </dsp:txBody>
      <dsp:txXfrm>
        <a:off x="6073270" y="2161661"/>
        <a:ext cx="984151" cy="248677"/>
      </dsp:txXfrm>
    </dsp:sp>
    <dsp:sp modelId="{36F88C96-6E1C-4C30-824F-B810BBC4461F}">
      <dsp:nvSpPr>
        <dsp:cNvPr id="0" name=""/>
        <dsp:cNvSpPr/>
      </dsp:nvSpPr>
      <dsp:spPr>
        <a:xfrm>
          <a:off x="6358517" y="3386725"/>
          <a:ext cx="2368351" cy="1184175"/>
        </a:xfrm>
        <a:prstGeom prst="roundRect">
          <a:avLst>
            <a:gd name="adj" fmla="val 10000"/>
          </a:avLst>
        </a:prstGeom>
        <a:solidFill>
          <a:schemeClr val="accent3">
            <a:hueOff val="0"/>
            <a:satOff val="0"/>
            <a:lumOff val="0"/>
            <a:alphaOff val="0"/>
          </a:schemeClr>
        </a:solidFill>
        <a:ln w="1079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9540" tIns="129540" rIns="129540" bIns="129540" numCol="1" spcCol="1270" anchor="ctr" anchorCtr="0">
          <a:noAutofit/>
        </a:bodyPr>
        <a:lstStyle/>
        <a:p>
          <a:pPr marL="0" lvl="0" indent="0" algn="ctr" defTabSz="1511300">
            <a:lnSpc>
              <a:spcPct val="90000"/>
            </a:lnSpc>
            <a:spcBef>
              <a:spcPct val="0"/>
            </a:spcBef>
            <a:spcAft>
              <a:spcPct val="35000"/>
            </a:spcAft>
            <a:buNone/>
          </a:pPr>
          <a:r>
            <a:rPr lang="en-US" sz="3400" kern="1200" dirty="0"/>
            <a:t>Capacity</a:t>
          </a:r>
        </a:p>
      </dsp:txBody>
      <dsp:txXfrm>
        <a:off x="6393200" y="3421408"/>
        <a:ext cx="2298985" cy="1114809"/>
      </dsp:txXfrm>
    </dsp:sp>
    <dsp:sp modelId="{9DF8B9F8-A538-41D0-99CE-F57DABFFE1C5}">
      <dsp:nvSpPr>
        <dsp:cNvPr id="0" name=""/>
        <dsp:cNvSpPr/>
      </dsp:nvSpPr>
      <dsp:spPr>
        <a:xfrm rot="10800000">
          <a:off x="4971586" y="3771583"/>
          <a:ext cx="1232827" cy="414461"/>
        </a:xfrm>
        <a:prstGeom prst="leftRightArrow">
          <a:avLst>
            <a:gd name="adj1" fmla="val 60000"/>
            <a:gd name="adj2" fmla="val 50000"/>
          </a:avLst>
        </a:prstGeom>
        <a:solidFill>
          <a:schemeClr val="accent3">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800100">
            <a:lnSpc>
              <a:spcPct val="90000"/>
            </a:lnSpc>
            <a:spcBef>
              <a:spcPct val="0"/>
            </a:spcBef>
            <a:spcAft>
              <a:spcPct val="35000"/>
            </a:spcAft>
            <a:buNone/>
          </a:pPr>
          <a:endParaRPr lang="en-US" sz="1800" kern="1200"/>
        </a:p>
      </dsp:txBody>
      <dsp:txXfrm rot="10800000">
        <a:off x="5095924" y="3854475"/>
        <a:ext cx="984151" cy="248677"/>
      </dsp:txXfrm>
    </dsp:sp>
    <dsp:sp modelId="{6A3DE4E6-9C00-4F7A-B3FC-9F53BF97C133}">
      <dsp:nvSpPr>
        <dsp:cNvPr id="0" name=""/>
        <dsp:cNvSpPr/>
      </dsp:nvSpPr>
      <dsp:spPr>
        <a:xfrm>
          <a:off x="2449131" y="3386725"/>
          <a:ext cx="2368351" cy="1184175"/>
        </a:xfrm>
        <a:prstGeom prst="roundRect">
          <a:avLst>
            <a:gd name="adj" fmla="val 10000"/>
          </a:avLst>
        </a:prstGeom>
        <a:solidFill>
          <a:schemeClr val="accent4">
            <a:hueOff val="0"/>
            <a:satOff val="0"/>
            <a:lumOff val="0"/>
            <a:alphaOff val="0"/>
          </a:schemeClr>
        </a:solidFill>
        <a:ln w="1079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9540" tIns="129540" rIns="129540" bIns="129540" numCol="1" spcCol="1270" anchor="ctr" anchorCtr="0">
          <a:noAutofit/>
        </a:bodyPr>
        <a:lstStyle/>
        <a:p>
          <a:pPr marL="0" lvl="0" indent="0" algn="ctr" defTabSz="1511300">
            <a:lnSpc>
              <a:spcPct val="90000"/>
            </a:lnSpc>
            <a:spcBef>
              <a:spcPct val="0"/>
            </a:spcBef>
            <a:spcAft>
              <a:spcPct val="35000"/>
            </a:spcAft>
            <a:buNone/>
          </a:pPr>
          <a:r>
            <a:rPr lang="en-US" sz="3400" kern="1200" dirty="0"/>
            <a:t>Policy</a:t>
          </a:r>
        </a:p>
      </dsp:txBody>
      <dsp:txXfrm>
        <a:off x="2483814" y="3421408"/>
        <a:ext cx="2298985" cy="1114809"/>
      </dsp:txXfrm>
    </dsp:sp>
    <dsp:sp modelId="{6F0F66D0-826B-408E-8882-88E4DD22E0FC}">
      <dsp:nvSpPr>
        <dsp:cNvPr id="0" name=""/>
        <dsp:cNvSpPr/>
      </dsp:nvSpPr>
      <dsp:spPr>
        <a:xfrm rot="18000000">
          <a:off x="3994239" y="2078769"/>
          <a:ext cx="1232827" cy="414461"/>
        </a:xfrm>
        <a:prstGeom prst="leftRightArrow">
          <a:avLst>
            <a:gd name="adj1" fmla="val 60000"/>
            <a:gd name="adj2" fmla="val 50000"/>
          </a:avLst>
        </a:prstGeom>
        <a:solidFill>
          <a:schemeClr val="accent4">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800100">
            <a:lnSpc>
              <a:spcPct val="90000"/>
            </a:lnSpc>
            <a:spcBef>
              <a:spcPct val="0"/>
            </a:spcBef>
            <a:spcAft>
              <a:spcPct val="35000"/>
            </a:spcAft>
            <a:buNone/>
          </a:pPr>
          <a:endParaRPr lang="en-US" sz="1800" kern="1200"/>
        </a:p>
      </dsp:txBody>
      <dsp:txXfrm>
        <a:off x="4118577" y="2161661"/>
        <a:ext cx="984151" cy="248677"/>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D3976FF-3460-411F-BC23-D0B68261F465}">
      <dsp:nvSpPr>
        <dsp:cNvPr id="0" name=""/>
        <dsp:cNvSpPr/>
      </dsp:nvSpPr>
      <dsp:spPr>
        <a:xfrm>
          <a:off x="0" y="465"/>
          <a:ext cx="4802031" cy="1088305"/>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55596134-9829-4D70-890A-C69BBF81D77E}">
      <dsp:nvSpPr>
        <dsp:cNvPr id="0" name=""/>
        <dsp:cNvSpPr/>
      </dsp:nvSpPr>
      <dsp:spPr>
        <a:xfrm>
          <a:off x="329212" y="245333"/>
          <a:ext cx="598567" cy="598567"/>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rcRect/>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317AA252-427D-40A4-8C7D-92392117FEF6}">
      <dsp:nvSpPr>
        <dsp:cNvPr id="0" name=""/>
        <dsp:cNvSpPr/>
      </dsp:nvSpPr>
      <dsp:spPr>
        <a:xfrm>
          <a:off x="1256992" y="465"/>
          <a:ext cx="3545038" cy="108830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5179" tIns="115179" rIns="115179" bIns="115179" numCol="1" spcCol="1270" anchor="ctr" anchorCtr="0">
          <a:noAutofit/>
        </a:bodyPr>
        <a:lstStyle/>
        <a:p>
          <a:pPr marL="0" lvl="0" indent="0" algn="l" defTabSz="977900">
            <a:lnSpc>
              <a:spcPct val="100000"/>
            </a:lnSpc>
            <a:spcBef>
              <a:spcPct val="0"/>
            </a:spcBef>
            <a:spcAft>
              <a:spcPct val="35000"/>
            </a:spcAft>
            <a:buNone/>
          </a:pPr>
          <a:r>
            <a:rPr lang="en-US" sz="2200" kern="1200" dirty="0"/>
            <a:t>Appropriate mix for online and face-to-face</a:t>
          </a:r>
        </a:p>
      </dsp:txBody>
      <dsp:txXfrm>
        <a:off x="1256992" y="465"/>
        <a:ext cx="3545038" cy="1088305"/>
      </dsp:txXfrm>
    </dsp:sp>
    <dsp:sp modelId="{5DD1A591-E379-4123-AFEF-0E0E1C78A6C8}">
      <dsp:nvSpPr>
        <dsp:cNvPr id="0" name=""/>
        <dsp:cNvSpPr/>
      </dsp:nvSpPr>
      <dsp:spPr>
        <a:xfrm>
          <a:off x="0" y="1360846"/>
          <a:ext cx="4802031" cy="1088305"/>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FCE68459-8AC8-4D4B-8B2A-B85347F651AB}">
      <dsp:nvSpPr>
        <dsp:cNvPr id="0" name=""/>
        <dsp:cNvSpPr/>
      </dsp:nvSpPr>
      <dsp:spPr>
        <a:xfrm>
          <a:off x="329212" y="1605715"/>
          <a:ext cx="598567" cy="598567"/>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rcRect/>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0F75F18A-3C22-462D-9DAB-5E8D88D9A51B}">
      <dsp:nvSpPr>
        <dsp:cNvPr id="0" name=""/>
        <dsp:cNvSpPr/>
      </dsp:nvSpPr>
      <dsp:spPr>
        <a:xfrm>
          <a:off x="1256992" y="1360846"/>
          <a:ext cx="3545038" cy="108830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5179" tIns="115179" rIns="115179" bIns="115179" numCol="1" spcCol="1270" anchor="ctr" anchorCtr="0">
          <a:noAutofit/>
        </a:bodyPr>
        <a:lstStyle/>
        <a:p>
          <a:pPr marL="0" lvl="0" indent="0" algn="l" defTabSz="977900">
            <a:lnSpc>
              <a:spcPct val="100000"/>
            </a:lnSpc>
            <a:spcBef>
              <a:spcPct val="0"/>
            </a:spcBef>
            <a:spcAft>
              <a:spcPct val="35000"/>
            </a:spcAft>
            <a:buNone/>
          </a:pPr>
          <a:r>
            <a:rPr lang="en-US" sz="2200" kern="1200" dirty="0"/>
            <a:t>Build student-student and student-teacher interaction</a:t>
          </a:r>
        </a:p>
      </dsp:txBody>
      <dsp:txXfrm>
        <a:off x="1256992" y="1360846"/>
        <a:ext cx="3545038" cy="1088305"/>
      </dsp:txXfrm>
    </dsp:sp>
    <dsp:sp modelId="{B231036C-5FBE-4605-8393-F1B6359EE169}">
      <dsp:nvSpPr>
        <dsp:cNvPr id="0" name=""/>
        <dsp:cNvSpPr/>
      </dsp:nvSpPr>
      <dsp:spPr>
        <a:xfrm>
          <a:off x="0" y="2721228"/>
          <a:ext cx="4802031" cy="1088305"/>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A64BFE9C-AA80-43CE-8FF6-8D33BAD07C57}">
      <dsp:nvSpPr>
        <dsp:cNvPr id="0" name=""/>
        <dsp:cNvSpPr/>
      </dsp:nvSpPr>
      <dsp:spPr>
        <a:xfrm>
          <a:off x="329212" y="2966097"/>
          <a:ext cx="598567" cy="598567"/>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rcRect/>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556AE736-B6E0-4DC7-8429-5ADFCF947C4F}">
      <dsp:nvSpPr>
        <dsp:cNvPr id="0" name=""/>
        <dsp:cNvSpPr/>
      </dsp:nvSpPr>
      <dsp:spPr>
        <a:xfrm>
          <a:off x="1256992" y="2721228"/>
          <a:ext cx="3545038" cy="108830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5179" tIns="115179" rIns="115179" bIns="115179" numCol="1" spcCol="1270" anchor="ctr" anchorCtr="0">
          <a:noAutofit/>
        </a:bodyPr>
        <a:lstStyle/>
        <a:p>
          <a:pPr marL="0" lvl="0" indent="0" algn="l" defTabSz="977900">
            <a:lnSpc>
              <a:spcPct val="100000"/>
            </a:lnSpc>
            <a:spcBef>
              <a:spcPct val="0"/>
            </a:spcBef>
            <a:spcAft>
              <a:spcPct val="35000"/>
            </a:spcAft>
            <a:buNone/>
          </a:pPr>
          <a:r>
            <a:rPr lang="en-US" sz="2200" kern="1200" dirty="0"/>
            <a:t>Mix asynchronous and synchronous activities</a:t>
          </a:r>
        </a:p>
      </dsp:txBody>
      <dsp:txXfrm>
        <a:off x="1256992" y="2721228"/>
        <a:ext cx="3545038" cy="1088305"/>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D3976FF-3460-411F-BC23-D0B68261F465}">
      <dsp:nvSpPr>
        <dsp:cNvPr id="0" name=""/>
        <dsp:cNvSpPr/>
      </dsp:nvSpPr>
      <dsp:spPr>
        <a:xfrm>
          <a:off x="0" y="465"/>
          <a:ext cx="4802031" cy="1088305"/>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55596134-9829-4D70-890A-C69BBF81D77E}">
      <dsp:nvSpPr>
        <dsp:cNvPr id="0" name=""/>
        <dsp:cNvSpPr/>
      </dsp:nvSpPr>
      <dsp:spPr>
        <a:xfrm>
          <a:off x="329212" y="245333"/>
          <a:ext cx="598567" cy="598567"/>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317AA252-427D-40A4-8C7D-92392117FEF6}">
      <dsp:nvSpPr>
        <dsp:cNvPr id="0" name=""/>
        <dsp:cNvSpPr/>
      </dsp:nvSpPr>
      <dsp:spPr>
        <a:xfrm>
          <a:off x="1256992" y="465"/>
          <a:ext cx="3545038" cy="108830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5179" tIns="115179" rIns="115179" bIns="115179" numCol="1" spcCol="1270" anchor="ctr" anchorCtr="0">
          <a:noAutofit/>
        </a:bodyPr>
        <a:lstStyle/>
        <a:p>
          <a:pPr marL="0" lvl="0" indent="0" algn="l" defTabSz="1111250">
            <a:lnSpc>
              <a:spcPct val="100000"/>
            </a:lnSpc>
            <a:spcBef>
              <a:spcPct val="0"/>
            </a:spcBef>
            <a:spcAft>
              <a:spcPct val="35000"/>
            </a:spcAft>
            <a:buNone/>
          </a:pPr>
          <a:r>
            <a:rPr lang="en-US" sz="2500" kern="1200" dirty="0"/>
            <a:t>Access</a:t>
          </a:r>
        </a:p>
      </dsp:txBody>
      <dsp:txXfrm>
        <a:off x="1256992" y="465"/>
        <a:ext cx="3545038" cy="1088305"/>
      </dsp:txXfrm>
    </dsp:sp>
    <dsp:sp modelId="{5DD1A591-E379-4123-AFEF-0E0E1C78A6C8}">
      <dsp:nvSpPr>
        <dsp:cNvPr id="0" name=""/>
        <dsp:cNvSpPr/>
      </dsp:nvSpPr>
      <dsp:spPr>
        <a:xfrm>
          <a:off x="0" y="1360846"/>
          <a:ext cx="4802031" cy="1088305"/>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FCE68459-8AC8-4D4B-8B2A-B85347F651AB}">
      <dsp:nvSpPr>
        <dsp:cNvPr id="0" name=""/>
        <dsp:cNvSpPr/>
      </dsp:nvSpPr>
      <dsp:spPr>
        <a:xfrm>
          <a:off x="329212" y="1605715"/>
          <a:ext cx="598567" cy="598567"/>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0F75F18A-3C22-462D-9DAB-5E8D88D9A51B}">
      <dsp:nvSpPr>
        <dsp:cNvPr id="0" name=""/>
        <dsp:cNvSpPr/>
      </dsp:nvSpPr>
      <dsp:spPr>
        <a:xfrm>
          <a:off x="1256992" y="1360846"/>
          <a:ext cx="3545038" cy="108830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5179" tIns="115179" rIns="115179" bIns="115179" numCol="1" spcCol="1270" anchor="ctr" anchorCtr="0">
          <a:noAutofit/>
        </a:bodyPr>
        <a:lstStyle/>
        <a:p>
          <a:pPr marL="0" lvl="0" indent="0" algn="l" defTabSz="1111250">
            <a:lnSpc>
              <a:spcPct val="100000"/>
            </a:lnSpc>
            <a:spcBef>
              <a:spcPct val="0"/>
            </a:spcBef>
            <a:spcAft>
              <a:spcPct val="35000"/>
            </a:spcAft>
            <a:buNone/>
          </a:pPr>
          <a:r>
            <a:rPr lang="en-US" sz="2500" kern="1200" dirty="0"/>
            <a:t>Equity and Inclusion</a:t>
          </a:r>
        </a:p>
      </dsp:txBody>
      <dsp:txXfrm>
        <a:off x="1256992" y="1360846"/>
        <a:ext cx="3545038" cy="1088305"/>
      </dsp:txXfrm>
    </dsp:sp>
    <dsp:sp modelId="{B231036C-5FBE-4605-8393-F1B6359EE169}">
      <dsp:nvSpPr>
        <dsp:cNvPr id="0" name=""/>
        <dsp:cNvSpPr/>
      </dsp:nvSpPr>
      <dsp:spPr>
        <a:xfrm>
          <a:off x="0" y="2721228"/>
          <a:ext cx="4802031" cy="1088305"/>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A64BFE9C-AA80-43CE-8FF6-8D33BAD07C57}">
      <dsp:nvSpPr>
        <dsp:cNvPr id="0" name=""/>
        <dsp:cNvSpPr/>
      </dsp:nvSpPr>
      <dsp:spPr>
        <a:xfrm>
          <a:off x="329212" y="2966097"/>
          <a:ext cx="598567" cy="598567"/>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556AE736-B6E0-4DC7-8429-5ADFCF947C4F}">
      <dsp:nvSpPr>
        <dsp:cNvPr id="0" name=""/>
        <dsp:cNvSpPr/>
      </dsp:nvSpPr>
      <dsp:spPr>
        <a:xfrm>
          <a:off x="1256992" y="2721228"/>
          <a:ext cx="3545038" cy="108830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5179" tIns="115179" rIns="115179" bIns="115179" numCol="1" spcCol="1270" anchor="ctr" anchorCtr="0">
          <a:noAutofit/>
        </a:bodyPr>
        <a:lstStyle/>
        <a:p>
          <a:pPr marL="0" lvl="0" indent="0" algn="l" defTabSz="1111250">
            <a:lnSpc>
              <a:spcPct val="100000"/>
            </a:lnSpc>
            <a:spcBef>
              <a:spcPct val="0"/>
            </a:spcBef>
            <a:spcAft>
              <a:spcPct val="35000"/>
            </a:spcAft>
            <a:buNone/>
          </a:pPr>
          <a:r>
            <a:rPr lang="en-US" sz="2500" kern="1200" dirty="0"/>
            <a:t>Training both students and teachers</a:t>
          </a:r>
        </a:p>
      </dsp:txBody>
      <dsp:txXfrm>
        <a:off x="1256992" y="2721228"/>
        <a:ext cx="3545038" cy="1088305"/>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963ACA5-BE8F-4ABE-B676-D384992048A4}">
      <dsp:nvSpPr>
        <dsp:cNvPr id="0" name=""/>
        <dsp:cNvSpPr/>
      </dsp:nvSpPr>
      <dsp:spPr>
        <a:xfrm>
          <a:off x="0" y="583"/>
          <a:ext cx="6316276"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E0F395C9-D45F-41C4-8CF8-63E16616218F}">
      <dsp:nvSpPr>
        <dsp:cNvPr id="0" name=""/>
        <dsp:cNvSpPr/>
      </dsp:nvSpPr>
      <dsp:spPr>
        <a:xfrm>
          <a:off x="0" y="583"/>
          <a:ext cx="6316276" cy="53081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3820" tIns="83820" rIns="83820" bIns="83820" numCol="1" spcCol="1270" anchor="t" anchorCtr="0">
          <a:noAutofit/>
        </a:bodyPr>
        <a:lstStyle/>
        <a:p>
          <a:pPr marL="0" lvl="0" indent="0" algn="l" defTabSz="977900">
            <a:lnSpc>
              <a:spcPct val="90000"/>
            </a:lnSpc>
            <a:spcBef>
              <a:spcPct val="0"/>
            </a:spcBef>
            <a:spcAft>
              <a:spcPct val="35000"/>
            </a:spcAft>
            <a:buNone/>
          </a:pPr>
          <a:r>
            <a:rPr lang="en-CA" sz="2200" kern="1200" dirty="0"/>
            <a:t>Aligned to national/regional qualifications framework</a:t>
          </a:r>
          <a:endParaRPr lang="en-US" sz="2200" kern="1200" dirty="0"/>
        </a:p>
      </dsp:txBody>
      <dsp:txXfrm>
        <a:off x="0" y="583"/>
        <a:ext cx="6316276" cy="530811"/>
      </dsp:txXfrm>
    </dsp:sp>
    <dsp:sp modelId="{7CB5524B-BE4E-45B7-9452-734F9A7468DB}">
      <dsp:nvSpPr>
        <dsp:cNvPr id="0" name=""/>
        <dsp:cNvSpPr/>
      </dsp:nvSpPr>
      <dsp:spPr>
        <a:xfrm>
          <a:off x="0" y="531394"/>
          <a:ext cx="6316276"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E51516A3-178B-40B4-94D1-62A2783AF3F4}">
      <dsp:nvSpPr>
        <dsp:cNvPr id="0" name=""/>
        <dsp:cNvSpPr/>
      </dsp:nvSpPr>
      <dsp:spPr>
        <a:xfrm>
          <a:off x="0" y="531394"/>
          <a:ext cx="6316276" cy="53081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3820" tIns="83820" rIns="83820" bIns="83820" numCol="1" spcCol="1270" anchor="t" anchorCtr="0">
          <a:noAutofit/>
        </a:bodyPr>
        <a:lstStyle/>
        <a:p>
          <a:pPr marL="0" lvl="0" indent="0" algn="l" defTabSz="977900">
            <a:lnSpc>
              <a:spcPct val="90000"/>
            </a:lnSpc>
            <a:spcBef>
              <a:spcPct val="0"/>
            </a:spcBef>
            <a:spcAft>
              <a:spcPct val="35000"/>
            </a:spcAft>
            <a:buNone/>
          </a:pPr>
          <a:r>
            <a:rPr lang="en-CA" sz="2200" kern="1200"/>
            <a:t>Competency-based</a:t>
          </a:r>
          <a:endParaRPr lang="en-US" sz="2200" kern="1200"/>
        </a:p>
      </dsp:txBody>
      <dsp:txXfrm>
        <a:off x="0" y="531394"/>
        <a:ext cx="6316276" cy="530811"/>
      </dsp:txXfrm>
    </dsp:sp>
    <dsp:sp modelId="{9C316AB5-7042-4DA7-81DE-F541FB29B17F}">
      <dsp:nvSpPr>
        <dsp:cNvPr id="0" name=""/>
        <dsp:cNvSpPr/>
      </dsp:nvSpPr>
      <dsp:spPr>
        <a:xfrm>
          <a:off x="0" y="1062206"/>
          <a:ext cx="6316276"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CA3921BE-C616-4D17-AA43-976C3FC18F1B}">
      <dsp:nvSpPr>
        <dsp:cNvPr id="0" name=""/>
        <dsp:cNvSpPr/>
      </dsp:nvSpPr>
      <dsp:spPr>
        <a:xfrm>
          <a:off x="0" y="1062206"/>
          <a:ext cx="6316276" cy="53081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3820" tIns="83820" rIns="83820" bIns="83820" numCol="1" spcCol="1270" anchor="t" anchorCtr="0">
          <a:noAutofit/>
        </a:bodyPr>
        <a:lstStyle/>
        <a:p>
          <a:pPr marL="0" lvl="0" indent="0" algn="l" defTabSz="977900">
            <a:lnSpc>
              <a:spcPct val="90000"/>
            </a:lnSpc>
            <a:spcBef>
              <a:spcPct val="0"/>
            </a:spcBef>
            <a:spcAft>
              <a:spcPct val="35000"/>
            </a:spcAft>
            <a:buNone/>
          </a:pPr>
          <a:r>
            <a:rPr lang="en-CA" sz="2200" kern="1200" dirty="0"/>
            <a:t>Industry-oriented</a:t>
          </a:r>
          <a:endParaRPr lang="en-US" sz="2200" kern="1200" dirty="0"/>
        </a:p>
      </dsp:txBody>
      <dsp:txXfrm>
        <a:off x="0" y="1062206"/>
        <a:ext cx="6316276" cy="530811"/>
      </dsp:txXfrm>
    </dsp:sp>
    <dsp:sp modelId="{62BB530F-18A8-4077-8227-3053E0249C08}">
      <dsp:nvSpPr>
        <dsp:cNvPr id="0" name=""/>
        <dsp:cNvSpPr/>
      </dsp:nvSpPr>
      <dsp:spPr>
        <a:xfrm>
          <a:off x="0" y="1593017"/>
          <a:ext cx="6316276"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491199F6-3620-4329-8D15-39CD4E6A439F}">
      <dsp:nvSpPr>
        <dsp:cNvPr id="0" name=""/>
        <dsp:cNvSpPr/>
      </dsp:nvSpPr>
      <dsp:spPr>
        <a:xfrm>
          <a:off x="0" y="1593017"/>
          <a:ext cx="6316276" cy="53081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3820" tIns="83820" rIns="83820" bIns="83820" numCol="1" spcCol="1270" anchor="t" anchorCtr="0">
          <a:noAutofit/>
        </a:bodyPr>
        <a:lstStyle/>
        <a:p>
          <a:pPr marL="0" lvl="0" indent="0" algn="l" defTabSz="977900">
            <a:lnSpc>
              <a:spcPct val="90000"/>
            </a:lnSpc>
            <a:spcBef>
              <a:spcPct val="0"/>
            </a:spcBef>
            <a:spcAft>
              <a:spcPct val="35000"/>
            </a:spcAft>
            <a:buNone/>
          </a:pPr>
          <a:r>
            <a:rPr lang="en-CA" sz="2200" kern="1200" dirty="0"/>
            <a:t>Bite-sized</a:t>
          </a:r>
          <a:endParaRPr lang="en-US" sz="2200" kern="1200" dirty="0"/>
        </a:p>
      </dsp:txBody>
      <dsp:txXfrm>
        <a:off x="0" y="1593017"/>
        <a:ext cx="6316276" cy="530811"/>
      </dsp:txXfrm>
    </dsp:sp>
    <dsp:sp modelId="{BF5BD80A-50FC-4795-932D-E16E185AA10D}">
      <dsp:nvSpPr>
        <dsp:cNvPr id="0" name=""/>
        <dsp:cNvSpPr/>
      </dsp:nvSpPr>
      <dsp:spPr>
        <a:xfrm>
          <a:off x="0" y="2123828"/>
          <a:ext cx="6316276"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7C9CD127-4729-4726-937B-3E29C7283965}">
      <dsp:nvSpPr>
        <dsp:cNvPr id="0" name=""/>
        <dsp:cNvSpPr/>
      </dsp:nvSpPr>
      <dsp:spPr>
        <a:xfrm>
          <a:off x="0" y="2123828"/>
          <a:ext cx="6316276" cy="53081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3820" tIns="83820" rIns="83820" bIns="83820" numCol="1" spcCol="1270" anchor="t" anchorCtr="0">
          <a:noAutofit/>
        </a:bodyPr>
        <a:lstStyle/>
        <a:p>
          <a:pPr marL="0" lvl="0" indent="0" algn="l" defTabSz="977900">
            <a:lnSpc>
              <a:spcPct val="90000"/>
            </a:lnSpc>
            <a:spcBef>
              <a:spcPct val="0"/>
            </a:spcBef>
            <a:spcAft>
              <a:spcPct val="35000"/>
            </a:spcAft>
            <a:buNone/>
          </a:pPr>
          <a:r>
            <a:rPr lang="en-CA" sz="2200" kern="1200"/>
            <a:t>Assessed (including assessment of prior-learning)</a:t>
          </a:r>
          <a:endParaRPr lang="en-US" sz="2200" kern="1200"/>
        </a:p>
      </dsp:txBody>
      <dsp:txXfrm>
        <a:off x="0" y="2123828"/>
        <a:ext cx="6316276" cy="530811"/>
      </dsp:txXfrm>
    </dsp:sp>
    <dsp:sp modelId="{13453971-3F95-40B8-AB7C-B7DB45A05EC0}">
      <dsp:nvSpPr>
        <dsp:cNvPr id="0" name=""/>
        <dsp:cNvSpPr/>
      </dsp:nvSpPr>
      <dsp:spPr>
        <a:xfrm>
          <a:off x="0" y="2654640"/>
          <a:ext cx="6316276"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55C3280A-F2A5-4213-B5C5-296798296B3A}">
      <dsp:nvSpPr>
        <dsp:cNvPr id="0" name=""/>
        <dsp:cNvSpPr/>
      </dsp:nvSpPr>
      <dsp:spPr>
        <a:xfrm>
          <a:off x="0" y="2654640"/>
          <a:ext cx="6316276" cy="53081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3820" tIns="83820" rIns="83820" bIns="83820" numCol="1" spcCol="1270" anchor="t" anchorCtr="0">
          <a:noAutofit/>
        </a:bodyPr>
        <a:lstStyle/>
        <a:p>
          <a:pPr marL="0" lvl="0" indent="0" algn="l" defTabSz="977900">
            <a:lnSpc>
              <a:spcPct val="90000"/>
            </a:lnSpc>
            <a:spcBef>
              <a:spcPct val="0"/>
            </a:spcBef>
            <a:spcAft>
              <a:spcPct val="35000"/>
            </a:spcAft>
            <a:buNone/>
          </a:pPr>
          <a:r>
            <a:rPr lang="en-CA" sz="2200" kern="1200"/>
            <a:t>Modality neutral</a:t>
          </a:r>
          <a:endParaRPr lang="en-US" sz="2200" kern="1200"/>
        </a:p>
      </dsp:txBody>
      <dsp:txXfrm>
        <a:off x="0" y="2654640"/>
        <a:ext cx="6316276" cy="530811"/>
      </dsp:txXfrm>
    </dsp:sp>
    <dsp:sp modelId="{1F1ED559-F469-472F-9B56-30A1A66C7B6B}">
      <dsp:nvSpPr>
        <dsp:cNvPr id="0" name=""/>
        <dsp:cNvSpPr/>
      </dsp:nvSpPr>
      <dsp:spPr>
        <a:xfrm>
          <a:off x="0" y="3185451"/>
          <a:ext cx="6316276"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CE5669D6-1AAB-4424-A643-818A361506D1}">
      <dsp:nvSpPr>
        <dsp:cNvPr id="0" name=""/>
        <dsp:cNvSpPr/>
      </dsp:nvSpPr>
      <dsp:spPr>
        <a:xfrm>
          <a:off x="0" y="3185451"/>
          <a:ext cx="6316276" cy="53081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3820" tIns="83820" rIns="83820" bIns="83820" numCol="1" spcCol="1270" anchor="t" anchorCtr="0">
          <a:noAutofit/>
        </a:bodyPr>
        <a:lstStyle/>
        <a:p>
          <a:pPr marL="0" lvl="0" indent="0" algn="l" defTabSz="977900">
            <a:lnSpc>
              <a:spcPct val="90000"/>
            </a:lnSpc>
            <a:spcBef>
              <a:spcPct val="0"/>
            </a:spcBef>
            <a:spcAft>
              <a:spcPct val="35000"/>
            </a:spcAft>
            <a:buNone/>
          </a:pPr>
          <a:r>
            <a:rPr lang="en-CA" sz="2200" kern="1200"/>
            <a:t>Stackable</a:t>
          </a:r>
          <a:endParaRPr lang="en-US" sz="2200" kern="1200"/>
        </a:p>
      </dsp:txBody>
      <dsp:txXfrm>
        <a:off x="0" y="3185451"/>
        <a:ext cx="6316276" cy="530811"/>
      </dsp:txXfrm>
    </dsp:sp>
    <dsp:sp modelId="{1DE5F726-1DE5-45BA-9B40-5FE72D2B41FF}">
      <dsp:nvSpPr>
        <dsp:cNvPr id="0" name=""/>
        <dsp:cNvSpPr/>
      </dsp:nvSpPr>
      <dsp:spPr>
        <a:xfrm>
          <a:off x="0" y="3716262"/>
          <a:ext cx="6316276"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7DAEBC8B-9C4E-4A39-BD2E-948885854007}">
      <dsp:nvSpPr>
        <dsp:cNvPr id="0" name=""/>
        <dsp:cNvSpPr/>
      </dsp:nvSpPr>
      <dsp:spPr>
        <a:xfrm>
          <a:off x="0" y="3716262"/>
          <a:ext cx="6316276" cy="53081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3820" tIns="83820" rIns="83820" bIns="83820" numCol="1" spcCol="1270" anchor="t" anchorCtr="0">
          <a:noAutofit/>
        </a:bodyPr>
        <a:lstStyle/>
        <a:p>
          <a:pPr marL="0" lvl="0" indent="0" algn="l" defTabSz="977900">
            <a:lnSpc>
              <a:spcPct val="90000"/>
            </a:lnSpc>
            <a:spcBef>
              <a:spcPct val="0"/>
            </a:spcBef>
            <a:spcAft>
              <a:spcPct val="35000"/>
            </a:spcAft>
            <a:buNone/>
          </a:pPr>
          <a:r>
            <a:rPr lang="en-CA" sz="2200" kern="1200" dirty="0"/>
            <a:t>Quality assured</a:t>
          </a:r>
          <a:endParaRPr lang="en-US" sz="2200" kern="1200" dirty="0"/>
        </a:p>
      </dsp:txBody>
      <dsp:txXfrm>
        <a:off x="0" y="3716262"/>
        <a:ext cx="6316276" cy="530811"/>
      </dsp:txXfrm>
    </dsp:sp>
    <dsp:sp modelId="{EA3CC6C1-C3A8-4673-A9D2-C710FF1F319F}">
      <dsp:nvSpPr>
        <dsp:cNvPr id="0" name=""/>
        <dsp:cNvSpPr/>
      </dsp:nvSpPr>
      <dsp:spPr>
        <a:xfrm>
          <a:off x="0" y="4247074"/>
          <a:ext cx="6316276"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D142BF6B-53A3-4549-B30B-DC68090AC3DA}">
      <dsp:nvSpPr>
        <dsp:cNvPr id="0" name=""/>
        <dsp:cNvSpPr/>
      </dsp:nvSpPr>
      <dsp:spPr>
        <a:xfrm>
          <a:off x="0" y="4247074"/>
          <a:ext cx="6316276" cy="53081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3820" tIns="83820" rIns="83820" bIns="83820" numCol="1" spcCol="1270" anchor="t" anchorCtr="0">
          <a:noAutofit/>
        </a:bodyPr>
        <a:lstStyle/>
        <a:p>
          <a:pPr marL="0" lvl="0" indent="0" algn="l" defTabSz="977900">
            <a:lnSpc>
              <a:spcPct val="90000"/>
            </a:lnSpc>
            <a:spcBef>
              <a:spcPct val="0"/>
            </a:spcBef>
            <a:spcAft>
              <a:spcPct val="35000"/>
            </a:spcAft>
            <a:buNone/>
          </a:pPr>
          <a:r>
            <a:rPr lang="en-CA" sz="2200" kern="1200" dirty="0"/>
            <a:t>Provider </a:t>
          </a:r>
          <a:endParaRPr lang="en-US" sz="2200" kern="1200" dirty="0"/>
        </a:p>
      </dsp:txBody>
      <dsp:txXfrm>
        <a:off x="0" y="4247074"/>
        <a:ext cx="6316276" cy="530811"/>
      </dsp:txXfrm>
    </dsp:sp>
  </dsp:spTree>
</dsp:drawing>
</file>

<file path=ppt/diagrams/layout1.xml><?xml version="1.0" encoding="utf-8"?>
<dgm:layoutDef xmlns:dgm="http://schemas.openxmlformats.org/drawingml/2006/diagram" xmlns:a="http://schemas.openxmlformats.org/drawingml/2006/main" uniqueId="urn:microsoft.com/office/officeart/2005/8/layout/hList7">
  <dgm:title val=""/>
  <dgm:desc val=""/>
  <dgm:catLst>
    <dgm:cat type="list" pri="12000"/>
    <dgm:cat type="process" pri="20000"/>
    <dgm:cat type="relationship" pri="14000"/>
    <dgm:cat type="convert" pri="8000"/>
    <dgm:cat type="picture" pri="25000"/>
    <dgm:cat type="pictureconvert" pri="2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alg type="composite"/>
    <dgm:shape xmlns:r="http://schemas.openxmlformats.org/officeDocument/2006/relationships" r:blip="">
      <dgm:adjLst/>
    </dgm:shape>
    <dgm:presOf/>
    <dgm:constrLst>
      <dgm:constr type="w" for="ch" forName="fgShape" refType="w" fact="0.92"/>
      <dgm:constr type="h" for="ch" forName="fgShape" refType="h" fact="0.15"/>
      <dgm:constr type="b" for="ch" forName="fgShape" refType="h" fact="0.95"/>
      <dgm:constr type="ctrX" for="ch" forName="fgShape" refType="w" fact="0.5"/>
      <dgm:constr type="w" for="ch" forName="linComp" refType="w"/>
      <dgm:constr type="h" for="ch" forName="linComp" refType="h"/>
      <dgm:constr type="ctrX" for="ch" forName="linComp" refType="w" fact="0.5"/>
    </dgm:constrLst>
    <dgm:ruleLst/>
    <dgm:layoutNode name="fgShape" styleLbl="fgShp">
      <dgm:alg type="sp"/>
      <dgm:shape xmlns:r="http://schemas.openxmlformats.org/officeDocument/2006/relationships" type="leftRightArrow" r:blip="" zOrderOff="99999">
        <dgm:adjLst/>
      </dgm:shape>
      <dgm:presOf/>
      <dgm:constrLst/>
      <dgm:ruleLst/>
    </dgm:layoutNode>
    <dgm:layoutNode name="linComp">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ptType="sibTrans" refType="w" refFor="ch" refForName="compNode" fact="0.03"/>
        <dgm:constr type="primFontSz" for="des" ptType="node" op="equ" val="65"/>
      </dgm:constrLst>
      <dgm:ruleLst/>
      <dgm:forEach name="nodesForEach" axis="ch" ptType="node">
        <dgm:layoutNode name="compNode">
          <dgm:alg type="composite"/>
          <dgm:shape xmlns:r="http://schemas.openxmlformats.org/officeDocument/2006/relationships" r:blip="">
            <dgm:adjLst/>
          </dgm:shape>
          <dgm:presOf/>
          <dgm:constrLst>
            <dgm:constr type="w" for="ch" forName="bkgdShape" refType="w"/>
            <dgm:constr type="h" for="ch" forName="bkgdShape" refType="h"/>
            <dgm:constr type="w" for="ch" forName="nodeTx" refType="w"/>
            <dgm:constr type="h" for="ch" forName="nodeTx" refType="h" fact="0.4"/>
            <dgm:constr type="b" for="ch" forName="nodeTx" refType="h" fact="0.8"/>
            <dgm:constr type="w" for="ch" forName="invisiNode" refType="w" fact="0.01"/>
            <dgm:constr type="h" for="ch" forName="invisiNode" refType="h" fact="0.06"/>
            <dgm:constr type="t" for="ch" forName="invisiNode"/>
            <dgm:constr type="ctrX" for="ch" forName="invisiNode" refType="w" fact="0.5"/>
            <dgm:constr type="h" for="ch" forName="imagNode" refType="h" fact="0.333"/>
            <dgm:constr type="w" for="ch" forName="imagNode" refType="h" refFor="ch" refForName="imagNode"/>
            <dgm:constr type="ctrX" for="ch" forName="imagNode" refType="w" fact="0.5"/>
            <dgm:constr type="t" for="ch" forName="imagNode" refType="h" fact="0.06"/>
            <dgm:constr type="w" for="ch" forName="imagNode" refType="w" op="lte" fact="0.94"/>
          </dgm:constrLst>
          <dgm:ruleLst/>
          <dgm:layoutNode name="bkgdShape">
            <dgm:alg type="sp"/>
            <dgm:shape xmlns:r="http://schemas.openxmlformats.org/officeDocument/2006/relationships" type="roundRect" r:blip="">
              <dgm:adjLst>
                <dgm:adj idx="1" val="0.1"/>
              </dgm:adjLst>
            </dgm:shape>
            <dgm:presOf axis="desOrSelf" ptType="node"/>
            <dgm:constrLst/>
            <dgm:ruleLst/>
          </dgm:layoutNode>
          <dgm:layoutNode name="nodeTx">
            <dgm:varLst>
              <dgm:bulletEnabled val="1"/>
            </dgm:varLst>
            <dgm:alg type="tx">
              <dgm:param type="txAnchorVert" val="mid"/>
              <dgm:param type="txAnchorHorzCh" val="ctr"/>
              <dgm:param type="stBulletLvl" val="2"/>
            </dgm:alg>
            <dgm:shape xmlns:r="http://schemas.openxmlformats.org/officeDocument/2006/relationships" type="rect" r:blip="" hideGeom="1">
              <dgm:adjLst/>
            </dgm:shape>
            <dgm:presOf axis="desOrSelf" ptType="node"/>
            <dgm:constrLst/>
            <dgm:ruleLst>
              <dgm:rule type="primFontSz" val="5" fact="NaN" max="NaN"/>
            </dgm:ruleLst>
          </dgm:layoutNode>
          <dgm:layoutNode name="invisiNode">
            <dgm:alg type="sp"/>
            <dgm:shape xmlns:r="http://schemas.openxmlformats.org/officeDocument/2006/relationships" type="roundRect" r:blip="" hideGeom="1">
              <dgm:adjLst>
                <dgm:adj idx="1" val="0.1"/>
              </dgm:adjLst>
            </dgm:shape>
            <dgm:presOf/>
            <dgm:constrLst/>
            <dgm:ruleLst/>
          </dgm:layoutNode>
          <dgm:layoutNode name="imagNode" styleLbl="fgImgPlace1">
            <dgm:alg type="sp"/>
            <dgm:shape xmlns:r="http://schemas.openxmlformats.org/officeDocument/2006/relationships" type="ellipse" r:blip="" blipPhldr="1">
              <dgm:adjLst/>
            </dgm:shape>
            <dgm:presOf/>
            <dgm:constrLst/>
            <dgm:ruleLst/>
          </dgm:layoutNode>
        </dgm:layoutNode>
        <dgm:forEach name="sibTransForEach"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layoutNode>
</dgm:layoutDef>
</file>

<file path=ppt/diagrams/layout2.xml><?xml version="1.0" encoding="utf-8"?>
<dgm:layoutDef xmlns:dgm="http://schemas.openxmlformats.org/drawingml/2006/diagram" xmlns:a="http://schemas.openxmlformats.org/drawingml/2006/main" uniqueId="urn:microsoft.com/office/officeart/2005/8/layout/cycle7">
  <dgm:title val=""/>
  <dgm:desc val=""/>
  <dgm:catLst>
    <dgm:cat type="cycle" pri="6000"/>
  </dgm:catLst>
  <dgm:sampData>
    <dgm:dataModel>
      <dgm:ptLst>
        <dgm:pt modelId="0" type="doc"/>
        <dgm:pt modelId="1">
          <dgm:prSet phldr="1"/>
        </dgm:pt>
        <dgm:pt modelId="2">
          <dgm:prSet phldr="1"/>
        </dgm:pt>
        <dgm:pt modelId="3">
          <dgm:prSet phldr="1"/>
        </dgm:pt>
      </dgm:ptLst>
      <dgm:cxnLst>
        <dgm:cxn modelId="6" srcId="0" destId="1" srcOrd="0" destOrd="0"/>
        <dgm:cxn modelId="7" srcId="0" destId="2" srcOrd="1" destOrd="0"/>
        <dgm:cxn modelId="8" srcId="0" destId="3" srcOrd="2"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val="exact"/>
    </dgm:varLst>
    <dgm:choose name="Name1">
      <dgm:if name="Name2" func="var" arg="dir" op="equ" val="norm">
        <dgm:alg type="cycle">
          <dgm:param type="stAng" val="0"/>
          <dgm:param type="spanAng" val="360"/>
        </dgm:alg>
      </dgm:if>
      <dgm:else name="Name3">
        <dgm:alg type="cycle">
          <dgm:param type="stAng" val="0"/>
          <dgm:param type="spanAng" val="-360"/>
        </dgm:alg>
      </dgm:else>
    </dgm:choose>
    <dgm:shape xmlns:r="http://schemas.openxmlformats.org/officeDocument/2006/relationships" r:blip="">
      <dgm:adjLst/>
    </dgm:shape>
    <dgm:presOf/>
    <dgm:constrLst>
      <dgm:constr type="diam" refType="w"/>
      <dgm:constr type="w" for="ch" ptType="node" refType="w"/>
      <dgm:constr type="primFontSz" for="ch" ptType="node" op="equ" val="65"/>
      <dgm:constr type="w" for="ch" forName="sibTrans" refType="w" refFor="ch" refPtType="node" op="equ" fact="0.35"/>
      <dgm:constr type="connDist" for="ch" forName="sibTrans" op="equ"/>
      <dgm:constr type="primFontSz" for="des" forName="connectorText" op="equ" val="55"/>
      <dgm:constr type="primFontSz" for="des" forName="connectorText" refType="primFontSz" refFor="ch" refPtType="node" op="lte" fact="0.8"/>
      <dgm:constr type="sibSp" refType="w" refFor="ch" refPtType="node" op="equ" fact="0.65"/>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4">
        <dgm:if name="Name5" axis="par ch" ptType="doc node" func="cnt" op="gt" val="1">
          <dgm:forEach name="sibTransForEach" axis="followSib" ptType="sibTrans" hideLastTrans="0" cnt="1">
            <dgm:layoutNode name="sibTrans">
              <dgm:choose name="Name6">
                <dgm:if name="Name7" axis="par ch" ptType="doc node" func="posEven" op="equ" val="1">
                  <dgm:alg type="conn">
                    <dgm:param type="begPts" val="radial"/>
                    <dgm:param type="endPts" val="radial"/>
                    <dgm:param type="begSty" val="arr"/>
                    <dgm:param type="endSty" val="arr"/>
                  </dgm:alg>
                </dgm:if>
                <dgm:else name="Name8">
                  <dgm:alg type="conn">
                    <dgm:param type="begPts" val="auto"/>
                    <dgm:param type="endPts" val="auto"/>
                    <dgm:param type="begSty" val="arr"/>
                    <dgm:param type="endSty" val="arr"/>
                  </dgm:alg>
                </dgm:else>
              </dgm:choose>
              <dgm:shape xmlns:r="http://schemas.openxmlformats.org/officeDocument/2006/relationships" type="conn" r:blip="">
                <dgm:adjLst/>
              </dgm:shape>
              <dgm:presOf axis="self"/>
              <dgm:constrLst>
                <dgm:constr type="h" refType="w" fact="0.5"/>
                <dgm:constr type="connDist"/>
                <dgm:constr type="begPad" refType="connDist" fact="0.1"/>
                <dgm:constr type="endPad" refType="connDist" fact="0.1"/>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9"/>
      </dgm:choose>
    </dgm:forEach>
  </dgm:layoutNode>
</dgm:layoutDef>
</file>

<file path=ppt/diagrams/layout3.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4.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5.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11.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A798B7E-6604-4F74-86DB-B30627D56244}" type="datetimeFigureOut">
              <a:rPr lang="en-US" smtClean="0"/>
              <a:t>3/1/2023</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3F28A1F-3E69-47E5-AE93-E7F2155A242D}" type="slidenum">
              <a:rPr lang="en-US" smtClean="0"/>
              <a:t>‹#›</a:t>
            </a:fld>
            <a:endParaRPr lang="en-US" dirty="0"/>
          </a:p>
        </p:txBody>
      </p:sp>
    </p:spTree>
    <p:extLst>
      <p:ext uri="{BB962C8B-B14F-4D97-AF65-F5344CB8AC3E}">
        <p14:creationId xmlns:p14="http://schemas.microsoft.com/office/powerpoint/2010/main" val="207593327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November 11, 2022</a:t>
            </a:r>
          </a:p>
        </p:txBody>
      </p:sp>
      <p:sp>
        <p:nvSpPr>
          <p:cNvPr id="4" name="Slide Number Placeholder 3"/>
          <p:cNvSpPr>
            <a:spLocks noGrp="1"/>
          </p:cNvSpPr>
          <p:nvPr>
            <p:ph type="sldNum" sz="quarter" idx="5"/>
          </p:nvPr>
        </p:nvSpPr>
        <p:spPr/>
        <p:txBody>
          <a:bodyPr/>
          <a:lstStyle/>
          <a:p>
            <a:fld id="{D3F28A1F-3E69-47E5-AE93-E7F2155A242D}" type="slidenum">
              <a:rPr lang="en-US" smtClean="0"/>
              <a:t>1</a:t>
            </a:fld>
            <a:endParaRPr lang="en-US" dirty="0"/>
          </a:p>
        </p:txBody>
      </p:sp>
    </p:spTree>
    <p:extLst>
      <p:ext uri="{BB962C8B-B14F-4D97-AF65-F5344CB8AC3E}">
        <p14:creationId xmlns:p14="http://schemas.microsoft.com/office/powerpoint/2010/main" val="273099897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kern="1200" dirty="0">
                <a:solidFill>
                  <a:schemeClr val="tx1"/>
                </a:solidFill>
                <a:effectLst/>
                <a:latin typeface="+mn-lt"/>
                <a:ea typeface="+mn-ea"/>
                <a:cs typeface="+mn-cs"/>
              </a:rPr>
              <a:t>Digital literacy, as a social practice, is understood to be the core, as it is the outcome, the destination of digital education and digital education leadership. It is the purpose of digital education.</a:t>
            </a:r>
            <a:endParaRPr lang="en-US"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 </a:t>
            </a:r>
            <a:endParaRPr lang="en-US"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Digital education is the pedagogic intervention that goes into fostering digital literacies. It is the “how” of getting to digital literacy.</a:t>
            </a:r>
            <a:endParaRPr lang="en-US"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 </a:t>
            </a:r>
            <a:endParaRPr lang="en-US"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Digital education leadership is concerned with providing direction in terms of digital education by enhancing access, capacitating peers, making informed decisions and cultivating innovation, to achieve the learning goal (digital literacy).</a:t>
            </a:r>
            <a:endParaRPr lang="en-US" sz="1200" kern="1200" dirty="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4513173-708C-41F6-B918-200267073A83}"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18</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15588115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703C5C4-D80B-43D2-A984-F0DC51DF1F1D}"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23</a:t>
            </a:fld>
            <a:endParaRPr kumimoji="0" lang="zh-CN" altLang="en-US" sz="12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Tree>
    <p:extLst>
      <p:ext uri="{BB962C8B-B14F-4D97-AF65-F5344CB8AC3E}">
        <p14:creationId xmlns:p14="http://schemas.microsoft.com/office/powerpoint/2010/main" val="140026708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4F6FFD71-0FC1-4B3B-A0F1-6A1FF688BBE5}" type="slidenum">
              <a:rPr lang="en-US" smtClean="0"/>
              <a:pPr>
                <a:defRPr/>
              </a:pPr>
              <a:t>28</a:t>
            </a:fld>
            <a:endParaRPr lang="en-US"/>
          </a:p>
        </p:txBody>
      </p:sp>
    </p:spTree>
    <p:extLst>
      <p:ext uri="{BB962C8B-B14F-4D97-AF65-F5344CB8AC3E}">
        <p14:creationId xmlns:p14="http://schemas.microsoft.com/office/powerpoint/2010/main" val="260096749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E000EEB-8338-48D7-8EE8-EE0082EF7602}" type="slidenum">
              <a:rPr lang="en-US" smtClean="0"/>
              <a:t>30</a:t>
            </a:fld>
            <a:endParaRPr lang="en-US" dirty="0"/>
          </a:p>
        </p:txBody>
      </p:sp>
    </p:spTree>
    <p:extLst>
      <p:ext uri="{BB962C8B-B14F-4D97-AF65-F5344CB8AC3E}">
        <p14:creationId xmlns:p14="http://schemas.microsoft.com/office/powerpoint/2010/main" val="11509504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5"/>
          </p:nvPr>
        </p:nvSpPr>
        <p:spPr/>
        <p:txBody>
          <a:bodyPr/>
          <a:lstStyle/>
          <a:p>
            <a:fld id="{D3F28A1F-3E69-47E5-AE93-E7F2155A242D}" type="slidenum">
              <a:rPr lang="en-US" smtClean="0"/>
              <a:t>32</a:t>
            </a:fld>
            <a:endParaRPr lang="en-US" dirty="0"/>
          </a:p>
        </p:txBody>
      </p:sp>
    </p:spTree>
    <p:extLst>
      <p:ext uri="{BB962C8B-B14F-4D97-AF65-F5344CB8AC3E}">
        <p14:creationId xmlns:p14="http://schemas.microsoft.com/office/powerpoint/2010/main" val="401748853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5"/>
          </p:nvPr>
        </p:nvSpPr>
        <p:spPr/>
        <p:txBody>
          <a:bodyPr/>
          <a:lstStyle/>
          <a:p>
            <a:fld id="{D3F28A1F-3E69-47E5-AE93-E7F2155A242D}" type="slidenum">
              <a:rPr lang="en-US" smtClean="0"/>
              <a:t>33</a:t>
            </a:fld>
            <a:endParaRPr lang="en-US" dirty="0"/>
          </a:p>
        </p:txBody>
      </p:sp>
    </p:spTree>
    <p:extLst>
      <p:ext uri="{BB962C8B-B14F-4D97-AF65-F5344CB8AC3E}">
        <p14:creationId xmlns:p14="http://schemas.microsoft.com/office/powerpoint/2010/main" val="3071173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EF927D9-A366-D54F-BE5E-1A4C00221075}"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35</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77303238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17550" y="1162050"/>
            <a:ext cx="5575300" cy="31369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F6FFD71-0FC1-4B3B-A0F1-6A1FF688BBE5}"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77543475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5"/>
          </p:nvPr>
        </p:nvSpPr>
        <p:spPr/>
        <p:txBody>
          <a:bodyPr/>
          <a:lstStyle/>
          <a:p>
            <a:fld id="{D3F28A1F-3E69-47E5-AE93-E7F2155A242D}" type="slidenum">
              <a:rPr lang="en-US" smtClean="0"/>
              <a:t>3</a:t>
            </a:fld>
            <a:endParaRPr lang="en-US" dirty="0"/>
          </a:p>
        </p:txBody>
      </p:sp>
    </p:spTree>
    <p:extLst>
      <p:ext uri="{BB962C8B-B14F-4D97-AF65-F5344CB8AC3E}">
        <p14:creationId xmlns:p14="http://schemas.microsoft.com/office/powerpoint/2010/main" val="96182015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pPr algn="l"/>
            <a:endParaRPr lang="en-US" sz="1800" b="0" i="0" u="none" strike="noStrike" baseline="0" dirty="0">
              <a:solidFill>
                <a:srgbClr val="000000"/>
              </a:solidFill>
              <a:latin typeface="ITC Galliard Pro"/>
            </a:endParaRPr>
          </a:p>
        </p:txBody>
      </p:sp>
      <p:sp>
        <p:nvSpPr>
          <p:cNvPr id="4" name="Slide Number Placeholder 3"/>
          <p:cNvSpPr>
            <a:spLocks noGrp="1"/>
          </p:cNvSpPr>
          <p:nvPr>
            <p:ph type="sldNum" sz="quarter" idx="10"/>
          </p:nvPr>
        </p:nvSpPr>
        <p:spPr/>
        <p:txBody>
          <a:bodyPr/>
          <a:lstStyle/>
          <a:p>
            <a:fld id="{BCF431FB-46BD-4AD2-BB8C-7049FB77C2CC}" type="slidenum">
              <a:rPr lang="en-GB" smtClean="0"/>
              <a:t>4</a:t>
            </a:fld>
            <a:endParaRPr lang="en-GB" dirty="0"/>
          </a:p>
        </p:txBody>
      </p:sp>
    </p:spTree>
    <p:extLst>
      <p:ext uri="{BB962C8B-B14F-4D97-AF65-F5344CB8AC3E}">
        <p14:creationId xmlns:p14="http://schemas.microsoft.com/office/powerpoint/2010/main" val="173586554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According to International </a:t>
            </a:r>
            <a:r>
              <a:rPr lang="en-US" dirty="0" err="1"/>
              <a:t>Labour</a:t>
            </a:r>
            <a:r>
              <a:rPr lang="en-US" dirty="0"/>
              <a:t> Organization data from 2019 and 2020, due to limited education and employment opportunities, about three out of every ten young people in the Caribbean are not in school, employed, or being trained.</a:t>
            </a:r>
            <a:endParaRPr lang="en-CA" dirty="0"/>
          </a:p>
        </p:txBody>
      </p:sp>
      <p:sp>
        <p:nvSpPr>
          <p:cNvPr id="4" name="Slide Number Placeholder 3"/>
          <p:cNvSpPr>
            <a:spLocks noGrp="1"/>
          </p:cNvSpPr>
          <p:nvPr>
            <p:ph type="sldNum" sz="quarter" idx="5"/>
          </p:nvPr>
        </p:nvSpPr>
        <p:spPr/>
        <p:txBody>
          <a:bodyPr/>
          <a:lstStyle/>
          <a:p>
            <a:fld id="{D3F28A1F-3E69-47E5-AE93-E7F2155A242D}" type="slidenum">
              <a:rPr lang="en-US" smtClean="0"/>
              <a:t>9</a:t>
            </a:fld>
            <a:endParaRPr lang="en-US" dirty="0"/>
          </a:p>
        </p:txBody>
      </p:sp>
    </p:spTree>
    <p:extLst>
      <p:ext uri="{BB962C8B-B14F-4D97-AF65-F5344CB8AC3E}">
        <p14:creationId xmlns:p14="http://schemas.microsoft.com/office/powerpoint/2010/main" val="256674588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5"/>
          </p:nvPr>
        </p:nvSpPr>
        <p:spPr/>
        <p:txBody>
          <a:bodyPr/>
          <a:lstStyle/>
          <a:p>
            <a:fld id="{D3F28A1F-3E69-47E5-AE93-E7F2155A242D}" type="slidenum">
              <a:rPr lang="en-US" smtClean="0"/>
              <a:t>10</a:t>
            </a:fld>
            <a:endParaRPr lang="en-US" dirty="0"/>
          </a:p>
        </p:txBody>
      </p:sp>
    </p:spTree>
    <p:extLst>
      <p:ext uri="{BB962C8B-B14F-4D97-AF65-F5344CB8AC3E}">
        <p14:creationId xmlns:p14="http://schemas.microsoft.com/office/powerpoint/2010/main" val="219177313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5"/>
          </p:nvPr>
        </p:nvSpPr>
        <p:spPr/>
        <p:txBody>
          <a:bodyPr/>
          <a:lstStyle/>
          <a:p>
            <a:fld id="{D3F28A1F-3E69-47E5-AE93-E7F2155A242D}" type="slidenum">
              <a:rPr lang="en-US" smtClean="0"/>
              <a:t>13</a:t>
            </a:fld>
            <a:endParaRPr lang="en-US" dirty="0"/>
          </a:p>
        </p:txBody>
      </p:sp>
    </p:spTree>
    <p:extLst>
      <p:ext uri="{BB962C8B-B14F-4D97-AF65-F5344CB8AC3E}">
        <p14:creationId xmlns:p14="http://schemas.microsoft.com/office/powerpoint/2010/main" val="220482451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5"/>
          </p:nvPr>
        </p:nvSpPr>
        <p:spPr/>
        <p:txBody>
          <a:bodyPr/>
          <a:lstStyle/>
          <a:p>
            <a:fld id="{D3F28A1F-3E69-47E5-AE93-E7F2155A242D}" type="slidenum">
              <a:rPr lang="en-US" smtClean="0"/>
              <a:t>14</a:t>
            </a:fld>
            <a:endParaRPr lang="en-US" dirty="0"/>
          </a:p>
        </p:txBody>
      </p:sp>
    </p:spTree>
    <p:extLst>
      <p:ext uri="{BB962C8B-B14F-4D97-AF65-F5344CB8AC3E}">
        <p14:creationId xmlns:p14="http://schemas.microsoft.com/office/powerpoint/2010/main" val="96627662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5"/>
          </p:nvPr>
        </p:nvSpPr>
        <p:spPr/>
        <p:txBody>
          <a:bodyPr/>
          <a:lstStyle/>
          <a:p>
            <a:fld id="{D3F28A1F-3E69-47E5-AE93-E7F2155A242D}" type="slidenum">
              <a:rPr lang="en-US" smtClean="0"/>
              <a:t>15</a:t>
            </a:fld>
            <a:endParaRPr lang="en-US" dirty="0"/>
          </a:p>
        </p:txBody>
      </p:sp>
    </p:spTree>
    <p:extLst>
      <p:ext uri="{BB962C8B-B14F-4D97-AF65-F5344CB8AC3E}">
        <p14:creationId xmlns:p14="http://schemas.microsoft.com/office/powerpoint/2010/main" val="58293976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2.png"/><Relationship Id="rId1" Type="http://schemas.openxmlformats.org/officeDocument/2006/relationships/slideMaster" Target="../slideMasters/slideMaster8.xml"/><Relationship Id="rId4" Type="http://schemas.microsoft.com/office/2007/relationships/hdphoto" Target="../media/hdphoto2.wdp"/></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0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8.xml"/></Relationships>
</file>

<file path=ppt/slideLayouts/_rels/slideLayout10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8.xml"/></Relationships>
</file>

<file path=ppt/slideLayouts/_rels/slideLayout10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8.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08.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17.png"/><Relationship Id="rId1" Type="http://schemas.openxmlformats.org/officeDocument/2006/relationships/slideMaster" Target="../slideMasters/slideMaster8.xml"/></Relationships>
</file>

<file path=ppt/slideLayouts/_rels/slideLayout109.xml.rels><?xml version="1.0" encoding="UTF-8" standalone="yes"?>
<Relationships xmlns="http://schemas.openxmlformats.org/package/2006/relationships"><Relationship Id="rId2" Type="http://schemas.openxmlformats.org/officeDocument/2006/relationships/image" Target="../media/image6.tiff"/><Relationship Id="rId1" Type="http://schemas.openxmlformats.org/officeDocument/2006/relationships/slideMaster" Target="../slideMasters/slideMaster8.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1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8.xml"/></Relationships>
</file>

<file path=ppt/slideLayouts/_rels/slideLayout11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8.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2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2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2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2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2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2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2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2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3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9.xml"/></Relationships>
</file>

<file path=ppt/slideLayouts/_rels/slideLayout13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33.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2.png"/><Relationship Id="rId1" Type="http://schemas.openxmlformats.org/officeDocument/2006/relationships/slideMaster" Target="../slideMasters/slideMaster9.xml"/><Relationship Id="rId4" Type="http://schemas.microsoft.com/office/2007/relationships/hdphoto" Target="../media/hdphoto2.wdp"/></Relationships>
</file>

<file path=ppt/slideLayouts/_rels/slideLayout13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35.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Master" Target="../slideMasters/slideMaster9.xml"/></Relationships>
</file>

<file path=ppt/slideLayouts/_rels/slideLayout13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3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3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3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4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4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4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4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4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4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4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48.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10.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2.xml"/><Relationship Id="rId4" Type="http://schemas.microsoft.com/office/2007/relationships/hdphoto" Target="../media/hdphoto1.wdp"/></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6.tiff"/><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2.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1.png"/><Relationship Id="rId1" Type="http://schemas.openxmlformats.org/officeDocument/2006/relationships/slideMaster" Target="../slideMasters/slideMaster4.xml"/><Relationship Id="rId4" Type="http://schemas.openxmlformats.org/officeDocument/2006/relationships/image" Target="../media/image12.png"/></Relationships>
</file>

<file path=ppt/slideLayouts/_rels/slideLayout4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9.png"/><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Master" Target="../slideMasters/slideMaster4.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4.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4.xml"/></Relationships>
</file>

<file path=ppt/slideLayouts/_rels/slideLayout5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4.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4.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5.xml"/></Relationships>
</file>

<file path=ppt/slideLayouts/_rels/slideLayout64.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5.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4.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5.xml"/></Relationships>
</file>

<file path=ppt/slideLayouts/_rels/slideLayout75.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Master" Target="../slideMasters/slideMaster5.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9.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5.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8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1.png"/><Relationship Id="rId1" Type="http://schemas.openxmlformats.org/officeDocument/2006/relationships/slideMaster" Target="../slideMasters/slideMaster6.xml"/><Relationship Id="rId4" Type="http://schemas.openxmlformats.org/officeDocument/2006/relationships/image" Target="../media/image12.png"/></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3.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Master" Target="../slideMasters/slideMaster6.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8.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Master" Target="../slideMasters/slideMaster6.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Master" Target="../slideMasters/slideMaster6.xml"/></Relationships>
</file>

<file path=ppt/slideLayouts/_rels/slideLayout91.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Master" Target="../slideMasters/slideMaster6.xml"/></Relationships>
</file>

<file path=ppt/slideLayouts/_rels/slideLayout9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6.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96.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Master" Target="../slideMasters/slideMaster7.xml"/></Relationships>
</file>

<file path=ppt/slideLayouts/_rels/slideLayout9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8.xml"/><Relationship Id="rId4" Type="http://schemas.microsoft.com/office/2007/relationships/hdphoto" Target="../media/hdphoto1.wdp"/></Relationships>
</file>

<file path=ppt/slideLayouts/_rels/slideLayout9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8.xml"/></Relationships>
</file>

<file path=ppt/slideLayouts/_rels/slideLayout9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8.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798B13-3B32-4354-B2B5-3165F2F6E65F}"/>
              </a:ext>
            </a:extLst>
          </p:cNvPr>
          <p:cNvSpPr>
            <a:spLocks noGrp="1"/>
          </p:cNvSpPr>
          <p:nvPr>
            <p:ph type="title"/>
          </p:nvPr>
        </p:nvSpPr>
        <p:spPr>
          <a:xfrm>
            <a:off x="7873611" y="1676409"/>
            <a:ext cx="3923999" cy="2436592"/>
          </a:xfrm>
        </p:spPr>
        <p:txBody>
          <a:bodyPr lIns="0" tIns="0" rIns="0" bIns="0" anchor="b">
            <a:noAutofit/>
          </a:bodyPr>
          <a:lstStyle>
            <a:lvl1pPr>
              <a:lnSpc>
                <a:spcPct val="70000"/>
              </a:lnSpc>
              <a:defRPr sz="7200" spc="-300"/>
            </a:lvl1pPr>
          </a:lstStyle>
          <a:p>
            <a:r>
              <a:rPr lang="en-US"/>
              <a:t>Click to edit Master title style</a:t>
            </a:r>
            <a:endParaRPr lang="en-US" dirty="0"/>
          </a:p>
        </p:txBody>
      </p:sp>
      <p:sp>
        <p:nvSpPr>
          <p:cNvPr id="4" name="Text Placeholder 3">
            <a:extLst>
              <a:ext uri="{FF2B5EF4-FFF2-40B4-BE49-F238E27FC236}">
                <a16:creationId xmlns:a16="http://schemas.microsoft.com/office/drawing/2014/main" id="{16BB88CF-DF4F-4857-8602-72BCF5DDCDA1}"/>
              </a:ext>
            </a:extLst>
          </p:cNvPr>
          <p:cNvSpPr>
            <a:spLocks noGrp="1"/>
          </p:cNvSpPr>
          <p:nvPr>
            <p:ph type="body" sz="half" idx="2" hasCustomPrompt="1"/>
          </p:nvPr>
        </p:nvSpPr>
        <p:spPr>
          <a:xfrm>
            <a:off x="7873612" y="4611901"/>
            <a:ext cx="3924000" cy="684000"/>
          </a:xfrm>
        </p:spPr>
        <p:txBody>
          <a:bodyPr lIns="0" tIns="0" rIns="0" bIns="0"/>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cxnSp>
        <p:nvCxnSpPr>
          <p:cNvPr id="12" name="Straight Connector 11">
            <a:extLst>
              <a:ext uri="{FF2B5EF4-FFF2-40B4-BE49-F238E27FC236}">
                <a16:creationId xmlns:a16="http://schemas.microsoft.com/office/drawing/2014/main" id="{A7EEBB7C-1679-4665-8688-1FA973E73DC1}"/>
              </a:ext>
            </a:extLst>
          </p:cNvPr>
          <p:cNvCxnSpPr/>
          <p:nvPr userDrawn="1"/>
        </p:nvCxnSpPr>
        <p:spPr>
          <a:xfrm>
            <a:off x="7874732" y="4373775"/>
            <a:ext cx="3924000" cy="0"/>
          </a:xfrm>
          <a:prstGeom prst="line">
            <a:avLst/>
          </a:prstGeom>
          <a:ln w="63500">
            <a:gradFill>
              <a:gsLst>
                <a:gs pos="0">
                  <a:schemeClr val="accent2"/>
                </a:gs>
                <a:gs pos="100000">
                  <a:schemeClr val="accent2">
                    <a:lumMod val="50000"/>
                  </a:schemeClr>
                </a:gs>
              </a:gsLst>
              <a:lin ang="0" scaled="0"/>
            </a:gradFill>
            <a:round/>
          </a:ln>
        </p:spPr>
        <p:style>
          <a:lnRef idx="1">
            <a:schemeClr val="accent1"/>
          </a:lnRef>
          <a:fillRef idx="0">
            <a:schemeClr val="accent1"/>
          </a:fillRef>
          <a:effectRef idx="0">
            <a:schemeClr val="accent1"/>
          </a:effectRef>
          <a:fontRef idx="minor">
            <a:schemeClr val="tx1"/>
          </a:fontRef>
        </p:style>
      </p:cxnSp>
      <p:sp>
        <p:nvSpPr>
          <p:cNvPr id="7" name="Rectangle 6">
            <a:extLst>
              <a:ext uri="{FF2B5EF4-FFF2-40B4-BE49-F238E27FC236}">
                <a16:creationId xmlns:a16="http://schemas.microsoft.com/office/drawing/2014/main" id="{F1E3214F-3A93-4A1C-920D-D86BE35A58FB}"/>
              </a:ext>
            </a:extLst>
          </p:cNvPr>
          <p:cNvSpPr/>
          <p:nvPr userDrawn="1"/>
        </p:nvSpPr>
        <p:spPr>
          <a:xfrm>
            <a:off x="0" y="1"/>
            <a:ext cx="7512000" cy="6721472"/>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Slide Number Placeholder 2">
            <a:extLst>
              <a:ext uri="{FF2B5EF4-FFF2-40B4-BE49-F238E27FC236}">
                <a16:creationId xmlns:a16="http://schemas.microsoft.com/office/drawing/2014/main" id="{213E97E5-C83B-444A-8C07-35D699E7C342}"/>
              </a:ext>
            </a:extLst>
          </p:cNvPr>
          <p:cNvSpPr>
            <a:spLocks noGrp="1"/>
          </p:cNvSpPr>
          <p:nvPr>
            <p:ph type="sldNum" sz="quarter" idx="10"/>
          </p:nvPr>
        </p:nvSpPr>
        <p:spPr/>
        <p:txBody>
          <a:bodyPr/>
          <a:lstStyle/>
          <a:p>
            <a:r>
              <a:rPr lang="en-US" dirty="0"/>
              <a:t>PAGE </a:t>
            </a:r>
            <a:fld id="{4A9B5881-4007-4345-955A-79C2656F0C49}" type="slidenum">
              <a:rPr lang="en-US" smtClean="0"/>
              <a:pPr/>
              <a:t>‹#›</a:t>
            </a:fld>
            <a:endParaRPr lang="en-US" dirty="0"/>
          </a:p>
        </p:txBody>
      </p:sp>
    </p:spTree>
    <p:extLst>
      <p:ext uri="{BB962C8B-B14F-4D97-AF65-F5344CB8AC3E}">
        <p14:creationId xmlns:p14="http://schemas.microsoft.com/office/powerpoint/2010/main" val="222653224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1AB651-5612-4E6A-9B35-A555D082EC2F}"/>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881389A2-D77B-40CA-AD1E-0178AEFAD15A}"/>
              </a:ext>
            </a:extLst>
          </p:cNvPr>
          <p:cNvSpPr>
            <a:spLocks noGrp="1"/>
          </p:cNvSpPr>
          <p:nvPr>
            <p:ph sz="half" idx="1"/>
          </p:nvPr>
        </p:nvSpPr>
        <p:spPr>
          <a:xfrm>
            <a:off x="838200" y="1825625"/>
            <a:ext cx="5181600" cy="4351338"/>
          </a:xfrm>
        </p:spPr>
        <p:txBody>
          <a:bodyPr>
            <a:normAutofit/>
          </a:bodyPr>
          <a:lstStyle>
            <a:lvl1pPr>
              <a:defRPr sz="2000"/>
            </a:lvl1pPr>
            <a:lvl2pPr>
              <a:defRPr sz="1800"/>
            </a:lvl2pPr>
            <a:lvl3pPr>
              <a:defRPr sz="1600"/>
            </a:lvl3pPr>
            <a:lvl4pPr>
              <a:defRPr sz="1400"/>
            </a:lvl4pPr>
            <a:lvl5pPr>
              <a:defRPr sz="1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a:extLst>
              <a:ext uri="{FF2B5EF4-FFF2-40B4-BE49-F238E27FC236}">
                <a16:creationId xmlns:a16="http://schemas.microsoft.com/office/drawing/2014/main" id="{A1DCA993-CBEA-48C5-BD35-50ABDFF64065}"/>
              </a:ext>
            </a:extLst>
          </p:cNvPr>
          <p:cNvSpPr>
            <a:spLocks noGrp="1"/>
          </p:cNvSpPr>
          <p:nvPr>
            <p:ph sz="half" idx="2"/>
          </p:nvPr>
        </p:nvSpPr>
        <p:spPr>
          <a:xfrm>
            <a:off x="6172200" y="1825625"/>
            <a:ext cx="5181600" cy="4351338"/>
          </a:xfrm>
        </p:spPr>
        <p:txBody>
          <a:bodyPr>
            <a:normAutofit/>
          </a:bodyPr>
          <a:lstStyle>
            <a:lvl1pPr>
              <a:defRPr sz="2000"/>
            </a:lvl1pPr>
            <a:lvl2pPr>
              <a:defRPr sz="1800"/>
            </a:lvl2pPr>
            <a:lvl3pPr>
              <a:defRPr sz="1600"/>
            </a:lvl3pPr>
            <a:lvl4pPr>
              <a:defRPr sz="1400"/>
            </a:lvl4pPr>
            <a:lvl5pPr>
              <a:defRPr sz="1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Slide Number Placeholder 4">
            <a:extLst>
              <a:ext uri="{FF2B5EF4-FFF2-40B4-BE49-F238E27FC236}">
                <a16:creationId xmlns:a16="http://schemas.microsoft.com/office/drawing/2014/main" id="{B88ED8E0-95EC-469F-9B7E-562FBDFDE6CC}"/>
              </a:ext>
            </a:extLst>
          </p:cNvPr>
          <p:cNvSpPr>
            <a:spLocks noGrp="1"/>
          </p:cNvSpPr>
          <p:nvPr>
            <p:ph type="sldNum" sz="quarter" idx="10"/>
          </p:nvPr>
        </p:nvSpPr>
        <p:spPr/>
        <p:txBody>
          <a:bodyPr/>
          <a:lstStyle/>
          <a:p>
            <a:r>
              <a:rPr lang="en-US" dirty="0"/>
              <a:t>PAGE </a:t>
            </a:r>
            <a:fld id="{4A9B5881-4007-4345-955A-79C2656F0C49}" type="slidenum">
              <a:rPr lang="en-US" smtClean="0"/>
              <a:pPr/>
              <a:t>‹#›</a:t>
            </a:fld>
            <a:endParaRPr lang="en-US" dirty="0"/>
          </a:p>
        </p:txBody>
      </p:sp>
    </p:spTree>
    <p:extLst>
      <p:ext uri="{BB962C8B-B14F-4D97-AF65-F5344CB8AC3E}">
        <p14:creationId xmlns:p14="http://schemas.microsoft.com/office/powerpoint/2010/main" val="646344805"/>
      </p:ext>
    </p:extLst>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preserve="1" userDrawn="1">
  <p:cSld name="Title and Content Left + Logo">
    <p:spTree>
      <p:nvGrpSpPr>
        <p:cNvPr id="1" name=""/>
        <p:cNvGrpSpPr/>
        <p:nvPr/>
      </p:nvGrpSpPr>
      <p:grpSpPr>
        <a:xfrm>
          <a:off x="0" y="0"/>
          <a:ext cx="0" cy="0"/>
          <a:chOff x="0" y="0"/>
          <a:chExt cx="0" cy="0"/>
        </a:xfrm>
      </p:grpSpPr>
      <p:pic>
        <p:nvPicPr>
          <p:cNvPr id="9" name="Picture 2"/>
          <p:cNvPicPr>
            <a:picLocks noChangeAspect="1" noChangeArrowheads="1"/>
          </p:cNvPicPr>
          <p:nvPr userDrawn="1"/>
        </p:nvPicPr>
        <p:blipFill rotWithShape="1">
          <a:blip r:embed="rId2">
            <a:extLst>
              <a:ext uri="{28A0092B-C50C-407E-A947-70E740481C1C}">
                <a14:useLocalDpi xmlns:a14="http://schemas.microsoft.com/office/drawing/2010/main" val="0"/>
              </a:ext>
            </a:extLst>
          </a:blip>
          <a:srcRect l="15728" r="26935" b="47056"/>
          <a:stretch/>
        </p:blipFill>
        <p:spPr bwMode="auto">
          <a:xfrm>
            <a:off x="-1" y="873715"/>
            <a:ext cx="12192001" cy="59842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Content Placeholder 2"/>
          <p:cNvSpPr>
            <a:spLocks noGrp="1"/>
          </p:cNvSpPr>
          <p:nvPr>
            <p:ph idx="1"/>
          </p:nvPr>
        </p:nvSpPr>
        <p:spPr>
          <a:xfrm>
            <a:off x="406400" y="1600200"/>
            <a:ext cx="11176000" cy="4572000"/>
          </a:xfrm>
          <a:prstGeom prst="rect">
            <a:avLst/>
          </a:prstGeom>
          <a:solidFill>
            <a:srgbClr val="FFFFFF">
              <a:alpha val="69804"/>
            </a:srgbClr>
          </a:solidFill>
        </p:spPr>
        <p:txBody>
          <a:bodyPr tIns="182880" bIns="182880"/>
          <a:lstStyle>
            <a:lvl1pPr>
              <a:defRPr>
                <a:solidFill>
                  <a:schemeClr val="accent1">
                    <a:lumMod val="50000"/>
                  </a:schemeClr>
                </a:solidFill>
                <a:latin typeface="+mj-lt"/>
              </a:defRPr>
            </a:lvl1pPr>
            <a:lvl2pPr>
              <a:defRPr>
                <a:solidFill>
                  <a:schemeClr val="accent1">
                    <a:lumMod val="50000"/>
                  </a:schemeClr>
                </a:solidFill>
                <a:latin typeface="+mj-lt"/>
              </a:defRPr>
            </a:lvl2pPr>
            <a:lvl3pPr>
              <a:defRPr>
                <a:solidFill>
                  <a:schemeClr val="accent1">
                    <a:lumMod val="50000"/>
                  </a:schemeClr>
                </a:solidFill>
                <a:latin typeface="+mj-lt"/>
              </a:defRPr>
            </a:lvl3pPr>
            <a:lvl4pPr>
              <a:defRPr>
                <a:solidFill>
                  <a:schemeClr val="accent1">
                    <a:lumMod val="50000"/>
                  </a:schemeClr>
                </a:solidFill>
                <a:latin typeface="+mj-lt"/>
              </a:defRPr>
            </a:lvl4pPr>
            <a:lvl5pPr>
              <a:defRPr>
                <a:solidFill>
                  <a:schemeClr val="accent1">
                    <a:lumMod val="50000"/>
                  </a:schemeClr>
                </a:solidFill>
                <a:latin typeface="+mj-lt"/>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a:xfrm>
            <a:off x="609600" y="6416676"/>
            <a:ext cx="2844800" cy="365125"/>
          </a:xfrm>
          <a:prstGeom prst="rect">
            <a:avLst/>
          </a:prstGeom>
        </p:spPr>
        <p:txBody>
          <a:bodyPr/>
          <a:lstStyle>
            <a:lvl1pPr fontAlgn="auto">
              <a:spcBef>
                <a:spcPts val="0"/>
              </a:spcBef>
              <a:spcAft>
                <a:spcPts val="0"/>
              </a:spcAft>
              <a:defRPr>
                <a:latin typeface="+mn-lt"/>
              </a:defRPr>
            </a:lvl1pPr>
          </a:lstStyle>
          <a:p>
            <a:pPr>
              <a:defRPr/>
            </a:pPr>
            <a:fld id="{F9AA857C-7821-4C5A-ACED-61546AC1B345}" type="datetimeFigureOut">
              <a:rPr lang="en-US">
                <a:solidFill>
                  <a:srgbClr val="463688"/>
                </a:solidFill>
              </a:rPr>
              <a:pPr>
                <a:defRPr/>
              </a:pPr>
              <a:t>3/1/2023</a:t>
            </a:fld>
            <a:endParaRPr lang="en-US">
              <a:solidFill>
                <a:srgbClr val="463688"/>
              </a:solidFill>
            </a:endParaRPr>
          </a:p>
        </p:txBody>
      </p:sp>
      <p:sp>
        <p:nvSpPr>
          <p:cNvPr id="5" name="Footer Placeholder 4"/>
          <p:cNvSpPr>
            <a:spLocks noGrp="1"/>
          </p:cNvSpPr>
          <p:nvPr>
            <p:ph type="ftr" sz="quarter" idx="11"/>
          </p:nvPr>
        </p:nvSpPr>
        <p:spPr>
          <a:xfrm>
            <a:off x="4165600" y="6416676"/>
            <a:ext cx="3860800" cy="365125"/>
          </a:xfrm>
          <a:prstGeom prst="rect">
            <a:avLst/>
          </a:prstGeom>
        </p:spPr>
        <p:txBody>
          <a:bodyPr/>
          <a:lstStyle>
            <a:lvl1pPr fontAlgn="auto">
              <a:spcBef>
                <a:spcPts val="0"/>
              </a:spcBef>
              <a:spcAft>
                <a:spcPts val="0"/>
              </a:spcAft>
              <a:defRPr>
                <a:latin typeface="+mn-lt"/>
              </a:defRPr>
            </a:lvl1pPr>
          </a:lstStyle>
          <a:p>
            <a:pPr>
              <a:defRPr/>
            </a:pPr>
            <a:endParaRPr lang="en-US">
              <a:solidFill>
                <a:srgbClr val="463688"/>
              </a:solidFill>
            </a:endParaRPr>
          </a:p>
        </p:txBody>
      </p:sp>
      <p:sp>
        <p:nvSpPr>
          <p:cNvPr id="6" name="Slide Number Placeholder 5"/>
          <p:cNvSpPr>
            <a:spLocks noGrp="1"/>
          </p:cNvSpPr>
          <p:nvPr>
            <p:ph type="sldNum" sz="quarter" idx="12"/>
          </p:nvPr>
        </p:nvSpPr>
        <p:spPr>
          <a:xfrm>
            <a:off x="8737600" y="6416676"/>
            <a:ext cx="2844800" cy="365125"/>
          </a:xfrm>
          <a:prstGeom prst="rect">
            <a:avLst/>
          </a:prstGeom>
        </p:spPr>
        <p:txBody>
          <a:bodyPr/>
          <a:lstStyle>
            <a:lvl1pPr fontAlgn="auto">
              <a:spcBef>
                <a:spcPts val="0"/>
              </a:spcBef>
              <a:spcAft>
                <a:spcPts val="0"/>
              </a:spcAft>
              <a:defRPr>
                <a:latin typeface="+mn-lt"/>
              </a:defRPr>
            </a:lvl1pPr>
          </a:lstStyle>
          <a:p>
            <a:pPr>
              <a:defRPr/>
            </a:pPr>
            <a:fld id="{75BA1E63-C882-434F-9AB5-76AD3CB6F194}" type="slidenum">
              <a:rPr lang="en-US">
                <a:solidFill>
                  <a:srgbClr val="463688"/>
                </a:solidFill>
              </a:rPr>
              <a:pPr>
                <a:defRPr/>
              </a:pPr>
              <a:t>‹#›</a:t>
            </a:fld>
            <a:endParaRPr lang="en-US">
              <a:solidFill>
                <a:srgbClr val="463688"/>
              </a:solidFill>
            </a:endParaRPr>
          </a:p>
        </p:txBody>
      </p:sp>
      <p:sp>
        <p:nvSpPr>
          <p:cNvPr id="19" name="Title 1"/>
          <p:cNvSpPr>
            <a:spLocks noGrp="1"/>
          </p:cNvSpPr>
          <p:nvPr>
            <p:ph type="title"/>
          </p:nvPr>
        </p:nvSpPr>
        <p:spPr>
          <a:xfrm>
            <a:off x="406400" y="168166"/>
            <a:ext cx="11176000" cy="1265238"/>
          </a:xfrm>
        </p:spPr>
        <p:txBody>
          <a:bodyPr anchor="ctr"/>
          <a:lstStyle>
            <a:lvl1pPr>
              <a:defRPr sz="4800" i="1"/>
            </a:lvl1pPr>
          </a:lstStyle>
          <a:p>
            <a:r>
              <a:rPr lang="en-US" dirty="0"/>
              <a:t>Click to edit Master title style</a:t>
            </a:r>
          </a:p>
        </p:txBody>
      </p:sp>
      <p:pic>
        <p:nvPicPr>
          <p:cNvPr id="8" name="Picture 7"/>
          <p:cNvPicPr>
            <a:picLocks noChangeAspect="1"/>
          </p:cNvPicPr>
          <p:nvPr userDrawn="1"/>
        </p:nvPicPr>
        <p:blipFill>
          <a:blip r:embed="rId3" cstate="print">
            <a:extLst>
              <a:ext uri="{BEBA8EAE-BF5A-486C-A8C5-ECC9F3942E4B}">
                <a14:imgProps xmlns:a14="http://schemas.microsoft.com/office/drawing/2010/main">
                  <a14:imgLayer r:embed="rId4">
                    <a14:imgEffect>
                      <a14:backgroundRemoval t="0" b="100000" l="0" r="100000">
                        <a14:foregroundMark x1="22333" y1="7000" x2="22333" y2="7000"/>
                        <a14:foregroundMark x1="48000" y1="8333" x2="48000" y2="8333"/>
                        <a14:foregroundMark x1="45333" y1="9000" x2="45333" y2="9000"/>
                        <a14:foregroundMark x1="71667" y1="6333" x2="71667" y2="6333"/>
                        <a14:foregroundMark x1="38000" y1="31333" x2="38000" y2="31333"/>
                      </a14:backgroundRemoval>
                    </a14:imgEffect>
                  </a14:imgLayer>
                </a14:imgProps>
              </a:ext>
              <a:ext uri="{28A0092B-C50C-407E-A947-70E740481C1C}">
                <a14:useLocalDpi xmlns:a14="http://schemas.microsoft.com/office/drawing/2010/main" val="0"/>
              </a:ext>
            </a:extLst>
          </a:blip>
          <a:stretch>
            <a:fillRect/>
          </a:stretch>
        </p:blipFill>
        <p:spPr>
          <a:xfrm>
            <a:off x="11008853" y="6273126"/>
            <a:ext cx="671171" cy="503378"/>
          </a:xfrm>
          <a:prstGeom prst="rect">
            <a:avLst/>
          </a:prstGeom>
        </p:spPr>
      </p:pic>
    </p:spTree>
    <p:extLst>
      <p:ext uri="{BB962C8B-B14F-4D97-AF65-F5344CB8AC3E}">
        <p14:creationId xmlns:p14="http://schemas.microsoft.com/office/powerpoint/2010/main" val="1434577344"/>
      </p:ext>
    </p:extLst>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preserve="1" userDrawn="1">
  <p:cSld name="Blank_Logo">
    <p:spTree>
      <p:nvGrpSpPr>
        <p:cNvPr id="1" name=""/>
        <p:cNvGrpSpPr/>
        <p:nvPr/>
      </p:nvGrpSpPr>
      <p:grpSpPr>
        <a:xfrm>
          <a:off x="0" y="0"/>
          <a:ext cx="0" cy="0"/>
          <a:chOff x="0" y="0"/>
          <a:chExt cx="0" cy="0"/>
        </a:xfrm>
      </p:grpSpPr>
      <p:sp>
        <p:nvSpPr>
          <p:cNvPr id="3" name="Content Placeholder 2"/>
          <p:cNvSpPr>
            <a:spLocks noGrp="1"/>
          </p:cNvSpPr>
          <p:nvPr>
            <p:ph idx="1"/>
          </p:nvPr>
        </p:nvSpPr>
        <p:spPr>
          <a:xfrm>
            <a:off x="406400" y="1600199"/>
            <a:ext cx="11176000" cy="4816475"/>
          </a:xfrm>
          <a:prstGeom prst="rect">
            <a:avLst/>
          </a:prstGeom>
          <a:solidFill>
            <a:srgbClr val="FFFFFF">
              <a:alpha val="69804"/>
            </a:srgbClr>
          </a:solidFill>
        </p:spPr>
        <p:txBody>
          <a:bodyPr tIns="182880" bIns="182880"/>
          <a:lstStyle>
            <a:lvl1pPr>
              <a:defRPr>
                <a:solidFill>
                  <a:schemeClr val="accent1">
                    <a:lumMod val="50000"/>
                  </a:schemeClr>
                </a:solidFill>
                <a:latin typeface="+mj-lt"/>
              </a:defRPr>
            </a:lvl1pPr>
            <a:lvl2pPr>
              <a:defRPr>
                <a:solidFill>
                  <a:schemeClr val="accent1">
                    <a:lumMod val="50000"/>
                  </a:schemeClr>
                </a:solidFill>
                <a:latin typeface="+mj-lt"/>
              </a:defRPr>
            </a:lvl2pPr>
            <a:lvl3pPr>
              <a:defRPr>
                <a:solidFill>
                  <a:schemeClr val="accent1">
                    <a:lumMod val="50000"/>
                  </a:schemeClr>
                </a:solidFill>
                <a:latin typeface="+mj-lt"/>
              </a:defRPr>
            </a:lvl3pPr>
            <a:lvl4pPr>
              <a:defRPr>
                <a:solidFill>
                  <a:schemeClr val="accent1">
                    <a:lumMod val="50000"/>
                  </a:schemeClr>
                </a:solidFill>
                <a:latin typeface="+mj-lt"/>
              </a:defRPr>
            </a:lvl4pPr>
            <a:lvl5pPr>
              <a:defRPr>
                <a:solidFill>
                  <a:schemeClr val="accent1">
                    <a:lumMod val="50000"/>
                  </a:schemeClr>
                </a:solidFill>
                <a:latin typeface="+mj-lt"/>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a:xfrm>
            <a:off x="609600" y="6416676"/>
            <a:ext cx="2844800" cy="365125"/>
          </a:xfrm>
          <a:prstGeom prst="rect">
            <a:avLst/>
          </a:prstGeom>
        </p:spPr>
        <p:txBody>
          <a:bodyPr/>
          <a:lstStyle>
            <a:lvl1pPr fontAlgn="auto">
              <a:spcBef>
                <a:spcPts val="0"/>
              </a:spcBef>
              <a:spcAft>
                <a:spcPts val="0"/>
              </a:spcAft>
              <a:defRPr>
                <a:latin typeface="+mn-lt"/>
              </a:defRPr>
            </a:lvl1pPr>
          </a:lstStyle>
          <a:p>
            <a:pPr>
              <a:defRPr/>
            </a:pPr>
            <a:fld id="{F9AA857C-7821-4C5A-ACED-61546AC1B345}" type="datetimeFigureOut">
              <a:rPr lang="en-US">
                <a:solidFill>
                  <a:srgbClr val="463688"/>
                </a:solidFill>
              </a:rPr>
              <a:pPr>
                <a:defRPr/>
              </a:pPr>
              <a:t>3/1/2023</a:t>
            </a:fld>
            <a:endParaRPr lang="en-US">
              <a:solidFill>
                <a:srgbClr val="463688"/>
              </a:solidFill>
            </a:endParaRPr>
          </a:p>
        </p:txBody>
      </p:sp>
      <p:sp>
        <p:nvSpPr>
          <p:cNvPr id="5" name="Footer Placeholder 4"/>
          <p:cNvSpPr>
            <a:spLocks noGrp="1"/>
          </p:cNvSpPr>
          <p:nvPr>
            <p:ph type="ftr" sz="quarter" idx="11"/>
          </p:nvPr>
        </p:nvSpPr>
        <p:spPr>
          <a:xfrm>
            <a:off x="4165600" y="6416676"/>
            <a:ext cx="3860800" cy="365125"/>
          </a:xfrm>
          <a:prstGeom prst="rect">
            <a:avLst/>
          </a:prstGeom>
        </p:spPr>
        <p:txBody>
          <a:bodyPr/>
          <a:lstStyle>
            <a:lvl1pPr fontAlgn="auto">
              <a:spcBef>
                <a:spcPts val="0"/>
              </a:spcBef>
              <a:spcAft>
                <a:spcPts val="0"/>
              </a:spcAft>
              <a:defRPr>
                <a:latin typeface="+mn-lt"/>
              </a:defRPr>
            </a:lvl1pPr>
          </a:lstStyle>
          <a:p>
            <a:pPr>
              <a:defRPr/>
            </a:pPr>
            <a:endParaRPr lang="en-US">
              <a:solidFill>
                <a:srgbClr val="463688"/>
              </a:solidFill>
            </a:endParaRPr>
          </a:p>
        </p:txBody>
      </p:sp>
      <p:sp>
        <p:nvSpPr>
          <p:cNvPr id="6" name="Slide Number Placeholder 5"/>
          <p:cNvSpPr>
            <a:spLocks noGrp="1"/>
          </p:cNvSpPr>
          <p:nvPr>
            <p:ph type="sldNum" sz="quarter" idx="12"/>
          </p:nvPr>
        </p:nvSpPr>
        <p:spPr>
          <a:xfrm>
            <a:off x="8737600" y="6416676"/>
            <a:ext cx="2844800" cy="365125"/>
          </a:xfrm>
          <a:prstGeom prst="rect">
            <a:avLst/>
          </a:prstGeom>
        </p:spPr>
        <p:txBody>
          <a:bodyPr/>
          <a:lstStyle>
            <a:lvl1pPr fontAlgn="auto">
              <a:spcBef>
                <a:spcPts val="0"/>
              </a:spcBef>
              <a:spcAft>
                <a:spcPts val="0"/>
              </a:spcAft>
              <a:defRPr>
                <a:latin typeface="+mn-lt"/>
              </a:defRPr>
            </a:lvl1pPr>
          </a:lstStyle>
          <a:p>
            <a:pPr>
              <a:defRPr/>
            </a:pPr>
            <a:fld id="{75BA1E63-C882-434F-9AB5-76AD3CB6F194}" type="slidenum">
              <a:rPr lang="en-US">
                <a:solidFill>
                  <a:srgbClr val="463688"/>
                </a:solidFill>
              </a:rPr>
              <a:pPr>
                <a:defRPr/>
              </a:pPr>
              <a:t>‹#›</a:t>
            </a:fld>
            <a:endParaRPr lang="en-US">
              <a:solidFill>
                <a:srgbClr val="463688"/>
              </a:solidFill>
            </a:endParaRPr>
          </a:p>
        </p:txBody>
      </p:sp>
      <p:sp>
        <p:nvSpPr>
          <p:cNvPr id="19" name="Title 1"/>
          <p:cNvSpPr>
            <a:spLocks noGrp="1"/>
          </p:cNvSpPr>
          <p:nvPr>
            <p:ph type="title"/>
          </p:nvPr>
        </p:nvSpPr>
        <p:spPr>
          <a:xfrm>
            <a:off x="406400" y="168166"/>
            <a:ext cx="11176000" cy="1265238"/>
          </a:xfrm>
        </p:spPr>
        <p:txBody>
          <a:bodyPr anchor="ctr"/>
          <a:lstStyle>
            <a:lvl1pPr>
              <a:defRPr sz="4800" i="1"/>
            </a:lvl1pPr>
          </a:lstStyle>
          <a:p>
            <a:r>
              <a:rPr lang="en-US" dirty="0"/>
              <a:t>Click to edit Master title style</a:t>
            </a:r>
          </a:p>
        </p:txBody>
      </p:sp>
    </p:spTree>
    <p:extLst>
      <p:ext uri="{BB962C8B-B14F-4D97-AF65-F5344CB8AC3E}">
        <p14:creationId xmlns:p14="http://schemas.microsoft.com/office/powerpoint/2010/main" val="3988571590"/>
      </p:ext>
    </p:extLst>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preserve="1" userDrawn="1">
  <p:cSld name="Title and Content Left No Logo">
    <p:spTree>
      <p:nvGrpSpPr>
        <p:cNvPr id="1" name=""/>
        <p:cNvGrpSpPr/>
        <p:nvPr/>
      </p:nvGrpSpPr>
      <p:grpSpPr>
        <a:xfrm>
          <a:off x="0" y="0"/>
          <a:ext cx="0" cy="0"/>
          <a:chOff x="0" y="0"/>
          <a:chExt cx="0" cy="0"/>
        </a:xfrm>
      </p:grpSpPr>
      <p:pic>
        <p:nvPicPr>
          <p:cNvPr id="9" name="Picture 2"/>
          <p:cNvPicPr>
            <a:picLocks noChangeAspect="1" noChangeArrowheads="1"/>
          </p:cNvPicPr>
          <p:nvPr userDrawn="1"/>
        </p:nvPicPr>
        <p:blipFill rotWithShape="1">
          <a:blip r:embed="rId2">
            <a:extLst>
              <a:ext uri="{28A0092B-C50C-407E-A947-70E740481C1C}">
                <a14:useLocalDpi xmlns:a14="http://schemas.microsoft.com/office/drawing/2010/main" val="0"/>
              </a:ext>
            </a:extLst>
          </a:blip>
          <a:srcRect l="15728" r="26935" b="47056"/>
          <a:stretch/>
        </p:blipFill>
        <p:spPr bwMode="auto">
          <a:xfrm>
            <a:off x="-1" y="873715"/>
            <a:ext cx="12192001" cy="59842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Content Placeholder 2"/>
          <p:cNvSpPr>
            <a:spLocks noGrp="1"/>
          </p:cNvSpPr>
          <p:nvPr>
            <p:ph idx="1"/>
          </p:nvPr>
        </p:nvSpPr>
        <p:spPr>
          <a:xfrm>
            <a:off x="406400" y="1600200"/>
            <a:ext cx="11176000" cy="4572000"/>
          </a:xfrm>
          <a:solidFill>
            <a:srgbClr val="FFFFFF">
              <a:alpha val="69804"/>
            </a:srgbClr>
          </a:solidFill>
          <a:ln w="9525">
            <a:noFill/>
            <a:miter lim="800000"/>
            <a:headEnd/>
            <a:tailEnd/>
          </a:ln>
        </p:spPr>
        <p:txBody>
          <a:bodyPr vert="horz" wrap="square" lIns="91440" tIns="182880" rIns="91440" bIns="182880" numCol="1" anchor="t" anchorCtr="0" compatLnSpc="1">
            <a:prstTxWarp prst="textNoShape">
              <a:avLst/>
            </a:prstTxWarp>
          </a:bodyPr>
          <a:lstStyle>
            <a:lvl1pPr>
              <a:defRPr lang="en-US" dirty="0" smtClean="0">
                <a:solidFill>
                  <a:schemeClr val="accent1">
                    <a:lumMod val="50000"/>
                  </a:schemeClr>
                </a:solidFill>
                <a:latin typeface="+mj-lt"/>
              </a:defRPr>
            </a:lvl1pPr>
            <a:lvl2pPr>
              <a:defRPr lang="en-US" dirty="0" smtClean="0">
                <a:solidFill>
                  <a:schemeClr val="accent1">
                    <a:lumMod val="50000"/>
                  </a:schemeClr>
                </a:solidFill>
                <a:latin typeface="+mj-lt"/>
              </a:defRPr>
            </a:lvl2pPr>
            <a:lvl3pPr>
              <a:defRPr lang="en-US" dirty="0" smtClean="0">
                <a:solidFill>
                  <a:schemeClr val="accent1">
                    <a:lumMod val="50000"/>
                  </a:schemeClr>
                </a:solidFill>
                <a:latin typeface="+mj-lt"/>
              </a:defRPr>
            </a:lvl3pPr>
            <a:lvl4pPr>
              <a:defRPr lang="en-US" dirty="0" smtClean="0">
                <a:solidFill>
                  <a:schemeClr val="accent1">
                    <a:lumMod val="50000"/>
                  </a:schemeClr>
                </a:solidFill>
                <a:latin typeface="+mj-lt"/>
              </a:defRPr>
            </a:lvl4pPr>
            <a:lvl5pPr>
              <a:defRPr lang="en-US" dirty="0">
                <a:solidFill>
                  <a:schemeClr val="accent1">
                    <a:lumMod val="50000"/>
                  </a:schemeClr>
                </a:solidFill>
                <a:latin typeface="+mj-lt"/>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a:xfrm>
            <a:off x="609600" y="6416676"/>
            <a:ext cx="2844800" cy="365125"/>
          </a:xfrm>
          <a:prstGeom prst="rect">
            <a:avLst/>
          </a:prstGeom>
        </p:spPr>
        <p:txBody>
          <a:bodyPr/>
          <a:lstStyle>
            <a:lvl1pPr fontAlgn="auto">
              <a:spcBef>
                <a:spcPts val="0"/>
              </a:spcBef>
              <a:spcAft>
                <a:spcPts val="0"/>
              </a:spcAft>
              <a:defRPr>
                <a:latin typeface="+mn-lt"/>
              </a:defRPr>
            </a:lvl1pPr>
          </a:lstStyle>
          <a:p>
            <a:pPr>
              <a:defRPr/>
            </a:pPr>
            <a:fld id="{F9AA857C-7821-4C5A-ACED-61546AC1B345}" type="datetimeFigureOut">
              <a:rPr lang="en-US">
                <a:solidFill>
                  <a:srgbClr val="463688"/>
                </a:solidFill>
              </a:rPr>
              <a:pPr>
                <a:defRPr/>
              </a:pPr>
              <a:t>3/1/2023</a:t>
            </a:fld>
            <a:endParaRPr lang="en-US">
              <a:solidFill>
                <a:srgbClr val="463688"/>
              </a:solidFill>
            </a:endParaRPr>
          </a:p>
        </p:txBody>
      </p:sp>
      <p:sp>
        <p:nvSpPr>
          <p:cNvPr id="5" name="Footer Placeholder 4"/>
          <p:cNvSpPr>
            <a:spLocks noGrp="1"/>
          </p:cNvSpPr>
          <p:nvPr>
            <p:ph type="ftr" sz="quarter" idx="11"/>
          </p:nvPr>
        </p:nvSpPr>
        <p:spPr>
          <a:xfrm>
            <a:off x="4165600" y="6416676"/>
            <a:ext cx="3860800" cy="365125"/>
          </a:xfrm>
          <a:prstGeom prst="rect">
            <a:avLst/>
          </a:prstGeom>
        </p:spPr>
        <p:txBody>
          <a:bodyPr/>
          <a:lstStyle>
            <a:lvl1pPr fontAlgn="auto">
              <a:spcBef>
                <a:spcPts val="0"/>
              </a:spcBef>
              <a:spcAft>
                <a:spcPts val="0"/>
              </a:spcAft>
              <a:defRPr>
                <a:latin typeface="+mn-lt"/>
              </a:defRPr>
            </a:lvl1pPr>
          </a:lstStyle>
          <a:p>
            <a:pPr>
              <a:defRPr/>
            </a:pPr>
            <a:endParaRPr lang="en-US">
              <a:solidFill>
                <a:srgbClr val="463688"/>
              </a:solidFill>
            </a:endParaRPr>
          </a:p>
        </p:txBody>
      </p:sp>
      <p:sp>
        <p:nvSpPr>
          <p:cNvPr id="6" name="Slide Number Placeholder 5"/>
          <p:cNvSpPr>
            <a:spLocks noGrp="1"/>
          </p:cNvSpPr>
          <p:nvPr>
            <p:ph type="sldNum" sz="quarter" idx="12"/>
          </p:nvPr>
        </p:nvSpPr>
        <p:spPr>
          <a:xfrm>
            <a:off x="8737600" y="6416676"/>
            <a:ext cx="2844800" cy="365125"/>
          </a:xfrm>
          <a:prstGeom prst="rect">
            <a:avLst/>
          </a:prstGeom>
        </p:spPr>
        <p:txBody>
          <a:bodyPr/>
          <a:lstStyle>
            <a:lvl1pPr fontAlgn="auto">
              <a:spcBef>
                <a:spcPts val="0"/>
              </a:spcBef>
              <a:spcAft>
                <a:spcPts val="0"/>
              </a:spcAft>
              <a:defRPr>
                <a:latin typeface="+mn-lt"/>
              </a:defRPr>
            </a:lvl1pPr>
          </a:lstStyle>
          <a:p>
            <a:pPr>
              <a:defRPr/>
            </a:pPr>
            <a:fld id="{75BA1E63-C882-434F-9AB5-76AD3CB6F194}" type="slidenum">
              <a:rPr lang="en-US">
                <a:solidFill>
                  <a:srgbClr val="463688"/>
                </a:solidFill>
              </a:rPr>
              <a:pPr>
                <a:defRPr/>
              </a:pPr>
              <a:t>‹#›</a:t>
            </a:fld>
            <a:endParaRPr lang="en-US">
              <a:solidFill>
                <a:srgbClr val="463688"/>
              </a:solidFill>
            </a:endParaRPr>
          </a:p>
        </p:txBody>
      </p:sp>
      <p:sp>
        <p:nvSpPr>
          <p:cNvPr id="19" name="Title 1"/>
          <p:cNvSpPr>
            <a:spLocks noGrp="1"/>
          </p:cNvSpPr>
          <p:nvPr>
            <p:ph type="title"/>
          </p:nvPr>
        </p:nvSpPr>
        <p:spPr>
          <a:xfrm>
            <a:off x="406400" y="168166"/>
            <a:ext cx="11176000" cy="1265238"/>
          </a:xfrm>
        </p:spPr>
        <p:txBody>
          <a:bodyPr anchor="ctr"/>
          <a:lstStyle>
            <a:lvl1pPr>
              <a:defRPr sz="4800" i="1"/>
            </a:lvl1pPr>
          </a:lstStyle>
          <a:p>
            <a:r>
              <a:rPr lang="en-US" dirty="0"/>
              <a:t>Click to edit Master title style</a:t>
            </a:r>
          </a:p>
        </p:txBody>
      </p:sp>
    </p:spTree>
    <p:extLst>
      <p:ext uri="{BB962C8B-B14F-4D97-AF65-F5344CB8AC3E}">
        <p14:creationId xmlns:p14="http://schemas.microsoft.com/office/powerpoint/2010/main" val="3965100325"/>
      </p:ext>
    </p:extLst>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preserve="1" userDrawn="1">
  <p:cSld name="Feature Slide">
    <p:spTree>
      <p:nvGrpSpPr>
        <p:cNvPr id="1" name=""/>
        <p:cNvGrpSpPr/>
        <p:nvPr/>
      </p:nvGrpSpPr>
      <p:grpSpPr>
        <a:xfrm>
          <a:off x="0" y="0"/>
          <a:ext cx="0" cy="0"/>
          <a:chOff x="0" y="0"/>
          <a:chExt cx="0" cy="0"/>
        </a:xfrm>
      </p:grpSpPr>
      <p:pic>
        <p:nvPicPr>
          <p:cNvPr id="10" name="Picture 2"/>
          <p:cNvPicPr>
            <a:picLocks noChangeAspect="1" noChangeArrowheads="1"/>
          </p:cNvPicPr>
          <p:nvPr userDrawn="1"/>
        </p:nvPicPr>
        <p:blipFill rotWithShape="1">
          <a:blip r:embed="rId2">
            <a:extLst>
              <a:ext uri="{28A0092B-C50C-407E-A947-70E740481C1C}">
                <a14:useLocalDpi xmlns:a14="http://schemas.microsoft.com/office/drawing/2010/main" val="0"/>
              </a:ext>
            </a:extLst>
          </a:blip>
          <a:srcRect l="24251" t="34288" r="28719" b="20525"/>
          <a:stretch/>
        </p:blipFill>
        <p:spPr bwMode="auto">
          <a:xfrm>
            <a:off x="1838477" y="1596571"/>
            <a:ext cx="9966475" cy="50328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9" name="Title 1"/>
          <p:cNvSpPr>
            <a:spLocks noGrp="1"/>
          </p:cNvSpPr>
          <p:nvPr>
            <p:ph type="title" hasCustomPrompt="1"/>
          </p:nvPr>
        </p:nvSpPr>
        <p:spPr>
          <a:xfrm>
            <a:off x="1838477" y="304800"/>
            <a:ext cx="9956800" cy="1128604"/>
          </a:xfrm>
        </p:spPr>
        <p:txBody>
          <a:bodyPr anchor="ctr"/>
          <a:lstStyle>
            <a:lvl1pPr>
              <a:defRPr sz="4000" i="1">
                <a:solidFill>
                  <a:schemeClr val="accent1">
                    <a:lumMod val="50000"/>
                  </a:schemeClr>
                </a:solidFill>
              </a:defRPr>
            </a:lvl1pPr>
          </a:lstStyle>
          <a:p>
            <a:r>
              <a:rPr lang="en-US" dirty="0"/>
              <a:t>Feature slide</a:t>
            </a:r>
          </a:p>
        </p:txBody>
      </p:sp>
      <p:sp>
        <p:nvSpPr>
          <p:cNvPr id="11" name="Text Placeholder 10"/>
          <p:cNvSpPr>
            <a:spLocks noGrp="1"/>
          </p:cNvSpPr>
          <p:nvPr>
            <p:ph type="body" sz="quarter" idx="10" hasCustomPrompt="1"/>
          </p:nvPr>
        </p:nvSpPr>
        <p:spPr>
          <a:xfrm rot="16200000">
            <a:off x="-2206172" y="2815772"/>
            <a:ext cx="6342744" cy="1320800"/>
          </a:xfrm>
          <a:prstGeom prst="round2DiagRect">
            <a:avLst/>
          </a:prstGeom>
          <a:solidFill>
            <a:schemeClr val="accent1">
              <a:lumMod val="50000"/>
            </a:schemeClr>
          </a:solidFill>
        </p:spPr>
        <p:txBody>
          <a:bodyPr anchor="ctr"/>
          <a:lstStyle>
            <a:lvl1pPr marL="0" indent="0">
              <a:buNone/>
              <a:defRPr sz="2800" i="1">
                <a:solidFill>
                  <a:schemeClr val="bg1"/>
                </a:solidFill>
                <a:latin typeface="+mj-lt"/>
              </a:defRPr>
            </a:lvl1pPr>
            <a:lvl2pPr marL="457200" indent="0">
              <a:buNone/>
              <a:defRPr sz="2000">
                <a:solidFill>
                  <a:schemeClr val="accent1">
                    <a:lumMod val="50000"/>
                  </a:schemeClr>
                </a:solidFill>
                <a:latin typeface="+mj-lt"/>
              </a:defRPr>
            </a:lvl2pPr>
            <a:lvl3pPr marL="914400" indent="0">
              <a:buNone/>
              <a:defRPr sz="2000">
                <a:solidFill>
                  <a:schemeClr val="accent1">
                    <a:lumMod val="50000"/>
                  </a:schemeClr>
                </a:solidFill>
                <a:latin typeface="+mj-lt"/>
              </a:defRPr>
            </a:lvl3pPr>
            <a:lvl4pPr marL="1371600" indent="0">
              <a:buNone/>
              <a:defRPr sz="2000">
                <a:solidFill>
                  <a:schemeClr val="accent1">
                    <a:lumMod val="50000"/>
                  </a:schemeClr>
                </a:solidFill>
                <a:latin typeface="+mj-lt"/>
              </a:defRPr>
            </a:lvl4pPr>
            <a:lvl5pPr marL="1828800" indent="0">
              <a:buNone/>
              <a:defRPr sz="2000">
                <a:solidFill>
                  <a:schemeClr val="accent1">
                    <a:lumMod val="50000"/>
                  </a:schemeClr>
                </a:solidFill>
                <a:latin typeface="+mj-lt"/>
              </a:defRPr>
            </a:lvl5pPr>
          </a:lstStyle>
          <a:p>
            <a:pPr lvl="0"/>
            <a:r>
              <a:rPr lang="en-US" dirty="0"/>
              <a:t>Subtitle</a:t>
            </a:r>
            <a:endParaRPr lang="en-CA" dirty="0"/>
          </a:p>
        </p:txBody>
      </p:sp>
      <p:sp>
        <p:nvSpPr>
          <p:cNvPr id="13" name="Text Placeholder 12"/>
          <p:cNvSpPr>
            <a:spLocks noGrp="1"/>
          </p:cNvSpPr>
          <p:nvPr>
            <p:ph type="body" sz="quarter" idx="11" hasCustomPrompt="1"/>
          </p:nvPr>
        </p:nvSpPr>
        <p:spPr>
          <a:xfrm>
            <a:off x="2133601" y="1752600"/>
            <a:ext cx="4688417" cy="4648200"/>
          </a:xfrm>
          <a:solidFill>
            <a:srgbClr val="FFFFFF">
              <a:alpha val="69804"/>
            </a:srgbClr>
          </a:solidFill>
        </p:spPr>
        <p:txBody>
          <a:bodyPr/>
          <a:lstStyle>
            <a:lvl1pPr marL="0" indent="0">
              <a:buNone/>
              <a:defRPr sz="2400"/>
            </a:lvl1pPr>
          </a:lstStyle>
          <a:p>
            <a:pPr lvl="0"/>
            <a:r>
              <a:rPr lang="en-US" dirty="0"/>
              <a:t>Add text</a:t>
            </a:r>
            <a:endParaRPr lang="en-CA" dirty="0"/>
          </a:p>
        </p:txBody>
      </p:sp>
    </p:spTree>
    <p:extLst>
      <p:ext uri="{BB962C8B-B14F-4D97-AF65-F5344CB8AC3E}">
        <p14:creationId xmlns:p14="http://schemas.microsoft.com/office/powerpoint/2010/main" val="3820211644"/>
      </p:ext>
    </p:extLst>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preserve="1" userDrawn="1">
  <p:cSld name="Feature Slide 2">
    <p:spTree>
      <p:nvGrpSpPr>
        <p:cNvPr id="1" name=""/>
        <p:cNvGrpSpPr/>
        <p:nvPr/>
      </p:nvGrpSpPr>
      <p:grpSpPr>
        <a:xfrm>
          <a:off x="0" y="0"/>
          <a:ext cx="0" cy="0"/>
          <a:chOff x="0" y="0"/>
          <a:chExt cx="0" cy="0"/>
        </a:xfrm>
      </p:grpSpPr>
      <p:pic>
        <p:nvPicPr>
          <p:cNvPr id="10" name="Picture 2"/>
          <p:cNvPicPr>
            <a:picLocks noChangeAspect="1" noChangeArrowheads="1"/>
          </p:cNvPicPr>
          <p:nvPr userDrawn="1"/>
        </p:nvPicPr>
        <p:blipFill rotWithShape="1">
          <a:blip r:embed="rId2">
            <a:extLst>
              <a:ext uri="{28A0092B-C50C-407E-A947-70E740481C1C}">
                <a14:useLocalDpi xmlns:a14="http://schemas.microsoft.com/office/drawing/2010/main" val="0"/>
              </a:ext>
            </a:extLst>
          </a:blip>
          <a:srcRect l="17037" t="34288" r="28719" b="20525"/>
          <a:stretch/>
        </p:blipFill>
        <p:spPr bwMode="auto">
          <a:xfrm>
            <a:off x="309640" y="1596571"/>
            <a:ext cx="11495313" cy="50328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9" name="Title 1"/>
          <p:cNvSpPr>
            <a:spLocks noGrp="1"/>
          </p:cNvSpPr>
          <p:nvPr>
            <p:ph type="title" hasCustomPrompt="1"/>
          </p:nvPr>
        </p:nvSpPr>
        <p:spPr>
          <a:xfrm>
            <a:off x="309639" y="304800"/>
            <a:ext cx="11485639" cy="1128604"/>
          </a:xfrm>
        </p:spPr>
        <p:txBody>
          <a:bodyPr anchor="ctr"/>
          <a:lstStyle>
            <a:lvl1pPr>
              <a:defRPr sz="4000" i="1">
                <a:solidFill>
                  <a:schemeClr val="accent1">
                    <a:lumMod val="50000"/>
                  </a:schemeClr>
                </a:solidFill>
              </a:defRPr>
            </a:lvl1pPr>
          </a:lstStyle>
          <a:p>
            <a:r>
              <a:rPr lang="en-US" dirty="0"/>
              <a:t>Feature slide</a:t>
            </a:r>
          </a:p>
        </p:txBody>
      </p:sp>
      <p:sp>
        <p:nvSpPr>
          <p:cNvPr id="13" name="Text Placeholder 12"/>
          <p:cNvSpPr>
            <a:spLocks noGrp="1"/>
          </p:cNvSpPr>
          <p:nvPr>
            <p:ph type="body" sz="quarter" idx="11" hasCustomPrompt="1"/>
          </p:nvPr>
        </p:nvSpPr>
        <p:spPr>
          <a:xfrm>
            <a:off x="609601" y="1788886"/>
            <a:ext cx="4688417" cy="4648200"/>
          </a:xfrm>
          <a:solidFill>
            <a:srgbClr val="FFFFFF">
              <a:alpha val="69804"/>
            </a:srgbClr>
          </a:solidFill>
        </p:spPr>
        <p:txBody>
          <a:bodyPr/>
          <a:lstStyle>
            <a:lvl1pPr marL="0" indent="0">
              <a:buNone/>
              <a:defRPr sz="2400"/>
            </a:lvl1pPr>
          </a:lstStyle>
          <a:p>
            <a:pPr lvl="0"/>
            <a:r>
              <a:rPr lang="en-US" dirty="0"/>
              <a:t>Add text</a:t>
            </a:r>
            <a:endParaRPr lang="en-CA" dirty="0"/>
          </a:p>
        </p:txBody>
      </p:sp>
    </p:spTree>
    <p:extLst>
      <p:ext uri="{BB962C8B-B14F-4D97-AF65-F5344CB8AC3E}">
        <p14:creationId xmlns:p14="http://schemas.microsoft.com/office/powerpoint/2010/main" val="2510266693"/>
      </p:ext>
    </p:extLst>
  </p:cSld>
  <p:clrMapOvr>
    <a:masterClrMapping/>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userDrawn="1">
  <p:cSld name="Title and Content 5">
    <p:spTree>
      <p:nvGrpSpPr>
        <p:cNvPr id="1" name=""/>
        <p:cNvGrpSpPr/>
        <p:nvPr/>
      </p:nvGrpSpPr>
      <p:grpSpPr>
        <a:xfrm>
          <a:off x="0" y="0"/>
          <a:ext cx="0" cy="0"/>
          <a:chOff x="0" y="0"/>
          <a:chExt cx="0" cy="0"/>
        </a:xfrm>
      </p:grpSpPr>
      <p:sp>
        <p:nvSpPr>
          <p:cNvPr id="2" name="Title 1"/>
          <p:cNvSpPr>
            <a:spLocks noGrp="1"/>
          </p:cNvSpPr>
          <p:nvPr>
            <p:ph type="title"/>
          </p:nvPr>
        </p:nvSpPr>
        <p:spPr>
          <a:xfrm>
            <a:off x="2641600" y="889000"/>
            <a:ext cx="9245600" cy="1016000"/>
          </a:xfrm>
        </p:spPr>
        <p:txBody>
          <a:bodyPr/>
          <a:lstStyle>
            <a:lvl1pPr>
              <a:defRPr b="1"/>
            </a:lvl1pPr>
          </a:lstStyle>
          <a:p>
            <a:r>
              <a:rPr lang="en-US" dirty="0"/>
              <a:t>Click to edit Master title style</a:t>
            </a:r>
          </a:p>
        </p:txBody>
      </p:sp>
      <p:sp>
        <p:nvSpPr>
          <p:cNvPr id="3" name="Content Placeholder 2"/>
          <p:cNvSpPr>
            <a:spLocks noGrp="1"/>
          </p:cNvSpPr>
          <p:nvPr>
            <p:ph sz="half" idx="1"/>
          </p:nvPr>
        </p:nvSpPr>
        <p:spPr>
          <a:xfrm>
            <a:off x="2438405" y="2313925"/>
            <a:ext cx="4590473" cy="411451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a:t>
            </a:r>
            <a:r>
              <a:rPr lang="en-US" dirty="0" err="1"/>
              <a:t>levelv</a:t>
            </a:r>
            <a:endParaRPr lang="en-US" dirty="0"/>
          </a:p>
        </p:txBody>
      </p:sp>
      <p:sp>
        <p:nvSpPr>
          <p:cNvPr id="5" name="Content Placeholder 2"/>
          <p:cNvSpPr>
            <a:spLocks noGrp="1"/>
          </p:cNvSpPr>
          <p:nvPr>
            <p:ph sz="half" idx="10"/>
          </p:nvPr>
        </p:nvSpPr>
        <p:spPr>
          <a:xfrm>
            <a:off x="7213601" y="2311400"/>
            <a:ext cx="4590473" cy="411451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a:t>
            </a:r>
            <a:r>
              <a:rPr lang="en-US" dirty="0" err="1"/>
              <a:t>levelv</a:t>
            </a:r>
            <a:endParaRPr lang="en-US" dirty="0"/>
          </a:p>
        </p:txBody>
      </p:sp>
    </p:spTree>
    <p:extLst>
      <p:ext uri="{BB962C8B-B14F-4D97-AF65-F5344CB8AC3E}">
        <p14:creationId xmlns:p14="http://schemas.microsoft.com/office/powerpoint/2010/main" val="1568594775"/>
      </p:ext>
    </p:extLst>
  </p:cSld>
  <p:clrMapOvr>
    <a:masterClrMapping/>
  </p:clrMapOvr>
</p:sldLayout>
</file>

<file path=ppt/slideLayouts/slideLayout106.xml><?xml version="1.0" encoding="utf-8"?>
<p:sldLayout xmlns:a="http://schemas.openxmlformats.org/drawingml/2006/main" xmlns:r="http://schemas.openxmlformats.org/officeDocument/2006/relationships" xmlns:p="http://schemas.openxmlformats.org/presentationml/2006/main" userDrawn="1">
  <p:cSld name="Title and Content1">
    <p:spTree>
      <p:nvGrpSpPr>
        <p:cNvPr id="1" name=""/>
        <p:cNvGrpSpPr/>
        <p:nvPr/>
      </p:nvGrpSpPr>
      <p:grpSpPr>
        <a:xfrm>
          <a:off x="0" y="0"/>
          <a:ext cx="0" cy="0"/>
          <a:chOff x="0" y="0"/>
          <a:chExt cx="0" cy="0"/>
        </a:xfrm>
      </p:grpSpPr>
      <p:sp>
        <p:nvSpPr>
          <p:cNvPr id="2" name="Title 1"/>
          <p:cNvSpPr>
            <a:spLocks noGrp="1"/>
          </p:cNvSpPr>
          <p:nvPr>
            <p:ph type="title"/>
          </p:nvPr>
        </p:nvSpPr>
        <p:spPr>
          <a:xfrm>
            <a:off x="3454400" y="889000"/>
            <a:ext cx="9042400" cy="1016000"/>
          </a:xfrm>
        </p:spPr>
        <p:txBody>
          <a:bodyPr/>
          <a:lstStyle/>
          <a:p>
            <a:r>
              <a:rPr lang="en-US" dirty="0"/>
              <a:t>Click to edit Master title style</a:t>
            </a:r>
          </a:p>
        </p:txBody>
      </p:sp>
      <p:sp>
        <p:nvSpPr>
          <p:cNvPr id="4" name="Content Placeholder 3"/>
          <p:cNvSpPr>
            <a:spLocks noGrp="1"/>
          </p:cNvSpPr>
          <p:nvPr>
            <p:ph sz="quarter" idx="10"/>
          </p:nvPr>
        </p:nvSpPr>
        <p:spPr>
          <a:xfrm>
            <a:off x="2336800" y="2209800"/>
            <a:ext cx="10261600" cy="43434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806884444"/>
      </p:ext>
    </p:extLst>
  </p:cSld>
  <p:clrMapOvr>
    <a:masterClrMapping/>
  </p:clrMapOvr>
</p:sldLayout>
</file>

<file path=ppt/slideLayouts/slideLayout107.xml><?xml version="1.0" encoding="utf-8"?>
<p:sldLayout xmlns:a="http://schemas.openxmlformats.org/drawingml/2006/main" xmlns:r="http://schemas.openxmlformats.org/officeDocument/2006/relationships" xmlns:p="http://schemas.openxmlformats.org/presentationml/2006/main" userDrawn="1">
  <p:cSld name="2_Custom Layout">
    <p:bg>
      <p:bgRef idx="1001">
        <a:schemeClr val="bg1"/>
      </p:bgRef>
    </p:bg>
    <p:spTree>
      <p:nvGrpSpPr>
        <p:cNvPr id="1" name=""/>
        <p:cNvGrpSpPr/>
        <p:nvPr/>
      </p:nvGrpSpPr>
      <p:grpSpPr>
        <a:xfrm>
          <a:off x="0" y="0"/>
          <a:ext cx="0" cy="0"/>
          <a:chOff x="0" y="0"/>
          <a:chExt cx="0" cy="0"/>
        </a:xfrm>
      </p:grpSpPr>
      <p:sp>
        <p:nvSpPr>
          <p:cNvPr id="3" name="Title 1"/>
          <p:cNvSpPr>
            <a:spLocks noGrp="1"/>
          </p:cNvSpPr>
          <p:nvPr>
            <p:ph type="title"/>
          </p:nvPr>
        </p:nvSpPr>
        <p:spPr>
          <a:xfrm>
            <a:off x="406400" y="168166"/>
            <a:ext cx="11176000" cy="1265238"/>
          </a:xfrm>
        </p:spPr>
        <p:txBody>
          <a:bodyPr/>
          <a:lstStyle/>
          <a:p>
            <a:r>
              <a:rPr lang="en-US" dirty="0"/>
              <a:t>Click to edit Master title style</a:t>
            </a:r>
          </a:p>
        </p:txBody>
      </p:sp>
    </p:spTree>
    <p:extLst>
      <p:ext uri="{BB962C8B-B14F-4D97-AF65-F5344CB8AC3E}">
        <p14:creationId xmlns:p14="http://schemas.microsoft.com/office/powerpoint/2010/main" val="3856606927"/>
      </p:ext>
    </p:extLst>
  </p:cSld>
  <p:clrMapOvr>
    <a:overrideClrMapping bg1="lt1" tx1="dk1" bg2="lt2" tx2="dk2" accent1="accent1" accent2="accent2" accent3="accent3" accent4="accent4" accent5="accent5" accent6="accent6" hlink="hlink" folHlink="folHlink"/>
  </p:clrMapOvr>
</p:sldLayout>
</file>

<file path=ppt/slideLayouts/slideLayout108.xml><?xml version="1.0" encoding="utf-8"?>
<p:sldLayout xmlns:a="http://schemas.openxmlformats.org/drawingml/2006/main" xmlns:r="http://schemas.openxmlformats.org/officeDocument/2006/relationships" xmlns:p="http://schemas.openxmlformats.org/presentationml/2006/main" userDrawn="1">
  <p:cSld name="Title and Content with Logo">
    <p:spTree>
      <p:nvGrpSpPr>
        <p:cNvPr id="1" name=""/>
        <p:cNvGrpSpPr/>
        <p:nvPr/>
      </p:nvGrpSpPr>
      <p:grpSpPr>
        <a:xfrm>
          <a:off x="0" y="0"/>
          <a:ext cx="0" cy="0"/>
          <a:chOff x="0" y="0"/>
          <a:chExt cx="0" cy="0"/>
        </a:xfrm>
      </p:grpSpPr>
      <p:sp>
        <p:nvSpPr>
          <p:cNvPr id="3" name="Content Placeholder 2"/>
          <p:cNvSpPr>
            <a:spLocks noGrp="1"/>
          </p:cNvSpPr>
          <p:nvPr>
            <p:ph idx="1"/>
          </p:nvPr>
        </p:nvSpPr>
        <p:spPr>
          <a:xfrm>
            <a:off x="406400" y="1600200"/>
            <a:ext cx="11176000" cy="4572000"/>
          </a:xfrm>
          <a:prstGeom prst="rect">
            <a:avLst/>
          </a:prstGeom>
          <a:solidFill>
            <a:srgbClr val="FFFFFF">
              <a:alpha val="69804"/>
            </a:srgbClr>
          </a:solidFill>
        </p:spPr>
        <p:txBody>
          <a:bodyPr tIns="182880" bIns="182880"/>
          <a:lstStyle>
            <a:lvl1pPr>
              <a:defRPr>
                <a:solidFill>
                  <a:schemeClr val="accent1">
                    <a:lumMod val="50000"/>
                  </a:schemeClr>
                </a:solidFill>
                <a:latin typeface="+mn-lt"/>
              </a:defRPr>
            </a:lvl1pPr>
            <a:lvl2pPr>
              <a:defRPr>
                <a:solidFill>
                  <a:schemeClr val="accent1">
                    <a:lumMod val="50000"/>
                  </a:schemeClr>
                </a:solidFill>
                <a:latin typeface="+mn-lt"/>
              </a:defRPr>
            </a:lvl2pPr>
            <a:lvl3pPr>
              <a:defRPr>
                <a:solidFill>
                  <a:schemeClr val="accent1">
                    <a:lumMod val="50000"/>
                  </a:schemeClr>
                </a:solidFill>
                <a:latin typeface="+mn-lt"/>
              </a:defRPr>
            </a:lvl3pPr>
            <a:lvl4pPr>
              <a:defRPr>
                <a:solidFill>
                  <a:schemeClr val="accent1">
                    <a:lumMod val="50000"/>
                  </a:schemeClr>
                </a:solidFill>
                <a:latin typeface="+mn-lt"/>
              </a:defRPr>
            </a:lvl4pPr>
            <a:lvl5pPr>
              <a:defRPr>
                <a:solidFill>
                  <a:schemeClr val="accent1">
                    <a:lumMod val="50000"/>
                  </a:schemeClr>
                </a:solidFill>
                <a:latin typeface="+mn-lt"/>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a:xfrm>
            <a:off x="609600" y="6416676"/>
            <a:ext cx="2844800" cy="365125"/>
          </a:xfrm>
          <a:prstGeom prst="rect">
            <a:avLst/>
          </a:prstGeom>
        </p:spPr>
        <p:txBody>
          <a:bodyPr/>
          <a:lstStyle>
            <a:lvl1pPr fontAlgn="auto">
              <a:spcBef>
                <a:spcPts val="0"/>
              </a:spcBef>
              <a:spcAft>
                <a:spcPts val="0"/>
              </a:spcAft>
              <a:defRPr>
                <a:latin typeface="+mn-lt"/>
              </a:defRPr>
            </a:lvl1pPr>
          </a:lstStyle>
          <a:p>
            <a:pPr>
              <a:defRPr/>
            </a:pPr>
            <a:fld id="{F9AA857C-7821-4C5A-ACED-61546AC1B345}" type="datetimeFigureOut">
              <a:rPr lang="en-US">
                <a:solidFill>
                  <a:srgbClr val="463688"/>
                </a:solidFill>
              </a:rPr>
              <a:pPr>
                <a:defRPr/>
              </a:pPr>
              <a:t>3/1/2023</a:t>
            </a:fld>
            <a:endParaRPr lang="en-US">
              <a:solidFill>
                <a:srgbClr val="463688"/>
              </a:solidFill>
            </a:endParaRPr>
          </a:p>
        </p:txBody>
      </p:sp>
      <p:sp>
        <p:nvSpPr>
          <p:cNvPr id="5" name="Footer Placeholder 4"/>
          <p:cNvSpPr>
            <a:spLocks noGrp="1"/>
          </p:cNvSpPr>
          <p:nvPr>
            <p:ph type="ftr" sz="quarter" idx="11"/>
          </p:nvPr>
        </p:nvSpPr>
        <p:spPr>
          <a:xfrm>
            <a:off x="4165600" y="6416676"/>
            <a:ext cx="3860800" cy="365125"/>
          </a:xfrm>
          <a:prstGeom prst="rect">
            <a:avLst/>
          </a:prstGeom>
        </p:spPr>
        <p:txBody>
          <a:bodyPr/>
          <a:lstStyle>
            <a:lvl1pPr fontAlgn="auto">
              <a:spcBef>
                <a:spcPts val="0"/>
              </a:spcBef>
              <a:spcAft>
                <a:spcPts val="0"/>
              </a:spcAft>
              <a:defRPr>
                <a:latin typeface="+mn-lt"/>
              </a:defRPr>
            </a:lvl1pPr>
          </a:lstStyle>
          <a:p>
            <a:pPr>
              <a:defRPr/>
            </a:pPr>
            <a:endParaRPr lang="en-US">
              <a:solidFill>
                <a:srgbClr val="463688"/>
              </a:solidFill>
            </a:endParaRPr>
          </a:p>
        </p:txBody>
      </p:sp>
      <p:sp>
        <p:nvSpPr>
          <p:cNvPr id="6" name="Slide Number Placeholder 5"/>
          <p:cNvSpPr>
            <a:spLocks noGrp="1"/>
          </p:cNvSpPr>
          <p:nvPr>
            <p:ph type="sldNum" sz="quarter" idx="12"/>
          </p:nvPr>
        </p:nvSpPr>
        <p:spPr>
          <a:xfrm>
            <a:off x="8737600" y="6416676"/>
            <a:ext cx="2844800" cy="365125"/>
          </a:xfrm>
          <a:prstGeom prst="rect">
            <a:avLst/>
          </a:prstGeom>
        </p:spPr>
        <p:txBody>
          <a:bodyPr/>
          <a:lstStyle>
            <a:lvl1pPr fontAlgn="auto">
              <a:spcBef>
                <a:spcPts val="0"/>
              </a:spcBef>
              <a:spcAft>
                <a:spcPts val="0"/>
              </a:spcAft>
              <a:defRPr>
                <a:latin typeface="+mn-lt"/>
              </a:defRPr>
            </a:lvl1pPr>
          </a:lstStyle>
          <a:p>
            <a:pPr>
              <a:defRPr/>
            </a:pPr>
            <a:fld id="{75BA1E63-C882-434F-9AB5-76AD3CB6F194}" type="slidenum">
              <a:rPr lang="en-US">
                <a:solidFill>
                  <a:srgbClr val="463688"/>
                </a:solidFill>
              </a:rPr>
              <a:pPr>
                <a:defRPr/>
              </a:pPr>
              <a:t>‹#›</a:t>
            </a:fld>
            <a:endParaRPr lang="en-US">
              <a:solidFill>
                <a:srgbClr val="463688"/>
              </a:solidFill>
            </a:endParaRPr>
          </a:p>
        </p:txBody>
      </p:sp>
      <p:sp>
        <p:nvSpPr>
          <p:cNvPr id="19" name="Title 1"/>
          <p:cNvSpPr>
            <a:spLocks noGrp="1"/>
          </p:cNvSpPr>
          <p:nvPr>
            <p:ph type="title"/>
          </p:nvPr>
        </p:nvSpPr>
        <p:spPr>
          <a:xfrm>
            <a:off x="406400" y="168166"/>
            <a:ext cx="11176000" cy="1265238"/>
          </a:xfrm>
        </p:spPr>
        <p:txBody>
          <a:bodyPr anchor="ctr"/>
          <a:lstStyle>
            <a:lvl1pPr>
              <a:defRPr sz="4800" i="1"/>
            </a:lvl1pPr>
          </a:lstStyle>
          <a:p>
            <a:r>
              <a:rPr lang="en-US" dirty="0"/>
              <a:t>Click to edit Master title style</a:t>
            </a:r>
          </a:p>
        </p:txBody>
      </p:sp>
      <p:pic>
        <p:nvPicPr>
          <p:cNvPr id="8" name="Picture 7"/>
          <p:cNvPicPr>
            <a:picLocks noChangeAspect="1"/>
          </p:cNvPicPr>
          <p:nvPr userDrawn="1"/>
        </p:nvPicPr>
        <p:blipFill>
          <a:blip r:embed="rId2" cstate="print">
            <a:extLst>
              <a:ext uri="{BEBA8EAE-BF5A-486C-A8C5-ECC9F3942E4B}">
                <a14:imgProps xmlns:a14="http://schemas.microsoft.com/office/drawing/2010/main">
                  <a14:imgLayer r:embed="rId3">
                    <a14:imgEffect>
                      <a14:backgroundRemoval t="0" b="100000" l="0" r="100000">
                        <a14:foregroundMark x1="22333" y1="7000" x2="22333" y2="7000"/>
                        <a14:foregroundMark x1="48000" y1="8333" x2="48000" y2="8333"/>
                        <a14:foregroundMark x1="45333" y1="9000" x2="45333" y2="9000"/>
                        <a14:foregroundMark x1="71667" y1="6333" x2="71667" y2="6333"/>
                        <a14:foregroundMark x1="38000" y1="31333" x2="38000" y2="31333"/>
                      </a14:backgroundRemoval>
                    </a14:imgEffect>
                  </a14:imgLayer>
                </a14:imgProps>
              </a:ext>
              <a:ext uri="{28A0092B-C50C-407E-A947-70E740481C1C}">
                <a14:useLocalDpi xmlns:a14="http://schemas.microsoft.com/office/drawing/2010/main" val="0"/>
              </a:ext>
            </a:extLst>
          </a:blip>
          <a:stretch>
            <a:fillRect/>
          </a:stretch>
        </p:blipFill>
        <p:spPr>
          <a:xfrm>
            <a:off x="11008853" y="6273126"/>
            <a:ext cx="671171" cy="503378"/>
          </a:xfrm>
          <a:prstGeom prst="rect">
            <a:avLst/>
          </a:prstGeom>
        </p:spPr>
      </p:pic>
    </p:spTree>
    <p:extLst>
      <p:ext uri="{BB962C8B-B14F-4D97-AF65-F5344CB8AC3E}">
        <p14:creationId xmlns:p14="http://schemas.microsoft.com/office/powerpoint/2010/main" val="1841751291"/>
      </p:ext>
    </p:extLst>
  </p:cSld>
  <p:clrMapOvr>
    <a:masterClrMapping/>
  </p:clrMapOvr>
</p:sldLayout>
</file>

<file path=ppt/slideLayouts/slideLayout109.xml><?xml version="1.0" encoding="utf-8"?>
<p:sldLayout xmlns:a="http://schemas.openxmlformats.org/drawingml/2006/main" xmlns:r="http://schemas.openxmlformats.org/officeDocument/2006/relationships" xmlns:p="http://schemas.openxmlformats.org/presentationml/2006/main" showMasterSp="0" userDrawn="1">
  <p:cSld name="4_Custom Layout">
    <p:spTree>
      <p:nvGrpSpPr>
        <p:cNvPr id="1" name=""/>
        <p:cNvGrpSpPr/>
        <p:nvPr/>
      </p:nvGrpSpPr>
      <p:grpSpPr>
        <a:xfrm>
          <a:off x="0" y="0"/>
          <a:ext cx="0" cy="0"/>
          <a:chOff x="0" y="0"/>
          <a:chExt cx="0" cy="0"/>
        </a:xfrm>
      </p:grpSpPr>
      <p:sp>
        <p:nvSpPr>
          <p:cNvPr id="4" name="Rectangle 3"/>
          <p:cNvSpPr/>
          <p:nvPr userDrawn="1"/>
        </p:nvSpPr>
        <p:spPr>
          <a:xfrm>
            <a:off x="0" y="0"/>
            <a:ext cx="12192000" cy="6858000"/>
          </a:xfrm>
          <a:prstGeom prst="rect">
            <a:avLst/>
          </a:prstGeom>
          <a:gradFill flip="none" rotWithShape="1">
            <a:gsLst>
              <a:gs pos="0">
                <a:schemeClr val="accent1">
                  <a:lumMod val="20000"/>
                  <a:lumOff val="80000"/>
                </a:schemeClr>
              </a:gs>
              <a:gs pos="100000">
                <a:schemeClr val="accent2">
                  <a:lumMod val="40000"/>
                  <a:lumOff val="60000"/>
                </a:schemeClr>
              </a:gs>
              <a:gs pos="100000">
                <a:schemeClr val="accent1">
                  <a:tint val="23500"/>
                  <a:satMod val="160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en-CA" sz="1800">
              <a:solidFill>
                <a:srgbClr val="FFFFFF"/>
              </a:solidFill>
            </a:endParaRPr>
          </a:p>
        </p:txBody>
      </p:sp>
      <p:sp>
        <p:nvSpPr>
          <p:cNvPr id="5" name="Title 4"/>
          <p:cNvSpPr>
            <a:spLocks noGrp="1"/>
          </p:cNvSpPr>
          <p:nvPr>
            <p:ph type="title"/>
          </p:nvPr>
        </p:nvSpPr>
        <p:spPr/>
        <p:txBody>
          <a:bodyPr/>
          <a:lstStyle/>
          <a:p>
            <a:r>
              <a:rPr lang="en-US"/>
              <a:t>Click to edit Master title style</a:t>
            </a:r>
          </a:p>
        </p:txBody>
      </p:sp>
      <p:sp>
        <p:nvSpPr>
          <p:cNvPr id="7" name="Rectangle 6"/>
          <p:cNvSpPr/>
          <p:nvPr userDrawn="1"/>
        </p:nvSpPr>
        <p:spPr>
          <a:xfrm>
            <a:off x="0" y="6324600"/>
            <a:ext cx="12192000" cy="533400"/>
          </a:xfrm>
          <a:prstGeom prst="rect">
            <a:avLst/>
          </a:prstGeom>
          <a:gradFill>
            <a:gsLst>
              <a:gs pos="0">
                <a:srgbClr val="AED255"/>
              </a:gs>
              <a:gs pos="100000">
                <a:srgbClr val="00B197"/>
              </a:gs>
              <a:gs pos="100000">
                <a:schemeClr val="accent1">
                  <a:tint val="23500"/>
                  <a:satMod val="160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en-CA" sz="1800">
              <a:solidFill>
                <a:srgbClr val="FFFFFF"/>
              </a:solidFill>
            </a:endParaRPr>
          </a:p>
        </p:txBody>
      </p:sp>
      <p:pic>
        <p:nvPicPr>
          <p:cNvPr id="8" name="Picture 2" descr="\\06-CLS-01\Users\DTremblay\Desktop\COL logos New\PDF files download\COL_Logo_Crest_white_cmyk.tif"/>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1582400" y="6388030"/>
            <a:ext cx="406400" cy="39377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8323569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776F88-2A37-410D-A685-E455AF3D07B4}"/>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6C764B46-B015-44F7-8DC0-AFB8D275E486}"/>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2D3C8232-2077-497A-9142-B787E2B03A73}"/>
              </a:ext>
            </a:extLst>
          </p:cNvPr>
          <p:cNvSpPr>
            <a:spLocks noGrp="1"/>
          </p:cNvSpPr>
          <p:nvPr>
            <p:ph sz="half" idx="2"/>
          </p:nvPr>
        </p:nvSpPr>
        <p:spPr>
          <a:xfrm>
            <a:off x="839788" y="2505075"/>
            <a:ext cx="5157787" cy="3684588"/>
          </a:xfrm>
        </p:spPr>
        <p:txBody>
          <a:bodyPr>
            <a:normAutofit/>
          </a:bodyPr>
          <a:lstStyle>
            <a:lvl1pPr>
              <a:defRPr sz="2000"/>
            </a:lvl1pPr>
            <a:lvl2pPr>
              <a:defRPr sz="1800"/>
            </a:lvl2pPr>
            <a:lvl3pPr>
              <a:defRPr sz="1600"/>
            </a:lvl3pPr>
            <a:lvl4pPr>
              <a:defRPr sz="1400"/>
            </a:lvl4pPr>
            <a:lvl5pPr>
              <a:defRPr sz="1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a:extLst>
              <a:ext uri="{FF2B5EF4-FFF2-40B4-BE49-F238E27FC236}">
                <a16:creationId xmlns:a16="http://schemas.microsoft.com/office/drawing/2014/main" id="{AAF6077C-D913-4FD0-B6E0-6D70BEFD40E6}"/>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43905DBB-3AA9-4435-AC97-732293FDE7EF}"/>
              </a:ext>
            </a:extLst>
          </p:cNvPr>
          <p:cNvSpPr>
            <a:spLocks noGrp="1"/>
          </p:cNvSpPr>
          <p:nvPr>
            <p:ph sz="quarter" idx="4"/>
          </p:nvPr>
        </p:nvSpPr>
        <p:spPr>
          <a:xfrm>
            <a:off x="6172200" y="2505075"/>
            <a:ext cx="5183188" cy="3684588"/>
          </a:xfrm>
        </p:spPr>
        <p:txBody>
          <a:bodyPr>
            <a:normAutofit/>
          </a:bodyPr>
          <a:lstStyle>
            <a:lvl1pPr>
              <a:defRPr sz="2000"/>
            </a:lvl1pPr>
            <a:lvl2pPr>
              <a:defRPr sz="1800"/>
            </a:lvl2pPr>
            <a:lvl3pPr>
              <a:defRPr sz="1600"/>
            </a:lvl3pPr>
            <a:lvl4pPr>
              <a:defRPr sz="1400"/>
            </a:lvl4pPr>
            <a:lvl5pPr>
              <a:defRPr sz="1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Slide Number Placeholder 6">
            <a:extLst>
              <a:ext uri="{FF2B5EF4-FFF2-40B4-BE49-F238E27FC236}">
                <a16:creationId xmlns:a16="http://schemas.microsoft.com/office/drawing/2014/main" id="{1954C901-FCAF-4DFB-A621-6A969641CA73}"/>
              </a:ext>
            </a:extLst>
          </p:cNvPr>
          <p:cNvSpPr>
            <a:spLocks noGrp="1"/>
          </p:cNvSpPr>
          <p:nvPr>
            <p:ph type="sldNum" sz="quarter" idx="10"/>
          </p:nvPr>
        </p:nvSpPr>
        <p:spPr/>
        <p:txBody>
          <a:bodyPr/>
          <a:lstStyle/>
          <a:p>
            <a:r>
              <a:rPr lang="en-US" dirty="0"/>
              <a:t>PAGE </a:t>
            </a:r>
            <a:fld id="{4A9B5881-4007-4345-955A-79C2656F0C49}" type="slidenum">
              <a:rPr lang="en-US" smtClean="0"/>
              <a:pPr/>
              <a:t>‹#›</a:t>
            </a:fld>
            <a:endParaRPr lang="en-US" dirty="0"/>
          </a:p>
        </p:txBody>
      </p:sp>
    </p:spTree>
    <p:extLst>
      <p:ext uri="{BB962C8B-B14F-4D97-AF65-F5344CB8AC3E}">
        <p14:creationId xmlns:p14="http://schemas.microsoft.com/office/powerpoint/2010/main" val="2292145525"/>
      </p:ext>
    </p:extLst>
  </p:cSld>
  <p:clrMapOvr>
    <a:masterClrMapping/>
  </p:clrMapOvr>
</p:sldLayout>
</file>

<file path=ppt/slideLayouts/slideLayout110.xml><?xml version="1.0" encoding="utf-8"?>
<p:sldLayout xmlns:a="http://schemas.openxmlformats.org/drawingml/2006/main" xmlns:r="http://schemas.openxmlformats.org/officeDocument/2006/relationships" xmlns:p="http://schemas.openxmlformats.org/presentationml/2006/main" showMasterSp="0" userDrawn="1">
  <p:cSld name="Custom Layout">
    <p:spTree>
      <p:nvGrpSpPr>
        <p:cNvPr id="1" name=""/>
        <p:cNvGrpSpPr/>
        <p:nvPr/>
      </p:nvGrpSpPr>
      <p:grpSpPr>
        <a:xfrm>
          <a:off x="0" y="0"/>
          <a:ext cx="0" cy="0"/>
          <a:chOff x="0" y="0"/>
          <a:chExt cx="0" cy="0"/>
        </a:xfrm>
      </p:grpSpPr>
      <p:sp>
        <p:nvSpPr>
          <p:cNvPr id="4" name="Rectangle 3"/>
          <p:cNvSpPr/>
          <p:nvPr userDrawn="1"/>
        </p:nvSpPr>
        <p:spPr>
          <a:xfrm>
            <a:off x="0" y="0"/>
            <a:ext cx="12192000" cy="6858000"/>
          </a:xfrm>
          <a:prstGeom prst="rect">
            <a:avLst/>
          </a:prstGeom>
          <a:gradFill flip="none" rotWithShape="1">
            <a:gsLst>
              <a:gs pos="0">
                <a:schemeClr val="accent1">
                  <a:lumMod val="20000"/>
                  <a:lumOff val="80000"/>
                </a:schemeClr>
              </a:gs>
              <a:gs pos="100000">
                <a:schemeClr val="accent2">
                  <a:lumMod val="40000"/>
                  <a:lumOff val="60000"/>
                </a:schemeClr>
              </a:gs>
              <a:gs pos="100000">
                <a:schemeClr val="accent1">
                  <a:tint val="23500"/>
                  <a:satMod val="160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en-CA" sz="1800">
              <a:solidFill>
                <a:srgbClr val="FFFFFF"/>
              </a:solidFill>
            </a:endParaRPr>
          </a:p>
        </p:txBody>
      </p:sp>
      <p:sp>
        <p:nvSpPr>
          <p:cNvPr id="5" name="Title 4"/>
          <p:cNvSpPr>
            <a:spLocks noGrp="1"/>
          </p:cNvSpPr>
          <p:nvPr>
            <p:ph type="title"/>
          </p:nvPr>
        </p:nvSpPr>
        <p:spPr>
          <a:xfrm>
            <a:off x="508000" y="0"/>
            <a:ext cx="10972800" cy="1265238"/>
          </a:xfrm>
        </p:spPr>
        <p:txBody>
          <a:bodyPr/>
          <a:lstStyle>
            <a:lvl1pPr>
              <a:defRPr b="1">
                <a:solidFill>
                  <a:srgbClr val="005000"/>
                </a:solidFill>
              </a:defRPr>
            </a:lvl1pPr>
          </a:lstStyle>
          <a:p>
            <a:r>
              <a:rPr lang="en-US" dirty="0"/>
              <a:t>Click to edit Master title style</a:t>
            </a:r>
          </a:p>
        </p:txBody>
      </p:sp>
    </p:spTree>
    <p:extLst>
      <p:ext uri="{BB962C8B-B14F-4D97-AF65-F5344CB8AC3E}">
        <p14:creationId xmlns:p14="http://schemas.microsoft.com/office/powerpoint/2010/main" val="683450437"/>
      </p:ext>
    </p:extLst>
  </p:cSld>
  <p:clrMapOvr>
    <a:masterClrMapping/>
  </p:clrMapOvr>
</p:sldLayout>
</file>

<file path=ppt/slideLayouts/slideLayout111.xml><?xml version="1.0" encoding="utf-8"?>
<p:sldLayout xmlns:a="http://schemas.openxmlformats.org/drawingml/2006/main" xmlns:r="http://schemas.openxmlformats.org/officeDocument/2006/relationships" xmlns:p="http://schemas.openxmlformats.org/presentationml/2006/main" showMasterSp="0" type="title">
  <p:cSld name="Title Slide 1">
    <p:spTree>
      <p:nvGrpSpPr>
        <p:cNvPr id="1" name=""/>
        <p:cNvGrpSpPr/>
        <p:nvPr/>
      </p:nvGrpSpPr>
      <p:grpSpPr>
        <a:xfrm>
          <a:off x="0" y="0"/>
          <a:ext cx="0" cy="0"/>
          <a:chOff x="0" y="0"/>
          <a:chExt cx="0" cy="0"/>
        </a:xfrm>
      </p:grpSpPr>
      <p:sp>
        <p:nvSpPr>
          <p:cNvPr id="2" name="Title 1"/>
          <p:cNvSpPr>
            <a:spLocks noGrp="1"/>
          </p:cNvSpPr>
          <p:nvPr>
            <p:ph type="ctrTitle"/>
          </p:nvPr>
        </p:nvSpPr>
        <p:spPr>
          <a:xfrm>
            <a:off x="1016000" y="1730376"/>
            <a:ext cx="10058400" cy="2308225"/>
          </a:xfrm>
          <a:effectLst/>
        </p:spPr>
        <p:txBody>
          <a:bodyPr>
            <a:noAutofit/>
          </a:bodyPr>
          <a:lstStyle>
            <a:lvl1pPr>
              <a:defRPr sz="5400">
                <a:solidFill>
                  <a:schemeClr val="tx1"/>
                </a:solidFill>
                <a:latin typeface="+mj-lt"/>
              </a:defRPr>
            </a:lvl1pPr>
          </a:lstStyle>
          <a:p>
            <a:r>
              <a:rPr lang="en-US" dirty="0"/>
              <a:t>Click to edit Master title style</a:t>
            </a:r>
          </a:p>
        </p:txBody>
      </p:sp>
      <p:sp>
        <p:nvSpPr>
          <p:cNvPr id="3" name="Subtitle 2"/>
          <p:cNvSpPr>
            <a:spLocks noGrp="1"/>
          </p:cNvSpPr>
          <p:nvPr>
            <p:ph type="subTitle" idx="1"/>
          </p:nvPr>
        </p:nvSpPr>
        <p:spPr>
          <a:xfrm>
            <a:off x="1016000" y="4495800"/>
            <a:ext cx="10058400" cy="1752600"/>
          </a:xfrm>
        </p:spPr>
        <p:txBody>
          <a:bodyPr>
            <a:normAutofit/>
          </a:bodyPr>
          <a:lstStyle>
            <a:lvl1pPr marL="0" indent="0" algn="ctr">
              <a:buNone/>
              <a:defRPr sz="2800">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7" name="Date Placeholder 3"/>
          <p:cNvSpPr>
            <a:spLocks noGrp="1"/>
          </p:cNvSpPr>
          <p:nvPr>
            <p:ph type="dt" sz="half" idx="10"/>
          </p:nvPr>
        </p:nvSpPr>
        <p:spPr>
          <a:xfrm>
            <a:off x="609600" y="6416676"/>
            <a:ext cx="2844800" cy="365125"/>
          </a:xfrm>
          <a:prstGeom prst="rect">
            <a:avLst/>
          </a:prstGeom>
        </p:spPr>
        <p:txBody>
          <a:bodyPr/>
          <a:lstStyle>
            <a:lvl1pPr fontAlgn="auto">
              <a:spcBef>
                <a:spcPts val="0"/>
              </a:spcBef>
              <a:spcAft>
                <a:spcPts val="0"/>
              </a:spcAft>
              <a:defRPr sz="1000" smtClean="0">
                <a:solidFill>
                  <a:schemeClr val="bg1"/>
                </a:solidFill>
                <a:latin typeface="+mn-lt"/>
              </a:defRPr>
            </a:lvl1pPr>
          </a:lstStyle>
          <a:p>
            <a:pPr>
              <a:defRPr/>
            </a:pPr>
            <a:fld id="{EA612F8D-39B6-4B06-A68C-2CED7CB40ECC}" type="datetimeFigureOut">
              <a:rPr lang="en-US">
                <a:solidFill>
                  <a:srgbClr val="FFFFFF"/>
                </a:solidFill>
              </a:rPr>
              <a:pPr>
                <a:defRPr/>
              </a:pPr>
              <a:t>3/1/2023</a:t>
            </a:fld>
            <a:endParaRPr lang="en-US">
              <a:solidFill>
                <a:srgbClr val="FFFFFF"/>
              </a:solidFill>
            </a:endParaRPr>
          </a:p>
        </p:txBody>
      </p:sp>
      <p:sp>
        <p:nvSpPr>
          <p:cNvPr id="8" name="Footer Placeholder 4"/>
          <p:cNvSpPr>
            <a:spLocks noGrp="1"/>
          </p:cNvSpPr>
          <p:nvPr>
            <p:ph type="ftr" sz="quarter" idx="11"/>
          </p:nvPr>
        </p:nvSpPr>
        <p:spPr>
          <a:xfrm>
            <a:off x="4165600" y="6416676"/>
            <a:ext cx="3860800" cy="365125"/>
          </a:xfrm>
          <a:prstGeom prst="rect">
            <a:avLst/>
          </a:prstGeom>
        </p:spPr>
        <p:txBody>
          <a:bodyPr/>
          <a:lstStyle>
            <a:lvl1pPr fontAlgn="auto">
              <a:spcBef>
                <a:spcPts val="0"/>
              </a:spcBef>
              <a:spcAft>
                <a:spcPts val="0"/>
              </a:spcAft>
              <a:defRPr sz="1000" dirty="0">
                <a:solidFill>
                  <a:schemeClr val="bg1"/>
                </a:solidFill>
                <a:latin typeface="+mn-lt"/>
              </a:defRPr>
            </a:lvl1pPr>
          </a:lstStyle>
          <a:p>
            <a:pPr>
              <a:defRPr/>
            </a:pPr>
            <a:endParaRPr lang="en-US">
              <a:solidFill>
                <a:srgbClr val="FFFFFF"/>
              </a:solidFill>
            </a:endParaRPr>
          </a:p>
        </p:txBody>
      </p:sp>
      <p:sp>
        <p:nvSpPr>
          <p:cNvPr id="9" name="Slide Number Placeholder 5"/>
          <p:cNvSpPr>
            <a:spLocks noGrp="1"/>
          </p:cNvSpPr>
          <p:nvPr>
            <p:ph type="sldNum" sz="quarter" idx="12"/>
          </p:nvPr>
        </p:nvSpPr>
        <p:spPr>
          <a:xfrm>
            <a:off x="8737600" y="6416676"/>
            <a:ext cx="2844800" cy="365125"/>
          </a:xfrm>
          <a:prstGeom prst="rect">
            <a:avLst/>
          </a:prstGeom>
        </p:spPr>
        <p:txBody>
          <a:bodyPr/>
          <a:lstStyle>
            <a:lvl1pPr fontAlgn="auto">
              <a:spcBef>
                <a:spcPts val="0"/>
              </a:spcBef>
              <a:spcAft>
                <a:spcPts val="0"/>
              </a:spcAft>
              <a:defRPr sz="1000" smtClean="0">
                <a:solidFill>
                  <a:schemeClr val="bg1"/>
                </a:solidFill>
                <a:latin typeface="+mn-lt"/>
              </a:defRPr>
            </a:lvl1pPr>
          </a:lstStyle>
          <a:p>
            <a:pPr>
              <a:defRPr/>
            </a:pPr>
            <a:fld id="{31806E18-9C89-4DF9-981C-68129960BC67}" type="slidenum">
              <a:rPr lang="en-US">
                <a:solidFill>
                  <a:srgbClr val="FFFFFF"/>
                </a:solidFill>
              </a:rPr>
              <a:pPr>
                <a:defRPr/>
              </a:pPr>
              <a:t>‹#›</a:t>
            </a:fld>
            <a:endParaRPr lang="en-US" dirty="0">
              <a:solidFill>
                <a:srgbClr val="FFFFFF"/>
              </a:solidFill>
            </a:endParaRPr>
          </a:p>
        </p:txBody>
      </p:sp>
    </p:spTree>
    <p:extLst>
      <p:ext uri="{BB962C8B-B14F-4D97-AF65-F5344CB8AC3E}">
        <p14:creationId xmlns:p14="http://schemas.microsoft.com/office/powerpoint/2010/main" val="3482704012"/>
      </p:ext>
    </p:extLst>
  </p:cSld>
  <p:clrMapOvr>
    <a:masterClrMapping/>
  </p:clrMapOvr>
</p:sldLayout>
</file>

<file path=ppt/slideLayouts/slideLayout112.xml><?xml version="1.0" encoding="utf-8"?>
<p:sldLayout xmlns:a="http://schemas.openxmlformats.org/drawingml/2006/main" xmlns:r="http://schemas.openxmlformats.org/officeDocument/2006/relationships" xmlns:p="http://schemas.openxmlformats.org/presentationml/2006/main" showMasterSp="0" type="obj">
  <p:cSld name="3_Title and Content">
    <p:spTree>
      <p:nvGrpSpPr>
        <p:cNvPr id="1" name=""/>
        <p:cNvGrpSpPr/>
        <p:nvPr/>
      </p:nvGrpSpPr>
      <p:grpSpPr>
        <a:xfrm>
          <a:off x="0" y="0"/>
          <a:ext cx="0" cy="0"/>
          <a:chOff x="0" y="0"/>
          <a:chExt cx="0" cy="0"/>
        </a:xfrm>
      </p:grpSpPr>
      <p:sp>
        <p:nvSpPr>
          <p:cNvPr id="6" name="Rectangle 5"/>
          <p:cNvSpPr/>
          <p:nvPr userDrawn="1"/>
        </p:nvSpPr>
        <p:spPr>
          <a:xfrm rot="1480483">
            <a:off x="-2046184" y="5448010"/>
            <a:ext cx="9753600" cy="7024894"/>
          </a:xfrm>
          <a:prstGeom prst="rect">
            <a:avLst/>
          </a:prstGeom>
          <a:solidFill>
            <a:schemeClr val="tx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en-US" sz="1800">
              <a:solidFill>
                <a:srgbClr val="FFFFFF"/>
              </a:solidFill>
            </a:endParaRPr>
          </a:p>
        </p:txBody>
      </p:sp>
      <p:sp>
        <p:nvSpPr>
          <p:cNvPr id="7" name="Rectangle 6"/>
          <p:cNvSpPr/>
          <p:nvPr userDrawn="1"/>
        </p:nvSpPr>
        <p:spPr>
          <a:xfrm rot="2429116">
            <a:off x="1100083" y="4276932"/>
            <a:ext cx="9753600" cy="7024894"/>
          </a:xfrm>
          <a:prstGeom prst="rect">
            <a:avLst/>
          </a:prstGeom>
          <a:solidFill>
            <a:schemeClr val="bg1">
              <a:lumMod val="40000"/>
              <a:lumOff val="6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en-US" sz="1800">
              <a:solidFill>
                <a:srgbClr val="FFFFFF"/>
              </a:solidFill>
            </a:endParaRPr>
          </a:p>
        </p:txBody>
      </p:sp>
      <p:sp>
        <p:nvSpPr>
          <p:cNvPr id="2" name="Title 1"/>
          <p:cNvSpPr>
            <a:spLocks noGrp="1"/>
          </p:cNvSpPr>
          <p:nvPr>
            <p:ph type="title"/>
          </p:nvPr>
        </p:nvSpPr>
        <p:spPr>
          <a:xfrm>
            <a:off x="508000" y="0"/>
            <a:ext cx="10972800" cy="1265238"/>
          </a:xfrm>
        </p:spPr>
        <p:txBody>
          <a:bodyPr/>
          <a:lstStyle>
            <a:lvl1pPr>
              <a:defRPr b="0"/>
            </a:lvl1pPr>
          </a:lstStyle>
          <a:p>
            <a:r>
              <a:rPr lang="en-US" dirty="0"/>
              <a:t>Click to edit Master title style</a:t>
            </a:r>
          </a:p>
        </p:txBody>
      </p:sp>
      <p:sp>
        <p:nvSpPr>
          <p:cNvPr id="3" name="Content Placeholder 2"/>
          <p:cNvSpPr>
            <a:spLocks noGrp="1"/>
          </p:cNvSpPr>
          <p:nvPr>
            <p:ph idx="1"/>
          </p:nvPr>
        </p:nvSpPr>
        <p:spPr>
          <a:xfrm>
            <a:off x="609600" y="1600200"/>
            <a:ext cx="11176000" cy="45720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888169721"/>
      </p:ext>
    </p:extLst>
  </p:cSld>
  <p:clrMapOvr>
    <a:masterClrMapping/>
  </p:clrMapOvr>
</p:sldLayout>
</file>

<file path=ppt/slideLayouts/slideLayout113.xml><?xml version="1.0" encoding="utf-8"?>
<p:sldLayout xmlns:a="http://schemas.openxmlformats.org/drawingml/2006/main" xmlns:r="http://schemas.openxmlformats.org/officeDocument/2006/relationships" xmlns:p="http://schemas.openxmlformats.org/presentationml/2006/main" showMasterSp="0" userDrawn="1">
  <p:cSld name="Title and Content7">
    <p:bg>
      <p:bgPr>
        <a:solidFill>
          <a:schemeClr val="bg2"/>
        </a:solidFill>
        <a:effectLst/>
      </p:bgPr>
    </p:bg>
    <p:spTree>
      <p:nvGrpSpPr>
        <p:cNvPr id="1" name=""/>
        <p:cNvGrpSpPr/>
        <p:nvPr/>
      </p:nvGrpSpPr>
      <p:grpSpPr>
        <a:xfrm>
          <a:off x="0" y="0"/>
          <a:ext cx="0" cy="0"/>
          <a:chOff x="0" y="0"/>
          <a:chExt cx="0" cy="0"/>
        </a:xfrm>
      </p:grpSpPr>
      <p:sp>
        <p:nvSpPr>
          <p:cNvPr id="8" name="Rectangle 7"/>
          <p:cNvSpPr/>
          <p:nvPr userDrawn="1"/>
        </p:nvSpPr>
        <p:spPr>
          <a:xfrm rot="2804644">
            <a:off x="7213600" y="4121301"/>
            <a:ext cx="7315200" cy="9366525"/>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en-US" sz="1800">
              <a:solidFill>
                <a:srgbClr val="FFFFFF"/>
              </a:solidFill>
            </a:endParaRPr>
          </a:p>
        </p:txBody>
      </p:sp>
      <p:sp>
        <p:nvSpPr>
          <p:cNvPr id="9" name="Rectangle 8"/>
          <p:cNvSpPr/>
          <p:nvPr userDrawn="1"/>
        </p:nvSpPr>
        <p:spPr>
          <a:xfrm rot="1480483">
            <a:off x="-2046184" y="5448010"/>
            <a:ext cx="9753600" cy="7024894"/>
          </a:xfrm>
          <a:prstGeom prst="rect">
            <a:avLst/>
          </a:prstGeom>
          <a:solidFill>
            <a:schemeClr val="tx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en-US" sz="1800">
              <a:solidFill>
                <a:srgbClr val="FFFFFF"/>
              </a:solidFill>
            </a:endParaRPr>
          </a:p>
        </p:txBody>
      </p:sp>
      <p:sp>
        <p:nvSpPr>
          <p:cNvPr id="10" name="Rectangle 9"/>
          <p:cNvSpPr/>
          <p:nvPr userDrawn="1"/>
        </p:nvSpPr>
        <p:spPr>
          <a:xfrm rot="2429116">
            <a:off x="1100083" y="4276932"/>
            <a:ext cx="9753600" cy="7024894"/>
          </a:xfrm>
          <a:prstGeom prst="rect">
            <a:avLst/>
          </a:prstGeom>
          <a:solidFill>
            <a:schemeClr val="bg1">
              <a:lumMod val="40000"/>
              <a:lumOff val="6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en-US" sz="1800">
              <a:solidFill>
                <a:srgbClr val="FFFFFF"/>
              </a:solidFill>
            </a:endParaRPr>
          </a:p>
        </p:txBody>
      </p:sp>
      <p:pic>
        <p:nvPicPr>
          <p:cNvPr id="11" name="Picture 10"/>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871200" y="6019800"/>
            <a:ext cx="1371600" cy="685800"/>
          </a:xfrm>
          <a:prstGeom prst="rect">
            <a:avLst/>
          </a:prstGeom>
        </p:spPr>
      </p:pic>
      <p:sp>
        <p:nvSpPr>
          <p:cNvPr id="5" name="Title 1"/>
          <p:cNvSpPr>
            <a:spLocks noGrp="1"/>
          </p:cNvSpPr>
          <p:nvPr>
            <p:ph type="title"/>
          </p:nvPr>
        </p:nvSpPr>
        <p:spPr>
          <a:xfrm>
            <a:off x="508000" y="584203"/>
            <a:ext cx="11277600" cy="1265239"/>
          </a:xfrm>
          <a:noFill/>
        </p:spPr>
        <p:txBody>
          <a:bodyPr/>
          <a:lstStyle>
            <a:lvl1pPr>
              <a:defRPr b="1">
                <a:solidFill>
                  <a:srgbClr val="463691"/>
                </a:solidFill>
                <a:latin typeface="Georgia" panose="02040502050405020303" pitchFamily="18" charset="0"/>
              </a:defRPr>
            </a:lvl1pPr>
          </a:lstStyle>
          <a:p>
            <a:r>
              <a:rPr lang="en-US" dirty="0"/>
              <a:t>Click to edit Master title style</a:t>
            </a:r>
          </a:p>
        </p:txBody>
      </p:sp>
      <p:sp>
        <p:nvSpPr>
          <p:cNvPr id="6" name="Content Placeholder 2"/>
          <p:cNvSpPr>
            <a:spLocks noGrp="1"/>
          </p:cNvSpPr>
          <p:nvPr>
            <p:ph idx="1"/>
          </p:nvPr>
        </p:nvSpPr>
        <p:spPr>
          <a:xfrm>
            <a:off x="508000" y="2006600"/>
            <a:ext cx="11277600" cy="4572000"/>
          </a:xfrm>
        </p:spPr>
        <p:txBody>
          <a:bodyPr/>
          <a:lstStyle>
            <a:lvl1pPr>
              <a:defRPr>
                <a:latin typeface="Georgia" panose="02040502050405020303" pitchFamily="18" charset="0"/>
              </a:defRPr>
            </a:lvl1pPr>
            <a:lvl2pPr>
              <a:defRPr>
                <a:latin typeface="Georgia" panose="02040502050405020303" pitchFamily="18" charset="0"/>
              </a:defRPr>
            </a:lvl2pPr>
            <a:lvl3pPr>
              <a:defRPr>
                <a:latin typeface="Georgia" panose="02040502050405020303" pitchFamily="18" charset="0"/>
              </a:defRPr>
            </a:lvl3pPr>
            <a:lvl4pPr>
              <a:defRPr>
                <a:latin typeface="Georgia" panose="02040502050405020303" pitchFamily="18" charset="0"/>
              </a:defRPr>
            </a:lvl4pPr>
            <a:lvl5pPr>
              <a:defRPr>
                <a:latin typeface="Georgia" panose="02040502050405020303" pitchFamily="18"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562220315"/>
      </p:ext>
    </p:extLst>
  </p:cSld>
  <p:clrMapOvr>
    <a:masterClrMapping/>
  </p:clrMapOvr>
</p:sldLayout>
</file>

<file path=ppt/slideLayouts/slideLayout114.xml><?xml version="1.0" encoding="utf-8"?>
<p:sldLayout xmlns:a="http://schemas.openxmlformats.org/drawingml/2006/main" xmlns:r="http://schemas.openxmlformats.org/officeDocument/2006/relationships" xmlns:p="http://schemas.openxmlformats.org/presentationml/2006/main" showMasterSp="0" userDrawn="1">
  <p:cSld name="Title and Content4">
    <p:bg>
      <p:bgPr>
        <a:blipFill dpi="0" rotWithShape="1">
          <a:blip r:embed="rId2">
            <a:lum/>
          </a:blip>
          <a:srcRect/>
          <a:stretch>
            <a:fillRect l="-2000" r="-2000"/>
          </a:stretch>
        </a:blipFill>
        <a:effectLst/>
      </p:bgPr>
    </p:bg>
    <p:spTree>
      <p:nvGrpSpPr>
        <p:cNvPr id="1" name=""/>
        <p:cNvGrpSpPr/>
        <p:nvPr/>
      </p:nvGrpSpPr>
      <p:grpSpPr>
        <a:xfrm>
          <a:off x="0" y="0"/>
          <a:ext cx="0" cy="0"/>
          <a:chOff x="0" y="0"/>
          <a:chExt cx="0" cy="0"/>
        </a:xfrm>
      </p:grpSpPr>
      <p:sp>
        <p:nvSpPr>
          <p:cNvPr id="5" name="Title 1"/>
          <p:cNvSpPr>
            <a:spLocks noGrp="1"/>
          </p:cNvSpPr>
          <p:nvPr>
            <p:ph type="title"/>
          </p:nvPr>
        </p:nvSpPr>
        <p:spPr>
          <a:xfrm>
            <a:off x="2438400" y="584203"/>
            <a:ext cx="9347200" cy="1265239"/>
          </a:xfrm>
        </p:spPr>
        <p:txBody>
          <a:bodyPr/>
          <a:lstStyle>
            <a:lvl1pPr>
              <a:defRPr b="1">
                <a:solidFill>
                  <a:srgbClr val="463691"/>
                </a:solidFill>
              </a:defRPr>
            </a:lvl1pPr>
          </a:lstStyle>
          <a:p>
            <a:r>
              <a:rPr lang="en-US" dirty="0"/>
              <a:t>Click to edit Master title style</a:t>
            </a:r>
          </a:p>
        </p:txBody>
      </p:sp>
      <p:sp>
        <p:nvSpPr>
          <p:cNvPr id="6" name="Content Placeholder 2"/>
          <p:cNvSpPr>
            <a:spLocks noGrp="1"/>
          </p:cNvSpPr>
          <p:nvPr>
            <p:ph idx="1"/>
          </p:nvPr>
        </p:nvSpPr>
        <p:spPr>
          <a:xfrm>
            <a:off x="2438400" y="2006600"/>
            <a:ext cx="9347200" cy="45720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4" name="Picture 3"/>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52400" y="5905500"/>
            <a:ext cx="1371600" cy="685800"/>
          </a:xfrm>
          <a:prstGeom prst="rect">
            <a:avLst/>
          </a:prstGeom>
        </p:spPr>
      </p:pic>
    </p:spTree>
    <p:extLst>
      <p:ext uri="{BB962C8B-B14F-4D97-AF65-F5344CB8AC3E}">
        <p14:creationId xmlns:p14="http://schemas.microsoft.com/office/powerpoint/2010/main" val="1103437182"/>
      </p:ext>
    </p:extLst>
  </p:cSld>
  <p:clrMapOvr>
    <a:masterClrMapping/>
  </p:clrMapOvr>
</p:sldLayout>
</file>

<file path=ppt/slideLayouts/slideLayout115.xml><?xml version="1.0" encoding="utf-8"?>
<p:sldLayout xmlns:a="http://schemas.openxmlformats.org/drawingml/2006/main" xmlns:r="http://schemas.openxmlformats.org/officeDocument/2006/relationships" xmlns:p="http://schemas.openxmlformats.org/presentationml/2006/main" userDrawn="1">
  <p:cSld name="Title and Content Left">
    <p:spTree>
      <p:nvGrpSpPr>
        <p:cNvPr id="1" name=""/>
        <p:cNvGrpSpPr/>
        <p:nvPr/>
      </p:nvGrpSpPr>
      <p:grpSpPr>
        <a:xfrm>
          <a:off x="0" y="0"/>
          <a:ext cx="0" cy="0"/>
          <a:chOff x="0" y="0"/>
          <a:chExt cx="0" cy="0"/>
        </a:xfrm>
      </p:grpSpPr>
      <p:sp>
        <p:nvSpPr>
          <p:cNvPr id="3" name="Content Placeholder 2"/>
          <p:cNvSpPr>
            <a:spLocks noGrp="1"/>
          </p:cNvSpPr>
          <p:nvPr>
            <p:ph idx="1"/>
          </p:nvPr>
        </p:nvSpPr>
        <p:spPr>
          <a:xfrm>
            <a:off x="406400" y="1600200"/>
            <a:ext cx="11176000" cy="4572000"/>
          </a:xfrm>
        </p:spPr>
        <p:txBody>
          <a:bodyPr/>
          <a:lstStyle>
            <a:lvl1pPr>
              <a:defRPr>
                <a:solidFill>
                  <a:schemeClr val="accent1">
                    <a:lumMod val="75000"/>
                  </a:schemeClr>
                </a:solidFill>
                <a:latin typeface="+mn-lt"/>
              </a:defRPr>
            </a:lvl1pPr>
            <a:lvl2pPr>
              <a:defRPr>
                <a:solidFill>
                  <a:schemeClr val="accent1">
                    <a:lumMod val="75000"/>
                  </a:schemeClr>
                </a:solidFill>
                <a:latin typeface="+mn-lt"/>
              </a:defRPr>
            </a:lvl2pPr>
            <a:lvl3pPr>
              <a:defRPr>
                <a:solidFill>
                  <a:schemeClr val="accent1">
                    <a:lumMod val="75000"/>
                  </a:schemeClr>
                </a:solidFill>
                <a:latin typeface="+mn-lt"/>
              </a:defRPr>
            </a:lvl3pPr>
            <a:lvl4pPr>
              <a:defRPr>
                <a:solidFill>
                  <a:schemeClr val="accent1">
                    <a:lumMod val="75000"/>
                  </a:schemeClr>
                </a:solidFill>
                <a:latin typeface="+mn-lt"/>
              </a:defRPr>
            </a:lvl4pPr>
            <a:lvl5pPr>
              <a:defRPr>
                <a:solidFill>
                  <a:schemeClr val="accent1">
                    <a:lumMod val="75000"/>
                  </a:schemeClr>
                </a:solidFill>
                <a:latin typeface="+mn-lt"/>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a:xfrm>
            <a:off x="609600" y="6416676"/>
            <a:ext cx="2844800" cy="365125"/>
          </a:xfrm>
          <a:prstGeom prst="rect">
            <a:avLst/>
          </a:prstGeom>
        </p:spPr>
        <p:txBody>
          <a:bodyPr/>
          <a:lstStyle>
            <a:lvl1pPr fontAlgn="auto">
              <a:spcBef>
                <a:spcPts val="0"/>
              </a:spcBef>
              <a:spcAft>
                <a:spcPts val="0"/>
              </a:spcAft>
              <a:defRPr>
                <a:latin typeface="+mn-lt"/>
              </a:defRPr>
            </a:lvl1pPr>
          </a:lstStyle>
          <a:p>
            <a:pPr>
              <a:defRPr/>
            </a:pPr>
            <a:fld id="{F9AA857C-7821-4C5A-ACED-61546AC1B345}" type="datetimeFigureOut">
              <a:rPr lang="en-US">
                <a:solidFill>
                  <a:srgbClr val="463688"/>
                </a:solidFill>
              </a:rPr>
              <a:pPr>
                <a:defRPr/>
              </a:pPr>
              <a:t>3/1/2023</a:t>
            </a:fld>
            <a:endParaRPr lang="en-US">
              <a:solidFill>
                <a:srgbClr val="463688"/>
              </a:solidFill>
            </a:endParaRPr>
          </a:p>
        </p:txBody>
      </p:sp>
      <p:sp>
        <p:nvSpPr>
          <p:cNvPr id="5" name="Footer Placeholder 4"/>
          <p:cNvSpPr>
            <a:spLocks noGrp="1"/>
          </p:cNvSpPr>
          <p:nvPr>
            <p:ph type="ftr" sz="quarter" idx="11"/>
          </p:nvPr>
        </p:nvSpPr>
        <p:spPr>
          <a:xfrm>
            <a:off x="4165600" y="6416676"/>
            <a:ext cx="3860800" cy="365125"/>
          </a:xfrm>
          <a:prstGeom prst="rect">
            <a:avLst/>
          </a:prstGeom>
        </p:spPr>
        <p:txBody>
          <a:bodyPr/>
          <a:lstStyle>
            <a:lvl1pPr fontAlgn="auto">
              <a:spcBef>
                <a:spcPts val="0"/>
              </a:spcBef>
              <a:spcAft>
                <a:spcPts val="0"/>
              </a:spcAft>
              <a:defRPr>
                <a:latin typeface="+mn-lt"/>
              </a:defRPr>
            </a:lvl1pPr>
          </a:lstStyle>
          <a:p>
            <a:pPr>
              <a:defRPr/>
            </a:pPr>
            <a:endParaRPr lang="en-US">
              <a:solidFill>
                <a:srgbClr val="463688"/>
              </a:solidFill>
            </a:endParaRPr>
          </a:p>
        </p:txBody>
      </p:sp>
      <p:sp>
        <p:nvSpPr>
          <p:cNvPr id="6" name="Slide Number Placeholder 5"/>
          <p:cNvSpPr>
            <a:spLocks noGrp="1"/>
          </p:cNvSpPr>
          <p:nvPr>
            <p:ph type="sldNum" sz="quarter" idx="12"/>
          </p:nvPr>
        </p:nvSpPr>
        <p:spPr>
          <a:xfrm>
            <a:off x="8737600" y="6416676"/>
            <a:ext cx="2844800" cy="365125"/>
          </a:xfrm>
          <a:prstGeom prst="rect">
            <a:avLst/>
          </a:prstGeom>
        </p:spPr>
        <p:txBody>
          <a:bodyPr/>
          <a:lstStyle>
            <a:lvl1pPr fontAlgn="auto">
              <a:spcBef>
                <a:spcPts val="0"/>
              </a:spcBef>
              <a:spcAft>
                <a:spcPts val="0"/>
              </a:spcAft>
              <a:defRPr>
                <a:latin typeface="+mn-lt"/>
              </a:defRPr>
            </a:lvl1pPr>
          </a:lstStyle>
          <a:p>
            <a:pPr>
              <a:defRPr/>
            </a:pPr>
            <a:fld id="{75BA1E63-C882-434F-9AB5-76AD3CB6F194}" type="slidenum">
              <a:rPr lang="en-US">
                <a:solidFill>
                  <a:srgbClr val="463688"/>
                </a:solidFill>
              </a:rPr>
              <a:pPr>
                <a:defRPr/>
              </a:pPr>
              <a:t>‹#›</a:t>
            </a:fld>
            <a:endParaRPr lang="en-US">
              <a:solidFill>
                <a:srgbClr val="463688"/>
              </a:solidFill>
            </a:endParaRPr>
          </a:p>
        </p:txBody>
      </p:sp>
      <p:sp>
        <p:nvSpPr>
          <p:cNvPr id="19" name="Title 1"/>
          <p:cNvSpPr>
            <a:spLocks noGrp="1"/>
          </p:cNvSpPr>
          <p:nvPr>
            <p:ph type="title"/>
          </p:nvPr>
        </p:nvSpPr>
        <p:spPr>
          <a:xfrm>
            <a:off x="406400" y="168166"/>
            <a:ext cx="11176000" cy="1265238"/>
          </a:xfrm>
        </p:spPr>
        <p:txBody>
          <a:bodyPr anchor="ctr"/>
          <a:lstStyle>
            <a:lvl1pPr>
              <a:defRPr sz="4000" i="1"/>
            </a:lvl1pPr>
          </a:lstStyle>
          <a:p>
            <a:r>
              <a:rPr lang="en-US" dirty="0"/>
              <a:t>Click to edit Master title style</a:t>
            </a:r>
          </a:p>
        </p:txBody>
      </p:sp>
    </p:spTree>
    <p:extLst>
      <p:ext uri="{BB962C8B-B14F-4D97-AF65-F5344CB8AC3E}">
        <p14:creationId xmlns:p14="http://schemas.microsoft.com/office/powerpoint/2010/main" val="3597158936"/>
      </p:ext>
    </p:extLst>
  </p:cSld>
  <p:clrMapOvr>
    <a:masterClrMapping/>
  </p:clrMapOvr>
</p:sldLayout>
</file>

<file path=ppt/slideLayouts/slideLayout116.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508000" y="0"/>
            <a:ext cx="10972800" cy="1265238"/>
          </a:xfrm>
        </p:spPr>
        <p:txBody>
          <a:bodyPr/>
          <a:lstStyle/>
          <a:p>
            <a:r>
              <a:rPr lang="en-US"/>
              <a:t>Click to edit Master title style</a:t>
            </a:r>
            <a:endParaRPr lang="en-US" dirty="0"/>
          </a:p>
        </p:txBody>
      </p:sp>
      <p:sp>
        <p:nvSpPr>
          <p:cNvPr id="3" name="Content Placeholder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417245620"/>
      </p:ext>
    </p:extLst>
  </p:cSld>
  <p:clrMapOvr>
    <a:masterClrMapping/>
  </p:clrMapOvr>
</p:sldLayout>
</file>

<file path=ppt/slideLayouts/slideLayout117.xml><?xml version="1.0" encoding="utf-8"?>
<p:sldLayout xmlns:a="http://schemas.openxmlformats.org/drawingml/2006/main" xmlns:r="http://schemas.openxmlformats.org/officeDocument/2006/relationships" xmlns:p="http://schemas.openxmlformats.org/presentationml/2006/main" userDrawn="1">
  <p:cSld name="7_Blank">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879914310"/>
      </p:ext>
    </p:extLst>
  </p:cSld>
  <p:clrMapOvr>
    <a:masterClrMapping/>
  </p:clrMapOvr>
</p:sldLayout>
</file>

<file path=ppt/slideLayouts/slideLayout118.xml><?xml version="1.0" encoding="utf-8"?>
<p:sldLayout xmlns:a="http://schemas.openxmlformats.org/drawingml/2006/main" xmlns:r="http://schemas.openxmlformats.org/officeDocument/2006/relationships" xmlns:p="http://schemas.openxmlformats.org/presentationml/2006/main" userDrawn="1">
  <p:cSld name="Content with Caption">
    <p:spTree>
      <p:nvGrpSpPr>
        <p:cNvPr id="1" name=""/>
        <p:cNvGrpSpPr/>
        <p:nvPr/>
      </p:nvGrpSpPr>
      <p:grpSpPr>
        <a:xfrm>
          <a:off x="0" y="0"/>
          <a:ext cx="0" cy="0"/>
          <a:chOff x="0" y="0"/>
          <a:chExt cx="0" cy="0"/>
        </a:xfrm>
      </p:grpSpPr>
    </p:spTree>
    <p:extLst>
      <p:ext uri="{BB962C8B-B14F-4D97-AF65-F5344CB8AC3E}">
        <p14:creationId xmlns:p14="http://schemas.microsoft.com/office/powerpoint/2010/main" val="2110080708"/>
      </p:ext>
    </p:extLst>
  </p:cSld>
  <p:clrMapOvr>
    <a:masterClrMapping/>
  </p:clrMapOvr>
</p:sldLayout>
</file>

<file path=ppt/slideLayouts/slideLayout119.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53357246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AF2623-2255-4BBA-9577-B3A3FD2AE8E8}"/>
              </a:ext>
            </a:extLst>
          </p:cNvPr>
          <p:cNvSpPr>
            <a:spLocks noGrp="1"/>
          </p:cNvSpPr>
          <p:nvPr>
            <p:ph type="title"/>
          </p:nvPr>
        </p:nvSpPr>
        <p:spPr/>
        <p:txBody>
          <a:bodyPr/>
          <a:lstStyle/>
          <a:p>
            <a:r>
              <a:rPr lang="en-US"/>
              <a:t>Click to edit Master title style</a:t>
            </a:r>
          </a:p>
        </p:txBody>
      </p:sp>
      <p:sp>
        <p:nvSpPr>
          <p:cNvPr id="3" name="Slide Number Placeholder 2">
            <a:extLst>
              <a:ext uri="{FF2B5EF4-FFF2-40B4-BE49-F238E27FC236}">
                <a16:creationId xmlns:a16="http://schemas.microsoft.com/office/drawing/2014/main" id="{5259F0F0-5E7C-4FC9-8E90-6ADCD7A714B6}"/>
              </a:ext>
            </a:extLst>
          </p:cNvPr>
          <p:cNvSpPr>
            <a:spLocks noGrp="1"/>
          </p:cNvSpPr>
          <p:nvPr>
            <p:ph type="sldNum" sz="quarter" idx="10"/>
          </p:nvPr>
        </p:nvSpPr>
        <p:spPr/>
        <p:txBody>
          <a:bodyPr/>
          <a:lstStyle/>
          <a:p>
            <a:r>
              <a:rPr lang="en-US" dirty="0"/>
              <a:t>PAGE </a:t>
            </a:r>
            <a:fld id="{4A9B5881-4007-4345-955A-79C2656F0C49}" type="slidenum">
              <a:rPr lang="en-US" smtClean="0"/>
              <a:pPr/>
              <a:t>‹#›</a:t>
            </a:fld>
            <a:endParaRPr lang="en-US" dirty="0"/>
          </a:p>
        </p:txBody>
      </p:sp>
    </p:spTree>
    <p:extLst>
      <p:ext uri="{BB962C8B-B14F-4D97-AF65-F5344CB8AC3E}">
        <p14:creationId xmlns:p14="http://schemas.microsoft.com/office/powerpoint/2010/main" val="3105532259"/>
      </p:ext>
    </p:extLst>
  </p:cSld>
  <p:clrMapOvr>
    <a:masterClrMapping/>
  </p:clrMapOvr>
</p:sldLayout>
</file>

<file path=ppt/slideLayouts/slideLayout12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EB8136-4330-4480-80D9-0F6FD970617C}"/>
              </a:ext>
            </a:extLst>
          </p:cNvPr>
          <p:cNvSpPr>
            <a:spLocks noGrp="1"/>
          </p:cNvSpPr>
          <p:nvPr>
            <p:ph type="ctrTitle"/>
          </p:nvPr>
        </p:nvSpPr>
        <p:spPr>
          <a:xfrm>
            <a:off x="576072" y="1124712"/>
            <a:ext cx="11036808" cy="3172968"/>
          </a:xfrm>
        </p:spPr>
        <p:txBody>
          <a:bodyPr anchor="b">
            <a:normAutofit/>
          </a:bodyPr>
          <a:lstStyle>
            <a:lvl1pPr algn="l">
              <a:defRPr sz="8000"/>
            </a:lvl1pPr>
          </a:lstStyle>
          <a:p>
            <a:r>
              <a:rPr lang="en-US" dirty="0"/>
              <a:t>Click to edit Master title style</a:t>
            </a:r>
          </a:p>
        </p:txBody>
      </p:sp>
      <p:sp>
        <p:nvSpPr>
          <p:cNvPr id="3" name="Subtitle 2">
            <a:extLst>
              <a:ext uri="{FF2B5EF4-FFF2-40B4-BE49-F238E27FC236}">
                <a16:creationId xmlns:a16="http://schemas.microsoft.com/office/drawing/2014/main" id="{566E5739-DD96-45FB-B609-3E3447A52FED}"/>
              </a:ext>
            </a:extLst>
          </p:cNvPr>
          <p:cNvSpPr>
            <a:spLocks noGrp="1"/>
          </p:cNvSpPr>
          <p:nvPr>
            <p:ph type="subTitle" idx="1"/>
          </p:nvPr>
        </p:nvSpPr>
        <p:spPr>
          <a:xfrm>
            <a:off x="576072" y="4727448"/>
            <a:ext cx="11036808" cy="1481328"/>
          </a:xfrm>
        </p:spPr>
        <p:txBody>
          <a:bodyPr>
            <a:normAutofit/>
          </a:bodyPr>
          <a:lstStyle>
            <a:lvl1pPr marL="0" indent="0" algn="l">
              <a:buNone/>
              <a:defRPr sz="28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4" name="Date Placeholder 3">
            <a:extLst>
              <a:ext uri="{FF2B5EF4-FFF2-40B4-BE49-F238E27FC236}">
                <a16:creationId xmlns:a16="http://schemas.microsoft.com/office/drawing/2014/main" id="{1B9FF558-51F9-42A2-9944-DBE23DA8B224}"/>
              </a:ext>
            </a:extLst>
          </p:cNvPr>
          <p:cNvSpPr>
            <a:spLocks noGrp="1"/>
          </p:cNvSpPr>
          <p:nvPr>
            <p:ph type="dt" sz="half" idx="10"/>
          </p:nvPr>
        </p:nvSpPr>
        <p:spPr>
          <a:xfrm>
            <a:off x="576072" y="6356350"/>
            <a:ext cx="2743200" cy="365125"/>
          </a:xfrm>
        </p:spPr>
        <p:txBody>
          <a:bodyPr/>
          <a:lstStyle/>
          <a:p>
            <a:fld id="{02AC24A9-CCB6-4F8D-B8DB-C2F3692CFA5A}" type="datetimeFigureOut">
              <a:rPr lang="en-US" smtClean="0"/>
              <a:t>3/1/2023</a:t>
            </a:fld>
            <a:endParaRPr lang="en-US" dirty="0"/>
          </a:p>
        </p:txBody>
      </p:sp>
      <p:sp>
        <p:nvSpPr>
          <p:cNvPr id="5" name="Footer Placeholder 4">
            <a:extLst>
              <a:ext uri="{FF2B5EF4-FFF2-40B4-BE49-F238E27FC236}">
                <a16:creationId xmlns:a16="http://schemas.microsoft.com/office/drawing/2014/main" id="{8B8C0E86-A7F7-4BDC-A637-254E5252DED5}"/>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C3D10ADE-E9DA-4E57-BF57-1CCB65219839}"/>
              </a:ext>
            </a:extLst>
          </p:cNvPr>
          <p:cNvSpPr>
            <a:spLocks noGrp="1"/>
          </p:cNvSpPr>
          <p:nvPr>
            <p:ph type="sldNum" sz="quarter" idx="12"/>
          </p:nvPr>
        </p:nvSpPr>
        <p:spPr>
          <a:xfrm>
            <a:off x="8869680" y="6356350"/>
            <a:ext cx="2743200" cy="365125"/>
          </a:xfrm>
        </p:spPr>
        <p:txBody>
          <a:bodyPr/>
          <a:lstStyle/>
          <a:p>
            <a:fld id="{B2DC25EE-239B-4C5F-AAD1-255A7D5F1EE2}" type="slidenum">
              <a:rPr lang="en-US" smtClean="0"/>
              <a:t>‹#›</a:t>
            </a:fld>
            <a:endParaRPr lang="en-US" dirty="0"/>
          </a:p>
        </p:txBody>
      </p:sp>
      <p:sp>
        <p:nvSpPr>
          <p:cNvPr id="8" name="Rectangle 7">
            <a:extLst>
              <a:ext uri="{FF2B5EF4-FFF2-40B4-BE49-F238E27FC236}">
                <a16:creationId xmlns:a16="http://schemas.microsoft.com/office/drawing/2014/main" id="{8D06CE56-3881-4ADA-8CEF-D18B02C242A3}"/>
              </a:ext>
            </a:extLst>
          </p:cNvPr>
          <p:cNvSpPr/>
          <p:nvPr/>
        </p:nvSpPr>
        <p:spPr>
          <a:xfrm rot="5400000">
            <a:off x="857544" y="346791"/>
            <a:ext cx="146304" cy="7040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0" name="Rectangle 9">
            <a:extLst>
              <a:ext uri="{FF2B5EF4-FFF2-40B4-BE49-F238E27FC236}">
                <a16:creationId xmlns:a16="http://schemas.microsoft.com/office/drawing/2014/main" id="{79F3C543-62EC-4433-9C93-A2CD8764E9B4}"/>
              </a:ext>
            </a:extLst>
          </p:cNvPr>
          <p:cNvSpPr/>
          <p:nvPr/>
        </p:nvSpPr>
        <p:spPr>
          <a:xfrm flipV="1">
            <a:off x="578652" y="4501201"/>
            <a:ext cx="11034696" cy="18288"/>
          </a:xfrm>
          <a:prstGeom prst="rect">
            <a:avLst/>
          </a:prstGeom>
          <a:solidFill>
            <a:schemeClr val="tx2">
              <a:lumMod val="25000"/>
              <a:lumOff val="75000"/>
            </a:schemeClr>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233739718"/>
      </p:ext>
    </p:extLst>
  </p:cSld>
  <p:clrMapOvr>
    <a:masterClrMapping/>
  </p:clrMapOvr>
</p:sldLayout>
</file>

<file path=ppt/slideLayouts/slideLayout12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2D6FBB9D-1CAA-4D05-AB33-BABDFE17B843}"/>
              </a:ext>
            </a:extLst>
          </p:cNvPr>
          <p:cNvSpPr/>
          <p:nvPr/>
        </p:nvSpPr>
        <p:spPr>
          <a:xfrm>
            <a:off x="558209" y="0"/>
            <a:ext cx="11167447" cy="2018806"/>
          </a:xfrm>
          <a:prstGeom prst="rect">
            <a:avLst/>
          </a:prstGeom>
          <a:ln w="9525">
            <a:solidFill>
              <a:schemeClr val="tx2">
                <a:lumMod val="10000"/>
                <a:lumOff val="90000"/>
              </a:schemeClr>
            </a:solidFill>
          </a:ln>
          <a:effectLst>
            <a:outerShdw blurRad="50800" dist="38100" dir="2700000" algn="tl" rotWithShape="0">
              <a:schemeClr val="bg1">
                <a:lumMod val="8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useBgFill="1">
        <p:nvSpPr>
          <p:cNvPr id="10" name="Rectangle 9">
            <a:extLst>
              <a:ext uri="{FF2B5EF4-FFF2-40B4-BE49-F238E27FC236}">
                <a16:creationId xmlns:a16="http://schemas.microsoft.com/office/drawing/2014/main" id="{04727B71-B4B6-4823-80A1-68C40B475118}"/>
              </a:ext>
            </a:extLst>
          </p:cNvPr>
          <p:cNvSpPr/>
          <p:nvPr/>
        </p:nvSpPr>
        <p:spPr>
          <a:xfrm>
            <a:off x="566928" y="0"/>
            <a:ext cx="11155680" cy="2011680"/>
          </a:xfrm>
          <a:prstGeom prst="rect">
            <a:avLst/>
          </a:prstGeom>
          <a:ln w="952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2" name="Rectangle 11">
            <a:extLst>
              <a:ext uri="{FF2B5EF4-FFF2-40B4-BE49-F238E27FC236}">
                <a16:creationId xmlns:a16="http://schemas.microsoft.com/office/drawing/2014/main" id="{79A6DB05-9FB5-4B07-8675-74C23D4FD89D}"/>
              </a:ext>
            </a:extLst>
          </p:cNvPr>
          <p:cNvSpPr/>
          <p:nvPr/>
        </p:nvSpPr>
        <p:spPr>
          <a:xfrm>
            <a:off x="498834" y="787352"/>
            <a:ext cx="128016" cy="7040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48D358CF-0758-490A-A084-C46443B9ABE8}"/>
              </a:ext>
            </a:extLst>
          </p:cNvPr>
          <p:cNvSpPr>
            <a:spLocks noGrp="1"/>
          </p:cNvSpPr>
          <p:nvPr>
            <p:ph type="title"/>
          </p:nvPr>
        </p:nvSpPr>
        <p:spPr>
          <a:xfrm>
            <a:off x="1115568" y="548640"/>
            <a:ext cx="10168128" cy="1179576"/>
          </a:xfrm>
        </p:spPr>
        <p:txBody>
          <a:bodyPr>
            <a:normAutofit/>
          </a:bodyPr>
          <a:lstStyle>
            <a:lvl1pPr>
              <a:defRPr sz="4000"/>
            </a:lvl1pPr>
          </a:lstStyle>
          <a:p>
            <a:r>
              <a:rPr lang="en-US" dirty="0"/>
              <a:t>Click to edit Master title style</a:t>
            </a:r>
          </a:p>
        </p:txBody>
      </p:sp>
      <p:sp>
        <p:nvSpPr>
          <p:cNvPr id="3" name="Content Placeholder 2">
            <a:extLst>
              <a:ext uri="{FF2B5EF4-FFF2-40B4-BE49-F238E27FC236}">
                <a16:creationId xmlns:a16="http://schemas.microsoft.com/office/drawing/2014/main" id="{21671183-B3CE-4F45-92FB-98290CA0E2CA}"/>
              </a:ext>
            </a:extLst>
          </p:cNvPr>
          <p:cNvSpPr>
            <a:spLocks noGrp="1"/>
          </p:cNvSpPr>
          <p:nvPr>
            <p:ph idx="1"/>
          </p:nvPr>
        </p:nvSpPr>
        <p:spPr>
          <a:xfrm>
            <a:off x="1115568" y="2478024"/>
            <a:ext cx="10168128" cy="3694176"/>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3D7DED67-27EC-4D43-A21C-093C1DB04813}"/>
              </a:ext>
            </a:extLst>
          </p:cNvPr>
          <p:cNvSpPr>
            <a:spLocks noGrp="1"/>
          </p:cNvSpPr>
          <p:nvPr>
            <p:ph type="dt" sz="half" idx="10"/>
          </p:nvPr>
        </p:nvSpPr>
        <p:spPr>
          <a:xfrm>
            <a:off x="1115568" y="6356350"/>
            <a:ext cx="2743200" cy="365125"/>
          </a:xfrm>
        </p:spPr>
        <p:txBody>
          <a:bodyPr/>
          <a:lstStyle/>
          <a:p>
            <a:fld id="{02AC24A9-CCB6-4F8D-B8DB-C2F3692CFA5A}" type="datetimeFigureOut">
              <a:rPr lang="en-US" smtClean="0"/>
              <a:t>3/1/2023</a:t>
            </a:fld>
            <a:endParaRPr lang="en-US"/>
          </a:p>
        </p:txBody>
      </p:sp>
      <p:sp>
        <p:nvSpPr>
          <p:cNvPr id="5" name="Footer Placeholder 4">
            <a:extLst>
              <a:ext uri="{FF2B5EF4-FFF2-40B4-BE49-F238E27FC236}">
                <a16:creationId xmlns:a16="http://schemas.microsoft.com/office/drawing/2014/main" id="{36747CE3-4890-4BC1-94DB-5D49D02C993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93C5AD3-D79A-4D46-B25B-822FE0252511}"/>
              </a:ext>
            </a:extLst>
          </p:cNvPr>
          <p:cNvSpPr>
            <a:spLocks noGrp="1"/>
          </p:cNvSpPr>
          <p:nvPr>
            <p:ph type="sldNum" sz="quarter" idx="12"/>
          </p:nvPr>
        </p:nvSpPr>
        <p:spPr>
          <a:xfrm>
            <a:off x="8540496" y="6356350"/>
            <a:ext cx="2743200" cy="365125"/>
          </a:xfrm>
        </p:spPr>
        <p:txBody>
          <a:bodyPr/>
          <a:lstStyle/>
          <a:p>
            <a:fld id="{B2DC25EE-239B-4C5F-AAD1-255A7D5F1EE2}" type="slidenum">
              <a:rPr lang="en-US" smtClean="0"/>
              <a:t>‹#›</a:t>
            </a:fld>
            <a:endParaRPr lang="en-US"/>
          </a:p>
        </p:txBody>
      </p:sp>
    </p:spTree>
    <p:extLst>
      <p:ext uri="{BB962C8B-B14F-4D97-AF65-F5344CB8AC3E}">
        <p14:creationId xmlns:p14="http://schemas.microsoft.com/office/powerpoint/2010/main" val="4195109498"/>
      </p:ext>
    </p:extLst>
  </p:cSld>
  <p:clrMapOvr>
    <a:masterClrMapping/>
  </p:clrMapOvr>
</p:sldLayout>
</file>

<file path=ppt/slideLayouts/slideLayout12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85AEDC5C-2E87-49C6-AB07-A95E5F39ED8E}"/>
              </a:ext>
            </a:extLst>
          </p:cNvPr>
          <p:cNvSpPr/>
          <p:nvPr/>
        </p:nvSpPr>
        <p:spPr>
          <a:xfrm>
            <a:off x="558210" y="4981421"/>
            <a:ext cx="11134956" cy="822960"/>
          </a:xfrm>
          <a:prstGeom prst="rect">
            <a:avLst/>
          </a:prstGeom>
          <a:ln w="12700">
            <a:solidFill>
              <a:schemeClr val="tx2">
                <a:lumMod val="10000"/>
                <a:lumOff val="90000"/>
              </a:schemeClr>
            </a:solidFill>
          </a:ln>
          <a:effectLst>
            <a:outerShdw blurRad="50800" dist="38100" dir="2700000" algn="tl" rotWithShape="0">
              <a:schemeClr val="bg1">
                <a:lumMod val="8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10" name="Rectangle 9">
            <a:extLst>
              <a:ext uri="{FF2B5EF4-FFF2-40B4-BE49-F238E27FC236}">
                <a16:creationId xmlns:a16="http://schemas.microsoft.com/office/drawing/2014/main" id="{A57D88DE-E462-4C8A-BF99-609390DFB781}"/>
              </a:ext>
            </a:extLst>
          </p:cNvPr>
          <p:cNvSpPr/>
          <p:nvPr/>
        </p:nvSpPr>
        <p:spPr>
          <a:xfrm>
            <a:off x="498834" y="5118581"/>
            <a:ext cx="146304" cy="5486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B8E44900-E8BF-4B12-8BCB-41076E2B68C7}"/>
              </a:ext>
            </a:extLst>
          </p:cNvPr>
          <p:cNvSpPr>
            <a:spLocks noGrp="1"/>
          </p:cNvSpPr>
          <p:nvPr>
            <p:ph type="title"/>
          </p:nvPr>
        </p:nvSpPr>
        <p:spPr>
          <a:xfrm>
            <a:off x="557784" y="640080"/>
            <a:ext cx="10890504" cy="4114800"/>
          </a:xfrm>
        </p:spPr>
        <p:txBody>
          <a:bodyPr anchor="b">
            <a:normAutofit/>
          </a:bodyPr>
          <a:lstStyle>
            <a:lvl1pPr>
              <a:defRPr sz="6600"/>
            </a:lvl1pPr>
          </a:lstStyle>
          <a:p>
            <a:r>
              <a:rPr lang="en-US" dirty="0"/>
              <a:t>Click to edit Master title style</a:t>
            </a:r>
          </a:p>
        </p:txBody>
      </p:sp>
      <p:sp>
        <p:nvSpPr>
          <p:cNvPr id="3" name="Text Placeholder 2">
            <a:extLst>
              <a:ext uri="{FF2B5EF4-FFF2-40B4-BE49-F238E27FC236}">
                <a16:creationId xmlns:a16="http://schemas.microsoft.com/office/drawing/2014/main" id="{917741F9-B00F-4463-A257-6B66DABD9B4E}"/>
              </a:ext>
            </a:extLst>
          </p:cNvPr>
          <p:cNvSpPr>
            <a:spLocks noGrp="1"/>
          </p:cNvSpPr>
          <p:nvPr>
            <p:ph type="body" idx="1"/>
          </p:nvPr>
        </p:nvSpPr>
        <p:spPr>
          <a:xfrm>
            <a:off x="841248" y="5102352"/>
            <a:ext cx="10607040" cy="585216"/>
          </a:xfrm>
        </p:spPr>
        <p:txBody>
          <a:bodyPr anchor="ctr">
            <a:normAutofit/>
          </a:bodyPr>
          <a:lstStyle>
            <a:lvl1pPr marL="0" indent="0">
              <a:buNone/>
              <a:defRPr sz="20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Click to edit Master text styles</a:t>
            </a:r>
          </a:p>
        </p:txBody>
      </p:sp>
      <p:sp>
        <p:nvSpPr>
          <p:cNvPr id="4" name="Date Placeholder 3">
            <a:extLst>
              <a:ext uri="{FF2B5EF4-FFF2-40B4-BE49-F238E27FC236}">
                <a16:creationId xmlns:a16="http://schemas.microsoft.com/office/drawing/2014/main" id="{D48BFA7D-4401-4285-802B-1579165F0D6D}"/>
              </a:ext>
            </a:extLst>
          </p:cNvPr>
          <p:cNvSpPr>
            <a:spLocks noGrp="1"/>
          </p:cNvSpPr>
          <p:nvPr>
            <p:ph type="dt" sz="half" idx="10"/>
          </p:nvPr>
        </p:nvSpPr>
        <p:spPr/>
        <p:txBody>
          <a:bodyPr/>
          <a:lstStyle/>
          <a:p>
            <a:fld id="{02AC24A9-CCB6-4F8D-B8DB-C2F3692CFA5A}" type="datetimeFigureOut">
              <a:rPr lang="en-US" smtClean="0"/>
              <a:t>3/1/2023</a:t>
            </a:fld>
            <a:endParaRPr lang="en-US"/>
          </a:p>
        </p:txBody>
      </p:sp>
      <p:sp>
        <p:nvSpPr>
          <p:cNvPr id="5" name="Footer Placeholder 4">
            <a:extLst>
              <a:ext uri="{FF2B5EF4-FFF2-40B4-BE49-F238E27FC236}">
                <a16:creationId xmlns:a16="http://schemas.microsoft.com/office/drawing/2014/main" id="{49A909C5-AA19-4195-8376-9002D5DF465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3AC3F32-46E0-47C8-8565-5969A475FDB0}"/>
              </a:ext>
            </a:extLst>
          </p:cNvPr>
          <p:cNvSpPr>
            <a:spLocks noGrp="1"/>
          </p:cNvSpPr>
          <p:nvPr>
            <p:ph type="sldNum" sz="quarter" idx="12"/>
          </p:nvPr>
        </p:nvSpPr>
        <p:spPr/>
        <p:txBody>
          <a:bodyPr/>
          <a:lstStyle/>
          <a:p>
            <a:fld id="{B2DC25EE-239B-4C5F-AAD1-255A7D5F1EE2}" type="slidenum">
              <a:rPr lang="en-US" smtClean="0"/>
              <a:t>‹#›</a:t>
            </a:fld>
            <a:endParaRPr lang="en-US"/>
          </a:p>
        </p:txBody>
      </p:sp>
    </p:spTree>
    <p:extLst>
      <p:ext uri="{BB962C8B-B14F-4D97-AF65-F5344CB8AC3E}">
        <p14:creationId xmlns:p14="http://schemas.microsoft.com/office/powerpoint/2010/main" val="1111737149"/>
      </p:ext>
    </p:extLst>
  </p:cSld>
  <p:clrMapOvr>
    <a:masterClrMapping/>
  </p:clrMapOvr>
</p:sldLayout>
</file>

<file path=ppt/slideLayouts/slideLayout12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2076262E-36A0-40C6-ADE6-90CD9FB9B9EA}"/>
              </a:ext>
            </a:extLst>
          </p:cNvPr>
          <p:cNvSpPr/>
          <p:nvPr/>
        </p:nvSpPr>
        <p:spPr>
          <a:xfrm>
            <a:off x="558209" y="0"/>
            <a:ext cx="11167447" cy="2018806"/>
          </a:xfrm>
          <a:prstGeom prst="rect">
            <a:avLst/>
          </a:prstGeom>
          <a:ln w="9525">
            <a:solidFill>
              <a:schemeClr val="tx2">
                <a:lumMod val="10000"/>
                <a:lumOff val="90000"/>
              </a:schemeClr>
            </a:solidFill>
          </a:ln>
          <a:effectLst>
            <a:outerShdw blurRad="50800" dist="38100" dir="2700000" algn="tl" rotWithShape="0">
              <a:schemeClr val="bg1">
                <a:lumMod val="8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useBgFill="1">
        <p:nvSpPr>
          <p:cNvPr id="11" name="Rectangle 10">
            <a:extLst>
              <a:ext uri="{FF2B5EF4-FFF2-40B4-BE49-F238E27FC236}">
                <a16:creationId xmlns:a16="http://schemas.microsoft.com/office/drawing/2014/main" id="{42677A9B-4D1D-4D80-912C-24570140A650}"/>
              </a:ext>
            </a:extLst>
          </p:cNvPr>
          <p:cNvSpPr/>
          <p:nvPr/>
        </p:nvSpPr>
        <p:spPr>
          <a:xfrm>
            <a:off x="566928" y="0"/>
            <a:ext cx="11155680" cy="2011680"/>
          </a:xfrm>
          <a:prstGeom prst="rect">
            <a:avLst/>
          </a:prstGeom>
          <a:ln w="952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3" name="Rectangle 12">
            <a:extLst>
              <a:ext uri="{FF2B5EF4-FFF2-40B4-BE49-F238E27FC236}">
                <a16:creationId xmlns:a16="http://schemas.microsoft.com/office/drawing/2014/main" id="{03DC8C98-510F-48C9-82B2-9E4F760A68DF}"/>
              </a:ext>
            </a:extLst>
          </p:cNvPr>
          <p:cNvSpPr/>
          <p:nvPr/>
        </p:nvSpPr>
        <p:spPr>
          <a:xfrm>
            <a:off x="498834" y="787352"/>
            <a:ext cx="128016" cy="7040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17A078AE-0BC3-48F9-87EC-2DB0CCE7E2AE}"/>
              </a:ext>
            </a:extLst>
          </p:cNvPr>
          <p:cNvSpPr>
            <a:spLocks noGrp="1"/>
          </p:cNvSpPr>
          <p:nvPr>
            <p:ph type="title"/>
          </p:nvPr>
        </p:nvSpPr>
        <p:spPr>
          <a:xfrm>
            <a:off x="1115568" y="548640"/>
            <a:ext cx="10168128" cy="1179576"/>
          </a:xfrm>
        </p:spPr>
        <p:txBody>
          <a:bodyPr>
            <a:normAutofit/>
          </a:bodyPr>
          <a:lstStyle>
            <a:lvl1pPr>
              <a:defRPr sz="4000"/>
            </a:lvl1pPr>
          </a:lstStyle>
          <a:p>
            <a:r>
              <a:rPr lang="en-US" dirty="0"/>
              <a:t>Click to edit Master title style</a:t>
            </a:r>
          </a:p>
        </p:txBody>
      </p:sp>
      <p:sp>
        <p:nvSpPr>
          <p:cNvPr id="3" name="Content Placeholder 2">
            <a:extLst>
              <a:ext uri="{FF2B5EF4-FFF2-40B4-BE49-F238E27FC236}">
                <a16:creationId xmlns:a16="http://schemas.microsoft.com/office/drawing/2014/main" id="{292A20DF-0829-4336-B59F-FF9D7AA9D8B6}"/>
              </a:ext>
            </a:extLst>
          </p:cNvPr>
          <p:cNvSpPr>
            <a:spLocks noGrp="1"/>
          </p:cNvSpPr>
          <p:nvPr>
            <p:ph sz="half" idx="1"/>
          </p:nvPr>
        </p:nvSpPr>
        <p:spPr>
          <a:xfrm>
            <a:off x="1115568" y="2478024"/>
            <a:ext cx="4937760" cy="3694176"/>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a:extLst>
              <a:ext uri="{FF2B5EF4-FFF2-40B4-BE49-F238E27FC236}">
                <a16:creationId xmlns:a16="http://schemas.microsoft.com/office/drawing/2014/main" id="{7935D01C-CF67-4DF6-B96C-FFC9D5BF847B}"/>
              </a:ext>
            </a:extLst>
          </p:cNvPr>
          <p:cNvSpPr>
            <a:spLocks noGrp="1"/>
          </p:cNvSpPr>
          <p:nvPr>
            <p:ph sz="half" idx="2"/>
          </p:nvPr>
        </p:nvSpPr>
        <p:spPr>
          <a:xfrm>
            <a:off x="6345936" y="2478024"/>
            <a:ext cx="4937760" cy="3694176"/>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29BBD797-6031-4F82-8726-EAB757027FF5}"/>
              </a:ext>
            </a:extLst>
          </p:cNvPr>
          <p:cNvSpPr>
            <a:spLocks noGrp="1"/>
          </p:cNvSpPr>
          <p:nvPr>
            <p:ph type="dt" sz="half" idx="10"/>
          </p:nvPr>
        </p:nvSpPr>
        <p:spPr>
          <a:xfrm>
            <a:off x="1115568" y="6356350"/>
            <a:ext cx="2743200" cy="365125"/>
          </a:xfrm>
        </p:spPr>
        <p:txBody>
          <a:bodyPr/>
          <a:lstStyle/>
          <a:p>
            <a:fld id="{02AC24A9-CCB6-4F8D-B8DB-C2F3692CFA5A}" type="datetimeFigureOut">
              <a:rPr lang="en-US" smtClean="0"/>
              <a:t>3/1/2023</a:t>
            </a:fld>
            <a:endParaRPr lang="en-US"/>
          </a:p>
        </p:txBody>
      </p:sp>
      <p:sp>
        <p:nvSpPr>
          <p:cNvPr id="6" name="Footer Placeholder 5">
            <a:extLst>
              <a:ext uri="{FF2B5EF4-FFF2-40B4-BE49-F238E27FC236}">
                <a16:creationId xmlns:a16="http://schemas.microsoft.com/office/drawing/2014/main" id="{76B3F71C-B897-4909-A75E-8716AD49C156}"/>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4F78BC14-5BB1-405F-A6F3-C07230F085C8}"/>
              </a:ext>
            </a:extLst>
          </p:cNvPr>
          <p:cNvSpPr>
            <a:spLocks noGrp="1"/>
          </p:cNvSpPr>
          <p:nvPr>
            <p:ph type="sldNum" sz="quarter" idx="12"/>
          </p:nvPr>
        </p:nvSpPr>
        <p:spPr>
          <a:xfrm>
            <a:off x="8540496" y="6356350"/>
            <a:ext cx="2743200" cy="365125"/>
          </a:xfrm>
        </p:spPr>
        <p:txBody>
          <a:bodyPr/>
          <a:lstStyle/>
          <a:p>
            <a:fld id="{B2DC25EE-239B-4C5F-AAD1-255A7D5F1EE2}" type="slidenum">
              <a:rPr lang="en-US" smtClean="0"/>
              <a:t>‹#›</a:t>
            </a:fld>
            <a:endParaRPr lang="en-US"/>
          </a:p>
        </p:txBody>
      </p:sp>
    </p:spTree>
    <p:extLst>
      <p:ext uri="{BB962C8B-B14F-4D97-AF65-F5344CB8AC3E}">
        <p14:creationId xmlns:p14="http://schemas.microsoft.com/office/powerpoint/2010/main" val="2921420049"/>
      </p:ext>
    </p:extLst>
  </p:cSld>
  <p:clrMapOvr>
    <a:masterClrMapping/>
  </p:clrMapOvr>
</p:sldLayout>
</file>

<file path=ppt/slideLayouts/slideLayout12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useBgFill="1">
        <p:nvSpPr>
          <p:cNvPr id="11" name="Rectangle 10">
            <a:extLst>
              <a:ext uri="{FF2B5EF4-FFF2-40B4-BE49-F238E27FC236}">
                <a16:creationId xmlns:a16="http://schemas.microsoft.com/office/drawing/2014/main" id="{6B671BDE-E45C-41A1-9B98-4A607D703855}"/>
              </a:ext>
            </a:extLst>
          </p:cNvPr>
          <p:cNvSpPr/>
          <p:nvPr/>
        </p:nvSpPr>
        <p:spPr>
          <a:xfrm>
            <a:off x="558209" y="0"/>
            <a:ext cx="11167447" cy="2018806"/>
          </a:xfrm>
          <a:prstGeom prst="rect">
            <a:avLst/>
          </a:prstGeom>
          <a:ln w="9525">
            <a:solidFill>
              <a:schemeClr val="tx2">
                <a:lumMod val="10000"/>
                <a:lumOff val="90000"/>
              </a:schemeClr>
            </a:solidFill>
          </a:ln>
          <a:effectLst>
            <a:outerShdw blurRad="50800" dist="38100" dir="2700000" algn="tl" rotWithShape="0">
              <a:schemeClr val="bg1">
                <a:lumMod val="8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useBgFill="1">
        <p:nvSpPr>
          <p:cNvPr id="13" name="Rectangle 12">
            <a:extLst>
              <a:ext uri="{FF2B5EF4-FFF2-40B4-BE49-F238E27FC236}">
                <a16:creationId xmlns:a16="http://schemas.microsoft.com/office/drawing/2014/main" id="{299500CE-917A-4D03-A7DF-71D8EBBC1537}"/>
              </a:ext>
            </a:extLst>
          </p:cNvPr>
          <p:cNvSpPr/>
          <p:nvPr/>
        </p:nvSpPr>
        <p:spPr>
          <a:xfrm>
            <a:off x="566928" y="0"/>
            <a:ext cx="11155680" cy="2011680"/>
          </a:xfrm>
          <a:prstGeom prst="rect">
            <a:avLst/>
          </a:prstGeom>
          <a:ln w="952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15" name="Rectangle 14">
            <a:extLst>
              <a:ext uri="{FF2B5EF4-FFF2-40B4-BE49-F238E27FC236}">
                <a16:creationId xmlns:a16="http://schemas.microsoft.com/office/drawing/2014/main" id="{C3D0D377-28B0-417D-886B-9483AF064975}"/>
              </a:ext>
            </a:extLst>
          </p:cNvPr>
          <p:cNvSpPr/>
          <p:nvPr/>
        </p:nvSpPr>
        <p:spPr>
          <a:xfrm>
            <a:off x="498834" y="787352"/>
            <a:ext cx="128016" cy="7040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0F8F91F8-0767-40B5-A3AA-72931FC192EA}"/>
              </a:ext>
            </a:extLst>
          </p:cNvPr>
          <p:cNvSpPr>
            <a:spLocks noGrp="1"/>
          </p:cNvSpPr>
          <p:nvPr>
            <p:ph type="title"/>
          </p:nvPr>
        </p:nvSpPr>
        <p:spPr>
          <a:xfrm>
            <a:off x="1115568" y="548640"/>
            <a:ext cx="10168128" cy="1179576"/>
          </a:xfrm>
        </p:spPr>
        <p:txBody>
          <a:bodyPr>
            <a:normAutofit/>
          </a:bodyPr>
          <a:lstStyle>
            <a:lvl1pPr>
              <a:defRPr sz="4000"/>
            </a:lvl1pPr>
          </a:lstStyle>
          <a:p>
            <a:r>
              <a:rPr lang="en-US" dirty="0"/>
              <a:t>Click to edit Master title style</a:t>
            </a:r>
          </a:p>
        </p:txBody>
      </p:sp>
      <p:sp>
        <p:nvSpPr>
          <p:cNvPr id="3" name="Text Placeholder 2">
            <a:extLst>
              <a:ext uri="{FF2B5EF4-FFF2-40B4-BE49-F238E27FC236}">
                <a16:creationId xmlns:a16="http://schemas.microsoft.com/office/drawing/2014/main" id="{AAAE0554-8BEE-4BF6-9519-51B8475D35E1}"/>
              </a:ext>
            </a:extLst>
          </p:cNvPr>
          <p:cNvSpPr>
            <a:spLocks noGrp="1"/>
          </p:cNvSpPr>
          <p:nvPr>
            <p:ph type="body" idx="1"/>
          </p:nvPr>
        </p:nvSpPr>
        <p:spPr>
          <a:xfrm>
            <a:off x="1115568" y="2372650"/>
            <a:ext cx="4937760" cy="823912"/>
          </a:xfrm>
        </p:spPr>
        <p:txBody>
          <a:bodyPr anchor="b"/>
          <a:lstStyle>
            <a:lvl1pPr marL="0" indent="0">
              <a:buNone/>
              <a:defRPr sz="2400" b="1" cap="none"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a:extLst>
              <a:ext uri="{FF2B5EF4-FFF2-40B4-BE49-F238E27FC236}">
                <a16:creationId xmlns:a16="http://schemas.microsoft.com/office/drawing/2014/main" id="{FD4A358D-C930-48E0-B372-06A826B74C47}"/>
              </a:ext>
            </a:extLst>
          </p:cNvPr>
          <p:cNvSpPr>
            <a:spLocks noGrp="1"/>
          </p:cNvSpPr>
          <p:nvPr>
            <p:ph sz="half" idx="2"/>
          </p:nvPr>
        </p:nvSpPr>
        <p:spPr>
          <a:xfrm>
            <a:off x="1115568" y="3203688"/>
            <a:ext cx="4937760" cy="2968512"/>
          </a:xfrm>
        </p:spPr>
        <p:txBody>
          <a:bodyPr/>
          <a:lstStyle>
            <a:lvl1pPr>
              <a:defRPr sz="2400"/>
            </a:lvl1pPr>
            <a:lvl2pPr>
              <a:defRPr sz="2000"/>
            </a:lvl2pPr>
            <a:lvl3pPr>
              <a:defRPr sz="1800"/>
            </a:lvl3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a:extLst>
              <a:ext uri="{FF2B5EF4-FFF2-40B4-BE49-F238E27FC236}">
                <a16:creationId xmlns:a16="http://schemas.microsoft.com/office/drawing/2014/main" id="{83B6615E-4966-4150-83B6-C47591B36383}"/>
              </a:ext>
            </a:extLst>
          </p:cNvPr>
          <p:cNvSpPr>
            <a:spLocks noGrp="1"/>
          </p:cNvSpPr>
          <p:nvPr>
            <p:ph type="body" sz="quarter" idx="3"/>
          </p:nvPr>
        </p:nvSpPr>
        <p:spPr>
          <a:xfrm>
            <a:off x="6345936" y="2372650"/>
            <a:ext cx="4937760" cy="823912"/>
          </a:xfrm>
        </p:spPr>
        <p:txBody>
          <a:bodyPr anchor="b"/>
          <a:lstStyle>
            <a:lvl1pPr marL="0" indent="0">
              <a:buNone/>
              <a:defRPr sz="2400" b="1" cap="none"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a:extLst>
              <a:ext uri="{FF2B5EF4-FFF2-40B4-BE49-F238E27FC236}">
                <a16:creationId xmlns:a16="http://schemas.microsoft.com/office/drawing/2014/main" id="{BD409F6B-C17B-4B4F-9F35-5068BDC4E2FD}"/>
              </a:ext>
            </a:extLst>
          </p:cNvPr>
          <p:cNvSpPr>
            <a:spLocks noGrp="1"/>
          </p:cNvSpPr>
          <p:nvPr>
            <p:ph sz="quarter" idx="4"/>
          </p:nvPr>
        </p:nvSpPr>
        <p:spPr>
          <a:xfrm>
            <a:off x="6345936" y="3203687"/>
            <a:ext cx="4937760" cy="2968511"/>
          </a:xfrm>
        </p:spPr>
        <p:txBody>
          <a:bodyPr/>
          <a:lstStyle>
            <a:lvl1pPr>
              <a:defRPr sz="2400"/>
            </a:lvl1pPr>
            <a:lvl2pPr>
              <a:defRPr sz="2000"/>
            </a:lvl2pPr>
            <a:lvl3pPr>
              <a:defRPr sz="1800"/>
            </a:lvl3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Date Placeholder 6">
            <a:extLst>
              <a:ext uri="{FF2B5EF4-FFF2-40B4-BE49-F238E27FC236}">
                <a16:creationId xmlns:a16="http://schemas.microsoft.com/office/drawing/2014/main" id="{C8BC356D-052B-4A9B-8B2F-6665FD325AB3}"/>
              </a:ext>
            </a:extLst>
          </p:cNvPr>
          <p:cNvSpPr>
            <a:spLocks noGrp="1"/>
          </p:cNvSpPr>
          <p:nvPr>
            <p:ph type="dt" sz="half" idx="10"/>
          </p:nvPr>
        </p:nvSpPr>
        <p:spPr>
          <a:xfrm>
            <a:off x="1115568" y="6356350"/>
            <a:ext cx="2743200" cy="365125"/>
          </a:xfrm>
        </p:spPr>
        <p:txBody>
          <a:bodyPr/>
          <a:lstStyle/>
          <a:p>
            <a:fld id="{02AC24A9-CCB6-4F8D-B8DB-C2F3692CFA5A}" type="datetimeFigureOut">
              <a:rPr lang="en-US" smtClean="0"/>
              <a:t>3/1/2023</a:t>
            </a:fld>
            <a:endParaRPr lang="en-US"/>
          </a:p>
        </p:txBody>
      </p:sp>
      <p:sp>
        <p:nvSpPr>
          <p:cNvPr id="8" name="Footer Placeholder 7">
            <a:extLst>
              <a:ext uri="{FF2B5EF4-FFF2-40B4-BE49-F238E27FC236}">
                <a16:creationId xmlns:a16="http://schemas.microsoft.com/office/drawing/2014/main" id="{69C5E5FA-26A9-467C-93E3-8476142D1D46}"/>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D279E50C-1E40-4B48-871B-E392428D20A3}"/>
              </a:ext>
            </a:extLst>
          </p:cNvPr>
          <p:cNvSpPr>
            <a:spLocks noGrp="1"/>
          </p:cNvSpPr>
          <p:nvPr>
            <p:ph type="sldNum" sz="quarter" idx="12"/>
          </p:nvPr>
        </p:nvSpPr>
        <p:spPr>
          <a:xfrm>
            <a:off x="8540496" y="6356350"/>
            <a:ext cx="2743200" cy="365125"/>
          </a:xfrm>
        </p:spPr>
        <p:txBody>
          <a:bodyPr/>
          <a:lstStyle/>
          <a:p>
            <a:fld id="{B2DC25EE-239B-4C5F-AAD1-255A7D5F1EE2}" type="slidenum">
              <a:rPr lang="en-US" smtClean="0"/>
              <a:t>‹#›</a:t>
            </a:fld>
            <a:endParaRPr lang="en-US"/>
          </a:p>
        </p:txBody>
      </p:sp>
    </p:spTree>
    <p:extLst>
      <p:ext uri="{BB962C8B-B14F-4D97-AF65-F5344CB8AC3E}">
        <p14:creationId xmlns:p14="http://schemas.microsoft.com/office/powerpoint/2010/main" val="3414084467"/>
      </p:ext>
    </p:extLst>
  </p:cSld>
  <p:clrMapOvr>
    <a:masterClrMapping/>
  </p:clrMapOvr>
</p:sldLayout>
</file>

<file path=ppt/slideLayouts/slideLayout12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useBgFill="1">
        <p:nvSpPr>
          <p:cNvPr id="7" name="Rectangle 6">
            <a:extLst>
              <a:ext uri="{FF2B5EF4-FFF2-40B4-BE49-F238E27FC236}">
                <a16:creationId xmlns:a16="http://schemas.microsoft.com/office/drawing/2014/main" id="{8C0689C4-0DB3-408B-A956-40326B4AE4C4}"/>
              </a:ext>
            </a:extLst>
          </p:cNvPr>
          <p:cNvSpPr/>
          <p:nvPr/>
        </p:nvSpPr>
        <p:spPr>
          <a:xfrm>
            <a:off x="665853" y="1533525"/>
            <a:ext cx="10917063" cy="3790950"/>
          </a:xfrm>
          <a:prstGeom prst="rect">
            <a:avLst/>
          </a:prstGeom>
          <a:ln w="12700">
            <a:solidFill>
              <a:schemeClr val="tx2">
                <a:lumMod val="10000"/>
                <a:lumOff val="90000"/>
              </a:schemeClr>
            </a:solidFill>
          </a:ln>
          <a:effectLst>
            <a:outerShdw blurRad="50800" dist="38100" dir="2700000" algn="tl" rotWithShape="0">
              <a:schemeClr val="bg2">
                <a:lumMod val="8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9" name="Rectangle 8">
            <a:extLst>
              <a:ext uri="{FF2B5EF4-FFF2-40B4-BE49-F238E27FC236}">
                <a16:creationId xmlns:a16="http://schemas.microsoft.com/office/drawing/2014/main" id="{56E1D10E-1C30-41BF-8C3B-C460C9B5597B}"/>
              </a:ext>
            </a:extLst>
          </p:cNvPr>
          <p:cNvSpPr/>
          <p:nvPr/>
        </p:nvSpPr>
        <p:spPr>
          <a:xfrm>
            <a:off x="609084" y="2971798"/>
            <a:ext cx="128016" cy="9144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779454F2-0EE5-4888-AF4C-82F825E6226E}"/>
              </a:ext>
            </a:extLst>
          </p:cNvPr>
          <p:cNvSpPr>
            <a:spLocks noGrp="1"/>
          </p:cNvSpPr>
          <p:nvPr>
            <p:ph type="title"/>
          </p:nvPr>
        </p:nvSpPr>
        <p:spPr>
          <a:xfrm>
            <a:off x="1078992" y="1938528"/>
            <a:ext cx="10177272" cy="2990088"/>
          </a:xfrm>
        </p:spPr>
        <p:txBody>
          <a:bodyPr>
            <a:normAutofit/>
          </a:bodyPr>
          <a:lstStyle>
            <a:lvl1pPr>
              <a:defRPr sz="5400"/>
            </a:lvl1pPr>
          </a:lstStyle>
          <a:p>
            <a:r>
              <a:rPr lang="en-US" dirty="0"/>
              <a:t>Click to edit Master title style</a:t>
            </a:r>
          </a:p>
        </p:txBody>
      </p:sp>
      <p:sp>
        <p:nvSpPr>
          <p:cNvPr id="3" name="Date Placeholder 2">
            <a:extLst>
              <a:ext uri="{FF2B5EF4-FFF2-40B4-BE49-F238E27FC236}">
                <a16:creationId xmlns:a16="http://schemas.microsoft.com/office/drawing/2014/main" id="{67C91241-A315-4643-91E5-CF2C25CC903A}"/>
              </a:ext>
            </a:extLst>
          </p:cNvPr>
          <p:cNvSpPr>
            <a:spLocks noGrp="1"/>
          </p:cNvSpPr>
          <p:nvPr>
            <p:ph type="dt" sz="half" idx="10"/>
          </p:nvPr>
        </p:nvSpPr>
        <p:spPr/>
        <p:txBody>
          <a:bodyPr/>
          <a:lstStyle/>
          <a:p>
            <a:fld id="{02AC24A9-CCB6-4F8D-B8DB-C2F3692CFA5A}" type="datetimeFigureOut">
              <a:rPr lang="en-US" smtClean="0"/>
              <a:t>3/1/2023</a:t>
            </a:fld>
            <a:endParaRPr lang="en-US"/>
          </a:p>
        </p:txBody>
      </p:sp>
      <p:sp>
        <p:nvSpPr>
          <p:cNvPr id="4" name="Footer Placeholder 3">
            <a:extLst>
              <a:ext uri="{FF2B5EF4-FFF2-40B4-BE49-F238E27FC236}">
                <a16:creationId xmlns:a16="http://schemas.microsoft.com/office/drawing/2014/main" id="{22706D86-5479-487D-94C8-76093D84F377}"/>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A7739411-CED6-43D4-868D-A65C4161A72B}"/>
              </a:ext>
            </a:extLst>
          </p:cNvPr>
          <p:cNvSpPr>
            <a:spLocks noGrp="1"/>
          </p:cNvSpPr>
          <p:nvPr>
            <p:ph type="sldNum" sz="quarter" idx="12"/>
          </p:nvPr>
        </p:nvSpPr>
        <p:spPr/>
        <p:txBody>
          <a:bodyPr/>
          <a:lstStyle/>
          <a:p>
            <a:fld id="{B2DC25EE-239B-4C5F-AAD1-255A7D5F1EE2}" type="slidenum">
              <a:rPr lang="en-US" smtClean="0"/>
              <a:t>‹#›</a:t>
            </a:fld>
            <a:endParaRPr lang="en-US"/>
          </a:p>
        </p:txBody>
      </p:sp>
    </p:spTree>
    <p:extLst>
      <p:ext uri="{BB962C8B-B14F-4D97-AF65-F5344CB8AC3E}">
        <p14:creationId xmlns:p14="http://schemas.microsoft.com/office/powerpoint/2010/main" val="2785087869"/>
      </p:ext>
    </p:extLst>
  </p:cSld>
  <p:clrMapOvr>
    <a:masterClrMapping/>
  </p:clrMapOvr>
</p:sldLayout>
</file>

<file path=ppt/slideLayouts/slideLayout12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EAC447E0-1D4D-4EF2-B81B-4B2400EE3EDB}"/>
              </a:ext>
            </a:extLst>
          </p:cNvPr>
          <p:cNvSpPr>
            <a:spLocks noGrp="1"/>
          </p:cNvSpPr>
          <p:nvPr>
            <p:ph type="dt" sz="half" idx="10"/>
          </p:nvPr>
        </p:nvSpPr>
        <p:spPr/>
        <p:txBody>
          <a:bodyPr/>
          <a:lstStyle/>
          <a:p>
            <a:fld id="{02AC24A9-CCB6-4F8D-B8DB-C2F3692CFA5A}" type="datetimeFigureOut">
              <a:rPr lang="en-US" smtClean="0"/>
              <a:t>3/1/2023</a:t>
            </a:fld>
            <a:endParaRPr lang="en-US"/>
          </a:p>
        </p:txBody>
      </p:sp>
      <p:sp>
        <p:nvSpPr>
          <p:cNvPr id="3" name="Footer Placeholder 2">
            <a:extLst>
              <a:ext uri="{FF2B5EF4-FFF2-40B4-BE49-F238E27FC236}">
                <a16:creationId xmlns:a16="http://schemas.microsoft.com/office/drawing/2014/main" id="{C9984CA0-2A78-4600-9F3D-19B09E790FE8}"/>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38440955-B18E-49D3-AE7B-B331200E34C5}"/>
              </a:ext>
            </a:extLst>
          </p:cNvPr>
          <p:cNvSpPr>
            <a:spLocks noGrp="1"/>
          </p:cNvSpPr>
          <p:nvPr>
            <p:ph type="sldNum" sz="quarter" idx="12"/>
          </p:nvPr>
        </p:nvSpPr>
        <p:spPr/>
        <p:txBody>
          <a:bodyPr/>
          <a:lstStyle/>
          <a:p>
            <a:fld id="{B2DC25EE-239B-4C5F-AAD1-255A7D5F1EE2}" type="slidenum">
              <a:rPr lang="en-US" smtClean="0"/>
              <a:t>‹#›</a:t>
            </a:fld>
            <a:endParaRPr lang="en-US"/>
          </a:p>
        </p:txBody>
      </p:sp>
    </p:spTree>
    <p:extLst>
      <p:ext uri="{BB962C8B-B14F-4D97-AF65-F5344CB8AC3E}">
        <p14:creationId xmlns:p14="http://schemas.microsoft.com/office/powerpoint/2010/main" val="1277909480"/>
      </p:ext>
    </p:extLst>
  </p:cSld>
  <p:clrMapOvr>
    <a:masterClrMapping/>
  </p:clrMapOvr>
</p:sldLayout>
</file>

<file path=ppt/slideLayouts/slideLayout12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1FA417FE-CD1A-486F-A4AC-E4000A2FB18E}"/>
              </a:ext>
            </a:extLst>
          </p:cNvPr>
          <p:cNvSpPr/>
          <p:nvPr/>
        </p:nvSpPr>
        <p:spPr>
          <a:xfrm>
            <a:off x="558210" y="1162033"/>
            <a:ext cx="3740740" cy="4643344"/>
          </a:xfrm>
          <a:prstGeom prst="rect">
            <a:avLst/>
          </a:prstGeom>
          <a:ln w="12700">
            <a:solidFill>
              <a:schemeClr val="tx2">
                <a:lumMod val="10000"/>
                <a:lumOff val="90000"/>
              </a:schemeClr>
            </a:solidFill>
          </a:ln>
          <a:effectLst>
            <a:outerShdw blurRad="50800" dist="38100" dir="2700000" algn="tl" rotWithShape="0">
              <a:schemeClr val="bg1">
                <a:lumMod val="8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1" name="Rectangle 10">
            <a:extLst>
              <a:ext uri="{FF2B5EF4-FFF2-40B4-BE49-F238E27FC236}">
                <a16:creationId xmlns:a16="http://schemas.microsoft.com/office/drawing/2014/main" id="{1318F0F5-812B-472C-9408-B80F2553F5E0}"/>
              </a:ext>
            </a:extLst>
          </p:cNvPr>
          <p:cNvSpPr/>
          <p:nvPr/>
        </p:nvSpPr>
        <p:spPr>
          <a:xfrm>
            <a:off x="498834" y="1618375"/>
            <a:ext cx="146304" cy="82296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47F7751B-CD8F-4F5B-A903-1DCE5D1E8306}"/>
              </a:ext>
            </a:extLst>
          </p:cNvPr>
          <p:cNvSpPr>
            <a:spLocks noGrp="1"/>
          </p:cNvSpPr>
          <p:nvPr>
            <p:ph type="title"/>
          </p:nvPr>
        </p:nvSpPr>
        <p:spPr>
          <a:xfrm>
            <a:off x="868680" y="1709928"/>
            <a:ext cx="3099816" cy="1709928"/>
          </a:xfrm>
        </p:spPr>
        <p:txBody>
          <a:bodyPr tIns="45720" anchor="t">
            <a:normAutofit/>
          </a:bodyPr>
          <a:lstStyle>
            <a:lvl1pPr>
              <a:lnSpc>
                <a:spcPct val="100000"/>
              </a:lnSpc>
              <a:defRPr sz="3400"/>
            </a:lvl1pPr>
          </a:lstStyle>
          <a:p>
            <a:r>
              <a:rPr lang="en-US" dirty="0"/>
              <a:t>Click to edit Master title style</a:t>
            </a:r>
          </a:p>
        </p:txBody>
      </p:sp>
      <p:sp>
        <p:nvSpPr>
          <p:cNvPr id="3" name="Content Placeholder 2">
            <a:extLst>
              <a:ext uri="{FF2B5EF4-FFF2-40B4-BE49-F238E27FC236}">
                <a16:creationId xmlns:a16="http://schemas.microsoft.com/office/drawing/2014/main" id="{EFA55C8A-A0BB-441D-976F-EB56D4382DB6}"/>
              </a:ext>
            </a:extLst>
          </p:cNvPr>
          <p:cNvSpPr>
            <a:spLocks noGrp="1"/>
          </p:cNvSpPr>
          <p:nvPr>
            <p:ph idx="1"/>
          </p:nvPr>
        </p:nvSpPr>
        <p:spPr>
          <a:xfrm>
            <a:off x="4965192" y="1709928"/>
            <a:ext cx="6729984" cy="4096512"/>
          </a:xfrm>
        </p:spPr>
        <p:txBody>
          <a:bodyPr/>
          <a:lstStyle>
            <a:lvl1pPr>
              <a:defRPr sz="2800"/>
            </a:lvl1pPr>
            <a:lvl2pPr>
              <a:defRPr sz="2400"/>
            </a:lvl2pPr>
            <a:lvl3pPr>
              <a:defRPr sz="2000"/>
            </a:lvl3pPr>
            <a:lvl4pPr>
              <a:defRPr sz="2000"/>
            </a:lvl4pPr>
            <a:lvl5pPr>
              <a:defRPr sz="2000"/>
            </a:lvl5pPr>
            <a:lvl6pPr>
              <a:defRPr sz="2000"/>
            </a:lvl6pPr>
            <a:lvl7pPr>
              <a:defRPr sz="2000"/>
            </a:lvl7pPr>
            <a:lvl8pPr>
              <a:defRPr sz="2000"/>
            </a:lvl8pPr>
            <a:lvl9pPr>
              <a:defRPr sz="20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3">
            <a:extLst>
              <a:ext uri="{FF2B5EF4-FFF2-40B4-BE49-F238E27FC236}">
                <a16:creationId xmlns:a16="http://schemas.microsoft.com/office/drawing/2014/main" id="{37DE6A51-A2E5-4BFA-B571-9FDFE1BBFB44}"/>
              </a:ext>
            </a:extLst>
          </p:cNvPr>
          <p:cNvSpPr>
            <a:spLocks noGrp="1"/>
          </p:cNvSpPr>
          <p:nvPr>
            <p:ph type="body" sz="half" idx="2"/>
          </p:nvPr>
        </p:nvSpPr>
        <p:spPr>
          <a:xfrm>
            <a:off x="868680" y="3429000"/>
            <a:ext cx="3099816" cy="2066544"/>
          </a:xfrm>
        </p:spPr>
        <p:txBody>
          <a:bodyPr>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sp>
        <p:nvSpPr>
          <p:cNvPr id="5" name="Date Placeholder 4">
            <a:extLst>
              <a:ext uri="{FF2B5EF4-FFF2-40B4-BE49-F238E27FC236}">
                <a16:creationId xmlns:a16="http://schemas.microsoft.com/office/drawing/2014/main" id="{3D92778A-DD4C-4651-9C53-8B0C44CD8805}"/>
              </a:ext>
            </a:extLst>
          </p:cNvPr>
          <p:cNvSpPr>
            <a:spLocks noGrp="1"/>
          </p:cNvSpPr>
          <p:nvPr>
            <p:ph type="dt" sz="half" idx="10"/>
          </p:nvPr>
        </p:nvSpPr>
        <p:spPr>
          <a:xfrm>
            <a:off x="868680" y="6356350"/>
            <a:ext cx="2743200" cy="365125"/>
          </a:xfrm>
        </p:spPr>
        <p:txBody>
          <a:bodyPr/>
          <a:lstStyle/>
          <a:p>
            <a:fld id="{02AC24A9-CCB6-4F8D-B8DB-C2F3692CFA5A}" type="datetimeFigureOut">
              <a:rPr lang="en-US" smtClean="0"/>
              <a:t>3/1/2023</a:t>
            </a:fld>
            <a:endParaRPr lang="en-US" dirty="0"/>
          </a:p>
        </p:txBody>
      </p:sp>
      <p:sp>
        <p:nvSpPr>
          <p:cNvPr id="6" name="Footer Placeholder 5">
            <a:extLst>
              <a:ext uri="{FF2B5EF4-FFF2-40B4-BE49-F238E27FC236}">
                <a16:creationId xmlns:a16="http://schemas.microsoft.com/office/drawing/2014/main" id="{9D6C7F66-2DFA-4146-BE1A-CE2890FE45E2}"/>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D285D185-B1B6-4D62-81BE-BE82C80ACA6C}"/>
              </a:ext>
            </a:extLst>
          </p:cNvPr>
          <p:cNvSpPr>
            <a:spLocks noGrp="1"/>
          </p:cNvSpPr>
          <p:nvPr>
            <p:ph type="sldNum" sz="quarter" idx="12"/>
          </p:nvPr>
        </p:nvSpPr>
        <p:spPr/>
        <p:txBody>
          <a:bodyPr/>
          <a:lstStyle/>
          <a:p>
            <a:fld id="{B2DC25EE-239B-4C5F-AAD1-255A7D5F1EE2}" type="slidenum">
              <a:rPr lang="en-US" smtClean="0"/>
              <a:t>‹#›</a:t>
            </a:fld>
            <a:endParaRPr lang="en-US"/>
          </a:p>
        </p:txBody>
      </p:sp>
    </p:spTree>
    <p:extLst>
      <p:ext uri="{BB962C8B-B14F-4D97-AF65-F5344CB8AC3E}">
        <p14:creationId xmlns:p14="http://schemas.microsoft.com/office/powerpoint/2010/main" val="539694143"/>
      </p:ext>
    </p:extLst>
  </p:cSld>
  <p:clrMapOvr>
    <a:masterClrMapping/>
  </p:clrMapOvr>
</p:sldLayout>
</file>

<file path=ppt/slideLayouts/slideLayout12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168B77B5-211C-456E-B79F-306CC3619347}"/>
              </a:ext>
            </a:extLst>
          </p:cNvPr>
          <p:cNvSpPr/>
          <p:nvPr/>
        </p:nvSpPr>
        <p:spPr>
          <a:xfrm>
            <a:off x="558210" y="1162033"/>
            <a:ext cx="3740740" cy="4643344"/>
          </a:xfrm>
          <a:prstGeom prst="rect">
            <a:avLst/>
          </a:prstGeom>
          <a:ln w="12700">
            <a:solidFill>
              <a:schemeClr val="tx2">
                <a:lumMod val="10000"/>
                <a:lumOff val="90000"/>
              </a:schemeClr>
            </a:solidFill>
          </a:ln>
          <a:effectLst>
            <a:outerShdw blurRad="50800" dist="38100" dir="2700000" algn="tl" rotWithShape="0">
              <a:schemeClr val="bg1">
                <a:lumMod val="8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1" name="Rectangle 10">
            <a:extLst>
              <a:ext uri="{FF2B5EF4-FFF2-40B4-BE49-F238E27FC236}">
                <a16:creationId xmlns:a16="http://schemas.microsoft.com/office/drawing/2014/main" id="{3B63C338-194D-4F23-ABEC-60A7EA96F302}"/>
              </a:ext>
            </a:extLst>
          </p:cNvPr>
          <p:cNvSpPr/>
          <p:nvPr/>
        </p:nvSpPr>
        <p:spPr>
          <a:xfrm>
            <a:off x="498834" y="1618375"/>
            <a:ext cx="146304" cy="82296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A0C04DCC-0E3E-4F05-9FAC-9FA6CA4B2BAE}"/>
              </a:ext>
            </a:extLst>
          </p:cNvPr>
          <p:cNvSpPr>
            <a:spLocks noGrp="1"/>
          </p:cNvSpPr>
          <p:nvPr>
            <p:ph type="title"/>
          </p:nvPr>
        </p:nvSpPr>
        <p:spPr>
          <a:xfrm>
            <a:off x="868680" y="1709928"/>
            <a:ext cx="3099816" cy="1709928"/>
          </a:xfrm>
        </p:spPr>
        <p:txBody>
          <a:bodyPr tIns="45720" anchor="t">
            <a:normAutofit/>
          </a:bodyPr>
          <a:lstStyle>
            <a:lvl1pPr>
              <a:lnSpc>
                <a:spcPct val="100000"/>
              </a:lnSpc>
              <a:defRPr sz="3400"/>
            </a:lvl1pPr>
          </a:lstStyle>
          <a:p>
            <a:r>
              <a:rPr lang="en-US" dirty="0"/>
              <a:t>Click to edit Master title style</a:t>
            </a:r>
          </a:p>
        </p:txBody>
      </p:sp>
      <p:sp>
        <p:nvSpPr>
          <p:cNvPr id="3" name="Picture Placeholder 2">
            <a:extLst>
              <a:ext uri="{FF2B5EF4-FFF2-40B4-BE49-F238E27FC236}">
                <a16:creationId xmlns:a16="http://schemas.microsoft.com/office/drawing/2014/main" id="{EBA29649-B19F-499E-8E9A-3577EAC8F031}"/>
              </a:ext>
            </a:extLst>
          </p:cNvPr>
          <p:cNvSpPr>
            <a:spLocks noGrp="1"/>
          </p:cNvSpPr>
          <p:nvPr>
            <p:ph type="pic" idx="1"/>
          </p:nvPr>
        </p:nvSpPr>
        <p:spPr>
          <a:xfrm>
            <a:off x="4965192" y="1161288"/>
            <a:ext cx="6729984" cy="4645152"/>
          </a:xfrm>
        </p:spPr>
        <p:txBody>
          <a:bodyPr>
            <a:normAutofit/>
          </a:bodyPr>
          <a:lstStyle>
            <a:lvl1pPr marL="0" indent="0">
              <a:buNone/>
              <a:defRPr sz="28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4" name="Text Placeholder 3">
            <a:extLst>
              <a:ext uri="{FF2B5EF4-FFF2-40B4-BE49-F238E27FC236}">
                <a16:creationId xmlns:a16="http://schemas.microsoft.com/office/drawing/2014/main" id="{1BC9EF2E-A8CD-41A1-B11A-0D8842797A98}"/>
              </a:ext>
            </a:extLst>
          </p:cNvPr>
          <p:cNvSpPr>
            <a:spLocks noGrp="1"/>
          </p:cNvSpPr>
          <p:nvPr>
            <p:ph type="body" sz="half" idx="2"/>
          </p:nvPr>
        </p:nvSpPr>
        <p:spPr>
          <a:xfrm>
            <a:off x="868680" y="3438144"/>
            <a:ext cx="3099816" cy="2057400"/>
          </a:xfrm>
        </p:spPr>
        <p:txBody>
          <a:bodyPr>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sp>
        <p:nvSpPr>
          <p:cNvPr id="5" name="Date Placeholder 4">
            <a:extLst>
              <a:ext uri="{FF2B5EF4-FFF2-40B4-BE49-F238E27FC236}">
                <a16:creationId xmlns:a16="http://schemas.microsoft.com/office/drawing/2014/main" id="{B44257B5-0DE0-401F-9171-E8687A97DBA7}"/>
              </a:ext>
            </a:extLst>
          </p:cNvPr>
          <p:cNvSpPr>
            <a:spLocks noGrp="1"/>
          </p:cNvSpPr>
          <p:nvPr>
            <p:ph type="dt" sz="half" idx="10"/>
          </p:nvPr>
        </p:nvSpPr>
        <p:spPr>
          <a:xfrm>
            <a:off x="868680" y="6356350"/>
            <a:ext cx="2743200" cy="365125"/>
          </a:xfrm>
        </p:spPr>
        <p:txBody>
          <a:bodyPr/>
          <a:lstStyle/>
          <a:p>
            <a:fld id="{02AC24A9-CCB6-4F8D-B8DB-C2F3692CFA5A}" type="datetimeFigureOut">
              <a:rPr lang="en-US" smtClean="0"/>
              <a:t>3/1/2023</a:t>
            </a:fld>
            <a:endParaRPr lang="en-US"/>
          </a:p>
        </p:txBody>
      </p:sp>
      <p:sp>
        <p:nvSpPr>
          <p:cNvPr id="6" name="Footer Placeholder 5">
            <a:extLst>
              <a:ext uri="{FF2B5EF4-FFF2-40B4-BE49-F238E27FC236}">
                <a16:creationId xmlns:a16="http://schemas.microsoft.com/office/drawing/2014/main" id="{788CD9AD-D667-4FD4-AA34-428AA0BCD09E}"/>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18770FB6-F273-4BA6-8B97-9835AC537871}"/>
              </a:ext>
            </a:extLst>
          </p:cNvPr>
          <p:cNvSpPr>
            <a:spLocks noGrp="1"/>
          </p:cNvSpPr>
          <p:nvPr>
            <p:ph type="sldNum" sz="quarter" idx="12"/>
          </p:nvPr>
        </p:nvSpPr>
        <p:spPr/>
        <p:txBody>
          <a:bodyPr/>
          <a:lstStyle/>
          <a:p>
            <a:fld id="{B2DC25EE-239B-4C5F-AAD1-255A7D5F1EE2}" type="slidenum">
              <a:rPr lang="en-US" smtClean="0"/>
              <a:t>‹#›</a:t>
            </a:fld>
            <a:endParaRPr lang="en-US"/>
          </a:p>
        </p:txBody>
      </p:sp>
    </p:spTree>
    <p:extLst>
      <p:ext uri="{BB962C8B-B14F-4D97-AF65-F5344CB8AC3E}">
        <p14:creationId xmlns:p14="http://schemas.microsoft.com/office/powerpoint/2010/main" val="113142856"/>
      </p:ext>
    </p:extLst>
  </p:cSld>
  <p:clrMapOvr>
    <a:masterClrMapping/>
  </p:clrMapOvr>
</p:sldLayout>
</file>

<file path=ppt/slideLayouts/slideLayout12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B32C18-E430-4EC7-BD7C-99D86D012231}"/>
              </a:ext>
            </a:extLst>
          </p:cNvPr>
          <p:cNvSpPr>
            <a:spLocks noGrp="1"/>
          </p:cNvSpPr>
          <p:nvPr>
            <p:ph type="title"/>
          </p:nvPr>
        </p:nvSpPr>
        <p:spPr/>
        <p:txBody>
          <a:bodyPr/>
          <a:lstStyle/>
          <a:p>
            <a:r>
              <a:rPr lang="en-US"/>
              <a:t>Click to edit Master title style</a:t>
            </a:r>
            <a:endParaRPr lang="en-US" dirty="0"/>
          </a:p>
        </p:txBody>
      </p:sp>
      <p:sp>
        <p:nvSpPr>
          <p:cNvPr id="3" name="Vertical Text Placeholder 2">
            <a:extLst>
              <a:ext uri="{FF2B5EF4-FFF2-40B4-BE49-F238E27FC236}">
                <a16:creationId xmlns:a16="http://schemas.microsoft.com/office/drawing/2014/main" id="{8FC5012F-7119-4D94-9717-3862E1C9384E}"/>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9ED9A4A-D287-4207-9037-70DB007A1707}"/>
              </a:ext>
            </a:extLst>
          </p:cNvPr>
          <p:cNvSpPr>
            <a:spLocks noGrp="1"/>
          </p:cNvSpPr>
          <p:nvPr>
            <p:ph type="dt" sz="half" idx="10"/>
          </p:nvPr>
        </p:nvSpPr>
        <p:spPr/>
        <p:txBody>
          <a:bodyPr/>
          <a:lstStyle/>
          <a:p>
            <a:fld id="{02AC24A9-CCB6-4F8D-B8DB-C2F3692CFA5A}" type="datetimeFigureOut">
              <a:rPr lang="en-US" smtClean="0"/>
              <a:t>3/1/2023</a:t>
            </a:fld>
            <a:endParaRPr lang="en-US"/>
          </a:p>
        </p:txBody>
      </p:sp>
      <p:sp>
        <p:nvSpPr>
          <p:cNvPr id="5" name="Footer Placeholder 4">
            <a:extLst>
              <a:ext uri="{FF2B5EF4-FFF2-40B4-BE49-F238E27FC236}">
                <a16:creationId xmlns:a16="http://schemas.microsoft.com/office/drawing/2014/main" id="{61ECFCAC-80DB-43BB-B3F1-AC22BACEE36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7679730-3487-4D94-A0DC-C21684963AB3}"/>
              </a:ext>
            </a:extLst>
          </p:cNvPr>
          <p:cNvSpPr>
            <a:spLocks noGrp="1"/>
          </p:cNvSpPr>
          <p:nvPr>
            <p:ph type="sldNum" sz="quarter" idx="12"/>
          </p:nvPr>
        </p:nvSpPr>
        <p:spPr/>
        <p:txBody>
          <a:bodyPr/>
          <a:lstStyle/>
          <a:p>
            <a:fld id="{B2DC25EE-239B-4C5F-AAD1-255A7D5F1EE2}" type="slidenum">
              <a:rPr lang="en-US" smtClean="0"/>
              <a:t>‹#›</a:t>
            </a:fld>
            <a:endParaRPr lang="en-US"/>
          </a:p>
        </p:txBody>
      </p:sp>
    </p:spTree>
    <p:extLst>
      <p:ext uri="{BB962C8B-B14F-4D97-AF65-F5344CB8AC3E}">
        <p14:creationId xmlns:p14="http://schemas.microsoft.com/office/powerpoint/2010/main" val="293331950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0A9D3FFB-BE14-4D90-A515-10EDD1BEE6F1}"/>
              </a:ext>
            </a:extLst>
          </p:cNvPr>
          <p:cNvSpPr>
            <a:spLocks noGrp="1"/>
          </p:cNvSpPr>
          <p:nvPr>
            <p:ph type="sldNum" sz="quarter" idx="10"/>
          </p:nvPr>
        </p:nvSpPr>
        <p:spPr/>
        <p:txBody>
          <a:bodyPr/>
          <a:lstStyle/>
          <a:p>
            <a:r>
              <a:rPr lang="en-US" dirty="0"/>
              <a:t>PAGE </a:t>
            </a:r>
            <a:fld id="{4A9B5881-4007-4345-955A-79C2656F0C49}" type="slidenum">
              <a:rPr lang="en-US" smtClean="0"/>
              <a:pPr/>
              <a:t>‹#›</a:t>
            </a:fld>
            <a:endParaRPr lang="en-US" dirty="0"/>
          </a:p>
        </p:txBody>
      </p:sp>
    </p:spTree>
    <p:extLst>
      <p:ext uri="{BB962C8B-B14F-4D97-AF65-F5344CB8AC3E}">
        <p14:creationId xmlns:p14="http://schemas.microsoft.com/office/powerpoint/2010/main" val="3627673970"/>
      </p:ext>
    </p:extLst>
  </p:cSld>
  <p:clrMapOvr>
    <a:masterClrMapping/>
  </p:clrMapOvr>
</p:sldLayout>
</file>

<file path=ppt/slideLayouts/slideLayout13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B543C89D-929E-4CD1-BCCC-72A14C0335D6}"/>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US" dirty="0"/>
          </a:p>
        </p:txBody>
      </p:sp>
      <p:sp>
        <p:nvSpPr>
          <p:cNvPr id="3" name="Vertical Text Placeholder 2">
            <a:extLst>
              <a:ext uri="{FF2B5EF4-FFF2-40B4-BE49-F238E27FC236}">
                <a16:creationId xmlns:a16="http://schemas.microsoft.com/office/drawing/2014/main" id="{FED450EA-A577-4B76-A12F-650BEB20FD8D}"/>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1D2603B-9ACE-4FA9-805B-9B91EB63DF7D}"/>
              </a:ext>
            </a:extLst>
          </p:cNvPr>
          <p:cNvSpPr>
            <a:spLocks noGrp="1"/>
          </p:cNvSpPr>
          <p:nvPr>
            <p:ph type="dt" sz="half" idx="10"/>
          </p:nvPr>
        </p:nvSpPr>
        <p:spPr/>
        <p:txBody>
          <a:bodyPr/>
          <a:lstStyle/>
          <a:p>
            <a:fld id="{02AC24A9-CCB6-4F8D-B8DB-C2F3692CFA5A}" type="datetimeFigureOut">
              <a:rPr lang="en-US" smtClean="0"/>
              <a:t>3/1/2023</a:t>
            </a:fld>
            <a:endParaRPr lang="en-US"/>
          </a:p>
        </p:txBody>
      </p:sp>
      <p:sp>
        <p:nvSpPr>
          <p:cNvPr id="5" name="Footer Placeholder 4">
            <a:extLst>
              <a:ext uri="{FF2B5EF4-FFF2-40B4-BE49-F238E27FC236}">
                <a16:creationId xmlns:a16="http://schemas.microsoft.com/office/drawing/2014/main" id="{7ECE18AC-D6A9-4A61-885D-68E2B684A43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5197AE4-AA47-4E14-8FFE-171FAE47F49E}"/>
              </a:ext>
            </a:extLst>
          </p:cNvPr>
          <p:cNvSpPr>
            <a:spLocks noGrp="1"/>
          </p:cNvSpPr>
          <p:nvPr>
            <p:ph type="sldNum" sz="quarter" idx="12"/>
          </p:nvPr>
        </p:nvSpPr>
        <p:spPr/>
        <p:txBody>
          <a:bodyPr/>
          <a:lstStyle/>
          <a:p>
            <a:fld id="{B2DC25EE-239B-4C5F-AAD1-255A7D5F1EE2}" type="slidenum">
              <a:rPr lang="en-US" smtClean="0"/>
              <a:t>‹#›</a:t>
            </a:fld>
            <a:endParaRPr lang="en-US"/>
          </a:p>
        </p:txBody>
      </p:sp>
    </p:spTree>
    <p:extLst>
      <p:ext uri="{BB962C8B-B14F-4D97-AF65-F5344CB8AC3E}">
        <p14:creationId xmlns:p14="http://schemas.microsoft.com/office/powerpoint/2010/main" val="924693723"/>
      </p:ext>
    </p:extLst>
  </p:cSld>
  <p:clrMapOvr>
    <a:masterClrMapping/>
  </p:clrMapOvr>
</p:sldLayout>
</file>

<file path=ppt/slideLayouts/slideLayout131.xml><?xml version="1.0" encoding="utf-8"?>
<p:sldLayout xmlns:a="http://schemas.openxmlformats.org/drawingml/2006/main" xmlns:r="http://schemas.openxmlformats.org/officeDocument/2006/relationships" xmlns:p="http://schemas.openxmlformats.org/presentationml/2006/main" userDrawn="1">
  <p:cSld name="Title and Content Left No Logo">
    <p:spTree>
      <p:nvGrpSpPr>
        <p:cNvPr id="1" name=""/>
        <p:cNvGrpSpPr/>
        <p:nvPr/>
      </p:nvGrpSpPr>
      <p:grpSpPr>
        <a:xfrm>
          <a:off x="0" y="0"/>
          <a:ext cx="0" cy="0"/>
          <a:chOff x="0" y="0"/>
          <a:chExt cx="0" cy="0"/>
        </a:xfrm>
      </p:grpSpPr>
      <p:pic>
        <p:nvPicPr>
          <p:cNvPr id="9" name="Picture 2"/>
          <p:cNvPicPr>
            <a:picLocks noChangeAspect="1" noChangeArrowheads="1"/>
          </p:cNvPicPr>
          <p:nvPr userDrawn="1"/>
        </p:nvPicPr>
        <p:blipFill rotWithShape="1">
          <a:blip r:embed="rId2">
            <a:extLst>
              <a:ext uri="{28A0092B-C50C-407E-A947-70E740481C1C}">
                <a14:useLocalDpi xmlns:a14="http://schemas.microsoft.com/office/drawing/2010/main" val="0"/>
              </a:ext>
            </a:extLst>
          </a:blip>
          <a:srcRect l="15728" r="26935" b="47056"/>
          <a:stretch/>
        </p:blipFill>
        <p:spPr bwMode="auto">
          <a:xfrm>
            <a:off x="-1" y="873715"/>
            <a:ext cx="12192001" cy="59842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Content Placeholder 2"/>
          <p:cNvSpPr>
            <a:spLocks noGrp="1"/>
          </p:cNvSpPr>
          <p:nvPr>
            <p:ph idx="1"/>
          </p:nvPr>
        </p:nvSpPr>
        <p:spPr>
          <a:xfrm>
            <a:off x="406400" y="1600200"/>
            <a:ext cx="11176000" cy="4572000"/>
          </a:xfrm>
          <a:solidFill>
            <a:srgbClr val="FFFFFF">
              <a:alpha val="69804"/>
            </a:srgbClr>
          </a:solidFill>
          <a:ln w="9525">
            <a:noFill/>
            <a:miter lim="800000"/>
            <a:headEnd/>
            <a:tailEnd/>
          </a:ln>
        </p:spPr>
        <p:txBody>
          <a:bodyPr vert="horz" wrap="square" lIns="91440" tIns="182880" rIns="91440" bIns="182880" numCol="1" anchor="t" anchorCtr="0" compatLnSpc="1">
            <a:prstTxWarp prst="textNoShape">
              <a:avLst/>
            </a:prstTxWarp>
          </a:bodyPr>
          <a:lstStyle>
            <a:lvl1pPr>
              <a:defRPr lang="en-US" dirty="0" smtClean="0">
                <a:solidFill>
                  <a:schemeClr val="accent1">
                    <a:lumMod val="50000"/>
                  </a:schemeClr>
                </a:solidFill>
                <a:latin typeface="+mj-lt"/>
              </a:defRPr>
            </a:lvl1pPr>
            <a:lvl2pPr>
              <a:defRPr lang="en-US" dirty="0" smtClean="0">
                <a:solidFill>
                  <a:schemeClr val="accent1">
                    <a:lumMod val="50000"/>
                  </a:schemeClr>
                </a:solidFill>
                <a:latin typeface="+mj-lt"/>
              </a:defRPr>
            </a:lvl2pPr>
            <a:lvl3pPr>
              <a:defRPr lang="en-US" dirty="0" smtClean="0">
                <a:solidFill>
                  <a:schemeClr val="accent1">
                    <a:lumMod val="50000"/>
                  </a:schemeClr>
                </a:solidFill>
                <a:latin typeface="+mj-lt"/>
              </a:defRPr>
            </a:lvl3pPr>
            <a:lvl4pPr>
              <a:defRPr lang="en-US" dirty="0" smtClean="0">
                <a:solidFill>
                  <a:schemeClr val="accent1">
                    <a:lumMod val="50000"/>
                  </a:schemeClr>
                </a:solidFill>
                <a:latin typeface="+mj-lt"/>
              </a:defRPr>
            </a:lvl4pPr>
            <a:lvl5pPr>
              <a:defRPr lang="en-US" dirty="0">
                <a:solidFill>
                  <a:schemeClr val="accent1">
                    <a:lumMod val="50000"/>
                  </a:schemeClr>
                </a:solidFill>
                <a:latin typeface="+mj-lt"/>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a:xfrm>
            <a:off x="609600" y="6416676"/>
            <a:ext cx="2844800" cy="365125"/>
          </a:xfrm>
          <a:prstGeom prst="rect">
            <a:avLst/>
          </a:prstGeom>
        </p:spPr>
        <p:txBody>
          <a:bodyPr/>
          <a:lstStyle>
            <a:lvl1pPr fontAlgn="auto">
              <a:spcBef>
                <a:spcPts val="0"/>
              </a:spcBef>
              <a:spcAft>
                <a:spcPts val="0"/>
              </a:spcAft>
              <a:defRPr>
                <a:latin typeface="+mn-lt"/>
              </a:defRPr>
            </a:lvl1pPr>
          </a:lstStyle>
          <a:p>
            <a:pPr>
              <a:defRPr/>
            </a:pPr>
            <a:fld id="{F9AA857C-7821-4C5A-ACED-61546AC1B345}" type="datetimeFigureOut">
              <a:rPr lang="en-US"/>
              <a:pPr>
                <a:defRPr/>
              </a:pPr>
              <a:t>3/1/2023</a:t>
            </a:fld>
            <a:endParaRPr lang="en-US"/>
          </a:p>
        </p:txBody>
      </p:sp>
      <p:sp>
        <p:nvSpPr>
          <p:cNvPr id="5" name="Footer Placeholder 4"/>
          <p:cNvSpPr>
            <a:spLocks noGrp="1"/>
          </p:cNvSpPr>
          <p:nvPr>
            <p:ph type="ftr" sz="quarter" idx="11"/>
          </p:nvPr>
        </p:nvSpPr>
        <p:spPr>
          <a:xfrm>
            <a:off x="4165600" y="6416676"/>
            <a:ext cx="3860800" cy="365125"/>
          </a:xfrm>
          <a:prstGeom prst="rect">
            <a:avLst/>
          </a:prstGeom>
        </p:spPr>
        <p:txBody>
          <a:bodyPr/>
          <a:lstStyle>
            <a:lvl1pPr fontAlgn="auto">
              <a:spcBef>
                <a:spcPts val="0"/>
              </a:spcBef>
              <a:spcAft>
                <a:spcPts val="0"/>
              </a:spcAft>
              <a:defRPr>
                <a:latin typeface="+mn-lt"/>
              </a:defRPr>
            </a:lvl1pPr>
          </a:lstStyle>
          <a:p>
            <a:pPr>
              <a:defRPr/>
            </a:pPr>
            <a:endParaRPr lang="en-US"/>
          </a:p>
        </p:txBody>
      </p:sp>
      <p:sp>
        <p:nvSpPr>
          <p:cNvPr id="6" name="Slide Number Placeholder 5"/>
          <p:cNvSpPr>
            <a:spLocks noGrp="1"/>
          </p:cNvSpPr>
          <p:nvPr>
            <p:ph type="sldNum" sz="quarter" idx="12"/>
          </p:nvPr>
        </p:nvSpPr>
        <p:spPr>
          <a:xfrm>
            <a:off x="8737600" y="6416676"/>
            <a:ext cx="2844800" cy="365125"/>
          </a:xfrm>
          <a:prstGeom prst="rect">
            <a:avLst/>
          </a:prstGeom>
        </p:spPr>
        <p:txBody>
          <a:bodyPr/>
          <a:lstStyle>
            <a:lvl1pPr fontAlgn="auto">
              <a:spcBef>
                <a:spcPts val="0"/>
              </a:spcBef>
              <a:spcAft>
                <a:spcPts val="0"/>
              </a:spcAft>
              <a:defRPr>
                <a:latin typeface="+mn-lt"/>
              </a:defRPr>
            </a:lvl1pPr>
          </a:lstStyle>
          <a:p>
            <a:pPr>
              <a:defRPr/>
            </a:pPr>
            <a:fld id="{75BA1E63-C882-434F-9AB5-76AD3CB6F194}" type="slidenum">
              <a:rPr lang="en-US"/>
              <a:pPr>
                <a:defRPr/>
              </a:pPr>
              <a:t>‹#›</a:t>
            </a:fld>
            <a:endParaRPr lang="en-US"/>
          </a:p>
        </p:txBody>
      </p:sp>
      <p:sp>
        <p:nvSpPr>
          <p:cNvPr id="19" name="Title 1"/>
          <p:cNvSpPr>
            <a:spLocks noGrp="1"/>
          </p:cNvSpPr>
          <p:nvPr>
            <p:ph type="title"/>
          </p:nvPr>
        </p:nvSpPr>
        <p:spPr>
          <a:xfrm>
            <a:off x="406400" y="168166"/>
            <a:ext cx="11176000" cy="1265238"/>
          </a:xfrm>
        </p:spPr>
        <p:txBody>
          <a:bodyPr anchor="ctr"/>
          <a:lstStyle>
            <a:lvl1pPr>
              <a:defRPr sz="4800" i="1"/>
            </a:lvl1pPr>
          </a:lstStyle>
          <a:p>
            <a:r>
              <a:rPr lang="en-US" dirty="0"/>
              <a:t>Click to edit Master title style</a:t>
            </a:r>
          </a:p>
        </p:txBody>
      </p:sp>
    </p:spTree>
    <p:extLst>
      <p:ext uri="{BB962C8B-B14F-4D97-AF65-F5344CB8AC3E}">
        <p14:creationId xmlns:p14="http://schemas.microsoft.com/office/powerpoint/2010/main" val="2193549946"/>
      </p:ext>
    </p:extLst>
  </p:cSld>
  <p:clrMapOvr>
    <a:masterClrMapping/>
  </p:clrMapOvr>
</p:sldLayout>
</file>

<file path=ppt/slideLayouts/slideLayout132.xml><?xml version="1.0" encoding="utf-8"?>
<p:sldLayout xmlns:a="http://schemas.openxmlformats.org/drawingml/2006/main" xmlns:r="http://schemas.openxmlformats.org/officeDocument/2006/relationships" xmlns:p="http://schemas.openxmlformats.org/presentationml/2006/main" userDrawn="1">
  <p:cSld name="1_Content with Caption">
    <p:spTree>
      <p:nvGrpSpPr>
        <p:cNvPr id="1" name=""/>
        <p:cNvGrpSpPr/>
        <p:nvPr/>
      </p:nvGrpSpPr>
      <p:grpSpPr>
        <a:xfrm>
          <a:off x="0" y="0"/>
          <a:ext cx="0" cy="0"/>
          <a:chOff x="0" y="0"/>
          <a:chExt cx="0" cy="0"/>
        </a:xfrm>
      </p:grpSpPr>
    </p:spTree>
    <p:extLst>
      <p:ext uri="{BB962C8B-B14F-4D97-AF65-F5344CB8AC3E}">
        <p14:creationId xmlns:p14="http://schemas.microsoft.com/office/powerpoint/2010/main" val="35149950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33.xml><?xml version="1.0" encoding="utf-8"?>
<p:sldLayout xmlns:a="http://schemas.openxmlformats.org/drawingml/2006/main" xmlns:r="http://schemas.openxmlformats.org/officeDocument/2006/relationships" xmlns:p="http://schemas.openxmlformats.org/presentationml/2006/main" userDrawn="1">
  <p:cSld name="Title and Content Left + Logo">
    <p:spTree>
      <p:nvGrpSpPr>
        <p:cNvPr id="1" name=""/>
        <p:cNvGrpSpPr/>
        <p:nvPr/>
      </p:nvGrpSpPr>
      <p:grpSpPr>
        <a:xfrm>
          <a:off x="0" y="0"/>
          <a:ext cx="0" cy="0"/>
          <a:chOff x="0" y="0"/>
          <a:chExt cx="0" cy="0"/>
        </a:xfrm>
      </p:grpSpPr>
      <p:pic>
        <p:nvPicPr>
          <p:cNvPr id="9" name="Picture 2"/>
          <p:cNvPicPr>
            <a:picLocks noChangeAspect="1" noChangeArrowheads="1"/>
          </p:cNvPicPr>
          <p:nvPr userDrawn="1"/>
        </p:nvPicPr>
        <p:blipFill rotWithShape="1">
          <a:blip r:embed="rId2">
            <a:extLst>
              <a:ext uri="{28A0092B-C50C-407E-A947-70E740481C1C}">
                <a14:useLocalDpi xmlns:a14="http://schemas.microsoft.com/office/drawing/2010/main" val="0"/>
              </a:ext>
            </a:extLst>
          </a:blip>
          <a:srcRect l="15728" r="26935" b="47056"/>
          <a:stretch/>
        </p:blipFill>
        <p:spPr bwMode="auto">
          <a:xfrm>
            <a:off x="-1" y="873715"/>
            <a:ext cx="12192001" cy="59842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Content Placeholder 2"/>
          <p:cNvSpPr>
            <a:spLocks noGrp="1"/>
          </p:cNvSpPr>
          <p:nvPr>
            <p:ph idx="1"/>
          </p:nvPr>
        </p:nvSpPr>
        <p:spPr>
          <a:xfrm>
            <a:off x="406400" y="1600200"/>
            <a:ext cx="11176000" cy="4572000"/>
          </a:xfrm>
          <a:prstGeom prst="rect">
            <a:avLst/>
          </a:prstGeom>
          <a:solidFill>
            <a:srgbClr val="FFFFFF">
              <a:alpha val="69804"/>
            </a:srgbClr>
          </a:solidFill>
        </p:spPr>
        <p:txBody>
          <a:bodyPr tIns="182880" bIns="182880"/>
          <a:lstStyle>
            <a:lvl1pPr>
              <a:defRPr>
                <a:solidFill>
                  <a:schemeClr val="accent1">
                    <a:lumMod val="50000"/>
                  </a:schemeClr>
                </a:solidFill>
                <a:latin typeface="+mj-lt"/>
              </a:defRPr>
            </a:lvl1pPr>
            <a:lvl2pPr>
              <a:defRPr>
                <a:solidFill>
                  <a:schemeClr val="accent1">
                    <a:lumMod val="50000"/>
                  </a:schemeClr>
                </a:solidFill>
                <a:latin typeface="+mj-lt"/>
              </a:defRPr>
            </a:lvl2pPr>
            <a:lvl3pPr>
              <a:defRPr>
                <a:solidFill>
                  <a:schemeClr val="accent1">
                    <a:lumMod val="50000"/>
                  </a:schemeClr>
                </a:solidFill>
                <a:latin typeface="+mj-lt"/>
              </a:defRPr>
            </a:lvl3pPr>
            <a:lvl4pPr>
              <a:defRPr>
                <a:solidFill>
                  <a:schemeClr val="accent1">
                    <a:lumMod val="50000"/>
                  </a:schemeClr>
                </a:solidFill>
                <a:latin typeface="+mj-lt"/>
              </a:defRPr>
            </a:lvl4pPr>
            <a:lvl5pPr>
              <a:defRPr>
                <a:solidFill>
                  <a:schemeClr val="accent1">
                    <a:lumMod val="50000"/>
                  </a:schemeClr>
                </a:solidFill>
                <a:latin typeface="+mj-lt"/>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a:xfrm>
            <a:off x="609600" y="6416676"/>
            <a:ext cx="2844800" cy="365125"/>
          </a:xfrm>
          <a:prstGeom prst="rect">
            <a:avLst/>
          </a:prstGeom>
        </p:spPr>
        <p:txBody>
          <a:bodyPr/>
          <a:lstStyle>
            <a:lvl1pPr fontAlgn="auto">
              <a:spcBef>
                <a:spcPts val="0"/>
              </a:spcBef>
              <a:spcAft>
                <a:spcPts val="0"/>
              </a:spcAft>
              <a:defRPr>
                <a:latin typeface="+mn-lt"/>
              </a:defRPr>
            </a:lvl1pPr>
          </a:lstStyle>
          <a:p>
            <a:pPr>
              <a:defRPr/>
            </a:pPr>
            <a:fld id="{F9AA857C-7821-4C5A-ACED-61546AC1B345}" type="datetimeFigureOut">
              <a:rPr lang="en-US"/>
              <a:pPr>
                <a:defRPr/>
              </a:pPr>
              <a:t>3/1/2023</a:t>
            </a:fld>
            <a:endParaRPr lang="en-US"/>
          </a:p>
        </p:txBody>
      </p:sp>
      <p:sp>
        <p:nvSpPr>
          <p:cNvPr id="5" name="Footer Placeholder 4"/>
          <p:cNvSpPr>
            <a:spLocks noGrp="1"/>
          </p:cNvSpPr>
          <p:nvPr>
            <p:ph type="ftr" sz="quarter" idx="11"/>
          </p:nvPr>
        </p:nvSpPr>
        <p:spPr>
          <a:xfrm>
            <a:off x="4165600" y="6416676"/>
            <a:ext cx="3860800" cy="365125"/>
          </a:xfrm>
          <a:prstGeom prst="rect">
            <a:avLst/>
          </a:prstGeom>
        </p:spPr>
        <p:txBody>
          <a:bodyPr/>
          <a:lstStyle>
            <a:lvl1pPr fontAlgn="auto">
              <a:spcBef>
                <a:spcPts val="0"/>
              </a:spcBef>
              <a:spcAft>
                <a:spcPts val="0"/>
              </a:spcAft>
              <a:defRPr>
                <a:latin typeface="+mn-lt"/>
              </a:defRPr>
            </a:lvl1pPr>
          </a:lstStyle>
          <a:p>
            <a:pPr>
              <a:defRPr/>
            </a:pPr>
            <a:endParaRPr lang="en-US"/>
          </a:p>
        </p:txBody>
      </p:sp>
      <p:sp>
        <p:nvSpPr>
          <p:cNvPr id="6" name="Slide Number Placeholder 5"/>
          <p:cNvSpPr>
            <a:spLocks noGrp="1"/>
          </p:cNvSpPr>
          <p:nvPr>
            <p:ph type="sldNum" sz="quarter" idx="12"/>
          </p:nvPr>
        </p:nvSpPr>
        <p:spPr>
          <a:xfrm>
            <a:off x="8737600" y="6416676"/>
            <a:ext cx="2844800" cy="365125"/>
          </a:xfrm>
          <a:prstGeom prst="rect">
            <a:avLst/>
          </a:prstGeom>
        </p:spPr>
        <p:txBody>
          <a:bodyPr/>
          <a:lstStyle>
            <a:lvl1pPr fontAlgn="auto">
              <a:spcBef>
                <a:spcPts val="0"/>
              </a:spcBef>
              <a:spcAft>
                <a:spcPts val="0"/>
              </a:spcAft>
              <a:defRPr>
                <a:latin typeface="+mn-lt"/>
              </a:defRPr>
            </a:lvl1pPr>
          </a:lstStyle>
          <a:p>
            <a:pPr>
              <a:defRPr/>
            </a:pPr>
            <a:fld id="{75BA1E63-C882-434F-9AB5-76AD3CB6F194}" type="slidenum">
              <a:rPr lang="en-US"/>
              <a:pPr>
                <a:defRPr/>
              </a:pPr>
              <a:t>‹#›</a:t>
            </a:fld>
            <a:endParaRPr lang="en-US"/>
          </a:p>
        </p:txBody>
      </p:sp>
      <p:sp>
        <p:nvSpPr>
          <p:cNvPr id="19" name="Title 1"/>
          <p:cNvSpPr>
            <a:spLocks noGrp="1"/>
          </p:cNvSpPr>
          <p:nvPr>
            <p:ph type="title"/>
          </p:nvPr>
        </p:nvSpPr>
        <p:spPr>
          <a:xfrm>
            <a:off x="406400" y="168166"/>
            <a:ext cx="11176000" cy="1265238"/>
          </a:xfrm>
        </p:spPr>
        <p:txBody>
          <a:bodyPr anchor="ctr"/>
          <a:lstStyle>
            <a:lvl1pPr>
              <a:defRPr sz="4800" i="1"/>
            </a:lvl1pPr>
          </a:lstStyle>
          <a:p>
            <a:r>
              <a:rPr lang="en-US" dirty="0"/>
              <a:t>Click to edit Master title style</a:t>
            </a:r>
          </a:p>
        </p:txBody>
      </p:sp>
      <p:pic>
        <p:nvPicPr>
          <p:cNvPr id="8" name="Picture 7"/>
          <p:cNvPicPr>
            <a:picLocks noChangeAspect="1"/>
          </p:cNvPicPr>
          <p:nvPr userDrawn="1"/>
        </p:nvPicPr>
        <p:blipFill>
          <a:blip r:embed="rId3" cstate="print">
            <a:extLst>
              <a:ext uri="{BEBA8EAE-BF5A-486C-A8C5-ECC9F3942E4B}">
                <a14:imgProps xmlns:a14="http://schemas.microsoft.com/office/drawing/2010/main">
                  <a14:imgLayer r:embed="rId4">
                    <a14:imgEffect>
                      <a14:backgroundRemoval t="0" b="100000" l="0" r="100000">
                        <a14:foregroundMark x1="22333" y1="7000" x2="22333" y2="7000"/>
                        <a14:foregroundMark x1="48000" y1="8333" x2="48000" y2="8333"/>
                        <a14:foregroundMark x1="45333" y1="9000" x2="45333" y2="9000"/>
                        <a14:foregroundMark x1="71667" y1="6333" x2="71667" y2="6333"/>
                        <a14:foregroundMark x1="38000" y1="31333" x2="38000" y2="31333"/>
                      </a14:backgroundRemoval>
                    </a14:imgEffect>
                  </a14:imgLayer>
                </a14:imgProps>
              </a:ext>
              <a:ext uri="{28A0092B-C50C-407E-A947-70E740481C1C}">
                <a14:useLocalDpi xmlns:a14="http://schemas.microsoft.com/office/drawing/2010/main" val="0"/>
              </a:ext>
            </a:extLst>
          </a:blip>
          <a:stretch>
            <a:fillRect/>
          </a:stretch>
        </p:blipFill>
        <p:spPr>
          <a:xfrm>
            <a:off x="11008853" y="6273126"/>
            <a:ext cx="671171" cy="503378"/>
          </a:xfrm>
          <a:prstGeom prst="rect">
            <a:avLst/>
          </a:prstGeom>
        </p:spPr>
      </p:pic>
    </p:spTree>
    <p:extLst>
      <p:ext uri="{BB962C8B-B14F-4D97-AF65-F5344CB8AC3E}">
        <p14:creationId xmlns:p14="http://schemas.microsoft.com/office/powerpoint/2010/main" val="2175921252"/>
      </p:ext>
    </p:extLst>
  </p:cSld>
  <p:clrMapOvr>
    <a:masterClrMapping/>
  </p:clrMapOvr>
</p:sldLayout>
</file>

<file path=ppt/slideLayouts/slideLayout134.xml><?xml version="1.0" encoding="utf-8"?>
<p:sldLayout xmlns:a="http://schemas.openxmlformats.org/drawingml/2006/main" xmlns:r="http://schemas.openxmlformats.org/officeDocument/2006/relationships" xmlns:p="http://schemas.openxmlformats.org/presentationml/2006/main" userDrawn="1">
  <p:cSld name="2_Custom Layout">
    <p:bg>
      <p:bgRef idx="1001">
        <a:schemeClr val="bg1"/>
      </p:bgRef>
    </p:bg>
    <p:spTree>
      <p:nvGrpSpPr>
        <p:cNvPr id="1" name=""/>
        <p:cNvGrpSpPr/>
        <p:nvPr/>
      </p:nvGrpSpPr>
      <p:grpSpPr>
        <a:xfrm>
          <a:off x="0" y="0"/>
          <a:ext cx="0" cy="0"/>
          <a:chOff x="0" y="0"/>
          <a:chExt cx="0" cy="0"/>
        </a:xfrm>
      </p:grpSpPr>
      <p:sp>
        <p:nvSpPr>
          <p:cNvPr id="3" name="Title 1"/>
          <p:cNvSpPr>
            <a:spLocks noGrp="1"/>
          </p:cNvSpPr>
          <p:nvPr>
            <p:ph type="title"/>
          </p:nvPr>
        </p:nvSpPr>
        <p:spPr>
          <a:xfrm>
            <a:off x="406400" y="168166"/>
            <a:ext cx="11176000" cy="1265238"/>
          </a:xfrm>
        </p:spPr>
        <p:txBody>
          <a:bodyPr/>
          <a:lstStyle/>
          <a:p>
            <a:r>
              <a:rPr lang="en-US" dirty="0"/>
              <a:t>Click to edit Master title style</a:t>
            </a:r>
          </a:p>
        </p:txBody>
      </p:sp>
    </p:spTree>
    <p:extLst>
      <p:ext uri="{BB962C8B-B14F-4D97-AF65-F5344CB8AC3E}">
        <p14:creationId xmlns:p14="http://schemas.microsoft.com/office/powerpoint/2010/main" val="2948511673"/>
      </p:ext>
    </p:extLst>
  </p:cSld>
  <p:clrMapOvr>
    <a:overrideClrMapping bg1="lt1" tx1="dk1" bg2="lt2" tx2="dk2" accent1="accent1" accent2="accent2" accent3="accent3" accent4="accent4" accent5="accent5" accent6="accent6" hlink="hlink" folHlink="folHlink"/>
  </p:clrMapOvr>
</p:sldLayout>
</file>

<file path=ppt/slideLayouts/slideLayout135.xml><?xml version="1.0" encoding="utf-8"?>
<p:sldLayout xmlns:a="http://schemas.openxmlformats.org/drawingml/2006/main" xmlns:r="http://schemas.openxmlformats.org/officeDocument/2006/relationships" xmlns:p="http://schemas.openxmlformats.org/presentationml/2006/main" showMasterSp="0" userDrawn="1">
  <p:cSld name="1_Blank Title">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CD7BB46F-3269-4157-9AE8-0B32A9780FB5}"/>
              </a:ext>
            </a:extLst>
          </p:cNvPr>
          <p:cNvPicPr>
            <a:picLocks noChangeAspect="1"/>
          </p:cNvPicPr>
          <p:nvPr userDrawn="1"/>
        </p:nvPicPr>
        <p:blipFill rotWithShape="1">
          <a:blip r:embed="rId2" cstate="print">
            <a:extLst>
              <a:ext uri="{28A0092B-C50C-407E-A947-70E740481C1C}">
                <a14:useLocalDpi xmlns:a14="http://schemas.microsoft.com/office/drawing/2010/main" val="0"/>
              </a:ext>
            </a:extLst>
          </a:blip>
          <a:srcRect/>
          <a:stretch/>
        </p:blipFill>
        <p:spPr>
          <a:xfrm>
            <a:off x="11217608" y="6176964"/>
            <a:ext cx="805737" cy="681037"/>
          </a:xfrm>
          <a:prstGeom prst="rect">
            <a:avLst/>
          </a:prstGeom>
        </p:spPr>
      </p:pic>
      <p:sp>
        <p:nvSpPr>
          <p:cNvPr id="3" name="Title 2">
            <a:extLst>
              <a:ext uri="{FF2B5EF4-FFF2-40B4-BE49-F238E27FC236}">
                <a16:creationId xmlns:a16="http://schemas.microsoft.com/office/drawing/2014/main" id="{DDF0C3DB-1DDF-4763-B8A5-4799E994E518}"/>
              </a:ext>
            </a:extLst>
          </p:cNvPr>
          <p:cNvSpPr>
            <a:spLocks noGrp="1"/>
          </p:cNvSpPr>
          <p:nvPr>
            <p:ph type="title"/>
          </p:nvPr>
        </p:nvSpPr>
        <p:spPr/>
        <p:txBody>
          <a:bodyPr/>
          <a:lstStyle/>
          <a:p>
            <a:r>
              <a:rPr lang="en-US" dirty="0"/>
              <a:t>Click to edit Master title style</a:t>
            </a:r>
            <a:endParaRPr lang="en-CA" dirty="0"/>
          </a:p>
        </p:txBody>
      </p:sp>
      <p:sp>
        <p:nvSpPr>
          <p:cNvPr id="5" name="Content Placeholder 4">
            <a:extLst>
              <a:ext uri="{FF2B5EF4-FFF2-40B4-BE49-F238E27FC236}">
                <a16:creationId xmlns:a16="http://schemas.microsoft.com/office/drawing/2014/main" id="{B81E3D9C-F974-4C66-9294-31E2FBE015F0}"/>
              </a:ext>
            </a:extLst>
          </p:cNvPr>
          <p:cNvSpPr>
            <a:spLocks noGrp="1"/>
          </p:cNvSpPr>
          <p:nvPr>
            <p:ph sz="quarter" idx="10"/>
          </p:nvPr>
        </p:nvSpPr>
        <p:spPr>
          <a:xfrm>
            <a:off x="838200" y="1828801"/>
            <a:ext cx="10515600" cy="4348163"/>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CA"/>
          </a:p>
        </p:txBody>
      </p:sp>
    </p:spTree>
    <p:extLst>
      <p:ext uri="{BB962C8B-B14F-4D97-AF65-F5344CB8AC3E}">
        <p14:creationId xmlns:p14="http://schemas.microsoft.com/office/powerpoint/2010/main" val="4189889524"/>
      </p:ext>
    </p:extLst>
  </p:cSld>
  <p:clrMapOvr>
    <a:masterClrMapping/>
  </p:clrMapOvr>
</p:sldLayout>
</file>

<file path=ppt/slideLayouts/slideLayout136.xml><?xml version="1.0" encoding="utf-8"?>
<p:sldLayout xmlns:a="http://schemas.openxmlformats.org/drawingml/2006/main" xmlns:r="http://schemas.openxmlformats.org/officeDocument/2006/relationships" xmlns:p="http://schemas.openxmlformats.org/presentationml/2006/main" showMasterSp="0" userDrawn="1">
  <p:cSld name="Blank Title">
    <p:spTree>
      <p:nvGrpSpPr>
        <p:cNvPr id="1" name=""/>
        <p:cNvGrpSpPr/>
        <p:nvPr/>
      </p:nvGrpSpPr>
      <p:grpSpPr>
        <a:xfrm>
          <a:off x="0" y="0"/>
          <a:ext cx="0" cy="0"/>
          <a:chOff x="0" y="0"/>
          <a:chExt cx="0" cy="0"/>
        </a:xfrm>
      </p:grpSpPr>
    </p:spTree>
    <p:extLst>
      <p:ext uri="{BB962C8B-B14F-4D97-AF65-F5344CB8AC3E}">
        <p14:creationId xmlns:p14="http://schemas.microsoft.com/office/powerpoint/2010/main" val="2805875794"/>
      </p:ext>
    </p:extLst>
  </p:cSld>
  <p:clrMapOvr>
    <a:masterClrMapping/>
  </p:clrMapOvr>
</p:sldLayout>
</file>

<file path=ppt/slideLayouts/slideLayout13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CD03EA6F-09DB-443B-B17A-76613FDF79B8}" type="datetimeFigureOut">
              <a:rPr lang="en-US" smtClean="0"/>
              <a:pPr/>
              <a:t>3/1/2023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53BA949-CD2C-4590-B090-BB94B8C913C7}" type="slidenum">
              <a:rPr lang="en-US" smtClean="0"/>
              <a:pPr/>
              <a:t>‹#›</a:t>
            </a:fld>
            <a:endParaRPr lang="en-US"/>
          </a:p>
        </p:txBody>
      </p:sp>
    </p:spTree>
    <p:extLst>
      <p:ext uri="{BB962C8B-B14F-4D97-AF65-F5344CB8AC3E}">
        <p14:creationId xmlns:p14="http://schemas.microsoft.com/office/powerpoint/2010/main" val="740849112"/>
      </p:ext>
    </p:extLst>
  </p:cSld>
  <p:clrMapOvr>
    <a:masterClrMapping/>
  </p:clrMapOvr>
</p:sldLayout>
</file>

<file path=ppt/slideLayouts/slideLayout13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D03EA6F-09DB-443B-B17A-76613FDF79B8}" type="datetimeFigureOut">
              <a:rPr lang="en-US" smtClean="0"/>
              <a:pPr/>
              <a:t>3/1/2023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53BA949-CD2C-4590-B090-BB94B8C913C7}" type="slidenum">
              <a:rPr lang="en-US" smtClean="0"/>
              <a:pPr/>
              <a:t>‹#›</a:t>
            </a:fld>
            <a:endParaRPr lang="en-US"/>
          </a:p>
        </p:txBody>
      </p:sp>
    </p:spTree>
    <p:extLst>
      <p:ext uri="{BB962C8B-B14F-4D97-AF65-F5344CB8AC3E}">
        <p14:creationId xmlns:p14="http://schemas.microsoft.com/office/powerpoint/2010/main" val="436692491"/>
      </p:ext>
    </p:extLst>
  </p:cSld>
  <p:clrMapOvr>
    <a:masterClrMapping/>
  </p:clrMapOvr>
</p:sldLayout>
</file>

<file path=ppt/slideLayouts/slideLayout13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CD03EA6F-09DB-443B-B17A-76613FDF79B8}" type="datetimeFigureOut">
              <a:rPr lang="en-US" smtClean="0"/>
              <a:pPr/>
              <a:t>3/1/2023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53BA949-CD2C-4590-B090-BB94B8C913C7}" type="slidenum">
              <a:rPr lang="en-US" smtClean="0"/>
              <a:pPr/>
              <a:t>‹#›</a:t>
            </a:fld>
            <a:endParaRPr lang="en-US"/>
          </a:p>
        </p:txBody>
      </p:sp>
    </p:spTree>
    <p:extLst>
      <p:ext uri="{BB962C8B-B14F-4D97-AF65-F5344CB8AC3E}">
        <p14:creationId xmlns:p14="http://schemas.microsoft.com/office/powerpoint/2010/main" val="213527419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451E51-BE82-4B1B-9CB6-89C26464DBE2}"/>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04CCBF8C-3CF7-47E6-9AB0-15584178B449}"/>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3D07DA3C-0298-45CF-AFC3-41031C0763E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Slide Number Placeholder 4">
            <a:extLst>
              <a:ext uri="{FF2B5EF4-FFF2-40B4-BE49-F238E27FC236}">
                <a16:creationId xmlns:a16="http://schemas.microsoft.com/office/drawing/2014/main" id="{F7C4FF87-D01E-416B-9EF8-E107C4EDDC42}"/>
              </a:ext>
            </a:extLst>
          </p:cNvPr>
          <p:cNvSpPr>
            <a:spLocks noGrp="1"/>
          </p:cNvSpPr>
          <p:nvPr>
            <p:ph type="sldNum" sz="quarter" idx="10"/>
          </p:nvPr>
        </p:nvSpPr>
        <p:spPr/>
        <p:txBody>
          <a:bodyPr/>
          <a:lstStyle/>
          <a:p>
            <a:r>
              <a:rPr lang="en-US" dirty="0"/>
              <a:t>PAGE </a:t>
            </a:r>
            <a:fld id="{4A9B5881-4007-4345-955A-79C2656F0C49}" type="slidenum">
              <a:rPr lang="en-US" smtClean="0"/>
              <a:pPr/>
              <a:t>‹#›</a:t>
            </a:fld>
            <a:endParaRPr lang="en-US" dirty="0"/>
          </a:p>
        </p:txBody>
      </p:sp>
    </p:spTree>
    <p:extLst>
      <p:ext uri="{BB962C8B-B14F-4D97-AF65-F5344CB8AC3E}">
        <p14:creationId xmlns:p14="http://schemas.microsoft.com/office/powerpoint/2010/main" val="398533459"/>
      </p:ext>
    </p:extLst>
  </p:cSld>
  <p:clrMapOvr>
    <a:masterClrMapping/>
  </p:clrMapOvr>
</p:sldLayout>
</file>

<file path=ppt/slideLayouts/slideLayout14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CD03EA6F-09DB-443B-B17A-76613FDF79B8}" type="datetimeFigureOut">
              <a:rPr lang="en-US" smtClean="0"/>
              <a:pPr/>
              <a:t>3/1/2023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53BA949-CD2C-4590-B090-BB94B8C913C7}" type="slidenum">
              <a:rPr lang="en-US" smtClean="0"/>
              <a:pPr/>
              <a:t>‹#›</a:t>
            </a:fld>
            <a:endParaRPr lang="en-US"/>
          </a:p>
        </p:txBody>
      </p:sp>
    </p:spTree>
    <p:extLst>
      <p:ext uri="{BB962C8B-B14F-4D97-AF65-F5344CB8AC3E}">
        <p14:creationId xmlns:p14="http://schemas.microsoft.com/office/powerpoint/2010/main" val="1722210512"/>
      </p:ext>
    </p:extLst>
  </p:cSld>
  <p:clrMapOvr>
    <a:masterClrMapping/>
  </p:clrMapOvr>
</p:sldLayout>
</file>

<file path=ppt/slideLayouts/slideLayout14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CD03EA6F-09DB-443B-B17A-76613FDF79B8}" type="datetimeFigureOut">
              <a:rPr lang="en-US" smtClean="0"/>
              <a:pPr/>
              <a:t>3/1/2023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53BA949-CD2C-4590-B090-BB94B8C913C7}" type="slidenum">
              <a:rPr lang="en-US" smtClean="0"/>
              <a:pPr/>
              <a:t>‹#›</a:t>
            </a:fld>
            <a:endParaRPr lang="en-US"/>
          </a:p>
        </p:txBody>
      </p:sp>
    </p:spTree>
    <p:extLst>
      <p:ext uri="{BB962C8B-B14F-4D97-AF65-F5344CB8AC3E}">
        <p14:creationId xmlns:p14="http://schemas.microsoft.com/office/powerpoint/2010/main" val="1790557011"/>
      </p:ext>
    </p:extLst>
  </p:cSld>
  <p:clrMapOvr>
    <a:masterClrMapping/>
  </p:clrMapOvr>
</p:sldLayout>
</file>

<file path=ppt/slideLayouts/slideLayout14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CD03EA6F-09DB-443B-B17A-76613FDF79B8}" type="datetimeFigureOut">
              <a:rPr lang="en-US" smtClean="0"/>
              <a:pPr/>
              <a:t>3/1/2023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53BA949-CD2C-4590-B090-BB94B8C913C7}" type="slidenum">
              <a:rPr lang="en-US" smtClean="0"/>
              <a:pPr/>
              <a:t>‹#›</a:t>
            </a:fld>
            <a:endParaRPr lang="en-US"/>
          </a:p>
        </p:txBody>
      </p:sp>
    </p:spTree>
    <p:extLst>
      <p:ext uri="{BB962C8B-B14F-4D97-AF65-F5344CB8AC3E}">
        <p14:creationId xmlns:p14="http://schemas.microsoft.com/office/powerpoint/2010/main" val="3267639977"/>
      </p:ext>
    </p:extLst>
  </p:cSld>
  <p:clrMapOvr>
    <a:masterClrMapping/>
  </p:clrMapOvr>
</p:sldLayout>
</file>

<file path=ppt/slideLayouts/slideLayout14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D03EA6F-09DB-443B-B17A-76613FDF79B8}" type="datetimeFigureOut">
              <a:rPr lang="en-US" smtClean="0"/>
              <a:pPr/>
              <a:t>3/1/2023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53BA949-CD2C-4590-B090-BB94B8C913C7}" type="slidenum">
              <a:rPr lang="en-US" smtClean="0"/>
              <a:pPr/>
              <a:t>‹#›</a:t>
            </a:fld>
            <a:endParaRPr lang="en-US"/>
          </a:p>
        </p:txBody>
      </p:sp>
    </p:spTree>
    <p:extLst>
      <p:ext uri="{BB962C8B-B14F-4D97-AF65-F5344CB8AC3E}">
        <p14:creationId xmlns:p14="http://schemas.microsoft.com/office/powerpoint/2010/main" val="3424443170"/>
      </p:ext>
    </p:extLst>
  </p:cSld>
  <p:clrMapOvr>
    <a:masterClrMapping/>
  </p:clrMapOvr>
</p:sldLayout>
</file>

<file path=ppt/slideLayouts/slideLayout14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CD03EA6F-09DB-443B-B17A-76613FDF79B8}" type="datetimeFigureOut">
              <a:rPr lang="en-US" smtClean="0"/>
              <a:pPr/>
              <a:t>3/1/2023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53BA949-CD2C-4590-B090-BB94B8C913C7}" type="slidenum">
              <a:rPr lang="en-US" smtClean="0"/>
              <a:pPr/>
              <a:t>‹#›</a:t>
            </a:fld>
            <a:endParaRPr lang="en-US"/>
          </a:p>
        </p:txBody>
      </p:sp>
    </p:spTree>
    <p:extLst>
      <p:ext uri="{BB962C8B-B14F-4D97-AF65-F5344CB8AC3E}">
        <p14:creationId xmlns:p14="http://schemas.microsoft.com/office/powerpoint/2010/main" val="370744919"/>
      </p:ext>
    </p:extLst>
  </p:cSld>
  <p:clrMapOvr>
    <a:masterClrMapping/>
  </p:clrMapOvr>
</p:sldLayout>
</file>

<file path=ppt/slideLayouts/slideLayout14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CD03EA6F-09DB-443B-B17A-76613FDF79B8}" type="datetimeFigureOut">
              <a:rPr lang="en-US" smtClean="0"/>
              <a:pPr/>
              <a:t>3/1/2023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53BA949-CD2C-4590-B090-BB94B8C913C7}" type="slidenum">
              <a:rPr lang="en-US" smtClean="0"/>
              <a:pPr/>
              <a:t>‹#›</a:t>
            </a:fld>
            <a:endParaRPr lang="en-US"/>
          </a:p>
        </p:txBody>
      </p:sp>
    </p:spTree>
    <p:extLst>
      <p:ext uri="{BB962C8B-B14F-4D97-AF65-F5344CB8AC3E}">
        <p14:creationId xmlns:p14="http://schemas.microsoft.com/office/powerpoint/2010/main" val="595010913"/>
      </p:ext>
    </p:extLst>
  </p:cSld>
  <p:clrMapOvr>
    <a:masterClrMapping/>
  </p:clrMapOvr>
</p:sldLayout>
</file>

<file path=ppt/slideLayouts/slideLayout14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D03EA6F-09DB-443B-B17A-76613FDF79B8}" type="datetimeFigureOut">
              <a:rPr lang="en-US" smtClean="0"/>
              <a:pPr/>
              <a:t>3/1/2023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53BA949-CD2C-4590-B090-BB94B8C913C7}" type="slidenum">
              <a:rPr lang="en-US" smtClean="0"/>
              <a:pPr/>
              <a:t>‹#›</a:t>
            </a:fld>
            <a:endParaRPr lang="en-US"/>
          </a:p>
        </p:txBody>
      </p:sp>
    </p:spTree>
    <p:extLst>
      <p:ext uri="{BB962C8B-B14F-4D97-AF65-F5344CB8AC3E}">
        <p14:creationId xmlns:p14="http://schemas.microsoft.com/office/powerpoint/2010/main" val="2641900956"/>
      </p:ext>
    </p:extLst>
  </p:cSld>
  <p:clrMapOvr>
    <a:masterClrMapping/>
  </p:clrMapOvr>
</p:sldLayout>
</file>

<file path=ppt/slideLayouts/slideLayout14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D03EA6F-09DB-443B-B17A-76613FDF79B8}" type="datetimeFigureOut">
              <a:rPr lang="en-US" smtClean="0"/>
              <a:pPr/>
              <a:t>3/1/2023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53BA949-CD2C-4590-B090-BB94B8C913C7}" type="slidenum">
              <a:rPr lang="en-US" smtClean="0"/>
              <a:pPr/>
              <a:t>‹#›</a:t>
            </a:fld>
            <a:endParaRPr lang="en-US"/>
          </a:p>
        </p:txBody>
      </p:sp>
    </p:spTree>
    <p:extLst>
      <p:ext uri="{BB962C8B-B14F-4D97-AF65-F5344CB8AC3E}">
        <p14:creationId xmlns:p14="http://schemas.microsoft.com/office/powerpoint/2010/main" val="3294778282"/>
      </p:ext>
    </p:extLst>
  </p:cSld>
  <p:clrMapOvr>
    <a:masterClrMapping/>
  </p:clrMapOvr>
</p:sldLayout>
</file>

<file path=ppt/slideLayouts/slideLayout148.xml><?xml version="1.0" encoding="utf-8"?>
<p:sldLayout xmlns:a="http://schemas.openxmlformats.org/drawingml/2006/main" xmlns:r="http://schemas.openxmlformats.org/officeDocument/2006/relationships" xmlns:p="http://schemas.openxmlformats.org/presentationml/2006/main" showMasterSp="0" userDrawn="1">
  <p:cSld name="Blank2">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D4978A8B-3E39-4A2D-892C-1FF9340F539A}"/>
              </a:ext>
            </a:extLst>
          </p:cNvPr>
          <p:cNvPicPr>
            <a:picLocks noChangeAspect="1"/>
          </p:cNvPicPr>
          <p:nvPr userDrawn="1"/>
        </p:nvPicPr>
        <p:blipFill>
          <a:blip r:embed="rId2" cstate="print">
            <a:extLst>
              <a:ext uri="{28A0092B-C50C-407E-A947-70E740481C1C}">
                <a14:useLocalDpi xmlns:a14="http://schemas.microsoft.com/office/drawing/2010/main" val="0"/>
              </a:ext>
            </a:extLst>
          </a:blip>
          <a:srcRect/>
          <a:stretch/>
        </p:blipFill>
        <p:spPr>
          <a:xfrm>
            <a:off x="11310146" y="5894314"/>
            <a:ext cx="462756" cy="598565"/>
          </a:xfrm>
          <a:prstGeom prst="rect">
            <a:avLst/>
          </a:prstGeom>
        </p:spPr>
      </p:pic>
    </p:spTree>
    <p:extLst>
      <p:ext uri="{BB962C8B-B14F-4D97-AF65-F5344CB8AC3E}">
        <p14:creationId xmlns:p14="http://schemas.microsoft.com/office/powerpoint/2010/main" val="373375610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8" name="Picture 2"/>
          <p:cNvPicPr>
            <a:picLocks noChangeAspect="1" noChangeArrowheads="1"/>
          </p:cNvPicPr>
          <p:nvPr userDrawn="1"/>
        </p:nvPicPr>
        <p:blipFill rotWithShape="1">
          <a:blip r:embed="rId2">
            <a:extLst>
              <a:ext uri="{28A0092B-C50C-407E-A947-70E740481C1C}">
                <a14:useLocalDpi xmlns:a14="http://schemas.microsoft.com/office/drawing/2010/main" val="0"/>
              </a:ext>
            </a:extLst>
          </a:blip>
          <a:srcRect l="15728" r="26935" b="47056"/>
          <a:stretch/>
        </p:blipFill>
        <p:spPr bwMode="auto">
          <a:xfrm>
            <a:off x="-1" y="873715"/>
            <a:ext cx="12192001" cy="59842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 name="Picture 9"/>
          <p:cNvPicPr>
            <a:picLocks noChangeAspect="1"/>
          </p:cNvPicPr>
          <p:nvPr userDrawn="1"/>
        </p:nvPicPr>
        <p:blipFill>
          <a:blip r:embed="rId3" cstate="print">
            <a:extLst>
              <a:ext uri="{BEBA8EAE-BF5A-486C-A8C5-ECC9F3942E4B}">
                <a14:imgProps xmlns:a14="http://schemas.microsoft.com/office/drawing/2010/main">
                  <a14:imgLayer r:embed="rId4">
                    <a14:imgEffect>
                      <a14:backgroundRemoval t="0" b="100000" l="0" r="100000">
                        <a14:foregroundMark x1="22333" y1="7000" x2="22333" y2="7000"/>
                        <a14:foregroundMark x1="48000" y1="8333" x2="48000" y2="8333"/>
                        <a14:foregroundMark x1="45333" y1="9000" x2="45333" y2="9000"/>
                        <a14:foregroundMark x1="71667" y1="6333" x2="71667" y2="6333"/>
                        <a14:foregroundMark x1="38000" y1="31333" x2="38000" y2="31333"/>
                      </a14:backgroundRemoval>
                    </a14:imgEffect>
                  </a14:imgLayer>
                </a14:imgProps>
              </a:ext>
              <a:ext uri="{28A0092B-C50C-407E-A947-70E740481C1C}">
                <a14:useLocalDpi xmlns:a14="http://schemas.microsoft.com/office/drawing/2010/main" val="0"/>
              </a:ext>
            </a:extLst>
          </a:blip>
          <a:stretch>
            <a:fillRect/>
          </a:stretch>
        </p:blipFill>
        <p:spPr>
          <a:xfrm>
            <a:off x="600632" y="755274"/>
            <a:ext cx="1634568" cy="1225926"/>
          </a:xfrm>
          <a:prstGeom prst="rect">
            <a:avLst/>
          </a:prstGeom>
        </p:spPr>
      </p:pic>
      <p:sp>
        <p:nvSpPr>
          <p:cNvPr id="17" name="Text Placeholder 16"/>
          <p:cNvSpPr>
            <a:spLocks noGrp="1"/>
          </p:cNvSpPr>
          <p:nvPr>
            <p:ph type="body" sz="quarter" idx="10" hasCustomPrompt="1"/>
          </p:nvPr>
        </p:nvSpPr>
        <p:spPr>
          <a:xfrm>
            <a:off x="711200" y="2195286"/>
            <a:ext cx="10363200" cy="1081314"/>
          </a:xfrm>
        </p:spPr>
        <p:txBody>
          <a:bodyPr/>
          <a:lstStyle>
            <a:lvl1pPr marL="0" indent="0">
              <a:buNone/>
              <a:defRPr sz="6000" i="1"/>
            </a:lvl1pPr>
            <a:lvl2pPr marL="457200" indent="0">
              <a:buNone/>
              <a:defRPr i="1"/>
            </a:lvl2pPr>
            <a:lvl3pPr marL="914400" indent="0">
              <a:buNone/>
              <a:defRPr i="1"/>
            </a:lvl3pPr>
            <a:lvl4pPr marL="1371600" indent="0">
              <a:buNone/>
              <a:defRPr i="1"/>
            </a:lvl4pPr>
            <a:lvl5pPr marL="1828800" indent="0">
              <a:buNone/>
              <a:defRPr i="1"/>
            </a:lvl5pPr>
          </a:lstStyle>
          <a:p>
            <a:pPr lvl="0"/>
            <a:r>
              <a:rPr lang="en-US" dirty="0"/>
              <a:t>Presentation Title</a:t>
            </a:r>
          </a:p>
        </p:txBody>
      </p:sp>
      <p:sp>
        <p:nvSpPr>
          <p:cNvPr id="19" name="Text Placeholder 18"/>
          <p:cNvSpPr>
            <a:spLocks noGrp="1"/>
          </p:cNvSpPr>
          <p:nvPr>
            <p:ph type="body" sz="quarter" idx="11" hasCustomPrompt="1"/>
          </p:nvPr>
        </p:nvSpPr>
        <p:spPr>
          <a:xfrm>
            <a:off x="711200" y="3276600"/>
            <a:ext cx="10363200" cy="1143000"/>
          </a:xfrm>
        </p:spPr>
        <p:txBody>
          <a:bodyPr/>
          <a:lstStyle>
            <a:lvl1pPr marL="0" indent="0">
              <a:buNone/>
              <a:defRPr sz="4000" i="1"/>
            </a:lvl1pPr>
            <a:lvl2pPr marL="457200" indent="0">
              <a:buNone/>
              <a:defRPr sz="4800" i="1"/>
            </a:lvl2pPr>
            <a:lvl3pPr marL="914400" indent="0">
              <a:buNone/>
              <a:defRPr sz="4800" i="1"/>
            </a:lvl3pPr>
            <a:lvl4pPr marL="1371600" indent="0">
              <a:buNone/>
              <a:defRPr sz="4800" i="1"/>
            </a:lvl4pPr>
            <a:lvl5pPr marL="1828800" indent="0">
              <a:buNone/>
              <a:defRPr sz="4800" i="1"/>
            </a:lvl5pPr>
          </a:lstStyle>
          <a:p>
            <a:pPr lvl="0"/>
            <a:r>
              <a:rPr lang="en-US" dirty="0"/>
              <a:t>Presentation Subtitle</a:t>
            </a:r>
            <a:endParaRPr lang="en-CA" dirty="0"/>
          </a:p>
        </p:txBody>
      </p:sp>
      <p:sp>
        <p:nvSpPr>
          <p:cNvPr id="21" name="Text Placeholder 20"/>
          <p:cNvSpPr>
            <a:spLocks noGrp="1"/>
          </p:cNvSpPr>
          <p:nvPr>
            <p:ph type="body" sz="quarter" idx="12" hasCustomPrompt="1"/>
          </p:nvPr>
        </p:nvSpPr>
        <p:spPr>
          <a:xfrm>
            <a:off x="711200" y="4648200"/>
            <a:ext cx="10363200" cy="1219200"/>
          </a:xfrm>
          <a:prstGeom prst="round2DiagRect">
            <a:avLst/>
          </a:prstGeom>
          <a:solidFill>
            <a:srgbClr val="FFFFFF">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marL="0" indent="0">
              <a:buNone/>
              <a:defRPr lang="en-US" sz="2000" i="1" smtClean="0">
                <a:solidFill>
                  <a:srgbClr val="373321"/>
                </a:solidFill>
                <a:latin typeface="+mj-lt"/>
              </a:defRPr>
            </a:lvl1pPr>
            <a:lvl2pPr marL="171450" indent="0">
              <a:buNone/>
              <a:defRPr lang="en-US" smtClean="0">
                <a:solidFill>
                  <a:schemeClr val="lt1"/>
                </a:solidFill>
                <a:latin typeface="+mn-lt"/>
              </a:defRPr>
            </a:lvl2pPr>
            <a:lvl3pPr marL="685800" indent="0">
              <a:buNone/>
              <a:defRPr lang="en-US" smtClean="0">
                <a:solidFill>
                  <a:schemeClr val="lt1"/>
                </a:solidFill>
                <a:latin typeface="+mn-lt"/>
              </a:defRPr>
            </a:lvl3pPr>
            <a:lvl4pPr marL="1143000" indent="0">
              <a:buNone/>
              <a:defRPr lang="en-US" smtClean="0">
                <a:solidFill>
                  <a:schemeClr val="lt1"/>
                </a:solidFill>
                <a:latin typeface="+mn-lt"/>
              </a:defRPr>
            </a:lvl4pPr>
            <a:lvl5pPr marL="1600200" indent="0">
              <a:buNone/>
              <a:defRPr lang="en-CA">
                <a:solidFill>
                  <a:schemeClr val="lt1"/>
                </a:solidFill>
                <a:latin typeface="+mn-lt"/>
              </a:defRPr>
            </a:lvl5pPr>
          </a:lstStyle>
          <a:p>
            <a:pPr lvl="0">
              <a:spcBef>
                <a:spcPct val="0"/>
              </a:spcBef>
            </a:pPr>
            <a:r>
              <a:rPr lang="en-US" dirty="0"/>
              <a:t>Presenter Name</a:t>
            </a:r>
          </a:p>
          <a:p>
            <a:pPr lvl="0">
              <a:spcBef>
                <a:spcPct val="0"/>
              </a:spcBef>
            </a:pPr>
            <a:r>
              <a:rPr lang="en-US" dirty="0"/>
              <a:t>Title</a:t>
            </a:r>
            <a:endParaRPr lang="en-CA" dirty="0"/>
          </a:p>
        </p:txBody>
      </p:sp>
    </p:spTree>
    <p:extLst>
      <p:ext uri="{BB962C8B-B14F-4D97-AF65-F5344CB8AC3E}">
        <p14:creationId xmlns:p14="http://schemas.microsoft.com/office/powerpoint/2010/main" val="191974383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Blank Colour Background">
    <p:spTree>
      <p:nvGrpSpPr>
        <p:cNvPr id="1" name=""/>
        <p:cNvGrpSpPr/>
        <p:nvPr/>
      </p:nvGrpSpPr>
      <p:grpSpPr>
        <a:xfrm>
          <a:off x="0" y="0"/>
          <a:ext cx="0" cy="0"/>
          <a:chOff x="0" y="0"/>
          <a:chExt cx="0" cy="0"/>
        </a:xfrm>
      </p:grpSpPr>
      <p:pic>
        <p:nvPicPr>
          <p:cNvPr id="6" name="Picture 2"/>
          <p:cNvPicPr>
            <a:picLocks noChangeAspect="1" noChangeArrowheads="1"/>
          </p:cNvPicPr>
          <p:nvPr userDrawn="1"/>
        </p:nvPicPr>
        <p:blipFill rotWithShape="1">
          <a:blip r:embed="rId2">
            <a:extLst>
              <a:ext uri="{28A0092B-C50C-407E-A947-70E740481C1C}">
                <a14:useLocalDpi xmlns:a14="http://schemas.microsoft.com/office/drawing/2010/main" val="0"/>
              </a:ext>
            </a:extLst>
          </a:blip>
          <a:srcRect l="16580" t="19954" r="25889" b="18472"/>
          <a:stretch/>
        </p:blipFill>
        <p:spPr bwMode="auto">
          <a:xfrm>
            <a:off x="0" y="0"/>
            <a:ext cx="12192000"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33532403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3_Section Header">
    <p:spTree>
      <p:nvGrpSpPr>
        <p:cNvPr id="1" name=""/>
        <p:cNvGrpSpPr/>
        <p:nvPr/>
      </p:nvGrpSpPr>
      <p:grpSpPr>
        <a:xfrm>
          <a:off x="0" y="0"/>
          <a:ext cx="0" cy="0"/>
          <a:chOff x="0" y="0"/>
          <a:chExt cx="0" cy="0"/>
        </a:xfrm>
      </p:grpSpPr>
      <p:pic>
        <p:nvPicPr>
          <p:cNvPr id="6" name="Picture 2"/>
          <p:cNvPicPr>
            <a:picLocks noChangeAspect="1" noChangeArrowheads="1"/>
          </p:cNvPicPr>
          <p:nvPr userDrawn="1"/>
        </p:nvPicPr>
        <p:blipFill rotWithShape="1">
          <a:blip r:embed="rId2">
            <a:extLst>
              <a:ext uri="{28A0092B-C50C-407E-A947-70E740481C1C}">
                <a14:useLocalDpi xmlns:a14="http://schemas.microsoft.com/office/drawing/2010/main" val="0"/>
              </a:ext>
            </a:extLst>
          </a:blip>
          <a:srcRect l="16580" t="19954" r="25889" b="18472"/>
          <a:stretch/>
        </p:blipFill>
        <p:spPr bwMode="auto">
          <a:xfrm>
            <a:off x="0" y="0"/>
            <a:ext cx="12192000"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2954419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itle and Content Left + Logo">
    <p:spTree>
      <p:nvGrpSpPr>
        <p:cNvPr id="1" name=""/>
        <p:cNvGrpSpPr/>
        <p:nvPr/>
      </p:nvGrpSpPr>
      <p:grpSpPr>
        <a:xfrm>
          <a:off x="0" y="0"/>
          <a:ext cx="0" cy="0"/>
          <a:chOff x="0" y="0"/>
          <a:chExt cx="0" cy="0"/>
        </a:xfrm>
      </p:grpSpPr>
      <p:pic>
        <p:nvPicPr>
          <p:cNvPr id="9" name="Picture 2"/>
          <p:cNvPicPr>
            <a:picLocks noChangeAspect="1" noChangeArrowheads="1"/>
          </p:cNvPicPr>
          <p:nvPr userDrawn="1"/>
        </p:nvPicPr>
        <p:blipFill rotWithShape="1">
          <a:blip r:embed="rId2">
            <a:extLst>
              <a:ext uri="{28A0092B-C50C-407E-A947-70E740481C1C}">
                <a14:useLocalDpi xmlns:a14="http://schemas.microsoft.com/office/drawing/2010/main" val="0"/>
              </a:ext>
            </a:extLst>
          </a:blip>
          <a:srcRect l="15728" r="26935" b="47056"/>
          <a:stretch/>
        </p:blipFill>
        <p:spPr bwMode="auto">
          <a:xfrm>
            <a:off x="-1" y="873715"/>
            <a:ext cx="12192001" cy="59842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Content Placeholder 2"/>
          <p:cNvSpPr>
            <a:spLocks noGrp="1"/>
          </p:cNvSpPr>
          <p:nvPr>
            <p:ph idx="1"/>
          </p:nvPr>
        </p:nvSpPr>
        <p:spPr>
          <a:xfrm>
            <a:off x="406400" y="1600200"/>
            <a:ext cx="11176000" cy="4572000"/>
          </a:xfrm>
          <a:prstGeom prst="rect">
            <a:avLst/>
          </a:prstGeom>
          <a:solidFill>
            <a:srgbClr val="FFFFFF">
              <a:alpha val="69804"/>
            </a:srgbClr>
          </a:solidFill>
        </p:spPr>
        <p:txBody>
          <a:bodyPr tIns="182880" bIns="182880"/>
          <a:lstStyle>
            <a:lvl1pPr>
              <a:defRPr>
                <a:solidFill>
                  <a:schemeClr val="accent1">
                    <a:lumMod val="50000"/>
                  </a:schemeClr>
                </a:solidFill>
                <a:latin typeface="+mj-lt"/>
              </a:defRPr>
            </a:lvl1pPr>
            <a:lvl2pPr>
              <a:defRPr>
                <a:solidFill>
                  <a:schemeClr val="accent1">
                    <a:lumMod val="50000"/>
                  </a:schemeClr>
                </a:solidFill>
                <a:latin typeface="+mj-lt"/>
              </a:defRPr>
            </a:lvl2pPr>
            <a:lvl3pPr>
              <a:defRPr>
                <a:solidFill>
                  <a:schemeClr val="accent1">
                    <a:lumMod val="50000"/>
                  </a:schemeClr>
                </a:solidFill>
                <a:latin typeface="+mj-lt"/>
              </a:defRPr>
            </a:lvl3pPr>
            <a:lvl4pPr>
              <a:defRPr>
                <a:solidFill>
                  <a:schemeClr val="accent1">
                    <a:lumMod val="50000"/>
                  </a:schemeClr>
                </a:solidFill>
                <a:latin typeface="+mj-lt"/>
              </a:defRPr>
            </a:lvl4pPr>
            <a:lvl5pPr>
              <a:defRPr>
                <a:solidFill>
                  <a:schemeClr val="accent1">
                    <a:lumMod val="50000"/>
                  </a:schemeClr>
                </a:solidFill>
                <a:latin typeface="+mj-lt"/>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a:xfrm>
            <a:off x="609600" y="6416676"/>
            <a:ext cx="2844800" cy="365125"/>
          </a:xfrm>
          <a:prstGeom prst="rect">
            <a:avLst/>
          </a:prstGeom>
        </p:spPr>
        <p:txBody>
          <a:bodyPr/>
          <a:lstStyle>
            <a:lvl1pPr fontAlgn="auto">
              <a:spcBef>
                <a:spcPts val="0"/>
              </a:spcBef>
              <a:spcAft>
                <a:spcPts val="0"/>
              </a:spcAft>
              <a:defRPr>
                <a:latin typeface="+mn-lt"/>
              </a:defRPr>
            </a:lvl1pPr>
          </a:lstStyle>
          <a:p>
            <a:pPr>
              <a:defRPr/>
            </a:pPr>
            <a:fld id="{F9AA857C-7821-4C5A-ACED-61546AC1B345}" type="datetimeFigureOut">
              <a:rPr lang="en-US"/>
              <a:pPr>
                <a:defRPr/>
              </a:pPr>
              <a:t>3/1/2023</a:t>
            </a:fld>
            <a:endParaRPr lang="en-US"/>
          </a:p>
        </p:txBody>
      </p:sp>
      <p:sp>
        <p:nvSpPr>
          <p:cNvPr id="5" name="Footer Placeholder 4"/>
          <p:cNvSpPr>
            <a:spLocks noGrp="1"/>
          </p:cNvSpPr>
          <p:nvPr>
            <p:ph type="ftr" sz="quarter" idx="11"/>
          </p:nvPr>
        </p:nvSpPr>
        <p:spPr>
          <a:xfrm>
            <a:off x="4165600" y="6416676"/>
            <a:ext cx="3860800" cy="365125"/>
          </a:xfrm>
          <a:prstGeom prst="rect">
            <a:avLst/>
          </a:prstGeom>
        </p:spPr>
        <p:txBody>
          <a:bodyPr/>
          <a:lstStyle>
            <a:lvl1pPr fontAlgn="auto">
              <a:spcBef>
                <a:spcPts val="0"/>
              </a:spcBef>
              <a:spcAft>
                <a:spcPts val="0"/>
              </a:spcAft>
              <a:defRPr>
                <a:latin typeface="+mn-lt"/>
              </a:defRPr>
            </a:lvl1pPr>
          </a:lstStyle>
          <a:p>
            <a:pPr>
              <a:defRPr/>
            </a:pPr>
            <a:endParaRPr lang="en-US"/>
          </a:p>
        </p:txBody>
      </p:sp>
      <p:sp>
        <p:nvSpPr>
          <p:cNvPr id="6" name="Slide Number Placeholder 5"/>
          <p:cNvSpPr>
            <a:spLocks noGrp="1"/>
          </p:cNvSpPr>
          <p:nvPr>
            <p:ph type="sldNum" sz="quarter" idx="12"/>
          </p:nvPr>
        </p:nvSpPr>
        <p:spPr>
          <a:xfrm>
            <a:off x="8737600" y="6416676"/>
            <a:ext cx="2844800" cy="365125"/>
          </a:xfrm>
          <a:prstGeom prst="rect">
            <a:avLst/>
          </a:prstGeom>
        </p:spPr>
        <p:txBody>
          <a:bodyPr/>
          <a:lstStyle>
            <a:lvl1pPr fontAlgn="auto">
              <a:spcBef>
                <a:spcPts val="0"/>
              </a:spcBef>
              <a:spcAft>
                <a:spcPts val="0"/>
              </a:spcAft>
              <a:defRPr>
                <a:latin typeface="+mn-lt"/>
              </a:defRPr>
            </a:lvl1pPr>
          </a:lstStyle>
          <a:p>
            <a:pPr>
              <a:defRPr/>
            </a:pPr>
            <a:fld id="{75BA1E63-C882-434F-9AB5-76AD3CB6F194}" type="slidenum">
              <a:rPr lang="en-US"/>
              <a:pPr>
                <a:defRPr/>
              </a:pPr>
              <a:t>‹#›</a:t>
            </a:fld>
            <a:endParaRPr lang="en-US"/>
          </a:p>
        </p:txBody>
      </p:sp>
      <p:sp>
        <p:nvSpPr>
          <p:cNvPr id="19" name="Title 1"/>
          <p:cNvSpPr>
            <a:spLocks noGrp="1"/>
          </p:cNvSpPr>
          <p:nvPr>
            <p:ph type="title"/>
          </p:nvPr>
        </p:nvSpPr>
        <p:spPr>
          <a:xfrm>
            <a:off x="406400" y="168166"/>
            <a:ext cx="11176000" cy="1265238"/>
          </a:xfrm>
        </p:spPr>
        <p:txBody>
          <a:bodyPr anchor="ctr"/>
          <a:lstStyle>
            <a:lvl1pPr>
              <a:defRPr sz="4800" i="1"/>
            </a:lvl1pPr>
          </a:lstStyle>
          <a:p>
            <a:r>
              <a:rPr lang="en-US" dirty="0"/>
              <a:t>Click to edit Master title style</a:t>
            </a:r>
          </a:p>
        </p:txBody>
      </p:sp>
      <p:pic>
        <p:nvPicPr>
          <p:cNvPr id="2" name="Picture 1">
            <a:extLst>
              <a:ext uri="{FF2B5EF4-FFF2-40B4-BE49-F238E27FC236}">
                <a16:creationId xmlns:a16="http://schemas.microsoft.com/office/drawing/2014/main" id="{414C778B-0886-8169-FCFA-260E70869D65}"/>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1315828" y="6150768"/>
            <a:ext cx="394639" cy="505564"/>
          </a:xfrm>
          <a:prstGeom prst="rect">
            <a:avLst/>
          </a:prstGeom>
        </p:spPr>
      </p:pic>
    </p:spTree>
    <p:extLst>
      <p:ext uri="{BB962C8B-B14F-4D97-AF65-F5344CB8AC3E}">
        <p14:creationId xmlns:p14="http://schemas.microsoft.com/office/powerpoint/2010/main" val="20299976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Blank_Logo">
    <p:spTree>
      <p:nvGrpSpPr>
        <p:cNvPr id="1" name=""/>
        <p:cNvGrpSpPr/>
        <p:nvPr/>
      </p:nvGrpSpPr>
      <p:grpSpPr>
        <a:xfrm>
          <a:off x="0" y="0"/>
          <a:ext cx="0" cy="0"/>
          <a:chOff x="0" y="0"/>
          <a:chExt cx="0" cy="0"/>
        </a:xfrm>
      </p:grpSpPr>
      <p:sp>
        <p:nvSpPr>
          <p:cNvPr id="3" name="Content Placeholder 2"/>
          <p:cNvSpPr>
            <a:spLocks noGrp="1"/>
          </p:cNvSpPr>
          <p:nvPr>
            <p:ph idx="1"/>
          </p:nvPr>
        </p:nvSpPr>
        <p:spPr>
          <a:xfrm>
            <a:off x="406400" y="1600199"/>
            <a:ext cx="11176000" cy="4816475"/>
          </a:xfrm>
          <a:prstGeom prst="rect">
            <a:avLst/>
          </a:prstGeom>
          <a:solidFill>
            <a:srgbClr val="FFFFFF">
              <a:alpha val="69804"/>
            </a:srgbClr>
          </a:solidFill>
        </p:spPr>
        <p:txBody>
          <a:bodyPr tIns="182880" bIns="182880"/>
          <a:lstStyle>
            <a:lvl1pPr>
              <a:defRPr>
                <a:solidFill>
                  <a:schemeClr val="accent1">
                    <a:lumMod val="50000"/>
                  </a:schemeClr>
                </a:solidFill>
                <a:latin typeface="+mj-lt"/>
              </a:defRPr>
            </a:lvl1pPr>
            <a:lvl2pPr>
              <a:defRPr>
                <a:solidFill>
                  <a:schemeClr val="accent1">
                    <a:lumMod val="50000"/>
                  </a:schemeClr>
                </a:solidFill>
                <a:latin typeface="+mj-lt"/>
              </a:defRPr>
            </a:lvl2pPr>
            <a:lvl3pPr>
              <a:defRPr>
                <a:solidFill>
                  <a:schemeClr val="accent1">
                    <a:lumMod val="50000"/>
                  </a:schemeClr>
                </a:solidFill>
                <a:latin typeface="+mj-lt"/>
              </a:defRPr>
            </a:lvl3pPr>
            <a:lvl4pPr>
              <a:defRPr>
                <a:solidFill>
                  <a:schemeClr val="accent1">
                    <a:lumMod val="50000"/>
                  </a:schemeClr>
                </a:solidFill>
                <a:latin typeface="+mj-lt"/>
              </a:defRPr>
            </a:lvl4pPr>
            <a:lvl5pPr>
              <a:defRPr>
                <a:solidFill>
                  <a:schemeClr val="accent1">
                    <a:lumMod val="50000"/>
                  </a:schemeClr>
                </a:solidFill>
                <a:latin typeface="+mj-lt"/>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a:xfrm>
            <a:off x="609600" y="6416676"/>
            <a:ext cx="2844800" cy="365125"/>
          </a:xfrm>
          <a:prstGeom prst="rect">
            <a:avLst/>
          </a:prstGeom>
        </p:spPr>
        <p:txBody>
          <a:bodyPr/>
          <a:lstStyle>
            <a:lvl1pPr fontAlgn="auto">
              <a:spcBef>
                <a:spcPts val="0"/>
              </a:spcBef>
              <a:spcAft>
                <a:spcPts val="0"/>
              </a:spcAft>
              <a:defRPr>
                <a:latin typeface="+mn-lt"/>
              </a:defRPr>
            </a:lvl1pPr>
          </a:lstStyle>
          <a:p>
            <a:pPr>
              <a:defRPr/>
            </a:pPr>
            <a:fld id="{F9AA857C-7821-4C5A-ACED-61546AC1B345}" type="datetimeFigureOut">
              <a:rPr lang="en-US"/>
              <a:pPr>
                <a:defRPr/>
              </a:pPr>
              <a:t>3/1/2023</a:t>
            </a:fld>
            <a:endParaRPr lang="en-US"/>
          </a:p>
        </p:txBody>
      </p:sp>
      <p:sp>
        <p:nvSpPr>
          <p:cNvPr id="5" name="Footer Placeholder 4"/>
          <p:cNvSpPr>
            <a:spLocks noGrp="1"/>
          </p:cNvSpPr>
          <p:nvPr>
            <p:ph type="ftr" sz="quarter" idx="11"/>
          </p:nvPr>
        </p:nvSpPr>
        <p:spPr>
          <a:xfrm>
            <a:off x="4165600" y="6416676"/>
            <a:ext cx="3860800" cy="365125"/>
          </a:xfrm>
          <a:prstGeom prst="rect">
            <a:avLst/>
          </a:prstGeom>
        </p:spPr>
        <p:txBody>
          <a:bodyPr/>
          <a:lstStyle>
            <a:lvl1pPr fontAlgn="auto">
              <a:spcBef>
                <a:spcPts val="0"/>
              </a:spcBef>
              <a:spcAft>
                <a:spcPts val="0"/>
              </a:spcAft>
              <a:defRPr>
                <a:latin typeface="+mn-lt"/>
              </a:defRPr>
            </a:lvl1pPr>
          </a:lstStyle>
          <a:p>
            <a:pPr>
              <a:defRPr/>
            </a:pPr>
            <a:endParaRPr lang="en-US"/>
          </a:p>
        </p:txBody>
      </p:sp>
      <p:sp>
        <p:nvSpPr>
          <p:cNvPr id="6" name="Slide Number Placeholder 5"/>
          <p:cNvSpPr>
            <a:spLocks noGrp="1"/>
          </p:cNvSpPr>
          <p:nvPr>
            <p:ph type="sldNum" sz="quarter" idx="12"/>
          </p:nvPr>
        </p:nvSpPr>
        <p:spPr>
          <a:xfrm>
            <a:off x="8737600" y="6416676"/>
            <a:ext cx="2844800" cy="365125"/>
          </a:xfrm>
          <a:prstGeom prst="rect">
            <a:avLst/>
          </a:prstGeom>
        </p:spPr>
        <p:txBody>
          <a:bodyPr/>
          <a:lstStyle>
            <a:lvl1pPr fontAlgn="auto">
              <a:spcBef>
                <a:spcPts val="0"/>
              </a:spcBef>
              <a:spcAft>
                <a:spcPts val="0"/>
              </a:spcAft>
              <a:defRPr>
                <a:latin typeface="+mn-lt"/>
              </a:defRPr>
            </a:lvl1pPr>
          </a:lstStyle>
          <a:p>
            <a:pPr>
              <a:defRPr/>
            </a:pPr>
            <a:fld id="{75BA1E63-C882-434F-9AB5-76AD3CB6F194}" type="slidenum">
              <a:rPr lang="en-US"/>
              <a:pPr>
                <a:defRPr/>
              </a:pPr>
              <a:t>‹#›</a:t>
            </a:fld>
            <a:endParaRPr lang="en-US"/>
          </a:p>
        </p:txBody>
      </p:sp>
      <p:sp>
        <p:nvSpPr>
          <p:cNvPr id="19" name="Title 1"/>
          <p:cNvSpPr>
            <a:spLocks noGrp="1"/>
          </p:cNvSpPr>
          <p:nvPr>
            <p:ph type="title"/>
          </p:nvPr>
        </p:nvSpPr>
        <p:spPr>
          <a:xfrm>
            <a:off x="406400" y="168166"/>
            <a:ext cx="11176000" cy="1265238"/>
          </a:xfrm>
        </p:spPr>
        <p:txBody>
          <a:bodyPr anchor="ctr"/>
          <a:lstStyle>
            <a:lvl1pPr>
              <a:defRPr sz="4800" i="1"/>
            </a:lvl1pPr>
          </a:lstStyle>
          <a:p>
            <a:r>
              <a:rPr lang="en-US" dirty="0"/>
              <a:t>Click to edit Master title style</a:t>
            </a:r>
          </a:p>
        </p:txBody>
      </p:sp>
    </p:spTree>
    <p:extLst>
      <p:ext uri="{BB962C8B-B14F-4D97-AF65-F5344CB8AC3E}">
        <p14:creationId xmlns:p14="http://schemas.microsoft.com/office/powerpoint/2010/main" val="237293895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798B13-3B32-4354-B2B5-3165F2F6E65F}"/>
              </a:ext>
            </a:extLst>
          </p:cNvPr>
          <p:cNvSpPr>
            <a:spLocks noGrp="1"/>
          </p:cNvSpPr>
          <p:nvPr>
            <p:ph type="title"/>
          </p:nvPr>
        </p:nvSpPr>
        <p:spPr>
          <a:xfrm>
            <a:off x="7873611" y="1676409"/>
            <a:ext cx="3923999" cy="2436592"/>
          </a:xfrm>
        </p:spPr>
        <p:txBody>
          <a:bodyPr lIns="0" tIns="0" rIns="0" bIns="0" anchor="b">
            <a:noAutofit/>
          </a:bodyPr>
          <a:lstStyle>
            <a:lvl1pPr>
              <a:lnSpc>
                <a:spcPct val="70000"/>
              </a:lnSpc>
              <a:defRPr sz="7200" spc="-300"/>
            </a:lvl1pPr>
          </a:lstStyle>
          <a:p>
            <a:r>
              <a:rPr lang="en-US"/>
              <a:t>Click to edit Master title style</a:t>
            </a:r>
            <a:endParaRPr lang="en-US" dirty="0"/>
          </a:p>
        </p:txBody>
      </p:sp>
      <p:sp>
        <p:nvSpPr>
          <p:cNvPr id="4" name="Text Placeholder 3">
            <a:extLst>
              <a:ext uri="{FF2B5EF4-FFF2-40B4-BE49-F238E27FC236}">
                <a16:creationId xmlns:a16="http://schemas.microsoft.com/office/drawing/2014/main" id="{16BB88CF-DF4F-4857-8602-72BCF5DDCDA1}"/>
              </a:ext>
            </a:extLst>
          </p:cNvPr>
          <p:cNvSpPr>
            <a:spLocks noGrp="1"/>
          </p:cNvSpPr>
          <p:nvPr>
            <p:ph type="body" sz="half" idx="2" hasCustomPrompt="1"/>
          </p:nvPr>
        </p:nvSpPr>
        <p:spPr>
          <a:xfrm>
            <a:off x="7873612" y="4611901"/>
            <a:ext cx="3924000" cy="684000"/>
          </a:xfrm>
        </p:spPr>
        <p:txBody>
          <a:bodyPr lIns="0" tIns="0" rIns="0" bIns="0"/>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sp>
        <p:nvSpPr>
          <p:cNvPr id="7" name="Rectangle 6">
            <a:extLst>
              <a:ext uri="{FF2B5EF4-FFF2-40B4-BE49-F238E27FC236}">
                <a16:creationId xmlns:a16="http://schemas.microsoft.com/office/drawing/2014/main" id="{F1E3214F-3A93-4A1C-920D-D86BE35A58FB}"/>
              </a:ext>
            </a:extLst>
          </p:cNvPr>
          <p:cNvSpPr/>
          <p:nvPr userDrawn="1"/>
        </p:nvSpPr>
        <p:spPr>
          <a:xfrm>
            <a:off x="0" y="1"/>
            <a:ext cx="7512000" cy="6721472"/>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Slide Number Placeholder 2">
            <a:extLst>
              <a:ext uri="{FF2B5EF4-FFF2-40B4-BE49-F238E27FC236}">
                <a16:creationId xmlns:a16="http://schemas.microsoft.com/office/drawing/2014/main" id="{213E97E5-C83B-444A-8C07-35D699E7C342}"/>
              </a:ext>
            </a:extLst>
          </p:cNvPr>
          <p:cNvSpPr>
            <a:spLocks noGrp="1"/>
          </p:cNvSpPr>
          <p:nvPr>
            <p:ph type="sldNum" sz="quarter" idx="10"/>
          </p:nvPr>
        </p:nvSpPr>
        <p:spPr/>
        <p:txBody>
          <a:bodyPr/>
          <a:lstStyle/>
          <a:p>
            <a:r>
              <a:rPr lang="en-US" dirty="0"/>
              <a:t>PAGE </a:t>
            </a:r>
            <a:fld id="{4A9B5881-4007-4345-955A-79C2656F0C49}" type="slidenum">
              <a:rPr lang="en-US" smtClean="0"/>
              <a:pPr/>
              <a:t>‹#›</a:t>
            </a:fld>
            <a:endParaRPr lang="en-US" dirty="0"/>
          </a:p>
        </p:txBody>
      </p:sp>
      <p:sp>
        <p:nvSpPr>
          <p:cNvPr id="8" name="Picture Placeholder 2">
            <a:extLst>
              <a:ext uri="{FF2B5EF4-FFF2-40B4-BE49-F238E27FC236}">
                <a16:creationId xmlns:a16="http://schemas.microsoft.com/office/drawing/2014/main" id="{2641ECAC-0557-4843-8433-067E4414E2F5}"/>
              </a:ext>
            </a:extLst>
          </p:cNvPr>
          <p:cNvSpPr>
            <a:spLocks noGrp="1"/>
          </p:cNvSpPr>
          <p:nvPr>
            <p:ph type="pic" idx="1" hasCustomPrompt="1"/>
          </p:nvPr>
        </p:nvSpPr>
        <p:spPr>
          <a:xfrm>
            <a:off x="-1" y="0"/>
            <a:ext cx="7512001" cy="6727855"/>
          </a:xfrm>
          <a:solidFill>
            <a:schemeClr val="tx1">
              <a:lumMod val="85000"/>
              <a:lumOff val="15000"/>
            </a:schemeClr>
          </a:solidFill>
        </p:spPr>
        <p:txBody>
          <a:bodyPr anchor="ctr">
            <a:normAutofit/>
          </a:bodyPr>
          <a:lstStyle>
            <a:lvl1pPr marL="0" indent="0" algn="ctr">
              <a:buNone/>
              <a:defRPr sz="1400" i="1"/>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Insert Your Picture Here</a:t>
            </a:r>
          </a:p>
        </p:txBody>
      </p:sp>
    </p:spTree>
    <p:extLst>
      <p:ext uri="{BB962C8B-B14F-4D97-AF65-F5344CB8AC3E}">
        <p14:creationId xmlns:p14="http://schemas.microsoft.com/office/powerpoint/2010/main" val="339438331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Title and Content Left No Logo">
    <p:spTree>
      <p:nvGrpSpPr>
        <p:cNvPr id="1" name=""/>
        <p:cNvGrpSpPr/>
        <p:nvPr/>
      </p:nvGrpSpPr>
      <p:grpSpPr>
        <a:xfrm>
          <a:off x="0" y="0"/>
          <a:ext cx="0" cy="0"/>
          <a:chOff x="0" y="0"/>
          <a:chExt cx="0" cy="0"/>
        </a:xfrm>
      </p:grpSpPr>
      <p:pic>
        <p:nvPicPr>
          <p:cNvPr id="9" name="Picture 2"/>
          <p:cNvPicPr>
            <a:picLocks noChangeAspect="1" noChangeArrowheads="1"/>
          </p:cNvPicPr>
          <p:nvPr userDrawn="1"/>
        </p:nvPicPr>
        <p:blipFill rotWithShape="1">
          <a:blip r:embed="rId2">
            <a:extLst>
              <a:ext uri="{28A0092B-C50C-407E-A947-70E740481C1C}">
                <a14:useLocalDpi xmlns:a14="http://schemas.microsoft.com/office/drawing/2010/main" val="0"/>
              </a:ext>
            </a:extLst>
          </a:blip>
          <a:srcRect l="15728" r="26935" b="47056"/>
          <a:stretch/>
        </p:blipFill>
        <p:spPr bwMode="auto">
          <a:xfrm>
            <a:off x="-1" y="873715"/>
            <a:ext cx="12192001" cy="59842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Content Placeholder 2"/>
          <p:cNvSpPr>
            <a:spLocks noGrp="1"/>
          </p:cNvSpPr>
          <p:nvPr>
            <p:ph idx="1"/>
          </p:nvPr>
        </p:nvSpPr>
        <p:spPr>
          <a:xfrm>
            <a:off x="406400" y="1600200"/>
            <a:ext cx="11176000" cy="4572000"/>
          </a:xfrm>
          <a:solidFill>
            <a:srgbClr val="FFFFFF">
              <a:alpha val="69804"/>
            </a:srgbClr>
          </a:solidFill>
          <a:ln w="9525">
            <a:noFill/>
            <a:miter lim="800000"/>
            <a:headEnd/>
            <a:tailEnd/>
          </a:ln>
        </p:spPr>
        <p:txBody>
          <a:bodyPr vert="horz" wrap="square" lIns="91440" tIns="182880" rIns="91440" bIns="182880" numCol="1" anchor="t" anchorCtr="0" compatLnSpc="1">
            <a:prstTxWarp prst="textNoShape">
              <a:avLst/>
            </a:prstTxWarp>
          </a:bodyPr>
          <a:lstStyle>
            <a:lvl1pPr>
              <a:defRPr lang="en-US" dirty="0" smtClean="0">
                <a:solidFill>
                  <a:schemeClr val="accent1">
                    <a:lumMod val="50000"/>
                  </a:schemeClr>
                </a:solidFill>
                <a:latin typeface="+mj-lt"/>
              </a:defRPr>
            </a:lvl1pPr>
            <a:lvl2pPr>
              <a:defRPr lang="en-US" dirty="0" smtClean="0">
                <a:solidFill>
                  <a:schemeClr val="accent1">
                    <a:lumMod val="50000"/>
                  </a:schemeClr>
                </a:solidFill>
                <a:latin typeface="+mj-lt"/>
              </a:defRPr>
            </a:lvl2pPr>
            <a:lvl3pPr>
              <a:defRPr lang="en-US" dirty="0" smtClean="0">
                <a:solidFill>
                  <a:schemeClr val="accent1">
                    <a:lumMod val="50000"/>
                  </a:schemeClr>
                </a:solidFill>
                <a:latin typeface="+mj-lt"/>
              </a:defRPr>
            </a:lvl3pPr>
            <a:lvl4pPr>
              <a:defRPr lang="en-US" dirty="0" smtClean="0">
                <a:solidFill>
                  <a:schemeClr val="accent1">
                    <a:lumMod val="50000"/>
                  </a:schemeClr>
                </a:solidFill>
                <a:latin typeface="+mj-lt"/>
              </a:defRPr>
            </a:lvl4pPr>
            <a:lvl5pPr>
              <a:defRPr lang="en-US" dirty="0">
                <a:solidFill>
                  <a:schemeClr val="accent1">
                    <a:lumMod val="50000"/>
                  </a:schemeClr>
                </a:solidFill>
                <a:latin typeface="+mj-lt"/>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a:xfrm>
            <a:off x="609600" y="6416676"/>
            <a:ext cx="2844800" cy="365125"/>
          </a:xfrm>
          <a:prstGeom prst="rect">
            <a:avLst/>
          </a:prstGeom>
        </p:spPr>
        <p:txBody>
          <a:bodyPr/>
          <a:lstStyle>
            <a:lvl1pPr fontAlgn="auto">
              <a:spcBef>
                <a:spcPts val="0"/>
              </a:spcBef>
              <a:spcAft>
                <a:spcPts val="0"/>
              </a:spcAft>
              <a:defRPr>
                <a:latin typeface="+mn-lt"/>
              </a:defRPr>
            </a:lvl1pPr>
          </a:lstStyle>
          <a:p>
            <a:pPr>
              <a:defRPr/>
            </a:pPr>
            <a:fld id="{F9AA857C-7821-4C5A-ACED-61546AC1B345}" type="datetimeFigureOut">
              <a:rPr lang="en-US"/>
              <a:pPr>
                <a:defRPr/>
              </a:pPr>
              <a:t>3/1/2023</a:t>
            </a:fld>
            <a:endParaRPr lang="en-US"/>
          </a:p>
        </p:txBody>
      </p:sp>
      <p:sp>
        <p:nvSpPr>
          <p:cNvPr id="5" name="Footer Placeholder 4"/>
          <p:cNvSpPr>
            <a:spLocks noGrp="1"/>
          </p:cNvSpPr>
          <p:nvPr>
            <p:ph type="ftr" sz="quarter" idx="11"/>
          </p:nvPr>
        </p:nvSpPr>
        <p:spPr>
          <a:xfrm>
            <a:off x="4165600" y="6416676"/>
            <a:ext cx="3860800" cy="365125"/>
          </a:xfrm>
          <a:prstGeom prst="rect">
            <a:avLst/>
          </a:prstGeom>
        </p:spPr>
        <p:txBody>
          <a:bodyPr/>
          <a:lstStyle>
            <a:lvl1pPr fontAlgn="auto">
              <a:spcBef>
                <a:spcPts val="0"/>
              </a:spcBef>
              <a:spcAft>
                <a:spcPts val="0"/>
              </a:spcAft>
              <a:defRPr>
                <a:latin typeface="+mn-lt"/>
              </a:defRPr>
            </a:lvl1pPr>
          </a:lstStyle>
          <a:p>
            <a:pPr>
              <a:defRPr/>
            </a:pPr>
            <a:endParaRPr lang="en-US"/>
          </a:p>
        </p:txBody>
      </p:sp>
      <p:sp>
        <p:nvSpPr>
          <p:cNvPr id="6" name="Slide Number Placeholder 5"/>
          <p:cNvSpPr>
            <a:spLocks noGrp="1"/>
          </p:cNvSpPr>
          <p:nvPr>
            <p:ph type="sldNum" sz="quarter" idx="12"/>
          </p:nvPr>
        </p:nvSpPr>
        <p:spPr>
          <a:xfrm>
            <a:off x="8737600" y="6416676"/>
            <a:ext cx="2844800" cy="365125"/>
          </a:xfrm>
          <a:prstGeom prst="rect">
            <a:avLst/>
          </a:prstGeom>
        </p:spPr>
        <p:txBody>
          <a:bodyPr/>
          <a:lstStyle>
            <a:lvl1pPr fontAlgn="auto">
              <a:spcBef>
                <a:spcPts val="0"/>
              </a:spcBef>
              <a:spcAft>
                <a:spcPts val="0"/>
              </a:spcAft>
              <a:defRPr>
                <a:latin typeface="+mn-lt"/>
              </a:defRPr>
            </a:lvl1pPr>
          </a:lstStyle>
          <a:p>
            <a:pPr>
              <a:defRPr/>
            </a:pPr>
            <a:fld id="{75BA1E63-C882-434F-9AB5-76AD3CB6F194}" type="slidenum">
              <a:rPr lang="en-US"/>
              <a:pPr>
                <a:defRPr/>
              </a:pPr>
              <a:t>‹#›</a:t>
            </a:fld>
            <a:endParaRPr lang="en-US"/>
          </a:p>
        </p:txBody>
      </p:sp>
      <p:sp>
        <p:nvSpPr>
          <p:cNvPr id="19" name="Title 1"/>
          <p:cNvSpPr>
            <a:spLocks noGrp="1"/>
          </p:cNvSpPr>
          <p:nvPr>
            <p:ph type="title"/>
          </p:nvPr>
        </p:nvSpPr>
        <p:spPr>
          <a:xfrm>
            <a:off x="406400" y="168166"/>
            <a:ext cx="11176000" cy="1265238"/>
          </a:xfrm>
        </p:spPr>
        <p:txBody>
          <a:bodyPr anchor="ctr"/>
          <a:lstStyle>
            <a:lvl1pPr>
              <a:defRPr sz="4800" i="1"/>
            </a:lvl1pPr>
          </a:lstStyle>
          <a:p>
            <a:r>
              <a:rPr lang="en-US" dirty="0"/>
              <a:t>Click to edit Master title style</a:t>
            </a:r>
          </a:p>
        </p:txBody>
      </p:sp>
    </p:spTree>
    <p:extLst>
      <p:ext uri="{BB962C8B-B14F-4D97-AF65-F5344CB8AC3E}">
        <p14:creationId xmlns:p14="http://schemas.microsoft.com/office/powerpoint/2010/main" val="242635619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Feature Slide">
    <p:spTree>
      <p:nvGrpSpPr>
        <p:cNvPr id="1" name=""/>
        <p:cNvGrpSpPr/>
        <p:nvPr/>
      </p:nvGrpSpPr>
      <p:grpSpPr>
        <a:xfrm>
          <a:off x="0" y="0"/>
          <a:ext cx="0" cy="0"/>
          <a:chOff x="0" y="0"/>
          <a:chExt cx="0" cy="0"/>
        </a:xfrm>
      </p:grpSpPr>
      <p:pic>
        <p:nvPicPr>
          <p:cNvPr id="10" name="Picture 2"/>
          <p:cNvPicPr>
            <a:picLocks noChangeAspect="1" noChangeArrowheads="1"/>
          </p:cNvPicPr>
          <p:nvPr userDrawn="1"/>
        </p:nvPicPr>
        <p:blipFill rotWithShape="1">
          <a:blip r:embed="rId2">
            <a:extLst>
              <a:ext uri="{28A0092B-C50C-407E-A947-70E740481C1C}">
                <a14:useLocalDpi xmlns:a14="http://schemas.microsoft.com/office/drawing/2010/main" val="0"/>
              </a:ext>
            </a:extLst>
          </a:blip>
          <a:srcRect l="24251" t="34288" r="28719" b="20525"/>
          <a:stretch/>
        </p:blipFill>
        <p:spPr bwMode="auto">
          <a:xfrm>
            <a:off x="1838477" y="1596571"/>
            <a:ext cx="9966475" cy="50328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9" name="Title 1"/>
          <p:cNvSpPr>
            <a:spLocks noGrp="1"/>
          </p:cNvSpPr>
          <p:nvPr>
            <p:ph type="title" hasCustomPrompt="1"/>
          </p:nvPr>
        </p:nvSpPr>
        <p:spPr>
          <a:xfrm>
            <a:off x="1838477" y="304800"/>
            <a:ext cx="9956800" cy="1128604"/>
          </a:xfrm>
        </p:spPr>
        <p:txBody>
          <a:bodyPr anchor="ctr"/>
          <a:lstStyle>
            <a:lvl1pPr>
              <a:defRPr sz="4000" i="1">
                <a:solidFill>
                  <a:schemeClr val="accent1">
                    <a:lumMod val="50000"/>
                  </a:schemeClr>
                </a:solidFill>
              </a:defRPr>
            </a:lvl1pPr>
          </a:lstStyle>
          <a:p>
            <a:r>
              <a:rPr lang="en-US" dirty="0"/>
              <a:t>Feature slide</a:t>
            </a:r>
          </a:p>
        </p:txBody>
      </p:sp>
      <p:sp>
        <p:nvSpPr>
          <p:cNvPr id="11" name="Text Placeholder 10"/>
          <p:cNvSpPr>
            <a:spLocks noGrp="1"/>
          </p:cNvSpPr>
          <p:nvPr>
            <p:ph type="body" sz="quarter" idx="10" hasCustomPrompt="1"/>
          </p:nvPr>
        </p:nvSpPr>
        <p:spPr>
          <a:xfrm rot="16200000">
            <a:off x="-2206172" y="2815772"/>
            <a:ext cx="6342744" cy="1320800"/>
          </a:xfrm>
          <a:prstGeom prst="round2DiagRect">
            <a:avLst/>
          </a:prstGeom>
          <a:solidFill>
            <a:schemeClr val="accent1">
              <a:lumMod val="50000"/>
            </a:schemeClr>
          </a:solidFill>
        </p:spPr>
        <p:txBody>
          <a:bodyPr anchor="ctr"/>
          <a:lstStyle>
            <a:lvl1pPr marL="0" indent="0">
              <a:buNone/>
              <a:defRPr sz="2800" i="1">
                <a:solidFill>
                  <a:schemeClr val="bg1"/>
                </a:solidFill>
                <a:latin typeface="+mj-lt"/>
              </a:defRPr>
            </a:lvl1pPr>
            <a:lvl2pPr marL="457200" indent="0">
              <a:buNone/>
              <a:defRPr sz="2000">
                <a:solidFill>
                  <a:schemeClr val="accent1">
                    <a:lumMod val="50000"/>
                  </a:schemeClr>
                </a:solidFill>
                <a:latin typeface="+mj-lt"/>
              </a:defRPr>
            </a:lvl2pPr>
            <a:lvl3pPr marL="914400" indent="0">
              <a:buNone/>
              <a:defRPr sz="2000">
                <a:solidFill>
                  <a:schemeClr val="accent1">
                    <a:lumMod val="50000"/>
                  </a:schemeClr>
                </a:solidFill>
                <a:latin typeface="+mj-lt"/>
              </a:defRPr>
            </a:lvl3pPr>
            <a:lvl4pPr marL="1371600" indent="0">
              <a:buNone/>
              <a:defRPr sz="2000">
                <a:solidFill>
                  <a:schemeClr val="accent1">
                    <a:lumMod val="50000"/>
                  </a:schemeClr>
                </a:solidFill>
                <a:latin typeface="+mj-lt"/>
              </a:defRPr>
            </a:lvl4pPr>
            <a:lvl5pPr marL="1828800" indent="0">
              <a:buNone/>
              <a:defRPr sz="2000">
                <a:solidFill>
                  <a:schemeClr val="accent1">
                    <a:lumMod val="50000"/>
                  </a:schemeClr>
                </a:solidFill>
                <a:latin typeface="+mj-lt"/>
              </a:defRPr>
            </a:lvl5pPr>
          </a:lstStyle>
          <a:p>
            <a:pPr lvl="0"/>
            <a:r>
              <a:rPr lang="en-US" dirty="0"/>
              <a:t>Subtitle</a:t>
            </a:r>
            <a:endParaRPr lang="en-CA" dirty="0"/>
          </a:p>
        </p:txBody>
      </p:sp>
      <p:sp>
        <p:nvSpPr>
          <p:cNvPr id="13" name="Text Placeholder 12"/>
          <p:cNvSpPr>
            <a:spLocks noGrp="1"/>
          </p:cNvSpPr>
          <p:nvPr>
            <p:ph type="body" sz="quarter" idx="11" hasCustomPrompt="1"/>
          </p:nvPr>
        </p:nvSpPr>
        <p:spPr>
          <a:xfrm>
            <a:off x="2133601" y="1752600"/>
            <a:ext cx="4688417" cy="4648200"/>
          </a:xfrm>
          <a:solidFill>
            <a:srgbClr val="FFFFFF">
              <a:alpha val="69804"/>
            </a:srgbClr>
          </a:solidFill>
        </p:spPr>
        <p:txBody>
          <a:bodyPr/>
          <a:lstStyle>
            <a:lvl1pPr marL="0" indent="0">
              <a:buNone/>
              <a:defRPr sz="2400"/>
            </a:lvl1pPr>
          </a:lstStyle>
          <a:p>
            <a:pPr lvl="0"/>
            <a:r>
              <a:rPr lang="en-US" dirty="0"/>
              <a:t>Add text</a:t>
            </a:r>
            <a:endParaRPr lang="en-CA" dirty="0"/>
          </a:p>
        </p:txBody>
      </p:sp>
    </p:spTree>
    <p:extLst>
      <p:ext uri="{BB962C8B-B14F-4D97-AF65-F5344CB8AC3E}">
        <p14:creationId xmlns:p14="http://schemas.microsoft.com/office/powerpoint/2010/main" val="239200191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Feature Slide 2">
    <p:spTree>
      <p:nvGrpSpPr>
        <p:cNvPr id="1" name=""/>
        <p:cNvGrpSpPr/>
        <p:nvPr/>
      </p:nvGrpSpPr>
      <p:grpSpPr>
        <a:xfrm>
          <a:off x="0" y="0"/>
          <a:ext cx="0" cy="0"/>
          <a:chOff x="0" y="0"/>
          <a:chExt cx="0" cy="0"/>
        </a:xfrm>
      </p:grpSpPr>
      <p:pic>
        <p:nvPicPr>
          <p:cNvPr id="10" name="Picture 2"/>
          <p:cNvPicPr>
            <a:picLocks noChangeAspect="1" noChangeArrowheads="1"/>
          </p:cNvPicPr>
          <p:nvPr userDrawn="1"/>
        </p:nvPicPr>
        <p:blipFill rotWithShape="1">
          <a:blip r:embed="rId2">
            <a:extLst>
              <a:ext uri="{28A0092B-C50C-407E-A947-70E740481C1C}">
                <a14:useLocalDpi xmlns:a14="http://schemas.microsoft.com/office/drawing/2010/main" val="0"/>
              </a:ext>
            </a:extLst>
          </a:blip>
          <a:srcRect l="17037" t="34288" r="28719" b="20525"/>
          <a:stretch/>
        </p:blipFill>
        <p:spPr bwMode="auto">
          <a:xfrm>
            <a:off x="309640" y="1596571"/>
            <a:ext cx="11495313" cy="50328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9" name="Title 1"/>
          <p:cNvSpPr>
            <a:spLocks noGrp="1"/>
          </p:cNvSpPr>
          <p:nvPr>
            <p:ph type="title" hasCustomPrompt="1"/>
          </p:nvPr>
        </p:nvSpPr>
        <p:spPr>
          <a:xfrm>
            <a:off x="309639" y="304800"/>
            <a:ext cx="11485639" cy="1128604"/>
          </a:xfrm>
        </p:spPr>
        <p:txBody>
          <a:bodyPr anchor="ctr"/>
          <a:lstStyle>
            <a:lvl1pPr>
              <a:defRPr sz="4000" i="1">
                <a:solidFill>
                  <a:schemeClr val="accent1">
                    <a:lumMod val="50000"/>
                  </a:schemeClr>
                </a:solidFill>
              </a:defRPr>
            </a:lvl1pPr>
          </a:lstStyle>
          <a:p>
            <a:r>
              <a:rPr lang="en-US" dirty="0"/>
              <a:t>Feature slide</a:t>
            </a:r>
          </a:p>
        </p:txBody>
      </p:sp>
      <p:sp>
        <p:nvSpPr>
          <p:cNvPr id="13" name="Text Placeholder 12"/>
          <p:cNvSpPr>
            <a:spLocks noGrp="1"/>
          </p:cNvSpPr>
          <p:nvPr>
            <p:ph type="body" sz="quarter" idx="11" hasCustomPrompt="1"/>
          </p:nvPr>
        </p:nvSpPr>
        <p:spPr>
          <a:xfrm>
            <a:off x="609601" y="1788886"/>
            <a:ext cx="4688417" cy="4648200"/>
          </a:xfrm>
          <a:solidFill>
            <a:srgbClr val="FFFFFF">
              <a:alpha val="69804"/>
            </a:srgbClr>
          </a:solidFill>
        </p:spPr>
        <p:txBody>
          <a:bodyPr/>
          <a:lstStyle>
            <a:lvl1pPr marL="0" indent="0">
              <a:buNone/>
              <a:defRPr sz="2400"/>
            </a:lvl1pPr>
          </a:lstStyle>
          <a:p>
            <a:pPr lvl="0"/>
            <a:r>
              <a:rPr lang="en-US" dirty="0"/>
              <a:t>Add text</a:t>
            </a:r>
            <a:endParaRPr lang="en-CA" dirty="0"/>
          </a:p>
        </p:txBody>
      </p:sp>
    </p:spTree>
    <p:extLst>
      <p:ext uri="{BB962C8B-B14F-4D97-AF65-F5344CB8AC3E}">
        <p14:creationId xmlns:p14="http://schemas.microsoft.com/office/powerpoint/2010/main" val="421736073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Title and Content 5">
    <p:spTree>
      <p:nvGrpSpPr>
        <p:cNvPr id="1" name=""/>
        <p:cNvGrpSpPr/>
        <p:nvPr/>
      </p:nvGrpSpPr>
      <p:grpSpPr>
        <a:xfrm>
          <a:off x="0" y="0"/>
          <a:ext cx="0" cy="0"/>
          <a:chOff x="0" y="0"/>
          <a:chExt cx="0" cy="0"/>
        </a:xfrm>
      </p:grpSpPr>
      <p:sp>
        <p:nvSpPr>
          <p:cNvPr id="2" name="Title 1"/>
          <p:cNvSpPr>
            <a:spLocks noGrp="1"/>
          </p:cNvSpPr>
          <p:nvPr>
            <p:ph type="title"/>
          </p:nvPr>
        </p:nvSpPr>
        <p:spPr>
          <a:xfrm>
            <a:off x="2641600" y="889000"/>
            <a:ext cx="9245600" cy="1016000"/>
          </a:xfrm>
        </p:spPr>
        <p:txBody>
          <a:bodyPr/>
          <a:lstStyle>
            <a:lvl1pPr>
              <a:defRPr b="1"/>
            </a:lvl1pPr>
          </a:lstStyle>
          <a:p>
            <a:r>
              <a:rPr lang="en-US" dirty="0"/>
              <a:t>Click to edit Master title style</a:t>
            </a:r>
          </a:p>
        </p:txBody>
      </p:sp>
      <p:sp>
        <p:nvSpPr>
          <p:cNvPr id="3" name="Content Placeholder 2"/>
          <p:cNvSpPr>
            <a:spLocks noGrp="1"/>
          </p:cNvSpPr>
          <p:nvPr>
            <p:ph sz="half" idx="1"/>
          </p:nvPr>
        </p:nvSpPr>
        <p:spPr>
          <a:xfrm>
            <a:off x="2438405" y="2313925"/>
            <a:ext cx="4590473" cy="411451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a:t>
            </a:r>
            <a:r>
              <a:rPr lang="en-US" dirty="0" err="1"/>
              <a:t>levelv</a:t>
            </a:r>
            <a:endParaRPr lang="en-US" dirty="0"/>
          </a:p>
        </p:txBody>
      </p:sp>
      <p:sp>
        <p:nvSpPr>
          <p:cNvPr id="5" name="Content Placeholder 2"/>
          <p:cNvSpPr>
            <a:spLocks noGrp="1"/>
          </p:cNvSpPr>
          <p:nvPr>
            <p:ph sz="half" idx="10"/>
          </p:nvPr>
        </p:nvSpPr>
        <p:spPr>
          <a:xfrm>
            <a:off x="7213601" y="2311400"/>
            <a:ext cx="4590473" cy="411451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a:t>
            </a:r>
            <a:r>
              <a:rPr lang="en-US" dirty="0" err="1"/>
              <a:t>levelv</a:t>
            </a:r>
            <a:endParaRPr lang="en-US" dirty="0"/>
          </a:p>
        </p:txBody>
      </p:sp>
    </p:spTree>
    <p:extLst>
      <p:ext uri="{BB962C8B-B14F-4D97-AF65-F5344CB8AC3E}">
        <p14:creationId xmlns:p14="http://schemas.microsoft.com/office/powerpoint/2010/main" val="276250405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2_Custom Layout">
    <p:bg>
      <p:bgRef idx="1001">
        <a:schemeClr val="bg1"/>
      </p:bgRef>
    </p:bg>
    <p:spTree>
      <p:nvGrpSpPr>
        <p:cNvPr id="1" name=""/>
        <p:cNvGrpSpPr/>
        <p:nvPr/>
      </p:nvGrpSpPr>
      <p:grpSpPr>
        <a:xfrm>
          <a:off x="0" y="0"/>
          <a:ext cx="0" cy="0"/>
          <a:chOff x="0" y="0"/>
          <a:chExt cx="0" cy="0"/>
        </a:xfrm>
      </p:grpSpPr>
      <p:sp>
        <p:nvSpPr>
          <p:cNvPr id="3" name="Title 1"/>
          <p:cNvSpPr>
            <a:spLocks noGrp="1"/>
          </p:cNvSpPr>
          <p:nvPr>
            <p:ph type="title"/>
          </p:nvPr>
        </p:nvSpPr>
        <p:spPr>
          <a:xfrm>
            <a:off x="406400" y="168166"/>
            <a:ext cx="11176000" cy="1265238"/>
          </a:xfrm>
        </p:spPr>
        <p:txBody>
          <a:bodyPr/>
          <a:lstStyle/>
          <a:p>
            <a:r>
              <a:rPr lang="en-US" dirty="0"/>
              <a:t>Click to edit Master title style</a:t>
            </a:r>
          </a:p>
        </p:txBody>
      </p:sp>
    </p:spTree>
    <p:extLst>
      <p:ext uri="{BB962C8B-B14F-4D97-AF65-F5344CB8AC3E}">
        <p14:creationId xmlns:p14="http://schemas.microsoft.com/office/powerpoint/2010/main" val="1438691190"/>
      </p:ext>
    </p:extLst>
  </p:cSld>
  <p:clrMapOvr>
    <a:overrideClrMapping bg1="lt1" tx1="dk1" bg2="lt2" tx2="dk2" accent1="accent1" accent2="accent2" accent3="accent3" accent4="accent4" accent5="accent5" accent6="accent6" hlink="hlink" folHlink="folHlink"/>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Title and Content with Logo">
    <p:spTree>
      <p:nvGrpSpPr>
        <p:cNvPr id="1" name=""/>
        <p:cNvGrpSpPr/>
        <p:nvPr/>
      </p:nvGrpSpPr>
      <p:grpSpPr>
        <a:xfrm>
          <a:off x="0" y="0"/>
          <a:ext cx="0" cy="0"/>
          <a:chOff x="0" y="0"/>
          <a:chExt cx="0" cy="0"/>
        </a:xfrm>
      </p:grpSpPr>
      <p:sp>
        <p:nvSpPr>
          <p:cNvPr id="3" name="Content Placeholder 2"/>
          <p:cNvSpPr>
            <a:spLocks noGrp="1"/>
          </p:cNvSpPr>
          <p:nvPr>
            <p:ph idx="1"/>
          </p:nvPr>
        </p:nvSpPr>
        <p:spPr>
          <a:xfrm>
            <a:off x="406400" y="1600200"/>
            <a:ext cx="11176000" cy="4572000"/>
          </a:xfrm>
          <a:prstGeom prst="rect">
            <a:avLst/>
          </a:prstGeom>
          <a:solidFill>
            <a:srgbClr val="FFFFFF">
              <a:alpha val="69804"/>
            </a:srgbClr>
          </a:solidFill>
        </p:spPr>
        <p:txBody>
          <a:bodyPr tIns="182880" bIns="182880"/>
          <a:lstStyle>
            <a:lvl1pPr>
              <a:defRPr>
                <a:solidFill>
                  <a:schemeClr val="accent1">
                    <a:lumMod val="50000"/>
                  </a:schemeClr>
                </a:solidFill>
                <a:latin typeface="+mn-lt"/>
              </a:defRPr>
            </a:lvl1pPr>
            <a:lvl2pPr>
              <a:defRPr>
                <a:solidFill>
                  <a:schemeClr val="accent1">
                    <a:lumMod val="50000"/>
                  </a:schemeClr>
                </a:solidFill>
                <a:latin typeface="+mn-lt"/>
              </a:defRPr>
            </a:lvl2pPr>
            <a:lvl3pPr>
              <a:defRPr>
                <a:solidFill>
                  <a:schemeClr val="accent1">
                    <a:lumMod val="50000"/>
                  </a:schemeClr>
                </a:solidFill>
                <a:latin typeface="+mn-lt"/>
              </a:defRPr>
            </a:lvl3pPr>
            <a:lvl4pPr>
              <a:defRPr>
                <a:solidFill>
                  <a:schemeClr val="accent1">
                    <a:lumMod val="50000"/>
                  </a:schemeClr>
                </a:solidFill>
                <a:latin typeface="+mn-lt"/>
              </a:defRPr>
            </a:lvl4pPr>
            <a:lvl5pPr>
              <a:defRPr>
                <a:solidFill>
                  <a:schemeClr val="accent1">
                    <a:lumMod val="50000"/>
                  </a:schemeClr>
                </a:solidFill>
                <a:latin typeface="+mn-lt"/>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a:xfrm>
            <a:off x="609600" y="6416676"/>
            <a:ext cx="2844800" cy="365125"/>
          </a:xfrm>
          <a:prstGeom prst="rect">
            <a:avLst/>
          </a:prstGeom>
        </p:spPr>
        <p:txBody>
          <a:bodyPr/>
          <a:lstStyle>
            <a:lvl1pPr fontAlgn="auto">
              <a:spcBef>
                <a:spcPts val="0"/>
              </a:spcBef>
              <a:spcAft>
                <a:spcPts val="0"/>
              </a:spcAft>
              <a:defRPr>
                <a:latin typeface="+mn-lt"/>
              </a:defRPr>
            </a:lvl1pPr>
          </a:lstStyle>
          <a:p>
            <a:pPr>
              <a:defRPr/>
            </a:pPr>
            <a:fld id="{F9AA857C-7821-4C5A-ACED-61546AC1B345}" type="datetimeFigureOut">
              <a:rPr lang="en-US"/>
              <a:pPr>
                <a:defRPr/>
              </a:pPr>
              <a:t>3/1/2023</a:t>
            </a:fld>
            <a:endParaRPr lang="en-US"/>
          </a:p>
        </p:txBody>
      </p:sp>
      <p:sp>
        <p:nvSpPr>
          <p:cNvPr id="5" name="Footer Placeholder 4"/>
          <p:cNvSpPr>
            <a:spLocks noGrp="1"/>
          </p:cNvSpPr>
          <p:nvPr>
            <p:ph type="ftr" sz="quarter" idx="11"/>
          </p:nvPr>
        </p:nvSpPr>
        <p:spPr>
          <a:xfrm>
            <a:off x="4165600" y="6416676"/>
            <a:ext cx="3860800" cy="365125"/>
          </a:xfrm>
          <a:prstGeom prst="rect">
            <a:avLst/>
          </a:prstGeom>
        </p:spPr>
        <p:txBody>
          <a:bodyPr/>
          <a:lstStyle>
            <a:lvl1pPr fontAlgn="auto">
              <a:spcBef>
                <a:spcPts val="0"/>
              </a:spcBef>
              <a:spcAft>
                <a:spcPts val="0"/>
              </a:spcAft>
              <a:defRPr>
                <a:latin typeface="+mn-lt"/>
              </a:defRPr>
            </a:lvl1pPr>
          </a:lstStyle>
          <a:p>
            <a:pPr>
              <a:defRPr/>
            </a:pPr>
            <a:endParaRPr lang="en-US"/>
          </a:p>
        </p:txBody>
      </p:sp>
      <p:sp>
        <p:nvSpPr>
          <p:cNvPr id="6" name="Slide Number Placeholder 5"/>
          <p:cNvSpPr>
            <a:spLocks noGrp="1"/>
          </p:cNvSpPr>
          <p:nvPr>
            <p:ph type="sldNum" sz="quarter" idx="12"/>
          </p:nvPr>
        </p:nvSpPr>
        <p:spPr>
          <a:xfrm>
            <a:off x="8737600" y="6416676"/>
            <a:ext cx="2844800" cy="365125"/>
          </a:xfrm>
          <a:prstGeom prst="rect">
            <a:avLst/>
          </a:prstGeom>
        </p:spPr>
        <p:txBody>
          <a:bodyPr/>
          <a:lstStyle>
            <a:lvl1pPr fontAlgn="auto">
              <a:spcBef>
                <a:spcPts val="0"/>
              </a:spcBef>
              <a:spcAft>
                <a:spcPts val="0"/>
              </a:spcAft>
              <a:defRPr>
                <a:latin typeface="+mn-lt"/>
              </a:defRPr>
            </a:lvl1pPr>
          </a:lstStyle>
          <a:p>
            <a:pPr>
              <a:defRPr/>
            </a:pPr>
            <a:fld id="{75BA1E63-C882-434F-9AB5-76AD3CB6F194}" type="slidenum">
              <a:rPr lang="en-US"/>
              <a:pPr>
                <a:defRPr/>
              </a:pPr>
              <a:t>‹#›</a:t>
            </a:fld>
            <a:endParaRPr lang="en-US"/>
          </a:p>
        </p:txBody>
      </p:sp>
      <p:sp>
        <p:nvSpPr>
          <p:cNvPr id="19" name="Title 1"/>
          <p:cNvSpPr>
            <a:spLocks noGrp="1"/>
          </p:cNvSpPr>
          <p:nvPr>
            <p:ph type="title"/>
          </p:nvPr>
        </p:nvSpPr>
        <p:spPr>
          <a:xfrm>
            <a:off x="406400" y="168166"/>
            <a:ext cx="11176000" cy="1265238"/>
          </a:xfrm>
        </p:spPr>
        <p:txBody>
          <a:bodyPr anchor="ctr"/>
          <a:lstStyle>
            <a:lvl1pPr>
              <a:defRPr sz="4800" i="1"/>
            </a:lvl1pPr>
          </a:lstStyle>
          <a:p>
            <a:r>
              <a:rPr lang="en-US" dirty="0"/>
              <a:t>Click to edit Master title style</a:t>
            </a:r>
          </a:p>
        </p:txBody>
      </p:sp>
      <p:pic>
        <p:nvPicPr>
          <p:cNvPr id="2" name="Picture 1">
            <a:extLst>
              <a:ext uri="{FF2B5EF4-FFF2-40B4-BE49-F238E27FC236}">
                <a16:creationId xmlns:a16="http://schemas.microsoft.com/office/drawing/2014/main" id="{E9E71ECD-0460-C4C2-9C44-F6D13DAAEA4A}"/>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315828" y="6150768"/>
            <a:ext cx="394639" cy="505564"/>
          </a:xfrm>
          <a:prstGeom prst="rect">
            <a:avLst/>
          </a:prstGeom>
        </p:spPr>
      </p:pic>
    </p:spTree>
    <p:extLst>
      <p:ext uri="{BB962C8B-B14F-4D97-AF65-F5344CB8AC3E}">
        <p14:creationId xmlns:p14="http://schemas.microsoft.com/office/powerpoint/2010/main" val="3343663905"/>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userDrawn="1">
  <p:cSld name="4_Custom Layout">
    <p:spTree>
      <p:nvGrpSpPr>
        <p:cNvPr id="1" name=""/>
        <p:cNvGrpSpPr/>
        <p:nvPr/>
      </p:nvGrpSpPr>
      <p:grpSpPr>
        <a:xfrm>
          <a:off x="0" y="0"/>
          <a:ext cx="0" cy="0"/>
          <a:chOff x="0" y="0"/>
          <a:chExt cx="0" cy="0"/>
        </a:xfrm>
      </p:grpSpPr>
      <p:sp>
        <p:nvSpPr>
          <p:cNvPr id="4" name="Rectangle 3"/>
          <p:cNvSpPr/>
          <p:nvPr userDrawn="1"/>
        </p:nvSpPr>
        <p:spPr>
          <a:xfrm>
            <a:off x="0" y="0"/>
            <a:ext cx="12192000" cy="6858000"/>
          </a:xfrm>
          <a:prstGeom prst="rect">
            <a:avLst/>
          </a:prstGeom>
          <a:gradFill flip="none" rotWithShape="1">
            <a:gsLst>
              <a:gs pos="0">
                <a:schemeClr val="accent1">
                  <a:lumMod val="20000"/>
                  <a:lumOff val="80000"/>
                </a:schemeClr>
              </a:gs>
              <a:gs pos="100000">
                <a:schemeClr val="accent2">
                  <a:lumMod val="40000"/>
                  <a:lumOff val="60000"/>
                </a:schemeClr>
              </a:gs>
              <a:gs pos="100000">
                <a:schemeClr val="accent1">
                  <a:tint val="23500"/>
                  <a:satMod val="160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sz="1800"/>
          </a:p>
        </p:txBody>
      </p:sp>
      <p:sp>
        <p:nvSpPr>
          <p:cNvPr id="5" name="Title 4"/>
          <p:cNvSpPr>
            <a:spLocks noGrp="1"/>
          </p:cNvSpPr>
          <p:nvPr>
            <p:ph type="title"/>
          </p:nvPr>
        </p:nvSpPr>
        <p:spPr/>
        <p:txBody>
          <a:bodyPr/>
          <a:lstStyle/>
          <a:p>
            <a:r>
              <a:rPr lang="en-US"/>
              <a:t>Click to edit Master title style</a:t>
            </a:r>
          </a:p>
        </p:txBody>
      </p:sp>
      <p:sp>
        <p:nvSpPr>
          <p:cNvPr id="7" name="Rectangle 6"/>
          <p:cNvSpPr/>
          <p:nvPr userDrawn="1"/>
        </p:nvSpPr>
        <p:spPr>
          <a:xfrm>
            <a:off x="0" y="6324600"/>
            <a:ext cx="12192000" cy="533400"/>
          </a:xfrm>
          <a:prstGeom prst="rect">
            <a:avLst/>
          </a:prstGeom>
          <a:gradFill>
            <a:gsLst>
              <a:gs pos="0">
                <a:srgbClr val="AED255"/>
              </a:gs>
              <a:gs pos="100000">
                <a:srgbClr val="00B197"/>
              </a:gs>
              <a:gs pos="100000">
                <a:schemeClr val="accent1">
                  <a:tint val="23500"/>
                  <a:satMod val="160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sz="1800"/>
          </a:p>
        </p:txBody>
      </p:sp>
      <p:pic>
        <p:nvPicPr>
          <p:cNvPr id="8" name="Picture 2" descr="\\06-CLS-01\Users\DTremblay\Desktop\COL logos New\PDF files download\COL_Logo_Crest_white_cmyk.tif"/>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1582400" y="6388030"/>
            <a:ext cx="406400" cy="39377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12949622"/>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userDrawn="1">
  <p:cSld name="Custom Layout">
    <p:spTree>
      <p:nvGrpSpPr>
        <p:cNvPr id="1" name=""/>
        <p:cNvGrpSpPr/>
        <p:nvPr/>
      </p:nvGrpSpPr>
      <p:grpSpPr>
        <a:xfrm>
          <a:off x="0" y="0"/>
          <a:ext cx="0" cy="0"/>
          <a:chOff x="0" y="0"/>
          <a:chExt cx="0" cy="0"/>
        </a:xfrm>
      </p:grpSpPr>
      <p:sp>
        <p:nvSpPr>
          <p:cNvPr id="4" name="Rectangle 3"/>
          <p:cNvSpPr/>
          <p:nvPr userDrawn="1"/>
        </p:nvSpPr>
        <p:spPr>
          <a:xfrm>
            <a:off x="0" y="0"/>
            <a:ext cx="12192000" cy="6858000"/>
          </a:xfrm>
          <a:prstGeom prst="rect">
            <a:avLst/>
          </a:prstGeom>
          <a:gradFill flip="none" rotWithShape="1">
            <a:gsLst>
              <a:gs pos="0">
                <a:schemeClr val="accent1">
                  <a:lumMod val="20000"/>
                  <a:lumOff val="80000"/>
                </a:schemeClr>
              </a:gs>
              <a:gs pos="100000">
                <a:schemeClr val="accent2">
                  <a:lumMod val="40000"/>
                  <a:lumOff val="60000"/>
                </a:schemeClr>
              </a:gs>
              <a:gs pos="100000">
                <a:schemeClr val="accent1">
                  <a:tint val="23500"/>
                  <a:satMod val="160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sz="1800"/>
          </a:p>
        </p:txBody>
      </p:sp>
      <p:sp>
        <p:nvSpPr>
          <p:cNvPr id="5" name="Title 4"/>
          <p:cNvSpPr>
            <a:spLocks noGrp="1"/>
          </p:cNvSpPr>
          <p:nvPr>
            <p:ph type="title"/>
          </p:nvPr>
        </p:nvSpPr>
        <p:spPr>
          <a:xfrm>
            <a:off x="508000" y="0"/>
            <a:ext cx="10972800" cy="1265238"/>
          </a:xfrm>
        </p:spPr>
        <p:txBody>
          <a:bodyPr/>
          <a:lstStyle>
            <a:lvl1pPr>
              <a:defRPr b="1">
                <a:solidFill>
                  <a:srgbClr val="005000"/>
                </a:solidFill>
              </a:defRPr>
            </a:lvl1pPr>
          </a:lstStyle>
          <a:p>
            <a:r>
              <a:rPr lang="en-US" dirty="0"/>
              <a:t>Click to edit Master title style</a:t>
            </a:r>
          </a:p>
        </p:txBody>
      </p:sp>
    </p:spTree>
    <p:extLst>
      <p:ext uri="{BB962C8B-B14F-4D97-AF65-F5344CB8AC3E}">
        <p14:creationId xmlns:p14="http://schemas.microsoft.com/office/powerpoint/2010/main" val="1815102621"/>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type="title">
  <p:cSld name="Title Slide 1">
    <p:spTree>
      <p:nvGrpSpPr>
        <p:cNvPr id="1" name=""/>
        <p:cNvGrpSpPr/>
        <p:nvPr/>
      </p:nvGrpSpPr>
      <p:grpSpPr>
        <a:xfrm>
          <a:off x="0" y="0"/>
          <a:ext cx="0" cy="0"/>
          <a:chOff x="0" y="0"/>
          <a:chExt cx="0" cy="0"/>
        </a:xfrm>
      </p:grpSpPr>
      <p:sp>
        <p:nvSpPr>
          <p:cNvPr id="2" name="Title 1"/>
          <p:cNvSpPr>
            <a:spLocks noGrp="1"/>
          </p:cNvSpPr>
          <p:nvPr>
            <p:ph type="ctrTitle"/>
          </p:nvPr>
        </p:nvSpPr>
        <p:spPr>
          <a:xfrm>
            <a:off x="1016000" y="1730376"/>
            <a:ext cx="10058400" cy="2308225"/>
          </a:xfrm>
          <a:effectLst/>
        </p:spPr>
        <p:txBody>
          <a:bodyPr>
            <a:noAutofit/>
          </a:bodyPr>
          <a:lstStyle>
            <a:lvl1pPr>
              <a:defRPr sz="5400">
                <a:solidFill>
                  <a:schemeClr val="tx1"/>
                </a:solidFill>
                <a:latin typeface="+mj-lt"/>
              </a:defRPr>
            </a:lvl1pPr>
          </a:lstStyle>
          <a:p>
            <a:r>
              <a:rPr lang="en-US" dirty="0"/>
              <a:t>Click to edit Master title style</a:t>
            </a:r>
          </a:p>
        </p:txBody>
      </p:sp>
      <p:sp>
        <p:nvSpPr>
          <p:cNvPr id="3" name="Subtitle 2"/>
          <p:cNvSpPr>
            <a:spLocks noGrp="1"/>
          </p:cNvSpPr>
          <p:nvPr>
            <p:ph type="subTitle" idx="1"/>
          </p:nvPr>
        </p:nvSpPr>
        <p:spPr>
          <a:xfrm>
            <a:off x="1016000" y="4495800"/>
            <a:ext cx="10058400" cy="1752600"/>
          </a:xfrm>
        </p:spPr>
        <p:txBody>
          <a:bodyPr>
            <a:normAutofit/>
          </a:bodyPr>
          <a:lstStyle>
            <a:lvl1pPr marL="0" indent="0" algn="ctr">
              <a:buNone/>
              <a:defRPr sz="2800">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7" name="Date Placeholder 3"/>
          <p:cNvSpPr>
            <a:spLocks noGrp="1"/>
          </p:cNvSpPr>
          <p:nvPr>
            <p:ph type="dt" sz="half" idx="10"/>
          </p:nvPr>
        </p:nvSpPr>
        <p:spPr>
          <a:xfrm>
            <a:off x="609600" y="6416676"/>
            <a:ext cx="2844800" cy="365125"/>
          </a:xfrm>
          <a:prstGeom prst="rect">
            <a:avLst/>
          </a:prstGeom>
        </p:spPr>
        <p:txBody>
          <a:bodyPr/>
          <a:lstStyle>
            <a:lvl1pPr fontAlgn="auto">
              <a:spcBef>
                <a:spcPts val="0"/>
              </a:spcBef>
              <a:spcAft>
                <a:spcPts val="0"/>
              </a:spcAft>
              <a:defRPr sz="1000" smtClean="0">
                <a:solidFill>
                  <a:schemeClr val="bg1"/>
                </a:solidFill>
                <a:latin typeface="+mn-lt"/>
              </a:defRPr>
            </a:lvl1pPr>
          </a:lstStyle>
          <a:p>
            <a:pPr>
              <a:defRPr/>
            </a:pPr>
            <a:fld id="{EA612F8D-39B6-4B06-A68C-2CED7CB40ECC}" type="datetimeFigureOut">
              <a:rPr lang="en-US"/>
              <a:pPr>
                <a:defRPr/>
              </a:pPr>
              <a:t>3/1/2023</a:t>
            </a:fld>
            <a:endParaRPr lang="en-US"/>
          </a:p>
        </p:txBody>
      </p:sp>
      <p:sp>
        <p:nvSpPr>
          <p:cNvPr id="8" name="Footer Placeholder 4"/>
          <p:cNvSpPr>
            <a:spLocks noGrp="1"/>
          </p:cNvSpPr>
          <p:nvPr>
            <p:ph type="ftr" sz="quarter" idx="11"/>
          </p:nvPr>
        </p:nvSpPr>
        <p:spPr>
          <a:xfrm>
            <a:off x="4165600" y="6416676"/>
            <a:ext cx="3860800" cy="365125"/>
          </a:xfrm>
          <a:prstGeom prst="rect">
            <a:avLst/>
          </a:prstGeom>
        </p:spPr>
        <p:txBody>
          <a:bodyPr/>
          <a:lstStyle>
            <a:lvl1pPr fontAlgn="auto">
              <a:spcBef>
                <a:spcPts val="0"/>
              </a:spcBef>
              <a:spcAft>
                <a:spcPts val="0"/>
              </a:spcAft>
              <a:defRPr sz="1000" dirty="0">
                <a:solidFill>
                  <a:schemeClr val="bg1"/>
                </a:solidFill>
                <a:latin typeface="+mn-lt"/>
              </a:defRPr>
            </a:lvl1pPr>
          </a:lstStyle>
          <a:p>
            <a:pPr>
              <a:defRPr/>
            </a:pPr>
            <a:endParaRPr lang="en-US" dirty="0"/>
          </a:p>
        </p:txBody>
      </p:sp>
      <p:sp>
        <p:nvSpPr>
          <p:cNvPr id="9" name="Slide Number Placeholder 5"/>
          <p:cNvSpPr>
            <a:spLocks noGrp="1"/>
          </p:cNvSpPr>
          <p:nvPr>
            <p:ph type="sldNum" sz="quarter" idx="12"/>
          </p:nvPr>
        </p:nvSpPr>
        <p:spPr>
          <a:xfrm>
            <a:off x="8737600" y="6416676"/>
            <a:ext cx="2844800" cy="365125"/>
          </a:xfrm>
          <a:prstGeom prst="rect">
            <a:avLst/>
          </a:prstGeom>
        </p:spPr>
        <p:txBody>
          <a:bodyPr/>
          <a:lstStyle>
            <a:lvl1pPr fontAlgn="auto">
              <a:spcBef>
                <a:spcPts val="0"/>
              </a:spcBef>
              <a:spcAft>
                <a:spcPts val="0"/>
              </a:spcAft>
              <a:defRPr sz="1000" smtClean="0">
                <a:solidFill>
                  <a:schemeClr val="bg1"/>
                </a:solidFill>
                <a:latin typeface="+mn-lt"/>
              </a:defRPr>
            </a:lvl1pPr>
          </a:lstStyle>
          <a:p>
            <a:pPr>
              <a:defRPr/>
            </a:pPr>
            <a:fld id="{31806E18-9C89-4DF9-981C-68129960BC67}" type="slidenum">
              <a:rPr lang="en-US"/>
              <a:pPr>
                <a:defRPr/>
              </a:pPr>
              <a:t>‹#›</a:t>
            </a:fld>
            <a:endParaRPr lang="en-US" dirty="0"/>
          </a:p>
        </p:txBody>
      </p:sp>
    </p:spTree>
    <p:extLst>
      <p:ext uri="{BB962C8B-B14F-4D97-AF65-F5344CB8AC3E}">
        <p14:creationId xmlns:p14="http://schemas.microsoft.com/office/powerpoint/2010/main" val="776845163"/>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userDrawn="1">
  <p:cSld name="Title and Content4">
    <p:bg>
      <p:bgPr>
        <a:blipFill dpi="0" rotWithShape="1">
          <a:blip r:embed="rId2">
            <a:lum/>
          </a:blip>
          <a:srcRect/>
          <a:stretch>
            <a:fillRect l="-2000" r="-2000"/>
          </a:stretch>
        </a:blipFill>
        <a:effectLst/>
      </p:bgPr>
    </p:bg>
    <p:spTree>
      <p:nvGrpSpPr>
        <p:cNvPr id="1" name=""/>
        <p:cNvGrpSpPr/>
        <p:nvPr/>
      </p:nvGrpSpPr>
      <p:grpSpPr>
        <a:xfrm>
          <a:off x="0" y="0"/>
          <a:ext cx="0" cy="0"/>
          <a:chOff x="0" y="0"/>
          <a:chExt cx="0" cy="0"/>
        </a:xfrm>
      </p:grpSpPr>
      <p:sp>
        <p:nvSpPr>
          <p:cNvPr id="5" name="Title 1"/>
          <p:cNvSpPr>
            <a:spLocks noGrp="1"/>
          </p:cNvSpPr>
          <p:nvPr>
            <p:ph type="title"/>
          </p:nvPr>
        </p:nvSpPr>
        <p:spPr>
          <a:xfrm>
            <a:off x="2438400" y="584203"/>
            <a:ext cx="9347200" cy="1265239"/>
          </a:xfrm>
        </p:spPr>
        <p:txBody>
          <a:bodyPr/>
          <a:lstStyle>
            <a:lvl1pPr>
              <a:defRPr b="1">
                <a:solidFill>
                  <a:srgbClr val="463691"/>
                </a:solidFill>
              </a:defRPr>
            </a:lvl1pPr>
          </a:lstStyle>
          <a:p>
            <a:r>
              <a:rPr lang="en-US" dirty="0"/>
              <a:t>Click to edit Master title style</a:t>
            </a:r>
          </a:p>
        </p:txBody>
      </p:sp>
      <p:sp>
        <p:nvSpPr>
          <p:cNvPr id="6" name="Content Placeholder 2"/>
          <p:cNvSpPr>
            <a:spLocks noGrp="1"/>
          </p:cNvSpPr>
          <p:nvPr>
            <p:ph idx="1"/>
          </p:nvPr>
        </p:nvSpPr>
        <p:spPr>
          <a:xfrm>
            <a:off x="2438400" y="2006600"/>
            <a:ext cx="9347200" cy="45720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4" name="Picture 3"/>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52400" y="5905500"/>
            <a:ext cx="1371600" cy="685800"/>
          </a:xfrm>
          <a:prstGeom prst="rect">
            <a:avLst/>
          </a:prstGeom>
        </p:spPr>
      </p:pic>
    </p:spTree>
    <p:extLst>
      <p:ext uri="{BB962C8B-B14F-4D97-AF65-F5344CB8AC3E}">
        <p14:creationId xmlns:p14="http://schemas.microsoft.com/office/powerpoint/2010/main" val="225520375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bg>
      <p:bgPr>
        <a:solidFill>
          <a:schemeClr val="tx1">
            <a:lumMod val="95000"/>
            <a:lumOff val="5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91AD08-4E28-4191-9B62-EAD61608E5CF}"/>
              </a:ext>
            </a:extLst>
          </p:cNvPr>
          <p:cNvSpPr>
            <a:spLocks noGrp="1"/>
          </p:cNvSpPr>
          <p:nvPr>
            <p:ph type="title"/>
          </p:nvPr>
        </p:nvSpPr>
        <p:spPr>
          <a:xfrm>
            <a:off x="838200" y="611076"/>
            <a:ext cx="6273800" cy="833663"/>
          </a:xfrm>
          <a:solidFill>
            <a:schemeClr val="accent2">
              <a:lumMod val="50000"/>
            </a:schemeClr>
          </a:solidFill>
        </p:spPr>
        <p:txBody>
          <a:bodyPr tIns="108000" bIns="108000">
            <a:spAutoFit/>
          </a:bodyPr>
          <a:lstStyle>
            <a:lvl1pPr>
              <a:lnSpc>
                <a:spcPct val="100000"/>
              </a:lnSpc>
              <a:defRPr sz="4000"/>
            </a:lvl1pPr>
          </a:lstStyle>
          <a:p>
            <a:r>
              <a:rPr lang="en-US"/>
              <a:t>Click to edit Master title style</a:t>
            </a:r>
          </a:p>
        </p:txBody>
      </p:sp>
      <p:sp>
        <p:nvSpPr>
          <p:cNvPr id="3" name="Content Placeholder 2">
            <a:extLst>
              <a:ext uri="{FF2B5EF4-FFF2-40B4-BE49-F238E27FC236}">
                <a16:creationId xmlns:a16="http://schemas.microsoft.com/office/drawing/2014/main" id="{90BF853D-76DB-46F3-AF6C-1E77C8E06AA9}"/>
              </a:ext>
            </a:extLst>
          </p:cNvPr>
          <p:cNvSpPr>
            <a:spLocks noGrp="1"/>
          </p:cNvSpPr>
          <p:nvPr>
            <p:ph idx="1"/>
          </p:nvPr>
        </p:nvSpPr>
        <p:spPr>
          <a:xfrm>
            <a:off x="838200" y="1825625"/>
            <a:ext cx="6273800" cy="4351338"/>
          </a:xfrm>
        </p:spPr>
        <p:txBody>
          <a:bodyPr>
            <a:normAutofit/>
          </a:bodyPr>
          <a:lstStyle>
            <a:lvl1pPr>
              <a:defRPr sz="2000"/>
            </a:lvl1pPr>
            <a:lvl2pPr>
              <a:defRPr sz="1800"/>
            </a:lvl2pPr>
            <a:lvl3pPr>
              <a:defRPr sz="1600"/>
            </a:lvl3pPr>
            <a:lvl4pPr>
              <a:defRPr sz="1400"/>
            </a:lvl4pPr>
            <a:lvl5pPr>
              <a:defRPr sz="1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Slide Number Placeholder 3">
            <a:extLst>
              <a:ext uri="{FF2B5EF4-FFF2-40B4-BE49-F238E27FC236}">
                <a16:creationId xmlns:a16="http://schemas.microsoft.com/office/drawing/2014/main" id="{0660D61A-B9FD-4DFF-AC42-4069DAFE238C}"/>
              </a:ext>
            </a:extLst>
          </p:cNvPr>
          <p:cNvSpPr>
            <a:spLocks noGrp="1"/>
          </p:cNvSpPr>
          <p:nvPr>
            <p:ph type="sldNum" sz="quarter" idx="10"/>
          </p:nvPr>
        </p:nvSpPr>
        <p:spPr/>
        <p:txBody>
          <a:bodyPr/>
          <a:lstStyle/>
          <a:p>
            <a:r>
              <a:rPr lang="en-US" dirty="0"/>
              <a:t>PAGE </a:t>
            </a:r>
            <a:fld id="{4A9B5881-4007-4345-955A-79C2656F0C49}" type="slidenum">
              <a:rPr lang="en-US" smtClean="0"/>
              <a:pPr/>
              <a:t>‹#›</a:t>
            </a:fld>
            <a:endParaRPr lang="en-US" dirty="0"/>
          </a:p>
        </p:txBody>
      </p:sp>
    </p:spTree>
    <p:extLst>
      <p:ext uri="{BB962C8B-B14F-4D97-AF65-F5344CB8AC3E}">
        <p14:creationId xmlns:p14="http://schemas.microsoft.com/office/powerpoint/2010/main" val="3839236654"/>
      </p:ext>
    </p:extLst>
  </p:cSld>
  <p:clrMapOvr>
    <a:overrideClrMapping bg1="lt1" tx1="dk1" bg2="lt2" tx2="dk2" accent1="accent1" accent2="accent2" accent3="accent3" accent4="accent4" accent5="accent5" accent6="accent6" hlink="hlink" folHlink="folHlink"/>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userDrawn="1">
  <p:cSld name="Title and Content Left">
    <p:spTree>
      <p:nvGrpSpPr>
        <p:cNvPr id="1" name=""/>
        <p:cNvGrpSpPr/>
        <p:nvPr/>
      </p:nvGrpSpPr>
      <p:grpSpPr>
        <a:xfrm>
          <a:off x="0" y="0"/>
          <a:ext cx="0" cy="0"/>
          <a:chOff x="0" y="0"/>
          <a:chExt cx="0" cy="0"/>
        </a:xfrm>
      </p:grpSpPr>
      <p:sp>
        <p:nvSpPr>
          <p:cNvPr id="3" name="Content Placeholder 2"/>
          <p:cNvSpPr>
            <a:spLocks noGrp="1"/>
          </p:cNvSpPr>
          <p:nvPr>
            <p:ph idx="1"/>
          </p:nvPr>
        </p:nvSpPr>
        <p:spPr>
          <a:xfrm>
            <a:off x="406400" y="1600200"/>
            <a:ext cx="11176000" cy="4572000"/>
          </a:xfrm>
        </p:spPr>
        <p:txBody>
          <a:bodyPr/>
          <a:lstStyle>
            <a:lvl1pPr>
              <a:defRPr>
                <a:solidFill>
                  <a:schemeClr val="accent1">
                    <a:lumMod val="75000"/>
                  </a:schemeClr>
                </a:solidFill>
                <a:latin typeface="+mn-lt"/>
              </a:defRPr>
            </a:lvl1pPr>
            <a:lvl2pPr>
              <a:defRPr>
                <a:solidFill>
                  <a:schemeClr val="accent1">
                    <a:lumMod val="75000"/>
                  </a:schemeClr>
                </a:solidFill>
                <a:latin typeface="+mn-lt"/>
              </a:defRPr>
            </a:lvl2pPr>
            <a:lvl3pPr>
              <a:defRPr>
                <a:solidFill>
                  <a:schemeClr val="accent1">
                    <a:lumMod val="75000"/>
                  </a:schemeClr>
                </a:solidFill>
                <a:latin typeface="+mn-lt"/>
              </a:defRPr>
            </a:lvl3pPr>
            <a:lvl4pPr>
              <a:defRPr>
                <a:solidFill>
                  <a:schemeClr val="accent1">
                    <a:lumMod val="75000"/>
                  </a:schemeClr>
                </a:solidFill>
                <a:latin typeface="+mn-lt"/>
              </a:defRPr>
            </a:lvl4pPr>
            <a:lvl5pPr>
              <a:defRPr>
                <a:solidFill>
                  <a:schemeClr val="accent1">
                    <a:lumMod val="75000"/>
                  </a:schemeClr>
                </a:solidFill>
                <a:latin typeface="+mn-lt"/>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a:xfrm>
            <a:off x="609600" y="6416676"/>
            <a:ext cx="2844800" cy="365125"/>
          </a:xfrm>
          <a:prstGeom prst="rect">
            <a:avLst/>
          </a:prstGeom>
        </p:spPr>
        <p:txBody>
          <a:bodyPr/>
          <a:lstStyle>
            <a:lvl1pPr fontAlgn="auto">
              <a:spcBef>
                <a:spcPts val="0"/>
              </a:spcBef>
              <a:spcAft>
                <a:spcPts val="0"/>
              </a:spcAft>
              <a:defRPr>
                <a:latin typeface="+mn-lt"/>
              </a:defRPr>
            </a:lvl1pPr>
          </a:lstStyle>
          <a:p>
            <a:pPr>
              <a:defRPr/>
            </a:pPr>
            <a:fld id="{F9AA857C-7821-4C5A-ACED-61546AC1B345}" type="datetimeFigureOut">
              <a:rPr lang="en-US"/>
              <a:pPr>
                <a:defRPr/>
              </a:pPr>
              <a:t>3/1/2023</a:t>
            </a:fld>
            <a:endParaRPr lang="en-US"/>
          </a:p>
        </p:txBody>
      </p:sp>
      <p:sp>
        <p:nvSpPr>
          <p:cNvPr id="5" name="Footer Placeholder 4"/>
          <p:cNvSpPr>
            <a:spLocks noGrp="1"/>
          </p:cNvSpPr>
          <p:nvPr>
            <p:ph type="ftr" sz="quarter" idx="11"/>
          </p:nvPr>
        </p:nvSpPr>
        <p:spPr>
          <a:xfrm>
            <a:off x="4165600" y="6416676"/>
            <a:ext cx="3860800" cy="365125"/>
          </a:xfrm>
          <a:prstGeom prst="rect">
            <a:avLst/>
          </a:prstGeom>
        </p:spPr>
        <p:txBody>
          <a:bodyPr/>
          <a:lstStyle>
            <a:lvl1pPr fontAlgn="auto">
              <a:spcBef>
                <a:spcPts val="0"/>
              </a:spcBef>
              <a:spcAft>
                <a:spcPts val="0"/>
              </a:spcAft>
              <a:defRPr>
                <a:latin typeface="+mn-lt"/>
              </a:defRPr>
            </a:lvl1pPr>
          </a:lstStyle>
          <a:p>
            <a:pPr>
              <a:defRPr/>
            </a:pPr>
            <a:endParaRPr lang="en-US"/>
          </a:p>
        </p:txBody>
      </p:sp>
      <p:sp>
        <p:nvSpPr>
          <p:cNvPr id="6" name="Slide Number Placeholder 5"/>
          <p:cNvSpPr>
            <a:spLocks noGrp="1"/>
          </p:cNvSpPr>
          <p:nvPr>
            <p:ph type="sldNum" sz="quarter" idx="12"/>
          </p:nvPr>
        </p:nvSpPr>
        <p:spPr>
          <a:xfrm>
            <a:off x="8737600" y="6416676"/>
            <a:ext cx="2844800" cy="365125"/>
          </a:xfrm>
          <a:prstGeom prst="rect">
            <a:avLst/>
          </a:prstGeom>
        </p:spPr>
        <p:txBody>
          <a:bodyPr/>
          <a:lstStyle>
            <a:lvl1pPr fontAlgn="auto">
              <a:spcBef>
                <a:spcPts val="0"/>
              </a:spcBef>
              <a:spcAft>
                <a:spcPts val="0"/>
              </a:spcAft>
              <a:defRPr>
                <a:latin typeface="+mn-lt"/>
              </a:defRPr>
            </a:lvl1pPr>
          </a:lstStyle>
          <a:p>
            <a:pPr>
              <a:defRPr/>
            </a:pPr>
            <a:fld id="{75BA1E63-C882-434F-9AB5-76AD3CB6F194}" type="slidenum">
              <a:rPr lang="en-US"/>
              <a:pPr>
                <a:defRPr/>
              </a:pPr>
              <a:t>‹#›</a:t>
            </a:fld>
            <a:endParaRPr lang="en-US"/>
          </a:p>
        </p:txBody>
      </p:sp>
      <p:sp>
        <p:nvSpPr>
          <p:cNvPr id="19" name="Title 1"/>
          <p:cNvSpPr>
            <a:spLocks noGrp="1"/>
          </p:cNvSpPr>
          <p:nvPr>
            <p:ph type="title"/>
          </p:nvPr>
        </p:nvSpPr>
        <p:spPr>
          <a:xfrm>
            <a:off x="406400" y="168166"/>
            <a:ext cx="11176000" cy="1265238"/>
          </a:xfrm>
        </p:spPr>
        <p:txBody>
          <a:bodyPr anchor="ctr"/>
          <a:lstStyle>
            <a:lvl1pPr>
              <a:defRPr sz="4000" i="1"/>
            </a:lvl1pPr>
          </a:lstStyle>
          <a:p>
            <a:r>
              <a:rPr lang="en-US" dirty="0"/>
              <a:t>Click to edit Master title style</a:t>
            </a:r>
          </a:p>
        </p:txBody>
      </p:sp>
    </p:spTree>
    <p:extLst>
      <p:ext uri="{BB962C8B-B14F-4D97-AF65-F5344CB8AC3E}">
        <p14:creationId xmlns:p14="http://schemas.microsoft.com/office/powerpoint/2010/main" val="2752585373"/>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userDrawn="1">
  <p:cSld name="Custom Layout 3">
    <p:bg>
      <p:bgRef idx="1002">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242559752"/>
      </p:ext>
    </p:extLst>
  </p:cSld>
  <p:clrMapOvr>
    <a:overrideClrMapping bg1="dk1" tx1="lt1" bg2="dk2" tx2="lt2" accent1="accent1" accent2="accent2" accent3="accent3" accent4="accent4" accent5="accent5" accent6="accent6" hlink="hlink" folHlink="folHlink"/>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userDrawn="1">
  <p:cSld name="Blank2">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7EE81536-BB6B-2734-3185-55AC9D06F801}"/>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315828" y="6150768"/>
            <a:ext cx="394639" cy="505564"/>
          </a:xfrm>
          <a:prstGeom prst="rect">
            <a:avLst/>
          </a:prstGeom>
        </p:spPr>
      </p:pic>
    </p:spTree>
    <p:extLst>
      <p:ext uri="{BB962C8B-B14F-4D97-AF65-F5344CB8AC3E}">
        <p14:creationId xmlns:p14="http://schemas.microsoft.com/office/powerpoint/2010/main" val="1938948390"/>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obj">
  <p:cSld name="1_Title and Content">
    <p:spTree>
      <p:nvGrpSpPr>
        <p:cNvPr id="1" name=""/>
        <p:cNvGrpSpPr/>
        <p:nvPr/>
      </p:nvGrpSpPr>
      <p:grpSpPr>
        <a:xfrm>
          <a:off x="0" y="0"/>
          <a:ext cx="0" cy="0"/>
          <a:chOff x="0" y="0"/>
          <a:chExt cx="0" cy="0"/>
        </a:xfrm>
      </p:grpSpPr>
    </p:spTree>
    <p:extLst>
      <p:ext uri="{BB962C8B-B14F-4D97-AF65-F5344CB8AC3E}">
        <p14:creationId xmlns:p14="http://schemas.microsoft.com/office/powerpoint/2010/main" val="3099915897"/>
      </p:ext>
    </p:extLst>
  </p:cSld>
  <p:clrMapOvr>
    <a:masterClrMapping/>
  </p:clrMapOvr>
  <p:hf sldNum="0" hdr="0" ftr="0" dt="0"/>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p:cSld name="Title Slide">
    <p:spTree>
      <p:nvGrpSpPr>
        <p:cNvPr id="1" name=""/>
        <p:cNvGrpSpPr/>
        <p:nvPr/>
      </p:nvGrpSpPr>
      <p:grpSpPr>
        <a:xfrm>
          <a:off x="0" y="0"/>
          <a:ext cx="0" cy="0"/>
          <a:chOff x="0" y="0"/>
          <a:chExt cx="0" cy="0"/>
        </a:xfrm>
      </p:grpSpPr>
      <p:pic>
        <p:nvPicPr>
          <p:cNvPr id="8"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15728" r="26935" b="47056"/>
          <a:stretch/>
        </p:blipFill>
        <p:spPr bwMode="auto">
          <a:xfrm>
            <a:off x="-1" y="873715"/>
            <a:ext cx="12192001" cy="59842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7" name="Text Placeholder 16"/>
          <p:cNvSpPr>
            <a:spLocks noGrp="1"/>
          </p:cNvSpPr>
          <p:nvPr>
            <p:ph type="body" sz="quarter" idx="10" hasCustomPrompt="1"/>
          </p:nvPr>
        </p:nvSpPr>
        <p:spPr>
          <a:xfrm>
            <a:off x="711200" y="2195286"/>
            <a:ext cx="10363200" cy="1081314"/>
          </a:xfrm>
        </p:spPr>
        <p:txBody>
          <a:bodyPr/>
          <a:lstStyle>
            <a:lvl1pPr marL="0" indent="0">
              <a:buNone/>
              <a:defRPr sz="6000" i="1">
                <a:solidFill>
                  <a:schemeClr val="tx2"/>
                </a:solidFill>
              </a:defRPr>
            </a:lvl1pPr>
            <a:lvl2pPr marL="457200" indent="0">
              <a:buNone/>
              <a:defRPr i="1"/>
            </a:lvl2pPr>
            <a:lvl3pPr marL="914400" indent="0">
              <a:buNone/>
              <a:defRPr i="1"/>
            </a:lvl3pPr>
            <a:lvl4pPr marL="1371600" indent="0">
              <a:buNone/>
              <a:defRPr i="1"/>
            </a:lvl4pPr>
            <a:lvl5pPr marL="1828800" indent="0">
              <a:buNone/>
              <a:defRPr i="1"/>
            </a:lvl5pPr>
          </a:lstStyle>
          <a:p>
            <a:pPr lvl="0"/>
            <a:r>
              <a:rPr lang="en-US" dirty="0"/>
              <a:t>Presentation Title</a:t>
            </a:r>
          </a:p>
        </p:txBody>
      </p:sp>
      <p:sp>
        <p:nvSpPr>
          <p:cNvPr id="19" name="Text Placeholder 18"/>
          <p:cNvSpPr>
            <a:spLocks noGrp="1"/>
          </p:cNvSpPr>
          <p:nvPr>
            <p:ph type="body" sz="quarter" idx="11" hasCustomPrompt="1"/>
          </p:nvPr>
        </p:nvSpPr>
        <p:spPr>
          <a:xfrm>
            <a:off x="711200" y="3276600"/>
            <a:ext cx="10363200" cy="1143000"/>
          </a:xfrm>
        </p:spPr>
        <p:txBody>
          <a:bodyPr/>
          <a:lstStyle>
            <a:lvl1pPr marL="0" indent="0">
              <a:buNone/>
              <a:defRPr sz="4000" i="1">
                <a:solidFill>
                  <a:schemeClr val="tx2"/>
                </a:solidFill>
              </a:defRPr>
            </a:lvl1pPr>
            <a:lvl2pPr marL="457200" indent="0">
              <a:buNone/>
              <a:defRPr sz="4800" i="1"/>
            </a:lvl2pPr>
            <a:lvl3pPr marL="914400" indent="0">
              <a:buNone/>
              <a:defRPr sz="4800" i="1"/>
            </a:lvl3pPr>
            <a:lvl4pPr marL="1371600" indent="0">
              <a:buNone/>
              <a:defRPr sz="4800" i="1"/>
            </a:lvl4pPr>
            <a:lvl5pPr marL="1828800" indent="0">
              <a:buNone/>
              <a:defRPr sz="4800" i="1"/>
            </a:lvl5pPr>
          </a:lstStyle>
          <a:p>
            <a:pPr lvl="0"/>
            <a:r>
              <a:rPr lang="en-US" dirty="0"/>
              <a:t>Presentation Subtitle</a:t>
            </a:r>
            <a:endParaRPr lang="en-CA" dirty="0"/>
          </a:p>
        </p:txBody>
      </p:sp>
      <p:sp>
        <p:nvSpPr>
          <p:cNvPr id="21" name="Text Placeholder 20"/>
          <p:cNvSpPr>
            <a:spLocks noGrp="1"/>
          </p:cNvSpPr>
          <p:nvPr>
            <p:ph type="body" sz="quarter" idx="12" hasCustomPrompt="1"/>
          </p:nvPr>
        </p:nvSpPr>
        <p:spPr>
          <a:xfrm>
            <a:off x="711200" y="4648200"/>
            <a:ext cx="10363200" cy="1219200"/>
          </a:xfrm>
          <a:prstGeom prst="round2DiagRect">
            <a:avLst/>
          </a:prstGeom>
          <a:solidFill>
            <a:srgbClr val="FFFFFF">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marL="0" indent="0">
              <a:buNone/>
              <a:defRPr lang="en-US" sz="2000" i="1" smtClean="0">
                <a:solidFill>
                  <a:srgbClr val="373321"/>
                </a:solidFill>
                <a:latin typeface="+mj-lt"/>
              </a:defRPr>
            </a:lvl1pPr>
            <a:lvl2pPr marL="171450" indent="0">
              <a:buNone/>
              <a:defRPr lang="en-US" smtClean="0">
                <a:solidFill>
                  <a:schemeClr val="lt1"/>
                </a:solidFill>
                <a:latin typeface="+mn-lt"/>
              </a:defRPr>
            </a:lvl2pPr>
            <a:lvl3pPr marL="685800" indent="0">
              <a:buNone/>
              <a:defRPr lang="en-US" smtClean="0">
                <a:solidFill>
                  <a:schemeClr val="lt1"/>
                </a:solidFill>
                <a:latin typeface="+mn-lt"/>
              </a:defRPr>
            </a:lvl3pPr>
            <a:lvl4pPr marL="1143000" indent="0">
              <a:buNone/>
              <a:defRPr lang="en-US" smtClean="0">
                <a:solidFill>
                  <a:schemeClr val="lt1"/>
                </a:solidFill>
                <a:latin typeface="+mn-lt"/>
              </a:defRPr>
            </a:lvl4pPr>
            <a:lvl5pPr marL="1600200" indent="0">
              <a:buNone/>
              <a:defRPr lang="en-CA">
                <a:solidFill>
                  <a:schemeClr val="lt1"/>
                </a:solidFill>
                <a:latin typeface="+mn-lt"/>
              </a:defRPr>
            </a:lvl5pPr>
          </a:lstStyle>
          <a:p>
            <a:pPr lvl="0">
              <a:spcBef>
                <a:spcPct val="0"/>
              </a:spcBef>
            </a:pPr>
            <a:r>
              <a:rPr lang="en-US" dirty="0"/>
              <a:t>Presenter Name</a:t>
            </a:r>
          </a:p>
          <a:p>
            <a:pPr lvl="0">
              <a:spcBef>
                <a:spcPct val="0"/>
              </a:spcBef>
            </a:pPr>
            <a:r>
              <a:rPr lang="en-US" dirty="0"/>
              <a:t>Title</a:t>
            </a:r>
            <a:endParaRPr lang="en-CA" dirty="0"/>
          </a:p>
        </p:txBody>
      </p:sp>
    </p:spTree>
    <p:extLst>
      <p:ext uri="{BB962C8B-B14F-4D97-AF65-F5344CB8AC3E}">
        <p14:creationId xmlns:p14="http://schemas.microsoft.com/office/powerpoint/2010/main" val="960747469"/>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2_Section Header">
    <p:spTree>
      <p:nvGrpSpPr>
        <p:cNvPr id="1" name=""/>
        <p:cNvGrpSpPr/>
        <p:nvPr/>
      </p:nvGrpSpPr>
      <p:grpSpPr>
        <a:xfrm>
          <a:off x="0" y="0"/>
          <a:ext cx="0" cy="0"/>
          <a:chOff x="0" y="0"/>
          <a:chExt cx="0" cy="0"/>
        </a:xfrm>
      </p:grpSpPr>
      <p:pic>
        <p:nvPicPr>
          <p:cNvPr id="6"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16580" t="19954" r="25889" b="18472"/>
          <a:stretch/>
        </p:blipFill>
        <p:spPr bwMode="auto">
          <a:xfrm>
            <a:off x="0" y="0"/>
            <a:ext cx="12192000"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Text Placeholder 2"/>
          <p:cNvSpPr>
            <a:spLocks noGrp="1"/>
          </p:cNvSpPr>
          <p:nvPr>
            <p:ph type="body" sz="quarter" idx="10" hasCustomPrompt="1"/>
          </p:nvPr>
        </p:nvSpPr>
        <p:spPr>
          <a:xfrm>
            <a:off x="2794000" y="2438400"/>
            <a:ext cx="6604000" cy="1981200"/>
          </a:xfrm>
          <a:prstGeom prst="round2DiagRect">
            <a:avLst/>
          </a:prstGeom>
          <a:solidFill>
            <a:schemeClr val="bg1">
              <a:alpha val="70000"/>
            </a:schemeClr>
          </a:solidFill>
        </p:spPr>
        <p:txBody>
          <a:bodyPr anchor="ctr" anchorCtr="0"/>
          <a:lstStyle>
            <a:lvl1pPr marL="0" indent="0" algn="ctr">
              <a:buNone/>
              <a:defRPr lang="en-US" sz="4800" i="1" smtClean="0">
                <a:solidFill>
                  <a:schemeClr val="tx2"/>
                </a:solidFill>
              </a:defRPr>
            </a:lvl1pPr>
            <a:lvl2pPr>
              <a:defRPr lang="en-US" smtClean="0"/>
            </a:lvl2pPr>
            <a:lvl3pPr>
              <a:defRPr lang="en-US" smtClean="0"/>
            </a:lvl3pPr>
            <a:lvl4pPr>
              <a:defRPr lang="en-US" smtClean="0"/>
            </a:lvl4pPr>
            <a:lvl5pPr>
              <a:defRPr lang="en-US"/>
            </a:lvl5pPr>
          </a:lstStyle>
          <a:p>
            <a:pPr lvl="0"/>
            <a:r>
              <a:rPr lang="en-GB" dirty="0"/>
              <a:t>Section Title</a:t>
            </a:r>
            <a:endParaRPr lang="en-US" dirty="0"/>
          </a:p>
        </p:txBody>
      </p:sp>
    </p:spTree>
    <p:extLst>
      <p:ext uri="{BB962C8B-B14F-4D97-AF65-F5344CB8AC3E}">
        <p14:creationId xmlns:p14="http://schemas.microsoft.com/office/powerpoint/2010/main" val="1708743020"/>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p:cSld name="Title and Content Left + Logo">
    <p:spTree>
      <p:nvGrpSpPr>
        <p:cNvPr id="1" name=""/>
        <p:cNvGrpSpPr/>
        <p:nvPr/>
      </p:nvGrpSpPr>
      <p:grpSpPr>
        <a:xfrm>
          <a:off x="0" y="0"/>
          <a:ext cx="0" cy="0"/>
          <a:chOff x="0" y="0"/>
          <a:chExt cx="0" cy="0"/>
        </a:xfrm>
      </p:grpSpPr>
      <p:pic>
        <p:nvPicPr>
          <p:cNvPr id="9"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15728" r="26935" b="47056"/>
          <a:stretch/>
        </p:blipFill>
        <p:spPr bwMode="auto">
          <a:xfrm>
            <a:off x="-1" y="873715"/>
            <a:ext cx="12192001" cy="59842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Content Placeholder 2"/>
          <p:cNvSpPr>
            <a:spLocks noGrp="1"/>
          </p:cNvSpPr>
          <p:nvPr>
            <p:ph idx="1"/>
          </p:nvPr>
        </p:nvSpPr>
        <p:spPr>
          <a:xfrm>
            <a:off x="406400" y="1600200"/>
            <a:ext cx="11176000" cy="4572000"/>
          </a:xfrm>
          <a:prstGeom prst="round2DiagRect">
            <a:avLst/>
          </a:prstGeom>
          <a:solidFill>
            <a:srgbClr val="FFFFFF">
              <a:alpha val="69804"/>
            </a:srgbClr>
          </a:solidFill>
        </p:spPr>
        <p:txBody>
          <a:bodyPr/>
          <a:lstStyle>
            <a:lvl1pPr>
              <a:defRPr>
                <a:solidFill>
                  <a:schemeClr val="accent1">
                    <a:lumMod val="50000"/>
                  </a:schemeClr>
                </a:solidFill>
                <a:latin typeface="+mn-lt"/>
              </a:defRPr>
            </a:lvl1pPr>
            <a:lvl2pPr>
              <a:defRPr>
                <a:solidFill>
                  <a:schemeClr val="accent1">
                    <a:lumMod val="50000"/>
                  </a:schemeClr>
                </a:solidFill>
                <a:latin typeface="+mn-lt"/>
              </a:defRPr>
            </a:lvl2pPr>
            <a:lvl3pPr>
              <a:defRPr>
                <a:solidFill>
                  <a:schemeClr val="accent1">
                    <a:lumMod val="50000"/>
                  </a:schemeClr>
                </a:solidFill>
                <a:latin typeface="+mn-lt"/>
              </a:defRPr>
            </a:lvl3pPr>
            <a:lvl4pPr>
              <a:defRPr>
                <a:solidFill>
                  <a:schemeClr val="accent1">
                    <a:lumMod val="50000"/>
                  </a:schemeClr>
                </a:solidFill>
                <a:latin typeface="+mn-lt"/>
              </a:defRPr>
            </a:lvl4pPr>
            <a:lvl5pPr>
              <a:defRPr>
                <a:solidFill>
                  <a:schemeClr val="accent1">
                    <a:lumMod val="50000"/>
                  </a:schemeClr>
                </a:solidFill>
                <a:latin typeface="+mn-lt"/>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a:xfrm>
            <a:off x="609600" y="6416676"/>
            <a:ext cx="2844800" cy="365125"/>
          </a:xfrm>
          <a:prstGeom prst="rect">
            <a:avLst/>
          </a:prstGeom>
        </p:spPr>
        <p:txBody>
          <a:bodyPr/>
          <a:lstStyle>
            <a:lvl1pPr fontAlgn="auto">
              <a:spcBef>
                <a:spcPts val="0"/>
              </a:spcBef>
              <a:spcAft>
                <a:spcPts val="0"/>
              </a:spcAft>
              <a:defRPr>
                <a:latin typeface="+mn-lt"/>
              </a:defRPr>
            </a:lvl1pPr>
          </a:lstStyle>
          <a:p>
            <a:pPr>
              <a:defRPr/>
            </a:pPr>
            <a:fld id="{F9AA857C-7821-4C5A-ACED-61546AC1B345}" type="datetimeFigureOut">
              <a:rPr lang="en-US"/>
              <a:pPr>
                <a:defRPr/>
              </a:pPr>
              <a:t>3/1/2023</a:t>
            </a:fld>
            <a:endParaRPr lang="en-US"/>
          </a:p>
        </p:txBody>
      </p:sp>
      <p:sp>
        <p:nvSpPr>
          <p:cNvPr id="5" name="Footer Placeholder 4"/>
          <p:cNvSpPr>
            <a:spLocks noGrp="1"/>
          </p:cNvSpPr>
          <p:nvPr>
            <p:ph type="ftr" sz="quarter" idx="11"/>
          </p:nvPr>
        </p:nvSpPr>
        <p:spPr>
          <a:xfrm>
            <a:off x="4165600" y="6416676"/>
            <a:ext cx="3860800" cy="365125"/>
          </a:xfrm>
          <a:prstGeom prst="rect">
            <a:avLst/>
          </a:prstGeom>
        </p:spPr>
        <p:txBody>
          <a:bodyPr/>
          <a:lstStyle>
            <a:lvl1pPr fontAlgn="auto">
              <a:spcBef>
                <a:spcPts val="0"/>
              </a:spcBef>
              <a:spcAft>
                <a:spcPts val="0"/>
              </a:spcAft>
              <a:defRPr>
                <a:latin typeface="+mn-lt"/>
              </a:defRPr>
            </a:lvl1pPr>
          </a:lstStyle>
          <a:p>
            <a:pPr>
              <a:defRPr/>
            </a:pPr>
            <a:endParaRPr lang="en-US"/>
          </a:p>
        </p:txBody>
      </p:sp>
      <p:sp>
        <p:nvSpPr>
          <p:cNvPr id="6" name="Slide Number Placeholder 5"/>
          <p:cNvSpPr>
            <a:spLocks noGrp="1"/>
          </p:cNvSpPr>
          <p:nvPr>
            <p:ph type="sldNum" sz="quarter" idx="12"/>
          </p:nvPr>
        </p:nvSpPr>
        <p:spPr>
          <a:xfrm>
            <a:off x="8737600" y="6416676"/>
            <a:ext cx="2844800" cy="365125"/>
          </a:xfrm>
          <a:prstGeom prst="rect">
            <a:avLst/>
          </a:prstGeom>
        </p:spPr>
        <p:txBody>
          <a:bodyPr/>
          <a:lstStyle>
            <a:lvl1pPr fontAlgn="auto">
              <a:spcBef>
                <a:spcPts val="0"/>
              </a:spcBef>
              <a:spcAft>
                <a:spcPts val="0"/>
              </a:spcAft>
              <a:defRPr>
                <a:latin typeface="+mn-lt"/>
              </a:defRPr>
            </a:lvl1pPr>
          </a:lstStyle>
          <a:p>
            <a:pPr>
              <a:defRPr/>
            </a:pPr>
            <a:fld id="{75BA1E63-C882-434F-9AB5-76AD3CB6F194}" type="slidenum">
              <a:rPr lang="en-US"/>
              <a:pPr>
                <a:defRPr/>
              </a:pPr>
              <a:t>‹#›</a:t>
            </a:fld>
            <a:endParaRPr lang="en-US"/>
          </a:p>
        </p:txBody>
      </p:sp>
      <p:sp>
        <p:nvSpPr>
          <p:cNvPr id="19" name="Title 1"/>
          <p:cNvSpPr>
            <a:spLocks noGrp="1"/>
          </p:cNvSpPr>
          <p:nvPr>
            <p:ph type="title"/>
          </p:nvPr>
        </p:nvSpPr>
        <p:spPr>
          <a:xfrm>
            <a:off x="406400" y="168166"/>
            <a:ext cx="11176000" cy="1265238"/>
          </a:xfrm>
        </p:spPr>
        <p:txBody>
          <a:bodyPr anchor="ctr"/>
          <a:lstStyle>
            <a:lvl1pPr>
              <a:defRPr sz="4000" i="1"/>
            </a:lvl1pPr>
          </a:lstStyle>
          <a:p>
            <a:r>
              <a:rPr lang="en-US"/>
              <a:t>Click to edit Master title style</a:t>
            </a:r>
            <a:endParaRPr lang="en-US" dirty="0"/>
          </a:p>
        </p:txBody>
      </p:sp>
    </p:spTree>
    <p:extLst>
      <p:ext uri="{BB962C8B-B14F-4D97-AF65-F5344CB8AC3E}">
        <p14:creationId xmlns:p14="http://schemas.microsoft.com/office/powerpoint/2010/main" val="2227235119"/>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p:cSld name="Title and Content Blank Left + Logo">
    <p:spTree>
      <p:nvGrpSpPr>
        <p:cNvPr id="1" name=""/>
        <p:cNvGrpSpPr/>
        <p:nvPr/>
      </p:nvGrpSpPr>
      <p:grpSpPr>
        <a:xfrm>
          <a:off x="0" y="0"/>
          <a:ext cx="0" cy="0"/>
          <a:chOff x="0" y="0"/>
          <a:chExt cx="0" cy="0"/>
        </a:xfrm>
      </p:grpSpPr>
      <p:sp>
        <p:nvSpPr>
          <p:cNvPr id="3" name="Content Placeholder 2"/>
          <p:cNvSpPr>
            <a:spLocks noGrp="1"/>
          </p:cNvSpPr>
          <p:nvPr>
            <p:ph idx="1"/>
          </p:nvPr>
        </p:nvSpPr>
        <p:spPr>
          <a:xfrm>
            <a:off x="406400" y="1600200"/>
            <a:ext cx="11176000" cy="4572000"/>
          </a:xfrm>
          <a:prstGeom prst="rect">
            <a:avLst/>
          </a:prstGeom>
          <a:solidFill>
            <a:srgbClr val="FFFFFF">
              <a:alpha val="69804"/>
            </a:srgbClr>
          </a:solidFill>
        </p:spPr>
        <p:txBody>
          <a:bodyPr/>
          <a:lstStyle>
            <a:lvl1pPr>
              <a:defRPr>
                <a:solidFill>
                  <a:schemeClr val="accent1">
                    <a:lumMod val="50000"/>
                  </a:schemeClr>
                </a:solidFill>
                <a:latin typeface="+mn-lt"/>
              </a:defRPr>
            </a:lvl1pPr>
            <a:lvl2pPr>
              <a:defRPr>
                <a:solidFill>
                  <a:schemeClr val="accent1">
                    <a:lumMod val="50000"/>
                  </a:schemeClr>
                </a:solidFill>
                <a:latin typeface="+mn-lt"/>
              </a:defRPr>
            </a:lvl2pPr>
            <a:lvl3pPr>
              <a:defRPr>
                <a:solidFill>
                  <a:schemeClr val="accent1">
                    <a:lumMod val="50000"/>
                  </a:schemeClr>
                </a:solidFill>
                <a:latin typeface="+mn-lt"/>
              </a:defRPr>
            </a:lvl3pPr>
            <a:lvl4pPr>
              <a:defRPr>
                <a:solidFill>
                  <a:schemeClr val="accent1">
                    <a:lumMod val="50000"/>
                  </a:schemeClr>
                </a:solidFill>
                <a:latin typeface="+mn-lt"/>
              </a:defRPr>
            </a:lvl4pPr>
            <a:lvl5pPr>
              <a:defRPr>
                <a:solidFill>
                  <a:schemeClr val="accent1">
                    <a:lumMod val="50000"/>
                  </a:schemeClr>
                </a:solidFill>
                <a:latin typeface="+mn-lt"/>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a:xfrm>
            <a:off x="609600" y="6416676"/>
            <a:ext cx="2844800" cy="365125"/>
          </a:xfrm>
          <a:prstGeom prst="rect">
            <a:avLst/>
          </a:prstGeom>
        </p:spPr>
        <p:txBody>
          <a:bodyPr/>
          <a:lstStyle>
            <a:lvl1pPr fontAlgn="auto">
              <a:spcBef>
                <a:spcPts val="0"/>
              </a:spcBef>
              <a:spcAft>
                <a:spcPts val="0"/>
              </a:spcAft>
              <a:defRPr>
                <a:latin typeface="+mn-lt"/>
              </a:defRPr>
            </a:lvl1pPr>
          </a:lstStyle>
          <a:p>
            <a:pPr>
              <a:defRPr/>
            </a:pPr>
            <a:fld id="{F9AA857C-7821-4C5A-ACED-61546AC1B345}" type="datetimeFigureOut">
              <a:rPr lang="en-US"/>
              <a:pPr>
                <a:defRPr/>
              </a:pPr>
              <a:t>3/1/2023</a:t>
            </a:fld>
            <a:endParaRPr lang="en-US"/>
          </a:p>
        </p:txBody>
      </p:sp>
      <p:sp>
        <p:nvSpPr>
          <p:cNvPr id="5" name="Footer Placeholder 4"/>
          <p:cNvSpPr>
            <a:spLocks noGrp="1"/>
          </p:cNvSpPr>
          <p:nvPr>
            <p:ph type="ftr" sz="quarter" idx="11"/>
          </p:nvPr>
        </p:nvSpPr>
        <p:spPr>
          <a:xfrm>
            <a:off x="4165600" y="6416676"/>
            <a:ext cx="3860800" cy="365125"/>
          </a:xfrm>
          <a:prstGeom prst="rect">
            <a:avLst/>
          </a:prstGeom>
        </p:spPr>
        <p:txBody>
          <a:bodyPr/>
          <a:lstStyle>
            <a:lvl1pPr fontAlgn="auto">
              <a:spcBef>
                <a:spcPts val="0"/>
              </a:spcBef>
              <a:spcAft>
                <a:spcPts val="0"/>
              </a:spcAft>
              <a:defRPr>
                <a:latin typeface="+mn-lt"/>
              </a:defRPr>
            </a:lvl1pPr>
          </a:lstStyle>
          <a:p>
            <a:pPr>
              <a:defRPr/>
            </a:pPr>
            <a:endParaRPr lang="en-US"/>
          </a:p>
        </p:txBody>
      </p:sp>
      <p:sp>
        <p:nvSpPr>
          <p:cNvPr id="6" name="Slide Number Placeholder 5"/>
          <p:cNvSpPr>
            <a:spLocks noGrp="1"/>
          </p:cNvSpPr>
          <p:nvPr>
            <p:ph type="sldNum" sz="quarter" idx="12"/>
          </p:nvPr>
        </p:nvSpPr>
        <p:spPr>
          <a:xfrm>
            <a:off x="8737600" y="6416676"/>
            <a:ext cx="2844800" cy="365125"/>
          </a:xfrm>
          <a:prstGeom prst="rect">
            <a:avLst/>
          </a:prstGeom>
        </p:spPr>
        <p:txBody>
          <a:bodyPr/>
          <a:lstStyle>
            <a:lvl1pPr fontAlgn="auto">
              <a:spcBef>
                <a:spcPts val="0"/>
              </a:spcBef>
              <a:spcAft>
                <a:spcPts val="0"/>
              </a:spcAft>
              <a:defRPr>
                <a:latin typeface="+mn-lt"/>
              </a:defRPr>
            </a:lvl1pPr>
          </a:lstStyle>
          <a:p>
            <a:pPr>
              <a:defRPr/>
            </a:pPr>
            <a:fld id="{75BA1E63-C882-434F-9AB5-76AD3CB6F194}" type="slidenum">
              <a:rPr lang="en-US"/>
              <a:pPr>
                <a:defRPr/>
              </a:pPr>
              <a:t>‹#›</a:t>
            </a:fld>
            <a:endParaRPr lang="en-US"/>
          </a:p>
        </p:txBody>
      </p:sp>
      <p:sp>
        <p:nvSpPr>
          <p:cNvPr id="19" name="Title 1"/>
          <p:cNvSpPr>
            <a:spLocks noGrp="1"/>
          </p:cNvSpPr>
          <p:nvPr>
            <p:ph type="title"/>
          </p:nvPr>
        </p:nvSpPr>
        <p:spPr>
          <a:xfrm>
            <a:off x="406400" y="168166"/>
            <a:ext cx="11176000" cy="1265238"/>
          </a:xfrm>
        </p:spPr>
        <p:txBody>
          <a:bodyPr anchor="ctr"/>
          <a:lstStyle>
            <a:lvl1pPr>
              <a:defRPr sz="4000" i="1"/>
            </a:lvl1pPr>
          </a:lstStyle>
          <a:p>
            <a:r>
              <a:rPr lang="en-US"/>
              <a:t>Click to edit Master title style</a:t>
            </a:r>
            <a:endParaRPr lang="en-US" dirty="0"/>
          </a:p>
        </p:txBody>
      </p:sp>
    </p:spTree>
    <p:extLst>
      <p:ext uri="{BB962C8B-B14F-4D97-AF65-F5344CB8AC3E}">
        <p14:creationId xmlns:p14="http://schemas.microsoft.com/office/powerpoint/2010/main" val="1795290036"/>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p:cSld name="Title and Content Left No Logo">
    <p:spTree>
      <p:nvGrpSpPr>
        <p:cNvPr id="1" name=""/>
        <p:cNvGrpSpPr/>
        <p:nvPr/>
      </p:nvGrpSpPr>
      <p:grpSpPr>
        <a:xfrm>
          <a:off x="0" y="0"/>
          <a:ext cx="0" cy="0"/>
          <a:chOff x="0" y="0"/>
          <a:chExt cx="0" cy="0"/>
        </a:xfrm>
      </p:grpSpPr>
      <p:pic>
        <p:nvPicPr>
          <p:cNvPr id="9"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15728" r="26935" b="47056"/>
          <a:stretch/>
        </p:blipFill>
        <p:spPr bwMode="auto">
          <a:xfrm>
            <a:off x="-1" y="873715"/>
            <a:ext cx="12192001" cy="59842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Content Placeholder 2"/>
          <p:cNvSpPr>
            <a:spLocks noGrp="1"/>
          </p:cNvSpPr>
          <p:nvPr>
            <p:ph idx="1"/>
          </p:nvPr>
        </p:nvSpPr>
        <p:spPr>
          <a:xfrm>
            <a:off x="406400" y="1600200"/>
            <a:ext cx="11176000" cy="4572000"/>
          </a:xfrm>
          <a:prstGeom prst="round2DiagRect">
            <a:avLst/>
          </a:prstGeom>
          <a:solidFill>
            <a:srgbClr val="FFFFFF">
              <a:alpha val="69804"/>
            </a:srgbClr>
          </a:solidFill>
          <a:ln w="9525">
            <a:noFill/>
            <a:miter lim="800000"/>
            <a:headEnd/>
            <a:tailEnd/>
          </a:ln>
        </p:spPr>
        <p:txBody>
          <a:bodyPr vert="horz" wrap="square" lIns="91440" tIns="182880" rIns="91440" bIns="91440" numCol="1" anchor="t" anchorCtr="0" compatLnSpc="1">
            <a:prstTxWarp prst="textNoShape">
              <a:avLst/>
            </a:prstTxWarp>
          </a:bodyPr>
          <a:lstStyle>
            <a:lvl1pPr>
              <a:defRPr lang="en-US" smtClean="0">
                <a:solidFill>
                  <a:schemeClr val="accent1">
                    <a:lumMod val="50000"/>
                  </a:schemeClr>
                </a:solidFill>
                <a:latin typeface="+mn-lt"/>
              </a:defRPr>
            </a:lvl1pPr>
            <a:lvl2pPr>
              <a:defRPr lang="en-US" smtClean="0">
                <a:solidFill>
                  <a:schemeClr val="accent1">
                    <a:lumMod val="50000"/>
                  </a:schemeClr>
                </a:solidFill>
                <a:latin typeface="+mn-lt"/>
              </a:defRPr>
            </a:lvl2pPr>
            <a:lvl3pPr>
              <a:defRPr lang="en-US" smtClean="0">
                <a:solidFill>
                  <a:schemeClr val="accent1">
                    <a:lumMod val="50000"/>
                  </a:schemeClr>
                </a:solidFill>
                <a:latin typeface="+mn-lt"/>
              </a:defRPr>
            </a:lvl3pPr>
            <a:lvl4pPr>
              <a:defRPr lang="en-US" smtClean="0">
                <a:solidFill>
                  <a:schemeClr val="accent1">
                    <a:lumMod val="50000"/>
                  </a:schemeClr>
                </a:solidFill>
                <a:latin typeface="+mn-lt"/>
              </a:defRPr>
            </a:lvl4pPr>
            <a:lvl5pPr>
              <a:defRPr lang="en-US" dirty="0">
                <a:solidFill>
                  <a:schemeClr val="accent1">
                    <a:lumMod val="50000"/>
                  </a:schemeClr>
                </a:solidFill>
                <a:latin typeface="+mn-lt"/>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a:xfrm>
            <a:off x="609600" y="6416676"/>
            <a:ext cx="2844800" cy="365125"/>
          </a:xfrm>
          <a:prstGeom prst="rect">
            <a:avLst/>
          </a:prstGeom>
        </p:spPr>
        <p:txBody>
          <a:bodyPr/>
          <a:lstStyle>
            <a:lvl1pPr fontAlgn="auto">
              <a:spcBef>
                <a:spcPts val="0"/>
              </a:spcBef>
              <a:spcAft>
                <a:spcPts val="0"/>
              </a:spcAft>
              <a:defRPr>
                <a:latin typeface="+mn-lt"/>
              </a:defRPr>
            </a:lvl1pPr>
          </a:lstStyle>
          <a:p>
            <a:pPr>
              <a:defRPr/>
            </a:pPr>
            <a:fld id="{F9AA857C-7821-4C5A-ACED-61546AC1B345}" type="datetimeFigureOut">
              <a:rPr lang="en-US"/>
              <a:pPr>
                <a:defRPr/>
              </a:pPr>
              <a:t>3/1/2023</a:t>
            </a:fld>
            <a:endParaRPr lang="en-US"/>
          </a:p>
        </p:txBody>
      </p:sp>
      <p:sp>
        <p:nvSpPr>
          <p:cNvPr id="5" name="Footer Placeholder 4"/>
          <p:cNvSpPr>
            <a:spLocks noGrp="1"/>
          </p:cNvSpPr>
          <p:nvPr>
            <p:ph type="ftr" sz="quarter" idx="11"/>
          </p:nvPr>
        </p:nvSpPr>
        <p:spPr>
          <a:xfrm>
            <a:off x="4165600" y="6416676"/>
            <a:ext cx="3860800" cy="365125"/>
          </a:xfrm>
          <a:prstGeom prst="rect">
            <a:avLst/>
          </a:prstGeom>
        </p:spPr>
        <p:txBody>
          <a:bodyPr/>
          <a:lstStyle>
            <a:lvl1pPr fontAlgn="auto">
              <a:spcBef>
                <a:spcPts val="0"/>
              </a:spcBef>
              <a:spcAft>
                <a:spcPts val="0"/>
              </a:spcAft>
              <a:defRPr>
                <a:latin typeface="+mn-lt"/>
              </a:defRPr>
            </a:lvl1pPr>
          </a:lstStyle>
          <a:p>
            <a:pPr>
              <a:defRPr/>
            </a:pPr>
            <a:endParaRPr lang="en-US"/>
          </a:p>
        </p:txBody>
      </p:sp>
      <p:sp>
        <p:nvSpPr>
          <p:cNvPr id="6" name="Slide Number Placeholder 5"/>
          <p:cNvSpPr>
            <a:spLocks noGrp="1"/>
          </p:cNvSpPr>
          <p:nvPr>
            <p:ph type="sldNum" sz="quarter" idx="12"/>
          </p:nvPr>
        </p:nvSpPr>
        <p:spPr>
          <a:xfrm>
            <a:off x="8737600" y="6416676"/>
            <a:ext cx="2844800" cy="365125"/>
          </a:xfrm>
          <a:prstGeom prst="rect">
            <a:avLst/>
          </a:prstGeom>
        </p:spPr>
        <p:txBody>
          <a:bodyPr/>
          <a:lstStyle>
            <a:lvl1pPr fontAlgn="auto">
              <a:spcBef>
                <a:spcPts val="0"/>
              </a:spcBef>
              <a:spcAft>
                <a:spcPts val="0"/>
              </a:spcAft>
              <a:defRPr>
                <a:latin typeface="+mn-lt"/>
              </a:defRPr>
            </a:lvl1pPr>
          </a:lstStyle>
          <a:p>
            <a:pPr>
              <a:defRPr/>
            </a:pPr>
            <a:fld id="{75BA1E63-C882-434F-9AB5-76AD3CB6F194}" type="slidenum">
              <a:rPr lang="en-US"/>
              <a:pPr>
                <a:defRPr/>
              </a:pPr>
              <a:t>‹#›</a:t>
            </a:fld>
            <a:endParaRPr lang="en-US"/>
          </a:p>
        </p:txBody>
      </p:sp>
      <p:sp>
        <p:nvSpPr>
          <p:cNvPr id="19" name="Title 1"/>
          <p:cNvSpPr>
            <a:spLocks noGrp="1"/>
          </p:cNvSpPr>
          <p:nvPr>
            <p:ph type="title"/>
          </p:nvPr>
        </p:nvSpPr>
        <p:spPr>
          <a:xfrm>
            <a:off x="406400" y="168166"/>
            <a:ext cx="11176000" cy="1265238"/>
          </a:xfrm>
        </p:spPr>
        <p:txBody>
          <a:bodyPr anchor="ctr"/>
          <a:lstStyle>
            <a:lvl1pPr>
              <a:defRPr sz="4000" i="1"/>
            </a:lvl1pPr>
          </a:lstStyle>
          <a:p>
            <a:r>
              <a:rPr lang="en-US"/>
              <a:t>Click to edit Master title style</a:t>
            </a:r>
            <a:endParaRPr lang="en-US" dirty="0"/>
          </a:p>
        </p:txBody>
      </p:sp>
    </p:spTree>
    <p:extLst>
      <p:ext uri="{BB962C8B-B14F-4D97-AF65-F5344CB8AC3E}">
        <p14:creationId xmlns:p14="http://schemas.microsoft.com/office/powerpoint/2010/main" val="3198601770"/>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p:cSld name="Feature Slide">
    <p:spTree>
      <p:nvGrpSpPr>
        <p:cNvPr id="1" name=""/>
        <p:cNvGrpSpPr/>
        <p:nvPr/>
      </p:nvGrpSpPr>
      <p:grpSpPr>
        <a:xfrm>
          <a:off x="0" y="0"/>
          <a:ext cx="0" cy="0"/>
          <a:chOff x="0" y="0"/>
          <a:chExt cx="0" cy="0"/>
        </a:xfrm>
      </p:grpSpPr>
      <p:pic>
        <p:nvPicPr>
          <p:cNvPr id="10"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24251" t="34288" r="28719" b="20525"/>
          <a:stretch/>
        </p:blipFill>
        <p:spPr bwMode="auto">
          <a:xfrm>
            <a:off x="1838477" y="1596571"/>
            <a:ext cx="9966475" cy="50328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9" name="Title 1"/>
          <p:cNvSpPr>
            <a:spLocks noGrp="1"/>
          </p:cNvSpPr>
          <p:nvPr>
            <p:ph type="title" hasCustomPrompt="1"/>
          </p:nvPr>
        </p:nvSpPr>
        <p:spPr>
          <a:xfrm>
            <a:off x="1838477" y="304800"/>
            <a:ext cx="9956800" cy="1128604"/>
          </a:xfrm>
        </p:spPr>
        <p:txBody>
          <a:bodyPr anchor="ctr"/>
          <a:lstStyle>
            <a:lvl1pPr>
              <a:defRPr sz="4000" i="1">
                <a:solidFill>
                  <a:schemeClr val="accent1">
                    <a:lumMod val="50000"/>
                  </a:schemeClr>
                </a:solidFill>
              </a:defRPr>
            </a:lvl1pPr>
          </a:lstStyle>
          <a:p>
            <a:r>
              <a:rPr lang="en-US" dirty="0"/>
              <a:t>Feature slide</a:t>
            </a:r>
          </a:p>
        </p:txBody>
      </p:sp>
      <p:sp>
        <p:nvSpPr>
          <p:cNvPr id="11" name="Text Placeholder 10"/>
          <p:cNvSpPr>
            <a:spLocks noGrp="1"/>
          </p:cNvSpPr>
          <p:nvPr>
            <p:ph type="body" sz="quarter" idx="10" hasCustomPrompt="1"/>
          </p:nvPr>
        </p:nvSpPr>
        <p:spPr>
          <a:xfrm rot="16200000">
            <a:off x="-2206172" y="2815772"/>
            <a:ext cx="6342744" cy="1320800"/>
          </a:xfrm>
          <a:prstGeom prst="round2DiagRect">
            <a:avLst/>
          </a:prstGeom>
          <a:solidFill>
            <a:schemeClr val="accent1">
              <a:lumMod val="50000"/>
            </a:schemeClr>
          </a:solidFill>
        </p:spPr>
        <p:txBody>
          <a:bodyPr anchor="ctr"/>
          <a:lstStyle>
            <a:lvl1pPr marL="0" indent="0">
              <a:buNone/>
              <a:defRPr sz="2800" i="1">
                <a:solidFill>
                  <a:schemeClr val="bg1"/>
                </a:solidFill>
                <a:latin typeface="+mj-lt"/>
              </a:defRPr>
            </a:lvl1pPr>
            <a:lvl2pPr marL="457200" indent="0">
              <a:buNone/>
              <a:defRPr sz="2000">
                <a:solidFill>
                  <a:schemeClr val="accent1">
                    <a:lumMod val="50000"/>
                  </a:schemeClr>
                </a:solidFill>
                <a:latin typeface="+mj-lt"/>
              </a:defRPr>
            </a:lvl2pPr>
            <a:lvl3pPr marL="914400" indent="0">
              <a:buNone/>
              <a:defRPr sz="2000">
                <a:solidFill>
                  <a:schemeClr val="accent1">
                    <a:lumMod val="50000"/>
                  </a:schemeClr>
                </a:solidFill>
                <a:latin typeface="+mj-lt"/>
              </a:defRPr>
            </a:lvl3pPr>
            <a:lvl4pPr marL="1371600" indent="0">
              <a:buNone/>
              <a:defRPr sz="2000">
                <a:solidFill>
                  <a:schemeClr val="accent1">
                    <a:lumMod val="50000"/>
                  </a:schemeClr>
                </a:solidFill>
                <a:latin typeface="+mj-lt"/>
              </a:defRPr>
            </a:lvl4pPr>
            <a:lvl5pPr marL="1828800" indent="0">
              <a:buNone/>
              <a:defRPr sz="2000">
                <a:solidFill>
                  <a:schemeClr val="accent1">
                    <a:lumMod val="50000"/>
                  </a:schemeClr>
                </a:solidFill>
                <a:latin typeface="+mj-lt"/>
              </a:defRPr>
            </a:lvl5pPr>
          </a:lstStyle>
          <a:p>
            <a:pPr lvl="0"/>
            <a:r>
              <a:rPr lang="en-US" dirty="0"/>
              <a:t>Subtitle</a:t>
            </a:r>
            <a:endParaRPr lang="en-CA" dirty="0"/>
          </a:p>
        </p:txBody>
      </p:sp>
      <p:sp>
        <p:nvSpPr>
          <p:cNvPr id="13" name="Text Placeholder 12"/>
          <p:cNvSpPr>
            <a:spLocks noGrp="1"/>
          </p:cNvSpPr>
          <p:nvPr>
            <p:ph type="body" sz="quarter" idx="11" hasCustomPrompt="1"/>
          </p:nvPr>
        </p:nvSpPr>
        <p:spPr>
          <a:xfrm>
            <a:off x="2133601" y="1752600"/>
            <a:ext cx="4688417" cy="4648200"/>
          </a:xfrm>
          <a:prstGeom prst="round2DiagRect">
            <a:avLst/>
          </a:prstGeom>
          <a:solidFill>
            <a:srgbClr val="FFFFFF">
              <a:alpha val="69804"/>
            </a:srgbClr>
          </a:solidFill>
        </p:spPr>
        <p:txBody>
          <a:bodyPr/>
          <a:lstStyle>
            <a:lvl1pPr marL="0" indent="0">
              <a:buNone/>
              <a:defRPr sz="2400">
                <a:solidFill>
                  <a:schemeClr val="tx2"/>
                </a:solidFill>
              </a:defRPr>
            </a:lvl1pPr>
          </a:lstStyle>
          <a:p>
            <a:pPr lvl="0"/>
            <a:r>
              <a:rPr lang="en-US" dirty="0"/>
              <a:t>Add text</a:t>
            </a:r>
            <a:endParaRPr lang="en-CA" dirty="0"/>
          </a:p>
        </p:txBody>
      </p:sp>
    </p:spTree>
    <p:extLst>
      <p:ext uri="{BB962C8B-B14F-4D97-AF65-F5344CB8AC3E}">
        <p14:creationId xmlns:p14="http://schemas.microsoft.com/office/powerpoint/2010/main" val="299285681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Wide">
    <p:bg>
      <p:bgPr>
        <a:solidFill>
          <a:schemeClr val="tx1">
            <a:lumMod val="95000"/>
            <a:lumOff val="5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91AD08-4E28-4191-9B62-EAD61608E5CF}"/>
              </a:ext>
            </a:extLst>
          </p:cNvPr>
          <p:cNvSpPr>
            <a:spLocks noGrp="1"/>
          </p:cNvSpPr>
          <p:nvPr>
            <p:ph type="title"/>
          </p:nvPr>
        </p:nvSpPr>
        <p:spPr>
          <a:xfrm>
            <a:off x="838200" y="611077"/>
            <a:ext cx="6273800" cy="833663"/>
          </a:xfrm>
          <a:solidFill>
            <a:schemeClr val="accent2">
              <a:lumMod val="50000"/>
            </a:schemeClr>
          </a:solidFill>
        </p:spPr>
        <p:txBody>
          <a:bodyPr vert="horz" lIns="91440" tIns="108000" rIns="91440" bIns="108000" rtlCol="0" anchor="ctr">
            <a:spAutoFit/>
          </a:bodyPr>
          <a:lstStyle>
            <a:lvl1pPr>
              <a:defRPr lang="en-US" sz="4000"/>
            </a:lvl1pPr>
          </a:lstStyle>
          <a:p>
            <a:pPr lvl="0">
              <a:lnSpc>
                <a:spcPct val="100000"/>
              </a:lnSpc>
            </a:pPr>
            <a:r>
              <a:rPr lang="en-US"/>
              <a:t>Click to edit Master title style</a:t>
            </a:r>
            <a:endParaRPr lang="en-US" dirty="0"/>
          </a:p>
        </p:txBody>
      </p:sp>
      <p:sp>
        <p:nvSpPr>
          <p:cNvPr id="3" name="Content Placeholder 2">
            <a:extLst>
              <a:ext uri="{FF2B5EF4-FFF2-40B4-BE49-F238E27FC236}">
                <a16:creationId xmlns:a16="http://schemas.microsoft.com/office/drawing/2014/main" id="{90BF853D-76DB-46F3-AF6C-1E77C8E06AA9}"/>
              </a:ext>
            </a:extLst>
          </p:cNvPr>
          <p:cNvSpPr>
            <a:spLocks noGrp="1"/>
          </p:cNvSpPr>
          <p:nvPr>
            <p:ph idx="1"/>
          </p:nvPr>
        </p:nvSpPr>
        <p:spPr>
          <a:xfrm>
            <a:off x="838200" y="1825625"/>
            <a:ext cx="10515600" cy="4351338"/>
          </a:xfrm>
        </p:spPr>
        <p:txBody>
          <a:bodyPr>
            <a:normAutofit/>
          </a:bodyPr>
          <a:lstStyle>
            <a:lvl1pPr>
              <a:defRPr sz="2000"/>
            </a:lvl1pPr>
            <a:lvl2pPr>
              <a:defRPr sz="1800"/>
            </a:lvl2pPr>
            <a:lvl3pPr>
              <a:defRPr sz="1600"/>
            </a:lvl3pPr>
            <a:lvl4pPr>
              <a:defRPr sz="1400"/>
            </a:lvl4pPr>
            <a:lvl5pPr>
              <a:defRPr sz="1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Slide Number Placeholder 3">
            <a:extLst>
              <a:ext uri="{FF2B5EF4-FFF2-40B4-BE49-F238E27FC236}">
                <a16:creationId xmlns:a16="http://schemas.microsoft.com/office/drawing/2014/main" id="{0660D61A-B9FD-4DFF-AC42-4069DAFE238C}"/>
              </a:ext>
            </a:extLst>
          </p:cNvPr>
          <p:cNvSpPr>
            <a:spLocks noGrp="1"/>
          </p:cNvSpPr>
          <p:nvPr>
            <p:ph type="sldNum" sz="quarter" idx="10"/>
          </p:nvPr>
        </p:nvSpPr>
        <p:spPr/>
        <p:txBody>
          <a:bodyPr/>
          <a:lstStyle/>
          <a:p>
            <a:r>
              <a:rPr lang="en-US" dirty="0"/>
              <a:t>PAGE </a:t>
            </a:r>
            <a:fld id="{4A9B5881-4007-4345-955A-79C2656F0C49}" type="slidenum">
              <a:rPr lang="en-US" smtClean="0"/>
              <a:pPr/>
              <a:t>‹#›</a:t>
            </a:fld>
            <a:endParaRPr lang="en-US" dirty="0"/>
          </a:p>
        </p:txBody>
      </p:sp>
    </p:spTree>
    <p:extLst>
      <p:ext uri="{BB962C8B-B14F-4D97-AF65-F5344CB8AC3E}">
        <p14:creationId xmlns:p14="http://schemas.microsoft.com/office/powerpoint/2010/main" val="1594571051"/>
      </p:ext>
    </p:extLst>
  </p:cSld>
  <p:clrMapOvr>
    <a:overrideClrMapping bg1="lt1" tx1="dk1" bg2="lt2" tx2="dk2" accent1="accent1" accent2="accent2" accent3="accent3" accent4="accent4" accent5="accent5" accent6="accent6" hlink="hlink" folHlink="folHlink"/>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p:cSld name="Feature Slide 2">
    <p:spTree>
      <p:nvGrpSpPr>
        <p:cNvPr id="1" name=""/>
        <p:cNvGrpSpPr/>
        <p:nvPr/>
      </p:nvGrpSpPr>
      <p:grpSpPr>
        <a:xfrm>
          <a:off x="0" y="0"/>
          <a:ext cx="0" cy="0"/>
          <a:chOff x="0" y="0"/>
          <a:chExt cx="0" cy="0"/>
        </a:xfrm>
      </p:grpSpPr>
      <p:pic>
        <p:nvPicPr>
          <p:cNvPr id="10"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17037" t="34288" r="28331" b="20525"/>
          <a:stretch/>
        </p:blipFill>
        <p:spPr bwMode="auto">
          <a:xfrm>
            <a:off x="309640" y="1596571"/>
            <a:ext cx="11577561" cy="50328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9" name="Title 1"/>
          <p:cNvSpPr>
            <a:spLocks noGrp="1"/>
          </p:cNvSpPr>
          <p:nvPr>
            <p:ph type="title" hasCustomPrompt="1"/>
          </p:nvPr>
        </p:nvSpPr>
        <p:spPr>
          <a:xfrm>
            <a:off x="309639" y="304800"/>
            <a:ext cx="11485639" cy="1128604"/>
          </a:xfrm>
        </p:spPr>
        <p:txBody>
          <a:bodyPr anchor="ctr"/>
          <a:lstStyle>
            <a:lvl1pPr>
              <a:defRPr sz="4000" i="1">
                <a:solidFill>
                  <a:schemeClr val="accent1">
                    <a:lumMod val="50000"/>
                  </a:schemeClr>
                </a:solidFill>
              </a:defRPr>
            </a:lvl1pPr>
          </a:lstStyle>
          <a:p>
            <a:r>
              <a:rPr lang="en-US" dirty="0"/>
              <a:t>Feature slide</a:t>
            </a:r>
          </a:p>
        </p:txBody>
      </p:sp>
      <p:sp>
        <p:nvSpPr>
          <p:cNvPr id="13" name="Text Placeholder 12"/>
          <p:cNvSpPr>
            <a:spLocks noGrp="1"/>
          </p:cNvSpPr>
          <p:nvPr>
            <p:ph type="body" sz="quarter" idx="11" hasCustomPrompt="1"/>
          </p:nvPr>
        </p:nvSpPr>
        <p:spPr>
          <a:xfrm>
            <a:off x="609601" y="1788886"/>
            <a:ext cx="4688417" cy="4648200"/>
          </a:xfrm>
          <a:prstGeom prst="round2DiagRect">
            <a:avLst/>
          </a:prstGeom>
          <a:solidFill>
            <a:srgbClr val="FFFFFF">
              <a:alpha val="69804"/>
            </a:srgbClr>
          </a:solidFill>
        </p:spPr>
        <p:txBody>
          <a:bodyPr/>
          <a:lstStyle>
            <a:lvl1pPr marL="0" indent="0">
              <a:buNone/>
              <a:defRPr sz="2400"/>
            </a:lvl1pPr>
          </a:lstStyle>
          <a:p>
            <a:pPr lvl="0"/>
            <a:r>
              <a:rPr lang="en-US" dirty="0"/>
              <a:t>Add text</a:t>
            </a:r>
            <a:endParaRPr lang="en-CA" dirty="0"/>
          </a:p>
        </p:txBody>
      </p:sp>
    </p:spTree>
    <p:extLst>
      <p:ext uri="{BB962C8B-B14F-4D97-AF65-F5344CB8AC3E}">
        <p14:creationId xmlns:p14="http://schemas.microsoft.com/office/powerpoint/2010/main" val="3291608363"/>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userDrawn="1">
  <p:cSld name="Title and Content Left">
    <p:spTree>
      <p:nvGrpSpPr>
        <p:cNvPr id="1" name=""/>
        <p:cNvGrpSpPr/>
        <p:nvPr/>
      </p:nvGrpSpPr>
      <p:grpSpPr>
        <a:xfrm>
          <a:off x="0" y="0"/>
          <a:ext cx="0" cy="0"/>
          <a:chOff x="0" y="0"/>
          <a:chExt cx="0" cy="0"/>
        </a:xfrm>
      </p:grpSpPr>
      <p:sp>
        <p:nvSpPr>
          <p:cNvPr id="3" name="Content Placeholder 2"/>
          <p:cNvSpPr>
            <a:spLocks noGrp="1"/>
          </p:cNvSpPr>
          <p:nvPr>
            <p:ph idx="1"/>
          </p:nvPr>
        </p:nvSpPr>
        <p:spPr>
          <a:xfrm>
            <a:off x="406400" y="1600200"/>
            <a:ext cx="11176000" cy="4572000"/>
          </a:xfrm>
          <a:solidFill>
            <a:srgbClr val="FFFFFF">
              <a:alpha val="69804"/>
            </a:srgbClr>
          </a:solidFill>
          <a:ln w="9525">
            <a:noFill/>
            <a:miter lim="800000"/>
            <a:headEnd/>
            <a:tailEnd/>
          </a:ln>
        </p:spPr>
        <p:txBody>
          <a:bodyPr vert="horz" wrap="square" lIns="91440" tIns="182880" rIns="91440" bIns="91440" numCol="1" anchor="t" anchorCtr="0" compatLnSpc="1">
            <a:prstTxWarp prst="textNoShape">
              <a:avLst/>
            </a:prstTxWarp>
          </a:bodyPr>
          <a:lstStyle>
            <a:lvl1pPr>
              <a:defRPr lang="en-US" dirty="0" smtClean="0">
                <a:solidFill>
                  <a:schemeClr val="accent1">
                    <a:lumMod val="75000"/>
                  </a:schemeClr>
                </a:solidFill>
                <a:latin typeface="+mn-lt"/>
              </a:defRPr>
            </a:lvl1pPr>
            <a:lvl2pPr>
              <a:defRPr lang="en-US" dirty="0" smtClean="0">
                <a:solidFill>
                  <a:schemeClr val="accent1">
                    <a:lumMod val="75000"/>
                  </a:schemeClr>
                </a:solidFill>
                <a:latin typeface="+mn-lt"/>
              </a:defRPr>
            </a:lvl2pPr>
            <a:lvl3pPr>
              <a:defRPr lang="en-US" dirty="0" smtClean="0">
                <a:solidFill>
                  <a:schemeClr val="accent1">
                    <a:lumMod val="75000"/>
                  </a:schemeClr>
                </a:solidFill>
                <a:latin typeface="+mn-lt"/>
              </a:defRPr>
            </a:lvl3pPr>
            <a:lvl4pPr>
              <a:defRPr lang="en-US" dirty="0" smtClean="0">
                <a:solidFill>
                  <a:schemeClr val="accent1">
                    <a:lumMod val="75000"/>
                  </a:schemeClr>
                </a:solidFill>
                <a:latin typeface="+mn-lt"/>
              </a:defRPr>
            </a:lvl4pPr>
            <a:lvl5pPr>
              <a:defRPr lang="en-US" dirty="0">
                <a:solidFill>
                  <a:schemeClr val="accent1">
                    <a:lumMod val="75000"/>
                  </a:schemeClr>
                </a:solidFill>
                <a:latin typeface="+mn-lt"/>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a:xfrm>
            <a:off x="609600" y="6416676"/>
            <a:ext cx="2844800" cy="365125"/>
          </a:xfrm>
          <a:prstGeom prst="rect">
            <a:avLst/>
          </a:prstGeom>
        </p:spPr>
        <p:txBody>
          <a:bodyPr/>
          <a:lstStyle>
            <a:lvl1pPr fontAlgn="auto">
              <a:spcBef>
                <a:spcPts val="0"/>
              </a:spcBef>
              <a:spcAft>
                <a:spcPts val="0"/>
              </a:spcAft>
              <a:defRPr>
                <a:latin typeface="+mn-lt"/>
              </a:defRPr>
            </a:lvl1pPr>
          </a:lstStyle>
          <a:p>
            <a:pPr>
              <a:defRPr/>
            </a:pPr>
            <a:fld id="{F9AA857C-7821-4C5A-ACED-61546AC1B345}" type="datetimeFigureOut">
              <a:rPr lang="en-US"/>
              <a:pPr>
                <a:defRPr/>
              </a:pPr>
              <a:t>3/1/2023</a:t>
            </a:fld>
            <a:endParaRPr lang="en-US"/>
          </a:p>
        </p:txBody>
      </p:sp>
      <p:sp>
        <p:nvSpPr>
          <p:cNvPr id="5" name="Footer Placeholder 4"/>
          <p:cNvSpPr>
            <a:spLocks noGrp="1"/>
          </p:cNvSpPr>
          <p:nvPr>
            <p:ph type="ftr" sz="quarter" idx="11"/>
          </p:nvPr>
        </p:nvSpPr>
        <p:spPr>
          <a:xfrm>
            <a:off x="4165600" y="6416676"/>
            <a:ext cx="3860800" cy="365125"/>
          </a:xfrm>
          <a:prstGeom prst="rect">
            <a:avLst/>
          </a:prstGeom>
        </p:spPr>
        <p:txBody>
          <a:bodyPr/>
          <a:lstStyle>
            <a:lvl1pPr fontAlgn="auto">
              <a:spcBef>
                <a:spcPts val="0"/>
              </a:spcBef>
              <a:spcAft>
                <a:spcPts val="0"/>
              </a:spcAft>
              <a:defRPr>
                <a:latin typeface="+mn-lt"/>
              </a:defRPr>
            </a:lvl1pPr>
          </a:lstStyle>
          <a:p>
            <a:pPr>
              <a:defRPr/>
            </a:pPr>
            <a:endParaRPr lang="en-US"/>
          </a:p>
        </p:txBody>
      </p:sp>
      <p:sp>
        <p:nvSpPr>
          <p:cNvPr id="6" name="Slide Number Placeholder 5"/>
          <p:cNvSpPr>
            <a:spLocks noGrp="1"/>
          </p:cNvSpPr>
          <p:nvPr>
            <p:ph type="sldNum" sz="quarter" idx="12"/>
          </p:nvPr>
        </p:nvSpPr>
        <p:spPr>
          <a:xfrm>
            <a:off x="8737600" y="6416676"/>
            <a:ext cx="2844800" cy="365125"/>
          </a:xfrm>
          <a:prstGeom prst="rect">
            <a:avLst/>
          </a:prstGeom>
        </p:spPr>
        <p:txBody>
          <a:bodyPr/>
          <a:lstStyle>
            <a:lvl1pPr fontAlgn="auto">
              <a:spcBef>
                <a:spcPts val="0"/>
              </a:spcBef>
              <a:spcAft>
                <a:spcPts val="0"/>
              </a:spcAft>
              <a:defRPr>
                <a:latin typeface="+mn-lt"/>
              </a:defRPr>
            </a:lvl1pPr>
          </a:lstStyle>
          <a:p>
            <a:pPr>
              <a:defRPr/>
            </a:pPr>
            <a:fld id="{75BA1E63-C882-434F-9AB5-76AD3CB6F194}" type="slidenum">
              <a:rPr lang="en-US"/>
              <a:pPr>
                <a:defRPr/>
              </a:pPr>
              <a:t>‹#›</a:t>
            </a:fld>
            <a:endParaRPr lang="en-US"/>
          </a:p>
        </p:txBody>
      </p:sp>
      <p:sp>
        <p:nvSpPr>
          <p:cNvPr id="19" name="Title 1"/>
          <p:cNvSpPr>
            <a:spLocks noGrp="1"/>
          </p:cNvSpPr>
          <p:nvPr>
            <p:ph type="title"/>
          </p:nvPr>
        </p:nvSpPr>
        <p:spPr>
          <a:xfrm>
            <a:off x="406400" y="168166"/>
            <a:ext cx="11176000" cy="1265238"/>
          </a:xfrm>
        </p:spPr>
        <p:txBody>
          <a:bodyPr anchor="ctr"/>
          <a:lstStyle>
            <a:lvl1pPr>
              <a:defRPr sz="4000" i="1"/>
            </a:lvl1pPr>
          </a:lstStyle>
          <a:p>
            <a:r>
              <a:rPr lang="en-US" dirty="0"/>
              <a:t>Click to edit Master title style</a:t>
            </a:r>
          </a:p>
        </p:txBody>
      </p:sp>
    </p:spTree>
    <p:extLst>
      <p:ext uri="{BB962C8B-B14F-4D97-AF65-F5344CB8AC3E}">
        <p14:creationId xmlns:p14="http://schemas.microsoft.com/office/powerpoint/2010/main" val="605634181"/>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65963708"/>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blank">
  <p:cSld name="1_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609600" y="6356351"/>
            <a:ext cx="2844800" cy="365125"/>
          </a:xfrm>
          <a:prstGeom prst="rect">
            <a:avLst/>
          </a:prstGeom>
        </p:spPr>
        <p:txBody>
          <a:bodyPr/>
          <a:lstStyle/>
          <a:p>
            <a:pPr>
              <a:defRPr/>
            </a:pPr>
            <a:fld id="{A0B441B9-768D-4CB1-B983-732C2A95C343}" type="datetimeFigureOut">
              <a:rPr lang="en-US" smtClean="0"/>
              <a:pPr>
                <a:defRPr/>
              </a:pPr>
              <a:t>3/1/2023</a:t>
            </a:fld>
            <a:endParaRPr lang="en-US" dirty="0"/>
          </a:p>
        </p:txBody>
      </p:sp>
      <p:sp>
        <p:nvSpPr>
          <p:cNvPr id="3" name="Footer Placeholder 2"/>
          <p:cNvSpPr>
            <a:spLocks noGrp="1"/>
          </p:cNvSpPr>
          <p:nvPr>
            <p:ph type="ftr" sz="quarter" idx="11"/>
          </p:nvPr>
        </p:nvSpPr>
        <p:spPr>
          <a:xfrm>
            <a:off x="4165600" y="6356351"/>
            <a:ext cx="3860800" cy="365125"/>
          </a:xfrm>
          <a:prstGeom prst="rect">
            <a:avLst/>
          </a:prstGeom>
        </p:spPr>
        <p:txBody>
          <a:bodyPr/>
          <a:lstStyle/>
          <a:p>
            <a:pPr>
              <a:defRPr/>
            </a:pPr>
            <a:endParaRPr lang="en-US" dirty="0"/>
          </a:p>
        </p:txBody>
      </p:sp>
      <p:sp>
        <p:nvSpPr>
          <p:cNvPr id="4" name="Slide Number Placeholder 3"/>
          <p:cNvSpPr>
            <a:spLocks noGrp="1"/>
          </p:cNvSpPr>
          <p:nvPr>
            <p:ph type="sldNum" sz="quarter" idx="12"/>
          </p:nvPr>
        </p:nvSpPr>
        <p:spPr>
          <a:xfrm>
            <a:off x="8737600" y="6356351"/>
            <a:ext cx="2844800" cy="365125"/>
          </a:xfrm>
          <a:prstGeom prst="rect">
            <a:avLst/>
          </a:prstGeom>
        </p:spPr>
        <p:txBody>
          <a:bodyPr/>
          <a:lstStyle/>
          <a:p>
            <a:pPr>
              <a:defRPr/>
            </a:pPr>
            <a:fld id="{66DFD76A-77BB-4F74-B5E7-895B909568BA}" type="slidenum">
              <a:rPr lang="en-US" smtClean="0"/>
              <a:pPr>
                <a:defRPr/>
              </a:pPr>
              <a:t>‹#›</a:t>
            </a:fld>
            <a:endParaRPr lang="en-US" dirty="0"/>
          </a:p>
        </p:txBody>
      </p:sp>
    </p:spTree>
    <p:extLst>
      <p:ext uri="{BB962C8B-B14F-4D97-AF65-F5344CB8AC3E}">
        <p14:creationId xmlns:p14="http://schemas.microsoft.com/office/powerpoint/2010/main" val="4083098578"/>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userDrawn="1">
  <p:cSld name="Title">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263574014"/>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showMasterSp="0" preserve="1" userDrawn="1">
  <p:cSld name="5_Title Slide">
    <p:bg>
      <p:bgPr>
        <a:solidFill>
          <a:srgbClr val="F5F3EE"/>
        </a:solidFill>
        <a:effectLst/>
      </p:bgPr>
    </p:bg>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BBA4CD7E-AD62-40E4-9F92-46655804525D}"/>
              </a:ext>
            </a:extLst>
          </p:cNvPr>
          <p:cNvPicPr>
            <a:picLocks noChangeAspect="1"/>
          </p:cNvPicPr>
          <p:nvPr userDrawn="1"/>
        </p:nvPicPr>
        <p:blipFill rotWithShape="1">
          <a:blip r:embed="rId2" cstate="print">
            <a:extLst>
              <a:ext uri="{28A0092B-C50C-407E-A947-70E740481C1C}">
                <a14:useLocalDpi xmlns:a14="http://schemas.microsoft.com/office/drawing/2010/main" val="0"/>
              </a:ext>
            </a:extLst>
          </a:blip>
          <a:srcRect/>
          <a:stretch/>
        </p:blipFill>
        <p:spPr>
          <a:xfrm>
            <a:off x="-12701" y="-36286"/>
            <a:ext cx="12191999" cy="6894285"/>
          </a:xfrm>
          <a:prstGeom prst="rect">
            <a:avLst/>
          </a:prstGeom>
        </p:spPr>
      </p:pic>
      <p:sp>
        <p:nvSpPr>
          <p:cNvPr id="2" name="Title 1"/>
          <p:cNvSpPr>
            <a:spLocks noGrp="1"/>
          </p:cNvSpPr>
          <p:nvPr>
            <p:ph type="title"/>
          </p:nvPr>
        </p:nvSpPr>
        <p:spPr>
          <a:xfrm>
            <a:off x="455365" y="1197033"/>
            <a:ext cx="11397968" cy="4547062"/>
          </a:xfrm>
        </p:spPr>
        <p:txBody>
          <a:bodyPr>
            <a:noAutofit/>
          </a:bodyPr>
          <a:lstStyle>
            <a:lvl1pPr algn="ctr">
              <a:defRPr lang="en-US" sz="6000" kern="1200" dirty="0">
                <a:solidFill>
                  <a:srgbClr val="302A7E"/>
                </a:solidFill>
                <a:latin typeface="+mn-lt"/>
                <a:ea typeface="+mj-ea"/>
                <a:cs typeface="+mj-cs"/>
              </a:defRPr>
            </a:lvl1pPr>
          </a:lstStyle>
          <a:p>
            <a:r>
              <a:rPr lang="en-US" dirty="0"/>
              <a:t>Click to edit Master title style</a:t>
            </a:r>
          </a:p>
        </p:txBody>
      </p:sp>
      <p:sp>
        <p:nvSpPr>
          <p:cNvPr id="14" name="Text Placeholder 13"/>
          <p:cNvSpPr>
            <a:spLocks noGrp="1"/>
          </p:cNvSpPr>
          <p:nvPr>
            <p:ph type="body" sz="quarter" idx="10"/>
          </p:nvPr>
        </p:nvSpPr>
        <p:spPr>
          <a:xfrm>
            <a:off x="12704" y="5860473"/>
            <a:ext cx="12179297" cy="997526"/>
          </a:xfrm>
        </p:spPr>
        <p:txBody>
          <a:bodyPr>
            <a:normAutofit/>
          </a:bodyPr>
          <a:lstStyle>
            <a:lvl1pPr marL="0" indent="0" algn="ctr">
              <a:buNone/>
              <a:defRPr sz="2000">
                <a:solidFill>
                  <a:srgbClr val="302A7E"/>
                </a:solidFill>
                <a:latin typeface="+mj-lt"/>
              </a:defRPr>
            </a:lvl1pPr>
            <a:lvl2pPr marL="457200" indent="0" algn="ctr">
              <a:buNone/>
              <a:defRPr sz="1800">
                <a:latin typeface="HelveticaNeueLT Std Cn" panose="020B0506030502030204" pitchFamily="34" charset="0"/>
              </a:defRPr>
            </a:lvl2pPr>
            <a:lvl3pPr marL="914400" indent="0" algn="ctr">
              <a:buNone/>
              <a:defRPr sz="1800">
                <a:latin typeface="HelveticaNeueLT Std Cn" panose="020B0506030502030204" pitchFamily="34" charset="0"/>
              </a:defRPr>
            </a:lvl3pPr>
            <a:lvl4pPr marL="1371600" indent="0" algn="ctr">
              <a:buNone/>
              <a:defRPr sz="1800">
                <a:latin typeface="HelveticaNeueLT Std Cn" panose="020B0506030502030204" pitchFamily="34" charset="0"/>
              </a:defRPr>
            </a:lvl4pPr>
            <a:lvl5pPr marL="1828800" indent="0" algn="ctr">
              <a:buNone/>
              <a:defRPr sz="1800">
                <a:latin typeface="HelveticaNeueLT Std Cn" panose="020B0506030502030204" pitchFamily="34" charset="0"/>
              </a:defRPr>
            </a:lvl5pPr>
          </a:lstStyle>
          <a:p>
            <a:pPr lvl="0"/>
            <a:r>
              <a:rPr lang="en-US" dirty="0"/>
              <a:t>Click to edit Master text styles</a:t>
            </a:r>
          </a:p>
        </p:txBody>
      </p:sp>
      <p:pic>
        <p:nvPicPr>
          <p:cNvPr id="7" name="Picture 6" descr="A close up of a sign&#10;&#10;Description generated with very high confidence">
            <a:extLst>
              <a:ext uri="{FF2B5EF4-FFF2-40B4-BE49-F238E27FC236}">
                <a16:creationId xmlns:a16="http://schemas.microsoft.com/office/drawing/2014/main" id="{F4D7DFE4-1F98-4B17-AFE2-49588C35111A}"/>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563229" y="328067"/>
            <a:ext cx="3814809" cy="752588"/>
          </a:xfrm>
          <a:prstGeom prst="rect">
            <a:avLst/>
          </a:prstGeom>
        </p:spPr>
      </p:pic>
    </p:spTree>
    <p:extLst>
      <p:ext uri="{BB962C8B-B14F-4D97-AF65-F5344CB8AC3E}">
        <p14:creationId xmlns:p14="http://schemas.microsoft.com/office/powerpoint/2010/main" val="216779297"/>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pic>
        <p:nvPicPr>
          <p:cNvPr id="8" name="Picture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pic>
        <p:nvPicPr>
          <p:cNvPr id="7" name="Picture 6"/>
          <p:cNvPicPr>
            <a:picLocks noChangeAspect="1"/>
          </p:cNvPicPr>
          <p:nvPr userDrawn="1"/>
        </p:nvPicPr>
        <p:blipFill rotWithShape="1">
          <a:blip r:embed="rId3" cstate="print">
            <a:extLst>
              <a:ext uri="{28A0092B-C50C-407E-A947-70E740481C1C}">
                <a14:useLocalDpi xmlns:a14="http://schemas.microsoft.com/office/drawing/2010/main" val="0"/>
              </a:ext>
            </a:extLst>
          </a:blip>
          <a:srcRect/>
          <a:stretch/>
        </p:blipFill>
        <p:spPr>
          <a:xfrm>
            <a:off x="-12701" y="-36286"/>
            <a:ext cx="12191999" cy="6894285"/>
          </a:xfrm>
          <a:prstGeom prst="rect">
            <a:avLst/>
          </a:prstGeom>
        </p:spPr>
      </p:pic>
      <p:sp>
        <p:nvSpPr>
          <p:cNvPr id="2" name="Title 1"/>
          <p:cNvSpPr>
            <a:spLocks noGrp="1"/>
          </p:cNvSpPr>
          <p:nvPr>
            <p:ph type="title"/>
          </p:nvPr>
        </p:nvSpPr>
        <p:spPr>
          <a:xfrm>
            <a:off x="455365" y="122465"/>
            <a:ext cx="6030160" cy="5178843"/>
          </a:xfrm>
        </p:spPr>
        <p:txBody>
          <a:bodyPr>
            <a:noAutofit/>
          </a:bodyPr>
          <a:lstStyle>
            <a:lvl1pPr algn="l">
              <a:defRPr lang="en-US" sz="4800" kern="1200" dirty="0">
                <a:solidFill>
                  <a:srgbClr val="290088"/>
                </a:solidFill>
                <a:latin typeface="+mn-lt"/>
                <a:ea typeface="+mj-ea"/>
                <a:cs typeface="+mj-cs"/>
              </a:defRPr>
            </a:lvl1pPr>
          </a:lstStyle>
          <a:p>
            <a:r>
              <a:rPr lang="en-US" dirty="0"/>
              <a:t>Click to edit Master title style</a:t>
            </a:r>
          </a:p>
        </p:txBody>
      </p:sp>
      <p:sp>
        <p:nvSpPr>
          <p:cNvPr id="14" name="Text Placeholder 13"/>
          <p:cNvSpPr>
            <a:spLocks noGrp="1"/>
          </p:cNvSpPr>
          <p:nvPr>
            <p:ph type="body" sz="quarter" idx="10"/>
          </p:nvPr>
        </p:nvSpPr>
        <p:spPr>
          <a:xfrm>
            <a:off x="5803901" y="5319449"/>
            <a:ext cx="6388100" cy="1538550"/>
          </a:xfrm>
        </p:spPr>
        <p:txBody>
          <a:bodyPr>
            <a:normAutofit/>
          </a:bodyPr>
          <a:lstStyle>
            <a:lvl1pPr marL="0" indent="0" algn="l">
              <a:buNone/>
              <a:defRPr sz="2400">
                <a:solidFill>
                  <a:srgbClr val="290088"/>
                </a:solidFill>
                <a:latin typeface="+mj-lt"/>
              </a:defRPr>
            </a:lvl1pPr>
            <a:lvl2pPr marL="457200" indent="0" algn="ctr">
              <a:buNone/>
              <a:defRPr sz="1800">
                <a:latin typeface="HelveticaNeueLT Std Cn" panose="020B0506030502030204" pitchFamily="34" charset="0"/>
              </a:defRPr>
            </a:lvl2pPr>
            <a:lvl3pPr marL="914400" indent="0" algn="ctr">
              <a:buNone/>
              <a:defRPr sz="1800">
                <a:latin typeface="HelveticaNeueLT Std Cn" panose="020B0506030502030204" pitchFamily="34" charset="0"/>
              </a:defRPr>
            </a:lvl3pPr>
            <a:lvl4pPr marL="1371600" indent="0" algn="ctr">
              <a:buNone/>
              <a:defRPr sz="1800">
                <a:latin typeface="HelveticaNeueLT Std Cn" panose="020B0506030502030204" pitchFamily="34" charset="0"/>
              </a:defRPr>
            </a:lvl4pPr>
            <a:lvl5pPr marL="1828800" indent="0" algn="ctr">
              <a:buNone/>
              <a:defRPr sz="1800">
                <a:latin typeface="HelveticaNeueLT Std Cn" panose="020B0506030502030204" pitchFamily="34" charset="0"/>
              </a:defRPr>
            </a:lvl5pPr>
          </a:lstStyle>
          <a:p>
            <a:pPr lvl="0"/>
            <a:r>
              <a:rPr lang="en-US" dirty="0"/>
              <a:t>Click to edit Master text styles</a:t>
            </a:r>
          </a:p>
        </p:txBody>
      </p:sp>
      <p:pic>
        <p:nvPicPr>
          <p:cNvPr id="5" name="Picture 4"/>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2701" y="5319449"/>
            <a:ext cx="5604268" cy="775718"/>
          </a:xfrm>
          <a:prstGeom prst="rect">
            <a:avLst/>
          </a:prstGeom>
        </p:spPr>
      </p:pic>
    </p:spTree>
    <p:extLst>
      <p:ext uri="{BB962C8B-B14F-4D97-AF65-F5344CB8AC3E}">
        <p14:creationId xmlns:p14="http://schemas.microsoft.com/office/powerpoint/2010/main" val="383929430"/>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showMasterSp="0" preserve="1" userDrawn="1">
  <p:cSld name="3_Title Slide">
    <p:bg>
      <p:bgPr>
        <a:solidFill>
          <a:srgbClr val="F5F3EE"/>
        </a:solidFill>
        <a:effectLst/>
      </p:bgPr>
    </p:bg>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BBA4CD7E-AD62-40E4-9F92-46655804525D}"/>
              </a:ext>
            </a:extLst>
          </p:cNvPr>
          <p:cNvPicPr>
            <a:picLocks noChangeAspect="1"/>
          </p:cNvPicPr>
          <p:nvPr userDrawn="1"/>
        </p:nvPicPr>
        <p:blipFill rotWithShape="1">
          <a:blip r:embed="rId2" cstate="print">
            <a:extLst>
              <a:ext uri="{28A0092B-C50C-407E-A947-70E740481C1C}">
                <a14:useLocalDpi xmlns:a14="http://schemas.microsoft.com/office/drawing/2010/main" val="0"/>
              </a:ext>
            </a:extLst>
          </a:blip>
          <a:srcRect/>
          <a:stretch/>
        </p:blipFill>
        <p:spPr>
          <a:xfrm>
            <a:off x="58350" y="1"/>
            <a:ext cx="12191999" cy="6894285"/>
          </a:xfrm>
          <a:prstGeom prst="rect">
            <a:avLst/>
          </a:prstGeom>
        </p:spPr>
      </p:pic>
      <p:sp>
        <p:nvSpPr>
          <p:cNvPr id="2" name="Title 1"/>
          <p:cNvSpPr>
            <a:spLocks noGrp="1"/>
          </p:cNvSpPr>
          <p:nvPr>
            <p:ph type="title"/>
          </p:nvPr>
        </p:nvSpPr>
        <p:spPr>
          <a:xfrm>
            <a:off x="455365" y="122465"/>
            <a:ext cx="11397968" cy="5178843"/>
          </a:xfrm>
        </p:spPr>
        <p:txBody>
          <a:bodyPr>
            <a:noAutofit/>
          </a:bodyPr>
          <a:lstStyle>
            <a:lvl1pPr algn="ctr">
              <a:defRPr lang="en-US" sz="4800" kern="1200" dirty="0">
                <a:solidFill>
                  <a:srgbClr val="290088"/>
                </a:solidFill>
                <a:latin typeface="+mn-lt"/>
                <a:ea typeface="+mj-ea"/>
                <a:cs typeface="+mj-cs"/>
              </a:defRPr>
            </a:lvl1pPr>
          </a:lstStyle>
          <a:p>
            <a:r>
              <a:rPr lang="en-US" dirty="0"/>
              <a:t>Click to edit Master title style</a:t>
            </a:r>
          </a:p>
        </p:txBody>
      </p:sp>
      <p:sp>
        <p:nvSpPr>
          <p:cNvPr id="14" name="Text Placeholder 13"/>
          <p:cNvSpPr>
            <a:spLocks noGrp="1"/>
          </p:cNvSpPr>
          <p:nvPr>
            <p:ph type="body" sz="quarter" idx="10"/>
          </p:nvPr>
        </p:nvSpPr>
        <p:spPr>
          <a:xfrm>
            <a:off x="5803901" y="5319449"/>
            <a:ext cx="6388100" cy="1538550"/>
          </a:xfrm>
        </p:spPr>
        <p:txBody>
          <a:bodyPr>
            <a:normAutofit/>
          </a:bodyPr>
          <a:lstStyle>
            <a:lvl1pPr marL="0" indent="0" algn="l">
              <a:buNone/>
              <a:defRPr sz="2400">
                <a:solidFill>
                  <a:srgbClr val="290088"/>
                </a:solidFill>
                <a:latin typeface="+mj-lt"/>
              </a:defRPr>
            </a:lvl1pPr>
            <a:lvl2pPr marL="457200" indent="0" algn="ctr">
              <a:buNone/>
              <a:defRPr sz="1800">
                <a:latin typeface="HelveticaNeueLT Std Cn" panose="020B0506030502030204" pitchFamily="34" charset="0"/>
              </a:defRPr>
            </a:lvl2pPr>
            <a:lvl3pPr marL="914400" indent="0" algn="ctr">
              <a:buNone/>
              <a:defRPr sz="1800">
                <a:latin typeface="HelveticaNeueLT Std Cn" panose="020B0506030502030204" pitchFamily="34" charset="0"/>
              </a:defRPr>
            </a:lvl3pPr>
            <a:lvl4pPr marL="1371600" indent="0" algn="ctr">
              <a:buNone/>
              <a:defRPr sz="1800">
                <a:latin typeface="HelveticaNeueLT Std Cn" panose="020B0506030502030204" pitchFamily="34" charset="0"/>
              </a:defRPr>
            </a:lvl4pPr>
            <a:lvl5pPr marL="1828800" indent="0" algn="ctr">
              <a:buNone/>
              <a:defRPr sz="1800">
                <a:latin typeface="HelveticaNeueLT Std Cn" panose="020B0506030502030204" pitchFamily="34" charset="0"/>
              </a:defRPr>
            </a:lvl5pPr>
          </a:lstStyle>
          <a:p>
            <a:pPr lvl="0"/>
            <a:r>
              <a:rPr lang="en-US" dirty="0"/>
              <a:t>Click to edit Master text styles</a:t>
            </a:r>
          </a:p>
        </p:txBody>
      </p:sp>
      <p:pic>
        <p:nvPicPr>
          <p:cNvPr id="5" name="Picture 4"/>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2701" y="5319449"/>
            <a:ext cx="5604268" cy="775718"/>
          </a:xfrm>
          <a:prstGeom prst="rect">
            <a:avLst/>
          </a:prstGeom>
        </p:spPr>
      </p:pic>
    </p:spTree>
    <p:extLst>
      <p:ext uri="{BB962C8B-B14F-4D97-AF65-F5344CB8AC3E}">
        <p14:creationId xmlns:p14="http://schemas.microsoft.com/office/powerpoint/2010/main" val="3697798891"/>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showMasterSp="0" preserve="1" userDrawn="1">
  <p:cSld name="4_Title Slide">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5365" y="122465"/>
            <a:ext cx="11397968" cy="5178843"/>
          </a:xfrm>
        </p:spPr>
        <p:txBody>
          <a:bodyPr>
            <a:noAutofit/>
          </a:bodyPr>
          <a:lstStyle>
            <a:lvl1pPr algn="ctr">
              <a:defRPr lang="en-US" sz="4800" kern="1200" dirty="0">
                <a:solidFill>
                  <a:srgbClr val="290088"/>
                </a:solidFill>
                <a:latin typeface="+mn-lt"/>
                <a:ea typeface="+mj-ea"/>
                <a:cs typeface="+mj-cs"/>
              </a:defRPr>
            </a:lvl1pPr>
          </a:lstStyle>
          <a:p>
            <a:r>
              <a:rPr lang="en-US" dirty="0"/>
              <a:t>Click to edit Master title style</a:t>
            </a:r>
          </a:p>
        </p:txBody>
      </p:sp>
      <p:sp>
        <p:nvSpPr>
          <p:cNvPr id="14" name="Text Placeholder 13"/>
          <p:cNvSpPr>
            <a:spLocks noGrp="1"/>
          </p:cNvSpPr>
          <p:nvPr>
            <p:ph type="body" sz="quarter" idx="10"/>
          </p:nvPr>
        </p:nvSpPr>
        <p:spPr>
          <a:xfrm>
            <a:off x="5803901" y="5319449"/>
            <a:ext cx="6388100" cy="1538550"/>
          </a:xfrm>
        </p:spPr>
        <p:txBody>
          <a:bodyPr>
            <a:normAutofit/>
          </a:bodyPr>
          <a:lstStyle>
            <a:lvl1pPr marL="0" indent="0" algn="l">
              <a:buNone/>
              <a:defRPr sz="2400">
                <a:solidFill>
                  <a:srgbClr val="290088"/>
                </a:solidFill>
                <a:latin typeface="+mj-lt"/>
              </a:defRPr>
            </a:lvl1pPr>
            <a:lvl2pPr marL="457200" indent="0" algn="ctr">
              <a:buNone/>
              <a:defRPr sz="1800">
                <a:latin typeface="HelveticaNeueLT Std Cn" panose="020B0506030502030204" pitchFamily="34" charset="0"/>
              </a:defRPr>
            </a:lvl2pPr>
            <a:lvl3pPr marL="914400" indent="0" algn="ctr">
              <a:buNone/>
              <a:defRPr sz="1800">
                <a:latin typeface="HelveticaNeueLT Std Cn" panose="020B0506030502030204" pitchFamily="34" charset="0"/>
              </a:defRPr>
            </a:lvl3pPr>
            <a:lvl4pPr marL="1371600" indent="0" algn="ctr">
              <a:buNone/>
              <a:defRPr sz="1800">
                <a:latin typeface="HelveticaNeueLT Std Cn" panose="020B0506030502030204" pitchFamily="34" charset="0"/>
              </a:defRPr>
            </a:lvl4pPr>
            <a:lvl5pPr marL="1828800" indent="0" algn="ctr">
              <a:buNone/>
              <a:defRPr sz="1800">
                <a:latin typeface="HelveticaNeueLT Std Cn" panose="020B0506030502030204" pitchFamily="34" charset="0"/>
              </a:defRPr>
            </a:lvl5pPr>
          </a:lstStyle>
          <a:p>
            <a:pPr lvl="0"/>
            <a:r>
              <a:rPr lang="en-US" dirty="0"/>
              <a:t>Click to edit Master text styles</a:t>
            </a:r>
          </a:p>
        </p:txBody>
      </p:sp>
      <p:pic>
        <p:nvPicPr>
          <p:cNvPr id="5" name="Picture 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2701" y="5319449"/>
            <a:ext cx="5604268" cy="775718"/>
          </a:xfrm>
          <a:prstGeom prst="rect">
            <a:avLst/>
          </a:prstGeom>
        </p:spPr>
      </p:pic>
    </p:spTree>
    <p:extLst>
      <p:ext uri="{BB962C8B-B14F-4D97-AF65-F5344CB8AC3E}">
        <p14:creationId xmlns:p14="http://schemas.microsoft.com/office/powerpoint/2010/main" val="665314255"/>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0"/>
            </a:lvl1pPr>
          </a:lstStyle>
          <a:p>
            <a:r>
              <a:rPr lang="en-US" dirty="0"/>
              <a:t>Click to edit Master title style</a:t>
            </a:r>
          </a:p>
        </p:txBody>
      </p:sp>
      <p:sp>
        <p:nvSpPr>
          <p:cNvPr id="3" name="Content Placeholder 2"/>
          <p:cNvSpPr>
            <a:spLocks noGrp="1"/>
          </p:cNvSpPr>
          <p:nvPr>
            <p:ph idx="1"/>
          </p:nvPr>
        </p:nvSpPr>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Tree>
    <p:extLst>
      <p:ext uri="{BB962C8B-B14F-4D97-AF65-F5344CB8AC3E}">
        <p14:creationId xmlns:p14="http://schemas.microsoft.com/office/powerpoint/2010/main" val="141427538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and Content Right">
    <p:spTree>
      <p:nvGrpSpPr>
        <p:cNvPr id="1" name=""/>
        <p:cNvGrpSpPr/>
        <p:nvPr/>
      </p:nvGrpSpPr>
      <p:grpSpPr>
        <a:xfrm>
          <a:off x="0" y="0"/>
          <a:ext cx="0" cy="0"/>
          <a:chOff x="0" y="0"/>
          <a:chExt cx="0" cy="0"/>
        </a:xfrm>
      </p:grpSpPr>
      <p:sp>
        <p:nvSpPr>
          <p:cNvPr id="7" name="Picture Placeholder 2">
            <a:extLst>
              <a:ext uri="{FF2B5EF4-FFF2-40B4-BE49-F238E27FC236}">
                <a16:creationId xmlns:a16="http://schemas.microsoft.com/office/drawing/2014/main" id="{6D3C5ED2-B01D-4104-B193-BC78D76A4646}"/>
              </a:ext>
            </a:extLst>
          </p:cNvPr>
          <p:cNvSpPr>
            <a:spLocks noGrp="1"/>
          </p:cNvSpPr>
          <p:nvPr>
            <p:ph type="pic" idx="11" hasCustomPrompt="1"/>
          </p:nvPr>
        </p:nvSpPr>
        <p:spPr>
          <a:xfrm>
            <a:off x="0" y="0"/>
            <a:ext cx="6305550" cy="6721475"/>
          </a:xfrm>
          <a:noFill/>
        </p:spPr>
        <p:txBody>
          <a:bodyPr anchor="ctr">
            <a:normAutofit/>
          </a:bodyPr>
          <a:lstStyle>
            <a:lvl1pPr marL="0" indent="0" algn="ctr">
              <a:buNone/>
              <a:defRPr sz="1400" i="1"/>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Insert Your Picture Here</a:t>
            </a:r>
          </a:p>
        </p:txBody>
      </p:sp>
      <p:sp>
        <p:nvSpPr>
          <p:cNvPr id="2" name="Title 1">
            <a:extLst>
              <a:ext uri="{FF2B5EF4-FFF2-40B4-BE49-F238E27FC236}">
                <a16:creationId xmlns:a16="http://schemas.microsoft.com/office/drawing/2014/main" id="{FE91AD08-4E28-4191-9B62-EAD61608E5CF}"/>
              </a:ext>
            </a:extLst>
          </p:cNvPr>
          <p:cNvSpPr>
            <a:spLocks noGrp="1"/>
          </p:cNvSpPr>
          <p:nvPr>
            <p:ph type="title" hasCustomPrompt="1"/>
          </p:nvPr>
        </p:nvSpPr>
        <p:spPr>
          <a:xfrm>
            <a:off x="6657974" y="611077"/>
            <a:ext cx="4695825" cy="833663"/>
          </a:xfrm>
          <a:solidFill>
            <a:schemeClr val="accent2">
              <a:lumMod val="50000"/>
            </a:schemeClr>
          </a:solidFill>
        </p:spPr>
        <p:txBody>
          <a:bodyPr wrap="square" tIns="108000" bIns="108000">
            <a:spAutoFit/>
          </a:bodyPr>
          <a:lstStyle>
            <a:lvl1pPr>
              <a:lnSpc>
                <a:spcPct val="100000"/>
              </a:lnSpc>
              <a:defRPr sz="4000"/>
            </a:lvl1pPr>
          </a:lstStyle>
          <a:p>
            <a:r>
              <a:rPr lang="en-US" dirty="0"/>
              <a:t>Edit Master title style</a:t>
            </a:r>
          </a:p>
        </p:txBody>
      </p:sp>
      <p:sp>
        <p:nvSpPr>
          <p:cNvPr id="3" name="Content Placeholder 2">
            <a:extLst>
              <a:ext uri="{FF2B5EF4-FFF2-40B4-BE49-F238E27FC236}">
                <a16:creationId xmlns:a16="http://schemas.microsoft.com/office/drawing/2014/main" id="{90BF853D-76DB-46F3-AF6C-1E77C8E06AA9}"/>
              </a:ext>
            </a:extLst>
          </p:cNvPr>
          <p:cNvSpPr>
            <a:spLocks noGrp="1"/>
          </p:cNvSpPr>
          <p:nvPr>
            <p:ph idx="1"/>
          </p:nvPr>
        </p:nvSpPr>
        <p:spPr>
          <a:xfrm>
            <a:off x="6657974" y="1825625"/>
            <a:ext cx="4695826" cy="4351338"/>
          </a:xfrm>
        </p:spPr>
        <p:txBody>
          <a:bodyPr>
            <a:normAutofit/>
          </a:bodyPr>
          <a:lstStyle>
            <a:lvl1pPr>
              <a:defRPr sz="2000"/>
            </a:lvl1pPr>
            <a:lvl2pPr>
              <a:defRPr sz="1800"/>
            </a:lvl2pPr>
            <a:lvl3pPr>
              <a:defRPr sz="1600"/>
            </a:lvl3pPr>
            <a:lvl4pPr>
              <a:defRPr sz="1400"/>
            </a:lvl4pPr>
            <a:lvl5pPr>
              <a:defRPr sz="1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Slide Number Placeholder 3">
            <a:extLst>
              <a:ext uri="{FF2B5EF4-FFF2-40B4-BE49-F238E27FC236}">
                <a16:creationId xmlns:a16="http://schemas.microsoft.com/office/drawing/2014/main" id="{0660D61A-B9FD-4DFF-AC42-4069DAFE238C}"/>
              </a:ext>
            </a:extLst>
          </p:cNvPr>
          <p:cNvSpPr>
            <a:spLocks noGrp="1"/>
          </p:cNvSpPr>
          <p:nvPr>
            <p:ph type="sldNum" sz="quarter" idx="10"/>
          </p:nvPr>
        </p:nvSpPr>
        <p:spPr>
          <a:xfrm>
            <a:off x="11353800" y="6361475"/>
            <a:ext cx="838200" cy="360000"/>
          </a:xfrm>
        </p:spPr>
        <p:txBody>
          <a:bodyPr/>
          <a:lstStyle/>
          <a:p>
            <a:r>
              <a:rPr lang="en-US" dirty="0"/>
              <a:t>PAGE </a:t>
            </a:r>
            <a:fld id="{4A9B5881-4007-4345-955A-79C2656F0C49}" type="slidenum">
              <a:rPr lang="en-US" smtClean="0"/>
              <a:pPr/>
              <a:t>‹#›</a:t>
            </a:fld>
            <a:endParaRPr lang="en-US" dirty="0"/>
          </a:p>
        </p:txBody>
      </p:sp>
    </p:spTree>
    <p:extLst>
      <p:ext uri="{BB962C8B-B14F-4D97-AF65-F5344CB8AC3E}">
        <p14:creationId xmlns:p14="http://schemas.microsoft.com/office/powerpoint/2010/main" val="1797904098"/>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831851" y="1"/>
            <a:ext cx="10515600" cy="6857999"/>
          </a:xfrm>
        </p:spPr>
        <p:txBody>
          <a:bodyPr anchor="ctr" anchorCtr="0">
            <a:normAutofit/>
          </a:bodyPr>
          <a:lstStyle>
            <a:lvl1pPr algn="ctr">
              <a:defRPr sz="9600">
                <a:solidFill>
                  <a:schemeClr val="bg1"/>
                </a:solidFill>
                <a:latin typeface="+mj-lt"/>
              </a:defRPr>
            </a:lvl1pPr>
          </a:lstStyle>
          <a:p>
            <a:r>
              <a:rPr lang="en-US" dirty="0"/>
              <a:t>Click to edit Master title style</a:t>
            </a:r>
          </a:p>
        </p:txBody>
      </p:sp>
    </p:spTree>
    <p:extLst>
      <p:ext uri="{BB962C8B-B14F-4D97-AF65-F5344CB8AC3E}">
        <p14:creationId xmlns:p14="http://schemas.microsoft.com/office/powerpoint/2010/main" val="1766681534"/>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299927435"/>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7"/>
            <a:ext cx="105156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839789"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839789"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72201"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1"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143129129"/>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Tree>
    <p:extLst>
      <p:ext uri="{BB962C8B-B14F-4D97-AF65-F5344CB8AC3E}">
        <p14:creationId xmlns:p14="http://schemas.microsoft.com/office/powerpoint/2010/main" val="4063491530"/>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Tree>
    <p:extLst>
      <p:ext uri="{BB962C8B-B14F-4D97-AF65-F5344CB8AC3E}">
        <p14:creationId xmlns:p14="http://schemas.microsoft.com/office/powerpoint/2010/main" val="1206146114"/>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showMasterSp="0" preserve="1" userDrawn="1">
  <p:cSld name="2_Custom Layout">
    <p:bg>
      <p:bgPr>
        <a:solidFill>
          <a:srgbClr val="F6F4EF"/>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4A1A3153-2A83-A52F-9E65-0DADB45CCFF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315828" y="6150768"/>
            <a:ext cx="394639" cy="505564"/>
          </a:xfrm>
          <a:prstGeom prst="rect">
            <a:avLst/>
          </a:prstGeom>
        </p:spPr>
      </p:pic>
    </p:spTree>
    <p:extLst>
      <p:ext uri="{BB962C8B-B14F-4D97-AF65-F5344CB8AC3E}">
        <p14:creationId xmlns:p14="http://schemas.microsoft.com/office/powerpoint/2010/main" val="692623591"/>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showMasterSp="0" preserve="1" userDrawn="1">
  <p:cSld name="Title and Vertical Text">
    <p:bg>
      <p:bgPr>
        <a:solidFill>
          <a:srgbClr val="F3F2F7"/>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256362319"/>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showMasterSp="0" preserve="1" userDrawn="1">
  <p:cSld name="1_Title and Vertical Text">
    <p:bg>
      <p:bgPr>
        <a:solidFill>
          <a:srgbClr val="F3F2F7"/>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019B46F-E411-3BAD-AB84-44AD44CD1A49}"/>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315828" y="6150768"/>
            <a:ext cx="394639" cy="505564"/>
          </a:xfrm>
          <a:prstGeom prst="rect">
            <a:avLst/>
          </a:prstGeom>
        </p:spPr>
      </p:pic>
    </p:spTree>
    <p:extLst>
      <p:ext uri="{BB962C8B-B14F-4D97-AF65-F5344CB8AC3E}">
        <p14:creationId xmlns:p14="http://schemas.microsoft.com/office/powerpoint/2010/main" val="1872670059"/>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showMasterSp="0" preserve="1" userDrawn="1">
  <p:cSld name="1_Blank2">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A638D24-859D-43EA-A843-AECF59974E83}"/>
              </a:ext>
            </a:extLst>
          </p:cNvPr>
          <p:cNvSpPr>
            <a:spLocks noGrp="1"/>
          </p:cNvSpPr>
          <p:nvPr>
            <p:ph type="title"/>
          </p:nvPr>
        </p:nvSpPr>
        <p:spPr/>
        <p:txBody>
          <a:bodyPr/>
          <a:lstStyle/>
          <a:p>
            <a:r>
              <a:rPr lang="en-US"/>
              <a:t>Click to edit Master title style</a:t>
            </a:r>
          </a:p>
        </p:txBody>
      </p:sp>
      <p:pic>
        <p:nvPicPr>
          <p:cNvPr id="5" name="Picture 4">
            <a:extLst>
              <a:ext uri="{FF2B5EF4-FFF2-40B4-BE49-F238E27FC236}">
                <a16:creationId xmlns:a16="http://schemas.microsoft.com/office/drawing/2014/main" id="{2802452C-3CBF-5321-627D-5E97D0D9FC3D}"/>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315828" y="6150768"/>
            <a:ext cx="394639" cy="505564"/>
          </a:xfrm>
          <a:prstGeom prst="rect">
            <a:avLst/>
          </a:prstGeom>
        </p:spPr>
      </p:pic>
    </p:spTree>
    <p:extLst>
      <p:ext uri="{BB962C8B-B14F-4D97-AF65-F5344CB8AC3E}">
        <p14:creationId xmlns:p14="http://schemas.microsoft.com/office/powerpoint/2010/main" val="3761309359"/>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showMasterSp="0" userDrawn="1">
  <p:cSld name="1_Blank Title">
    <p:spTree>
      <p:nvGrpSpPr>
        <p:cNvPr id="1" name=""/>
        <p:cNvGrpSpPr/>
        <p:nvPr/>
      </p:nvGrpSpPr>
      <p:grpSpPr>
        <a:xfrm>
          <a:off x="0" y="0"/>
          <a:ext cx="0" cy="0"/>
          <a:chOff x="0" y="0"/>
          <a:chExt cx="0" cy="0"/>
        </a:xfrm>
      </p:grpSpPr>
    </p:spTree>
    <p:extLst>
      <p:ext uri="{BB962C8B-B14F-4D97-AF65-F5344CB8AC3E}">
        <p14:creationId xmlns:p14="http://schemas.microsoft.com/office/powerpoint/2010/main" val="36961980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Title and Content - Horizontal 1">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91AD08-4E28-4191-9B62-EAD61608E5CF}"/>
              </a:ext>
            </a:extLst>
          </p:cNvPr>
          <p:cNvSpPr>
            <a:spLocks noGrp="1"/>
          </p:cNvSpPr>
          <p:nvPr>
            <p:ph type="title"/>
          </p:nvPr>
        </p:nvSpPr>
        <p:spPr>
          <a:xfrm>
            <a:off x="0" y="1"/>
            <a:ext cx="4305300" cy="6721472"/>
          </a:xfrm>
          <a:gradFill>
            <a:gsLst>
              <a:gs pos="1000">
                <a:schemeClr val="tx1">
                  <a:lumMod val="85000"/>
                  <a:lumOff val="15000"/>
                </a:schemeClr>
              </a:gs>
              <a:gs pos="100000">
                <a:schemeClr val="accent2">
                  <a:lumMod val="50000"/>
                </a:schemeClr>
              </a:gs>
            </a:gsLst>
            <a:lin ang="12600000" scaled="0"/>
          </a:gradFill>
        </p:spPr>
        <p:txBody>
          <a:bodyPr vert="horz" lIns="396000" tIns="0" rIns="396000" bIns="0" rtlCol="0" anchor="ctr">
            <a:noAutofit/>
          </a:bodyPr>
          <a:lstStyle>
            <a:lvl1pPr algn="r">
              <a:lnSpc>
                <a:spcPct val="70000"/>
              </a:lnSpc>
              <a:defRPr lang="en-US" sz="5200" b="0" spc="-150" dirty="0"/>
            </a:lvl1pPr>
          </a:lstStyle>
          <a:p>
            <a:pPr lvl="0" algn="r"/>
            <a:r>
              <a:rPr lang="en-US"/>
              <a:t>Click to edit Master title style</a:t>
            </a:r>
            <a:endParaRPr lang="en-US" dirty="0"/>
          </a:p>
        </p:txBody>
      </p:sp>
      <p:sp>
        <p:nvSpPr>
          <p:cNvPr id="3" name="Content Placeholder 2">
            <a:extLst>
              <a:ext uri="{FF2B5EF4-FFF2-40B4-BE49-F238E27FC236}">
                <a16:creationId xmlns:a16="http://schemas.microsoft.com/office/drawing/2014/main" id="{90BF853D-76DB-46F3-AF6C-1E77C8E06AA9}"/>
              </a:ext>
            </a:extLst>
          </p:cNvPr>
          <p:cNvSpPr>
            <a:spLocks noGrp="1"/>
          </p:cNvSpPr>
          <p:nvPr>
            <p:ph idx="1"/>
          </p:nvPr>
        </p:nvSpPr>
        <p:spPr>
          <a:xfrm>
            <a:off x="4705350" y="365124"/>
            <a:ext cx="6648448" cy="5984875"/>
          </a:xfrm>
        </p:spPr>
        <p:txBody>
          <a:bodyPr lIns="108000" tIns="108000" rIns="108000" bIns="108000" anchor="ctr">
            <a:normAutofit/>
          </a:bodyPr>
          <a:lstStyle>
            <a:lvl1pPr>
              <a:defRPr sz="2000"/>
            </a:lvl1pPr>
            <a:lvl2pPr>
              <a:defRPr sz="1800"/>
            </a:lvl2pPr>
            <a:lvl3pPr>
              <a:defRPr sz="1600"/>
            </a:lvl3pPr>
            <a:lvl4pPr>
              <a:defRPr sz="1400"/>
            </a:lvl4pPr>
            <a:lvl5pPr>
              <a:defRPr sz="1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4" name="Slide Number Placeholder 13">
            <a:extLst>
              <a:ext uri="{FF2B5EF4-FFF2-40B4-BE49-F238E27FC236}">
                <a16:creationId xmlns:a16="http://schemas.microsoft.com/office/drawing/2014/main" id="{7746CAFB-2B99-470B-B55B-9BF378E3A04B}"/>
              </a:ext>
            </a:extLst>
          </p:cNvPr>
          <p:cNvSpPr>
            <a:spLocks noGrp="1"/>
          </p:cNvSpPr>
          <p:nvPr>
            <p:ph type="sldNum" sz="quarter" idx="10"/>
          </p:nvPr>
        </p:nvSpPr>
        <p:spPr/>
        <p:txBody>
          <a:bodyPr/>
          <a:lstStyle/>
          <a:p>
            <a:r>
              <a:rPr lang="en-US" dirty="0"/>
              <a:t>PAGE </a:t>
            </a:r>
            <a:fld id="{4A9B5881-4007-4345-955A-79C2656F0C49}" type="slidenum">
              <a:rPr lang="en-US" smtClean="0"/>
              <a:pPr/>
              <a:t>‹#›</a:t>
            </a:fld>
            <a:endParaRPr lang="en-US" dirty="0"/>
          </a:p>
        </p:txBody>
      </p:sp>
    </p:spTree>
    <p:extLst>
      <p:ext uri="{BB962C8B-B14F-4D97-AF65-F5344CB8AC3E}">
        <p14:creationId xmlns:p14="http://schemas.microsoft.com/office/powerpoint/2010/main" val="1160496352"/>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showMasterSp="0" userDrawn="1">
  <p:cSld name="Blank2">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014DD634-0A17-7372-9417-25166343D44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315828" y="6150768"/>
            <a:ext cx="394639" cy="505564"/>
          </a:xfrm>
          <a:prstGeom prst="rect">
            <a:avLst/>
          </a:prstGeom>
        </p:spPr>
      </p:pic>
    </p:spTree>
    <p:extLst>
      <p:ext uri="{BB962C8B-B14F-4D97-AF65-F5344CB8AC3E}">
        <p14:creationId xmlns:p14="http://schemas.microsoft.com/office/powerpoint/2010/main" val="3783870403"/>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870971113"/>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CD03EA6F-09DB-443B-B17A-76613FDF79B8}" type="datetimeFigureOut">
              <a:rPr lang="en-US" smtClean="0"/>
              <a:pPr/>
              <a:t>3/1/2023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53BA949-CD2C-4590-B090-BB94B8C913C7}" type="slidenum">
              <a:rPr lang="en-US" smtClean="0"/>
              <a:pPr/>
              <a:t>‹#›</a:t>
            </a:fld>
            <a:endParaRPr lang="en-US" dirty="0"/>
          </a:p>
        </p:txBody>
      </p:sp>
    </p:spTree>
    <p:extLst>
      <p:ext uri="{BB962C8B-B14F-4D97-AF65-F5344CB8AC3E}">
        <p14:creationId xmlns:p14="http://schemas.microsoft.com/office/powerpoint/2010/main" val="3582008119"/>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3/1/2023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pic>
        <p:nvPicPr>
          <p:cNvPr id="7" name="Picture 6">
            <a:extLst>
              <a:ext uri="{FF2B5EF4-FFF2-40B4-BE49-F238E27FC236}">
                <a16:creationId xmlns:a16="http://schemas.microsoft.com/office/drawing/2014/main" id="{3AB8565B-2CEE-48D9-9D52-F507F4393225}"/>
              </a:ext>
            </a:extLst>
          </p:cNvPr>
          <p:cNvPicPr>
            <a:picLocks noChangeAspect="1"/>
          </p:cNvPicPr>
          <p:nvPr userDrawn="1"/>
        </p:nvPicPr>
        <p:blipFill rotWithShape="1">
          <a:blip r:embed="rId2" cstate="print">
            <a:extLst>
              <a:ext uri="{28A0092B-C50C-407E-A947-70E740481C1C}">
                <a14:useLocalDpi xmlns:a14="http://schemas.microsoft.com/office/drawing/2010/main" val="0"/>
              </a:ext>
            </a:extLst>
          </a:blip>
          <a:srcRect/>
          <a:stretch/>
        </p:blipFill>
        <p:spPr>
          <a:xfrm>
            <a:off x="2" y="-36285"/>
            <a:ext cx="12191999" cy="6894285"/>
          </a:xfrm>
          <a:prstGeom prst="rect">
            <a:avLst/>
          </a:prstGeom>
        </p:spPr>
      </p:pic>
    </p:spTree>
    <p:extLst>
      <p:ext uri="{BB962C8B-B14F-4D97-AF65-F5344CB8AC3E}">
        <p14:creationId xmlns:p14="http://schemas.microsoft.com/office/powerpoint/2010/main" val="1920387706"/>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showMasterSp="0" type="obj"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3/1/2023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pic>
        <p:nvPicPr>
          <p:cNvPr id="7" name="Picture 6">
            <a:extLst>
              <a:ext uri="{FF2B5EF4-FFF2-40B4-BE49-F238E27FC236}">
                <a16:creationId xmlns:a16="http://schemas.microsoft.com/office/drawing/2014/main" id="{BD4321B8-0411-4C36-BA0B-8186415918AA}"/>
              </a:ext>
            </a:extLst>
          </p:cNvPr>
          <p:cNvPicPr>
            <a:picLocks noChangeAspect="1"/>
          </p:cNvPicPr>
          <p:nvPr userDrawn="1"/>
        </p:nvPicPr>
        <p:blipFill>
          <a:blip r:embed="rId2" cstate="print">
            <a:extLst>
              <a:ext uri="{28A0092B-C50C-407E-A947-70E740481C1C}">
                <a14:useLocalDpi xmlns:a14="http://schemas.microsoft.com/office/drawing/2010/main" val="0"/>
              </a:ext>
            </a:extLst>
          </a:blip>
          <a:srcRect/>
          <a:stretch/>
        </p:blipFill>
        <p:spPr>
          <a:xfrm>
            <a:off x="11310145" y="5894312"/>
            <a:ext cx="462756" cy="598565"/>
          </a:xfrm>
          <a:prstGeom prst="rect">
            <a:avLst/>
          </a:prstGeom>
        </p:spPr>
      </p:pic>
    </p:spTree>
    <p:extLst>
      <p:ext uri="{BB962C8B-B14F-4D97-AF65-F5344CB8AC3E}">
        <p14:creationId xmlns:p14="http://schemas.microsoft.com/office/powerpoint/2010/main" val="3943422441"/>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CD03EA6F-09DB-443B-B17A-76613FDF79B8}" type="datetimeFigureOut">
              <a:rPr lang="en-US" smtClean="0"/>
              <a:pPr/>
              <a:t>3/1/2023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53BA949-CD2C-4590-B090-BB94B8C913C7}" type="slidenum">
              <a:rPr lang="en-US" smtClean="0"/>
              <a:pPr/>
              <a:t>‹#›</a:t>
            </a:fld>
            <a:endParaRPr lang="en-US" dirty="0"/>
          </a:p>
        </p:txBody>
      </p:sp>
    </p:spTree>
    <p:extLst>
      <p:ext uri="{BB962C8B-B14F-4D97-AF65-F5344CB8AC3E}">
        <p14:creationId xmlns:p14="http://schemas.microsoft.com/office/powerpoint/2010/main" val="3002035213"/>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C764DE79-268F-4C1A-8933-263129D2AF90}" type="datetimeFigureOut">
              <a:rPr lang="en-US" dirty="0"/>
              <a:t>3/1/2023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4279644634"/>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C764DE79-268F-4C1A-8933-263129D2AF90}" type="datetimeFigureOut">
              <a:rPr lang="en-US" dirty="0"/>
              <a:t>3/1/2023</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423144905"/>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C764DE79-268F-4C1A-8933-263129D2AF90}" type="datetimeFigureOut">
              <a:rPr lang="en-US" dirty="0"/>
              <a:t>3/1/2023</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061656660"/>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D03EA6F-09DB-443B-B17A-76613FDF79B8}" type="datetimeFigureOut">
              <a:rPr lang="en-US" smtClean="0"/>
              <a:pPr/>
              <a:t>3/1/2023</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E53BA949-CD2C-4590-B090-BB94B8C913C7}" type="slidenum">
              <a:rPr lang="en-US" smtClean="0"/>
              <a:pPr/>
              <a:t>‹#›</a:t>
            </a:fld>
            <a:endParaRPr lang="en-US" dirty="0"/>
          </a:p>
        </p:txBody>
      </p:sp>
    </p:spTree>
    <p:extLst>
      <p:ext uri="{BB962C8B-B14F-4D97-AF65-F5344CB8AC3E}">
        <p14:creationId xmlns:p14="http://schemas.microsoft.com/office/powerpoint/2010/main" val="56279900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and Content - Horizontal 2">
    <p:spTree>
      <p:nvGrpSpPr>
        <p:cNvPr id="1" name=""/>
        <p:cNvGrpSpPr/>
        <p:nvPr/>
      </p:nvGrpSpPr>
      <p:grpSpPr>
        <a:xfrm>
          <a:off x="0" y="0"/>
          <a:ext cx="0" cy="0"/>
          <a:chOff x="0" y="0"/>
          <a:chExt cx="0" cy="0"/>
        </a:xfrm>
      </p:grpSpPr>
      <p:sp>
        <p:nvSpPr>
          <p:cNvPr id="17" name="Title 16">
            <a:extLst>
              <a:ext uri="{FF2B5EF4-FFF2-40B4-BE49-F238E27FC236}">
                <a16:creationId xmlns:a16="http://schemas.microsoft.com/office/drawing/2014/main" id="{65237DA4-112F-40B2-8C8C-EB23506D9C45}"/>
              </a:ext>
            </a:extLst>
          </p:cNvPr>
          <p:cNvSpPr>
            <a:spLocks noGrp="1"/>
          </p:cNvSpPr>
          <p:nvPr>
            <p:ph type="title"/>
          </p:nvPr>
        </p:nvSpPr>
        <p:spPr>
          <a:xfrm>
            <a:off x="7512000" y="0"/>
            <a:ext cx="4680000" cy="6721473"/>
          </a:xfrm>
          <a:gradFill>
            <a:gsLst>
              <a:gs pos="1000">
                <a:schemeClr val="tx1">
                  <a:lumMod val="85000"/>
                  <a:lumOff val="15000"/>
                </a:schemeClr>
              </a:gs>
              <a:gs pos="100000">
                <a:schemeClr val="accent2">
                  <a:lumMod val="50000"/>
                </a:schemeClr>
              </a:gs>
            </a:gsLst>
            <a:lin ang="12600000" scaled="0"/>
          </a:gradFill>
        </p:spPr>
        <p:txBody>
          <a:bodyPr lIns="396000" rIns="396000">
            <a:normAutofit/>
          </a:bodyPr>
          <a:lstStyle>
            <a:lvl1pPr>
              <a:lnSpc>
                <a:spcPct val="70000"/>
              </a:lnSpc>
              <a:defRPr sz="5200" spc="-150"/>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90BF853D-76DB-46F3-AF6C-1E77C8E06AA9}"/>
              </a:ext>
            </a:extLst>
          </p:cNvPr>
          <p:cNvSpPr>
            <a:spLocks noGrp="1"/>
          </p:cNvSpPr>
          <p:nvPr>
            <p:ph idx="1"/>
          </p:nvPr>
        </p:nvSpPr>
        <p:spPr>
          <a:xfrm>
            <a:off x="838200" y="365124"/>
            <a:ext cx="6156323" cy="5984875"/>
          </a:xfrm>
        </p:spPr>
        <p:txBody>
          <a:bodyPr lIns="108000" tIns="108000" rIns="108000" bIns="108000" anchor="ct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4" name="Slide Number Placeholder 13">
            <a:extLst>
              <a:ext uri="{FF2B5EF4-FFF2-40B4-BE49-F238E27FC236}">
                <a16:creationId xmlns:a16="http://schemas.microsoft.com/office/drawing/2014/main" id="{7746CAFB-2B99-470B-B55B-9BF378E3A04B}"/>
              </a:ext>
            </a:extLst>
          </p:cNvPr>
          <p:cNvSpPr>
            <a:spLocks noGrp="1"/>
          </p:cNvSpPr>
          <p:nvPr>
            <p:ph type="sldNum" sz="quarter" idx="10"/>
          </p:nvPr>
        </p:nvSpPr>
        <p:spPr>
          <a:solidFill>
            <a:schemeClr val="bg1">
              <a:lumMod val="85000"/>
            </a:schemeClr>
          </a:solidFill>
        </p:spPr>
        <p:txBody>
          <a:bodyPr/>
          <a:lstStyle>
            <a:lvl1pPr>
              <a:defRPr>
                <a:solidFill>
                  <a:schemeClr val="tx1">
                    <a:lumMod val="85000"/>
                    <a:lumOff val="15000"/>
                  </a:schemeClr>
                </a:solidFill>
              </a:defRPr>
            </a:lvl1pPr>
          </a:lstStyle>
          <a:p>
            <a:r>
              <a:rPr lang="en-US" dirty="0"/>
              <a:t>PAGE </a:t>
            </a:r>
            <a:fld id="{4A9B5881-4007-4345-955A-79C2656F0C49}" type="slidenum">
              <a:rPr lang="en-US" smtClean="0"/>
              <a:pPr/>
              <a:t>‹#›</a:t>
            </a:fld>
            <a:endParaRPr lang="en-US" dirty="0"/>
          </a:p>
        </p:txBody>
      </p:sp>
    </p:spTree>
    <p:extLst>
      <p:ext uri="{BB962C8B-B14F-4D97-AF65-F5344CB8AC3E}">
        <p14:creationId xmlns:p14="http://schemas.microsoft.com/office/powerpoint/2010/main" val="364498605"/>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CD03EA6F-09DB-443B-B17A-76613FDF79B8}" type="datetimeFigureOut">
              <a:rPr lang="en-US" smtClean="0"/>
              <a:pPr/>
              <a:t>3/1/2023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E53BA949-CD2C-4590-B090-BB94B8C913C7}" type="slidenum">
              <a:rPr lang="en-US" smtClean="0"/>
              <a:pPr/>
              <a:t>‹#›</a:t>
            </a:fld>
            <a:endParaRPr lang="en-US" dirty="0"/>
          </a:p>
        </p:txBody>
      </p:sp>
    </p:spTree>
    <p:extLst>
      <p:ext uri="{BB962C8B-B14F-4D97-AF65-F5344CB8AC3E}">
        <p14:creationId xmlns:p14="http://schemas.microsoft.com/office/powerpoint/2010/main" val="1671792862"/>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CD03EA6F-09DB-443B-B17A-76613FDF79B8}" type="datetimeFigureOut">
              <a:rPr lang="en-US" smtClean="0"/>
              <a:pPr/>
              <a:t>3/1/2023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E53BA949-CD2C-4590-B090-BB94B8C913C7}" type="slidenum">
              <a:rPr lang="en-US" smtClean="0"/>
              <a:pPr/>
              <a:t>‹#›</a:t>
            </a:fld>
            <a:endParaRPr lang="en-US" dirty="0"/>
          </a:p>
        </p:txBody>
      </p:sp>
    </p:spTree>
    <p:extLst>
      <p:ext uri="{BB962C8B-B14F-4D97-AF65-F5344CB8AC3E}">
        <p14:creationId xmlns:p14="http://schemas.microsoft.com/office/powerpoint/2010/main" val="826236674"/>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D03EA6F-09DB-443B-B17A-76613FDF79B8}" type="datetimeFigureOut">
              <a:rPr lang="en-US" smtClean="0"/>
              <a:pPr/>
              <a:t>3/1/2023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53BA949-CD2C-4590-B090-BB94B8C913C7}" type="slidenum">
              <a:rPr lang="en-US" smtClean="0"/>
              <a:pPr/>
              <a:t>‹#›</a:t>
            </a:fld>
            <a:endParaRPr lang="en-US" dirty="0"/>
          </a:p>
        </p:txBody>
      </p:sp>
    </p:spTree>
    <p:extLst>
      <p:ext uri="{BB962C8B-B14F-4D97-AF65-F5344CB8AC3E}">
        <p14:creationId xmlns:p14="http://schemas.microsoft.com/office/powerpoint/2010/main" val="2181376626"/>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D03EA6F-09DB-443B-B17A-76613FDF79B8}" type="datetimeFigureOut">
              <a:rPr lang="en-US" smtClean="0"/>
              <a:pPr/>
              <a:t>3/1/2023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53BA949-CD2C-4590-B090-BB94B8C913C7}" type="slidenum">
              <a:rPr lang="en-US" smtClean="0"/>
              <a:pPr/>
              <a:t>‹#›</a:t>
            </a:fld>
            <a:endParaRPr lang="en-US" dirty="0"/>
          </a:p>
        </p:txBody>
      </p:sp>
    </p:spTree>
    <p:extLst>
      <p:ext uri="{BB962C8B-B14F-4D97-AF65-F5344CB8AC3E}">
        <p14:creationId xmlns:p14="http://schemas.microsoft.com/office/powerpoint/2010/main" val="1318724857"/>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showMasterSp="0" userDrawn="1">
  <p:cSld name="Blank2">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D4978A8B-3E39-4A2D-892C-1FF9340F539A}"/>
              </a:ext>
            </a:extLst>
          </p:cNvPr>
          <p:cNvPicPr>
            <a:picLocks noChangeAspect="1"/>
          </p:cNvPicPr>
          <p:nvPr userDrawn="1"/>
        </p:nvPicPr>
        <p:blipFill>
          <a:blip r:embed="rId2" cstate="print">
            <a:extLst>
              <a:ext uri="{28A0092B-C50C-407E-A947-70E740481C1C}">
                <a14:useLocalDpi xmlns:a14="http://schemas.microsoft.com/office/drawing/2010/main" val="0"/>
              </a:ext>
            </a:extLst>
          </a:blip>
          <a:srcRect/>
          <a:stretch/>
        </p:blipFill>
        <p:spPr>
          <a:xfrm>
            <a:off x="11310145" y="5894312"/>
            <a:ext cx="462756" cy="598565"/>
          </a:xfrm>
          <a:prstGeom prst="rect">
            <a:avLst/>
          </a:prstGeom>
        </p:spPr>
      </p:pic>
    </p:spTree>
    <p:extLst>
      <p:ext uri="{BB962C8B-B14F-4D97-AF65-F5344CB8AC3E}">
        <p14:creationId xmlns:p14="http://schemas.microsoft.com/office/powerpoint/2010/main" val="337941004"/>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showMasterSp="0" userDrawn="1">
  <p:cSld name="Blank Title">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DC6226D1-507B-4181-AB81-CC21E8FA969F}"/>
              </a:ext>
            </a:extLst>
          </p:cNvPr>
          <p:cNvPicPr>
            <a:picLocks noChangeAspect="1"/>
          </p:cNvPicPr>
          <p:nvPr userDrawn="1"/>
        </p:nvPicPr>
        <p:blipFill rotWithShape="1">
          <a:blip r:embed="rId2" cstate="print">
            <a:extLst>
              <a:ext uri="{28A0092B-C50C-407E-A947-70E740481C1C}">
                <a14:useLocalDpi xmlns:a14="http://schemas.microsoft.com/office/drawing/2010/main" val="0"/>
              </a:ext>
            </a:extLst>
          </a:blip>
          <a:srcRect/>
          <a:stretch/>
        </p:blipFill>
        <p:spPr>
          <a:xfrm>
            <a:off x="11353802" y="5990883"/>
            <a:ext cx="721252" cy="812836"/>
          </a:xfrm>
          <a:prstGeom prst="rect">
            <a:avLst/>
          </a:prstGeom>
        </p:spPr>
      </p:pic>
      <p:sp>
        <p:nvSpPr>
          <p:cNvPr id="3" name="Title 2">
            <a:extLst>
              <a:ext uri="{FF2B5EF4-FFF2-40B4-BE49-F238E27FC236}">
                <a16:creationId xmlns:a16="http://schemas.microsoft.com/office/drawing/2014/main" id="{28046DC9-78FD-4CB1-95D0-0D4B9B2CCC94}"/>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3156962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6.xml><?xml version="1.0" encoding="utf-8"?>
<p:sldLayout xmlns:a="http://schemas.openxmlformats.org/drawingml/2006/main" xmlns:r="http://schemas.openxmlformats.org/officeDocument/2006/relationships" xmlns:p="http://schemas.openxmlformats.org/presentationml/2006/main" type="titleOnly">
  <p:cSld name="1_Title Only">
    <p:spTree>
      <p:nvGrpSpPr>
        <p:cNvPr id="1" name=""/>
        <p:cNvGrpSpPr/>
        <p:nvPr/>
      </p:nvGrpSpPr>
      <p:grpSpPr>
        <a:xfrm>
          <a:off x="0" y="0"/>
          <a:ext cx="0" cy="0"/>
          <a:chOff x="0" y="0"/>
          <a:chExt cx="0" cy="0"/>
        </a:xfrm>
      </p:grpSpPr>
    </p:spTree>
    <p:extLst>
      <p:ext uri="{BB962C8B-B14F-4D97-AF65-F5344CB8AC3E}">
        <p14:creationId xmlns:p14="http://schemas.microsoft.com/office/powerpoint/2010/main" val="1494196356"/>
      </p:ext>
    </p:extLst>
  </p:cSld>
  <p:clrMapOvr>
    <a:masterClrMapping/>
  </p:clrMapOvr>
  <p:hf sldNum="0" hdr="0" ftr="0" dt="0"/>
</p:sldLayout>
</file>

<file path=ppt/slideLayouts/slideLayout77.xml><?xml version="1.0" encoding="utf-8"?>
<p:sldLayout xmlns:a="http://schemas.openxmlformats.org/drawingml/2006/main" xmlns:r="http://schemas.openxmlformats.org/officeDocument/2006/relationships" xmlns:p="http://schemas.openxmlformats.org/presentationml/2006/main" userDrawn="1">
  <p:cSld name="2_Blank Title">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434094333"/>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userDrawn="1">
  <p:cSld name="2_Title Slide">
    <p:spTree>
      <p:nvGrpSpPr>
        <p:cNvPr id="1" name=""/>
        <p:cNvGrpSpPr/>
        <p:nvPr/>
      </p:nvGrpSpPr>
      <p:grpSpPr>
        <a:xfrm>
          <a:off x="0" y="0"/>
          <a:ext cx="0" cy="0"/>
          <a:chOff x="0" y="0"/>
          <a:chExt cx="0" cy="0"/>
        </a:xfrm>
      </p:grpSpPr>
      <p:sp>
        <p:nvSpPr>
          <p:cNvPr id="8" name="Picture Placeholder 7"/>
          <p:cNvSpPr>
            <a:spLocks noGrp="1"/>
          </p:cNvSpPr>
          <p:nvPr>
            <p:ph type="pic" sz="quarter" idx="10"/>
          </p:nvPr>
        </p:nvSpPr>
        <p:spPr>
          <a:xfrm>
            <a:off x="0" y="0"/>
            <a:ext cx="12192000" cy="6858000"/>
          </a:xfrm>
          <a:solidFill>
            <a:schemeClr val="bg2">
              <a:lumMod val="95000"/>
            </a:schemeClr>
          </a:solidFill>
        </p:spPr>
        <p:txBody>
          <a:bodyPr rtlCol="0">
            <a:normAutofit/>
          </a:bodyPr>
          <a:lstStyle>
            <a:lvl1pPr>
              <a:defRPr sz="800"/>
            </a:lvl1pPr>
          </a:lstStyle>
          <a:p>
            <a:pPr lvl="0"/>
            <a:endParaRPr lang="en-US" noProof="0" dirty="0"/>
          </a:p>
        </p:txBody>
      </p:sp>
      <p:sp>
        <p:nvSpPr>
          <p:cNvPr id="10" name="Title 1"/>
          <p:cNvSpPr>
            <a:spLocks noGrp="1"/>
          </p:cNvSpPr>
          <p:nvPr>
            <p:ph type="title"/>
          </p:nvPr>
        </p:nvSpPr>
        <p:spPr>
          <a:xfrm>
            <a:off x="2461260" y="2307591"/>
            <a:ext cx="4441317" cy="2242818"/>
          </a:xfrm>
        </p:spPr>
        <p:txBody>
          <a:bodyPr>
            <a:noAutofit/>
          </a:bodyPr>
          <a:lstStyle>
            <a:lvl1pPr algn="l">
              <a:defRPr sz="7200" b="1">
                <a:solidFill>
                  <a:schemeClr val="bg2"/>
                </a:solidFill>
              </a:defRPr>
            </a:lvl1pPr>
          </a:lstStyle>
          <a:p>
            <a:r>
              <a:rPr lang="en-US"/>
              <a:t>Click to edit Master title style</a:t>
            </a:r>
            <a:endParaRPr lang="en-US" dirty="0"/>
          </a:p>
        </p:txBody>
      </p:sp>
    </p:spTree>
    <p:extLst>
      <p:ext uri="{BB962C8B-B14F-4D97-AF65-F5344CB8AC3E}">
        <p14:creationId xmlns:p14="http://schemas.microsoft.com/office/powerpoint/2010/main" val="2400377740"/>
      </p:ext>
    </p:extLst>
  </p:cSld>
  <p:clrMapOvr>
    <a:masterClrMapping/>
  </p:clrMapOvr>
  <p:transition spd="med">
    <p:fade/>
  </p:transition>
</p:sldLayout>
</file>

<file path=ppt/slideLayouts/slideLayout79.xml><?xml version="1.0" encoding="utf-8"?>
<p:sldLayout xmlns:a="http://schemas.openxmlformats.org/drawingml/2006/main" xmlns:r="http://schemas.openxmlformats.org/officeDocument/2006/relationships" xmlns:p="http://schemas.openxmlformats.org/presentationml/2006/main" showMasterSp="0" userDrawn="1">
  <p:cSld name="1_Custom Layou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D66634F-CD1C-477F-8244-F2A0E477BA03}"/>
              </a:ext>
            </a:extLst>
          </p:cNvPr>
          <p:cNvSpPr>
            <a:spLocks noGrp="1"/>
          </p:cNvSpPr>
          <p:nvPr>
            <p:ph type="title"/>
          </p:nvPr>
        </p:nvSpPr>
        <p:spPr/>
        <p:txBody>
          <a:bodyPr/>
          <a:lstStyle/>
          <a:p>
            <a:r>
              <a:rPr lang="en-US"/>
              <a:t>Click to edit Master title style</a:t>
            </a:r>
          </a:p>
        </p:txBody>
      </p:sp>
      <p:sp>
        <p:nvSpPr>
          <p:cNvPr id="4" name="Content Placeholder 3">
            <a:extLst>
              <a:ext uri="{FF2B5EF4-FFF2-40B4-BE49-F238E27FC236}">
                <a16:creationId xmlns:a16="http://schemas.microsoft.com/office/drawing/2014/main" id="{F3EDE803-00E1-4924-A0BF-4CFDE5FE5268}"/>
              </a:ext>
            </a:extLst>
          </p:cNvPr>
          <p:cNvSpPr>
            <a:spLocks noGrp="1"/>
          </p:cNvSpPr>
          <p:nvPr>
            <p:ph sz="quarter" idx="10"/>
          </p:nvPr>
        </p:nvSpPr>
        <p:spPr>
          <a:xfrm>
            <a:off x="838200" y="1828799"/>
            <a:ext cx="10515600" cy="46640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pic>
        <p:nvPicPr>
          <p:cNvPr id="5" name="Picture 4">
            <a:extLst>
              <a:ext uri="{FF2B5EF4-FFF2-40B4-BE49-F238E27FC236}">
                <a16:creationId xmlns:a16="http://schemas.microsoft.com/office/drawing/2014/main" id="{6046F970-4BBA-4FF3-B944-2C28398CFB56}"/>
              </a:ext>
            </a:extLst>
          </p:cNvPr>
          <p:cNvPicPr>
            <a:picLocks noChangeAspect="1"/>
          </p:cNvPicPr>
          <p:nvPr userDrawn="1"/>
        </p:nvPicPr>
        <p:blipFill>
          <a:blip r:embed="rId2" cstate="print">
            <a:extLst>
              <a:ext uri="{28A0092B-C50C-407E-A947-70E740481C1C}">
                <a14:useLocalDpi xmlns:a14="http://schemas.microsoft.com/office/drawing/2010/main" val="0"/>
              </a:ext>
            </a:extLst>
          </a:blip>
          <a:srcRect/>
          <a:stretch/>
        </p:blipFill>
        <p:spPr>
          <a:xfrm>
            <a:off x="11507394" y="6098018"/>
            <a:ext cx="462756" cy="598565"/>
          </a:xfrm>
          <a:prstGeom prst="rect">
            <a:avLst/>
          </a:prstGeom>
        </p:spPr>
      </p:pic>
    </p:spTree>
    <p:extLst>
      <p:ext uri="{BB962C8B-B14F-4D97-AF65-F5344CB8AC3E}">
        <p14:creationId xmlns:p14="http://schemas.microsoft.com/office/powerpoint/2010/main" val="26640058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and Content - Horizontal 3">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0660D61A-B9FD-4DFF-AC42-4069DAFE238C}"/>
              </a:ext>
            </a:extLst>
          </p:cNvPr>
          <p:cNvSpPr>
            <a:spLocks noGrp="1"/>
          </p:cNvSpPr>
          <p:nvPr>
            <p:ph type="sldNum" sz="quarter" idx="10"/>
          </p:nvPr>
        </p:nvSpPr>
        <p:spPr/>
        <p:txBody>
          <a:bodyPr/>
          <a:lstStyle/>
          <a:p>
            <a:r>
              <a:rPr lang="en-US" dirty="0"/>
              <a:t>PAGE </a:t>
            </a:r>
            <a:fld id="{4A9B5881-4007-4345-955A-79C2656F0C49}" type="slidenum">
              <a:rPr lang="en-US" smtClean="0"/>
              <a:pPr/>
              <a:t>‹#›</a:t>
            </a:fld>
            <a:endParaRPr lang="en-US" dirty="0"/>
          </a:p>
        </p:txBody>
      </p:sp>
      <p:sp>
        <p:nvSpPr>
          <p:cNvPr id="5" name="Content Placeholder 2">
            <a:extLst>
              <a:ext uri="{FF2B5EF4-FFF2-40B4-BE49-F238E27FC236}">
                <a16:creationId xmlns:a16="http://schemas.microsoft.com/office/drawing/2014/main" id="{D68E6EF2-4B2F-4D0D-9505-CE92872972F7}"/>
              </a:ext>
            </a:extLst>
          </p:cNvPr>
          <p:cNvSpPr>
            <a:spLocks noGrp="1"/>
          </p:cNvSpPr>
          <p:nvPr>
            <p:ph idx="1"/>
          </p:nvPr>
        </p:nvSpPr>
        <p:spPr>
          <a:xfrm>
            <a:off x="4705350" y="611076"/>
            <a:ext cx="6648448" cy="5738923"/>
          </a:xfrm>
        </p:spPr>
        <p:txBody>
          <a:bodyPr lIns="108000" tIns="108000" rIns="108000" bIns="10800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Title 1">
            <a:extLst>
              <a:ext uri="{FF2B5EF4-FFF2-40B4-BE49-F238E27FC236}">
                <a16:creationId xmlns:a16="http://schemas.microsoft.com/office/drawing/2014/main" id="{D91A21B9-BA54-413B-940E-027C32E4D429}"/>
              </a:ext>
            </a:extLst>
          </p:cNvPr>
          <p:cNvSpPr>
            <a:spLocks noGrp="1"/>
          </p:cNvSpPr>
          <p:nvPr>
            <p:ph type="title"/>
          </p:nvPr>
        </p:nvSpPr>
        <p:spPr>
          <a:xfrm>
            <a:off x="838200" y="611076"/>
            <a:ext cx="3440502" cy="2064769"/>
          </a:xfrm>
          <a:solidFill>
            <a:schemeClr val="accent2">
              <a:lumMod val="50000"/>
            </a:schemeClr>
          </a:solidFill>
        </p:spPr>
        <p:txBody>
          <a:bodyPr wrap="square" tIns="108000" bIns="108000" anchor="t">
            <a:spAutoFit/>
          </a:bodyPr>
          <a:lstStyle>
            <a:lvl1pPr>
              <a:lnSpc>
                <a:spcPct val="100000"/>
              </a:lnSpc>
              <a:defRPr sz="4000"/>
            </a:lvl1pPr>
          </a:lstStyle>
          <a:p>
            <a:r>
              <a:rPr lang="en-US"/>
              <a:t>Click to edit Master title style</a:t>
            </a:r>
            <a:endParaRPr lang="en-US" dirty="0"/>
          </a:p>
        </p:txBody>
      </p:sp>
    </p:spTree>
    <p:extLst>
      <p:ext uri="{BB962C8B-B14F-4D97-AF65-F5344CB8AC3E}">
        <p14:creationId xmlns:p14="http://schemas.microsoft.com/office/powerpoint/2010/main" val="3610051244"/>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userDrawn="1">
  <p:cSld name="13_Custom Layout">
    <p:spTree>
      <p:nvGrpSpPr>
        <p:cNvPr id="1" name=""/>
        <p:cNvGrpSpPr/>
        <p:nvPr/>
      </p:nvGrpSpPr>
      <p:grpSpPr>
        <a:xfrm>
          <a:off x="0" y="0"/>
          <a:ext cx="0" cy="0"/>
          <a:chOff x="0" y="0"/>
          <a:chExt cx="0" cy="0"/>
        </a:xfrm>
      </p:grpSpPr>
      <p:sp>
        <p:nvSpPr>
          <p:cNvPr id="2" name="Picture Placeholder 18">
            <a:extLst>
              <a:ext uri="{FF2B5EF4-FFF2-40B4-BE49-F238E27FC236}">
                <a16:creationId xmlns:a16="http://schemas.microsoft.com/office/drawing/2014/main" id="{5E81A30F-6E42-40BF-8BFB-D9E872AC7C46}"/>
              </a:ext>
            </a:extLst>
          </p:cNvPr>
          <p:cNvSpPr>
            <a:spLocks noGrp="1"/>
          </p:cNvSpPr>
          <p:nvPr>
            <p:ph type="pic" sz="quarter" idx="16"/>
          </p:nvPr>
        </p:nvSpPr>
        <p:spPr bwMode="auto">
          <a:xfrm>
            <a:off x="1433176" y="3501023"/>
            <a:ext cx="1961458" cy="1041401"/>
          </a:xfrm>
          <a:custGeom>
            <a:avLst/>
            <a:gdLst>
              <a:gd name="connsiteX0" fmla="*/ 0 w 1961458"/>
              <a:gd name="connsiteY0" fmla="*/ 0 h 1041401"/>
              <a:gd name="connsiteX1" fmla="*/ 1961458 w 1961458"/>
              <a:gd name="connsiteY1" fmla="*/ 0 h 1041401"/>
              <a:gd name="connsiteX2" fmla="*/ 1961458 w 1961458"/>
              <a:gd name="connsiteY2" fmla="*/ 1041401 h 1041401"/>
              <a:gd name="connsiteX3" fmla="*/ 0 w 1961458"/>
              <a:gd name="connsiteY3" fmla="*/ 1041401 h 1041401"/>
            </a:gdLst>
            <a:ahLst/>
            <a:cxnLst>
              <a:cxn ang="0">
                <a:pos x="connsiteX0" y="connsiteY0"/>
              </a:cxn>
              <a:cxn ang="0">
                <a:pos x="connsiteX1" y="connsiteY1"/>
              </a:cxn>
              <a:cxn ang="0">
                <a:pos x="connsiteX2" y="connsiteY2"/>
              </a:cxn>
              <a:cxn ang="0">
                <a:pos x="connsiteX3" y="connsiteY3"/>
              </a:cxn>
            </a:cxnLst>
            <a:rect l="l" t="t" r="r" b="b"/>
            <a:pathLst>
              <a:path w="1961458" h="1041401">
                <a:moveTo>
                  <a:pt x="0" y="0"/>
                </a:moveTo>
                <a:lnTo>
                  <a:pt x="1961458" y="0"/>
                </a:lnTo>
                <a:lnTo>
                  <a:pt x="1961458" y="1041401"/>
                </a:lnTo>
                <a:lnTo>
                  <a:pt x="0" y="1041401"/>
                </a:lnTo>
                <a:close/>
              </a:path>
            </a:pathLst>
          </a:custGeom>
          <a:noFill/>
          <a:ln>
            <a:noFill/>
          </a:ln>
          <a:effectLst/>
          <a:extLst>
            <a:ext uri="{FAA26D3D-D897-4be2-8F04-BA451C77F1D7}">
              <ma14:placeholderFlag xmlns:ma14="http://schemas.microsoft.com/office/mac/drawingml/2011/main" xmlns="" val="1"/>
            </a:ex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80808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square">
            <a:noAutofit/>
          </a:bodyPr>
          <a:lstStyle/>
          <a:p>
            <a:endParaRPr lang="en-US" dirty="0"/>
          </a:p>
        </p:txBody>
      </p:sp>
      <p:sp>
        <p:nvSpPr>
          <p:cNvPr id="3" name="Picture Placeholder 19">
            <a:extLst>
              <a:ext uri="{FF2B5EF4-FFF2-40B4-BE49-F238E27FC236}">
                <a16:creationId xmlns:a16="http://schemas.microsoft.com/office/drawing/2014/main" id="{2F52528E-2D42-46A9-A9A2-EF535CD7D7E6}"/>
              </a:ext>
            </a:extLst>
          </p:cNvPr>
          <p:cNvSpPr>
            <a:spLocks noGrp="1"/>
          </p:cNvSpPr>
          <p:nvPr>
            <p:ph type="pic" sz="quarter" idx="17"/>
          </p:nvPr>
        </p:nvSpPr>
        <p:spPr bwMode="auto">
          <a:xfrm>
            <a:off x="3887905" y="3501023"/>
            <a:ext cx="1961458" cy="1041401"/>
          </a:xfrm>
          <a:custGeom>
            <a:avLst/>
            <a:gdLst>
              <a:gd name="connsiteX0" fmla="*/ 0 w 1961458"/>
              <a:gd name="connsiteY0" fmla="*/ 0 h 1041401"/>
              <a:gd name="connsiteX1" fmla="*/ 1961458 w 1961458"/>
              <a:gd name="connsiteY1" fmla="*/ 0 h 1041401"/>
              <a:gd name="connsiteX2" fmla="*/ 1961458 w 1961458"/>
              <a:gd name="connsiteY2" fmla="*/ 1041401 h 1041401"/>
              <a:gd name="connsiteX3" fmla="*/ 0 w 1961458"/>
              <a:gd name="connsiteY3" fmla="*/ 1041401 h 1041401"/>
            </a:gdLst>
            <a:ahLst/>
            <a:cxnLst>
              <a:cxn ang="0">
                <a:pos x="connsiteX0" y="connsiteY0"/>
              </a:cxn>
              <a:cxn ang="0">
                <a:pos x="connsiteX1" y="connsiteY1"/>
              </a:cxn>
              <a:cxn ang="0">
                <a:pos x="connsiteX2" y="connsiteY2"/>
              </a:cxn>
              <a:cxn ang="0">
                <a:pos x="connsiteX3" y="connsiteY3"/>
              </a:cxn>
            </a:cxnLst>
            <a:rect l="l" t="t" r="r" b="b"/>
            <a:pathLst>
              <a:path w="1961458" h="1041401">
                <a:moveTo>
                  <a:pt x="0" y="0"/>
                </a:moveTo>
                <a:lnTo>
                  <a:pt x="1961458" y="0"/>
                </a:lnTo>
                <a:lnTo>
                  <a:pt x="1961458" y="1041401"/>
                </a:lnTo>
                <a:lnTo>
                  <a:pt x="0" y="1041401"/>
                </a:lnTo>
                <a:close/>
              </a:path>
            </a:pathLst>
          </a:custGeom>
          <a:noFill/>
          <a:ln>
            <a:noFill/>
          </a:ln>
          <a:effectLst/>
          <a:extLst>
            <a:ext uri="{FAA26D3D-D897-4be2-8F04-BA451C77F1D7}">
              <ma14:placeholderFlag xmlns:ma14="http://schemas.microsoft.com/office/mac/drawingml/2011/main" xmlns="" val="1"/>
            </a:ex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80808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square">
            <a:noAutofit/>
          </a:bodyPr>
          <a:lstStyle/>
          <a:p>
            <a:endParaRPr lang="en-US" dirty="0"/>
          </a:p>
        </p:txBody>
      </p:sp>
      <p:sp>
        <p:nvSpPr>
          <p:cNvPr id="4" name="Picture Placeholder 20">
            <a:extLst>
              <a:ext uri="{FF2B5EF4-FFF2-40B4-BE49-F238E27FC236}">
                <a16:creationId xmlns:a16="http://schemas.microsoft.com/office/drawing/2014/main" id="{CBC85A00-CEB3-4BEF-8547-3A1FBB290848}"/>
              </a:ext>
            </a:extLst>
          </p:cNvPr>
          <p:cNvSpPr>
            <a:spLocks noGrp="1"/>
          </p:cNvSpPr>
          <p:nvPr>
            <p:ph type="pic" sz="quarter" idx="18"/>
          </p:nvPr>
        </p:nvSpPr>
        <p:spPr bwMode="auto">
          <a:xfrm>
            <a:off x="6342634" y="3501023"/>
            <a:ext cx="1961458" cy="1041401"/>
          </a:xfrm>
          <a:custGeom>
            <a:avLst/>
            <a:gdLst>
              <a:gd name="connsiteX0" fmla="*/ 0 w 1961458"/>
              <a:gd name="connsiteY0" fmla="*/ 0 h 1041401"/>
              <a:gd name="connsiteX1" fmla="*/ 1961458 w 1961458"/>
              <a:gd name="connsiteY1" fmla="*/ 0 h 1041401"/>
              <a:gd name="connsiteX2" fmla="*/ 1961458 w 1961458"/>
              <a:gd name="connsiteY2" fmla="*/ 1041401 h 1041401"/>
              <a:gd name="connsiteX3" fmla="*/ 0 w 1961458"/>
              <a:gd name="connsiteY3" fmla="*/ 1041401 h 1041401"/>
            </a:gdLst>
            <a:ahLst/>
            <a:cxnLst>
              <a:cxn ang="0">
                <a:pos x="connsiteX0" y="connsiteY0"/>
              </a:cxn>
              <a:cxn ang="0">
                <a:pos x="connsiteX1" y="connsiteY1"/>
              </a:cxn>
              <a:cxn ang="0">
                <a:pos x="connsiteX2" y="connsiteY2"/>
              </a:cxn>
              <a:cxn ang="0">
                <a:pos x="connsiteX3" y="connsiteY3"/>
              </a:cxn>
            </a:cxnLst>
            <a:rect l="l" t="t" r="r" b="b"/>
            <a:pathLst>
              <a:path w="1961458" h="1041401">
                <a:moveTo>
                  <a:pt x="0" y="0"/>
                </a:moveTo>
                <a:lnTo>
                  <a:pt x="1961458" y="0"/>
                </a:lnTo>
                <a:lnTo>
                  <a:pt x="1961458" y="1041401"/>
                </a:lnTo>
                <a:lnTo>
                  <a:pt x="0" y="1041401"/>
                </a:lnTo>
                <a:close/>
              </a:path>
            </a:pathLst>
          </a:custGeom>
          <a:noFill/>
          <a:ln>
            <a:noFill/>
          </a:ln>
          <a:effectLst/>
          <a:extLst>
            <a:ext uri="{FAA26D3D-D897-4be2-8F04-BA451C77F1D7}">
              <ma14:placeholderFlag xmlns:ma14="http://schemas.microsoft.com/office/mac/drawingml/2011/main" xmlns="" val="1"/>
            </a:ex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80808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square">
            <a:noAutofit/>
          </a:bodyPr>
          <a:lstStyle/>
          <a:p>
            <a:endParaRPr lang="en-US" dirty="0"/>
          </a:p>
        </p:txBody>
      </p:sp>
      <p:sp>
        <p:nvSpPr>
          <p:cNvPr id="5" name="Picture Placeholder 21">
            <a:extLst>
              <a:ext uri="{FF2B5EF4-FFF2-40B4-BE49-F238E27FC236}">
                <a16:creationId xmlns:a16="http://schemas.microsoft.com/office/drawing/2014/main" id="{04912881-0F64-44D7-8501-BAC019317CF5}"/>
              </a:ext>
            </a:extLst>
          </p:cNvPr>
          <p:cNvSpPr>
            <a:spLocks noGrp="1"/>
          </p:cNvSpPr>
          <p:nvPr>
            <p:ph type="pic" sz="quarter" idx="19"/>
          </p:nvPr>
        </p:nvSpPr>
        <p:spPr bwMode="auto">
          <a:xfrm>
            <a:off x="8797362" y="3501023"/>
            <a:ext cx="1961458" cy="1041401"/>
          </a:xfrm>
          <a:custGeom>
            <a:avLst/>
            <a:gdLst>
              <a:gd name="connsiteX0" fmla="*/ 0 w 1961458"/>
              <a:gd name="connsiteY0" fmla="*/ 0 h 1041401"/>
              <a:gd name="connsiteX1" fmla="*/ 1961458 w 1961458"/>
              <a:gd name="connsiteY1" fmla="*/ 0 h 1041401"/>
              <a:gd name="connsiteX2" fmla="*/ 1961458 w 1961458"/>
              <a:gd name="connsiteY2" fmla="*/ 1041401 h 1041401"/>
              <a:gd name="connsiteX3" fmla="*/ 0 w 1961458"/>
              <a:gd name="connsiteY3" fmla="*/ 1041401 h 1041401"/>
            </a:gdLst>
            <a:ahLst/>
            <a:cxnLst>
              <a:cxn ang="0">
                <a:pos x="connsiteX0" y="connsiteY0"/>
              </a:cxn>
              <a:cxn ang="0">
                <a:pos x="connsiteX1" y="connsiteY1"/>
              </a:cxn>
              <a:cxn ang="0">
                <a:pos x="connsiteX2" y="connsiteY2"/>
              </a:cxn>
              <a:cxn ang="0">
                <a:pos x="connsiteX3" y="connsiteY3"/>
              </a:cxn>
            </a:cxnLst>
            <a:rect l="l" t="t" r="r" b="b"/>
            <a:pathLst>
              <a:path w="1961458" h="1041401">
                <a:moveTo>
                  <a:pt x="0" y="0"/>
                </a:moveTo>
                <a:lnTo>
                  <a:pt x="1961458" y="0"/>
                </a:lnTo>
                <a:lnTo>
                  <a:pt x="1961458" y="1041401"/>
                </a:lnTo>
                <a:lnTo>
                  <a:pt x="0" y="1041401"/>
                </a:lnTo>
                <a:close/>
              </a:path>
            </a:pathLst>
          </a:custGeom>
          <a:noFill/>
          <a:ln>
            <a:noFill/>
          </a:ln>
          <a:effectLst/>
          <a:extLst>
            <a:ext uri="{FAA26D3D-D897-4be2-8F04-BA451C77F1D7}">
              <ma14:placeholderFlag xmlns:ma14="http://schemas.microsoft.com/office/mac/drawingml/2011/main" xmlns="" val="1"/>
            </a:ex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80808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square">
            <a:noAutofit/>
          </a:bodyPr>
          <a:lstStyle/>
          <a:p>
            <a:endParaRPr lang="en-US" dirty="0"/>
          </a:p>
        </p:txBody>
      </p:sp>
      <p:sp>
        <p:nvSpPr>
          <p:cNvPr id="6" name="Picture Placeholder 24">
            <a:extLst>
              <a:ext uri="{FF2B5EF4-FFF2-40B4-BE49-F238E27FC236}">
                <a16:creationId xmlns:a16="http://schemas.microsoft.com/office/drawing/2014/main" id="{2804F3F8-CE88-4333-9D0A-F65D3A3C4BC7}"/>
              </a:ext>
            </a:extLst>
          </p:cNvPr>
          <p:cNvSpPr>
            <a:spLocks noGrp="1"/>
          </p:cNvSpPr>
          <p:nvPr>
            <p:ph type="pic" sz="quarter" idx="20"/>
          </p:nvPr>
        </p:nvSpPr>
        <p:spPr bwMode="auto">
          <a:xfrm>
            <a:off x="8797362" y="5036199"/>
            <a:ext cx="1961458" cy="1041401"/>
          </a:xfrm>
          <a:custGeom>
            <a:avLst/>
            <a:gdLst>
              <a:gd name="connsiteX0" fmla="*/ 0 w 1961458"/>
              <a:gd name="connsiteY0" fmla="*/ 0 h 1041401"/>
              <a:gd name="connsiteX1" fmla="*/ 1961458 w 1961458"/>
              <a:gd name="connsiteY1" fmla="*/ 0 h 1041401"/>
              <a:gd name="connsiteX2" fmla="*/ 1961458 w 1961458"/>
              <a:gd name="connsiteY2" fmla="*/ 1041401 h 1041401"/>
              <a:gd name="connsiteX3" fmla="*/ 0 w 1961458"/>
              <a:gd name="connsiteY3" fmla="*/ 1041401 h 1041401"/>
            </a:gdLst>
            <a:ahLst/>
            <a:cxnLst>
              <a:cxn ang="0">
                <a:pos x="connsiteX0" y="connsiteY0"/>
              </a:cxn>
              <a:cxn ang="0">
                <a:pos x="connsiteX1" y="connsiteY1"/>
              </a:cxn>
              <a:cxn ang="0">
                <a:pos x="connsiteX2" y="connsiteY2"/>
              </a:cxn>
              <a:cxn ang="0">
                <a:pos x="connsiteX3" y="connsiteY3"/>
              </a:cxn>
            </a:cxnLst>
            <a:rect l="l" t="t" r="r" b="b"/>
            <a:pathLst>
              <a:path w="1961458" h="1041401">
                <a:moveTo>
                  <a:pt x="0" y="0"/>
                </a:moveTo>
                <a:lnTo>
                  <a:pt x="1961458" y="0"/>
                </a:lnTo>
                <a:lnTo>
                  <a:pt x="1961458" y="1041401"/>
                </a:lnTo>
                <a:lnTo>
                  <a:pt x="0" y="1041401"/>
                </a:lnTo>
                <a:close/>
              </a:path>
            </a:pathLst>
          </a:custGeom>
          <a:noFill/>
          <a:ln>
            <a:noFill/>
          </a:ln>
          <a:effectLst/>
          <a:extLst>
            <a:ext uri="{FAA26D3D-D897-4be2-8F04-BA451C77F1D7}">
              <ma14:placeholderFlag xmlns:ma14="http://schemas.microsoft.com/office/mac/drawingml/2011/main" xmlns="" val="1"/>
            </a:ex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80808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square">
            <a:noAutofit/>
          </a:bodyPr>
          <a:lstStyle/>
          <a:p>
            <a:endParaRPr lang="en-US" dirty="0"/>
          </a:p>
        </p:txBody>
      </p:sp>
      <p:sp>
        <p:nvSpPr>
          <p:cNvPr id="7" name="Picture Placeholder 23">
            <a:extLst>
              <a:ext uri="{FF2B5EF4-FFF2-40B4-BE49-F238E27FC236}">
                <a16:creationId xmlns:a16="http://schemas.microsoft.com/office/drawing/2014/main" id="{06109C77-AE7E-4B5F-85F5-289364DA9A93}"/>
              </a:ext>
            </a:extLst>
          </p:cNvPr>
          <p:cNvSpPr>
            <a:spLocks noGrp="1"/>
          </p:cNvSpPr>
          <p:nvPr>
            <p:ph type="pic" sz="quarter" idx="21"/>
          </p:nvPr>
        </p:nvSpPr>
        <p:spPr bwMode="auto">
          <a:xfrm>
            <a:off x="6342634" y="5036199"/>
            <a:ext cx="1961458" cy="1041401"/>
          </a:xfrm>
          <a:custGeom>
            <a:avLst/>
            <a:gdLst>
              <a:gd name="connsiteX0" fmla="*/ 0 w 1961458"/>
              <a:gd name="connsiteY0" fmla="*/ 0 h 1041401"/>
              <a:gd name="connsiteX1" fmla="*/ 1961458 w 1961458"/>
              <a:gd name="connsiteY1" fmla="*/ 0 h 1041401"/>
              <a:gd name="connsiteX2" fmla="*/ 1961458 w 1961458"/>
              <a:gd name="connsiteY2" fmla="*/ 1041401 h 1041401"/>
              <a:gd name="connsiteX3" fmla="*/ 0 w 1961458"/>
              <a:gd name="connsiteY3" fmla="*/ 1041401 h 1041401"/>
            </a:gdLst>
            <a:ahLst/>
            <a:cxnLst>
              <a:cxn ang="0">
                <a:pos x="connsiteX0" y="connsiteY0"/>
              </a:cxn>
              <a:cxn ang="0">
                <a:pos x="connsiteX1" y="connsiteY1"/>
              </a:cxn>
              <a:cxn ang="0">
                <a:pos x="connsiteX2" y="connsiteY2"/>
              </a:cxn>
              <a:cxn ang="0">
                <a:pos x="connsiteX3" y="connsiteY3"/>
              </a:cxn>
            </a:cxnLst>
            <a:rect l="l" t="t" r="r" b="b"/>
            <a:pathLst>
              <a:path w="1961458" h="1041401">
                <a:moveTo>
                  <a:pt x="0" y="0"/>
                </a:moveTo>
                <a:lnTo>
                  <a:pt x="1961458" y="0"/>
                </a:lnTo>
                <a:lnTo>
                  <a:pt x="1961458" y="1041401"/>
                </a:lnTo>
                <a:lnTo>
                  <a:pt x="0" y="1041401"/>
                </a:lnTo>
                <a:close/>
              </a:path>
            </a:pathLst>
          </a:custGeom>
          <a:noFill/>
          <a:ln>
            <a:noFill/>
          </a:ln>
          <a:effectLst/>
          <a:extLst>
            <a:ext uri="{FAA26D3D-D897-4be2-8F04-BA451C77F1D7}">
              <ma14:placeholderFlag xmlns:ma14="http://schemas.microsoft.com/office/mac/drawingml/2011/main" xmlns="" val="1"/>
            </a:ex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80808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square">
            <a:noAutofit/>
          </a:bodyPr>
          <a:lstStyle/>
          <a:p>
            <a:endParaRPr lang="en-US" dirty="0"/>
          </a:p>
        </p:txBody>
      </p:sp>
      <p:sp>
        <p:nvSpPr>
          <p:cNvPr id="8" name="Picture Placeholder 22">
            <a:extLst>
              <a:ext uri="{FF2B5EF4-FFF2-40B4-BE49-F238E27FC236}">
                <a16:creationId xmlns:a16="http://schemas.microsoft.com/office/drawing/2014/main" id="{B2DD4B62-9104-4C00-9BA7-DAEDBD1EE9BE}"/>
              </a:ext>
            </a:extLst>
          </p:cNvPr>
          <p:cNvSpPr>
            <a:spLocks noGrp="1"/>
          </p:cNvSpPr>
          <p:nvPr>
            <p:ph type="pic" sz="quarter" idx="22"/>
          </p:nvPr>
        </p:nvSpPr>
        <p:spPr bwMode="auto">
          <a:xfrm>
            <a:off x="3887905" y="5036199"/>
            <a:ext cx="1961458" cy="1041401"/>
          </a:xfrm>
          <a:custGeom>
            <a:avLst/>
            <a:gdLst>
              <a:gd name="connsiteX0" fmla="*/ 0 w 1961458"/>
              <a:gd name="connsiteY0" fmla="*/ 0 h 1041401"/>
              <a:gd name="connsiteX1" fmla="*/ 1961458 w 1961458"/>
              <a:gd name="connsiteY1" fmla="*/ 0 h 1041401"/>
              <a:gd name="connsiteX2" fmla="*/ 1961458 w 1961458"/>
              <a:gd name="connsiteY2" fmla="*/ 1041401 h 1041401"/>
              <a:gd name="connsiteX3" fmla="*/ 0 w 1961458"/>
              <a:gd name="connsiteY3" fmla="*/ 1041401 h 1041401"/>
            </a:gdLst>
            <a:ahLst/>
            <a:cxnLst>
              <a:cxn ang="0">
                <a:pos x="connsiteX0" y="connsiteY0"/>
              </a:cxn>
              <a:cxn ang="0">
                <a:pos x="connsiteX1" y="connsiteY1"/>
              </a:cxn>
              <a:cxn ang="0">
                <a:pos x="connsiteX2" y="connsiteY2"/>
              </a:cxn>
              <a:cxn ang="0">
                <a:pos x="connsiteX3" y="connsiteY3"/>
              </a:cxn>
            </a:cxnLst>
            <a:rect l="l" t="t" r="r" b="b"/>
            <a:pathLst>
              <a:path w="1961458" h="1041401">
                <a:moveTo>
                  <a:pt x="0" y="0"/>
                </a:moveTo>
                <a:lnTo>
                  <a:pt x="1961458" y="0"/>
                </a:lnTo>
                <a:lnTo>
                  <a:pt x="1961458" y="1041401"/>
                </a:lnTo>
                <a:lnTo>
                  <a:pt x="0" y="1041401"/>
                </a:lnTo>
                <a:close/>
              </a:path>
            </a:pathLst>
          </a:custGeom>
          <a:noFill/>
          <a:ln>
            <a:noFill/>
          </a:ln>
          <a:effectLst/>
          <a:extLst>
            <a:ext uri="{FAA26D3D-D897-4be2-8F04-BA451C77F1D7}">
              <ma14:placeholderFlag xmlns:ma14="http://schemas.microsoft.com/office/mac/drawingml/2011/main" xmlns="" val="1"/>
            </a:ex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80808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square">
            <a:noAutofit/>
          </a:bodyPr>
          <a:lstStyle/>
          <a:p>
            <a:endParaRPr lang="en-US" dirty="0"/>
          </a:p>
        </p:txBody>
      </p:sp>
      <p:sp>
        <p:nvSpPr>
          <p:cNvPr id="9" name="Picture Placeholder 17">
            <a:extLst>
              <a:ext uri="{FF2B5EF4-FFF2-40B4-BE49-F238E27FC236}">
                <a16:creationId xmlns:a16="http://schemas.microsoft.com/office/drawing/2014/main" id="{BF00E01E-8935-466E-99AA-D44EC1260A7F}"/>
              </a:ext>
            </a:extLst>
          </p:cNvPr>
          <p:cNvSpPr>
            <a:spLocks noGrp="1"/>
          </p:cNvSpPr>
          <p:nvPr>
            <p:ph type="pic" sz="quarter" idx="23"/>
          </p:nvPr>
        </p:nvSpPr>
        <p:spPr bwMode="auto">
          <a:xfrm>
            <a:off x="1433176" y="5036199"/>
            <a:ext cx="1961458" cy="1041401"/>
          </a:xfrm>
          <a:custGeom>
            <a:avLst/>
            <a:gdLst>
              <a:gd name="connsiteX0" fmla="*/ 0 w 1961458"/>
              <a:gd name="connsiteY0" fmla="*/ 0 h 1041401"/>
              <a:gd name="connsiteX1" fmla="*/ 1961458 w 1961458"/>
              <a:gd name="connsiteY1" fmla="*/ 0 h 1041401"/>
              <a:gd name="connsiteX2" fmla="*/ 1961458 w 1961458"/>
              <a:gd name="connsiteY2" fmla="*/ 1041401 h 1041401"/>
              <a:gd name="connsiteX3" fmla="*/ 0 w 1961458"/>
              <a:gd name="connsiteY3" fmla="*/ 1041401 h 1041401"/>
            </a:gdLst>
            <a:ahLst/>
            <a:cxnLst>
              <a:cxn ang="0">
                <a:pos x="connsiteX0" y="connsiteY0"/>
              </a:cxn>
              <a:cxn ang="0">
                <a:pos x="connsiteX1" y="connsiteY1"/>
              </a:cxn>
              <a:cxn ang="0">
                <a:pos x="connsiteX2" y="connsiteY2"/>
              </a:cxn>
              <a:cxn ang="0">
                <a:pos x="connsiteX3" y="connsiteY3"/>
              </a:cxn>
            </a:cxnLst>
            <a:rect l="l" t="t" r="r" b="b"/>
            <a:pathLst>
              <a:path w="1961458" h="1041401">
                <a:moveTo>
                  <a:pt x="0" y="0"/>
                </a:moveTo>
                <a:lnTo>
                  <a:pt x="1961458" y="0"/>
                </a:lnTo>
                <a:lnTo>
                  <a:pt x="1961458" y="1041401"/>
                </a:lnTo>
                <a:lnTo>
                  <a:pt x="0" y="1041401"/>
                </a:lnTo>
                <a:close/>
              </a:path>
            </a:pathLst>
          </a:custGeom>
          <a:noFill/>
          <a:ln>
            <a:noFill/>
          </a:ln>
          <a:effectLst/>
          <a:extLst>
            <a:ext uri="{FAA26D3D-D897-4be2-8F04-BA451C77F1D7}">
              <ma14:placeholderFlag xmlns:ma14="http://schemas.microsoft.com/office/mac/drawingml/2011/main" xmlns="" val="1"/>
            </a:ex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80808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square">
            <a:noAutofit/>
          </a:bodyPr>
          <a:lstStyle/>
          <a:p>
            <a:endParaRPr lang="en-US" dirty="0"/>
          </a:p>
        </p:txBody>
      </p:sp>
    </p:spTree>
    <p:extLst>
      <p:ext uri="{BB962C8B-B14F-4D97-AF65-F5344CB8AC3E}">
        <p14:creationId xmlns:p14="http://schemas.microsoft.com/office/powerpoint/2010/main" val="669318475"/>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pic>
        <p:nvPicPr>
          <p:cNvPr id="8" name="Picture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pic>
        <p:nvPicPr>
          <p:cNvPr id="7" name="Picture 6"/>
          <p:cNvPicPr>
            <a:picLocks noChangeAspect="1"/>
          </p:cNvPicPr>
          <p:nvPr userDrawn="1"/>
        </p:nvPicPr>
        <p:blipFill rotWithShape="1">
          <a:blip r:embed="rId3" cstate="print">
            <a:extLst>
              <a:ext uri="{28A0092B-C50C-407E-A947-70E740481C1C}">
                <a14:useLocalDpi xmlns:a14="http://schemas.microsoft.com/office/drawing/2010/main" val="0"/>
              </a:ext>
            </a:extLst>
          </a:blip>
          <a:srcRect/>
          <a:stretch/>
        </p:blipFill>
        <p:spPr>
          <a:xfrm>
            <a:off x="-12701" y="-36286"/>
            <a:ext cx="12191999" cy="6894285"/>
          </a:xfrm>
          <a:prstGeom prst="rect">
            <a:avLst/>
          </a:prstGeom>
        </p:spPr>
      </p:pic>
      <p:sp>
        <p:nvSpPr>
          <p:cNvPr id="2" name="Title 1"/>
          <p:cNvSpPr>
            <a:spLocks noGrp="1"/>
          </p:cNvSpPr>
          <p:nvPr>
            <p:ph type="title"/>
          </p:nvPr>
        </p:nvSpPr>
        <p:spPr>
          <a:xfrm>
            <a:off x="455365" y="122465"/>
            <a:ext cx="6030160" cy="5178843"/>
          </a:xfrm>
        </p:spPr>
        <p:txBody>
          <a:bodyPr>
            <a:noAutofit/>
          </a:bodyPr>
          <a:lstStyle>
            <a:lvl1pPr algn="l">
              <a:defRPr lang="en-US" sz="4800" kern="1200" dirty="0">
                <a:solidFill>
                  <a:srgbClr val="290088"/>
                </a:solidFill>
                <a:latin typeface="+mn-lt"/>
                <a:ea typeface="+mj-ea"/>
                <a:cs typeface="+mj-cs"/>
              </a:defRPr>
            </a:lvl1pPr>
          </a:lstStyle>
          <a:p>
            <a:r>
              <a:rPr lang="en-US" dirty="0"/>
              <a:t>Click to edit Master title style</a:t>
            </a:r>
          </a:p>
        </p:txBody>
      </p:sp>
      <p:sp>
        <p:nvSpPr>
          <p:cNvPr id="14" name="Text Placeholder 13"/>
          <p:cNvSpPr>
            <a:spLocks noGrp="1"/>
          </p:cNvSpPr>
          <p:nvPr>
            <p:ph type="body" sz="quarter" idx="10"/>
          </p:nvPr>
        </p:nvSpPr>
        <p:spPr>
          <a:xfrm>
            <a:off x="5803901" y="5319449"/>
            <a:ext cx="6388100" cy="1538550"/>
          </a:xfrm>
        </p:spPr>
        <p:txBody>
          <a:bodyPr>
            <a:normAutofit/>
          </a:bodyPr>
          <a:lstStyle>
            <a:lvl1pPr marL="0" indent="0" algn="l">
              <a:buNone/>
              <a:defRPr sz="2400">
                <a:solidFill>
                  <a:srgbClr val="290088"/>
                </a:solidFill>
                <a:latin typeface="HelveticaNeueLT Std Cn" panose="020B0506030502030204" pitchFamily="34" charset="0"/>
              </a:defRPr>
            </a:lvl1pPr>
            <a:lvl2pPr marL="457200" indent="0" algn="ctr">
              <a:buNone/>
              <a:defRPr sz="1800">
                <a:latin typeface="HelveticaNeueLT Std Cn" panose="020B0506030502030204" pitchFamily="34" charset="0"/>
              </a:defRPr>
            </a:lvl2pPr>
            <a:lvl3pPr marL="914400" indent="0" algn="ctr">
              <a:buNone/>
              <a:defRPr sz="1800">
                <a:latin typeface="HelveticaNeueLT Std Cn" panose="020B0506030502030204" pitchFamily="34" charset="0"/>
              </a:defRPr>
            </a:lvl3pPr>
            <a:lvl4pPr marL="1371600" indent="0" algn="ctr">
              <a:buNone/>
              <a:defRPr sz="1800">
                <a:latin typeface="HelveticaNeueLT Std Cn" panose="020B0506030502030204" pitchFamily="34" charset="0"/>
              </a:defRPr>
            </a:lvl4pPr>
            <a:lvl5pPr marL="1828800" indent="0" algn="ctr">
              <a:buNone/>
              <a:defRPr sz="1800">
                <a:latin typeface="HelveticaNeueLT Std Cn" panose="020B0506030502030204" pitchFamily="34" charset="0"/>
              </a:defRPr>
            </a:lvl5pPr>
          </a:lstStyle>
          <a:p>
            <a:pPr lvl="0"/>
            <a:r>
              <a:rPr lang="en-US" dirty="0"/>
              <a:t>Click to edit Master text styles</a:t>
            </a:r>
          </a:p>
        </p:txBody>
      </p:sp>
      <p:pic>
        <p:nvPicPr>
          <p:cNvPr id="5" name="Picture 4"/>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2701" y="5319449"/>
            <a:ext cx="5604268" cy="775718"/>
          </a:xfrm>
          <a:prstGeom prst="rect">
            <a:avLst/>
          </a:prstGeom>
        </p:spPr>
      </p:pic>
    </p:spTree>
    <p:extLst>
      <p:ext uri="{BB962C8B-B14F-4D97-AF65-F5344CB8AC3E}">
        <p14:creationId xmlns:p14="http://schemas.microsoft.com/office/powerpoint/2010/main" val="1573973956"/>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0"/>
            </a:lvl1pPr>
          </a:lstStyle>
          <a:p>
            <a:r>
              <a:rPr lang="en-US" dirty="0"/>
              <a:t>Click to edit Master title style</a:t>
            </a:r>
          </a:p>
        </p:txBody>
      </p:sp>
      <p:sp>
        <p:nvSpPr>
          <p:cNvPr id="3" name="Content Placeholder 2"/>
          <p:cNvSpPr>
            <a:spLocks noGrp="1"/>
          </p:cNvSpPr>
          <p:nvPr>
            <p:ph idx="1"/>
          </p:nvPr>
        </p:nvSpPr>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Tree>
    <p:extLst>
      <p:ext uri="{BB962C8B-B14F-4D97-AF65-F5344CB8AC3E}">
        <p14:creationId xmlns:p14="http://schemas.microsoft.com/office/powerpoint/2010/main" val="1786200731"/>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831851" y="1"/>
            <a:ext cx="10515600" cy="6857999"/>
          </a:xfrm>
        </p:spPr>
        <p:txBody>
          <a:bodyPr anchor="ctr" anchorCtr="0">
            <a:normAutofit/>
          </a:bodyPr>
          <a:lstStyle>
            <a:lvl1pPr algn="ctr">
              <a:defRPr sz="9600">
                <a:solidFill>
                  <a:schemeClr val="bg1"/>
                </a:solidFill>
                <a:latin typeface="+mj-lt"/>
              </a:defRPr>
            </a:lvl1pPr>
          </a:lstStyle>
          <a:p>
            <a:r>
              <a:rPr lang="en-US" dirty="0"/>
              <a:t>Click to edit Master title style</a:t>
            </a:r>
          </a:p>
        </p:txBody>
      </p:sp>
    </p:spTree>
    <p:extLst>
      <p:ext uri="{BB962C8B-B14F-4D97-AF65-F5344CB8AC3E}">
        <p14:creationId xmlns:p14="http://schemas.microsoft.com/office/powerpoint/2010/main" val="1422376177"/>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391944441"/>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7"/>
            <a:ext cx="105156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839789"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839789"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72201"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1"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783167305"/>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Tree>
    <p:extLst>
      <p:ext uri="{BB962C8B-B14F-4D97-AF65-F5344CB8AC3E}">
        <p14:creationId xmlns:p14="http://schemas.microsoft.com/office/powerpoint/2010/main" val="559029421"/>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Tree>
    <p:extLst>
      <p:ext uri="{BB962C8B-B14F-4D97-AF65-F5344CB8AC3E}">
        <p14:creationId xmlns:p14="http://schemas.microsoft.com/office/powerpoint/2010/main" val="613576350"/>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showMasterSp="0" preserve="1" userDrawn="1">
  <p:cSld name="2_Custom Layout">
    <p:bg>
      <p:bgPr>
        <a:solidFill>
          <a:srgbClr val="F6F4EF"/>
        </a:solidFill>
        <a:effectLst/>
      </p:bgPr>
    </p:bg>
    <p:spTree>
      <p:nvGrpSpPr>
        <p:cNvPr id="1" name=""/>
        <p:cNvGrpSpPr/>
        <p:nvPr/>
      </p:nvGrpSpPr>
      <p:grpSpPr>
        <a:xfrm>
          <a:off x="0" y="0"/>
          <a:ext cx="0" cy="0"/>
          <a:chOff x="0" y="0"/>
          <a:chExt cx="0" cy="0"/>
        </a:xfrm>
      </p:grpSpPr>
      <p:pic>
        <p:nvPicPr>
          <p:cNvPr id="2" name="Picture 1"/>
          <p:cNvPicPr>
            <a:picLocks noChangeAspect="1"/>
          </p:cNvPicPr>
          <p:nvPr userDrawn="1"/>
        </p:nvPicPr>
        <p:blipFill rotWithShape="1">
          <a:blip r:embed="rId2" cstate="print">
            <a:extLst>
              <a:ext uri="{28A0092B-C50C-407E-A947-70E740481C1C}">
                <a14:useLocalDpi xmlns:a14="http://schemas.microsoft.com/office/drawing/2010/main" val="0"/>
              </a:ext>
            </a:extLst>
          </a:blip>
          <a:srcRect/>
          <a:stretch/>
        </p:blipFill>
        <p:spPr>
          <a:xfrm>
            <a:off x="11217608" y="6176964"/>
            <a:ext cx="805737" cy="681037"/>
          </a:xfrm>
          <a:prstGeom prst="rect">
            <a:avLst/>
          </a:prstGeom>
        </p:spPr>
      </p:pic>
    </p:spTree>
    <p:extLst>
      <p:ext uri="{BB962C8B-B14F-4D97-AF65-F5344CB8AC3E}">
        <p14:creationId xmlns:p14="http://schemas.microsoft.com/office/powerpoint/2010/main" val="1062552982"/>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showMasterSp="0" preserve="1" userDrawn="1">
  <p:cSld name="Title and Vertical Text">
    <p:bg>
      <p:bgPr>
        <a:solidFill>
          <a:srgbClr val="F3F2F7"/>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13844279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722BDA7-8BE9-42D5-ACF1-0F51423A206E}"/>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71CEF73F-3CCA-4312-8E9C-2B4629DA1F66}"/>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Slide Number Placeholder 3">
            <a:extLst>
              <a:ext uri="{FF2B5EF4-FFF2-40B4-BE49-F238E27FC236}">
                <a16:creationId xmlns:a16="http://schemas.microsoft.com/office/drawing/2014/main" id="{293BF716-502C-4821-A3A0-19C2C508EED1}"/>
              </a:ext>
            </a:extLst>
          </p:cNvPr>
          <p:cNvSpPr>
            <a:spLocks noGrp="1"/>
          </p:cNvSpPr>
          <p:nvPr>
            <p:ph type="sldNum" sz="quarter" idx="10"/>
          </p:nvPr>
        </p:nvSpPr>
        <p:spPr/>
        <p:txBody>
          <a:bodyPr/>
          <a:lstStyle/>
          <a:p>
            <a:r>
              <a:rPr lang="en-US" dirty="0"/>
              <a:t>PAGE </a:t>
            </a:r>
            <a:fld id="{4A9B5881-4007-4345-955A-79C2656F0C49}" type="slidenum">
              <a:rPr lang="en-US" smtClean="0"/>
              <a:pPr/>
              <a:t>‹#›</a:t>
            </a:fld>
            <a:endParaRPr lang="en-US" dirty="0"/>
          </a:p>
        </p:txBody>
      </p:sp>
    </p:spTree>
    <p:extLst>
      <p:ext uri="{BB962C8B-B14F-4D97-AF65-F5344CB8AC3E}">
        <p14:creationId xmlns:p14="http://schemas.microsoft.com/office/powerpoint/2010/main" val="2665983131"/>
      </p:ext>
    </p:extLst>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showMasterSp="0" preserve="1" userDrawn="1">
  <p:cSld name="1_Title and Vertical Text">
    <p:bg>
      <p:bgPr>
        <a:solidFill>
          <a:srgbClr val="F3F2F7"/>
        </a:solidFill>
        <a:effectLst/>
      </p:bgPr>
    </p:bg>
    <p:spTree>
      <p:nvGrpSpPr>
        <p:cNvPr id="1" name=""/>
        <p:cNvGrpSpPr/>
        <p:nvPr/>
      </p:nvGrpSpPr>
      <p:grpSpPr>
        <a:xfrm>
          <a:off x="0" y="0"/>
          <a:ext cx="0" cy="0"/>
          <a:chOff x="0" y="0"/>
          <a:chExt cx="0" cy="0"/>
        </a:xfrm>
      </p:grpSpPr>
      <p:pic>
        <p:nvPicPr>
          <p:cNvPr id="2" name="Picture 1"/>
          <p:cNvPicPr>
            <a:picLocks noChangeAspect="1"/>
          </p:cNvPicPr>
          <p:nvPr userDrawn="1"/>
        </p:nvPicPr>
        <p:blipFill rotWithShape="1">
          <a:blip r:embed="rId2" cstate="print">
            <a:extLst>
              <a:ext uri="{28A0092B-C50C-407E-A947-70E740481C1C}">
                <a14:useLocalDpi xmlns:a14="http://schemas.microsoft.com/office/drawing/2010/main" val="0"/>
              </a:ext>
            </a:extLst>
          </a:blip>
          <a:srcRect/>
          <a:stretch/>
        </p:blipFill>
        <p:spPr>
          <a:xfrm>
            <a:off x="11217608" y="6176964"/>
            <a:ext cx="805737" cy="681037"/>
          </a:xfrm>
          <a:prstGeom prst="rect">
            <a:avLst/>
          </a:prstGeom>
        </p:spPr>
      </p:pic>
    </p:spTree>
    <p:extLst>
      <p:ext uri="{BB962C8B-B14F-4D97-AF65-F5344CB8AC3E}">
        <p14:creationId xmlns:p14="http://schemas.microsoft.com/office/powerpoint/2010/main" val="3019980582"/>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showMasterSp="0" preserve="1" userDrawn="1">
  <p:cSld name="Custom Layou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7A4E82-AB6F-49BC-921D-7A9E5F3252F9}"/>
              </a:ext>
            </a:extLst>
          </p:cNvPr>
          <p:cNvSpPr>
            <a:spLocks noGrp="1"/>
          </p:cNvSpPr>
          <p:nvPr>
            <p:ph type="title"/>
          </p:nvPr>
        </p:nvSpPr>
        <p:spPr/>
        <p:txBody>
          <a:bodyPr/>
          <a:lstStyle/>
          <a:p>
            <a:r>
              <a:rPr lang="en-US"/>
              <a:t>Click to edit Master title style</a:t>
            </a:r>
            <a:endParaRPr lang="en-CA"/>
          </a:p>
        </p:txBody>
      </p:sp>
      <p:pic>
        <p:nvPicPr>
          <p:cNvPr id="6" name="Picture 5">
            <a:extLst>
              <a:ext uri="{FF2B5EF4-FFF2-40B4-BE49-F238E27FC236}">
                <a16:creationId xmlns:a16="http://schemas.microsoft.com/office/drawing/2014/main" id="{156600D8-015D-44D4-A825-F2543E45DB09}"/>
              </a:ext>
            </a:extLst>
          </p:cNvPr>
          <p:cNvPicPr>
            <a:picLocks noChangeAspect="1"/>
          </p:cNvPicPr>
          <p:nvPr userDrawn="1"/>
        </p:nvPicPr>
        <p:blipFill rotWithShape="1">
          <a:blip r:embed="rId2" cstate="print">
            <a:extLst>
              <a:ext uri="{28A0092B-C50C-407E-A947-70E740481C1C}">
                <a14:useLocalDpi xmlns:a14="http://schemas.microsoft.com/office/drawing/2010/main" val="0"/>
              </a:ext>
            </a:extLst>
          </a:blip>
          <a:srcRect/>
          <a:stretch/>
        </p:blipFill>
        <p:spPr>
          <a:xfrm>
            <a:off x="11217608" y="6176964"/>
            <a:ext cx="805737" cy="681037"/>
          </a:xfrm>
          <a:prstGeom prst="rect">
            <a:avLst/>
          </a:prstGeom>
        </p:spPr>
      </p:pic>
    </p:spTree>
    <p:extLst>
      <p:ext uri="{BB962C8B-B14F-4D97-AF65-F5344CB8AC3E}">
        <p14:creationId xmlns:p14="http://schemas.microsoft.com/office/powerpoint/2010/main" val="2862376476"/>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p:cSld name="Title and Content Left + Logo">
    <p:spTree>
      <p:nvGrpSpPr>
        <p:cNvPr id="1" name=""/>
        <p:cNvGrpSpPr/>
        <p:nvPr/>
      </p:nvGrpSpPr>
      <p:grpSpPr>
        <a:xfrm>
          <a:off x="0" y="0"/>
          <a:ext cx="0" cy="0"/>
          <a:chOff x="0" y="0"/>
          <a:chExt cx="0" cy="0"/>
        </a:xfrm>
      </p:grpSpPr>
      <p:pic>
        <p:nvPicPr>
          <p:cNvPr id="9"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15728" r="26935" b="47056"/>
          <a:stretch/>
        </p:blipFill>
        <p:spPr bwMode="auto">
          <a:xfrm>
            <a:off x="-1" y="873715"/>
            <a:ext cx="12192001" cy="59842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Content Placeholder 2"/>
          <p:cNvSpPr>
            <a:spLocks noGrp="1"/>
          </p:cNvSpPr>
          <p:nvPr>
            <p:ph idx="1"/>
          </p:nvPr>
        </p:nvSpPr>
        <p:spPr>
          <a:xfrm>
            <a:off x="406400" y="1600200"/>
            <a:ext cx="11176000" cy="4572000"/>
          </a:xfrm>
          <a:prstGeom prst="round2DiagRect">
            <a:avLst/>
          </a:prstGeom>
          <a:solidFill>
            <a:srgbClr val="FFFFFF">
              <a:alpha val="69804"/>
            </a:srgbClr>
          </a:solidFill>
        </p:spPr>
        <p:txBody>
          <a:bodyPr/>
          <a:lstStyle>
            <a:lvl1pPr>
              <a:defRPr>
                <a:solidFill>
                  <a:schemeClr val="accent1">
                    <a:lumMod val="50000"/>
                  </a:schemeClr>
                </a:solidFill>
                <a:latin typeface="+mn-lt"/>
              </a:defRPr>
            </a:lvl1pPr>
            <a:lvl2pPr>
              <a:defRPr>
                <a:solidFill>
                  <a:schemeClr val="accent1">
                    <a:lumMod val="50000"/>
                  </a:schemeClr>
                </a:solidFill>
                <a:latin typeface="+mn-lt"/>
              </a:defRPr>
            </a:lvl2pPr>
            <a:lvl3pPr>
              <a:defRPr>
                <a:solidFill>
                  <a:schemeClr val="accent1">
                    <a:lumMod val="50000"/>
                  </a:schemeClr>
                </a:solidFill>
                <a:latin typeface="+mn-lt"/>
              </a:defRPr>
            </a:lvl3pPr>
            <a:lvl4pPr>
              <a:defRPr>
                <a:solidFill>
                  <a:schemeClr val="accent1">
                    <a:lumMod val="50000"/>
                  </a:schemeClr>
                </a:solidFill>
                <a:latin typeface="+mn-lt"/>
              </a:defRPr>
            </a:lvl4pPr>
            <a:lvl5pPr>
              <a:defRPr>
                <a:solidFill>
                  <a:schemeClr val="accent1">
                    <a:lumMod val="50000"/>
                  </a:schemeClr>
                </a:solidFill>
                <a:latin typeface="+mn-lt"/>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a:xfrm>
            <a:off x="609600" y="6416676"/>
            <a:ext cx="2844800" cy="365125"/>
          </a:xfrm>
          <a:prstGeom prst="rect">
            <a:avLst/>
          </a:prstGeom>
        </p:spPr>
        <p:txBody>
          <a:bodyPr/>
          <a:lstStyle>
            <a:lvl1pPr fontAlgn="auto">
              <a:spcBef>
                <a:spcPts val="0"/>
              </a:spcBef>
              <a:spcAft>
                <a:spcPts val="0"/>
              </a:spcAft>
              <a:defRPr>
                <a:latin typeface="+mn-lt"/>
              </a:defRPr>
            </a:lvl1pPr>
          </a:lstStyle>
          <a:p>
            <a:pPr>
              <a:defRPr/>
            </a:pPr>
            <a:fld id="{F9AA857C-7821-4C5A-ACED-61546AC1B345}" type="datetimeFigureOut">
              <a:rPr lang="en-US">
                <a:solidFill>
                  <a:srgbClr val="221A48"/>
                </a:solidFill>
              </a:rPr>
              <a:pPr>
                <a:defRPr/>
              </a:pPr>
              <a:t>3/1/2023</a:t>
            </a:fld>
            <a:endParaRPr lang="en-US">
              <a:solidFill>
                <a:srgbClr val="221A48"/>
              </a:solidFill>
            </a:endParaRPr>
          </a:p>
        </p:txBody>
      </p:sp>
      <p:sp>
        <p:nvSpPr>
          <p:cNvPr id="5" name="Footer Placeholder 4"/>
          <p:cNvSpPr>
            <a:spLocks noGrp="1"/>
          </p:cNvSpPr>
          <p:nvPr>
            <p:ph type="ftr" sz="quarter" idx="11"/>
          </p:nvPr>
        </p:nvSpPr>
        <p:spPr>
          <a:xfrm>
            <a:off x="4165600" y="6416676"/>
            <a:ext cx="3860800" cy="365125"/>
          </a:xfrm>
          <a:prstGeom prst="rect">
            <a:avLst/>
          </a:prstGeom>
        </p:spPr>
        <p:txBody>
          <a:bodyPr/>
          <a:lstStyle>
            <a:lvl1pPr fontAlgn="auto">
              <a:spcBef>
                <a:spcPts val="0"/>
              </a:spcBef>
              <a:spcAft>
                <a:spcPts val="0"/>
              </a:spcAft>
              <a:defRPr>
                <a:latin typeface="+mn-lt"/>
              </a:defRPr>
            </a:lvl1pPr>
          </a:lstStyle>
          <a:p>
            <a:pPr>
              <a:defRPr/>
            </a:pPr>
            <a:endParaRPr lang="en-US">
              <a:solidFill>
                <a:srgbClr val="221A48"/>
              </a:solidFill>
            </a:endParaRPr>
          </a:p>
        </p:txBody>
      </p:sp>
      <p:sp>
        <p:nvSpPr>
          <p:cNvPr id="6" name="Slide Number Placeholder 5"/>
          <p:cNvSpPr>
            <a:spLocks noGrp="1"/>
          </p:cNvSpPr>
          <p:nvPr>
            <p:ph type="sldNum" sz="quarter" idx="12"/>
          </p:nvPr>
        </p:nvSpPr>
        <p:spPr>
          <a:xfrm>
            <a:off x="8737600" y="6416676"/>
            <a:ext cx="2844800" cy="365125"/>
          </a:xfrm>
          <a:prstGeom prst="rect">
            <a:avLst/>
          </a:prstGeom>
        </p:spPr>
        <p:txBody>
          <a:bodyPr/>
          <a:lstStyle>
            <a:lvl1pPr fontAlgn="auto">
              <a:spcBef>
                <a:spcPts val="0"/>
              </a:spcBef>
              <a:spcAft>
                <a:spcPts val="0"/>
              </a:spcAft>
              <a:defRPr>
                <a:latin typeface="+mn-lt"/>
              </a:defRPr>
            </a:lvl1pPr>
          </a:lstStyle>
          <a:p>
            <a:pPr>
              <a:defRPr/>
            </a:pPr>
            <a:fld id="{75BA1E63-C882-434F-9AB5-76AD3CB6F194}" type="slidenum">
              <a:rPr lang="en-US">
                <a:solidFill>
                  <a:srgbClr val="221A48"/>
                </a:solidFill>
              </a:rPr>
              <a:pPr>
                <a:defRPr/>
              </a:pPr>
              <a:t>‹#›</a:t>
            </a:fld>
            <a:endParaRPr lang="en-US">
              <a:solidFill>
                <a:srgbClr val="221A48"/>
              </a:solidFill>
            </a:endParaRPr>
          </a:p>
        </p:txBody>
      </p:sp>
      <p:sp>
        <p:nvSpPr>
          <p:cNvPr id="19" name="Title 1"/>
          <p:cNvSpPr>
            <a:spLocks noGrp="1"/>
          </p:cNvSpPr>
          <p:nvPr>
            <p:ph type="title"/>
          </p:nvPr>
        </p:nvSpPr>
        <p:spPr>
          <a:xfrm>
            <a:off x="406400" y="168166"/>
            <a:ext cx="11176000" cy="1265238"/>
          </a:xfrm>
        </p:spPr>
        <p:txBody>
          <a:bodyPr anchor="ctr"/>
          <a:lstStyle>
            <a:lvl1pPr>
              <a:defRPr sz="4000" i="1"/>
            </a:lvl1pPr>
          </a:lstStyle>
          <a:p>
            <a:r>
              <a:rPr lang="en-US"/>
              <a:t>Click to edit Master title style</a:t>
            </a:r>
            <a:endParaRPr lang="en-US" dirty="0"/>
          </a:p>
        </p:txBody>
      </p:sp>
    </p:spTree>
    <p:extLst>
      <p:ext uri="{BB962C8B-B14F-4D97-AF65-F5344CB8AC3E}">
        <p14:creationId xmlns:p14="http://schemas.microsoft.com/office/powerpoint/2010/main" val="2489254769"/>
      </p:ext>
    </p:extLst>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showMasterSp="0" userDrawn="1">
  <p:cSld name="Title and Content Left">
    <p:spTree>
      <p:nvGrpSpPr>
        <p:cNvPr id="1" name=""/>
        <p:cNvGrpSpPr/>
        <p:nvPr/>
      </p:nvGrpSpPr>
      <p:grpSpPr>
        <a:xfrm>
          <a:off x="0" y="0"/>
          <a:ext cx="0" cy="0"/>
          <a:chOff x="0" y="0"/>
          <a:chExt cx="0" cy="0"/>
        </a:xfrm>
      </p:grpSpPr>
      <p:sp>
        <p:nvSpPr>
          <p:cNvPr id="3" name="Content Placeholder 2"/>
          <p:cNvSpPr>
            <a:spLocks noGrp="1"/>
          </p:cNvSpPr>
          <p:nvPr>
            <p:ph idx="1"/>
          </p:nvPr>
        </p:nvSpPr>
        <p:spPr>
          <a:xfrm>
            <a:off x="406400" y="1600200"/>
            <a:ext cx="11176000" cy="4572000"/>
          </a:xfrm>
        </p:spPr>
        <p:txBody>
          <a:bodyPr/>
          <a:lstStyle>
            <a:lvl1pPr marL="342900" indent="-342900">
              <a:buClr>
                <a:schemeClr val="tx2">
                  <a:lumMod val="75000"/>
                </a:schemeClr>
              </a:buClr>
              <a:buFont typeface="Arial" panose="020B0604020202020204" pitchFamily="34" charset="0"/>
              <a:buChar char="•"/>
              <a:defRPr>
                <a:solidFill>
                  <a:schemeClr val="accent1">
                    <a:lumMod val="75000"/>
                  </a:schemeClr>
                </a:solidFill>
                <a:latin typeface="+mn-lt"/>
              </a:defRPr>
            </a:lvl1pPr>
            <a:lvl2pPr>
              <a:defRPr>
                <a:solidFill>
                  <a:schemeClr val="accent1">
                    <a:lumMod val="75000"/>
                  </a:schemeClr>
                </a:solidFill>
                <a:latin typeface="+mn-lt"/>
              </a:defRPr>
            </a:lvl2pPr>
            <a:lvl3pPr>
              <a:defRPr>
                <a:solidFill>
                  <a:schemeClr val="accent1">
                    <a:lumMod val="75000"/>
                  </a:schemeClr>
                </a:solidFill>
                <a:latin typeface="+mn-lt"/>
              </a:defRPr>
            </a:lvl3pPr>
            <a:lvl4pPr>
              <a:defRPr>
                <a:solidFill>
                  <a:schemeClr val="accent1">
                    <a:lumMod val="75000"/>
                  </a:schemeClr>
                </a:solidFill>
                <a:latin typeface="+mn-lt"/>
              </a:defRPr>
            </a:lvl4pPr>
            <a:lvl5pPr>
              <a:defRPr>
                <a:solidFill>
                  <a:schemeClr val="accent1">
                    <a:lumMod val="75000"/>
                  </a:schemeClr>
                </a:solidFill>
                <a:latin typeface="+mn-lt"/>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a:xfrm>
            <a:off x="609600" y="6416676"/>
            <a:ext cx="2844800" cy="365125"/>
          </a:xfrm>
          <a:prstGeom prst="rect">
            <a:avLst/>
          </a:prstGeom>
        </p:spPr>
        <p:txBody>
          <a:bodyPr/>
          <a:lstStyle>
            <a:lvl1pPr fontAlgn="auto">
              <a:spcBef>
                <a:spcPts val="0"/>
              </a:spcBef>
              <a:spcAft>
                <a:spcPts val="0"/>
              </a:spcAft>
              <a:defRPr>
                <a:latin typeface="+mn-lt"/>
              </a:defRPr>
            </a:lvl1pPr>
          </a:lstStyle>
          <a:p>
            <a:pPr>
              <a:defRPr/>
            </a:pPr>
            <a:fld id="{F9AA857C-7821-4C5A-ACED-61546AC1B345}" type="datetimeFigureOut">
              <a:rPr lang="en-US"/>
              <a:pPr>
                <a:defRPr/>
              </a:pPr>
              <a:t>3/1/2023</a:t>
            </a:fld>
            <a:endParaRPr lang="en-US"/>
          </a:p>
        </p:txBody>
      </p:sp>
      <p:sp>
        <p:nvSpPr>
          <p:cNvPr id="5" name="Footer Placeholder 4"/>
          <p:cNvSpPr>
            <a:spLocks noGrp="1"/>
          </p:cNvSpPr>
          <p:nvPr>
            <p:ph type="ftr" sz="quarter" idx="11"/>
          </p:nvPr>
        </p:nvSpPr>
        <p:spPr>
          <a:xfrm>
            <a:off x="4165600" y="6416676"/>
            <a:ext cx="3860800" cy="365125"/>
          </a:xfrm>
          <a:prstGeom prst="rect">
            <a:avLst/>
          </a:prstGeom>
        </p:spPr>
        <p:txBody>
          <a:bodyPr/>
          <a:lstStyle>
            <a:lvl1pPr fontAlgn="auto">
              <a:spcBef>
                <a:spcPts val="0"/>
              </a:spcBef>
              <a:spcAft>
                <a:spcPts val="0"/>
              </a:spcAft>
              <a:defRPr>
                <a:latin typeface="+mn-lt"/>
              </a:defRPr>
            </a:lvl1pPr>
          </a:lstStyle>
          <a:p>
            <a:pPr>
              <a:defRPr/>
            </a:pPr>
            <a:endParaRPr lang="en-US"/>
          </a:p>
        </p:txBody>
      </p:sp>
      <p:sp>
        <p:nvSpPr>
          <p:cNvPr id="6" name="Slide Number Placeholder 5"/>
          <p:cNvSpPr>
            <a:spLocks noGrp="1"/>
          </p:cNvSpPr>
          <p:nvPr>
            <p:ph type="sldNum" sz="quarter" idx="12"/>
          </p:nvPr>
        </p:nvSpPr>
        <p:spPr>
          <a:xfrm>
            <a:off x="8737600" y="6416676"/>
            <a:ext cx="2844800" cy="365125"/>
          </a:xfrm>
          <a:prstGeom prst="rect">
            <a:avLst/>
          </a:prstGeom>
        </p:spPr>
        <p:txBody>
          <a:bodyPr/>
          <a:lstStyle>
            <a:lvl1pPr fontAlgn="auto">
              <a:spcBef>
                <a:spcPts val="0"/>
              </a:spcBef>
              <a:spcAft>
                <a:spcPts val="0"/>
              </a:spcAft>
              <a:defRPr>
                <a:latin typeface="+mn-lt"/>
              </a:defRPr>
            </a:lvl1pPr>
          </a:lstStyle>
          <a:p>
            <a:pPr>
              <a:defRPr/>
            </a:pPr>
            <a:fld id="{75BA1E63-C882-434F-9AB5-76AD3CB6F194}" type="slidenum">
              <a:rPr lang="en-US"/>
              <a:pPr>
                <a:defRPr/>
              </a:pPr>
              <a:t>‹#›</a:t>
            </a:fld>
            <a:endParaRPr lang="en-US"/>
          </a:p>
        </p:txBody>
      </p:sp>
      <p:sp>
        <p:nvSpPr>
          <p:cNvPr id="19" name="Title 1"/>
          <p:cNvSpPr>
            <a:spLocks noGrp="1"/>
          </p:cNvSpPr>
          <p:nvPr>
            <p:ph type="title"/>
          </p:nvPr>
        </p:nvSpPr>
        <p:spPr>
          <a:xfrm>
            <a:off x="406400" y="168166"/>
            <a:ext cx="11176000" cy="1265238"/>
          </a:xfrm>
        </p:spPr>
        <p:txBody>
          <a:bodyPr anchor="ctr"/>
          <a:lstStyle>
            <a:lvl1pPr>
              <a:defRPr sz="4000" i="1"/>
            </a:lvl1pPr>
          </a:lstStyle>
          <a:p>
            <a:r>
              <a:rPr lang="en-US" dirty="0"/>
              <a:t>Click to edit Master title style</a:t>
            </a:r>
          </a:p>
        </p:txBody>
      </p:sp>
    </p:spTree>
    <p:extLst>
      <p:ext uri="{BB962C8B-B14F-4D97-AF65-F5344CB8AC3E}">
        <p14:creationId xmlns:p14="http://schemas.microsoft.com/office/powerpoint/2010/main" val="1080561790"/>
      </p:ext>
    </p:extLst>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showMasterSp="0" userDrawn="1">
  <p:cSld name="Blank Title">
    <p:spTree>
      <p:nvGrpSpPr>
        <p:cNvPr id="1" name=""/>
        <p:cNvGrpSpPr/>
        <p:nvPr/>
      </p:nvGrpSpPr>
      <p:grpSpPr>
        <a:xfrm>
          <a:off x="0" y="0"/>
          <a:ext cx="0" cy="0"/>
          <a:chOff x="0" y="0"/>
          <a:chExt cx="0" cy="0"/>
        </a:xfrm>
      </p:grpSpPr>
    </p:spTree>
    <p:extLst>
      <p:ext uri="{BB962C8B-B14F-4D97-AF65-F5344CB8AC3E}">
        <p14:creationId xmlns:p14="http://schemas.microsoft.com/office/powerpoint/2010/main" val="3116429162"/>
      </p:ext>
    </p:extLst>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type="objTx">
  <p:cSld name="1_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2400"/>
            </a:lvl1pPr>
          </a:lstStyle>
          <a:p>
            <a:r>
              <a:rPr lang="en-US"/>
              <a:t>Click to edit Master title style</a:t>
            </a:r>
            <a:endParaRPr lang="en-US" dirty="0"/>
          </a:p>
        </p:txBody>
      </p:sp>
      <p:sp>
        <p:nvSpPr>
          <p:cNvPr id="3" name="Content Placeholder 2"/>
          <p:cNvSpPr>
            <a:spLocks noGrp="1"/>
          </p:cNvSpPr>
          <p:nvPr>
            <p:ph idx="1"/>
          </p:nvPr>
        </p:nvSpPr>
        <p:spPr>
          <a:xfrm>
            <a:off x="5183188" y="987427"/>
            <a:ext cx="617220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p:cNvSpPr>
            <a:spLocks noGrp="1"/>
          </p:cNvSpPr>
          <p:nvPr>
            <p:ph type="dt" sz="half" idx="10"/>
          </p:nvPr>
        </p:nvSpPr>
        <p:spPr/>
        <p:txBody>
          <a:bodyPr/>
          <a:lstStyle/>
          <a:p>
            <a:fld id="{D9F6E70E-808A-4673-8513-EF1BD90AB586}" type="datetimeFigureOut">
              <a:rPr lang="en-US" smtClean="0"/>
              <a:t>3/1/2023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E2F9835-1FF2-45E4-B523-A97FD2248A2A}" type="slidenum">
              <a:rPr lang="en-US" smtClean="0"/>
              <a:t>‹#›</a:t>
            </a:fld>
            <a:endParaRPr lang="en-US"/>
          </a:p>
        </p:txBody>
      </p:sp>
    </p:spTree>
    <p:extLst>
      <p:ext uri="{BB962C8B-B14F-4D97-AF65-F5344CB8AC3E}">
        <p14:creationId xmlns:p14="http://schemas.microsoft.com/office/powerpoint/2010/main" val="889297740"/>
      </p:ext>
    </p:extLst>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pic>
        <p:nvPicPr>
          <p:cNvPr id="8" name="图片 7">
            <a:extLst>
              <a:ext uri="{FF2B5EF4-FFF2-40B4-BE49-F238E27FC236}">
                <a16:creationId xmlns:a16="http://schemas.microsoft.com/office/drawing/2014/main" id="{2958C8F9-F3A4-4C1E-9672-DF1B7CFE8ED6}"/>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7" name="内容占位符 2">
            <a:extLst>
              <a:ext uri="{FF2B5EF4-FFF2-40B4-BE49-F238E27FC236}">
                <a16:creationId xmlns:a16="http://schemas.microsoft.com/office/drawing/2014/main" id="{13541DE9-E7CE-46DC-8305-F53491F73F3A}"/>
              </a:ext>
            </a:extLst>
          </p:cNvPr>
          <p:cNvSpPr>
            <a:spLocks noGrp="1"/>
          </p:cNvSpPr>
          <p:nvPr>
            <p:ph idx="1"/>
          </p:nvPr>
        </p:nvSpPr>
        <p:spPr>
          <a:xfrm>
            <a:off x="1087314" y="1851541"/>
            <a:ext cx="4910263" cy="432599"/>
          </a:xfrm>
          <a:prstGeom prst="rect">
            <a:avLst/>
          </a:prstGeom>
        </p:spPr>
        <p:txBody>
          <a:bodyPr anchor="t"/>
          <a:lstStyle>
            <a:lvl1pPr marL="0" indent="0" algn="l" defTabSz="685800" rtl="0" eaLnBrk="1" latinLnBrk="0" hangingPunct="1">
              <a:lnSpc>
                <a:spcPct val="100000"/>
              </a:lnSpc>
              <a:buNone/>
              <a:defRPr lang="zh-CN" altLang="en-US" sz="1500" b="1" kern="1200" dirty="0" smtClean="0">
                <a:solidFill>
                  <a:schemeClr val="tx1">
                    <a:lumMod val="75000"/>
                    <a:lumOff val="25000"/>
                  </a:schemeClr>
                </a:solidFill>
                <a:latin typeface="微软雅黑" panose="020B0503020204020204" pitchFamily="34" charset="-122"/>
                <a:ea typeface="微软雅黑" panose="020B0503020204020204" pitchFamily="34" charset="-122"/>
                <a:cs typeface="+mn-cs"/>
              </a:defRPr>
            </a:lvl1pPr>
            <a:lvl2pPr marL="0" algn="just" defTabSz="685800" rtl="0" eaLnBrk="1" latinLnBrk="0" hangingPunct="1">
              <a:lnSpc>
                <a:spcPct val="150000"/>
              </a:lnSpc>
              <a:defRPr lang="zh-CN" altLang="en-US" sz="1200" b="1" kern="1200" dirty="0" smtClean="0">
                <a:solidFill>
                  <a:schemeClr val="tx1">
                    <a:lumMod val="75000"/>
                    <a:lumOff val="25000"/>
                  </a:schemeClr>
                </a:solidFill>
                <a:latin typeface="微软雅黑" panose="020B0503020204020204" pitchFamily="34" charset="-122"/>
                <a:ea typeface="微软雅黑" panose="020B0503020204020204" pitchFamily="34" charset="-122"/>
                <a:cs typeface="+mn-cs"/>
              </a:defRPr>
            </a:lvl2pPr>
            <a:lvl3pPr marL="0" algn="just" defTabSz="685800" rtl="0" eaLnBrk="1" latinLnBrk="0" hangingPunct="1">
              <a:lnSpc>
                <a:spcPct val="150000"/>
              </a:lnSpc>
              <a:defRPr lang="zh-CN" altLang="en-US" sz="1200" b="1" kern="1200" dirty="0" smtClean="0">
                <a:solidFill>
                  <a:schemeClr val="tx1">
                    <a:lumMod val="75000"/>
                    <a:lumOff val="25000"/>
                  </a:schemeClr>
                </a:solidFill>
                <a:latin typeface="微软雅黑" panose="020B0503020204020204" pitchFamily="34" charset="-122"/>
                <a:ea typeface="微软雅黑" panose="020B0503020204020204" pitchFamily="34" charset="-122"/>
                <a:cs typeface="+mn-cs"/>
              </a:defRPr>
            </a:lvl3pPr>
            <a:lvl4pPr marL="0" algn="just" defTabSz="685800" rtl="0" eaLnBrk="1" latinLnBrk="0" hangingPunct="1">
              <a:lnSpc>
                <a:spcPct val="150000"/>
              </a:lnSpc>
              <a:defRPr lang="zh-CN" altLang="en-US" sz="1200" b="1" kern="1200" dirty="0" smtClean="0">
                <a:solidFill>
                  <a:schemeClr val="tx1">
                    <a:lumMod val="75000"/>
                    <a:lumOff val="25000"/>
                  </a:schemeClr>
                </a:solidFill>
                <a:latin typeface="微软雅黑" panose="020B0503020204020204" pitchFamily="34" charset="-122"/>
                <a:ea typeface="微软雅黑" panose="020B0503020204020204" pitchFamily="34" charset="-122"/>
                <a:cs typeface="+mn-cs"/>
              </a:defRPr>
            </a:lvl4pPr>
            <a:lvl5pPr marL="0" algn="just" defTabSz="685800" rtl="0" eaLnBrk="1" latinLnBrk="0" hangingPunct="1">
              <a:lnSpc>
                <a:spcPct val="150000"/>
              </a:lnSpc>
              <a:defRPr lang="zh-CN" altLang="en-US" sz="1200" b="1" kern="1200" dirty="0">
                <a:solidFill>
                  <a:schemeClr val="tx1">
                    <a:lumMod val="75000"/>
                    <a:lumOff val="25000"/>
                  </a:schemeClr>
                </a:solidFill>
                <a:latin typeface="微软雅黑" panose="020B0503020204020204" pitchFamily="34" charset="-122"/>
                <a:ea typeface="微软雅黑" panose="020B0503020204020204" pitchFamily="34" charset="-122"/>
                <a:cs typeface="+mn-cs"/>
              </a:defRPr>
            </a:lvl5pPr>
          </a:lstStyle>
          <a:p>
            <a:pPr lvl="0"/>
            <a:endParaRPr lang="zh-CN" altLang="en-US" dirty="0"/>
          </a:p>
        </p:txBody>
      </p:sp>
      <p:sp>
        <p:nvSpPr>
          <p:cNvPr id="10" name="内容占位符 3">
            <a:extLst>
              <a:ext uri="{FF2B5EF4-FFF2-40B4-BE49-F238E27FC236}">
                <a16:creationId xmlns:a16="http://schemas.microsoft.com/office/drawing/2014/main" id="{F423580E-E719-4A14-B8AA-0FAA63C2332D}"/>
              </a:ext>
            </a:extLst>
          </p:cNvPr>
          <p:cNvSpPr>
            <a:spLocks noGrp="1"/>
          </p:cNvSpPr>
          <p:nvPr>
            <p:ph sz="half" idx="2"/>
          </p:nvPr>
        </p:nvSpPr>
        <p:spPr>
          <a:xfrm>
            <a:off x="1087314" y="2505075"/>
            <a:ext cx="4910263" cy="3684588"/>
          </a:xfrm>
          <a:prstGeom prst="rect">
            <a:avLst/>
          </a:prstGeom>
        </p:spPr>
        <p:txBody>
          <a:bodyPr/>
          <a:lstStyle>
            <a:lvl1pPr marL="0" indent="0">
              <a:buFontTx/>
              <a:buNone/>
              <a:defRPr sz="1500"/>
            </a:lvl1pPr>
            <a:lvl2pPr>
              <a:defRPr sz="1500"/>
            </a:lvl2pPr>
          </a:lstStyle>
          <a:p>
            <a:pPr lvl="0"/>
            <a:endParaRPr lang="zh-CN" altLang="en-US" dirty="0"/>
          </a:p>
        </p:txBody>
      </p:sp>
      <p:sp>
        <p:nvSpPr>
          <p:cNvPr id="16" name="内容占位符 2">
            <a:extLst>
              <a:ext uri="{FF2B5EF4-FFF2-40B4-BE49-F238E27FC236}">
                <a16:creationId xmlns:a16="http://schemas.microsoft.com/office/drawing/2014/main" id="{7CC100D5-AE0C-4917-B10A-AFE458ADBFE1}"/>
              </a:ext>
            </a:extLst>
          </p:cNvPr>
          <p:cNvSpPr>
            <a:spLocks noGrp="1"/>
          </p:cNvSpPr>
          <p:nvPr>
            <p:ph idx="10"/>
          </p:nvPr>
        </p:nvSpPr>
        <p:spPr>
          <a:xfrm>
            <a:off x="1087314" y="1200085"/>
            <a:ext cx="4910263" cy="432599"/>
          </a:xfrm>
          <a:prstGeom prst="rect">
            <a:avLst/>
          </a:prstGeom>
        </p:spPr>
        <p:txBody>
          <a:bodyPr anchor="t"/>
          <a:lstStyle>
            <a:lvl1pPr marL="0" indent="0" algn="l" defTabSz="685800" rtl="0" eaLnBrk="1" latinLnBrk="0" hangingPunct="1">
              <a:lnSpc>
                <a:spcPct val="100000"/>
              </a:lnSpc>
              <a:buNone/>
              <a:defRPr kumimoji="0" lang="zh-CN" altLang="en-US" sz="1800" b="1" i="0" u="none" strike="noStrike" kern="1200" cap="none" spc="0" normalizeH="0" baseline="0" dirty="0" smtClean="0">
                <a:ln>
                  <a:noFill/>
                </a:ln>
                <a:gradFill>
                  <a:gsLst>
                    <a:gs pos="100000">
                      <a:srgbClr val="FF7711"/>
                    </a:gs>
                    <a:gs pos="0">
                      <a:srgbClr val="FFB329"/>
                    </a:gs>
                  </a:gsLst>
                  <a:lin ang="2700000" scaled="0"/>
                </a:gradFill>
                <a:effectLst/>
                <a:uLnTx/>
                <a:uFillTx/>
                <a:latin typeface="微软雅黑" panose="020B0503020204020204" pitchFamily="34" charset="-122"/>
                <a:ea typeface="微软雅黑" panose="020B0503020204020204" pitchFamily="34" charset="-122"/>
                <a:cs typeface="+mn-cs"/>
              </a:defRPr>
            </a:lvl1pPr>
            <a:lvl2pPr marL="0" algn="just" defTabSz="685800" rtl="0" eaLnBrk="1" latinLnBrk="0" hangingPunct="1">
              <a:lnSpc>
                <a:spcPct val="150000"/>
              </a:lnSpc>
              <a:defRPr lang="zh-CN" altLang="en-US" sz="1200" b="1" kern="1200" dirty="0" smtClean="0">
                <a:solidFill>
                  <a:schemeClr val="tx1">
                    <a:lumMod val="75000"/>
                    <a:lumOff val="25000"/>
                  </a:schemeClr>
                </a:solidFill>
                <a:latin typeface="微软雅黑" panose="020B0503020204020204" pitchFamily="34" charset="-122"/>
                <a:ea typeface="微软雅黑" panose="020B0503020204020204" pitchFamily="34" charset="-122"/>
                <a:cs typeface="+mn-cs"/>
              </a:defRPr>
            </a:lvl2pPr>
            <a:lvl3pPr marL="0" algn="just" defTabSz="685800" rtl="0" eaLnBrk="1" latinLnBrk="0" hangingPunct="1">
              <a:lnSpc>
                <a:spcPct val="150000"/>
              </a:lnSpc>
              <a:defRPr lang="zh-CN" altLang="en-US" sz="1200" b="1" kern="1200" dirty="0" smtClean="0">
                <a:solidFill>
                  <a:schemeClr val="tx1">
                    <a:lumMod val="75000"/>
                    <a:lumOff val="25000"/>
                  </a:schemeClr>
                </a:solidFill>
                <a:latin typeface="微软雅黑" panose="020B0503020204020204" pitchFamily="34" charset="-122"/>
                <a:ea typeface="微软雅黑" panose="020B0503020204020204" pitchFamily="34" charset="-122"/>
                <a:cs typeface="+mn-cs"/>
              </a:defRPr>
            </a:lvl3pPr>
            <a:lvl4pPr marL="0" algn="just" defTabSz="685800" rtl="0" eaLnBrk="1" latinLnBrk="0" hangingPunct="1">
              <a:lnSpc>
                <a:spcPct val="150000"/>
              </a:lnSpc>
              <a:defRPr lang="zh-CN" altLang="en-US" sz="1200" b="1" kern="1200" dirty="0" smtClean="0">
                <a:solidFill>
                  <a:schemeClr val="tx1">
                    <a:lumMod val="75000"/>
                    <a:lumOff val="25000"/>
                  </a:schemeClr>
                </a:solidFill>
                <a:latin typeface="微软雅黑" panose="020B0503020204020204" pitchFamily="34" charset="-122"/>
                <a:ea typeface="微软雅黑" panose="020B0503020204020204" pitchFamily="34" charset="-122"/>
                <a:cs typeface="+mn-cs"/>
              </a:defRPr>
            </a:lvl4pPr>
            <a:lvl5pPr marL="0" algn="just" defTabSz="685800" rtl="0" eaLnBrk="1" latinLnBrk="0" hangingPunct="1">
              <a:lnSpc>
                <a:spcPct val="150000"/>
              </a:lnSpc>
              <a:defRPr lang="zh-CN" altLang="en-US" sz="1200" b="1" kern="1200" dirty="0">
                <a:solidFill>
                  <a:schemeClr val="tx1">
                    <a:lumMod val="75000"/>
                    <a:lumOff val="25000"/>
                  </a:schemeClr>
                </a:solidFill>
                <a:latin typeface="微软雅黑" panose="020B0503020204020204" pitchFamily="34" charset="-122"/>
                <a:ea typeface="微软雅黑" panose="020B0503020204020204" pitchFamily="34" charset="-122"/>
                <a:cs typeface="+mn-cs"/>
              </a:defRPr>
            </a:lvl5pPr>
          </a:lstStyle>
          <a:p>
            <a:pPr marL="0" marR="0" lvl="0" indent="0" algn="l" defTabSz="685800" rtl="0" eaLnBrk="1" fontAlgn="auto" latinLnBrk="0" hangingPunct="1">
              <a:lnSpc>
                <a:spcPct val="100000"/>
              </a:lnSpc>
              <a:spcBef>
                <a:spcPts val="0"/>
              </a:spcBef>
              <a:spcAft>
                <a:spcPts val="0"/>
              </a:spcAft>
              <a:buClrTx/>
              <a:buSzTx/>
              <a:buFont typeface="Arial" panose="020B0604020202020204" pitchFamily="34" charset="0"/>
              <a:buNone/>
            </a:pPr>
            <a:endParaRPr lang="zh-CN" altLang="en-US" dirty="0"/>
          </a:p>
        </p:txBody>
      </p:sp>
    </p:spTree>
    <p:extLst>
      <p:ext uri="{BB962C8B-B14F-4D97-AF65-F5344CB8AC3E}">
        <p14:creationId xmlns:p14="http://schemas.microsoft.com/office/powerpoint/2010/main" val="2769994566"/>
      </p:ext>
    </p:extLst>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8" name="Picture 2"/>
          <p:cNvPicPr>
            <a:picLocks noChangeAspect="1" noChangeArrowheads="1"/>
          </p:cNvPicPr>
          <p:nvPr userDrawn="1"/>
        </p:nvPicPr>
        <p:blipFill rotWithShape="1">
          <a:blip r:embed="rId2">
            <a:extLst>
              <a:ext uri="{28A0092B-C50C-407E-A947-70E740481C1C}">
                <a14:useLocalDpi xmlns:a14="http://schemas.microsoft.com/office/drawing/2010/main" val="0"/>
              </a:ext>
            </a:extLst>
          </a:blip>
          <a:srcRect l="15728" r="26935" b="47056"/>
          <a:stretch/>
        </p:blipFill>
        <p:spPr bwMode="auto">
          <a:xfrm>
            <a:off x="-1" y="873715"/>
            <a:ext cx="12192001" cy="59842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 name="Picture 9"/>
          <p:cNvPicPr>
            <a:picLocks noChangeAspect="1"/>
          </p:cNvPicPr>
          <p:nvPr userDrawn="1"/>
        </p:nvPicPr>
        <p:blipFill>
          <a:blip r:embed="rId3" cstate="print">
            <a:extLst>
              <a:ext uri="{BEBA8EAE-BF5A-486C-A8C5-ECC9F3942E4B}">
                <a14:imgProps xmlns:a14="http://schemas.microsoft.com/office/drawing/2010/main">
                  <a14:imgLayer r:embed="rId4">
                    <a14:imgEffect>
                      <a14:backgroundRemoval t="0" b="100000" l="0" r="100000">
                        <a14:foregroundMark x1="22333" y1="7000" x2="22333" y2="7000"/>
                        <a14:foregroundMark x1="48000" y1="8333" x2="48000" y2="8333"/>
                        <a14:foregroundMark x1="45333" y1="9000" x2="45333" y2="9000"/>
                        <a14:foregroundMark x1="71667" y1="6333" x2="71667" y2="6333"/>
                        <a14:foregroundMark x1="38000" y1="31333" x2="38000" y2="31333"/>
                      </a14:backgroundRemoval>
                    </a14:imgEffect>
                  </a14:imgLayer>
                </a14:imgProps>
              </a:ext>
              <a:ext uri="{28A0092B-C50C-407E-A947-70E740481C1C}">
                <a14:useLocalDpi xmlns:a14="http://schemas.microsoft.com/office/drawing/2010/main" val="0"/>
              </a:ext>
            </a:extLst>
          </a:blip>
          <a:stretch>
            <a:fillRect/>
          </a:stretch>
        </p:blipFill>
        <p:spPr>
          <a:xfrm>
            <a:off x="600632" y="755274"/>
            <a:ext cx="1634568" cy="1225926"/>
          </a:xfrm>
          <a:prstGeom prst="rect">
            <a:avLst/>
          </a:prstGeom>
        </p:spPr>
      </p:pic>
      <p:sp>
        <p:nvSpPr>
          <p:cNvPr id="17" name="Text Placeholder 16"/>
          <p:cNvSpPr>
            <a:spLocks noGrp="1"/>
          </p:cNvSpPr>
          <p:nvPr>
            <p:ph type="body" sz="quarter" idx="10" hasCustomPrompt="1"/>
          </p:nvPr>
        </p:nvSpPr>
        <p:spPr>
          <a:xfrm>
            <a:off x="711200" y="2195286"/>
            <a:ext cx="10363200" cy="1081314"/>
          </a:xfrm>
        </p:spPr>
        <p:txBody>
          <a:bodyPr/>
          <a:lstStyle>
            <a:lvl1pPr marL="0" indent="0">
              <a:buNone/>
              <a:defRPr sz="6000" i="1"/>
            </a:lvl1pPr>
            <a:lvl2pPr marL="457200" indent="0">
              <a:buNone/>
              <a:defRPr i="1"/>
            </a:lvl2pPr>
            <a:lvl3pPr marL="914400" indent="0">
              <a:buNone/>
              <a:defRPr i="1"/>
            </a:lvl3pPr>
            <a:lvl4pPr marL="1371600" indent="0">
              <a:buNone/>
              <a:defRPr i="1"/>
            </a:lvl4pPr>
            <a:lvl5pPr marL="1828800" indent="0">
              <a:buNone/>
              <a:defRPr i="1"/>
            </a:lvl5pPr>
          </a:lstStyle>
          <a:p>
            <a:pPr lvl="0"/>
            <a:r>
              <a:rPr lang="en-US" dirty="0"/>
              <a:t>Presentation Title</a:t>
            </a:r>
          </a:p>
        </p:txBody>
      </p:sp>
      <p:sp>
        <p:nvSpPr>
          <p:cNvPr id="19" name="Text Placeholder 18"/>
          <p:cNvSpPr>
            <a:spLocks noGrp="1"/>
          </p:cNvSpPr>
          <p:nvPr>
            <p:ph type="body" sz="quarter" idx="11" hasCustomPrompt="1"/>
          </p:nvPr>
        </p:nvSpPr>
        <p:spPr>
          <a:xfrm>
            <a:off x="711200" y="3276600"/>
            <a:ext cx="10363200" cy="1143000"/>
          </a:xfrm>
        </p:spPr>
        <p:txBody>
          <a:bodyPr/>
          <a:lstStyle>
            <a:lvl1pPr marL="0" indent="0">
              <a:buNone/>
              <a:defRPr sz="4000" i="1"/>
            </a:lvl1pPr>
            <a:lvl2pPr marL="457200" indent="0">
              <a:buNone/>
              <a:defRPr sz="4800" i="1"/>
            </a:lvl2pPr>
            <a:lvl3pPr marL="914400" indent="0">
              <a:buNone/>
              <a:defRPr sz="4800" i="1"/>
            </a:lvl3pPr>
            <a:lvl4pPr marL="1371600" indent="0">
              <a:buNone/>
              <a:defRPr sz="4800" i="1"/>
            </a:lvl4pPr>
            <a:lvl5pPr marL="1828800" indent="0">
              <a:buNone/>
              <a:defRPr sz="4800" i="1"/>
            </a:lvl5pPr>
          </a:lstStyle>
          <a:p>
            <a:pPr lvl="0"/>
            <a:r>
              <a:rPr lang="en-US" dirty="0"/>
              <a:t>Presentation Subtitle</a:t>
            </a:r>
            <a:endParaRPr lang="en-CA" dirty="0"/>
          </a:p>
        </p:txBody>
      </p:sp>
      <p:sp>
        <p:nvSpPr>
          <p:cNvPr id="21" name="Text Placeholder 20"/>
          <p:cNvSpPr>
            <a:spLocks noGrp="1"/>
          </p:cNvSpPr>
          <p:nvPr>
            <p:ph type="body" sz="quarter" idx="12" hasCustomPrompt="1"/>
          </p:nvPr>
        </p:nvSpPr>
        <p:spPr>
          <a:xfrm>
            <a:off x="711200" y="4648200"/>
            <a:ext cx="10363200" cy="1219200"/>
          </a:xfrm>
          <a:prstGeom prst="round2DiagRect">
            <a:avLst/>
          </a:prstGeom>
          <a:solidFill>
            <a:srgbClr val="FFFFFF">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marL="0" indent="0">
              <a:buNone/>
              <a:defRPr lang="en-US" sz="2000" i="1" smtClean="0">
                <a:solidFill>
                  <a:srgbClr val="373321"/>
                </a:solidFill>
                <a:latin typeface="+mj-lt"/>
              </a:defRPr>
            </a:lvl1pPr>
            <a:lvl2pPr marL="171450" indent="0">
              <a:buNone/>
              <a:defRPr lang="en-US" smtClean="0">
                <a:solidFill>
                  <a:schemeClr val="lt1"/>
                </a:solidFill>
                <a:latin typeface="+mn-lt"/>
              </a:defRPr>
            </a:lvl2pPr>
            <a:lvl3pPr marL="685800" indent="0">
              <a:buNone/>
              <a:defRPr lang="en-US" smtClean="0">
                <a:solidFill>
                  <a:schemeClr val="lt1"/>
                </a:solidFill>
                <a:latin typeface="+mn-lt"/>
              </a:defRPr>
            </a:lvl3pPr>
            <a:lvl4pPr marL="1143000" indent="0">
              <a:buNone/>
              <a:defRPr lang="en-US" smtClean="0">
                <a:solidFill>
                  <a:schemeClr val="lt1"/>
                </a:solidFill>
                <a:latin typeface="+mn-lt"/>
              </a:defRPr>
            </a:lvl4pPr>
            <a:lvl5pPr marL="1600200" indent="0">
              <a:buNone/>
              <a:defRPr lang="en-CA">
                <a:solidFill>
                  <a:schemeClr val="lt1"/>
                </a:solidFill>
                <a:latin typeface="+mn-lt"/>
              </a:defRPr>
            </a:lvl5pPr>
          </a:lstStyle>
          <a:p>
            <a:pPr lvl="0">
              <a:spcBef>
                <a:spcPct val="0"/>
              </a:spcBef>
            </a:pPr>
            <a:r>
              <a:rPr lang="en-US" dirty="0"/>
              <a:t>Presenter Name</a:t>
            </a:r>
          </a:p>
          <a:p>
            <a:pPr lvl="0">
              <a:spcBef>
                <a:spcPct val="0"/>
              </a:spcBef>
            </a:pPr>
            <a:r>
              <a:rPr lang="en-US" dirty="0"/>
              <a:t>Title</a:t>
            </a:r>
            <a:endParaRPr lang="en-CA" dirty="0"/>
          </a:p>
        </p:txBody>
      </p:sp>
    </p:spTree>
    <p:extLst>
      <p:ext uri="{BB962C8B-B14F-4D97-AF65-F5344CB8AC3E}">
        <p14:creationId xmlns:p14="http://schemas.microsoft.com/office/powerpoint/2010/main" val="1735262885"/>
      </p:ext>
    </p:extLst>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preserve="1" userDrawn="1">
  <p:cSld name="Blank Colour Background">
    <p:spTree>
      <p:nvGrpSpPr>
        <p:cNvPr id="1" name=""/>
        <p:cNvGrpSpPr/>
        <p:nvPr/>
      </p:nvGrpSpPr>
      <p:grpSpPr>
        <a:xfrm>
          <a:off x="0" y="0"/>
          <a:ext cx="0" cy="0"/>
          <a:chOff x="0" y="0"/>
          <a:chExt cx="0" cy="0"/>
        </a:xfrm>
      </p:grpSpPr>
      <p:pic>
        <p:nvPicPr>
          <p:cNvPr id="6" name="Picture 2"/>
          <p:cNvPicPr>
            <a:picLocks noChangeAspect="1" noChangeArrowheads="1"/>
          </p:cNvPicPr>
          <p:nvPr userDrawn="1"/>
        </p:nvPicPr>
        <p:blipFill rotWithShape="1">
          <a:blip r:embed="rId2">
            <a:extLst>
              <a:ext uri="{28A0092B-C50C-407E-A947-70E740481C1C}">
                <a14:useLocalDpi xmlns:a14="http://schemas.microsoft.com/office/drawing/2010/main" val="0"/>
              </a:ext>
            </a:extLst>
          </a:blip>
          <a:srcRect l="16580" t="19954" r="25889" b="18472"/>
          <a:stretch/>
        </p:blipFill>
        <p:spPr bwMode="auto">
          <a:xfrm>
            <a:off x="0" y="0"/>
            <a:ext cx="12192000"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772167228"/>
      </p:ext>
    </p:extLst>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preserve="1" userDrawn="1">
  <p:cSld name="3_Section Header">
    <p:spTree>
      <p:nvGrpSpPr>
        <p:cNvPr id="1" name=""/>
        <p:cNvGrpSpPr/>
        <p:nvPr/>
      </p:nvGrpSpPr>
      <p:grpSpPr>
        <a:xfrm>
          <a:off x="0" y="0"/>
          <a:ext cx="0" cy="0"/>
          <a:chOff x="0" y="0"/>
          <a:chExt cx="0" cy="0"/>
        </a:xfrm>
      </p:grpSpPr>
      <p:pic>
        <p:nvPicPr>
          <p:cNvPr id="6" name="Picture 2"/>
          <p:cNvPicPr>
            <a:picLocks noChangeAspect="1" noChangeArrowheads="1"/>
          </p:cNvPicPr>
          <p:nvPr userDrawn="1"/>
        </p:nvPicPr>
        <p:blipFill rotWithShape="1">
          <a:blip r:embed="rId2">
            <a:extLst>
              <a:ext uri="{28A0092B-C50C-407E-A947-70E740481C1C}">
                <a14:useLocalDpi xmlns:a14="http://schemas.microsoft.com/office/drawing/2010/main" val="0"/>
              </a:ext>
            </a:extLst>
          </a:blip>
          <a:srcRect l="16580" t="19954" r="25889" b="18472"/>
          <a:stretch/>
        </p:blipFill>
        <p:spPr bwMode="auto">
          <a:xfrm>
            <a:off x="0" y="0"/>
            <a:ext cx="12192000"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17989035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10.xml.rels><?xml version="1.0" encoding="UTF-8" standalone="yes"?>
<Relationships xmlns="http://schemas.openxmlformats.org/package/2006/relationships"><Relationship Id="rId8" Type="http://schemas.openxmlformats.org/officeDocument/2006/relationships/slideLayout" Target="../slideLayouts/slideLayout144.xml"/><Relationship Id="rId13" Type="http://schemas.openxmlformats.org/officeDocument/2006/relationships/theme" Target="../theme/theme10.xml"/><Relationship Id="rId3" Type="http://schemas.openxmlformats.org/officeDocument/2006/relationships/slideLayout" Target="../slideLayouts/slideLayout139.xml"/><Relationship Id="rId7" Type="http://schemas.openxmlformats.org/officeDocument/2006/relationships/slideLayout" Target="../slideLayouts/slideLayout143.xml"/><Relationship Id="rId12" Type="http://schemas.openxmlformats.org/officeDocument/2006/relationships/slideLayout" Target="../slideLayouts/slideLayout148.xml"/><Relationship Id="rId2" Type="http://schemas.openxmlformats.org/officeDocument/2006/relationships/slideLayout" Target="../slideLayouts/slideLayout138.xml"/><Relationship Id="rId1" Type="http://schemas.openxmlformats.org/officeDocument/2006/relationships/slideLayout" Target="../slideLayouts/slideLayout137.xml"/><Relationship Id="rId6" Type="http://schemas.openxmlformats.org/officeDocument/2006/relationships/slideLayout" Target="../slideLayouts/slideLayout142.xml"/><Relationship Id="rId11" Type="http://schemas.openxmlformats.org/officeDocument/2006/relationships/slideLayout" Target="../slideLayouts/slideLayout147.xml"/><Relationship Id="rId5" Type="http://schemas.openxmlformats.org/officeDocument/2006/relationships/slideLayout" Target="../slideLayouts/slideLayout141.xml"/><Relationship Id="rId15" Type="http://schemas.openxmlformats.org/officeDocument/2006/relationships/image" Target="../media/image14.png"/><Relationship Id="rId10" Type="http://schemas.openxmlformats.org/officeDocument/2006/relationships/slideLayout" Target="../slideLayouts/slideLayout146.xml"/><Relationship Id="rId4" Type="http://schemas.openxmlformats.org/officeDocument/2006/relationships/slideLayout" Target="../slideLayouts/slideLayout140.xml"/><Relationship Id="rId9" Type="http://schemas.openxmlformats.org/officeDocument/2006/relationships/slideLayout" Target="../slideLayouts/slideLayout145.xml"/><Relationship Id="rId14" Type="http://schemas.openxmlformats.org/officeDocument/2006/relationships/image" Target="../media/image9.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2.xml"/><Relationship Id="rId13" Type="http://schemas.openxmlformats.org/officeDocument/2006/relationships/slideLayout" Target="../slideLayouts/slideLayout27.xml"/><Relationship Id="rId18" Type="http://schemas.openxmlformats.org/officeDocument/2006/relationships/slideLayout" Target="../slideLayouts/slideLayout32.xml"/><Relationship Id="rId3" Type="http://schemas.openxmlformats.org/officeDocument/2006/relationships/slideLayout" Target="../slideLayouts/slideLayout17.xml"/><Relationship Id="rId7" Type="http://schemas.openxmlformats.org/officeDocument/2006/relationships/slideLayout" Target="../slideLayouts/slideLayout21.xml"/><Relationship Id="rId12" Type="http://schemas.openxmlformats.org/officeDocument/2006/relationships/slideLayout" Target="../slideLayouts/slideLayout26.xml"/><Relationship Id="rId17" Type="http://schemas.openxmlformats.org/officeDocument/2006/relationships/slideLayout" Target="../slideLayouts/slideLayout31.xml"/><Relationship Id="rId2" Type="http://schemas.openxmlformats.org/officeDocument/2006/relationships/slideLayout" Target="../slideLayouts/slideLayout16.xml"/><Relationship Id="rId16" Type="http://schemas.openxmlformats.org/officeDocument/2006/relationships/slideLayout" Target="../slideLayouts/slideLayout30.xml"/><Relationship Id="rId20" Type="http://schemas.openxmlformats.org/officeDocument/2006/relationships/theme" Target="../theme/theme2.xml"/><Relationship Id="rId1" Type="http://schemas.openxmlformats.org/officeDocument/2006/relationships/slideLayout" Target="../slideLayouts/slideLayout15.xml"/><Relationship Id="rId6" Type="http://schemas.openxmlformats.org/officeDocument/2006/relationships/slideLayout" Target="../slideLayouts/slideLayout20.xml"/><Relationship Id="rId11" Type="http://schemas.openxmlformats.org/officeDocument/2006/relationships/slideLayout" Target="../slideLayouts/slideLayout25.xml"/><Relationship Id="rId5" Type="http://schemas.openxmlformats.org/officeDocument/2006/relationships/slideLayout" Target="../slideLayouts/slideLayout19.xml"/><Relationship Id="rId15" Type="http://schemas.openxmlformats.org/officeDocument/2006/relationships/slideLayout" Target="../slideLayouts/slideLayout29.xml"/><Relationship Id="rId10" Type="http://schemas.openxmlformats.org/officeDocument/2006/relationships/slideLayout" Target="../slideLayouts/slideLayout24.xml"/><Relationship Id="rId19" Type="http://schemas.openxmlformats.org/officeDocument/2006/relationships/slideLayout" Target="../slideLayouts/slideLayout33.xml"/><Relationship Id="rId4" Type="http://schemas.openxmlformats.org/officeDocument/2006/relationships/slideLayout" Target="../slideLayouts/slideLayout18.xml"/><Relationship Id="rId9" Type="http://schemas.openxmlformats.org/officeDocument/2006/relationships/slideLayout" Target="../slideLayouts/slideLayout23.xml"/><Relationship Id="rId14" Type="http://schemas.openxmlformats.org/officeDocument/2006/relationships/slideLayout" Target="../slideLayouts/slideLayout28.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41.xml"/><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theme" Target="../theme/theme3.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52.xml"/><Relationship Id="rId13" Type="http://schemas.openxmlformats.org/officeDocument/2006/relationships/slideLayout" Target="../slideLayouts/slideLayout57.xml"/><Relationship Id="rId18" Type="http://schemas.openxmlformats.org/officeDocument/2006/relationships/theme" Target="../theme/theme4.xml"/><Relationship Id="rId3" Type="http://schemas.openxmlformats.org/officeDocument/2006/relationships/slideLayout" Target="../slideLayouts/slideLayout47.xml"/><Relationship Id="rId7" Type="http://schemas.openxmlformats.org/officeDocument/2006/relationships/slideLayout" Target="../slideLayouts/slideLayout51.xml"/><Relationship Id="rId12" Type="http://schemas.openxmlformats.org/officeDocument/2006/relationships/slideLayout" Target="../slideLayouts/slideLayout56.xml"/><Relationship Id="rId17" Type="http://schemas.openxmlformats.org/officeDocument/2006/relationships/slideLayout" Target="../slideLayouts/slideLayout61.xml"/><Relationship Id="rId2" Type="http://schemas.openxmlformats.org/officeDocument/2006/relationships/slideLayout" Target="../slideLayouts/slideLayout46.xml"/><Relationship Id="rId16" Type="http://schemas.openxmlformats.org/officeDocument/2006/relationships/slideLayout" Target="../slideLayouts/slideLayout60.xml"/><Relationship Id="rId20" Type="http://schemas.openxmlformats.org/officeDocument/2006/relationships/image" Target="../media/image5.png"/><Relationship Id="rId1" Type="http://schemas.openxmlformats.org/officeDocument/2006/relationships/slideLayout" Target="../slideLayouts/slideLayout45.xml"/><Relationship Id="rId6" Type="http://schemas.openxmlformats.org/officeDocument/2006/relationships/slideLayout" Target="../slideLayouts/slideLayout50.xml"/><Relationship Id="rId11" Type="http://schemas.openxmlformats.org/officeDocument/2006/relationships/slideLayout" Target="../slideLayouts/slideLayout55.xml"/><Relationship Id="rId5" Type="http://schemas.openxmlformats.org/officeDocument/2006/relationships/slideLayout" Target="../slideLayouts/slideLayout49.xml"/><Relationship Id="rId15" Type="http://schemas.openxmlformats.org/officeDocument/2006/relationships/slideLayout" Target="../slideLayouts/slideLayout59.xml"/><Relationship Id="rId10" Type="http://schemas.openxmlformats.org/officeDocument/2006/relationships/slideLayout" Target="../slideLayouts/slideLayout54.xml"/><Relationship Id="rId19" Type="http://schemas.openxmlformats.org/officeDocument/2006/relationships/image" Target="../media/image9.png"/><Relationship Id="rId4" Type="http://schemas.openxmlformats.org/officeDocument/2006/relationships/slideLayout" Target="../slideLayouts/slideLayout48.xml"/><Relationship Id="rId9" Type="http://schemas.openxmlformats.org/officeDocument/2006/relationships/slideLayout" Target="../slideLayouts/slideLayout53.xml"/><Relationship Id="rId14" Type="http://schemas.openxmlformats.org/officeDocument/2006/relationships/slideLayout" Target="../slideLayouts/slideLayout58.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69.xml"/><Relationship Id="rId13" Type="http://schemas.openxmlformats.org/officeDocument/2006/relationships/slideLayout" Target="../slideLayouts/slideLayout74.xml"/><Relationship Id="rId18" Type="http://schemas.openxmlformats.org/officeDocument/2006/relationships/slideLayout" Target="../slideLayouts/slideLayout79.xml"/><Relationship Id="rId3" Type="http://schemas.openxmlformats.org/officeDocument/2006/relationships/slideLayout" Target="../slideLayouts/slideLayout64.xml"/><Relationship Id="rId21" Type="http://schemas.openxmlformats.org/officeDocument/2006/relationships/image" Target="../media/image14.png"/><Relationship Id="rId7" Type="http://schemas.openxmlformats.org/officeDocument/2006/relationships/slideLayout" Target="../slideLayouts/slideLayout68.xml"/><Relationship Id="rId12" Type="http://schemas.openxmlformats.org/officeDocument/2006/relationships/slideLayout" Target="../slideLayouts/slideLayout73.xml"/><Relationship Id="rId17" Type="http://schemas.openxmlformats.org/officeDocument/2006/relationships/slideLayout" Target="../slideLayouts/slideLayout78.xml"/><Relationship Id="rId2" Type="http://schemas.openxmlformats.org/officeDocument/2006/relationships/slideLayout" Target="../slideLayouts/slideLayout63.xml"/><Relationship Id="rId16" Type="http://schemas.openxmlformats.org/officeDocument/2006/relationships/slideLayout" Target="../slideLayouts/slideLayout77.xml"/><Relationship Id="rId20" Type="http://schemas.openxmlformats.org/officeDocument/2006/relationships/theme" Target="../theme/theme5.xml"/><Relationship Id="rId1" Type="http://schemas.openxmlformats.org/officeDocument/2006/relationships/slideLayout" Target="../slideLayouts/slideLayout62.xml"/><Relationship Id="rId6" Type="http://schemas.openxmlformats.org/officeDocument/2006/relationships/slideLayout" Target="../slideLayouts/slideLayout67.xml"/><Relationship Id="rId11" Type="http://schemas.openxmlformats.org/officeDocument/2006/relationships/slideLayout" Target="../slideLayouts/slideLayout72.xml"/><Relationship Id="rId5" Type="http://schemas.openxmlformats.org/officeDocument/2006/relationships/slideLayout" Target="../slideLayouts/slideLayout66.xml"/><Relationship Id="rId15" Type="http://schemas.openxmlformats.org/officeDocument/2006/relationships/slideLayout" Target="../slideLayouts/slideLayout76.xml"/><Relationship Id="rId10" Type="http://schemas.openxmlformats.org/officeDocument/2006/relationships/slideLayout" Target="../slideLayouts/slideLayout71.xml"/><Relationship Id="rId19" Type="http://schemas.openxmlformats.org/officeDocument/2006/relationships/slideLayout" Target="../slideLayouts/slideLayout80.xml"/><Relationship Id="rId4" Type="http://schemas.openxmlformats.org/officeDocument/2006/relationships/slideLayout" Target="../slideLayouts/slideLayout65.xml"/><Relationship Id="rId9" Type="http://schemas.openxmlformats.org/officeDocument/2006/relationships/slideLayout" Target="../slideLayouts/slideLayout70.xml"/><Relationship Id="rId14" Type="http://schemas.openxmlformats.org/officeDocument/2006/relationships/slideLayout" Target="../slideLayouts/slideLayout75.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88.xml"/><Relationship Id="rId13" Type="http://schemas.openxmlformats.org/officeDocument/2006/relationships/slideLayout" Target="../slideLayouts/slideLayout93.xml"/><Relationship Id="rId18" Type="http://schemas.openxmlformats.org/officeDocument/2006/relationships/image" Target="../media/image15.png"/><Relationship Id="rId3" Type="http://schemas.openxmlformats.org/officeDocument/2006/relationships/slideLayout" Target="../slideLayouts/slideLayout83.xml"/><Relationship Id="rId7" Type="http://schemas.openxmlformats.org/officeDocument/2006/relationships/slideLayout" Target="../slideLayouts/slideLayout87.xml"/><Relationship Id="rId12" Type="http://schemas.openxmlformats.org/officeDocument/2006/relationships/slideLayout" Target="../slideLayouts/slideLayout92.xml"/><Relationship Id="rId17" Type="http://schemas.openxmlformats.org/officeDocument/2006/relationships/image" Target="../media/image9.png"/><Relationship Id="rId2" Type="http://schemas.openxmlformats.org/officeDocument/2006/relationships/slideLayout" Target="../slideLayouts/slideLayout82.xml"/><Relationship Id="rId16" Type="http://schemas.openxmlformats.org/officeDocument/2006/relationships/theme" Target="../theme/theme6.xml"/><Relationship Id="rId1" Type="http://schemas.openxmlformats.org/officeDocument/2006/relationships/slideLayout" Target="../slideLayouts/slideLayout81.xml"/><Relationship Id="rId6" Type="http://schemas.openxmlformats.org/officeDocument/2006/relationships/slideLayout" Target="../slideLayouts/slideLayout86.xml"/><Relationship Id="rId11" Type="http://schemas.openxmlformats.org/officeDocument/2006/relationships/slideLayout" Target="../slideLayouts/slideLayout91.xml"/><Relationship Id="rId5" Type="http://schemas.openxmlformats.org/officeDocument/2006/relationships/slideLayout" Target="../slideLayouts/slideLayout85.xml"/><Relationship Id="rId15" Type="http://schemas.openxmlformats.org/officeDocument/2006/relationships/slideLayout" Target="../slideLayouts/slideLayout95.xml"/><Relationship Id="rId10" Type="http://schemas.openxmlformats.org/officeDocument/2006/relationships/slideLayout" Target="../slideLayouts/slideLayout90.xml"/><Relationship Id="rId4" Type="http://schemas.openxmlformats.org/officeDocument/2006/relationships/slideLayout" Target="../slideLayouts/slideLayout84.xml"/><Relationship Id="rId9" Type="http://schemas.openxmlformats.org/officeDocument/2006/relationships/slideLayout" Target="../slideLayouts/slideLayout89.xml"/><Relationship Id="rId14" Type="http://schemas.openxmlformats.org/officeDocument/2006/relationships/slideLayout" Target="../slideLayouts/slideLayout94.xml"/></Relationships>
</file>

<file path=ppt/slideMasters/_rels/slideMaster7.xml.rels><?xml version="1.0" encoding="UTF-8" standalone="yes"?>
<Relationships xmlns="http://schemas.openxmlformats.org/package/2006/relationships"><Relationship Id="rId2" Type="http://schemas.openxmlformats.org/officeDocument/2006/relationships/theme" Target="../theme/theme7.xml"/><Relationship Id="rId1" Type="http://schemas.openxmlformats.org/officeDocument/2006/relationships/slideLayout" Target="../slideLayouts/slideLayout96.xml"/></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104.xml"/><Relationship Id="rId13" Type="http://schemas.openxmlformats.org/officeDocument/2006/relationships/slideLayout" Target="../slideLayouts/slideLayout109.xml"/><Relationship Id="rId18" Type="http://schemas.openxmlformats.org/officeDocument/2006/relationships/slideLayout" Target="../slideLayouts/slideLayout114.xml"/><Relationship Id="rId3" Type="http://schemas.openxmlformats.org/officeDocument/2006/relationships/slideLayout" Target="../slideLayouts/slideLayout99.xml"/><Relationship Id="rId21" Type="http://schemas.openxmlformats.org/officeDocument/2006/relationships/slideLayout" Target="../slideLayouts/slideLayout117.xml"/><Relationship Id="rId7" Type="http://schemas.openxmlformats.org/officeDocument/2006/relationships/slideLayout" Target="../slideLayouts/slideLayout103.xml"/><Relationship Id="rId12" Type="http://schemas.openxmlformats.org/officeDocument/2006/relationships/slideLayout" Target="../slideLayouts/slideLayout108.xml"/><Relationship Id="rId17" Type="http://schemas.openxmlformats.org/officeDocument/2006/relationships/slideLayout" Target="../slideLayouts/slideLayout113.xml"/><Relationship Id="rId2" Type="http://schemas.openxmlformats.org/officeDocument/2006/relationships/slideLayout" Target="../slideLayouts/slideLayout98.xml"/><Relationship Id="rId16" Type="http://schemas.openxmlformats.org/officeDocument/2006/relationships/slideLayout" Target="../slideLayouts/slideLayout112.xml"/><Relationship Id="rId20" Type="http://schemas.openxmlformats.org/officeDocument/2006/relationships/slideLayout" Target="../slideLayouts/slideLayout116.xml"/><Relationship Id="rId1" Type="http://schemas.openxmlformats.org/officeDocument/2006/relationships/slideLayout" Target="../slideLayouts/slideLayout97.xml"/><Relationship Id="rId6" Type="http://schemas.openxmlformats.org/officeDocument/2006/relationships/slideLayout" Target="../slideLayouts/slideLayout102.xml"/><Relationship Id="rId11" Type="http://schemas.openxmlformats.org/officeDocument/2006/relationships/slideLayout" Target="../slideLayouts/slideLayout107.xml"/><Relationship Id="rId24" Type="http://schemas.openxmlformats.org/officeDocument/2006/relationships/theme" Target="../theme/theme8.xml"/><Relationship Id="rId5" Type="http://schemas.openxmlformats.org/officeDocument/2006/relationships/slideLayout" Target="../slideLayouts/slideLayout101.xml"/><Relationship Id="rId15" Type="http://schemas.openxmlformats.org/officeDocument/2006/relationships/slideLayout" Target="../slideLayouts/slideLayout111.xml"/><Relationship Id="rId23" Type="http://schemas.openxmlformats.org/officeDocument/2006/relationships/slideLayout" Target="../slideLayouts/slideLayout119.xml"/><Relationship Id="rId10" Type="http://schemas.openxmlformats.org/officeDocument/2006/relationships/slideLayout" Target="../slideLayouts/slideLayout106.xml"/><Relationship Id="rId19" Type="http://schemas.openxmlformats.org/officeDocument/2006/relationships/slideLayout" Target="../slideLayouts/slideLayout115.xml"/><Relationship Id="rId4" Type="http://schemas.openxmlformats.org/officeDocument/2006/relationships/slideLayout" Target="../slideLayouts/slideLayout100.xml"/><Relationship Id="rId9" Type="http://schemas.openxmlformats.org/officeDocument/2006/relationships/slideLayout" Target="../slideLayouts/slideLayout105.xml"/><Relationship Id="rId14" Type="http://schemas.openxmlformats.org/officeDocument/2006/relationships/slideLayout" Target="../slideLayouts/slideLayout110.xml"/><Relationship Id="rId22" Type="http://schemas.openxmlformats.org/officeDocument/2006/relationships/slideLayout" Target="../slideLayouts/slideLayout118.xml"/></Relationships>
</file>

<file path=ppt/slideMasters/_rels/slideMaster9.xml.rels><?xml version="1.0" encoding="UTF-8" standalone="yes"?>
<Relationships xmlns="http://schemas.openxmlformats.org/package/2006/relationships"><Relationship Id="rId8" Type="http://schemas.openxmlformats.org/officeDocument/2006/relationships/slideLayout" Target="../slideLayouts/slideLayout127.xml"/><Relationship Id="rId13" Type="http://schemas.openxmlformats.org/officeDocument/2006/relationships/slideLayout" Target="../slideLayouts/slideLayout132.xml"/><Relationship Id="rId18" Type="http://schemas.openxmlformats.org/officeDocument/2006/relationships/theme" Target="../theme/theme9.xml"/><Relationship Id="rId3" Type="http://schemas.openxmlformats.org/officeDocument/2006/relationships/slideLayout" Target="../slideLayouts/slideLayout122.xml"/><Relationship Id="rId7" Type="http://schemas.openxmlformats.org/officeDocument/2006/relationships/slideLayout" Target="../slideLayouts/slideLayout126.xml"/><Relationship Id="rId12" Type="http://schemas.openxmlformats.org/officeDocument/2006/relationships/slideLayout" Target="../slideLayouts/slideLayout131.xml"/><Relationship Id="rId17" Type="http://schemas.openxmlformats.org/officeDocument/2006/relationships/slideLayout" Target="../slideLayouts/slideLayout136.xml"/><Relationship Id="rId2" Type="http://schemas.openxmlformats.org/officeDocument/2006/relationships/slideLayout" Target="../slideLayouts/slideLayout121.xml"/><Relationship Id="rId16" Type="http://schemas.openxmlformats.org/officeDocument/2006/relationships/slideLayout" Target="../slideLayouts/slideLayout135.xml"/><Relationship Id="rId1" Type="http://schemas.openxmlformats.org/officeDocument/2006/relationships/slideLayout" Target="../slideLayouts/slideLayout120.xml"/><Relationship Id="rId6" Type="http://schemas.openxmlformats.org/officeDocument/2006/relationships/slideLayout" Target="../slideLayouts/slideLayout125.xml"/><Relationship Id="rId11" Type="http://schemas.openxmlformats.org/officeDocument/2006/relationships/slideLayout" Target="../slideLayouts/slideLayout130.xml"/><Relationship Id="rId5" Type="http://schemas.openxmlformats.org/officeDocument/2006/relationships/slideLayout" Target="../slideLayouts/slideLayout124.xml"/><Relationship Id="rId15" Type="http://schemas.openxmlformats.org/officeDocument/2006/relationships/slideLayout" Target="../slideLayouts/slideLayout134.xml"/><Relationship Id="rId10" Type="http://schemas.openxmlformats.org/officeDocument/2006/relationships/slideLayout" Target="../slideLayouts/slideLayout129.xml"/><Relationship Id="rId4" Type="http://schemas.openxmlformats.org/officeDocument/2006/relationships/slideLayout" Target="../slideLayouts/slideLayout123.xml"/><Relationship Id="rId9" Type="http://schemas.openxmlformats.org/officeDocument/2006/relationships/slideLayout" Target="../slideLayouts/slideLayout128.xml"/><Relationship Id="rId14" Type="http://schemas.openxmlformats.org/officeDocument/2006/relationships/slideLayout" Target="../slideLayouts/slideLayout13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tx1">
            <a:lumMod val="95000"/>
            <a:lumOff val="5000"/>
          </a:schemeClr>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448E4AFE-E166-4B84-B0C8-9205038D8033}"/>
              </a:ext>
            </a:extLst>
          </p:cNvPr>
          <p:cNvPicPr>
            <a:picLocks noChangeAspect="1"/>
          </p:cNvPicPr>
          <p:nvPr userDrawn="1"/>
        </p:nvPicPr>
        <p:blipFill>
          <a:blip r:embed="rId16" cstate="screen">
            <a:extLst>
              <a:ext uri="{28A0092B-C50C-407E-A947-70E740481C1C}">
                <a14:useLocalDpi xmlns:a14="http://schemas.microsoft.com/office/drawing/2010/main"/>
              </a:ext>
            </a:extLst>
          </a:blip>
          <a:stretch>
            <a:fillRect/>
          </a:stretch>
        </p:blipFill>
        <p:spPr>
          <a:xfrm flipV="1">
            <a:off x="0" y="0"/>
            <a:ext cx="12192000" cy="6858000"/>
          </a:xfrm>
          <a:prstGeom prst="rect">
            <a:avLst/>
          </a:prstGeom>
        </p:spPr>
      </p:pic>
      <p:sp>
        <p:nvSpPr>
          <p:cNvPr id="2" name="Title Placeholder 1">
            <a:extLst>
              <a:ext uri="{FF2B5EF4-FFF2-40B4-BE49-F238E27FC236}">
                <a16:creationId xmlns:a16="http://schemas.microsoft.com/office/drawing/2014/main" id="{6C617517-B672-49BA-AC6E-AB66D0639A58}"/>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6EC92C27-7843-4B22-9200-B7304E6AE4CD}"/>
              </a:ext>
            </a:extLst>
          </p:cNvPr>
          <p:cNvSpPr>
            <a:spLocks noGrp="1"/>
          </p:cNvSpPr>
          <p:nvPr>
            <p:ph type="body" idx="1"/>
          </p:nvPr>
        </p:nvSpPr>
        <p:spPr>
          <a:xfrm>
            <a:off x="838200" y="1825625"/>
            <a:ext cx="10515598"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Slide Number Placeholder 5">
            <a:extLst>
              <a:ext uri="{FF2B5EF4-FFF2-40B4-BE49-F238E27FC236}">
                <a16:creationId xmlns:a16="http://schemas.microsoft.com/office/drawing/2014/main" id="{52DB4F10-F75B-41A8-B994-BFF68949E59A}"/>
              </a:ext>
            </a:extLst>
          </p:cNvPr>
          <p:cNvSpPr>
            <a:spLocks noGrp="1"/>
          </p:cNvSpPr>
          <p:nvPr>
            <p:ph type="sldNum" sz="quarter" idx="4"/>
          </p:nvPr>
        </p:nvSpPr>
        <p:spPr>
          <a:xfrm>
            <a:off x="11353800" y="6361475"/>
            <a:ext cx="838200" cy="360000"/>
          </a:xfrm>
          <a:prstGeom prst="rect">
            <a:avLst/>
          </a:prstGeom>
          <a:solidFill>
            <a:schemeClr val="tx1">
              <a:lumMod val="85000"/>
              <a:lumOff val="15000"/>
            </a:schemeClr>
          </a:solidFill>
        </p:spPr>
        <p:txBody>
          <a:bodyPr vert="horz" lIns="91440" tIns="45720" rIns="91440" bIns="45720" rtlCol="0" anchor="ctr"/>
          <a:lstStyle>
            <a:lvl1pPr algn="ctr">
              <a:defRPr sz="1200">
                <a:solidFill>
                  <a:schemeClr val="bg1"/>
                </a:solidFill>
              </a:defRPr>
            </a:lvl1pPr>
          </a:lstStyle>
          <a:p>
            <a:r>
              <a:rPr lang="en-US" dirty="0"/>
              <a:t>PAGE </a:t>
            </a:r>
            <a:fld id="{4A9B5881-4007-4345-955A-79C2656F0C49}" type="slidenum">
              <a:rPr lang="en-US" smtClean="0"/>
              <a:pPr/>
              <a:t>‹#›</a:t>
            </a:fld>
            <a:endParaRPr lang="en-US" dirty="0"/>
          </a:p>
        </p:txBody>
      </p:sp>
      <p:sp>
        <p:nvSpPr>
          <p:cNvPr id="7" name="Rectangle 6">
            <a:extLst>
              <a:ext uri="{FF2B5EF4-FFF2-40B4-BE49-F238E27FC236}">
                <a16:creationId xmlns:a16="http://schemas.microsoft.com/office/drawing/2014/main" id="{512D21E2-8DEB-4F43-A26E-B8DA900A9230}"/>
              </a:ext>
            </a:extLst>
          </p:cNvPr>
          <p:cNvSpPr/>
          <p:nvPr userDrawn="1"/>
        </p:nvSpPr>
        <p:spPr>
          <a:xfrm>
            <a:off x="0" y="6721475"/>
            <a:ext cx="12192000" cy="136525"/>
          </a:xfrm>
          <a:prstGeom prst="rect">
            <a:avLst/>
          </a:prstGeom>
          <a:gradFill>
            <a:gsLst>
              <a:gs pos="0">
                <a:schemeClr val="accent2"/>
              </a:gs>
              <a:gs pos="100000">
                <a:schemeClr val="tx1">
                  <a:lumMod val="75000"/>
                  <a:lumOff val="25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Rectangle 7">
            <a:extLst>
              <a:ext uri="{FF2B5EF4-FFF2-40B4-BE49-F238E27FC236}">
                <a16:creationId xmlns:a16="http://schemas.microsoft.com/office/drawing/2014/main" id="{35CD3143-7FD1-40EA-AA4A-47C72380AEC2}"/>
              </a:ext>
            </a:extLst>
          </p:cNvPr>
          <p:cNvSpPr/>
          <p:nvPr userDrawn="1"/>
        </p:nvSpPr>
        <p:spPr>
          <a:xfrm>
            <a:off x="11353798" y="6721474"/>
            <a:ext cx="838201" cy="13652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3853920126"/>
      </p:ext>
    </p:extLst>
  </p:cSld>
  <p:clrMap bg1="lt1" tx1="dk1" bg2="lt2" tx2="dk2" accent1="accent1" accent2="accent2" accent3="accent3" accent4="accent4" accent5="accent5" accent6="accent6" hlink="hlink" folHlink="folHlink"/>
  <p:sldLayoutIdLst>
    <p:sldLayoutId id="2147483661" r:id="rId1"/>
    <p:sldLayoutId id="2147483659" r:id="rId2"/>
    <p:sldLayoutId id="2147483660" r:id="rId3"/>
    <p:sldLayoutId id="2147483665" r:id="rId4"/>
    <p:sldLayoutId id="2147483666" r:id="rId5"/>
    <p:sldLayoutId id="2147483650" r:id="rId6"/>
    <p:sldLayoutId id="2147483663" r:id="rId7"/>
    <p:sldLayoutId id="2147483664" r:id="rId8"/>
    <p:sldLayoutId id="2147483651" r:id="rId9"/>
    <p:sldLayoutId id="2147483652" r:id="rId10"/>
    <p:sldLayoutId id="2147483653" r:id="rId11"/>
    <p:sldLayoutId id="2147483654" r:id="rId12"/>
    <p:sldLayoutId id="2147483655" r:id="rId13"/>
    <p:sldLayoutId id="2147483656" r:id="rId14"/>
  </p:sldLayoutIdLst>
  <p:hf hdr="0" ftr="0" dt="0"/>
  <p:txStyles>
    <p:titleStyle>
      <a:lvl1pPr algn="l" defTabSz="914400" rtl="0" eaLnBrk="1" latinLnBrk="0" hangingPunct="1">
        <a:lnSpc>
          <a:spcPct val="90000"/>
        </a:lnSpc>
        <a:spcBef>
          <a:spcPct val="0"/>
        </a:spcBef>
        <a:buNone/>
        <a:defRPr sz="4400" kern="1200">
          <a:solidFill>
            <a:schemeClr val="bg1"/>
          </a:solidFill>
          <a:latin typeface="+mj-lt"/>
          <a:ea typeface="+mj-ea"/>
          <a:cs typeface="+mj-cs"/>
        </a:defRPr>
      </a:lvl1pPr>
    </p:titleStyle>
    <p:bodyStyle>
      <a:lvl1pPr marL="228600" indent="-228600" algn="l" defTabSz="914400" rtl="0" eaLnBrk="1" latinLnBrk="0" hangingPunct="1">
        <a:lnSpc>
          <a:spcPct val="90000"/>
        </a:lnSpc>
        <a:spcBef>
          <a:spcPts val="1000"/>
        </a:spcBef>
        <a:buClr>
          <a:schemeClr val="accent2"/>
        </a:buClr>
        <a:buFont typeface="Wingdings" panose="05000000000000000000" pitchFamily="2" charset="2"/>
        <a:buChar char="§"/>
        <a:defRPr sz="2800" kern="1200">
          <a:solidFill>
            <a:schemeClr val="bg1"/>
          </a:solidFill>
          <a:latin typeface="+mn-lt"/>
          <a:ea typeface="+mn-ea"/>
          <a:cs typeface="+mn-cs"/>
        </a:defRPr>
      </a:lvl1pPr>
      <a:lvl2pPr marL="685800" indent="-228600" algn="l" defTabSz="914400" rtl="0" eaLnBrk="1" latinLnBrk="0" hangingPunct="1">
        <a:lnSpc>
          <a:spcPct val="90000"/>
        </a:lnSpc>
        <a:spcBef>
          <a:spcPts val="500"/>
        </a:spcBef>
        <a:buFont typeface="Wingdings" panose="05000000000000000000" pitchFamily="2" charset="2"/>
        <a:buChar char="§"/>
        <a:defRPr sz="2400" kern="1200">
          <a:solidFill>
            <a:schemeClr val="bg1"/>
          </a:solidFill>
          <a:latin typeface="+mn-lt"/>
          <a:ea typeface="+mn-ea"/>
          <a:cs typeface="+mn-cs"/>
        </a:defRPr>
      </a:lvl2pPr>
      <a:lvl3pPr marL="1143000" indent="-228600" algn="l" defTabSz="914400" rtl="0" eaLnBrk="1" latinLnBrk="0" hangingPunct="1">
        <a:lnSpc>
          <a:spcPct val="90000"/>
        </a:lnSpc>
        <a:spcBef>
          <a:spcPts val="500"/>
        </a:spcBef>
        <a:buFont typeface="Wingdings" panose="05000000000000000000" pitchFamily="2" charset="2"/>
        <a:buChar char="§"/>
        <a:defRPr sz="2000" kern="1200">
          <a:solidFill>
            <a:schemeClr val="bg1"/>
          </a:solidFill>
          <a:latin typeface="+mn-lt"/>
          <a:ea typeface="+mn-ea"/>
          <a:cs typeface="+mn-cs"/>
        </a:defRPr>
      </a:lvl3pPr>
      <a:lvl4pPr marL="1600200" indent="-228600" algn="l" defTabSz="914400" rtl="0" eaLnBrk="1" latinLnBrk="0" hangingPunct="1">
        <a:lnSpc>
          <a:spcPct val="90000"/>
        </a:lnSpc>
        <a:spcBef>
          <a:spcPts val="500"/>
        </a:spcBef>
        <a:buFont typeface="Wingdings" panose="05000000000000000000" pitchFamily="2" charset="2"/>
        <a:buChar char="§"/>
        <a:defRPr sz="1800" kern="1200">
          <a:solidFill>
            <a:schemeClr val="bg1"/>
          </a:solidFill>
          <a:latin typeface="+mn-lt"/>
          <a:ea typeface="+mn-ea"/>
          <a:cs typeface="+mn-cs"/>
        </a:defRPr>
      </a:lvl4pPr>
      <a:lvl5pPr marL="2057400" indent="-228600" algn="l" defTabSz="914400" rtl="0" eaLnBrk="1" latinLnBrk="0" hangingPunct="1">
        <a:lnSpc>
          <a:spcPct val="90000"/>
        </a:lnSpc>
        <a:spcBef>
          <a:spcPts val="500"/>
        </a:spcBef>
        <a:buFont typeface="Wingdings" panose="05000000000000000000" pitchFamily="2" charset="2"/>
        <a:buChar char="§"/>
        <a:defRPr sz="1800" kern="1200">
          <a:solidFill>
            <a:schemeClr val="bg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764DE79-268F-4C1A-8933-263129D2AF90}" type="datetimeFigureOut">
              <a:rPr lang="en-US" dirty="0"/>
              <a:t>3/1/2023</a:t>
            </a:fld>
            <a:endParaRPr lang="en-US"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8F63A3B-78C7-47BE-AE5E-E10140E04643}" type="slidenum">
              <a:rPr lang="en-US" dirty="0"/>
              <a:t>‹#›</a:t>
            </a:fld>
            <a:endParaRPr lang="en-US" dirty="0"/>
          </a:p>
        </p:txBody>
      </p:sp>
      <p:pic>
        <p:nvPicPr>
          <p:cNvPr id="7" name="Picture 6">
            <a:extLst>
              <a:ext uri="{FF2B5EF4-FFF2-40B4-BE49-F238E27FC236}">
                <a16:creationId xmlns:a16="http://schemas.microsoft.com/office/drawing/2014/main" id="{9B50BE96-F6E7-4DF8-8678-01449B2A6DFD}"/>
              </a:ext>
            </a:extLst>
          </p:cNvPr>
          <p:cNvPicPr>
            <a:picLocks noChangeAspect="1"/>
          </p:cNvPicPr>
          <p:nvPr userDrawn="1"/>
        </p:nvPicPr>
        <p:blipFill rotWithShape="1">
          <a:blip r:embed="rId14" cstate="print">
            <a:extLst>
              <a:ext uri="{28A0092B-C50C-407E-A947-70E740481C1C}">
                <a14:useLocalDpi xmlns:a14="http://schemas.microsoft.com/office/drawing/2010/main" val="0"/>
              </a:ext>
            </a:extLst>
          </a:blip>
          <a:srcRect/>
          <a:stretch/>
        </p:blipFill>
        <p:spPr>
          <a:xfrm>
            <a:off x="3" y="-36285"/>
            <a:ext cx="12191999" cy="6894285"/>
          </a:xfrm>
          <a:prstGeom prst="rect">
            <a:avLst/>
          </a:prstGeom>
        </p:spPr>
      </p:pic>
      <p:pic>
        <p:nvPicPr>
          <p:cNvPr id="8" name="Picture 7">
            <a:extLst>
              <a:ext uri="{FF2B5EF4-FFF2-40B4-BE49-F238E27FC236}">
                <a16:creationId xmlns:a16="http://schemas.microsoft.com/office/drawing/2014/main" id="{734A8511-D865-45EB-8811-837CAF14C747}"/>
              </a:ext>
            </a:extLst>
          </p:cNvPr>
          <p:cNvPicPr>
            <a:picLocks noChangeAspect="1"/>
          </p:cNvPicPr>
          <p:nvPr userDrawn="1"/>
        </p:nvPicPr>
        <p:blipFill>
          <a:blip r:embed="rId15" cstate="print">
            <a:extLst>
              <a:ext uri="{28A0092B-C50C-407E-A947-70E740481C1C}">
                <a14:useLocalDpi xmlns:a14="http://schemas.microsoft.com/office/drawing/2010/main" val="0"/>
              </a:ext>
            </a:extLst>
          </a:blip>
          <a:srcRect/>
          <a:stretch/>
        </p:blipFill>
        <p:spPr>
          <a:xfrm>
            <a:off x="11310146" y="5894314"/>
            <a:ext cx="462756" cy="598565"/>
          </a:xfrm>
          <a:prstGeom prst="rect">
            <a:avLst/>
          </a:prstGeom>
        </p:spPr>
      </p:pic>
    </p:spTree>
    <p:extLst>
      <p:ext uri="{BB962C8B-B14F-4D97-AF65-F5344CB8AC3E}">
        <p14:creationId xmlns:p14="http://schemas.microsoft.com/office/powerpoint/2010/main" val="218112660"/>
      </p:ext>
    </p:extLst>
  </p:cSld>
  <p:clrMap bg1="lt1" tx1="dk1" bg2="lt2" tx2="dk2" accent1="accent1" accent2="accent2" accent3="accent3" accent4="accent4" accent5="accent5" accent6="accent6" hlink="hlink" folHlink="folHlink"/>
  <p:sldLayoutIdLst>
    <p:sldLayoutId id="2147483808" r:id="rId1"/>
    <p:sldLayoutId id="2147483809" r:id="rId2"/>
    <p:sldLayoutId id="2147483810" r:id="rId3"/>
    <p:sldLayoutId id="2147483811" r:id="rId4"/>
    <p:sldLayoutId id="2147483812" r:id="rId5"/>
    <p:sldLayoutId id="2147483813" r:id="rId6"/>
    <p:sldLayoutId id="2147483814" r:id="rId7"/>
    <p:sldLayoutId id="2147483815" r:id="rId8"/>
    <p:sldLayoutId id="2147483816" r:id="rId9"/>
    <p:sldLayoutId id="2147483817" r:id="rId10"/>
    <p:sldLayoutId id="2147483818" r:id="rId11"/>
    <p:sldLayoutId id="2147483819"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rgbClr val="B2BB1E">
            <a:alpha val="0"/>
          </a:srgbClr>
        </a:solidFill>
        <a:effectLst/>
      </p:bgPr>
    </p:bg>
    <p:spTree>
      <p:nvGrpSpPr>
        <p:cNvPr id="1" name=""/>
        <p:cNvGrpSpPr/>
        <p:nvPr/>
      </p:nvGrpSpPr>
      <p:grpSpPr>
        <a:xfrm>
          <a:off x="0" y="0"/>
          <a:ext cx="0" cy="0"/>
          <a:chOff x="0" y="0"/>
          <a:chExt cx="0" cy="0"/>
        </a:xfrm>
      </p:grpSpPr>
      <p:sp>
        <p:nvSpPr>
          <p:cNvPr id="1027" name="Title Placeholder 1"/>
          <p:cNvSpPr>
            <a:spLocks noGrp="1"/>
          </p:cNvSpPr>
          <p:nvPr>
            <p:ph type="title"/>
          </p:nvPr>
        </p:nvSpPr>
        <p:spPr bwMode="auto">
          <a:xfrm>
            <a:off x="406400" y="182562"/>
            <a:ext cx="11176000" cy="1265238"/>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dirty="0"/>
              <a:t>Click to edit Master title style</a:t>
            </a:r>
          </a:p>
        </p:txBody>
      </p:sp>
      <p:sp>
        <p:nvSpPr>
          <p:cNvPr id="1028" name="Text Placeholder 2"/>
          <p:cNvSpPr>
            <a:spLocks noGrp="1"/>
          </p:cNvSpPr>
          <p:nvPr>
            <p:ph type="body" idx="1"/>
          </p:nvPr>
        </p:nvSpPr>
        <p:spPr bwMode="auto">
          <a:xfrm>
            <a:off x="406400" y="1600200"/>
            <a:ext cx="11176000" cy="4724400"/>
          </a:xfrm>
          <a:prstGeom prst="rect">
            <a:avLst/>
          </a:prstGeom>
          <a:noFill/>
          <a:ln w="9525">
            <a:noFill/>
            <a:miter lim="800000"/>
            <a:headEnd/>
            <a:tailEnd/>
          </a:ln>
        </p:spPr>
        <p:txBody>
          <a:bodyPr vert="horz" wrap="square" lIns="91440" tIns="182880" rIns="91440" bIns="18288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878027477"/>
      </p:ext>
    </p:extLst>
  </p:cSld>
  <p:clrMap bg1="lt1" tx1="dk1" bg2="lt2" tx2="dk2" accent1="accent1" accent2="accent2" accent3="accent3" accent4="accent4" accent5="accent5" accent6="accent6" hlink="hlink" folHlink="folHlink"/>
  <p:sldLayoutIdLst>
    <p:sldLayoutId id="2147483672" r:id="rId1"/>
    <p:sldLayoutId id="2147483673" r:id="rId2"/>
    <p:sldLayoutId id="2147483674" r:id="rId3"/>
    <p:sldLayoutId id="2147483675" r:id="rId4"/>
    <p:sldLayoutId id="2147483676" r:id="rId5"/>
    <p:sldLayoutId id="2147483677" r:id="rId6"/>
    <p:sldLayoutId id="2147483678" r:id="rId7"/>
    <p:sldLayoutId id="2147483679" r:id="rId8"/>
    <p:sldLayoutId id="2147483680" r:id="rId9"/>
    <p:sldLayoutId id="2147483681" r:id="rId10"/>
    <p:sldLayoutId id="2147483682" r:id="rId11"/>
    <p:sldLayoutId id="2147483683" r:id="rId12"/>
    <p:sldLayoutId id="2147483684" r:id="rId13"/>
    <p:sldLayoutId id="2147483685" r:id="rId14"/>
    <p:sldLayoutId id="2147483687" r:id="rId15"/>
    <p:sldLayoutId id="2147483688" r:id="rId16"/>
    <p:sldLayoutId id="2147483690" r:id="rId17"/>
    <p:sldLayoutId id="2147483691" r:id="rId18"/>
    <p:sldLayoutId id="2147483692" r:id="rId19"/>
  </p:sldLayoutIdLst>
  <p:txStyles>
    <p:titleStyle>
      <a:lvl1pPr algn="l" rtl="0" eaLnBrk="1" fontAlgn="base" hangingPunct="1">
        <a:spcBef>
          <a:spcPct val="0"/>
        </a:spcBef>
        <a:spcAft>
          <a:spcPct val="0"/>
        </a:spcAft>
        <a:defRPr sz="3800" i="1" kern="1200">
          <a:solidFill>
            <a:schemeClr val="tx2"/>
          </a:solidFill>
          <a:latin typeface="+mj-lt"/>
          <a:ea typeface="+mj-ea"/>
          <a:cs typeface="+mj-cs"/>
        </a:defRPr>
      </a:lvl1pPr>
      <a:lvl2pPr algn="l" rtl="0" eaLnBrk="1" fontAlgn="base" hangingPunct="1">
        <a:spcBef>
          <a:spcPct val="0"/>
        </a:spcBef>
        <a:spcAft>
          <a:spcPct val="0"/>
        </a:spcAft>
        <a:defRPr sz="3800">
          <a:solidFill>
            <a:schemeClr val="tx2"/>
          </a:solidFill>
          <a:latin typeface="Trebuchet MS" pitchFamily="34" charset="0"/>
        </a:defRPr>
      </a:lvl2pPr>
      <a:lvl3pPr algn="l" rtl="0" eaLnBrk="1" fontAlgn="base" hangingPunct="1">
        <a:spcBef>
          <a:spcPct val="0"/>
        </a:spcBef>
        <a:spcAft>
          <a:spcPct val="0"/>
        </a:spcAft>
        <a:defRPr sz="3800">
          <a:solidFill>
            <a:schemeClr val="tx2"/>
          </a:solidFill>
          <a:latin typeface="Trebuchet MS" pitchFamily="34" charset="0"/>
        </a:defRPr>
      </a:lvl3pPr>
      <a:lvl4pPr algn="l" rtl="0" eaLnBrk="1" fontAlgn="base" hangingPunct="1">
        <a:spcBef>
          <a:spcPct val="0"/>
        </a:spcBef>
        <a:spcAft>
          <a:spcPct val="0"/>
        </a:spcAft>
        <a:defRPr sz="3800">
          <a:solidFill>
            <a:schemeClr val="tx2"/>
          </a:solidFill>
          <a:latin typeface="Trebuchet MS" pitchFamily="34" charset="0"/>
        </a:defRPr>
      </a:lvl4pPr>
      <a:lvl5pPr algn="l" rtl="0" eaLnBrk="1" fontAlgn="base" hangingPunct="1">
        <a:spcBef>
          <a:spcPct val="0"/>
        </a:spcBef>
        <a:spcAft>
          <a:spcPct val="0"/>
        </a:spcAft>
        <a:defRPr sz="3800">
          <a:solidFill>
            <a:schemeClr val="tx2"/>
          </a:solidFill>
          <a:latin typeface="Trebuchet MS" pitchFamily="34" charset="0"/>
        </a:defRPr>
      </a:lvl5pPr>
      <a:lvl6pPr marL="457200" algn="l" rtl="0" eaLnBrk="1" fontAlgn="base" hangingPunct="1">
        <a:spcBef>
          <a:spcPct val="0"/>
        </a:spcBef>
        <a:spcAft>
          <a:spcPct val="0"/>
        </a:spcAft>
        <a:defRPr sz="3800">
          <a:solidFill>
            <a:schemeClr val="tx2"/>
          </a:solidFill>
          <a:latin typeface="Trebuchet MS" pitchFamily="34" charset="0"/>
        </a:defRPr>
      </a:lvl6pPr>
      <a:lvl7pPr marL="914400" algn="l" rtl="0" eaLnBrk="1" fontAlgn="base" hangingPunct="1">
        <a:spcBef>
          <a:spcPct val="0"/>
        </a:spcBef>
        <a:spcAft>
          <a:spcPct val="0"/>
        </a:spcAft>
        <a:defRPr sz="3800">
          <a:solidFill>
            <a:schemeClr val="tx2"/>
          </a:solidFill>
          <a:latin typeface="Trebuchet MS" pitchFamily="34" charset="0"/>
        </a:defRPr>
      </a:lvl7pPr>
      <a:lvl8pPr marL="1371600" algn="l" rtl="0" eaLnBrk="1" fontAlgn="base" hangingPunct="1">
        <a:spcBef>
          <a:spcPct val="0"/>
        </a:spcBef>
        <a:spcAft>
          <a:spcPct val="0"/>
        </a:spcAft>
        <a:defRPr sz="3800">
          <a:solidFill>
            <a:schemeClr val="tx2"/>
          </a:solidFill>
          <a:latin typeface="Trebuchet MS" pitchFamily="34" charset="0"/>
        </a:defRPr>
      </a:lvl8pPr>
      <a:lvl9pPr marL="1828800" algn="l" rtl="0" eaLnBrk="1" fontAlgn="base" hangingPunct="1">
        <a:spcBef>
          <a:spcPct val="0"/>
        </a:spcBef>
        <a:spcAft>
          <a:spcPct val="0"/>
        </a:spcAft>
        <a:defRPr sz="3800">
          <a:solidFill>
            <a:schemeClr val="tx2"/>
          </a:solidFill>
          <a:latin typeface="Trebuchet MS" pitchFamily="34" charset="0"/>
        </a:defRPr>
      </a:lvl9pPr>
    </p:titleStyle>
    <p:bodyStyle>
      <a:lvl1pPr marL="342900" indent="-342900" algn="l" rtl="0" eaLnBrk="1" fontAlgn="base" hangingPunct="1">
        <a:spcBef>
          <a:spcPct val="20000"/>
        </a:spcBef>
        <a:spcAft>
          <a:spcPct val="0"/>
        </a:spcAft>
        <a:buClr>
          <a:schemeClr val="tx2"/>
        </a:buClr>
        <a:buSzPct val="125000"/>
        <a:buFont typeface="Arial" panose="020B0604020202020204" pitchFamily="34" charset="0"/>
        <a:buChar char="•"/>
        <a:defRPr sz="3000" kern="1200">
          <a:solidFill>
            <a:schemeClr val="tx1"/>
          </a:solidFill>
          <a:latin typeface="+mj-lt"/>
          <a:ea typeface="+mn-ea"/>
          <a:cs typeface="+mn-cs"/>
        </a:defRPr>
      </a:lvl1pPr>
      <a:lvl2pPr marL="742950" indent="-285750" algn="l" rtl="0" eaLnBrk="1" fontAlgn="base" hangingPunct="1">
        <a:spcBef>
          <a:spcPct val="20000"/>
        </a:spcBef>
        <a:spcAft>
          <a:spcPct val="0"/>
        </a:spcAft>
        <a:buClr>
          <a:schemeClr val="accent1"/>
        </a:buClr>
        <a:buFont typeface="Arial" charset="0"/>
        <a:buChar char="–"/>
        <a:defRPr sz="2600" kern="1200">
          <a:solidFill>
            <a:schemeClr val="tx1"/>
          </a:solidFill>
          <a:latin typeface="+mj-lt"/>
          <a:ea typeface="+mn-ea"/>
          <a:cs typeface="+mn-cs"/>
        </a:defRPr>
      </a:lvl2pPr>
      <a:lvl3pPr marL="1143000" indent="-228600" algn="l" rtl="0" eaLnBrk="1" fontAlgn="base" hangingPunct="1">
        <a:spcBef>
          <a:spcPct val="20000"/>
        </a:spcBef>
        <a:spcAft>
          <a:spcPct val="0"/>
        </a:spcAft>
        <a:buClr>
          <a:schemeClr val="accent2"/>
        </a:buClr>
        <a:buFont typeface="Arial" charset="0"/>
        <a:buChar char="•"/>
        <a:defRPr sz="2300" kern="1200">
          <a:solidFill>
            <a:schemeClr val="tx1"/>
          </a:solidFill>
          <a:latin typeface="+mj-lt"/>
          <a:ea typeface="+mn-ea"/>
          <a:cs typeface="+mn-cs"/>
        </a:defRPr>
      </a:lvl3pPr>
      <a:lvl4pPr marL="1600200" indent="-228600" algn="l" rtl="0" eaLnBrk="1" fontAlgn="base" hangingPunct="1">
        <a:spcBef>
          <a:spcPct val="20000"/>
        </a:spcBef>
        <a:spcAft>
          <a:spcPct val="0"/>
        </a:spcAft>
        <a:buFont typeface="Arial" charset="0"/>
        <a:buChar char="–"/>
        <a:defRPr sz="2000" kern="1200">
          <a:solidFill>
            <a:schemeClr val="tx1"/>
          </a:solidFill>
          <a:latin typeface="+mj-lt"/>
          <a:ea typeface="+mn-ea"/>
          <a:cs typeface="+mn-cs"/>
        </a:defRPr>
      </a:lvl4pPr>
      <a:lvl5pPr marL="2057400" indent="-228600" algn="l" rtl="0" eaLnBrk="1" fontAlgn="base" hangingPunct="1">
        <a:spcBef>
          <a:spcPct val="20000"/>
        </a:spcBef>
        <a:spcAft>
          <a:spcPct val="0"/>
        </a:spcAft>
        <a:buFont typeface="Arial" charset="0"/>
        <a:buChar char="»"/>
        <a:defRPr sz="2000" kern="1200">
          <a:solidFill>
            <a:schemeClr val="tx1"/>
          </a:solidFill>
          <a:latin typeface="+mj-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rgbClr val="B2BB1E">
            <a:alpha val="0"/>
          </a:srgbClr>
        </a:solidFill>
        <a:effectLst/>
      </p:bgPr>
    </p:bg>
    <p:spTree>
      <p:nvGrpSpPr>
        <p:cNvPr id="1" name=""/>
        <p:cNvGrpSpPr/>
        <p:nvPr/>
      </p:nvGrpSpPr>
      <p:grpSpPr>
        <a:xfrm>
          <a:off x="0" y="0"/>
          <a:ext cx="0" cy="0"/>
          <a:chOff x="0" y="0"/>
          <a:chExt cx="0" cy="0"/>
        </a:xfrm>
      </p:grpSpPr>
      <p:sp>
        <p:nvSpPr>
          <p:cNvPr id="1027" name="Title Placeholder 1"/>
          <p:cNvSpPr>
            <a:spLocks noGrp="1"/>
          </p:cNvSpPr>
          <p:nvPr>
            <p:ph type="title"/>
          </p:nvPr>
        </p:nvSpPr>
        <p:spPr bwMode="auto">
          <a:xfrm>
            <a:off x="406400" y="182562"/>
            <a:ext cx="11176000" cy="1265238"/>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dirty="0"/>
              <a:t>Click to edit Master title style</a:t>
            </a:r>
          </a:p>
        </p:txBody>
      </p:sp>
      <p:sp>
        <p:nvSpPr>
          <p:cNvPr id="1028" name="Text Placeholder 2"/>
          <p:cNvSpPr>
            <a:spLocks noGrp="1"/>
          </p:cNvSpPr>
          <p:nvPr>
            <p:ph type="body" idx="1"/>
          </p:nvPr>
        </p:nvSpPr>
        <p:spPr bwMode="auto">
          <a:xfrm>
            <a:off x="406400" y="1600200"/>
            <a:ext cx="11176000" cy="4724400"/>
          </a:xfrm>
          <a:prstGeom prst="rect">
            <a:avLst/>
          </a:prstGeom>
          <a:noFill/>
          <a:ln w="9525">
            <a:noFill/>
            <a:miter lim="800000"/>
            <a:headEnd/>
            <a:tailEnd/>
          </a:ln>
        </p:spPr>
        <p:txBody>
          <a:bodyPr vert="horz" wrap="square" lIns="91440" tIns="182880" rIns="91440" bIns="9144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248936264"/>
      </p:ext>
    </p:extLst>
  </p:cSld>
  <p:clrMap bg1="lt1" tx1="dk1" bg2="lt2" tx2="dk2" accent1="accent1" accent2="accent2" accent3="accent3" accent4="accent4" accent5="accent5" accent6="accent6" hlink="hlink" folHlink="folHlink"/>
  <p:sldLayoutIdLst>
    <p:sldLayoutId id="2147483695" r:id="rId1"/>
    <p:sldLayoutId id="2147483696" r:id="rId2"/>
    <p:sldLayoutId id="2147483697" r:id="rId3"/>
    <p:sldLayoutId id="2147483698" r:id="rId4"/>
    <p:sldLayoutId id="2147483699" r:id="rId5"/>
    <p:sldLayoutId id="2147483700" r:id="rId6"/>
    <p:sldLayoutId id="2147483701" r:id="rId7"/>
    <p:sldLayoutId id="2147483702" r:id="rId8"/>
    <p:sldLayoutId id="2147483703" r:id="rId9"/>
    <p:sldLayoutId id="2147483704" r:id="rId10"/>
    <p:sldLayoutId id="2147483706" r:id="rId11"/>
  </p:sldLayoutIdLst>
  <p:txStyles>
    <p:titleStyle>
      <a:lvl1pPr algn="l" rtl="0" eaLnBrk="1" fontAlgn="base" hangingPunct="1">
        <a:spcBef>
          <a:spcPct val="0"/>
        </a:spcBef>
        <a:spcAft>
          <a:spcPct val="0"/>
        </a:spcAft>
        <a:defRPr sz="4800" i="1" kern="1200">
          <a:solidFill>
            <a:schemeClr val="tx2"/>
          </a:solidFill>
          <a:latin typeface="+mj-lt"/>
          <a:ea typeface="+mj-ea"/>
          <a:cs typeface="+mj-cs"/>
        </a:defRPr>
      </a:lvl1pPr>
      <a:lvl2pPr algn="l" rtl="0" eaLnBrk="1" fontAlgn="base" hangingPunct="1">
        <a:spcBef>
          <a:spcPct val="0"/>
        </a:spcBef>
        <a:spcAft>
          <a:spcPct val="0"/>
        </a:spcAft>
        <a:defRPr sz="3800">
          <a:solidFill>
            <a:schemeClr val="tx2"/>
          </a:solidFill>
          <a:latin typeface="Trebuchet MS" pitchFamily="34" charset="0"/>
        </a:defRPr>
      </a:lvl2pPr>
      <a:lvl3pPr algn="l" rtl="0" eaLnBrk="1" fontAlgn="base" hangingPunct="1">
        <a:spcBef>
          <a:spcPct val="0"/>
        </a:spcBef>
        <a:spcAft>
          <a:spcPct val="0"/>
        </a:spcAft>
        <a:defRPr sz="3800">
          <a:solidFill>
            <a:schemeClr val="tx2"/>
          </a:solidFill>
          <a:latin typeface="Trebuchet MS" pitchFamily="34" charset="0"/>
        </a:defRPr>
      </a:lvl3pPr>
      <a:lvl4pPr algn="l" rtl="0" eaLnBrk="1" fontAlgn="base" hangingPunct="1">
        <a:spcBef>
          <a:spcPct val="0"/>
        </a:spcBef>
        <a:spcAft>
          <a:spcPct val="0"/>
        </a:spcAft>
        <a:defRPr sz="3800">
          <a:solidFill>
            <a:schemeClr val="tx2"/>
          </a:solidFill>
          <a:latin typeface="Trebuchet MS" pitchFamily="34" charset="0"/>
        </a:defRPr>
      </a:lvl4pPr>
      <a:lvl5pPr algn="l" rtl="0" eaLnBrk="1" fontAlgn="base" hangingPunct="1">
        <a:spcBef>
          <a:spcPct val="0"/>
        </a:spcBef>
        <a:spcAft>
          <a:spcPct val="0"/>
        </a:spcAft>
        <a:defRPr sz="3800">
          <a:solidFill>
            <a:schemeClr val="tx2"/>
          </a:solidFill>
          <a:latin typeface="Trebuchet MS" pitchFamily="34" charset="0"/>
        </a:defRPr>
      </a:lvl5pPr>
      <a:lvl6pPr marL="457200" algn="l" rtl="0" eaLnBrk="1" fontAlgn="base" hangingPunct="1">
        <a:spcBef>
          <a:spcPct val="0"/>
        </a:spcBef>
        <a:spcAft>
          <a:spcPct val="0"/>
        </a:spcAft>
        <a:defRPr sz="3800">
          <a:solidFill>
            <a:schemeClr val="tx2"/>
          </a:solidFill>
          <a:latin typeface="Trebuchet MS" pitchFamily="34" charset="0"/>
        </a:defRPr>
      </a:lvl6pPr>
      <a:lvl7pPr marL="914400" algn="l" rtl="0" eaLnBrk="1" fontAlgn="base" hangingPunct="1">
        <a:spcBef>
          <a:spcPct val="0"/>
        </a:spcBef>
        <a:spcAft>
          <a:spcPct val="0"/>
        </a:spcAft>
        <a:defRPr sz="3800">
          <a:solidFill>
            <a:schemeClr val="tx2"/>
          </a:solidFill>
          <a:latin typeface="Trebuchet MS" pitchFamily="34" charset="0"/>
        </a:defRPr>
      </a:lvl7pPr>
      <a:lvl8pPr marL="1371600" algn="l" rtl="0" eaLnBrk="1" fontAlgn="base" hangingPunct="1">
        <a:spcBef>
          <a:spcPct val="0"/>
        </a:spcBef>
        <a:spcAft>
          <a:spcPct val="0"/>
        </a:spcAft>
        <a:defRPr sz="3800">
          <a:solidFill>
            <a:schemeClr val="tx2"/>
          </a:solidFill>
          <a:latin typeface="Trebuchet MS" pitchFamily="34" charset="0"/>
        </a:defRPr>
      </a:lvl8pPr>
      <a:lvl9pPr marL="1828800" algn="l" rtl="0" eaLnBrk="1" fontAlgn="base" hangingPunct="1">
        <a:spcBef>
          <a:spcPct val="0"/>
        </a:spcBef>
        <a:spcAft>
          <a:spcPct val="0"/>
        </a:spcAft>
        <a:defRPr sz="3800">
          <a:solidFill>
            <a:schemeClr val="tx2"/>
          </a:solidFill>
          <a:latin typeface="Trebuchet MS" pitchFamily="34" charset="0"/>
        </a:defRPr>
      </a:lvl9pPr>
    </p:titleStyle>
    <p:bodyStyle>
      <a:lvl1pPr marL="342900" indent="-342900" algn="l" rtl="0" eaLnBrk="1" fontAlgn="base" hangingPunct="1">
        <a:spcBef>
          <a:spcPct val="20000"/>
        </a:spcBef>
        <a:spcAft>
          <a:spcPct val="0"/>
        </a:spcAft>
        <a:buClr>
          <a:schemeClr val="tx2"/>
        </a:buClr>
        <a:buSzPct val="125000"/>
        <a:buFont typeface="Arial" panose="020B0604020202020204" pitchFamily="34" charset="0"/>
        <a:buChar char="•"/>
        <a:defRPr sz="3000" kern="1200">
          <a:solidFill>
            <a:schemeClr val="accent1">
              <a:lumMod val="50000"/>
            </a:schemeClr>
          </a:solidFill>
          <a:latin typeface="+mj-lt"/>
          <a:ea typeface="+mn-ea"/>
          <a:cs typeface="+mn-cs"/>
        </a:defRPr>
      </a:lvl1pPr>
      <a:lvl2pPr marL="742950" indent="-285750" algn="l" rtl="0" eaLnBrk="1" fontAlgn="base" hangingPunct="1">
        <a:spcBef>
          <a:spcPct val="20000"/>
        </a:spcBef>
        <a:spcAft>
          <a:spcPct val="0"/>
        </a:spcAft>
        <a:buClr>
          <a:schemeClr val="accent1"/>
        </a:buClr>
        <a:buFont typeface="Arial" charset="0"/>
        <a:buChar char="–"/>
        <a:defRPr sz="2600" kern="1200">
          <a:solidFill>
            <a:schemeClr val="accent1">
              <a:lumMod val="50000"/>
            </a:schemeClr>
          </a:solidFill>
          <a:latin typeface="+mj-lt"/>
          <a:ea typeface="+mn-ea"/>
          <a:cs typeface="+mn-cs"/>
        </a:defRPr>
      </a:lvl2pPr>
      <a:lvl3pPr marL="1143000" indent="-228600" algn="l" rtl="0" eaLnBrk="1" fontAlgn="base" hangingPunct="1">
        <a:spcBef>
          <a:spcPct val="20000"/>
        </a:spcBef>
        <a:spcAft>
          <a:spcPct val="0"/>
        </a:spcAft>
        <a:buClr>
          <a:schemeClr val="accent2"/>
        </a:buClr>
        <a:buFont typeface="Arial" charset="0"/>
        <a:buChar char="•"/>
        <a:defRPr sz="2300" kern="1200">
          <a:solidFill>
            <a:schemeClr val="accent1">
              <a:lumMod val="50000"/>
            </a:schemeClr>
          </a:solidFill>
          <a:latin typeface="+mj-lt"/>
          <a:ea typeface="+mn-ea"/>
          <a:cs typeface="+mn-cs"/>
        </a:defRPr>
      </a:lvl3pPr>
      <a:lvl4pPr marL="1600200" indent="-228600" algn="l" rtl="0" eaLnBrk="1" fontAlgn="base" hangingPunct="1">
        <a:spcBef>
          <a:spcPct val="20000"/>
        </a:spcBef>
        <a:spcAft>
          <a:spcPct val="0"/>
        </a:spcAft>
        <a:buFont typeface="Arial" charset="0"/>
        <a:buChar char="–"/>
        <a:defRPr sz="2000" kern="1200">
          <a:solidFill>
            <a:schemeClr val="accent1">
              <a:lumMod val="50000"/>
            </a:schemeClr>
          </a:solidFill>
          <a:latin typeface="+mj-lt"/>
          <a:ea typeface="+mn-ea"/>
          <a:cs typeface="+mn-cs"/>
        </a:defRPr>
      </a:lvl4pPr>
      <a:lvl5pPr marL="2057400" indent="-228600" algn="l" rtl="0" eaLnBrk="1" fontAlgn="base" hangingPunct="1">
        <a:spcBef>
          <a:spcPct val="20000"/>
        </a:spcBef>
        <a:spcAft>
          <a:spcPct val="0"/>
        </a:spcAft>
        <a:buFont typeface="Arial" charset="0"/>
        <a:buChar char="»"/>
        <a:defRPr sz="2000" kern="1200">
          <a:solidFill>
            <a:schemeClr val="accent1">
              <a:lumMod val="50000"/>
            </a:schemeClr>
          </a:solidFill>
          <a:latin typeface="+mj-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0" name="Picture 9"/>
          <p:cNvPicPr>
            <a:picLocks noChangeAspect="1"/>
          </p:cNvPicPr>
          <p:nvPr userDrawn="1"/>
        </p:nvPicPr>
        <p:blipFill rotWithShape="1">
          <a:blip r:embed="rId19" cstate="print">
            <a:extLst>
              <a:ext uri="{28A0092B-C50C-407E-A947-70E740481C1C}">
                <a14:useLocalDpi xmlns:a14="http://schemas.microsoft.com/office/drawing/2010/main" val="0"/>
              </a:ext>
            </a:extLst>
          </a:blip>
          <a:srcRect/>
          <a:stretch/>
        </p:blipFill>
        <p:spPr>
          <a:xfrm>
            <a:off x="2" y="-36285"/>
            <a:ext cx="12191999" cy="6894285"/>
          </a:xfrm>
          <a:prstGeom prst="rect">
            <a:avLst/>
          </a:prstGeom>
        </p:spPr>
      </p:pic>
      <p:sp>
        <p:nvSpPr>
          <p:cNvPr id="2" name="Title Placeholder 1"/>
          <p:cNvSpPr>
            <a:spLocks noGrp="1"/>
          </p:cNvSpPr>
          <p:nvPr>
            <p:ph type="title"/>
          </p:nvPr>
        </p:nvSpPr>
        <p:spPr>
          <a:xfrm>
            <a:off x="838200" y="365127"/>
            <a:ext cx="10515600" cy="132556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4" name="Date Placeholder 3"/>
          <p:cNvSpPr>
            <a:spLocks noGrp="1"/>
          </p:cNvSpPr>
          <p:nvPr>
            <p:ph type="dt" sz="half" idx="2"/>
          </p:nvPr>
        </p:nvSpPr>
        <p:spPr>
          <a:xfrm>
            <a:off x="838200" y="6356352"/>
            <a:ext cx="2743200" cy="365125"/>
          </a:xfrm>
          <a:prstGeom prst="rect">
            <a:avLst/>
          </a:prstGeom>
        </p:spPr>
        <p:txBody>
          <a:bodyPr vert="horz" lIns="91440" tIns="45720" rIns="91440" bIns="45720" rtlCol="0" anchor="ctr"/>
          <a:lstStyle>
            <a:lvl1pPr algn="l">
              <a:defRPr sz="1200">
                <a:solidFill>
                  <a:schemeClr val="tx1">
                    <a:tint val="75000"/>
                  </a:schemeClr>
                </a:solidFill>
                <a:latin typeface="HelveticaNeueLT Std Lt Cn" panose="020B0406020202030204" pitchFamily="34" charset="0"/>
              </a:defRPr>
            </a:lvl1pPr>
          </a:lstStyle>
          <a:p>
            <a:fld id="{CD03EA6F-09DB-443B-B17A-76613FDF79B8}" type="datetimeFigureOut">
              <a:rPr lang="en-US" smtClean="0"/>
              <a:pPr/>
              <a:t>3/1/2023</a:t>
            </a:fld>
            <a:endParaRPr lang="en-US"/>
          </a:p>
        </p:txBody>
      </p:sp>
      <p:sp>
        <p:nvSpPr>
          <p:cNvPr id="5" name="Footer Placeholder 4"/>
          <p:cNvSpPr>
            <a:spLocks noGrp="1"/>
          </p:cNvSpPr>
          <p:nvPr>
            <p:ph type="ftr" sz="quarter" idx="3"/>
          </p:nvPr>
        </p:nvSpPr>
        <p:spPr>
          <a:xfrm>
            <a:off x="4038600" y="6356352"/>
            <a:ext cx="4114800" cy="365125"/>
          </a:xfrm>
          <a:prstGeom prst="rect">
            <a:avLst/>
          </a:prstGeom>
        </p:spPr>
        <p:txBody>
          <a:bodyPr vert="horz" lIns="91440" tIns="45720" rIns="91440" bIns="45720" rtlCol="0" anchor="ctr"/>
          <a:lstStyle>
            <a:lvl1pPr algn="ctr">
              <a:defRPr sz="1200">
                <a:solidFill>
                  <a:schemeClr val="tx1">
                    <a:tint val="75000"/>
                  </a:schemeClr>
                </a:solidFill>
                <a:latin typeface="HelveticaNeueLT Std Lt Cn" panose="020B0406020202030204" pitchFamily="34" charset="0"/>
              </a:defRPr>
            </a:lvl1pPr>
          </a:lstStyle>
          <a:p>
            <a:endParaRPr lang="en-US"/>
          </a:p>
        </p:txBody>
      </p:sp>
      <p:sp>
        <p:nvSpPr>
          <p:cNvPr id="6" name="Slide Number Placeholder 5"/>
          <p:cNvSpPr>
            <a:spLocks noGrp="1"/>
          </p:cNvSpPr>
          <p:nvPr>
            <p:ph type="sldNum" sz="quarter" idx="4"/>
          </p:nvPr>
        </p:nvSpPr>
        <p:spPr>
          <a:xfrm>
            <a:off x="8610600" y="6356352"/>
            <a:ext cx="2242309" cy="365125"/>
          </a:xfrm>
          <a:prstGeom prst="rect">
            <a:avLst/>
          </a:prstGeom>
        </p:spPr>
        <p:txBody>
          <a:bodyPr vert="horz" lIns="91440" tIns="45720" rIns="91440" bIns="45720" rtlCol="0" anchor="ctr"/>
          <a:lstStyle>
            <a:lvl1pPr algn="r">
              <a:defRPr sz="1200">
                <a:solidFill>
                  <a:schemeClr val="tx1">
                    <a:tint val="75000"/>
                  </a:schemeClr>
                </a:solidFill>
                <a:latin typeface="HelveticaNeueLT Std Lt Cn" panose="020B0406020202030204" pitchFamily="34" charset="0"/>
              </a:defRPr>
            </a:lvl1pPr>
          </a:lstStyle>
          <a:p>
            <a:fld id="{E53BA949-CD2C-4590-B090-BB94B8C913C7}" type="slidenum">
              <a:rPr lang="en-US" smtClean="0"/>
              <a:pPr/>
              <a:t>‹#›</a:t>
            </a:fld>
            <a:endParaRPr lang="en-US"/>
          </a:p>
        </p:txBody>
      </p:sp>
      <p:pic>
        <p:nvPicPr>
          <p:cNvPr id="8" name="Picture 7">
            <a:extLst>
              <a:ext uri="{FF2B5EF4-FFF2-40B4-BE49-F238E27FC236}">
                <a16:creationId xmlns:a16="http://schemas.microsoft.com/office/drawing/2014/main" id="{8FAAFA1F-68D2-77D2-D908-928707D10516}"/>
              </a:ext>
            </a:extLst>
          </p:cNvPr>
          <p:cNvPicPr>
            <a:picLocks noChangeAspect="1"/>
          </p:cNvPicPr>
          <p:nvPr userDrawn="1"/>
        </p:nvPicPr>
        <p:blipFill>
          <a:blip r:embed="rId20">
            <a:extLst>
              <a:ext uri="{28A0092B-C50C-407E-A947-70E740481C1C}">
                <a14:useLocalDpi xmlns:a14="http://schemas.microsoft.com/office/drawing/2010/main" val="0"/>
              </a:ext>
            </a:extLst>
          </a:blip>
          <a:stretch>
            <a:fillRect/>
          </a:stretch>
        </p:blipFill>
        <p:spPr>
          <a:xfrm>
            <a:off x="11315828" y="6150768"/>
            <a:ext cx="394639" cy="505564"/>
          </a:xfrm>
          <a:prstGeom prst="rect">
            <a:avLst/>
          </a:prstGeom>
        </p:spPr>
      </p:pic>
    </p:spTree>
    <p:extLst>
      <p:ext uri="{BB962C8B-B14F-4D97-AF65-F5344CB8AC3E}">
        <p14:creationId xmlns:p14="http://schemas.microsoft.com/office/powerpoint/2010/main" val="3247597832"/>
      </p:ext>
    </p:extLst>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 id="2147483720" r:id="rId12"/>
    <p:sldLayoutId id="2147483721" r:id="rId13"/>
    <p:sldLayoutId id="2147483722" r:id="rId14"/>
    <p:sldLayoutId id="2147483723" r:id="rId15"/>
    <p:sldLayoutId id="2147483724" r:id="rId16"/>
    <p:sldLayoutId id="2147483725" r:id="rId17"/>
  </p:sldLayoutIdLst>
  <p:txStyles>
    <p:titleStyle>
      <a:lvl1pPr algn="ctr" defTabSz="914400" rtl="0" eaLnBrk="1" latinLnBrk="0" hangingPunct="1">
        <a:lnSpc>
          <a:spcPct val="90000"/>
        </a:lnSpc>
        <a:spcBef>
          <a:spcPct val="0"/>
        </a:spcBef>
        <a:buNone/>
        <a:defRPr sz="4000" kern="1200">
          <a:solidFill>
            <a:srgbClr val="290088"/>
          </a:solidFill>
          <a:latin typeface="+mn-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rgbClr val="290088"/>
          </a:solidFill>
          <a:latin typeface="+mj-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rgbClr val="290088"/>
          </a:solidFill>
          <a:latin typeface="+mj-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rgbClr val="290088"/>
          </a:solidFill>
          <a:latin typeface="+mj-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rgbClr val="290088"/>
          </a:solidFill>
          <a:latin typeface="+mj-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HelveticaNeueLT Std Lt" panose="020B0403020202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D03EA6F-09DB-443B-B17A-76613FDF79B8}" type="datetimeFigureOut">
              <a:rPr lang="en-US" smtClean="0"/>
              <a:pPr/>
              <a:t>3/1/2023</a:t>
            </a:fld>
            <a:endParaRPr lang="en-US"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53BA949-CD2C-4590-B090-BB94B8C913C7}" type="slidenum">
              <a:rPr lang="en-US" smtClean="0"/>
              <a:pPr/>
              <a:t>‹#›</a:t>
            </a:fld>
            <a:endParaRPr lang="en-US" dirty="0"/>
          </a:p>
        </p:txBody>
      </p:sp>
      <p:pic>
        <p:nvPicPr>
          <p:cNvPr id="9" name="Picture 8">
            <a:extLst>
              <a:ext uri="{FF2B5EF4-FFF2-40B4-BE49-F238E27FC236}">
                <a16:creationId xmlns:a16="http://schemas.microsoft.com/office/drawing/2014/main" id="{8A02D203-F280-4ADF-99FC-8085CE193831}"/>
              </a:ext>
            </a:extLst>
          </p:cNvPr>
          <p:cNvPicPr>
            <a:picLocks noChangeAspect="1"/>
          </p:cNvPicPr>
          <p:nvPr userDrawn="1"/>
        </p:nvPicPr>
        <p:blipFill>
          <a:blip r:embed="rId21" cstate="print">
            <a:extLst>
              <a:ext uri="{28A0092B-C50C-407E-A947-70E740481C1C}">
                <a14:useLocalDpi xmlns:a14="http://schemas.microsoft.com/office/drawing/2010/main" val="0"/>
              </a:ext>
            </a:extLst>
          </a:blip>
          <a:srcRect/>
          <a:stretch/>
        </p:blipFill>
        <p:spPr>
          <a:xfrm>
            <a:off x="11310145" y="5894312"/>
            <a:ext cx="462756" cy="598565"/>
          </a:xfrm>
          <a:prstGeom prst="rect">
            <a:avLst/>
          </a:prstGeom>
        </p:spPr>
      </p:pic>
    </p:spTree>
    <p:extLst>
      <p:ext uri="{BB962C8B-B14F-4D97-AF65-F5344CB8AC3E}">
        <p14:creationId xmlns:p14="http://schemas.microsoft.com/office/powerpoint/2010/main" val="597562138"/>
      </p:ext>
    </p:extLst>
  </p:cSld>
  <p:clrMap bg1="lt1" tx1="dk1" bg2="lt2" tx2="dk2" accent1="accent1" accent2="accent2" accent3="accent3" accent4="accent4" accent5="accent5" accent6="accent6" hlink="hlink" folHlink="folHlink"/>
  <p:sldLayoutIdLst>
    <p:sldLayoutId id="2147483727" r:id="rId1"/>
    <p:sldLayoutId id="2147483728" r:id="rId2"/>
    <p:sldLayoutId id="2147483729" r:id="rId3"/>
    <p:sldLayoutId id="2147483730" r:id="rId4"/>
    <p:sldLayoutId id="2147483731" r:id="rId5"/>
    <p:sldLayoutId id="2147483732" r:id="rId6"/>
    <p:sldLayoutId id="2147483733" r:id="rId7"/>
    <p:sldLayoutId id="2147483734" r:id="rId8"/>
    <p:sldLayoutId id="2147483735" r:id="rId9"/>
    <p:sldLayoutId id="2147483736" r:id="rId10"/>
    <p:sldLayoutId id="2147483737" r:id="rId11"/>
    <p:sldLayoutId id="2147483738" r:id="rId12"/>
    <p:sldLayoutId id="2147483739" r:id="rId13"/>
    <p:sldLayoutId id="2147483740" r:id="rId14"/>
    <p:sldLayoutId id="2147483741" r:id="rId15"/>
    <p:sldLayoutId id="2147483742" r:id="rId16"/>
    <p:sldLayoutId id="2147483743" r:id="rId17"/>
    <p:sldLayoutId id="2147483744" r:id="rId18"/>
    <p:sldLayoutId id="2147483745" r:id="rId19"/>
  </p:sldLayoutIdLst>
  <p:txStyles>
    <p:titleStyle>
      <a:lvl1pPr algn="l" defTabSz="914400" rtl="0" eaLnBrk="1" latinLnBrk="0" hangingPunct="1">
        <a:lnSpc>
          <a:spcPct val="90000"/>
        </a:lnSpc>
        <a:spcBef>
          <a:spcPct val="0"/>
        </a:spcBef>
        <a:buNone/>
        <a:defRPr sz="44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0" name="Picture 9"/>
          <p:cNvPicPr>
            <a:picLocks noChangeAspect="1"/>
          </p:cNvPicPr>
          <p:nvPr userDrawn="1"/>
        </p:nvPicPr>
        <p:blipFill rotWithShape="1">
          <a:blip r:embed="rId17" cstate="print">
            <a:extLst>
              <a:ext uri="{28A0092B-C50C-407E-A947-70E740481C1C}">
                <a14:useLocalDpi xmlns:a14="http://schemas.microsoft.com/office/drawing/2010/main" val="0"/>
              </a:ext>
            </a:extLst>
          </a:blip>
          <a:srcRect/>
          <a:stretch/>
        </p:blipFill>
        <p:spPr>
          <a:xfrm>
            <a:off x="2" y="-36285"/>
            <a:ext cx="12191999" cy="6894285"/>
          </a:xfrm>
          <a:prstGeom prst="rect">
            <a:avLst/>
          </a:prstGeom>
        </p:spPr>
      </p:pic>
      <p:sp>
        <p:nvSpPr>
          <p:cNvPr id="2" name="Title Placeholder 1"/>
          <p:cNvSpPr>
            <a:spLocks noGrp="1"/>
          </p:cNvSpPr>
          <p:nvPr>
            <p:ph type="title"/>
          </p:nvPr>
        </p:nvSpPr>
        <p:spPr>
          <a:xfrm>
            <a:off x="838200" y="365127"/>
            <a:ext cx="10515600" cy="132556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4" name="Date Placeholder 3"/>
          <p:cNvSpPr>
            <a:spLocks noGrp="1"/>
          </p:cNvSpPr>
          <p:nvPr>
            <p:ph type="dt" sz="half" idx="2"/>
          </p:nvPr>
        </p:nvSpPr>
        <p:spPr>
          <a:xfrm>
            <a:off x="838200" y="6356352"/>
            <a:ext cx="2743200" cy="365125"/>
          </a:xfrm>
          <a:prstGeom prst="rect">
            <a:avLst/>
          </a:prstGeom>
        </p:spPr>
        <p:txBody>
          <a:bodyPr vert="horz" lIns="91440" tIns="45720" rIns="91440" bIns="45720" rtlCol="0" anchor="ctr"/>
          <a:lstStyle>
            <a:lvl1pPr algn="l">
              <a:defRPr sz="1200">
                <a:solidFill>
                  <a:schemeClr val="tx1">
                    <a:tint val="75000"/>
                  </a:schemeClr>
                </a:solidFill>
                <a:latin typeface="HelveticaNeueLT Std Lt Cn" panose="020B0406020202030204" pitchFamily="34" charset="0"/>
              </a:defRPr>
            </a:lvl1pPr>
          </a:lstStyle>
          <a:p>
            <a:fld id="{CD03EA6F-09DB-443B-B17A-76613FDF79B8}" type="datetimeFigureOut">
              <a:rPr lang="en-US" smtClean="0"/>
              <a:pPr/>
              <a:t>3/1/2023</a:t>
            </a:fld>
            <a:endParaRPr lang="en-US"/>
          </a:p>
        </p:txBody>
      </p:sp>
      <p:sp>
        <p:nvSpPr>
          <p:cNvPr id="5" name="Footer Placeholder 4"/>
          <p:cNvSpPr>
            <a:spLocks noGrp="1"/>
          </p:cNvSpPr>
          <p:nvPr>
            <p:ph type="ftr" sz="quarter" idx="3"/>
          </p:nvPr>
        </p:nvSpPr>
        <p:spPr>
          <a:xfrm>
            <a:off x="4038600" y="6356352"/>
            <a:ext cx="4114800" cy="365125"/>
          </a:xfrm>
          <a:prstGeom prst="rect">
            <a:avLst/>
          </a:prstGeom>
        </p:spPr>
        <p:txBody>
          <a:bodyPr vert="horz" lIns="91440" tIns="45720" rIns="91440" bIns="45720" rtlCol="0" anchor="ctr"/>
          <a:lstStyle>
            <a:lvl1pPr algn="ctr">
              <a:defRPr sz="1200">
                <a:solidFill>
                  <a:schemeClr val="tx1">
                    <a:tint val="75000"/>
                  </a:schemeClr>
                </a:solidFill>
                <a:latin typeface="HelveticaNeueLT Std Lt Cn" panose="020B0406020202030204" pitchFamily="34" charset="0"/>
              </a:defRPr>
            </a:lvl1pPr>
          </a:lstStyle>
          <a:p>
            <a:endParaRPr lang="en-US"/>
          </a:p>
        </p:txBody>
      </p:sp>
      <p:sp>
        <p:nvSpPr>
          <p:cNvPr id="6" name="Slide Number Placeholder 5"/>
          <p:cNvSpPr>
            <a:spLocks noGrp="1"/>
          </p:cNvSpPr>
          <p:nvPr>
            <p:ph type="sldNum" sz="quarter" idx="4"/>
          </p:nvPr>
        </p:nvSpPr>
        <p:spPr>
          <a:xfrm>
            <a:off x="8610600" y="6356352"/>
            <a:ext cx="2242309" cy="365125"/>
          </a:xfrm>
          <a:prstGeom prst="rect">
            <a:avLst/>
          </a:prstGeom>
        </p:spPr>
        <p:txBody>
          <a:bodyPr vert="horz" lIns="91440" tIns="45720" rIns="91440" bIns="45720" rtlCol="0" anchor="ctr"/>
          <a:lstStyle>
            <a:lvl1pPr algn="r">
              <a:defRPr sz="1200">
                <a:solidFill>
                  <a:schemeClr val="tx1">
                    <a:tint val="75000"/>
                  </a:schemeClr>
                </a:solidFill>
                <a:latin typeface="HelveticaNeueLT Std Lt Cn" panose="020B0406020202030204" pitchFamily="34" charset="0"/>
              </a:defRPr>
            </a:lvl1pPr>
          </a:lstStyle>
          <a:p>
            <a:fld id="{E53BA949-CD2C-4590-B090-BB94B8C913C7}" type="slidenum">
              <a:rPr lang="en-US" smtClean="0"/>
              <a:pPr/>
              <a:t>‹#›</a:t>
            </a:fld>
            <a:endParaRPr lang="en-US"/>
          </a:p>
        </p:txBody>
      </p:sp>
      <p:pic>
        <p:nvPicPr>
          <p:cNvPr id="7" name="Picture 6"/>
          <p:cNvPicPr>
            <a:picLocks noChangeAspect="1"/>
          </p:cNvPicPr>
          <p:nvPr userDrawn="1"/>
        </p:nvPicPr>
        <p:blipFill rotWithShape="1">
          <a:blip r:embed="rId18" cstate="print">
            <a:extLst>
              <a:ext uri="{28A0092B-C50C-407E-A947-70E740481C1C}">
                <a14:useLocalDpi xmlns:a14="http://schemas.microsoft.com/office/drawing/2010/main" val="0"/>
              </a:ext>
            </a:extLst>
          </a:blip>
          <a:srcRect/>
          <a:stretch/>
        </p:blipFill>
        <p:spPr>
          <a:xfrm>
            <a:off x="11217608" y="6176964"/>
            <a:ext cx="805737" cy="681037"/>
          </a:xfrm>
          <a:prstGeom prst="rect">
            <a:avLst/>
          </a:prstGeom>
        </p:spPr>
      </p:pic>
    </p:spTree>
    <p:extLst>
      <p:ext uri="{BB962C8B-B14F-4D97-AF65-F5344CB8AC3E}">
        <p14:creationId xmlns:p14="http://schemas.microsoft.com/office/powerpoint/2010/main" val="2090060554"/>
      </p:ext>
    </p:extLst>
  </p:cSld>
  <p:clrMap bg1="lt1" tx1="dk1" bg2="lt2" tx2="dk2" accent1="accent1" accent2="accent2" accent3="accent3" accent4="accent4" accent5="accent5" accent6="accent6" hlink="hlink" folHlink="folHlink"/>
  <p:sldLayoutIdLst>
    <p:sldLayoutId id="2147483747" r:id="rId1"/>
    <p:sldLayoutId id="2147483748" r:id="rId2"/>
    <p:sldLayoutId id="2147483749" r:id="rId3"/>
    <p:sldLayoutId id="2147483750" r:id="rId4"/>
    <p:sldLayoutId id="2147483751" r:id="rId5"/>
    <p:sldLayoutId id="2147483752" r:id="rId6"/>
    <p:sldLayoutId id="2147483753" r:id="rId7"/>
    <p:sldLayoutId id="2147483754" r:id="rId8"/>
    <p:sldLayoutId id="2147483755" r:id="rId9"/>
    <p:sldLayoutId id="2147483756" r:id="rId10"/>
    <p:sldLayoutId id="2147483757" r:id="rId11"/>
    <p:sldLayoutId id="2147483758" r:id="rId12"/>
    <p:sldLayoutId id="2147483759" r:id="rId13"/>
    <p:sldLayoutId id="2147483760" r:id="rId14"/>
    <p:sldLayoutId id="2147483761" r:id="rId15"/>
  </p:sldLayoutIdLst>
  <p:txStyles>
    <p:titleStyle>
      <a:lvl1pPr algn="ctr" defTabSz="914400" rtl="0" eaLnBrk="1" latinLnBrk="0" hangingPunct="1">
        <a:lnSpc>
          <a:spcPct val="90000"/>
        </a:lnSpc>
        <a:spcBef>
          <a:spcPct val="0"/>
        </a:spcBef>
        <a:buNone/>
        <a:defRPr sz="4000" kern="1200">
          <a:solidFill>
            <a:srgbClr val="290088"/>
          </a:solidFill>
          <a:latin typeface="+mn-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rgbClr val="290088"/>
          </a:solidFill>
          <a:latin typeface="+mj-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rgbClr val="290088"/>
          </a:solidFill>
          <a:latin typeface="+mj-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rgbClr val="290088"/>
          </a:solidFill>
          <a:latin typeface="+mj-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rgbClr val="290088"/>
          </a:solidFill>
          <a:latin typeface="+mj-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HelveticaNeueLT Std Lt" panose="020B0403020202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744438463"/>
      </p:ext>
    </p:extLst>
  </p:cSld>
  <p:clrMap bg1="lt1" tx1="dk1" bg2="lt2" tx2="dk2" accent1="accent1" accent2="accent2" accent3="accent3" accent4="accent4" accent5="accent5" accent6="accent6" hlink="hlink" folHlink="folHlink"/>
  <p:sldLayoutIdLst>
    <p:sldLayoutId id="2147483763" r:id="rId1"/>
  </p:sldLayoutIdLst>
  <p:hf hdr="0" dt="0"/>
  <p:txStyles>
    <p:titleStyle>
      <a:lvl1pPr algn="l" defTabSz="914400" rtl="0" eaLnBrk="1" latinLnBrk="0" hangingPunct="1">
        <a:lnSpc>
          <a:spcPct val="90000"/>
        </a:lnSpc>
        <a:spcBef>
          <a:spcPct val="0"/>
        </a:spcBef>
        <a:buNone/>
        <a:defRPr sz="4400" kern="1200">
          <a:solidFill>
            <a:schemeClr val="tx1"/>
          </a:solidFill>
          <a:latin typeface="微软雅黑" panose="020B0503020204020204" pitchFamily="34" charset="-122"/>
          <a:ea typeface="微软雅黑" panose="020B0503020204020204" pitchFamily="34" charset="-122"/>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微软雅黑" panose="020B0503020204020204" pitchFamily="34" charset="-122"/>
          <a:ea typeface="微软雅黑" panose="020B0503020204020204" pitchFamily="34" charset="-122"/>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微软雅黑" panose="020B0503020204020204" pitchFamily="34" charset="-122"/>
          <a:ea typeface="微软雅黑" panose="020B0503020204020204" pitchFamily="3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reserve="1">
  <p:cSld>
    <p:bg>
      <p:bgPr>
        <a:solidFill>
          <a:srgbClr val="B2BB1E">
            <a:alpha val="0"/>
          </a:srgbClr>
        </a:solidFill>
        <a:effectLst/>
      </p:bgPr>
    </p:bg>
    <p:spTree>
      <p:nvGrpSpPr>
        <p:cNvPr id="1" name=""/>
        <p:cNvGrpSpPr/>
        <p:nvPr/>
      </p:nvGrpSpPr>
      <p:grpSpPr>
        <a:xfrm>
          <a:off x="0" y="0"/>
          <a:ext cx="0" cy="0"/>
          <a:chOff x="0" y="0"/>
          <a:chExt cx="0" cy="0"/>
        </a:xfrm>
      </p:grpSpPr>
      <p:sp>
        <p:nvSpPr>
          <p:cNvPr id="1027" name="Title Placeholder 1"/>
          <p:cNvSpPr>
            <a:spLocks noGrp="1"/>
          </p:cNvSpPr>
          <p:nvPr>
            <p:ph type="title"/>
          </p:nvPr>
        </p:nvSpPr>
        <p:spPr bwMode="auto">
          <a:xfrm>
            <a:off x="406400" y="182562"/>
            <a:ext cx="11176000" cy="1265238"/>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dirty="0"/>
              <a:t>Click to edit Master title style</a:t>
            </a:r>
          </a:p>
        </p:txBody>
      </p:sp>
      <p:sp>
        <p:nvSpPr>
          <p:cNvPr id="1028" name="Text Placeholder 2"/>
          <p:cNvSpPr>
            <a:spLocks noGrp="1"/>
          </p:cNvSpPr>
          <p:nvPr>
            <p:ph type="body" idx="1"/>
          </p:nvPr>
        </p:nvSpPr>
        <p:spPr bwMode="auto">
          <a:xfrm>
            <a:off x="406400" y="1600200"/>
            <a:ext cx="11176000" cy="4724400"/>
          </a:xfrm>
          <a:prstGeom prst="rect">
            <a:avLst/>
          </a:prstGeom>
          <a:noFill/>
          <a:ln w="9525">
            <a:noFill/>
            <a:miter lim="800000"/>
            <a:headEnd/>
            <a:tailEnd/>
          </a:ln>
        </p:spPr>
        <p:txBody>
          <a:bodyPr vert="horz" wrap="square" lIns="91440" tIns="182880" rIns="91440" bIns="18288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512865635"/>
      </p:ext>
    </p:extLst>
  </p:cSld>
  <p:clrMap bg1="lt1" tx1="dk1" bg2="lt2" tx2="dk2" accent1="accent1" accent2="accent2" accent3="accent3" accent4="accent4" accent5="accent5" accent6="accent6" hlink="hlink" folHlink="folHlink"/>
  <p:sldLayoutIdLst>
    <p:sldLayoutId id="2147483765" r:id="rId1"/>
    <p:sldLayoutId id="2147483766" r:id="rId2"/>
    <p:sldLayoutId id="2147483767" r:id="rId3"/>
    <p:sldLayoutId id="2147483768" r:id="rId4"/>
    <p:sldLayoutId id="2147483769" r:id="rId5"/>
    <p:sldLayoutId id="2147483770" r:id="rId6"/>
    <p:sldLayoutId id="2147483771" r:id="rId7"/>
    <p:sldLayoutId id="2147483772" r:id="rId8"/>
    <p:sldLayoutId id="2147483773" r:id="rId9"/>
    <p:sldLayoutId id="2147483774" r:id="rId10"/>
    <p:sldLayoutId id="2147483775" r:id="rId11"/>
    <p:sldLayoutId id="2147483776" r:id="rId12"/>
    <p:sldLayoutId id="2147483777" r:id="rId13"/>
    <p:sldLayoutId id="2147483778" r:id="rId14"/>
    <p:sldLayoutId id="2147483779" r:id="rId15"/>
    <p:sldLayoutId id="2147483780" r:id="rId16"/>
    <p:sldLayoutId id="2147483781" r:id="rId17"/>
    <p:sldLayoutId id="2147483782" r:id="rId18"/>
    <p:sldLayoutId id="2147483783" r:id="rId19"/>
    <p:sldLayoutId id="2147483785" r:id="rId20"/>
    <p:sldLayoutId id="2147483786" r:id="rId21"/>
    <p:sldLayoutId id="2147483787" r:id="rId22"/>
    <p:sldLayoutId id="2147483788" r:id="rId23"/>
  </p:sldLayoutIdLst>
  <p:txStyles>
    <p:titleStyle>
      <a:lvl1pPr algn="l" rtl="0" eaLnBrk="1" fontAlgn="base" hangingPunct="1">
        <a:spcBef>
          <a:spcPct val="0"/>
        </a:spcBef>
        <a:spcAft>
          <a:spcPct val="0"/>
        </a:spcAft>
        <a:defRPr sz="3800" i="1" kern="1200">
          <a:solidFill>
            <a:schemeClr val="tx2"/>
          </a:solidFill>
          <a:latin typeface="+mj-lt"/>
          <a:ea typeface="+mj-ea"/>
          <a:cs typeface="+mj-cs"/>
        </a:defRPr>
      </a:lvl1pPr>
      <a:lvl2pPr algn="l" rtl="0" eaLnBrk="1" fontAlgn="base" hangingPunct="1">
        <a:spcBef>
          <a:spcPct val="0"/>
        </a:spcBef>
        <a:spcAft>
          <a:spcPct val="0"/>
        </a:spcAft>
        <a:defRPr sz="3800">
          <a:solidFill>
            <a:schemeClr val="tx2"/>
          </a:solidFill>
          <a:latin typeface="Trebuchet MS" pitchFamily="34" charset="0"/>
        </a:defRPr>
      </a:lvl2pPr>
      <a:lvl3pPr algn="l" rtl="0" eaLnBrk="1" fontAlgn="base" hangingPunct="1">
        <a:spcBef>
          <a:spcPct val="0"/>
        </a:spcBef>
        <a:spcAft>
          <a:spcPct val="0"/>
        </a:spcAft>
        <a:defRPr sz="3800">
          <a:solidFill>
            <a:schemeClr val="tx2"/>
          </a:solidFill>
          <a:latin typeface="Trebuchet MS" pitchFamily="34" charset="0"/>
        </a:defRPr>
      </a:lvl3pPr>
      <a:lvl4pPr algn="l" rtl="0" eaLnBrk="1" fontAlgn="base" hangingPunct="1">
        <a:spcBef>
          <a:spcPct val="0"/>
        </a:spcBef>
        <a:spcAft>
          <a:spcPct val="0"/>
        </a:spcAft>
        <a:defRPr sz="3800">
          <a:solidFill>
            <a:schemeClr val="tx2"/>
          </a:solidFill>
          <a:latin typeface="Trebuchet MS" pitchFamily="34" charset="0"/>
        </a:defRPr>
      </a:lvl4pPr>
      <a:lvl5pPr algn="l" rtl="0" eaLnBrk="1" fontAlgn="base" hangingPunct="1">
        <a:spcBef>
          <a:spcPct val="0"/>
        </a:spcBef>
        <a:spcAft>
          <a:spcPct val="0"/>
        </a:spcAft>
        <a:defRPr sz="3800">
          <a:solidFill>
            <a:schemeClr val="tx2"/>
          </a:solidFill>
          <a:latin typeface="Trebuchet MS" pitchFamily="34" charset="0"/>
        </a:defRPr>
      </a:lvl5pPr>
      <a:lvl6pPr marL="457200" algn="l" rtl="0" eaLnBrk="1" fontAlgn="base" hangingPunct="1">
        <a:spcBef>
          <a:spcPct val="0"/>
        </a:spcBef>
        <a:spcAft>
          <a:spcPct val="0"/>
        </a:spcAft>
        <a:defRPr sz="3800">
          <a:solidFill>
            <a:schemeClr val="tx2"/>
          </a:solidFill>
          <a:latin typeface="Trebuchet MS" pitchFamily="34" charset="0"/>
        </a:defRPr>
      </a:lvl6pPr>
      <a:lvl7pPr marL="914400" algn="l" rtl="0" eaLnBrk="1" fontAlgn="base" hangingPunct="1">
        <a:spcBef>
          <a:spcPct val="0"/>
        </a:spcBef>
        <a:spcAft>
          <a:spcPct val="0"/>
        </a:spcAft>
        <a:defRPr sz="3800">
          <a:solidFill>
            <a:schemeClr val="tx2"/>
          </a:solidFill>
          <a:latin typeface="Trebuchet MS" pitchFamily="34" charset="0"/>
        </a:defRPr>
      </a:lvl7pPr>
      <a:lvl8pPr marL="1371600" algn="l" rtl="0" eaLnBrk="1" fontAlgn="base" hangingPunct="1">
        <a:spcBef>
          <a:spcPct val="0"/>
        </a:spcBef>
        <a:spcAft>
          <a:spcPct val="0"/>
        </a:spcAft>
        <a:defRPr sz="3800">
          <a:solidFill>
            <a:schemeClr val="tx2"/>
          </a:solidFill>
          <a:latin typeface="Trebuchet MS" pitchFamily="34" charset="0"/>
        </a:defRPr>
      </a:lvl8pPr>
      <a:lvl9pPr marL="1828800" algn="l" rtl="0" eaLnBrk="1" fontAlgn="base" hangingPunct="1">
        <a:spcBef>
          <a:spcPct val="0"/>
        </a:spcBef>
        <a:spcAft>
          <a:spcPct val="0"/>
        </a:spcAft>
        <a:defRPr sz="3800">
          <a:solidFill>
            <a:schemeClr val="tx2"/>
          </a:solidFill>
          <a:latin typeface="Trebuchet MS" pitchFamily="34" charset="0"/>
        </a:defRPr>
      </a:lvl9pPr>
    </p:titleStyle>
    <p:bodyStyle>
      <a:lvl1pPr marL="342900" indent="-342900" algn="l" rtl="0" eaLnBrk="1" fontAlgn="base" hangingPunct="1">
        <a:spcBef>
          <a:spcPct val="20000"/>
        </a:spcBef>
        <a:spcAft>
          <a:spcPct val="0"/>
        </a:spcAft>
        <a:buClr>
          <a:schemeClr val="tx2"/>
        </a:buClr>
        <a:buSzPct val="125000"/>
        <a:buFont typeface="Arial" panose="020B0604020202020204" pitchFamily="34" charset="0"/>
        <a:buChar char="•"/>
        <a:defRPr sz="3000" kern="1200">
          <a:solidFill>
            <a:schemeClr val="tx1"/>
          </a:solidFill>
          <a:latin typeface="+mj-lt"/>
          <a:ea typeface="+mn-ea"/>
          <a:cs typeface="+mn-cs"/>
        </a:defRPr>
      </a:lvl1pPr>
      <a:lvl2pPr marL="742950" indent="-285750" algn="l" rtl="0" eaLnBrk="1" fontAlgn="base" hangingPunct="1">
        <a:spcBef>
          <a:spcPct val="20000"/>
        </a:spcBef>
        <a:spcAft>
          <a:spcPct val="0"/>
        </a:spcAft>
        <a:buClr>
          <a:schemeClr val="accent1"/>
        </a:buClr>
        <a:buFont typeface="Arial" charset="0"/>
        <a:buChar char="–"/>
        <a:defRPr sz="2600" kern="1200">
          <a:solidFill>
            <a:schemeClr val="tx1"/>
          </a:solidFill>
          <a:latin typeface="+mj-lt"/>
          <a:ea typeface="+mn-ea"/>
          <a:cs typeface="+mn-cs"/>
        </a:defRPr>
      </a:lvl2pPr>
      <a:lvl3pPr marL="1143000" indent="-228600" algn="l" rtl="0" eaLnBrk="1" fontAlgn="base" hangingPunct="1">
        <a:spcBef>
          <a:spcPct val="20000"/>
        </a:spcBef>
        <a:spcAft>
          <a:spcPct val="0"/>
        </a:spcAft>
        <a:buClr>
          <a:schemeClr val="accent2"/>
        </a:buClr>
        <a:buFont typeface="Arial" charset="0"/>
        <a:buChar char="•"/>
        <a:defRPr sz="2300" kern="1200">
          <a:solidFill>
            <a:schemeClr val="tx1"/>
          </a:solidFill>
          <a:latin typeface="+mj-lt"/>
          <a:ea typeface="+mn-ea"/>
          <a:cs typeface="+mn-cs"/>
        </a:defRPr>
      </a:lvl3pPr>
      <a:lvl4pPr marL="1600200" indent="-228600" algn="l" rtl="0" eaLnBrk="1" fontAlgn="base" hangingPunct="1">
        <a:spcBef>
          <a:spcPct val="20000"/>
        </a:spcBef>
        <a:spcAft>
          <a:spcPct val="0"/>
        </a:spcAft>
        <a:buFont typeface="Arial" charset="0"/>
        <a:buChar char="–"/>
        <a:defRPr sz="2000" kern="1200">
          <a:solidFill>
            <a:schemeClr val="tx1"/>
          </a:solidFill>
          <a:latin typeface="+mj-lt"/>
          <a:ea typeface="+mn-ea"/>
          <a:cs typeface="+mn-cs"/>
        </a:defRPr>
      </a:lvl4pPr>
      <a:lvl5pPr marL="2057400" indent="-228600" algn="l" rtl="0" eaLnBrk="1" fontAlgn="base" hangingPunct="1">
        <a:spcBef>
          <a:spcPct val="20000"/>
        </a:spcBef>
        <a:spcAft>
          <a:spcPct val="0"/>
        </a:spcAft>
        <a:buFont typeface="Arial" charset="0"/>
        <a:buChar char="»"/>
        <a:defRPr sz="2000" kern="1200">
          <a:solidFill>
            <a:schemeClr val="tx1"/>
          </a:solidFill>
          <a:latin typeface="+mj-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BB325BDE-35A4-4AAD-960B-C1415864ADD9}"/>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BE459C78-0CC4-4552-93DD-49B4194D005D}"/>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06744A3C-9C54-46A6-B3EF-5B36362423EB}"/>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2AC24A9-CCB6-4F8D-B8DB-C2F3692CFA5A}" type="datetimeFigureOut">
              <a:rPr lang="en-US" smtClean="0"/>
              <a:t>3/1/2023</a:t>
            </a:fld>
            <a:endParaRPr lang="en-US"/>
          </a:p>
        </p:txBody>
      </p:sp>
      <p:sp>
        <p:nvSpPr>
          <p:cNvPr id="5" name="Footer Placeholder 4">
            <a:extLst>
              <a:ext uri="{FF2B5EF4-FFF2-40B4-BE49-F238E27FC236}">
                <a16:creationId xmlns:a16="http://schemas.microsoft.com/office/drawing/2014/main" id="{07D5A696-7B4B-4181-A961-7D66556D507F}"/>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23038CB5-8F4A-401D-A3A9-B27DC15B7A81}"/>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2DC25EE-239B-4C5F-AAD1-255A7D5F1EE2}" type="slidenum">
              <a:rPr lang="en-US" smtClean="0"/>
              <a:t>‹#›</a:t>
            </a:fld>
            <a:endParaRPr lang="en-US"/>
          </a:p>
        </p:txBody>
      </p:sp>
    </p:spTree>
    <p:extLst>
      <p:ext uri="{BB962C8B-B14F-4D97-AF65-F5344CB8AC3E}">
        <p14:creationId xmlns:p14="http://schemas.microsoft.com/office/powerpoint/2010/main" val="108432746"/>
      </p:ext>
    </p:extLst>
  </p:cSld>
  <p:clrMap bg1="lt1" tx1="dk1" bg2="lt2" tx2="dk2" accent1="accent1" accent2="accent2" accent3="accent3" accent4="accent4" accent5="accent5" accent6="accent6" hlink="hlink" folHlink="folHlink"/>
  <p:sldLayoutIdLst>
    <p:sldLayoutId id="2147483790" r:id="rId1"/>
    <p:sldLayoutId id="2147483791" r:id="rId2"/>
    <p:sldLayoutId id="2147483792" r:id="rId3"/>
    <p:sldLayoutId id="2147483793" r:id="rId4"/>
    <p:sldLayoutId id="2147483794" r:id="rId5"/>
    <p:sldLayoutId id="2147483795" r:id="rId6"/>
    <p:sldLayoutId id="2147483796" r:id="rId7"/>
    <p:sldLayoutId id="2147483797" r:id="rId8"/>
    <p:sldLayoutId id="2147483798" r:id="rId9"/>
    <p:sldLayoutId id="2147483799" r:id="rId10"/>
    <p:sldLayoutId id="2147483800" r:id="rId11"/>
    <p:sldLayoutId id="2147483801" r:id="rId12"/>
    <p:sldLayoutId id="2147483802" r:id="rId13"/>
    <p:sldLayoutId id="2147483803" r:id="rId14"/>
    <p:sldLayoutId id="2147483804" r:id="rId15"/>
    <p:sldLayoutId id="2147483805" r:id="rId16"/>
    <p:sldLayoutId id="2147483806" r:id="rId17"/>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11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11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11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11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11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8.jpg"/><Relationship Id="rId7" Type="http://schemas.openxmlformats.org/officeDocument/2006/relationships/image" Target="../media/image22.png"/><Relationship Id="rId2" Type="http://schemas.openxmlformats.org/officeDocument/2006/relationships/notesSlide" Target="../notesSlides/notesSlide1.xml"/><Relationship Id="rId1" Type="http://schemas.openxmlformats.org/officeDocument/2006/relationships/slideLayout" Target="../slideLayouts/slideLayout5.xml"/><Relationship Id="rId6" Type="http://schemas.openxmlformats.org/officeDocument/2006/relationships/image" Target="../media/image21.png"/><Relationship Id="rId5" Type="http://schemas.openxmlformats.org/officeDocument/2006/relationships/image" Target="../media/image20.png"/><Relationship Id="rId4" Type="http://schemas.openxmlformats.org/officeDocument/2006/relationships/image" Target="../media/image19.jpeg"/></Relationships>
</file>

<file path=ppt/slides/_rels/slide10.xml.rels><?xml version="1.0" encoding="UTF-8" standalone="yes"?>
<Relationships xmlns="http://schemas.openxmlformats.org/package/2006/relationships"><Relationship Id="rId3" Type="http://schemas.openxmlformats.org/officeDocument/2006/relationships/image" Target="../media/image46.jpeg"/><Relationship Id="rId2" Type="http://schemas.openxmlformats.org/officeDocument/2006/relationships/notesSlide" Target="../notesSlides/notesSlide6.xml"/><Relationship Id="rId1" Type="http://schemas.openxmlformats.org/officeDocument/2006/relationships/slideLayout" Target="../slideLayouts/slideLayout49.xml"/></Relationships>
</file>

<file path=ppt/slides/_rels/slide11.xml.rels><?xml version="1.0" encoding="UTF-8" standalone="yes"?>
<Relationships xmlns="http://schemas.openxmlformats.org/package/2006/relationships"><Relationship Id="rId3" Type="http://schemas.openxmlformats.org/officeDocument/2006/relationships/hyperlink" Target="https://www.mooc4dev.org/Teaching4C2" TargetMode="External"/><Relationship Id="rId2" Type="http://schemas.openxmlformats.org/officeDocument/2006/relationships/image" Target="../media/image47.jpeg"/><Relationship Id="rId1" Type="http://schemas.openxmlformats.org/officeDocument/2006/relationships/slideLayout" Target="../slideLayouts/slideLayout49.xml"/></Relationships>
</file>

<file path=ppt/slides/_rels/slide12.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28.png"/><Relationship Id="rId1" Type="http://schemas.openxmlformats.org/officeDocument/2006/relationships/slideLayout" Target="../slideLayouts/slideLayout49.xml"/><Relationship Id="rId4" Type="http://schemas.openxmlformats.org/officeDocument/2006/relationships/image" Target="../media/image31.png"/></Relationships>
</file>

<file path=ppt/slides/_rels/slide13.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7.xml"/><Relationship Id="rId1" Type="http://schemas.openxmlformats.org/officeDocument/2006/relationships/slideLayout" Target="../slideLayouts/slideLayout49.xml"/></Relationships>
</file>

<file path=ppt/slides/_rels/slide14.xml.rels><?xml version="1.0" encoding="UTF-8" standalone="yes"?>
<Relationships xmlns="http://schemas.openxmlformats.org/package/2006/relationships"><Relationship Id="rId3" Type="http://schemas.openxmlformats.org/officeDocument/2006/relationships/image" Target="../media/image49.jpg"/><Relationship Id="rId2" Type="http://schemas.openxmlformats.org/officeDocument/2006/relationships/notesSlide" Target="../notesSlides/notesSlide8.xml"/><Relationship Id="rId1" Type="http://schemas.openxmlformats.org/officeDocument/2006/relationships/slideLayout" Target="../slideLayouts/slideLayout49.xml"/></Relationships>
</file>

<file path=ppt/slides/_rels/slide15.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notesSlide" Target="../notesSlides/notesSlide9.xml"/><Relationship Id="rId1" Type="http://schemas.openxmlformats.org/officeDocument/2006/relationships/slideLayout" Target="../slideLayouts/slideLayout49.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50.xml"/></Relationships>
</file>

<file path=ppt/slides/_rels/slide17.xml.rels><?xml version="1.0" encoding="UTF-8" standalone="yes"?>
<Relationships xmlns="http://schemas.openxmlformats.org/package/2006/relationships"><Relationship Id="rId2" Type="http://schemas.openxmlformats.org/officeDocument/2006/relationships/image" Target="../media/image51.png"/><Relationship Id="rId1" Type="http://schemas.openxmlformats.org/officeDocument/2006/relationships/slideLayout" Target="../slideLayouts/slideLayout96.xml"/></Relationships>
</file>

<file path=ppt/slides/_rels/slide18.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notesSlide" Target="../notesSlides/notesSlide10.xml"/><Relationship Id="rId1" Type="http://schemas.openxmlformats.org/officeDocument/2006/relationships/slideLayout" Target="../slideLayouts/slideLayout91.xml"/></Relationships>
</file>

<file path=ppt/slides/_rels/slide19.xml.rels><?xml version="1.0" encoding="UTF-8" standalone="yes"?>
<Relationships xmlns="http://schemas.openxmlformats.org/package/2006/relationships"><Relationship Id="rId2" Type="http://schemas.openxmlformats.org/officeDocument/2006/relationships/image" Target="../media/image53.png"/><Relationship Id="rId1" Type="http://schemas.openxmlformats.org/officeDocument/2006/relationships/slideLayout" Target="../slideLayouts/slideLayout96.xml"/></Relationships>
</file>

<file path=ppt/slides/_rels/slide2.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2.xml"/><Relationship Id="rId1" Type="http://schemas.openxmlformats.org/officeDocument/2006/relationships/slideLayout" Target="../slideLayouts/slideLayout54.xml"/><Relationship Id="rId6" Type="http://schemas.openxmlformats.org/officeDocument/2006/relationships/image" Target="../media/image26.png"/><Relationship Id="rId5" Type="http://schemas.openxmlformats.org/officeDocument/2006/relationships/image" Target="../media/image25.jpeg"/><Relationship Id="rId4" Type="http://schemas.openxmlformats.org/officeDocument/2006/relationships/image" Target="../media/image24.jpe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96.xml"/></Relationships>
</file>

<file path=ppt/slides/_rels/slide21.xml.rels><?xml version="1.0" encoding="UTF-8" standalone="yes"?>
<Relationships xmlns="http://schemas.openxmlformats.org/package/2006/relationships"><Relationship Id="rId2" Type="http://schemas.openxmlformats.org/officeDocument/2006/relationships/image" Target="../media/image54.png"/><Relationship Id="rId1" Type="http://schemas.openxmlformats.org/officeDocument/2006/relationships/slideLayout" Target="../slideLayouts/slideLayout96.xml"/></Relationships>
</file>

<file path=ppt/slides/_rels/slide22.xml.rels><?xml version="1.0" encoding="UTF-8" standalone="yes"?>
<Relationships xmlns="http://schemas.openxmlformats.org/package/2006/relationships"><Relationship Id="rId2" Type="http://schemas.openxmlformats.org/officeDocument/2006/relationships/image" Target="../media/image55.jpeg"/><Relationship Id="rId1" Type="http://schemas.openxmlformats.org/officeDocument/2006/relationships/slideLayout" Target="../slideLayouts/slideLayout96.xml"/></Relationships>
</file>

<file path=ppt/slides/_rels/slide23.xml.rels><?xml version="1.0" encoding="UTF-8" standalone="yes"?>
<Relationships xmlns="http://schemas.openxmlformats.org/package/2006/relationships"><Relationship Id="rId3" Type="http://schemas.openxmlformats.org/officeDocument/2006/relationships/image" Target="../media/image56.jpeg"/><Relationship Id="rId2" Type="http://schemas.openxmlformats.org/officeDocument/2006/relationships/notesSlide" Target="../notesSlides/notesSlide11.xml"/><Relationship Id="rId1" Type="http://schemas.openxmlformats.org/officeDocument/2006/relationships/slideLayout" Target="../slideLayouts/slideLayout96.xml"/></Relationships>
</file>

<file path=ppt/slides/_rels/slide24.xml.rels><?xml version="1.0" encoding="UTF-8" standalone="yes"?>
<Relationships xmlns="http://schemas.openxmlformats.org/package/2006/relationships"><Relationship Id="rId2" Type="http://schemas.openxmlformats.org/officeDocument/2006/relationships/image" Target="../media/image57.png"/><Relationship Id="rId1" Type="http://schemas.openxmlformats.org/officeDocument/2006/relationships/slideLayout" Target="../slideLayouts/slideLayout96.xml"/></Relationships>
</file>

<file path=ppt/slides/_rels/slide25.xml.rels><?xml version="1.0" encoding="UTF-8" standalone="yes"?>
<Relationships xmlns="http://schemas.openxmlformats.org/package/2006/relationships"><Relationship Id="rId2" Type="http://schemas.openxmlformats.org/officeDocument/2006/relationships/image" Target="../media/image58.png"/><Relationship Id="rId1" Type="http://schemas.openxmlformats.org/officeDocument/2006/relationships/slideLayout" Target="../slideLayouts/slideLayout96.xml"/></Relationships>
</file>

<file path=ppt/slides/_rels/slide26.xml.rels><?xml version="1.0" encoding="UTF-8" standalone="yes"?>
<Relationships xmlns="http://schemas.openxmlformats.org/package/2006/relationships"><Relationship Id="rId2" Type="http://schemas.openxmlformats.org/officeDocument/2006/relationships/image" Target="../media/image59.png"/><Relationship Id="rId1" Type="http://schemas.openxmlformats.org/officeDocument/2006/relationships/slideLayout" Target="../slideLayouts/slideLayout9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50.xml"/></Relationships>
</file>

<file path=ppt/slides/_rels/slide28.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2.xml"/><Relationship Id="rId1" Type="http://schemas.openxmlformats.org/officeDocument/2006/relationships/slideLayout" Target="../slideLayouts/slideLayout19.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29.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10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3.xml.rels><?xml version="1.0" encoding="UTF-8" standalone="yes"?>
<Relationships xmlns="http://schemas.openxmlformats.org/package/2006/relationships"><Relationship Id="rId8" Type="http://schemas.openxmlformats.org/officeDocument/2006/relationships/image" Target="../media/image32.png"/><Relationship Id="rId13" Type="http://schemas.openxmlformats.org/officeDocument/2006/relationships/image" Target="../media/image37.png"/><Relationship Id="rId3" Type="http://schemas.openxmlformats.org/officeDocument/2006/relationships/image" Target="../media/image27.png"/><Relationship Id="rId7" Type="http://schemas.openxmlformats.org/officeDocument/2006/relationships/image" Target="../media/image31.png"/><Relationship Id="rId12" Type="http://schemas.openxmlformats.org/officeDocument/2006/relationships/image" Target="../media/image36.png"/><Relationship Id="rId2" Type="http://schemas.openxmlformats.org/officeDocument/2006/relationships/notesSlide" Target="../notesSlides/notesSlide3.xml"/><Relationship Id="rId1" Type="http://schemas.openxmlformats.org/officeDocument/2006/relationships/slideLayout" Target="../slideLayouts/slideLayout51.xml"/><Relationship Id="rId6" Type="http://schemas.openxmlformats.org/officeDocument/2006/relationships/image" Target="../media/image30.png"/><Relationship Id="rId11" Type="http://schemas.openxmlformats.org/officeDocument/2006/relationships/image" Target="../media/image35.png"/><Relationship Id="rId5" Type="http://schemas.openxmlformats.org/officeDocument/2006/relationships/image" Target="../media/image29.png"/><Relationship Id="rId15" Type="http://schemas.openxmlformats.org/officeDocument/2006/relationships/image" Target="../media/image39.png"/><Relationship Id="rId10" Type="http://schemas.openxmlformats.org/officeDocument/2006/relationships/image" Target="../media/image34.png"/><Relationship Id="rId4" Type="http://schemas.openxmlformats.org/officeDocument/2006/relationships/image" Target="../media/image28.png"/><Relationship Id="rId9" Type="http://schemas.openxmlformats.org/officeDocument/2006/relationships/image" Target="../media/image33.png"/><Relationship Id="rId14" Type="http://schemas.openxmlformats.org/officeDocument/2006/relationships/image" Target="../media/image38.png"/></Relationships>
</file>

<file path=ppt/slides/_rels/slide30.xml.rels><?xml version="1.0" encoding="UTF-8" standalone="yes"?>
<Relationships xmlns="http://schemas.openxmlformats.org/package/2006/relationships"><Relationship Id="rId8" Type="http://schemas.microsoft.com/office/2007/relationships/diagramDrawing" Target="../diagrams/drawing3.xml"/><Relationship Id="rId13" Type="http://schemas.microsoft.com/office/2007/relationships/diagramDrawing" Target="../diagrams/drawing4.xml"/><Relationship Id="rId3" Type="http://schemas.openxmlformats.org/officeDocument/2006/relationships/image" Target="../media/image63.jpeg"/><Relationship Id="rId7" Type="http://schemas.openxmlformats.org/officeDocument/2006/relationships/diagramColors" Target="../diagrams/colors3.xml"/><Relationship Id="rId12" Type="http://schemas.openxmlformats.org/officeDocument/2006/relationships/diagramColors" Target="../diagrams/colors4.xml"/><Relationship Id="rId2" Type="http://schemas.openxmlformats.org/officeDocument/2006/relationships/notesSlide" Target="../notesSlides/notesSlide13.xml"/><Relationship Id="rId1" Type="http://schemas.openxmlformats.org/officeDocument/2006/relationships/slideLayout" Target="../slideLayouts/slideLayout3.xml"/><Relationship Id="rId6" Type="http://schemas.openxmlformats.org/officeDocument/2006/relationships/diagramQuickStyle" Target="../diagrams/quickStyle3.xml"/><Relationship Id="rId11" Type="http://schemas.openxmlformats.org/officeDocument/2006/relationships/diagramQuickStyle" Target="../diagrams/quickStyle4.xml"/><Relationship Id="rId5" Type="http://schemas.openxmlformats.org/officeDocument/2006/relationships/diagramLayout" Target="../diagrams/layout3.xml"/><Relationship Id="rId10" Type="http://schemas.openxmlformats.org/officeDocument/2006/relationships/diagramLayout" Target="../diagrams/layout4.xml"/><Relationship Id="rId4" Type="http://schemas.openxmlformats.org/officeDocument/2006/relationships/diagramData" Target="../diagrams/data3.xml"/><Relationship Id="rId9" Type="http://schemas.openxmlformats.org/officeDocument/2006/relationships/diagramData" Target="../diagrams/data4.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21.xml"/></Relationships>
</file>

<file path=ppt/slides/_rels/slide32.xml.rels><?xml version="1.0" encoding="UTF-8" standalone="yes"?>
<Relationships xmlns="http://schemas.openxmlformats.org/package/2006/relationships"><Relationship Id="rId3" Type="http://schemas.openxmlformats.org/officeDocument/2006/relationships/image" Target="../media/image76.png"/><Relationship Id="rId2" Type="http://schemas.openxmlformats.org/officeDocument/2006/relationships/notesSlide" Target="../notesSlides/notesSlide14.xml"/><Relationship Id="rId1" Type="http://schemas.openxmlformats.org/officeDocument/2006/relationships/slideLayout" Target="../slideLayouts/slideLayout49.xml"/></Relationships>
</file>

<file path=ppt/slides/_rels/slide33.xml.rels><?xml version="1.0" encoding="UTF-8" standalone="yes"?>
<Relationships xmlns="http://schemas.openxmlformats.org/package/2006/relationships"><Relationship Id="rId8" Type="http://schemas.openxmlformats.org/officeDocument/2006/relationships/image" Target="../media/image77.png"/><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notesSlide" Target="../notesSlides/notesSlide15.xml"/><Relationship Id="rId1" Type="http://schemas.openxmlformats.org/officeDocument/2006/relationships/slideLayout" Target="../slideLayouts/slideLayout49.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34.xml.rels><?xml version="1.0" encoding="UTF-8" standalone="yes"?>
<Relationships xmlns="http://schemas.openxmlformats.org/package/2006/relationships"><Relationship Id="rId3" Type="http://schemas.openxmlformats.org/officeDocument/2006/relationships/image" Target="../media/image79.png"/><Relationship Id="rId2" Type="http://schemas.openxmlformats.org/officeDocument/2006/relationships/image" Target="../media/image78.png"/><Relationship Id="rId1" Type="http://schemas.openxmlformats.org/officeDocument/2006/relationships/slideLayout" Target="../slideLayouts/slideLayout148.xml"/><Relationship Id="rId4" Type="http://schemas.openxmlformats.org/officeDocument/2006/relationships/image" Target="../media/image80.png"/></Relationships>
</file>

<file path=ppt/slides/_rels/slide35.xml.rels><?xml version="1.0" encoding="UTF-8" standalone="yes"?>
<Relationships xmlns="http://schemas.openxmlformats.org/package/2006/relationships"><Relationship Id="rId8" Type="http://schemas.microsoft.com/office/2007/relationships/hdphoto" Target="../media/hdphoto8.wdp"/><Relationship Id="rId3" Type="http://schemas.openxmlformats.org/officeDocument/2006/relationships/image" Target="../media/image81.png"/><Relationship Id="rId7" Type="http://schemas.openxmlformats.org/officeDocument/2006/relationships/image" Target="../media/image83.png"/><Relationship Id="rId2" Type="http://schemas.openxmlformats.org/officeDocument/2006/relationships/notesSlide" Target="../notesSlides/notesSlide16.xml"/><Relationship Id="rId1" Type="http://schemas.openxmlformats.org/officeDocument/2006/relationships/slideLayout" Target="../slideLayouts/slideLayout78.xml"/><Relationship Id="rId6" Type="http://schemas.microsoft.com/office/2007/relationships/hdphoto" Target="../media/hdphoto7.wdp"/><Relationship Id="rId11" Type="http://schemas.openxmlformats.org/officeDocument/2006/relationships/image" Target="../media/image85.png"/><Relationship Id="rId5" Type="http://schemas.openxmlformats.org/officeDocument/2006/relationships/image" Target="../media/image82.png"/><Relationship Id="rId10" Type="http://schemas.openxmlformats.org/officeDocument/2006/relationships/image" Target="../media/image84.png"/><Relationship Id="rId4" Type="http://schemas.microsoft.com/office/2007/relationships/hdphoto" Target="../media/hdphoto6.wdp"/><Relationship Id="rId9" Type="http://schemas.openxmlformats.org/officeDocument/2006/relationships/image" Target="../media/image9.png"/></Relationships>
</file>

<file path=ppt/slides/_rels/slide4.xml.rels><?xml version="1.0" encoding="UTF-8" standalone="yes"?>
<Relationships xmlns="http://schemas.openxmlformats.org/package/2006/relationships"><Relationship Id="rId8" Type="http://schemas.microsoft.com/office/2007/relationships/hdphoto" Target="../media/hdphoto5.wdp"/><Relationship Id="rId3" Type="http://schemas.openxmlformats.org/officeDocument/2006/relationships/image" Target="../media/image40.png"/><Relationship Id="rId7" Type="http://schemas.openxmlformats.org/officeDocument/2006/relationships/image" Target="../media/image42.png"/><Relationship Id="rId2" Type="http://schemas.openxmlformats.org/officeDocument/2006/relationships/notesSlide" Target="../notesSlides/notesSlide4.xml"/><Relationship Id="rId1" Type="http://schemas.openxmlformats.org/officeDocument/2006/relationships/slideLayout" Target="../slideLayouts/slideLayout61.xml"/><Relationship Id="rId6" Type="http://schemas.microsoft.com/office/2007/relationships/hdphoto" Target="../media/hdphoto4.wdp"/><Relationship Id="rId5" Type="http://schemas.openxmlformats.org/officeDocument/2006/relationships/image" Target="../media/image41.png"/><Relationship Id="rId10" Type="http://schemas.openxmlformats.org/officeDocument/2006/relationships/image" Target="../media/image14.png"/><Relationship Id="rId4" Type="http://schemas.microsoft.com/office/2007/relationships/hdphoto" Target="../media/hdphoto3.wdp"/><Relationship Id="rId9" Type="http://schemas.openxmlformats.org/officeDocument/2006/relationships/image" Target="../media/image43.png"/></Relationships>
</file>

<file path=ppt/slides/_rels/slide5.xml.rels><?xml version="1.0" encoding="UTF-8" standalone="yes"?>
<Relationships xmlns="http://schemas.openxmlformats.org/package/2006/relationships"><Relationship Id="rId2" Type="http://schemas.openxmlformats.org/officeDocument/2006/relationships/image" Target="../media/image44.jpeg"/><Relationship Id="rId1" Type="http://schemas.openxmlformats.org/officeDocument/2006/relationships/slideLayout" Target="../slideLayouts/slideLayout49.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0.xml"/></Relationships>
</file>

<file path=ppt/slides/_rels/slide7.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53.xml"/></Relationships>
</file>

<file path=ppt/slides/_rels/slide8.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53.xml"/></Relationships>
</file>

<file path=ppt/slides/_rels/slide9.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5.xml"/><Relationship Id="rId1" Type="http://schemas.openxmlformats.org/officeDocument/2006/relationships/slideLayout" Target="../slideLayouts/slideLayout4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13">
            <a:extLst>
              <a:ext uri="{FF2B5EF4-FFF2-40B4-BE49-F238E27FC236}">
                <a16:creationId xmlns:a16="http://schemas.microsoft.com/office/drawing/2014/main" id="{79DBBA63-2266-4592-94DB-96CEB908D4E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51" y="3243"/>
            <a:ext cx="8037942" cy="5358628"/>
          </a:xfrm>
          <a:prstGeom prst="rect">
            <a:avLst/>
          </a:prstGeom>
        </p:spPr>
      </p:pic>
      <p:pic>
        <p:nvPicPr>
          <p:cNvPr id="8" name="Picture 7" descr="A person using a computer&#10;&#10;Description automatically generated">
            <a:extLst>
              <a:ext uri="{FF2B5EF4-FFF2-40B4-BE49-F238E27FC236}">
                <a16:creationId xmlns:a16="http://schemas.microsoft.com/office/drawing/2014/main" id="{5A8A7132-B1A1-4775-A0F7-6115FB0304DF}"/>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144329" y="0"/>
            <a:ext cx="8047672" cy="5365114"/>
          </a:xfrm>
          <a:prstGeom prst="rect">
            <a:avLst/>
          </a:prstGeom>
        </p:spPr>
      </p:pic>
      <p:sp>
        <p:nvSpPr>
          <p:cNvPr id="12" name="Title 2">
            <a:extLst>
              <a:ext uri="{FF2B5EF4-FFF2-40B4-BE49-F238E27FC236}">
                <a16:creationId xmlns:a16="http://schemas.microsoft.com/office/drawing/2014/main" id="{B476AA09-51EB-419C-B56A-520F59BD1CD3}"/>
              </a:ext>
            </a:extLst>
          </p:cNvPr>
          <p:cNvSpPr>
            <a:spLocks noGrp="1"/>
          </p:cNvSpPr>
          <p:nvPr>
            <p:ph type="title"/>
          </p:nvPr>
        </p:nvSpPr>
        <p:spPr>
          <a:xfrm>
            <a:off x="0" y="3532740"/>
            <a:ext cx="12192000" cy="1695437"/>
          </a:xfrm>
        </p:spPr>
        <p:txBody>
          <a:bodyPr/>
          <a:lstStyle/>
          <a:p>
            <a:pPr algn="ctr"/>
            <a:r>
              <a:rPr lang="en-US" sz="4800" dirty="0"/>
              <a:t>DIGITAL Education:</a:t>
            </a:r>
            <a:br>
              <a:rPr lang="en-US" sz="4800" dirty="0"/>
            </a:br>
            <a:r>
              <a:rPr lang="en-US" sz="4800" i="1" dirty="0"/>
              <a:t>Unlocking the Potential of Every Mind</a:t>
            </a:r>
          </a:p>
        </p:txBody>
      </p:sp>
      <p:sp>
        <p:nvSpPr>
          <p:cNvPr id="10" name="TextBox 9">
            <a:extLst>
              <a:ext uri="{FF2B5EF4-FFF2-40B4-BE49-F238E27FC236}">
                <a16:creationId xmlns:a16="http://schemas.microsoft.com/office/drawing/2014/main" id="{2F321EAA-6B1E-4CDA-AAD6-3CF6318A0E71}"/>
              </a:ext>
            </a:extLst>
          </p:cNvPr>
          <p:cNvSpPr txBox="1"/>
          <p:nvPr/>
        </p:nvSpPr>
        <p:spPr>
          <a:xfrm>
            <a:off x="-10550" y="5361871"/>
            <a:ext cx="12192000" cy="1384995"/>
          </a:xfrm>
          <a:prstGeom prst="rect">
            <a:avLst/>
          </a:prstGeom>
          <a:solidFill>
            <a:srgbClr val="6E1B1E"/>
          </a:solidFill>
        </p:spPr>
        <p:txBody>
          <a:bodyPr wrap="square" rtlCol="0">
            <a:spAutoFit/>
          </a:bodyPr>
          <a:lstStyle/>
          <a:p>
            <a:pPr algn="ctr"/>
            <a:r>
              <a:rPr lang="en-CA" sz="2800" dirty="0">
                <a:solidFill>
                  <a:schemeClr val="bg1">
                    <a:lumMod val="95000"/>
                  </a:schemeClr>
                </a:solidFill>
              </a:rPr>
              <a:t>Sanjaya Mishra</a:t>
            </a:r>
          </a:p>
          <a:p>
            <a:pPr algn="ctr"/>
            <a:r>
              <a:rPr lang="en-CA" sz="2800" dirty="0">
                <a:solidFill>
                  <a:schemeClr val="bg1">
                    <a:lumMod val="95000"/>
                  </a:schemeClr>
                </a:solidFill>
              </a:rPr>
              <a:t>Director: Education Sector</a:t>
            </a:r>
          </a:p>
          <a:p>
            <a:pPr algn="ctr"/>
            <a:r>
              <a:rPr lang="en-CA" sz="2800" dirty="0">
                <a:solidFill>
                  <a:schemeClr val="bg1">
                    <a:lumMod val="95000"/>
                  </a:schemeClr>
                </a:solidFill>
              </a:rPr>
              <a:t>Commonwealth of Learning, Canada</a:t>
            </a:r>
          </a:p>
        </p:txBody>
      </p:sp>
      <p:sp>
        <p:nvSpPr>
          <p:cNvPr id="15" name="TextBox 14">
            <a:extLst>
              <a:ext uri="{FF2B5EF4-FFF2-40B4-BE49-F238E27FC236}">
                <a16:creationId xmlns:a16="http://schemas.microsoft.com/office/drawing/2014/main" id="{E0A44339-106C-4BA8-B855-CB17A87FA80F}"/>
              </a:ext>
            </a:extLst>
          </p:cNvPr>
          <p:cNvSpPr txBox="1"/>
          <p:nvPr/>
        </p:nvSpPr>
        <p:spPr>
          <a:xfrm>
            <a:off x="-10550" y="2679315"/>
            <a:ext cx="6305550" cy="954107"/>
          </a:xfrm>
          <a:prstGeom prst="rect">
            <a:avLst/>
          </a:prstGeom>
          <a:solidFill>
            <a:srgbClr val="6E1B1E"/>
          </a:solidFill>
        </p:spPr>
        <p:txBody>
          <a:bodyPr wrap="square" rtlCol="0">
            <a:spAutoFit/>
          </a:bodyPr>
          <a:lstStyle/>
          <a:p>
            <a:pPr algn="ctr"/>
            <a:r>
              <a:rPr lang="en-CA" sz="2800" dirty="0">
                <a:solidFill>
                  <a:schemeClr val="bg1">
                    <a:lumMod val="95000"/>
                  </a:schemeClr>
                </a:solidFill>
              </a:rPr>
              <a:t>CARICOM DIGITAL SKILLS TASK FORCE WEBINARS 2023</a:t>
            </a:r>
          </a:p>
        </p:txBody>
      </p:sp>
      <p:sp>
        <p:nvSpPr>
          <p:cNvPr id="3" name="object 7">
            <a:extLst>
              <a:ext uri="{FF2B5EF4-FFF2-40B4-BE49-F238E27FC236}">
                <a16:creationId xmlns:a16="http://schemas.microsoft.com/office/drawing/2014/main" id="{8B058AA7-1568-57EA-7E42-332CD57CF40D}"/>
              </a:ext>
            </a:extLst>
          </p:cNvPr>
          <p:cNvSpPr/>
          <p:nvPr/>
        </p:nvSpPr>
        <p:spPr>
          <a:xfrm>
            <a:off x="8839900" y="125322"/>
            <a:ext cx="3137191" cy="1599969"/>
          </a:xfrm>
          <a:prstGeom prst="rect">
            <a:avLst/>
          </a:prstGeom>
          <a:blipFill>
            <a:blip r:embed="rId5" cstate="print"/>
            <a:stretch>
              <a:fillRect/>
            </a:stretch>
          </a:blipFill>
        </p:spPr>
        <p:txBody>
          <a:bodyPr wrap="square" lIns="0" tIns="0" rIns="0" bIns="0" rtlCol="0"/>
          <a:lstStyle/>
          <a:p>
            <a:endParaRPr/>
          </a:p>
        </p:txBody>
      </p:sp>
      <p:pic>
        <p:nvPicPr>
          <p:cNvPr id="9" name="Picture 8" descr="A drawing of a face&#10;&#10;Description automatically generated">
            <a:extLst>
              <a:ext uri="{FF2B5EF4-FFF2-40B4-BE49-F238E27FC236}">
                <a16:creationId xmlns:a16="http://schemas.microsoft.com/office/drawing/2014/main" id="{584B7B8C-8CD0-4B1C-AC39-57EEFFC4C79B}"/>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09860" y="5507500"/>
            <a:ext cx="887687" cy="1148203"/>
          </a:xfrm>
          <a:prstGeom prst="rect">
            <a:avLst/>
          </a:prstGeom>
        </p:spPr>
      </p:pic>
      <p:pic>
        <p:nvPicPr>
          <p:cNvPr id="5" name="Picture 2" descr="Logo and Patronage | UNESCO">
            <a:extLst>
              <a:ext uri="{FF2B5EF4-FFF2-40B4-BE49-F238E27FC236}">
                <a16:creationId xmlns:a16="http://schemas.microsoft.com/office/drawing/2014/main" id="{5F53C80C-59F9-D9E5-2EE3-E278DB7D1E2C}"/>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27445" y="491122"/>
            <a:ext cx="3116911" cy="6591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8056746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37C9970-4FF0-9311-13EA-838E9805DFC9}"/>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2520" r="2813"/>
          <a:stretch/>
        </p:blipFill>
        <p:spPr>
          <a:xfrm>
            <a:off x="20" y="10"/>
            <a:ext cx="12191980" cy="6857990"/>
          </a:xfrm>
          <a:prstGeom prst="rect">
            <a:avLst/>
          </a:prstGeom>
        </p:spPr>
      </p:pic>
      <p:sp>
        <p:nvSpPr>
          <p:cNvPr id="9" name="Rectangle 8">
            <a:extLst>
              <a:ext uri="{FF2B5EF4-FFF2-40B4-BE49-F238E27FC236}">
                <a16:creationId xmlns:a16="http://schemas.microsoft.com/office/drawing/2014/main" id="{37C89E4B-3C9F-44B9-8B86-D9E3D112D8E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5320142"/>
            <a:ext cx="12192000" cy="736551"/>
          </a:xfrm>
          <a:prstGeom prst="rect">
            <a:avLst/>
          </a:prstGeom>
          <a:solidFill>
            <a:schemeClr val="bg1">
              <a:alpha val="9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5009FE6F-AEA6-44F1-BBE5-379C140A3E49}"/>
              </a:ext>
            </a:extLst>
          </p:cNvPr>
          <p:cNvSpPr>
            <a:spLocks noGrp="1"/>
          </p:cNvSpPr>
          <p:nvPr>
            <p:ph type="title"/>
          </p:nvPr>
        </p:nvSpPr>
        <p:spPr>
          <a:xfrm>
            <a:off x="523875" y="5317240"/>
            <a:ext cx="11210925" cy="744836"/>
          </a:xfrm>
        </p:spPr>
        <p:txBody>
          <a:bodyPr vert="horz" lIns="91440" tIns="45720" rIns="91440" bIns="45720" rtlCol="0" anchor="ctr">
            <a:normAutofit/>
          </a:bodyPr>
          <a:lstStyle/>
          <a:p>
            <a:r>
              <a:rPr lang="en-US" sz="3600">
                <a:solidFill>
                  <a:schemeClr val="tx1">
                    <a:lumMod val="85000"/>
                    <a:lumOff val="15000"/>
                  </a:schemeClr>
                </a:solidFill>
                <a:latin typeface="+mj-lt"/>
              </a:rPr>
              <a:t>COVID-19 and its impact</a:t>
            </a:r>
          </a:p>
        </p:txBody>
      </p:sp>
      <p:cxnSp>
        <p:nvCxnSpPr>
          <p:cNvPr id="11" name="Straight Connector 10">
            <a:extLst>
              <a:ext uri="{FF2B5EF4-FFF2-40B4-BE49-F238E27FC236}">
                <a16:creationId xmlns:a16="http://schemas.microsoft.com/office/drawing/2014/main" id="{AA2EAA10-076F-46BD-8F0F-B9A2FB77A85C}"/>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0" y="5241983"/>
            <a:ext cx="12192000" cy="0"/>
          </a:xfrm>
          <a:prstGeom prst="line">
            <a:avLst/>
          </a:prstGeom>
          <a:ln w="41275">
            <a:solidFill>
              <a:schemeClr val="bg1">
                <a:alpha val="90000"/>
              </a:schemeClr>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D891E407-403B-4764-86C9-33A56D3BCAA3}"/>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0" y="6134852"/>
            <a:ext cx="12192000" cy="0"/>
          </a:xfrm>
          <a:prstGeom prst="line">
            <a:avLst/>
          </a:prstGeom>
          <a:ln w="41275">
            <a:solidFill>
              <a:schemeClr val="bg1">
                <a:alpha val="9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639127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1000"/>
                                  </p:stCondLst>
                                  <p:iterate>
                                    <p:tmPct val="10000"/>
                                  </p:iterate>
                                  <p:childTnLst>
                                    <p:set>
                                      <p:cBhvr>
                                        <p:cTn id="6" dur="1" fill="hold">
                                          <p:stCondLst>
                                            <p:cond delay="0"/>
                                          </p:stCondLst>
                                        </p:cTn>
                                        <p:tgtEl>
                                          <p:spTgt spid="2"/>
                                        </p:tgtEl>
                                        <p:attrNameLst>
                                          <p:attrName>style.visibility</p:attrName>
                                        </p:attrNameLst>
                                      </p:cBhvr>
                                      <p:to>
                                        <p:strVal val="visible"/>
                                      </p:to>
                                    </p:set>
                                    <p:animEffect transition="in" filter="fade">
                                      <p:cBhvr>
                                        <p:cTn id="7" dur="7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16AC3602-3348-4F31-9E43-076B03514EC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1690688"/>
          </a:xfrm>
          <a:prstGeom prst="rect">
            <a:avLst/>
          </a:prstGeom>
          <a:gradFill flip="none" rotWithShape="1">
            <a:gsLst>
              <a:gs pos="0">
                <a:schemeClr val="accent1"/>
              </a:gs>
              <a:gs pos="100000">
                <a:schemeClr val="accent2"/>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529ACFED-01E8-4C57-A7A0-7BC1D3B81993}"/>
              </a:ext>
            </a:extLst>
          </p:cNvPr>
          <p:cNvSpPr>
            <a:spLocks noGrp="1"/>
          </p:cNvSpPr>
          <p:nvPr>
            <p:ph type="title"/>
          </p:nvPr>
        </p:nvSpPr>
        <p:spPr>
          <a:xfrm>
            <a:off x="838201" y="300580"/>
            <a:ext cx="9829800" cy="1089529"/>
          </a:xfrm>
        </p:spPr>
        <p:txBody>
          <a:bodyPr>
            <a:normAutofit/>
          </a:bodyPr>
          <a:lstStyle/>
          <a:p>
            <a:r>
              <a:rPr lang="en-US" sz="3600">
                <a:solidFill>
                  <a:srgbClr val="FFFFFF"/>
                </a:solidFill>
              </a:rPr>
              <a:t>MOOC for Teachers</a:t>
            </a:r>
            <a:endParaRPr lang="en-CA" sz="3600">
              <a:solidFill>
                <a:srgbClr val="FFFFFF"/>
              </a:solidFill>
            </a:endParaRPr>
          </a:p>
        </p:txBody>
      </p:sp>
      <p:sp>
        <p:nvSpPr>
          <p:cNvPr id="13" name="Graphic 11">
            <a:extLst>
              <a:ext uri="{FF2B5EF4-FFF2-40B4-BE49-F238E27FC236}">
                <a16:creationId xmlns:a16="http://schemas.microsoft.com/office/drawing/2014/main" id="{394094B0-A6C9-44BE-9042-66EF0612F62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903882" y="591829"/>
            <a:ext cx="139039" cy="139039"/>
          </a:xfrm>
          <a:custGeom>
            <a:avLst/>
            <a:gdLst>
              <a:gd name="connsiteX0" fmla="*/ 129602 w 139039"/>
              <a:gd name="connsiteY0" fmla="*/ 60082 h 139039"/>
              <a:gd name="connsiteX1" fmla="*/ 78957 w 139039"/>
              <a:gd name="connsiteY1" fmla="*/ 60082 h 139039"/>
              <a:gd name="connsiteX2" fmla="*/ 78957 w 139039"/>
              <a:gd name="connsiteY2" fmla="*/ 9437 h 139039"/>
              <a:gd name="connsiteX3" fmla="*/ 69520 w 139039"/>
              <a:gd name="connsiteY3" fmla="*/ 0 h 139039"/>
              <a:gd name="connsiteX4" fmla="*/ 60082 w 139039"/>
              <a:gd name="connsiteY4" fmla="*/ 9437 h 139039"/>
              <a:gd name="connsiteX5" fmla="*/ 60082 w 139039"/>
              <a:gd name="connsiteY5" fmla="*/ 60082 h 139039"/>
              <a:gd name="connsiteX6" fmla="*/ 9437 w 139039"/>
              <a:gd name="connsiteY6" fmla="*/ 60082 h 139039"/>
              <a:gd name="connsiteX7" fmla="*/ 0 w 139039"/>
              <a:gd name="connsiteY7" fmla="*/ 69520 h 139039"/>
              <a:gd name="connsiteX8" fmla="*/ 9437 w 139039"/>
              <a:gd name="connsiteY8" fmla="*/ 78957 h 139039"/>
              <a:gd name="connsiteX9" fmla="*/ 60082 w 139039"/>
              <a:gd name="connsiteY9" fmla="*/ 78957 h 139039"/>
              <a:gd name="connsiteX10" fmla="*/ 60082 w 139039"/>
              <a:gd name="connsiteY10" fmla="*/ 129602 h 139039"/>
              <a:gd name="connsiteX11" fmla="*/ 69520 w 139039"/>
              <a:gd name="connsiteY11" fmla="*/ 139039 h 139039"/>
              <a:gd name="connsiteX12" fmla="*/ 78957 w 139039"/>
              <a:gd name="connsiteY12" fmla="*/ 129602 h 139039"/>
              <a:gd name="connsiteX13" fmla="*/ 78957 w 139039"/>
              <a:gd name="connsiteY13" fmla="*/ 78957 h 139039"/>
              <a:gd name="connsiteX14" fmla="*/ 129602 w 139039"/>
              <a:gd name="connsiteY14" fmla="*/ 78957 h 139039"/>
              <a:gd name="connsiteX15" fmla="*/ 139039 w 139039"/>
              <a:gd name="connsiteY15" fmla="*/ 69520 h 139039"/>
              <a:gd name="connsiteX16" fmla="*/ 129602 w 139039"/>
              <a:gd name="connsiteY16" fmla="*/ 60082 h 1390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39039" h="139039">
                <a:moveTo>
                  <a:pt x="129602" y="60082"/>
                </a:moveTo>
                <a:lnTo>
                  <a:pt x="78957" y="60082"/>
                </a:lnTo>
                <a:lnTo>
                  <a:pt x="78957" y="9437"/>
                </a:lnTo>
                <a:cubicBezTo>
                  <a:pt x="78957" y="4225"/>
                  <a:pt x="74731" y="0"/>
                  <a:pt x="69520" y="0"/>
                </a:cubicBezTo>
                <a:cubicBezTo>
                  <a:pt x="64308" y="0"/>
                  <a:pt x="60082" y="4225"/>
                  <a:pt x="60082" y="9437"/>
                </a:cubicBezTo>
                <a:lnTo>
                  <a:pt x="60082" y="60082"/>
                </a:lnTo>
                <a:lnTo>
                  <a:pt x="9437" y="60082"/>
                </a:lnTo>
                <a:cubicBezTo>
                  <a:pt x="4225" y="60082"/>
                  <a:pt x="0" y="64308"/>
                  <a:pt x="0" y="69520"/>
                </a:cubicBezTo>
                <a:cubicBezTo>
                  <a:pt x="0" y="74731"/>
                  <a:pt x="4225" y="78957"/>
                  <a:pt x="9437" y="78957"/>
                </a:cubicBezTo>
                <a:lnTo>
                  <a:pt x="60082" y="78957"/>
                </a:lnTo>
                <a:lnTo>
                  <a:pt x="60082" y="129602"/>
                </a:lnTo>
                <a:cubicBezTo>
                  <a:pt x="60082" y="134814"/>
                  <a:pt x="64308" y="139039"/>
                  <a:pt x="69520" y="139039"/>
                </a:cubicBezTo>
                <a:cubicBezTo>
                  <a:pt x="74731" y="139039"/>
                  <a:pt x="78957" y="134814"/>
                  <a:pt x="78957" y="129602"/>
                </a:cubicBezTo>
                <a:lnTo>
                  <a:pt x="78957" y="78957"/>
                </a:lnTo>
                <a:lnTo>
                  <a:pt x="129602" y="78957"/>
                </a:lnTo>
                <a:cubicBezTo>
                  <a:pt x="134814" y="78957"/>
                  <a:pt x="139039" y="74731"/>
                  <a:pt x="139039" y="69520"/>
                </a:cubicBezTo>
                <a:cubicBezTo>
                  <a:pt x="139039" y="64308"/>
                  <a:pt x="134814" y="60082"/>
                  <a:pt x="129602" y="60082"/>
                </a:cubicBezTo>
                <a:close/>
              </a:path>
            </a:pathLst>
          </a:custGeom>
          <a:solidFill>
            <a:srgbClr val="FFFFFF"/>
          </a:solidFill>
          <a:ln w="603" cap="flat">
            <a:noFill/>
            <a:prstDash val="solid"/>
            <a:miter/>
          </a:ln>
        </p:spPr>
        <p:txBody>
          <a:bodyPr rtlCol="0" anchor="ctr"/>
          <a:lstStyle/>
          <a:p>
            <a:endParaRPr lang="en-US"/>
          </a:p>
        </p:txBody>
      </p:sp>
      <p:sp>
        <p:nvSpPr>
          <p:cNvPr id="15" name="Graphic 10">
            <a:extLst>
              <a:ext uri="{FF2B5EF4-FFF2-40B4-BE49-F238E27FC236}">
                <a16:creationId xmlns:a16="http://schemas.microsoft.com/office/drawing/2014/main" id="{64C2CA96-0B16-4AA7-B340-33044D23859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262662" y="821124"/>
            <a:ext cx="91138" cy="91138"/>
          </a:xfrm>
          <a:custGeom>
            <a:avLst/>
            <a:gdLst>
              <a:gd name="connsiteX0" fmla="*/ 91138 w 91138"/>
              <a:gd name="connsiteY0" fmla="*/ 45569 h 91138"/>
              <a:gd name="connsiteX1" fmla="*/ 45569 w 91138"/>
              <a:gd name="connsiteY1" fmla="*/ 91138 h 91138"/>
              <a:gd name="connsiteX2" fmla="*/ 0 w 91138"/>
              <a:gd name="connsiteY2" fmla="*/ 45569 h 91138"/>
              <a:gd name="connsiteX3" fmla="*/ 45569 w 91138"/>
              <a:gd name="connsiteY3" fmla="*/ 0 h 91138"/>
              <a:gd name="connsiteX4" fmla="*/ 91138 w 91138"/>
              <a:gd name="connsiteY4" fmla="*/ 45569 h 911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138" h="91138">
                <a:moveTo>
                  <a:pt x="91138" y="45569"/>
                </a:moveTo>
                <a:cubicBezTo>
                  <a:pt x="91138" y="70736"/>
                  <a:pt x="70736" y="91138"/>
                  <a:pt x="45569" y="91138"/>
                </a:cubicBezTo>
                <a:cubicBezTo>
                  <a:pt x="20402" y="91138"/>
                  <a:pt x="0" y="70736"/>
                  <a:pt x="0" y="45569"/>
                </a:cubicBezTo>
                <a:cubicBezTo>
                  <a:pt x="0" y="20402"/>
                  <a:pt x="20402" y="0"/>
                  <a:pt x="45569" y="0"/>
                </a:cubicBezTo>
                <a:cubicBezTo>
                  <a:pt x="70736" y="0"/>
                  <a:pt x="91138" y="20402"/>
                  <a:pt x="91138" y="45569"/>
                </a:cubicBezTo>
                <a:close/>
              </a:path>
            </a:pathLst>
          </a:custGeom>
          <a:solidFill>
            <a:srgbClr val="FFFFFF"/>
          </a:solidFill>
          <a:ln w="422" cap="flat">
            <a:noFill/>
            <a:prstDash val="solid"/>
            <a:miter/>
          </a:ln>
        </p:spPr>
        <p:txBody>
          <a:bodyPr rtlCol="0" anchor="ctr"/>
          <a:lstStyle/>
          <a:p>
            <a:endParaRPr lang="en-US"/>
          </a:p>
        </p:txBody>
      </p:sp>
      <p:sp>
        <p:nvSpPr>
          <p:cNvPr id="17" name="Graphic 12">
            <a:extLst>
              <a:ext uri="{FF2B5EF4-FFF2-40B4-BE49-F238E27FC236}">
                <a16:creationId xmlns:a16="http://schemas.microsoft.com/office/drawing/2014/main" id="{1D50D7A8-F1D5-4306-8A9B-DD7A73EB8BC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888342" y="1336268"/>
            <a:ext cx="127714" cy="127714"/>
          </a:xfrm>
          <a:custGeom>
            <a:avLst/>
            <a:gdLst>
              <a:gd name="connsiteX0" fmla="*/ 63857 w 127714"/>
              <a:gd name="connsiteY0" fmla="*/ 18874 h 127714"/>
              <a:gd name="connsiteX1" fmla="*/ 108840 w 127714"/>
              <a:gd name="connsiteY1" fmla="*/ 63857 h 127714"/>
              <a:gd name="connsiteX2" fmla="*/ 63857 w 127714"/>
              <a:gd name="connsiteY2" fmla="*/ 108840 h 127714"/>
              <a:gd name="connsiteX3" fmla="*/ 18874 w 127714"/>
              <a:gd name="connsiteY3" fmla="*/ 63857 h 127714"/>
              <a:gd name="connsiteX4" fmla="*/ 63857 w 127714"/>
              <a:gd name="connsiteY4" fmla="*/ 18874 h 127714"/>
              <a:gd name="connsiteX5" fmla="*/ 63857 w 127714"/>
              <a:gd name="connsiteY5" fmla="*/ 0 h 127714"/>
              <a:gd name="connsiteX6" fmla="*/ 0 w 127714"/>
              <a:gd name="connsiteY6" fmla="*/ 63857 h 127714"/>
              <a:gd name="connsiteX7" fmla="*/ 63857 w 127714"/>
              <a:gd name="connsiteY7" fmla="*/ 127714 h 127714"/>
              <a:gd name="connsiteX8" fmla="*/ 127714 w 127714"/>
              <a:gd name="connsiteY8" fmla="*/ 63857 h 127714"/>
              <a:gd name="connsiteX9" fmla="*/ 63857 w 127714"/>
              <a:gd name="connsiteY9" fmla="*/ 0 h 1277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7714" h="127714">
                <a:moveTo>
                  <a:pt x="63857" y="18874"/>
                </a:moveTo>
                <a:cubicBezTo>
                  <a:pt x="88700" y="18874"/>
                  <a:pt x="108840" y="39014"/>
                  <a:pt x="108840" y="63857"/>
                </a:cubicBezTo>
                <a:cubicBezTo>
                  <a:pt x="108840" y="88700"/>
                  <a:pt x="88700" y="108840"/>
                  <a:pt x="63857" y="108840"/>
                </a:cubicBezTo>
                <a:cubicBezTo>
                  <a:pt x="39014" y="108840"/>
                  <a:pt x="18874" y="88700"/>
                  <a:pt x="18874" y="63857"/>
                </a:cubicBezTo>
                <a:cubicBezTo>
                  <a:pt x="18898" y="39024"/>
                  <a:pt x="39024" y="18898"/>
                  <a:pt x="63857" y="18874"/>
                </a:cubicBezTo>
                <a:moveTo>
                  <a:pt x="63857" y="0"/>
                </a:moveTo>
                <a:cubicBezTo>
                  <a:pt x="28590" y="0"/>
                  <a:pt x="0" y="28590"/>
                  <a:pt x="0" y="63857"/>
                </a:cubicBezTo>
                <a:cubicBezTo>
                  <a:pt x="0" y="99124"/>
                  <a:pt x="28590" y="127714"/>
                  <a:pt x="63857" y="127714"/>
                </a:cubicBezTo>
                <a:cubicBezTo>
                  <a:pt x="99124" y="127714"/>
                  <a:pt x="127714" y="99124"/>
                  <a:pt x="127714" y="63857"/>
                </a:cubicBezTo>
                <a:cubicBezTo>
                  <a:pt x="127714" y="28590"/>
                  <a:pt x="99124" y="0"/>
                  <a:pt x="63857" y="0"/>
                </a:cubicBezTo>
                <a:close/>
              </a:path>
            </a:pathLst>
          </a:custGeom>
          <a:solidFill>
            <a:srgbClr val="FFFFFF"/>
          </a:solidFill>
          <a:ln w="610" cap="flat">
            <a:noFill/>
            <a:prstDash val="solid"/>
            <a:miter/>
          </a:ln>
        </p:spPr>
        <p:txBody>
          <a:bodyPr rtlCol="0" anchor="ctr"/>
          <a:lstStyle/>
          <a:p>
            <a:endParaRPr lang="en-US"/>
          </a:p>
        </p:txBody>
      </p:sp>
      <p:grpSp>
        <p:nvGrpSpPr>
          <p:cNvPr id="4" name="Group 3">
            <a:extLst>
              <a:ext uri="{FF2B5EF4-FFF2-40B4-BE49-F238E27FC236}">
                <a16:creationId xmlns:a16="http://schemas.microsoft.com/office/drawing/2014/main" id="{3F9BA191-A82C-49D5-95D4-5803A2C6F767}"/>
              </a:ext>
            </a:extLst>
          </p:cNvPr>
          <p:cNvGrpSpPr/>
          <p:nvPr/>
        </p:nvGrpSpPr>
        <p:grpSpPr>
          <a:xfrm>
            <a:off x="946630" y="2211233"/>
            <a:ext cx="10298739" cy="3965730"/>
            <a:chOff x="318681" y="1358630"/>
            <a:chExt cx="6278094" cy="2417502"/>
          </a:xfrm>
        </p:grpSpPr>
        <p:pic>
          <p:nvPicPr>
            <p:cNvPr id="5" name="Picture 2">
              <a:extLst>
                <a:ext uri="{FF2B5EF4-FFF2-40B4-BE49-F238E27FC236}">
                  <a16:creationId xmlns:a16="http://schemas.microsoft.com/office/drawing/2014/main" id="{1DCB4411-173F-4327-BDD4-8952FB26E69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18681" y="1358630"/>
              <a:ext cx="6278094" cy="2417502"/>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a:extLst>
                <a:ext uri="{FF2B5EF4-FFF2-40B4-BE49-F238E27FC236}">
                  <a16:creationId xmlns:a16="http://schemas.microsoft.com/office/drawing/2014/main" id="{957D9D6F-925D-4899-A589-2B4CA7A5F7F6}"/>
                </a:ext>
              </a:extLst>
            </p:cNvPr>
            <p:cNvSpPr txBox="1"/>
            <p:nvPr/>
          </p:nvSpPr>
          <p:spPr>
            <a:xfrm>
              <a:off x="2553300" y="3406800"/>
              <a:ext cx="4043475" cy="369332"/>
            </a:xfrm>
            <a:prstGeom prst="rect">
              <a:avLst/>
            </a:prstGeom>
            <a:noFill/>
          </p:spPr>
          <p:txBody>
            <a:bodyPr wrap="square">
              <a:normAutofit/>
            </a:bodyPr>
            <a:lstStyle/>
            <a:p>
              <a:pPr>
                <a:lnSpc>
                  <a:spcPct val="90000"/>
                </a:lnSpc>
                <a:spcAft>
                  <a:spcPts val="600"/>
                </a:spcAft>
              </a:pPr>
              <a:r>
                <a:rPr lang="en-CA" sz="2800">
                  <a:hlinkClick r:id="rId3"/>
                </a:rPr>
                <a:t>https://www.mooc4dev.org/Teaching4C2</a:t>
              </a:r>
              <a:r>
                <a:rPr lang="en-CA" sz="2800"/>
                <a:t> </a:t>
              </a:r>
            </a:p>
          </p:txBody>
        </p:sp>
      </p:grpSp>
    </p:spTree>
    <p:extLst>
      <p:ext uri="{BB962C8B-B14F-4D97-AF65-F5344CB8AC3E}">
        <p14:creationId xmlns:p14="http://schemas.microsoft.com/office/powerpoint/2010/main" val="137205000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281BC32-FF58-4898-A6B5-7B3D059BCEB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0D614406-135F-4875-9C87-53822CB19AB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12191999" cy="2139694"/>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14" name="Rectangle 13">
            <a:extLst>
              <a:ext uri="{FF2B5EF4-FFF2-40B4-BE49-F238E27FC236}">
                <a16:creationId xmlns:a16="http://schemas.microsoft.com/office/drawing/2014/main" id="{A47020BD-3785-4628-8C5E-A4011B43EF8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139694"/>
            <a:ext cx="12192000" cy="146304"/>
          </a:xfrm>
          <a:prstGeom prst="rect">
            <a:avLst/>
          </a:prstGeom>
          <a:solidFill>
            <a:schemeClr val="tx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4" name="Picture 3">
            <a:extLst>
              <a:ext uri="{FF2B5EF4-FFF2-40B4-BE49-F238E27FC236}">
                <a16:creationId xmlns:a16="http://schemas.microsoft.com/office/drawing/2014/main" id="{DC6A3B6E-EF86-7B7F-5737-20C7F9C7122B}"/>
              </a:ext>
            </a:extLst>
          </p:cNvPr>
          <p:cNvPicPr>
            <a:picLocks noChangeAspect="1"/>
          </p:cNvPicPr>
          <p:nvPr/>
        </p:nvPicPr>
        <p:blipFill>
          <a:blip r:embed="rId2"/>
          <a:stretch>
            <a:fillRect/>
          </a:stretch>
        </p:blipFill>
        <p:spPr>
          <a:xfrm>
            <a:off x="958851" y="2965450"/>
            <a:ext cx="2800350" cy="1855003"/>
          </a:xfrm>
          <a:prstGeom prst="rect">
            <a:avLst/>
          </a:prstGeom>
        </p:spPr>
      </p:pic>
      <p:pic>
        <p:nvPicPr>
          <p:cNvPr id="5" name="Picture 4">
            <a:extLst>
              <a:ext uri="{FF2B5EF4-FFF2-40B4-BE49-F238E27FC236}">
                <a16:creationId xmlns:a16="http://schemas.microsoft.com/office/drawing/2014/main" id="{61A6C1F1-E259-CF82-EE07-D09FF8A19D7C}"/>
              </a:ext>
            </a:extLst>
          </p:cNvPr>
          <p:cNvPicPr>
            <a:picLocks noChangeAspect="1"/>
          </p:cNvPicPr>
          <p:nvPr/>
        </p:nvPicPr>
        <p:blipFill>
          <a:blip r:embed="rId3"/>
          <a:stretch>
            <a:fillRect/>
          </a:stretch>
        </p:blipFill>
        <p:spPr>
          <a:xfrm>
            <a:off x="7985474" y="2965450"/>
            <a:ext cx="3757933" cy="1855002"/>
          </a:xfrm>
          <a:prstGeom prst="rect">
            <a:avLst/>
          </a:prstGeom>
        </p:spPr>
      </p:pic>
      <p:sp>
        <p:nvSpPr>
          <p:cNvPr id="2" name="Title 1">
            <a:extLst>
              <a:ext uri="{FF2B5EF4-FFF2-40B4-BE49-F238E27FC236}">
                <a16:creationId xmlns:a16="http://schemas.microsoft.com/office/drawing/2014/main" id="{141F7091-3FFF-A1AC-786F-F7A120A16F6A}"/>
              </a:ext>
            </a:extLst>
          </p:cNvPr>
          <p:cNvSpPr>
            <a:spLocks noGrp="1"/>
          </p:cNvSpPr>
          <p:nvPr>
            <p:ph type="title"/>
          </p:nvPr>
        </p:nvSpPr>
        <p:spPr>
          <a:xfrm>
            <a:off x="960120" y="434101"/>
            <a:ext cx="10279971" cy="1362042"/>
          </a:xfrm>
        </p:spPr>
        <p:txBody>
          <a:bodyPr anchor="b">
            <a:normAutofit/>
          </a:bodyPr>
          <a:lstStyle/>
          <a:p>
            <a:r>
              <a:rPr lang="en-CA" sz="4800">
                <a:solidFill>
                  <a:schemeClr val="bg1"/>
                </a:solidFill>
              </a:rPr>
              <a:t>ICT in Education</a:t>
            </a:r>
          </a:p>
        </p:txBody>
      </p:sp>
      <p:sp>
        <p:nvSpPr>
          <p:cNvPr id="8" name="TextBox 7">
            <a:extLst>
              <a:ext uri="{FF2B5EF4-FFF2-40B4-BE49-F238E27FC236}">
                <a16:creationId xmlns:a16="http://schemas.microsoft.com/office/drawing/2014/main" id="{F1221264-F02E-78B4-E001-9C27454D5926}"/>
              </a:ext>
            </a:extLst>
          </p:cNvPr>
          <p:cNvSpPr txBox="1"/>
          <p:nvPr/>
        </p:nvSpPr>
        <p:spPr>
          <a:xfrm>
            <a:off x="1278698" y="4945906"/>
            <a:ext cx="2203937" cy="369332"/>
          </a:xfrm>
          <a:prstGeom prst="rect">
            <a:avLst/>
          </a:prstGeom>
          <a:noFill/>
        </p:spPr>
        <p:txBody>
          <a:bodyPr wrap="none" rtlCol="0">
            <a:spAutoFit/>
          </a:bodyPr>
          <a:lstStyle/>
          <a:p>
            <a:r>
              <a:rPr lang="en-US" b="1" dirty="0"/>
              <a:t>Antigua and Barbuda</a:t>
            </a:r>
            <a:endParaRPr lang="en-CA" b="1" dirty="0"/>
          </a:p>
        </p:txBody>
      </p:sp>
      <p:sp>
        <p:nvSpPr>
          <p:cNvPr id="9" name="TextBox 8">
            <a:extLst>
              <a:ext uri="{FF2B5EF4-FFF2-40B4-BE49-F238E27FC236}">
                <a16:creationId xmlns:a16="http://schemas.microsoft.com/office/drawing/2014/main" id="{CE83C26B-86CB-4C94-E302-C7D33ED9A5A3}"/>
              </a:ext>
            </a:extLst>
          </p:cNvPr>
          <p:cNvSpPr txBox="1"/>
          <p:nvPr/>
        </p:nvSpPr>
        <p:spPr>
          <a:xfrm>
            <a:off x="9516666" y="4937211"/>
            <a:ext cx="1205266" cy="369332"/>
          </a:xfrm>
          <a:prstGeom prst="rect">
            <a:avLst/>
          </a:prstGeom>
          <a:noFill/>
        </p:spPr>
        <p:txBody>
          <a:bodyPr wrap="none" rtlCol="0">
            <a:spAutoFit/>
          </a:bodyPr>
          <a:lstStyle/>
          <a:p>
            <a:r>
              <a:rPr lang="en-US" b="1" dirty="0"/>
              <a:t>Saint Lucia</a:t>
            </a:r>
            <a:endParaRPr lang="en-CA" b="1" dirty="0"/>
          </a:p>
        </p:txBody>
      </p:sp>
      <p:pic>
        <p:nvPicPr>
          <p:cNvPr id="3" name="Picture 2">
            <a:extLst>
              <a:ext uri="{FF2B5EF4-FFF2-40B4-BE49-F238E27FC236}">
                <a16:creationId xmlns:a16="http://schemas.microsoft.com/office/drawing/2014/main" id="{F01AD7BB-4BC2-81E0-CFA9-9D64949E1951}"/>
              </a:ext>
            </a:extLst>
          </p:cNvPr>
          <p:cNvPicPr>
            <a:picLocks noChangeAspect="1"/>
          </p:cNvPicPr>
          <p:nvPr/>
        </p:nvPicPr>
        <p:blipFill>
          <a:blip r:embed="rId4"/>
          <a:stretch>
            <a:fillRect/>
          </a:stretch>
        </p:blipFill>
        <p:spPr>
          <a:xfrm>
            <a:off x="4484240" y="2965449"/>
            <a:ext cx="2776195" cy="1855003"/>
          </a:xfrm>
          <a:prstGeom prst="rect">
            <a:avLst/>
          </a:prstGeom>
        </p:spPr>
      </p:pic>
      <p:sp>
        <p:nvSpPr>
          <p:cNvPr id="6" name="TextBox 5">
            <a:extLst>
              <a:ext uri="{FF2B5EF4-FFF2-40B4-BE49-F238E27FC236}">
                <a16:creationId xmlns:a16="http://schemas.microsoft.com/office/drawing/2014/main" id="{7AEE05A9-F2E3-369B-7DB2-DA4B199549AE}"/>
              </a:ext>
            </a:extLst>
          </p:cNvPr>
          <p:cNvSpPr txBox="1"/>
          <p:nvPr/>
        </p:nvSpPr>
        <p:spPr>
          <a:xfrm>
            <a:off x="5506083" y="4945906"/>
            <a:ext cx="744627" cy="369332"/>
          </a:xfrm>
          <a:prstGeom prst="rect">
            <a:avLst/>
          </a:prstGeom>
          <a:noFill/>
        </p:spPr>
        <p:txBody>
          <a:bodyPr wrap="none" rtlCol="0">
            <a:spAutoFit/>
          </a:bodyPr>
          <a:lstStyle/>
          <a:p>
            <a:r>
              <a:rPr lang="en-US" b="1" dirty="0"/>
              <a:t>Belize</a:t>
            </a:r>
            <a:endParaRPr lang="en-CA" b="1" dirty="0"/>
          </a:p>
        </p:txBody>
      </p:sp>
    </p:spTree>
    <p:extLst>
      <p:ext uri="{BB962C8B-B14F-4D97-AF65-F5344CB8AC3E}">
        <p14:creationId xmlns:p14="http://schemas.microsoft.com/office/powerpoint/2010/main" val="92090197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cxnSp>
        <p:nvCxnSpPr>
          <p:cNvPr id="15" name="Straight Connector 11">
            <a:extLst>
              <a:ext uri="{FF2B5EF4-FFF2-40B4-BE49-F238E27FC236}">
                <a16:creationId xmlns:a16="http://schemas.microsoft.com/office/drawing/2014/main" id="{D2E961F1-4A28-4A5F-BBD4-6E400E5E6C75}"/>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bwMode="white">
          <a:xfrm>
            <a:off x="0" y="272357"/>
            <a:ext cx="12188824" cy="0"/>
          </a:xfrm>
          <a:prstGeom prst="line">
            <a:avLst/>
          </a:prstGeom>
          <a:ln w="508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14" name="Rectangle 13">
            <a:extLst>
              <a:ext uri="{FF2B5EF4-FFF2-40B4-BE49-F238E27FC236}">
                <a16:creationId xmlns:a16="http://schemas.microsoft.com/office/drawing/2014/main" id="{7F57BEA8-497D-4AA8-8A18-BDCD696B25F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368596"/>
            <a:ext cx="12192000" cy="1735555"/>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2000A5E6-9A9E-AAED-4F9A-117F57F37EE9}"/>
              </a:ext>
            </a:extLst>
          </p:cNvPr>
          <p:cNvSpPr>
            <a:spLocks noGrp="1"/>
          </p:cNvSpPr>
          <p:nvPr>
            <p:ph type="title"/>
          </p:nvPr>
        </p:nvSpPr>
        <p:spPr>
          <a:xfrm>
            <a:off x="526073" y="489439"/>
            <a:ext cx="11139854" cy="930447"/>
          </a:xfrm>
        </p:spPr>
        <p:txBody>
          <a:bodyPr vert="horz" lIns="91440" tIns="45720" rIns="91440" bIns="45720" rtlCol="0" anchor="b">
            <a:normAutofit/>
          </a:bodyPr>
          <a:lstStyle/>
          <a:p>
            <a:r>
              <a:rPr lang="en-US" sz="5400" kern="1200">
                <a:solidFill>
                  <a:schemeClr val="bg1"/>
                </a:solidFill>
                <a:latin typeface="+mj-lt"/>
                <a:ea typeface="+mj-ea"/>
                <a:cs typeface="+mj-cs"/>
              </a:rPr>
              <a:t>C-DELTA</a:t>
            </a:r>
          </a:p>
        </p:txBody>
      </p:sp>
      <p:cxnSp>
        <p:nvCxnSpPr>
          <p:cNvPr id="16" name="Straight Connector 15">
            <a:extLst>
              <a:ext uri="{FF2B5EF4-FFF2-40B4-BE49-F238E27FC236}">
                <a16:creationId xmlns:a16="http://schemas.microsoft.com/office/drawing/2014/main" id="{A82415D3-DDE5-4D63-8CB3-23A5EC581B27}"/>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724400" y="1479733"/>
            <a:ext cx="2743200" cy="0"/>
          </a:xfrm>
          <a:prstGeom prst="line">
            <a:avLst/>
          </a:prstGeom>
          <a:ln w="19050">
            <a:solidFill>
              <a:schemeClr val="bg1">
                <a:alpha val="75000"/>
              </a:schemeClr>
            </a:solidFill>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AD7193FB-6AE6-4B3B-8F89-56B55DD63B4D}"/>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bwMode="white">
          <a:xfrm>
            <a:off x="0" y="2201402"/>
            <a:ext cx="12188824" cy="0"/>
          </a:xfrm>
          <a:prstGeom prst="line">
            <a:avLst/>
          </a:prstGeom>
          <a:ln w="508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pic>
        <p:nvPicPr>
          <p:cNvPr id="7" name="Content Placeholder 6">
            <a:extLst>
              <a:ext uri="{FF2B5EF4-FFF2-40B4-BE49-F238E27FC236}">
                <a16:creationId xmlns:a16="http://schemas.microsoft.com/office/drawing/2014/main" id="{A92CD532-073A-8488-67AE-F6ED2CCC75DE}"/>
              </a:ext>
            </a:extLst>
          </p:cNvPr>
          <p:cNvPicPr>
            <a:picLocks noGrp="1" noChangeAspect="1"/>
          </p:cNvPicPr>
          <p:nvPr>
            <p:ph idx="1"/>
          </p:nvPr>
        </p:nvPicPr>
        <p:blipFill>
          <a:blip r:embed="rId3"/>
          <a:stretch>
            <a:fillRect/>
          </a:stretch>
        </p:blipFill>
        <p:spPr>
          <a:xfrm>
            <a:off x="1499721" y="2427541"/>
            <a:ext cx="9137458" cy="3997637"/>
          </a:xfrm>
          <a:prstGeom prst="rect">
            <a:avLst/>
          </a:prstGeom>
        </p:spPr>
      </p:pic>
    </p:spTree>
    <p:extLst>
      <p:ext uri="{BB962C8B-B14F-4D97-AF65-F5344CB8AC3E}">
        <p14:creationId xmlns:p14="http://schemas.microsoft.com/office/powerpoint/2010/main" val="99948403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5" name="Picture 4" descr="A picture containing text, electronics, computer">
            <a:extLst>
              <a:ext uri="{FF2B5EF4-FFF2-40B4-BE49-F238E27FC236}">
                <a16:creationId xmlns:a16="http://schemas.microsoft.com/office/drawing/2014/main" id="{3F20380E-A8AE-2920-195F-00626D8359C3}"/>
              </a:ext>
            </a:extLst>
          </p:cNvPr>
          <p:cNvPicPr>
            <a:picLocks noChangeAspect="1"/>
          </p:cNvPicPr>
          <p:nvPr/>
        </p:nvPicPr>
        <p:blipFill rotWithShape="1">
          <a:blip r:embed="rId3">
            <a:extLst>
              <a:ext uri="{28A0092B-C50C-407E-A947-70E740481C1C}">
                <a14:useLocalDpi xmlns:a14="http://schemas.microsoft.com/office/drawing/2010/main" val="0"/>
              </a:ext>
            </a:extLst>
          </a:blip>
          <a:srcRect l="1301" t="10679" r="7790"/>
          <a:stretch/>
        </p:blipFill>
        <p:spPr>
          <a:xfrm>
            <a:off x="20" y="10"/>
            <a:ext cx="12191980" cy="6857990"/>
          </a:xfrm>
          <a:prstGeom prst="rect">
            <a:avLst/>
          </a:prstGeom>
        </p:spPr>
      </p:pic>
      <p:sp>
        <p:nvSpPr>
          <p:cNvPr id="10" name="Rectangle 9">
            <a:extLst>
              <a:ext uri="{FF2B5EF4-FFF2-40B4-BE49-F238E27FC236}">
                <a16:creationId xmlns:a16="http://schemas.microsoft.com/office/drawing/2014/main" id="{86C7B4A1-154A-4DF0-AC46-F88D75A2E0F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336884" y="321176"/>
            <a:ext cx="7197772" cy="5896743"/>
          </a:xfrm>
          <a:prstGeom prst="rect">
            <a:avLst/>
          </a:prstGeom>
          <a:solidFill>
            <a:schemeClr val="bg1">
              <a:alpha val="90000"/>
            </a:schemeClr>
          </a:solidFill>
          <a:ln w="127000" cap="sq" cmpd="thinThick">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79BA1217-06E4-7DAF-4E78-EC6BA9728899}"/>
              </a:ext>
            </a:extLst>
          </p:cNvPr>
          <p:cNvSpPr>
            <a:spLocks noGrp="1"/>
          </p:cNvSpPr>
          <p:nvPr>
            <p:ph type="title"/>
          </p:nvPr>
        </p:nvSpPr>
        <p:spPr>
          <a:xfrm>
            <a:off x="594804" y="640263"/>
            <a:ext cx="6619811" cy="1344975"/>
          </a:xfrm>
        </p:spPr>
        <p:txBody>
          <a:bodyPr>
            <a:normAutofit/>
          </a:bodyPr>
          <a:lstStyle/>
          <a:p>
            <a:r>
              <a:rPr lang="en-US" dirty="0"/>
              <a:t>Key Trends</a:t>
            </a:r>
            <a:endParaRPr lang="en-CA" dirty="0"/>
          </a:p>
        </p:txBody>
      </p:sp>
      <p:sp>
        <p:nvSpPr>
          <p:cNvPr id="3" name="Content Placeholder 2">
            <a:extLst>
              <a:ext uri="{FF2B5EF4-FFF2-40B4-BE49-F238E27FC236}">
                <a16:creationId xmlns:a16="http://schemas.microsoft.com/office/drawing/2014/main" id="{BDA7C0B8-C353-1E4D-44F3-5AA79B5E7A98}"/>
              </a:ext>
            </a:extLst>
          </p:cNvPr>
          <p:cNvSpPr>
            <a:spLocks noGrp="1"/>
          </p:cNvSpPr>
          <p:nvPr>
            <p:ph idx="1"/>
          </p:nvPr>
        </p:nvSpPr>
        <p:spPr>
          <a:xfrm>
            <a:off x="594109" y="2121763"/>
            <a:ext cx="6620505" cy="3773010"/>
          </a:xfrm>
        </p:spPr>
        <p:txBody>
          <a:bodyPr>
            <a:normAutofit/>
          </a:bodyPr>
          <a:lstStyle/>
          <a:p>
            <a:r>
              <a:rPr lang="en-US" sz="2400" dirty="0"/>
              <a:t>High Internet and mobile penetration creating new opportunities for online/blended learning</a:t>
            </a:r>
          </a:p>
          <a:p>
            <a:r>
              <a:rPr lang="en-US" sz="2400" dirty="0"/>
              <a:t>Increased use and acceptance of online learning during Covid-19</a:t>
            </a:r>
          </a:p>
          <a:p>
            <a:r>
              <a:rPr lang="en-US" sz="2400" dirty="0"/>
              <a:t>Availability of open and free courses for teacher training on digital fluency (e.g., C-DELTA)</a:t>
            </a:r>
          </a:p>
          <a:p>
            <a:r>
              <a:rPr lang="en-US" sz="2400" dirty="0"/>
              <a:t>Need for skilling and re-skilling the youths</a:t>
            </a:r>
          </a:p>
          <a:p>
            <a:r>
              <a:rPr lang="en-US" sz="2400" dirty="0"/>
              <a:t>Policy development for ICT in education needed to build resilience of education systems </a:t>
            </a:r>
          </a:p>
          <a:p>
            <a:endParaRPr lang="en-US" sz="2400" dirty="0"/>
          </a:p>
          <a:p>
            <a:endParaRPr lang="en-CA" sz="2400" dirty="0"/>
          </a:p>
        </p:txBody>
      </p:sp>
    </p:spTree>
    <p:extLst>
      <p:ext uri="{BB962C8B-B14F-4D97-AF65-F5344CB8AC3E}">
        <p14:creationId xmlns:p14="http://schemas.microsoft.com/office/powerpoint/2010/main" val="95496698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9F701746-0657-4467-BBD3-24051A715C2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rgbClr val="FFFFFF"/>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Content Placeholder 4">
            <a:extLst>
              <a:ext uri="{FF2B5EF4-FFF2-40B4-BE49-F238E27FC236}">
                <a16:creationId xmlns:a16="http://schemas.microsoft.com/office/drawing/2014/main" id="{8322C13A-1FB0-5AE9-FF1A-52CFD8CFE3B8}"/>
              </a:ext>
            </a:extLst>
          </p:cNvPr>
          <p:cNvPicPr>
            <a:picLocks noChangeAspect="1"/>
          </p:cNvPicPr>
          <p:nvPr/>
        </p:nvPicPr>
        <p:blipFill rotWithShape="1">
          <a:blip r:embed="rId3"/>
          <a:srcRect l="3515" r="4952"/>
          <a:stretch/>
        </p:blipFill>
        <p:spPr>
          <a:xfrm>
            <a:off x="4559968" y="10"/>
            <a:ext cx="7632032" cy="6857990"/>
          </a:xfrm>
          <a:prstGeom prst="rect">
            <a:avLst/>
          </a:prstGeom>
        </p:spPr>
      </p:pic>
      <p:sp useBgFill="1">
        <p:nvSpPr>
          <p:cNvPr id="14" name="Freeform: Shape 13">
            <a:extLst>
              <a:ext uri="{FF2B5EF4-FFF2-40B4-BE49-F238E27FC236}">
                <a16:creationId xmlns:a16="http://schemas.microsoft.com/office/drawing/2014/main" id="{117BEB00-3E3D-4F08-AF56-DB0D22FB5F6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rot="10800000">
            <a:off x="1" y="0"/>
            <a:ext cx="4802188" cy="6858000"/>
          </a:xfrm>
          <a:custGeom>
            <a:avLst/>
            <a:gdLst>
              <a:gd name="connsiteX0" fmla="*/ 0 w 4802188"/>
              <a:gd name="connsiteY0" fmla="*/ 0 h 6858000"/>
              <a:gd name="connsiteX1" fmla="*/ 4802188 w 4802188"/>
              <a:gd name="connsiteY1" fmla="*/ 0 h 6858000"/>
              <a:gd name="connsiteX2" fmla="*/ 4802188 w 4802188"/>
              <a:gd name="connsiteY2" fmla="*/ 6858000 h 6858000"/>
              <a:gd name="connsiteX3" fmla="*/ 0 w 4802188"/>
              <a:gd name="connsiteY3" fmla="*/ 6858000 h 6858000"/>
              <a:gd name="connsiteX4" fmla="*/ 4763 w 4802188"/>
              <a:gd name="connsiteY4" fmla="*/ 6791325 h 6858000"/>
              <a:gd name="connsiteX5" fmla="*/ 12700 w 4802188"/>
              <a:gd name="connsiteY5" fmla="*/ 6735762 h 6858000"/>
              <a:gd name="connsiteX6" fmla="*/ 22225 w 4802188"/>
              <a:gd name="connsiteY6" fmla="*/ 6683375 h 6858000"/>
              <a:gd name="connsiteX7" fmla="*/ 38100 w 4802188"/>
              <a:gd name="connsiteY7" fmla="*/ 6640512 h 6858000"/>
              <a:gd name="connsiteX8" fmla="*/ 53975 w 4802188"/>
              <a:gd name="connsiteY8" fmla="*/ 6597650 h 6858000"/>
              <a:gd name="connsiteX9" fmla="*/ 73025 w 4802188"/>
              <a:gd name="connsiteY9" fmla="*/ 6561137 h 6858000"/>
              <a:gd name="connsiteX10" fmla="*/ 92075 w 4802188"/>
              <a:gd name="connsiteY10" fmla="*/ 6523037 h 6858000"/>
              <a:gd name="connsiteX11" fmla="*/ 109538 w 4802188"/>
              <a:gd name="connsiteY11" fmla="*/ 6488112 h 6858000"/>
              <a:gd name="connsiteX12" fmla="*/ 127000 w 4802188"/>
              <a:gd name="connsiteY12" fmla="*/ 6448425 h 6858000"/>
              <a:gd name="connsiteX13" fmla="*/ 142875 w 4802188"/>
              <a:gd name="connsiteY13" fmla="*/ 6407150 h 6858000"/>
              <a:gd name="connsiteX14" fmla="*/ 157163 w 4802188"/>
              <a:gd name="connsiteY14" fmla="*/ 6361112 h 6858000"/>
              <a:gd name="connsiteX15" fmla="*/ 168275 w 4802188"/>
              <a:gd name="connsiteY15" fmla="*/ 6311900 h 6858000"/>
              <a:gd name="connsiteX16" fmla="*/ 176213 w 4802188"/>
              <a:gd name="connsiteY16" fmla="*/ 6251575 h 6858000"/>
              <a:gd name="connsiteX17" fmla="*/ 179388 w 4802188"/>
              <a:gd name="connsiteY17" fmla="*/ 6183312 h 6858000"/>
              <a:gd name="connsiteX18" fmla="*/ 176213 w 4802188"/>
              <a:gd name="connsiteY18" fmla="*/ 6113462 h 6858000"/>
              <a:gd name="connsiteX19" fmla="*/ 168275 w 4802188"/>
              <a:gd name="connsiteY19" fmla="*/ 6056312 h 6858000"/>
              <a:gd name="connsiteX20" fmla="*/ 157163 w 4802188"/>
              <a:gd name="connsiteY20" fmla="*/ 6003925 h 6858000"/>
              <a:gd name="connsiteX21" fmla="*/ 142875 w 4802188"/>
              <a:gd name="connsiteY21" fmla="*/ 5956300 h 6858000"/>
              <a:gd name="connsiteX22" fmla="*/ 127000 w 4802188"/>
              <a:gd name="connsiteY22" fmla="*/ 5915025 h 6858000"/>
              <a:gd name="connsiteX23" fmla="*/ 107950 w 4802188"/>
              <a:gd name="connsiteY23" fmla="*/ 5876925 h 6858000"/>
              <a:gd name="connsiteX24" fmla="*/ 88900 w 4802188"/>
              <a:gd name="connsiteY24" fmla="*/ 5840412 h 6858000"/>
              <a:gd name="connsiteX25" fmla="*/ 69850 w 4802188"/>
              <a:gd name="connsiteY25" fmla="*/ 5802312 h 6858000"/>
              <a:gd name="connsiteX26" fmla="*/ 52388 w 4802188"/>
              <a:gd name="connsiteY26" fmla="*/ 5762625 h 6858000"/>
              <a:gd name="connsiteX27" fmla="*/ 34925 w 4802188"/>
              <a:gd name="connsiteY27" fmla="*/ 5721350 h 6858000"/>
              <a:gd name="connsiteX28" fmla="*/ 20638 w 4802188"/>
              <a:gd name="connsiteY28" fmla="*/ 5675312 h 6858000"/>
              <a:gd name="connsiteX29" fmla="*/ 11113 w 4802188"/>
              <a:gd name="connsiteY29" fmla="*/ 5622925 h 6858000"/>
              <a:gd name="connsiteX30" fmla="*/ 1588 w 4802188"/>
              <a:gd name="connsiteY30" fmla="*/ 5562600 h 6858000"/>
              <a:gd name="connsiteX31" fmla="*/ 0 w 4802188"/>
              <a:gd name="connsiteY31" fmla="*/ 5494337 h 6858000"/>
              <a:gd name="connsiteX32" fmla="*/ 1588 w 4802188"/>
              <a:gd name="connsiteY32" fmla="*/ 5426075 h 6858000"/>
              <a:gd name="connsiteX33" fmla="*/ 11113 w 4802188"/>
              <a:gd name="connsiteY33" fmla="*/ 5365750 h 6858000"/>
              <a:gd name="connsiteX34" fmla="*/ 20638 w 4802188"/>
              <a:gd name="connsiteY34" fmla="*/ 5313362 h 6858000"/>
              <a:gd name="connsiteX35" fmla="*/ 34925 w 4802188"/>
              <a:gd name="connsiteY35" fmla="*/ 5268912 h 6858000"/>
              <a:gd name="connsiteX36" fmla="*/ 52388 w 4802188"/>
              <a:gd name="connsiteY36" fmla="*/ 5226050 h 6858000"/>
              <a:gd name="connsiteX37" fmla="*/ 69850 w 4802188"/>
              <a:gd name="connsiteY37" fmla="*/ 5186362 h 6858000"/>
              <a:gd name="connsiteX38" fmla="*/ 88900 w 4802188"/>
              <a:gd name="connsiteY38" fmla="*/ 5149850 h 6858000"/>
              <a:gd name="connsiteX39" fmla="*/ 107950 w 4802188"/>
              <a:gd name="connsiteY39" fmla="*/ 5114925 h 6858000"/>
              <a:gd name="connsiteX40" fmla="*/ 127000 w 4802188"/>
              <a:gd name="connsiteY40" fmla="*/ 5075237 h 6858000"/>
              <a:gd name="connsiteX41" fmla="*/ 142875 w 4802188"/>
              <a:gd name="connsiteY41" fmla="*/ 5033962 h 6858000"/>
              <a:gd name="connsiteX42" fmla="*/ 157163 w 4802188"/>
              <a:gd name="connsiteY42" fmla="*/ 4987925 h 6858000"/>
              <a:gd name="connsiteX43" fmla="*/ 168275 w 4802188"/>
              <a:gd name="connsiteY43" fmla="*/ 4935537 h 6858000"/>
              <a:gd name="connsiteX44" fmla="*/ 176213 w 4802188"/>
              <a:gd name="connsiteY44" fmla="*/ 4875212 h 6858000"/>
              <a:gd name="connsiteX45" fmla="*/ 179388 w 4802188"/>
              <a:gd name="connsiteY45" fmla="*/ 4806950 h 6858000"/>
              <a:gd name="connsiteX46" fmla="*/ 176213 w 4802188"/>
              <a:gd name="connsiteY46" fmla="*/ 4738687 h 6858000"/>
              <a:gd name="connsiteX47" fmla="*/ 168275 w 4802188"/>
              <a:gd name="connsiteY47" fmla="*/ 4678362 h 6858000"/>
              <a:gd name="connsiteX48" fmla="*/ 157163 w 4802188"/>
              <a:gd name="connsiteY48" fmla="*/ 4625975 h 6858000"/>
              <a:gd name="connsiteX49" fmla="*/ 142875 w 4802188"/>
              <a:gd name="connsiteY49" fmla="*/ 4579937 h 6858000"/>
              <a:gd name="connsiteX50" fmla="*/ 127000 w 4802188"/>
              <a:gd name="connsiteY50" fmla="*/ 4537075 h 6858000"/>
              <a:gd name="connsiteX51" fmla="*/ 107950 w 4802188"/>
              <a:gd name="connsiteY51" fmla="*/ 4498975 h 6858000"/>
              <a:gd name="connsiteX52" fmla="*/ 69850 w 4802188"/>
              <a:gd name="connsiteY52" fmla="*/ 4424362 h 6858000"/>
              <a:gd name="connsiteX53" fmla="*/ 52388 w 4802188"/>
              <a:gd name="connsiteY53" fmla="*/ 4386262 h 6858000"/>
              <a:gd name="connsiteX54" fmla="*/ 34925 w 4802188"/>
              <a:gd name="connsiteY54" fmla="*/ 4343400 h 6858000"/>
              <a:gd name="connsiteX55" fmla="*/ 20638 w 4802188"/>
              <a:gd name="connsiteY55" fmla="*/ 4297362 h 6858000"/>
              <a:gd name="connsiteX56" fmla="*/ 11113 w 4802188"/>
              <a:gd name="connsiteY56" fmla="*/ 4244975 h 6858000"/>
              <a:gd name="connsiteX57" fmla="*/ 1588 w 4802188"/>
              <a:gd name="connsiteY57" fmla="*/ 4186237 h 6858000"/>
              <a:gd name="connsiteX58" fmla="*/ 0 w 4802188"/>
              <a:gd name="connsiteY58" fmla="*/ 4116387 h 6858000"/>
              <a:gd name="connsiteX59" fmla="*/ 1588 w 4802188"/>
              <a:gd name="connsiteY59" fmla="*/ 4048125 h 6858000"/>
              <a:gd name="connsiteX60" fmla="*/ 11113 w 4802188"/>
              <a:gd name="connsiteY60" fmla="*/ 3987800 h 6858000"/>
              <a:gd name="connsiteX61" fmla="*/ 20638 w 4802188"/>
              <a:gd name="connsiteY61" fmla="*/ 3935412 h 6858000"/>
              <a:gd name="connsiteX62" fmla="*/ 34925 w 4802188"/>
              <a:gd name="connsiteY62" fmla="*/ 3890962 h 6858000"/>
              <a:gd name="connsiteX63" fmla="*/ 52388 w 4802188"/>
              <a:gd name="connsiteY63" fmla="*/ 3848100 h 6858000"/>
              <a:gd name="connsiteX64" fmla="*/ 69850 w 4802188"/>
              <a:gd name="connsiteY64" fmla="*/ 3811587 h 6858000"/>
              <a:gd name="connsiteX65" fmla="*/ 107950 w 4802188"/>
              <a:gd name="connsiteY65" fmla="*/ 3736975 h 6858000"/>
              <a:gd name="connsiteX66" fmla="*/ 127000 w 4802188"/>
              <a:gd name="connsiteY66" fmla="*/ 3697287 h 6858000"/>
              <a:gd name="connsiteX67" fmla="*/ 142875 w 4802188"/>
              <a:gd name="connsiteY67" fmla="*/ 3656012 h 6858000"/>
              <a:gd name="connsiteX68" fmla="*/ 157163 w 4802188"/>
              <a:gd name="connsiteY68" fmla="*/ 3609975 h 6858000"/>
              <a:gd name="connsiteX69" fmla="*/ 168275 w 4802188"/>
              <a:gd name="connsiteY69" fmla="*/ 3557587 h 6858000"/>
              <a:gd name="connsiteX70" fmla="*/ 176213 w 4802188"/>
              <a:gd name="connsiteY70" fmla="*/ 3497262 h 6858000"/>
              <a:gd name="connsiteX71" fmla="*/ 179388 w 4802188"/>
              <a:gd name="connsiteY71" fmla="*/ 3427412 h 6858000"/>
              <a:gd name="connsiteX72" fmla="*/ 176213 w 4802188"/>
              <a:gd name="connsiteY72" fmla="*/ 3360737 h 6858000"/>
              <a:gd name="connsiteX73" fmla="*/ 168275 w 4802188"/>
              <a:gd name="connsiteY73" fmla="*/ 3300412 h 6858000"/>
              <a:gd name="connsiteX74" fmla="*/ 157163 w 4802188"/>
              <a:gd name="connsiteY74" fmla="*/ 3248025 h 6858000"/>
              <a:gd name="connsiteX75" fmla="*/ 142875 w 4802188"/>
              <a:gd name="connsiteY75" fmla="*/ 3201987 h 6858000"/>
              <a:gd name="connsiteX76" fmla="*/ 127000 w 4802188"/>
              <a:gd name="connsiteY76" fmla="*/ 3160712 h 6858000"/>
              <a:gd name="connsiteX77" fmla="*/ 107950 w 4802188"/>
              <a:gd name="connsiteY77" fmla="*/ 3121025 h 6858000"/>
              <a:gd name="connsiteX78" fmla="*/ 88900 w 4802188"/>
              <a:gd name="connsiteY78" fmla="*/ 3084512 h 6858000"/>
              <a:gd name="connsiteX79" fmla="*/ 69850 w 4802188"/>
              <a:gd name="connsiteY79" fmla="*/ 3046412 h 6858000"/>
              <a:gd name="connsiteX80" fmla="*/ 52388 w 4802188"/>
              <a:gd name="connsiteY80" fmla="*/ 3009900 h 6858000"/>
              <a:gd name="connsiteX81" fmla="*/ 34925 w 4802188"/>
              <a:gd name="connsiteY81" fmla="*/ 2967037 h 6858000"/>
              <a:gd name="connsiteX82" fmla="*/ 20638 w 4802188"/>
              <a:gd name="connsiteY82" fmla="*/ 2922587 h 6858000"/>
              <a:gd name="connsiteX83" fmla="*/ 11113 w 4802188"/>
              <a:gd name="connsiteY83" fmla="*/ 2868612 h 6858000"/>
              <a:gd name="connsiteX84" fmla="*/ 1588 w 4802188"/>
              <a:gd name="connsiteY84" fmla="*/ 2809875 h 6858000"/>
              <a:gd name="connsiteX85" fmla="*/ 0 w 4802188"/>
              <a:gd name="connsiteY85" fmla="*/ 2741612 h 6858000"/>
              <a:gd name="connsiteX86" fmla="*/ 1588 w 4802188"/>
              <a:gd name="connsiteY86" fmla="*/ 2671762 h 6858000"/>
              <a:gd name="connsiteX87" fmla="*/ 11113 w 4802188"/>
              <a:gd name="connsiteY87" fmla="*/ 2613025 h 6858000"/>
              <a:gd name="connsiteX88" fmla="*/ 20638 w 4802188"/>
              <a:gd name="connsiteY88" fmla="*/ 2560637 h 6858000"/>
              <a:gd name="connsiteX89" fmla="*/ 34925 w 4802188"/>
              <a:gd name="connsiteY89" fmla="*/ 2513012 h 6858000"/>
              <a:gd name="connsiteX90" fmla="*/ 52388 w 4802188"/>
              <a:gd name="connsiteY90" fmla="*/ 2471737 h 6858000"/>
              <a:gd name="connsiteX91" fmla="*/ 69850 w 4802188"/>
              <a:gd name="connsiteY91" fmla="*/ 2433637 h 6858000"/>
              <a:gd name="connsiteX92" fmla="*/ 88900 w 4802188"/>
              <a:gd name="connsiteY92" fmla="*/ 2395537 h 6858000"/>
              <a:gd name="connsiteX93" fmla="*/ 107950 w 4802188"/>
              <a:gd name="connsiteY93" fmla="*/ 2359025 h 6858000"/>
              <a:gd name="connsiteX94" fmla="*/ 127000 w 4802188"/>
              <a:gd name="connsiteY94" fmla="*/ 2319337 h 6858000"/>
              <a:gd name="connsiteX95" fmla="*/ 142875 w 4802188"/>
              <a:gd name="connsiteY95" fmla="*/ 2278062 h 6858000"/>
              <a:gd name="connsiteX96" fmla="*/ 157163 w 4802188"/>
              <a:gd name="connsiteY96" fmla="*/ 2232025 h 6858000"/>
              <a:gd name="connsiteX97" fmla="*/ 168275 w 4802188"/>
              <a:gd name="connsiteY97" fmla="*/ 2179637 h 6858000"/>
              <a:gd name="connsiteX98" fmla="*/ 176213 w 4802188"/>
              <a:gd name="connsiteY98" fmla="*/ 2119312 h 6858000"/>
              <a:gd name="connsiteX99" fmla="*/ 179388 w 4802188"/>
              <a:gd name="connsiteY99" fmla="*/ 2051050 h 6858000"/>
              <a:gd name="connsiteX100" fmla="*/ 176213 w 4802188"/>
              <a:gd name="connsiteY100" fmla="*/ 1982787 h 6858000"/>
              <a:gd name="connsiteX101" fmla="*/ 168275 w 4802188"/>
              <a:gd name="connsiteY101" fmla="*/ 1922462 h 6858000"/>
              <a:gd name="connsiteX102" fmla="*/ 157163 w 4802188"/>
              <a:gd name="connsiteY102" fmla="*/ 1870075 h 6858000"/>
              <a:gd name="connsiteX103" fmla="*/ 142875 w 4802188"/>
              <a:gd name="connsiteY103" fmla="*/ 1824037 h 6858000"/>
              <a:gd name="connsiteX104" fmla="*/ 127000 w 4802188"/>
              <a:gd name="connsiteY104" fmla="*/ 1782762 h 6858000"/>
              <a:gd name="connsiteX105" fmla="*/ 107950 w 4802188"/>
              <a:gd name="connsiteY105" fmla="*/ 1743075 h 6858000"/>
              <a:gd name="connsiteX106" fmla="*/ 88900 w 4802188"/>
              <a:gd name="connsiteY106" fmla="*/ 1708150 h 6858000"/>
              <a:gd name="connsiteX107" fmla="*/ 69850 w 4802188"/>
              <a:gd name="connsiteY107" fmla="*/ 1671637 h 6858000"/>
              <a:gd name="connsiteX108" fmla="*/ 52388 w 4802188"/>
              <a:gd name="connsiteY108" fmla="*/ 1631950 h 6858000"/>
              <a:gd name="connsiteX109" fmla="*/ 34925 w 4802188"/>
              <a:gd name="connsiteY109" fmla="*/ 1589087 h 6858000"/>
              <a:gd name="connsiteX110" fmla="*/ 20638 w 4802188"/>
              <a:gd name="connsiteY110" fmla="*/ 1544637 h 6858000"/>
              <a:gd name="connsiteX111" fmla="*/ 11113 w 4802188"/>
              <a:gd name="connsiteY111" fmla="*/ 1492250 h 6858000"/>
              <a:gd name="connsiteX112" fmla="*/ 1588 w 4802188"/>
              <a:gd name="connsiteY112" fmla="*/ 1431925 h 6858000"/>
              <a:gd name="connsiteX113" fmla="*/ 0 w 4802188"/>
              <a:gd name="connsiteY113" fmla="*/ 1363662 h 6858000"/>
              <a:gd name="connsiteX114" fmla="*/ 1588 w 4802188"/>
              <a:gd name="connsiteY114" fmla="*/ 1295400 h 6858000"/>
              <a:gd name="connsiteX115" fmla="*/ 11113 w 4802188"/>
              <a:gd name="connsiteY115" fmla="*/ 1235075 h 6858000"/>
              <a:gd name="connsiteX116" fmla="*/ 20638 w 4802188"/>
              <a:gd name="connsiteY116" fmla="*/ 1182687 h 6858000"/>
              <a:gd name="connsiteX117" fmla="*/ 34925 w 4802188"/>
              <a:gd name="connsiteY117" fmla="*/ 1136650 h 6858000"/>
              <a:gd name="connsiteX118" fmla="*/ 52388 w 4802188"/>
              <a:gd name="connsiteY118" fmla="*/ 1095375 h 6858000"/>
              <a:gd name="connsiteX119" fmla="*/ 69850 w 4802188"/>
              <a:gd name="connsiteY119" fmla="*/ 1055687 h 6858000"/>
              <a:gd name="connsiteX120" fmla="*/ 88900 w 4802188"/>
              <a:gd name="connsiteY120" fmla="*/ 1017587 h 6858000"/>
              <a:gd name="connsiteX121" fmla="*/ 107950 w 4802188"/>
              <a:gd name="connsiteY121" fmla="*/ 981075 h 6858000"/>
              <a:gd name="connsiteX122" fmla="*/ 127000 w 4802188"/>
              <a:gd name="connsiteY122" fmla="*/ 942975 h 6858000"/>
              <a:gd name="connsiteX123" fmla="*/ 142875 w 4802188"/>
              <a:gd name="connsiteY123" fmla="*/ 901700 h 6858000"/>
              <a:gd name="connsiteX124" fmla="*/ 157163 w 4802188"/>
              <a:gd name="connsiteY124" fmla="*/ 854075 h 6858000"/>
              <a:gd name="connsiteX125" fmla="*/ 168275 w 4802188"/>
              <a:gd name="connsiteY125" fmla="*/ 801687 h 6858000"/>
              <a:gd name="connsiteX126" fmla="*/ 176213 w 4802188"/>
              <a:gd name="connsiteY126" fmla="*/ 744537 h 6858000"/>
              <a:gd name="connsiteX127" fmla="*/ 179388 w 4802188"/>
              <a:gd name="connsiteY127" fmla="*/ 673100 h 6858000"/>
              <a:gd name="connsiteX128" fmla="*/ 176213 w 4802188"/>
              <a:gd name="connsiteY128" fmla="*/ 606425 h 6858000"/>
              <a:gd name="connsiteX129" fmla="*/ 168275 w 4802188"/>
              <a:gd name="connsiteY129" fmla="*/ 546100 h 6858000"/>
              <a:gd name="connsiteX130" fmla="*/ 157163 w 4802188"/>
              <a:gd name="connsiteY130" fmla="*/ 496887 h 6858000"/>
              <a:gd name="connsiteX131" fmla="*/ 142875 w 4802188"/>
              <a:gd name="connsiteY131" fmla="*/ 450850 h 6858000"/>
              <a:gd name="connsiteX132" fmla="*/ 127000 w 4802188"/>
              <a:gd name="connsiteY132" fmla="*/ 409575 h 6858000"/>
              <a:gd name="connsiteX133" fmla="*/ 109538 w 4802188"/>
              <a:gd name="connsiteY133" fmla="*/ 369887 h 6858000"/>
              <a:gd name="connsiteX134" fmla="*/ 92075 w 4802188"/>
              <a:gd name="connsiteY134" fmla="*/ 334962 h 6858000"/>
              <a:gd name="connsiteX135" fmla="*/ 73025 w 4802188"/>
              <a:gd name="connsiteY135" fmla="*/ 296862 h 6858000"/>
              <a:gd name="connsiteX136" fmla="*/ 53975 w 4802188"/>
              <a:gd name="connsiteY136" fmla="*/ 260350 h 6858000"/>
              <a:gd name="connsiteX137" fmla="*/ 38100 w 4802188"/>
              <a:gd name="connsiteY137" fmla="*/ 217487 h 6858000"/>
              <a:gd name="connsiteX138" fmla="*/ 22225 w 4802188"/>
              <a:gd name="connsiteY138" fmla="*/ 174625 h 6858000"/>
              <a:gd name="connsiteX139" fmla="*/ 12700 w 4802188"/>
              <a:gd name="connsiteY139" fmla="*/ 122237 h 6858000"/>
              <a:gd name="connsiteX140" fmla="*/ 4763 w 4802188"/>
              <a:gd name="connsiteY140" fmla="*/ 66675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Lst>
            <a:rect l="l" t="t" r="r" b="b"/>
            <a:pathLst>
              <a:path w="4802188" h="6858000">
                <a:moveTo>
                  <a:pt x="0" y="0"/>
                </a:moveTo>
                <a:lnTo>
                  <a:pt x="4802188" y="0"/>
                </a:lnTo>
                <a:lnTo>
                  <a:pt x="4802188" y="6858000"/>
                </a:lnTo>
                <a:lnTo>
                  <a:pt x="0" y="6858000"/>
                </a:lnTo>
                <a:lnTo>
                  <a:pt x="4763" y="6791325"/>
                </a:lnTo>
                <a:lnTo>
                  <a:pt x="12700" y="6735762"/>
                </a:lnTo>
                <a:lnTo>
                  <a:pt x="22225" y="6683375"/>
                </a:lnTo>
                <a:lnTo>
                  <a:pt x="38100" y="6640512"/>
                </a:lnTo>
                <a:lnTo>
                  <a:pt x="53975" y="6597650"/>
                </a:lnTo>
                <a:lnTo>
                  <a:pt x="73025" y="6561137"/>
                </a:lnTo>
                <a:lnTo>
                  <a:pt x="92075" y="6523037"/>
                </a:lnTo>
                <a:lnTo>
                  <a:pt x="109538" y="6488112"/>
                </a:lnTo>
                <a:lnTo>
                  <a:pt x="127000" y="6448425"/>
                </a:lnTo>
                <a:lnTo>
                  <a:pt x="142875" y="6407150"/>
                </a:lnTo>
                <a:lnTo>
                  <a:pt x="157163" y="6361112"/>
                </a:lnTo>
                <a:lnTo>
                  <a:pt x="168275" y="6311900"/>
                </a:lnTo>
                <a:lnTo>
                  <a:pt x="176213" y="6251575"/>
                </a:lnTo>
                <a:lnTo>
                  <a:pt x="179388" y="6183312"/>
                </a:lnTo>
                <a:lnTo>
                  <a:pt x="176213" y="6113462"/>
                </a:lnTo>
                <a:lnTo>
                  <a:pt x="168275" y="6056312"/>
                </a:lnTo>
                <a:lnTo>
                  <a:pt x="157163" y="6003925"/>
                </a:lnTo>
                <a:lnTo>
                  <a:pt x="142875" y="5956300"/>
                </a:lnTo>
                <a:lnTo>
                  <a:pt x="127000" y="5915025"/>
                </a:lnTo>
                <a:lnTo>
                  <a:pt x="107950" y="5876925"/>
                </a:lnTo>
                <a:lnTo>
                  <a:pt x="88900" y="5840412"/>
                </a:lnTo>
                <a:lnTo>
                  <a:pt x="69850" y="5802312"/>
                </a:lnTo>
                <a:lnTo>
                  <a:pt x="52388" y="5762625"/>
                </a:lnTo>
                <a:lnTo>
                  <a:pt x="34925" y="5721350"/>
                </a:lnTo>
                <a:lnTo>
                  <a:pt x="20638" y="5675312"/>
                </a:lnTo>
                <a:lnTo>
                  <a:pt x="11113" y="5622925"/>
                </a:lnTo>
                <a:lnTo>
                  <a:pt x="1588" y="5562600"/>
                </a:lnTo>
                <a:lnTo>
                  <a:pt x="0" y="5494337"/>
                </a:lnTo>
                <a:lnTo>
                  <a:pt x="1588" y="5426075"/>
                </a:lnTo>
                <a:lnTo>
                  <a:pt x="11113" y="5365750"/>
                </a:lnTo>
                <a:lnTo>
                  <a:pt x="20638" y="5313362"/>
                </a:lnTo>
                <a:lnTo>
                  <a:pt x="34925" y="5268912"/>
                </a:lnTo>
                <a:lnTo>
                  <a:pt x="52388" y="5226050"/>
                </a:lnTo>
                <a:lnTo>
                  <a:pt x="69850" y="5186362"/>
                </a:lnTo>
                <a:lnTo>
                  <a:pt x="88900" y="5149850"/>
                </a:lnTo>
                <a:lnTo>
                  <a:pt x="107950" y="5114925"/>
                </a:lnTo>
                <a:lnTo>
                  <a:pt x="127000" y="5075237"/>
                </a:lnTo>
                <a:lnTo>
                  <a:pt x="142875" y="5033962"/>
                </a:lnTo>
                <a:lnTo>
                  <a:pt x="157163" y="4987925"/>
                </a:lnTo>
                <a:lnTo>
                  <a:pt x="168275" y="4935537"/>
                </a:lnTo>
                <a:lnTo>
                  <a:pt x="176213" y="4875212"/>
                </a:lnTo>
                <a:lnTo>
                  <a:pt x="179388" y="4806950"/>
                </a:lnTo>
                <a:lnTo>
                  <a:pt x="176213" y="4738687"/>
                </a:lnTo>
                <a:lnTo>
                  <a:pt x="168275" y="4678362"/>
                </a:lnTo>
                <a:lnTo>
                  <a:pt x="157163" y="4625975"/>
                </a:lnTo>
                <a:lnTo>
                  <a:pt x="142875" y="4579937"/>
                </a:lnTo>
                <a:lnTo>
                  <a:pt x="127000" y="4537075"/>
                </a:lnTo>
                <a:lnTo>
                  <a:pt x="107950" y="4498975"/>
                </a:lnTo>
                <a:lnTo>
                  <a:pt x="69850" y="4424362"/>
                </a:lnTo>
                <a:lnTo>
                  <a:pt x="52388" y="4386262"/>
                </a:lnTo>
                <a:lnTo>
                  <a:pt x="34925" y="4343400"/>
                </a:lnTo>
                <a:lnTo>
                  <a:pt x="20638" y="4297362"/>
                </a:lnTo>
                <a:lnTo>
                  <a:pt x="11113" y="4244975"/>
                </a:lnTo>
                <a:lnTo>
                  <a:pt x="1588" y="4186237"/>
                </a:lnTo>
                <a:lnTo>
                  <a:pt x="0" y="4116387"/>
                </a:lnTo>
                <a:lnTo>
                  <a:pt x="1588" y="4048125"/>
                </a:lnTo>
                <a:lnTo>
                  <a:pt x="11113" y="3987800"/>
                </a:lnTo>
                <a:lnTo>
                  <a:pt x="20638" y="3935412"/>
                </a:lnTo>
                <a:lnTo>
                  <a:pt x="34925" y="3890962"/>
                </a:lnTo>
                <a:lnTo>
                  <a:pt x="52388" y="3848100"/>
                </a:lnTo>
                <a:lnTo>
                  <a:pt x="69850" y="3811587"/>
                </a:lnTo>
                <a:lnTo>
                  <a:pt x="107950" y="3736975"/>
                </a:lnTo>
                <a:lnTo>
                  <a:pt x="127000" y="3697287"/>
                </a:lnTo>
                <a:lnTo>
                  <a:pt x="142875" y="3656012"/>
                </a:lnTo>
                <a:lnTo>
                  <a:pt x="157163" y="3609975"/>
                </a:lnTo>
                <a:lnTo>
                  <a:pt x="168275" y="3557587"/>
                </a:lnTo>
                <a:lnTo>
                  <a:pt x="176213" y="3497262"/>
                </a:lnTo>
                <a:lnTo>
                  <a:pt x="179388" y="3427412"/>
                </a:lnTo>
                <a:lnTo>
                  <a:pt x="176213" y="3360737"/>
                </a:lnTo>
                <a:lnTo>
                  <a:pt x="168275" y="3300412"/>
                </a:lnTo>
                <a:lnTo>
                  <a:pt x="157163" y="3248025"/>
                </a:lnTo>
                <a:lnTo>
                  <a:pt x="142875" y="3201987"/>
                </a:lnTo>
                <a:lnTo>
                  <a:pt x="127000" y="3160712"/>
                </a:lnTo>
                <a:lnTo>
                  <a:pt x="107950" y="3121025"/>
                </a:lnTo>
                <a:lnTo>
                  <a:pt x="88900" y="3084512"/>
                </a:lnTo>
                <a:lnTo>
                  <a:pt x="69850" y="3046412"/>
                </a:lnTo>
                <a:lnTo>
                  <a:pt x="52388" y="3009900"/>
                </a:lnTo>
                <a:lnTo>
                  <a:pt x="34925" y="2967037"/>
                </a:lnTo>
                <a:lnTo>
                  <a:pt x="20638" y="2922587"/>
                </a:lnTo>
                <a:lnTo>
                  <a:pt x="11113" y="2868612"/>
                </a:lnTo>
                <a:lnTo>
                  <a:pt x="1588" y="2809875"/>
                </a:lnTo>
                <a:lnTo>
                  <a:pt x="0" y="2741612"/>
                </a:lnTo>
                <a:lnTo>
                  <a:pt x="1588" y="2671762"/>
                </a:lnTo>
                <a:lnTo>
                  <a:pt x="11113" y="2613025"/>
                </a:lnTo>
                <a:lnTo>
                  <a:pt x="20638" y="2560637"/>
                </a:lnTo>
                <a:lnTo>
                  <a:pt x="34925" y="2513012"/>
                </a:lnTo>
                <a:lnTo>
                  <a:pt x="52388" y="2471737"/>
                </a:lnTo>
                <a:lnTo>
                  <a:pt x="69850" y="2433637"/>
                </a:lnTo>
                <a:lnTo>
                  <a:pt x="88900" y="2395537"/>
                </a:lnTo>
                <a:lnTo>
                  <a:pt x="107950" y="2359025"/>
                </a:lnTo>
                <a:lnTo>
                  <a:pt x="127000" y="2319337"/>
                </a:lnTo>
                <a:lnTo>
                  <a:pt x="142875" y="2278062"/>
                </a:lnTo>
                <a:lnTo>
                  <a:pt x="157163" y="2232025"/>
                </a:lnTo>
                <a:lnTo>
                  <a:pt x="168275" y="2179637"/>
                </a:lnTo>
                <a:lnTo>
                  <a:pt x="176213" y="2119312"/>
                </a:lnTo>
                <a:lnTo>
                  <a:pt x="179388" y="2051050"/>
                </a:lnTo>
                <a:lnTo>
                  <a:pt x="176213" y="1982787"/>
                </a:lnTo>
                <a:lnTo>
                  <a:pt x="168275" y="1922462"/>
                </a:lnTo>
                <a:lnTo>
                  <a:pt x="157163" y="1870075"/>
                </a:lnTo>
                <a:lnTo>
                  <a:pt x="142875" y="1824037"/>
                </a:lnTo>
                <a:lnTo>
                  <a:pt x="127000" y="1782762"/>
                </a:lnTo>
                <a:lnTo>
                  <a:pt x="107950" y="1743075"/>
                </a:lnTo>
                <a:lnTo>
                  <a:pt x="88900" y="1708150"/>
                </a:lnTo>
                <a:lnTo>
                  <a:pt x="69850" y="1671637"/>
                </a:lnTo>
                <a:lnTo>
                  <a:pt x="52388" y="1631950"/>
                </a:lnTo>
                <a:lnTo>
                  <a:pt x="34925" y="1589087"/>
                </a:lnTo>
                <a:lnTo>
                  <a:pt x="20638" y="1544637"/>
                </a:lnTo>
                <a:lnTo>
                  <a:pt x="11113" y="1492250"/>
                </a:lnTo>
                <a:lnTo>
                  <a:pt x="1588" y="1431925"/>
                </a:lnTo>
                <a:lnTo>
                  <a:pt x="0" y="1363662"/>
                </a:lnTo>
                <a:lnTo>
                  <a:pt x="1588" y="1295400"/>
                </a:lnTo>
                <a:lnTo>
                  <a:pt x="11113" y="1235075"/>
                </a:lnTo>
                <a:lnTo>
                  <a:pt x="20638" y="1182687"/>
                </a:lnTo>
                <a:lnTo>
                  <a:pt x="34925" y="1136650"/>
                </a:lnTo>
                <a:lnTo>
                  <a:pt x="52388" y="1095375"/>
                </a:lnTo>
                <a:lnTo>
                  <a:pt x="69850" y="1055687"/>
                </a:lnTo>
                <a:lnTo>
                  <a:pt x="88900" y="1017587"/>
                </a:lnTo>
                <a:lnTo>
                  <a:pt x="107950" y="981075"/>
                </a:lnTo>
                <a:lnTo>
                  <a:pt x="127000" y="942975"/>
                </a:lnTo>
                <a:lnTo>
                  <a:pt x="142875" y="901700"/>
                </a:lnTo>
                <a:lnTo>
                  <a:pt x="157163" y="854075"/>
                </a:lnTo>
                <a:lnTo>
                  <a:pt x="168275" y="801687"/>
                </a:lnTo>
                <a:lnTo>
                  <a:pt x="176213" y="744537"/>
                </a:lnTo>
                <a:lnTo>
                  <a:pt x="179388" y="673100"/>
                </a:lnTo>
                <a:lnTo>
                  <a:pt x="176213" y="606425"/>
                </a:lnTo>
                <a:lnTo>
                  <a:pt x="168275" y="546100"/>
                </a:lnTo>
                <a:lnTo>
                  <a:pt x="157163" y="496887"/>
                </a:lnTo>
                <a:lnTo>
                  <a:pt x="142875" y="450850"/>
                </a:lnTo>
                <a:lnTo>
                  <a:pt x="127000" y="409575"/>
                </a:lnTo>
                <a:lnTo>
                  <a:pt x="109538" y="369887"/>
                </a:lnTo>
                <a:lnTo>
                  <a:pt x="92075" y="334962"/>
                </a:lnTo>
                <a:lnTo>
                  <a:pt x="73025" y="296862"/>
                </a:lnTo>
                <a:lnTo>
                  <a:pt x="53975" y="260350"/>
                </a:lnTo>
                <a:lnTo>
                  <a:pt x="38100" y="217487"/>
                </a:lnTo>
                <a:lnTo>
                  <a:pt x="22225" y="174625"/>
                </a:lnTo>
                <a:lnTo>
                  <a:pt x="12700" y="122237"/>
                </a:lnTo>
                <a:lnTo>
                  <a:pt x="4763" y="66675"/>
                </a:lnTo>
                <a:close/>
              </a:path>
            </a:pathLst>
          </a:custGeom>
          <a:ln w="0">
            <a:noFill/>
            <a:prstDash val="solid"/>
            <a:round/>
            <a:headEnd/>
            <a:tailEnd/>
          </a:ln>
        </p:spPr>
        <p:txBody>
          <a:bodyPr wrap="square" rtlCol="0" anchor="ctr">
            <a:noAutofit/>
          </a:bodyPr>
          <a:lstStyle/>
          <a:p>
            <a:pPr algn="ctr"/>
            <a:endParaRPr lang="en-US" dirty="0"/>
          </a:p>
        </p:txBody>
      </p:sp>
      <p:sp>
        <p:nvSpPr>
          <p:cNvPr id="2" name="Title 1">
            <a:extLst>
              <a:ext uri="{FF2B5EF4-FFF2-40B4-BE49-F238E27FC236}">
                <a16:creationId xmlns:a16="http://schemas.microsoft.com/office/drawing/2014/main" id="{90066D8F-6C7C-9367-E62E-D6F034C35DE5}"/>
              </a:ext>
            </a:extLst>
          </p:cNvPr>
          <p:cNvSpPr>
            <a:spLocks noGrp="1"/>
          </p:cNvSpPr>
          <p:nvPr>
            <p:ph type="title"/>
          </p:nvPr>
        </p:nvSpPr>
        <p:spPr>
          <a:xfrm>
            <a:off x="765051" y="662400"/>
            <a:ext cx="3409200" cy="1492132"/>
          </a:xfrm>
        </p:spPr>
        <p:txBody>
          <a:bodyPr anchor="t">
            <a:normAutofit/>
          </a:bodyPr>
          <a:lstStyle/>
          <a:p>
            <a:r>
              <a:rPr lang="en-CA" dirty="0"/>
              <a:t>Key Challenges</a:t>
            </a:r>
          </a:p>
        </p:txBody>
      </p:sp>
      <p:sp>
        <p:nvSpPr>
          <p:cNvPr id="9" name="Content Placeholder 8">
            <a:extLst>
              <a:ext uri="{FF2B5EF4-FFF2-40B4-BE49-F238E27FC236}">
                <a16:creationId xmlns:a16="http://schemas.microsoft.com/office/drawing/2014/main" id="{061F2920-8603-78DD-0006-30248ACF6A40}"/>
              </a:ext>
            </a:extLst>
          </p:cNvPr>
          <p:cNvSpPr>
            <a:spLocks noGrp="1"/>
          </p:cNvSpPr>
          <p:nvPr>
            <p:ph idx="1"/>
          </p:nvPr>
        </p:nvSpPr>
        <p:spPr>
          <a:xfrm>
            <a:off x="765051" y="2286000"/>
            <a:ext cx="3409200" cy="3844800"/>
          </a:xfrm>
        </p:spPr>
        <p:txBody>
          <a:bodyPr>
            <a:normAutofit fontScale="92500"/>
          </a:bodyPr>
          <a:lstStyle/>
          <a:p>
            <a:r>
              <a:rPr lang="en-US" b="1" dirty="0">
                <a:solidFill>
                  <a:schemeClr val="tx1">
                    <a:alpha val="60000"/>
                  </a:schemeClr>
                </a:solidFill>
              </a:rPr>
              <a:t>Internet connectivity at schools</a:t>
            </a:r>
          </a:p>
          <a:p>
            <a:r>
              <a:rPr lang="en-US" b="1" dirty="0">
                <a:solidFill>
                  <a:schemeClr val="tx1">
                    <a:alpha val="60000"/>
                  </a:schemeClr>
                </a:solidFill>
              </a:rPr>
              <a:t>Internet access beyond administration in schools</a:t>
            </a:r>
          </a:p>
          <a:p>
            <a:r>
              <a:rPr lang="en-US" b="1" dirty="0">
                <a:solidFill>
                  <a:schemeClr val="tx1">
                    <a:alpha val="60000"/>
                  </a:schemeClr>
                </a:solidFill>
              </a:rPr>
              <a:t>Connectivity at home</a:t>
            </a:r>
          </a:p>
          <a:p>
            <a:r>
              <a:rPr lang="en-US" b="1" dirty="0">
                <a:solidFill>
                  <a:schemeClr val="tx1">
                    <a:alpha val="60000"/>
                  </a:schemeClr>
                </a:solidFill>
              </a:rPr>
              <a:t>Cost of Internet access</a:t>
            </a:r>
          </a:p>
          <a:p>
            <a:r>
              <a:rPr lang="en-US" b="1" dirty="0">
                <a:solidFill>
                  <a:schemeClr val="tx1">
                    <a:alpha val="60000"/>
                  </a:schemeClr>
                </a:solidFill>
              </a:rPr>
              <a:t>Teacher training</a:t>
            </a:r>
          </a:p>
        </p:txBody>
      </p:sp>
    </p:spTree>
    <p:extLst>
      <p:ext uri="{BB962C8B-B14F-4D97-AF65-F5344CB8AC3E}">
        <p14:creationId xmlns:p14="http://schemas.microsoft.com/office/powerpoint/2010/main" val="321674773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468EFE-5A3A-345C-520F-019004BB8C31}"/>
              </a:ext>
            </a:extLst>
          </p:cNvPr>
          <p:cNvSpPr>
            <a:spLocks noGrp="1"/>
          </p:cNvSpPr>
          <p:nvPr>
            <p:ph type="title"/>
          </p:nvPr>
        </p:nvSpPr>
        <p:spPr/>
        <p:txBody>
          <a:bodyPr/>
          <a:lstStyle/>
          <a:p>
            <a:r>
              <a:rPr lang="en-CA" dirty="0"/>
              <a:t>Digital Education</a:t>
            </a:r>
          </a:p>
        </p:txBody>
      </p:sp>
      <p:sp>
        <p:nvSpPr>
          <p:cNvPr id="4" name="Slide Number Placeholder 3">
            <a:extLst>
              <a:ext uri="{FF2B5EF4-FFF2-40B4-BE49-F238E27FC236}">
                <a16:creationId xmlns:a16="http://schemas.microsoft.com/office/drawing/2014/main" id="{8C8946F2-91EC-4DEB-BCE0-1BCF36A4B98B}"/>
              </a:ext>
            </a:extLst>
          </p:cNvPr>
          <p:cNvSpPr>
            <a:spLocks noGrp="1"/>
          </p:cNvSpPr>
          <p:nvPr>
            <p:ph type="sldNum" sz="quarter" idx="4294967295"/>
          </p:nvPr>
        </p:nvSpPr>
        <p:spPr>
          <a:xfrm>
            <a:off x="11353800" y="6361113"/>
            <a:ext cx="838200" cy="360362"/>
          </a:xfrm>
        </p:spPr>
        <p:txBody>
          <a:bodyPr/>
          <a:lstStyle/>
          <a:p>
            <a:r>
              <a:rPr lang="en-US"/>
              <a:t>PAGE </a:t>
            </a:r>
            <a:fld id="{4A9B5881-4007-4345-955A-79C2656F0C49}" type="slidenum">
              <a:rPr lang="en-US" smtClean="0"/>
              <a:pPr/>
              <a:t>16</a:t>
            </a:fld>
            <a:endParaRPr lang="en-US" dirty="0"/>
          </a:p>
        </p:txBody>
      </p:sp>
    </p:spTree>
    <p:extLst>
      <p:ext uri="{BB962C8B-B14F-4D97-AF65-F5344CB8AC3E}">
        <p14:creationId xmlns:p14="http://schemas.microsoft.com/office/powerpoint/2010/main" val="230908738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577C20-FDAB-4EA3-020F-BA18A3ABFE56}"/>
              </a:ext>
            </a:extLst>
          </p:cNvPr>
          <p:cNvSpPr>
            <a:spLocks noGrp="1"/>
          </p:cNvSpPr>
          <p:nvPr>
            <p:ph type="title" idx="4294967295"/>
          </p:nvPr>
        </p:nvSpPr>
        <p:spPr>
          <a:xfrm>
            <a:off x="1152939" y="339277"/>
            <a:ext cx="7305645" cy="394202"/>
          </a:xfrm>
          <a:prstGeom prst="rect">
            <a:avLst/>
          </a:prstGeom>
        </p:spPr>
        <p:txBody>
          <a:bodyPr/>
          <a:lstStyle/>
          <a:p>
            <a:r>
              <a:rPr lang="en-US" dirty="0"/>
              <a:t>Making Education Smart</a:t>
            </a:r>
            <a:endParaRPr lang="en-CA" dirty="0"/>
          </a:p>
        </p:txBody>
      </p:sp>
      <p:sp>
        <p:nvSpPr>
          <p:cNvPr id="4" name="Content Placeholder 3">
            <a:extLst>
              <a:ext uri="{FF2B5EF4-FFF2-40B4-BE49-F238E27FC236}">
                <a16:creationId xmlns:a16="http://schemas.microsoft.com/office/drawing/2014/main" id="{70615DC2-8CF0-4042-78BA-47B3A6FD4959}"/>
              </a:ext>
            </a:extLst>
          </p:cNvPr>
          <p:cNvSpPr>
            <a:spLocks noGrp="1"/>
          </p:cNvSpPr>
          <p:nvPr>
            <p:ph sz="half" idx="2"/>
          </p:nvPr>
        </p:nvSpPr>
        <p:spPr>
          <a:xfrm>
            <a:off x="588397" y="1661824"/>
            <a:ext cx="6623435" cy="4587902"/>
          </a:xfrm>
        </p:spPr>
        <p:txBody>
          <a:bodyPr/>
          <a:lstStyle/>
          <a:p>
            <a:pPr marL="257175" indent="-257175">
              <a:buFont typeface="Arial" panose="020B0604020202020204" pitchFamily="34" charset="0"/>
              <a:buChar char="•"/>
            </a:pPr>
            <a:r>
              <a:rPr lang="en-US" sz="2000" dirty="0"/>
              <a:t>enjoyable, leading to the retention and transfer of knowledge to long-term memory;</a:t>
            </a:r>
          </a:p>
          <a:p>
            <a:pPr marL="257175" indent="-257175">
              <a:buFont typeface="Arial" panose="020B0604020202020204" pitchFamily="34" charset="0"/>
              <a:buChar char="•"/>
            </a:pPr>
            <a:r>
              <a:rPr lang="en-US" sz="2000" dirty="0"/>
              <a:t>engaging, with innovative application of technologies;</a:t>
            </a:r>
          </a:p>
          <a:p>
            <a:pPr marL="257175" indent="-257175">
              <a:buFont typeface="Arial" panose="020B0604020202020204" pitchFamily="34" charset="0"/>
              <a:buChar char="•"/>
            </a:pPr>
            <a:r>
              <a:rPr lang="en-US" sz="2000" dirty="0"/>
              <a:t>efficient, in terms of just-in-time learning and availability for right resources;</a:t>
            </a:r>
          </a:p>
          <a:p>
            <a:pPr marL="257175" indent="-257175">
              <a:buFont typeface="Arial" panose="020B0604020202020204" pitchFamily="34" charset="0"/>
              <a:buChar char="•"/>
            </a:pPr>
            <a:r>
              <a:rPr lang="en-US" sz="2000" dirty="0"/>
              <a:t>effective, in leading to the earning livelihoods and development of responsible citizenship; and</a:t>
            </a:r>
          </a:p>
          <a:p>
            <a:pPr marL="257175" indent="-257175">
              <a:buFont typeface="Arial" panose="020B0604020202020204" pitchFamily="34" charset="0"/>
              <a:buChar char="•"/>
            </a:pPr>
            <a:r>
              <a:rPr lang="en-US" sz="2000" dirty="0"/>
              <a:t>ethical, to address issues of privacy, cybersecurity and equity.</a:t>
            </a:r>
          </a:p>
          <a:p>
            <a:pPr algn="r"/>
            <a:endParaRPr lang="en-US" sz="1800" dirty="0"/>
          </a:p>
          <a:p>
            <a:pPr algn="r"/>
            <a:endParaRPr lang="en-US" sz="1800" dirty="0"/>
          </a:p>
          <a:p>
            <a:pPr algn="r"/>
            <a:r>
              <a:rPr lang="en-US" sz="1800" dirty="0"/>
              <a:t>(Kanwar, 2021)</a:t>
            </a:r>
          </a:p>
          <a:p>
            <a:pPr marL="257175" indent="-257175">
              <a:buFont typeface="Arial" panose="020B0604020202020204" pitchFamily="34" charset="0"/>
              <a:buChar char="•"/>
            </a:pPr>
            <a:endParaRPr lang="en-CA" sz="1800" dirty="0"/>
          </a:p>
        </p:txBody>
      </p:sp>
      <p:pic>
        <p:nvPicPr>
          <p:cNvPr id="6" name="Picture 5" descr="A picture containing text, sign, vector graphics&#10;&#10;Description automatically generated">
            <a:extLst>
              <a:ext uri="{FF2B5EF4-FFF2-40B4-BE49-F238E27FC236}">
                <a16:creationId xmlns:a16="http://schemas.microsoft.com/office/drawing/2014/main" id="{73733957-29CD-2EDA-FD2A-C7F2CCDC2510}"/>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441903" y="2109033"/>
            <a:ext cx="3997375" cy="2639933"/>
          </a:xfrm>
          <a:prstGeom prst="rect">
            <a:avLst/>
          </a:prstGeom>
        </p:spPr>
      </p:pic>
    </p:spTree>
    <p:extLst>
      <p:ext uri="{BB962C8B-B14F-4D97-AF65-F5344CB8AC3E}">
        <p14:creationId xmlns:p14="http://schemas.microsoft.com/office/powerpoint/2010/main" val="8886681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7" name="Down Arrow 7">
            <a:extLst>
              <a:ext uri="{FF2B5EF4-FFF2-40B4-BE49-F238E27FC236}">
                <a16:creationId xmlns:a16="http://schemas.microsoft.com/office/drawing/2014/main" id="{D4771268-CB57-404A-9271-370EB28F609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a:off x="800100" y="1491343"/>
            <a:ext cx="3333749" cy="3499103"/>
          </a:xfrm>
          <a:prstGeom prst="downArrow">
            <a:avLst>
              <a:gd name="adj1" fmla="val 100000"/>
              <a:gd name="adj2" fmla="val 15788"/>
            </a:avLst>
          </a:prstGeom>
          <a:solidFill>
            <a:srgbClr val="404040"/>
          </a:solidFill>
          <a:ln w="539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itle 6">
            <a:extLst>
              <a:ext uri="{FF2B5EF4-FFF2-40B4-BE49-F238E27FC236}">
                <a16:creationId xmlns:a16="http://schemas.microsoft.com/office/drawing/2014/main" id="{B9CA57A3-FE3D-42D1-B224-4090CC56FC3B}"/>
              </a:ext>
            </a:extLst>
          </p:cNvPr>
          <p:cNvSpPr>
            <a:spLocks noGrp="1"/>
          </p:cNvSpPr>
          <p:nvPr>
            <p:ph type="title"/>
          </p:nvPr>
        </p:nvSpPr>
        <p:spPr>
          <a:xfrm>
            <a:off x="1028700" y="1967266"/>
            <a:ext cx="2628900" cy="2547257"/>
          </a:xfrm>
          <a:noFill/>
        </p:spPr>
        <p:txBody>
          <a:bodyPr vert="horz" lIns="91440" tIns="45720" rIns="91440" bIns="45720" rtlCol="0" anchor="ctr">
            <a:normAutofit/>
          </a:bodyPr>
          <a:lstStyle/>
          <a:p>
            <a:r>
              <a:rPr lang="en-US" sz="3600" kern="1200">
                <a:solidFill>
                  <a:srgbClr val="FFFFFF"/>
                </a:solidFill>
                <a:latin typeface="+mj-lt"/>
                <a:ea typeface="+mj-ea"/>
                <a:cs typeface="+mj-cs"/>
              </a:rPr>
              <a:t>What is Digital Education Leadership?</a:t>
            </a:r>
          </a:p>
        </p:txBody>
      </p:sp>
      <p:pic>
        <p:nvPicPr>
          <p:cNvPr id="5" name="image13.png" descr="C:\Users\USER\Desktop\Picture1.png">
            <a:extLst>
              <a:ext uri="{FF2B5EF4-FFF2-40B4-BE49-F238E27FC236}">
                <a16:creationId xmlns:a16="http://schemas.microsoft.com/office/drawing/2014/main" id="{0C0CDFF1-B56D-4A06-B3B5-3E41BB987B33}"/>
              </a:ext>
            </a:extLst>
          </p:cNvPr>
          <p:cNvPicPr/>
          <p:nvPr/>
        </p:nvPicPr>
        <p:blipFill>
          <a:blip r:embed="rId3"/>
          <a:stretch>
            <a:fillRect/>
          </a:stretch>
        </p:blipFill>
        <p:spPr>
          <a:xfrm>
            <a:off x="5099490" y="643466"/>
            <a:ext cx="6136351" cy="5568739"/>
          </a:xfrm>
          <a:prstGeom prst="rect">
            <a:avLst/>
          </a:prstGeom>
        </p:spPr>
      </p:pic>
    </p:spTree>
    <p:extLst>
      <p:ext uri="{BB962C8B-B14F-4D97-AF65-F5344CB8AC3E}">
        <p14:creationId xmlns:p14="http://schemas.microsoft.com/office/powerpoint/2010/main" val="317941426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4B4043-048E-2B8C-BA12-58E247B04204}"/>
              </a:ext>
            </a:extLst>
          </p:cNvPr>
          <p:cNvSpPr>
            <a:spLocks noGrp="1"/>
          </p:cNvSpPr>
          <p:nvPr>
            <p:ph type="title" idx="4294967295"/>
          </p:nvPr>
        </p:nvSpPr>
        <p:spPr>
          <a:xfrm>
            <a:off x="2339485" y="474188"/>
            <a:ext cx="6090980" cy="394202"/>
          </a:xfrm>
          <a:prstGeom prst="rect">
            <a:avLst/>
          </a:prstGeom>
        </p:spPr>
        <p:txBody>
          <a:bodyPr/>
          <a:lstStyle/>
          <a:p>
            <a:r>
              <a:rPr lang="en-US" dirty="0"/>
              <a:t>Context matters</a:t>
            </a:r>
            <a:endParaRPr lang="en-CA" dirty="0"/>
          </a:p>
        </p:txBody>
      </p:sp>
      <p:sp>
        <p:nvSpPr>
          <p:cNvPr id="4" name="Content Placeholder 3">
            <a:extLst>
              <a:ext uri="{FF2B5EF4-FFF2-40B4-BE49-F238E27FC236}">
                <a16:creationId xmlns:a16="http://schemas.microsoft.com/office/drawing/2014/main" id="{A1FEC368-E66E-575C-D293-2DFAEE376463}"/>
              </a:ext>
            </a:extLst>
          </p:cNvPr>
          <p:cNvSpPr>
            <a:spLocks noGrp="1"/>
          </p:cNvSpPr>
          <p:nvPr>
            <p:ph sz="half" idx="2"/>
          </p:nvPr>
        </p:nvSpPr>
        <p:spPr>
          <a:xfrm>
            <a:off x="1001864" y="1796995"/>
            <a:ext cx="5648773" cy="3382495"/>
          </a:xfrm>
        </p:spPr>
        <p:txBody>
          <a:bodyPr/>
          <a:lstStyle/>
          <a:p>
            <a:pPr marL="257175" indent="-257175">
              <a:buFont typeface="Arial" panose="020B0604020202020204" pitchFamily="34" charset="0"/>
              <a:buChar char="•"/>
            </a:pPr>
            <a:r>
              <a:rPr lang="en-US" sz="2400" dirty="0"/>
              <a:t>Human capital development</a:t>
            </a:r>
          </a:p>
          <a:p>
            <a:pPr marL="257175" indent="-257175">
              <a:buFont typeface="Arial" panose="020B0604020202020204" pitchFamily="34" charset="0"/>
              <a:buChar char="•"/>
            </a:pPr>
            <a:r>
              <a:rPr lang="en-US" sz="2400" dirty="0"/>
              <a:t>Learning loss</a:t>
            </a:r>
          </a:p>
          <a:p>
            <a:pPr marL="257175" indent="-257175">
              <a:buFont typeface="Arial" panose="020B0604020202020204" pitchFamily="34" charset="0"/>
              <a:buChar char="•"/>
            </a:pPr>
            <a:r>
              <a:rPr lang="en-US" sz="2400" dirty="0"/>
              <a:t>Systemic inequalities</a:t>
            </a:r>
          </a:p>
          <a:p>
            <a:pPr marL="257175" indent="-257175">
              <a:buFont typeface="Arial" panose="020B0604020202020204" pitchFamily="34" charset="0"/>
              <a:buChar char="•"/>
            </a:pPr>
            <a:r>
              <a:rPr lang="en-US" sz="2400" dirty="0"/>
              <a:t>COVID-19 challenges</a:t>
            </a:r>
          </a:p>
          <a:p>
            <a:pPr marL="257175" indent="-257175">
              <a:buFont typeface="Arial" panose="020B0604020202020204" pitchFamily="34" charset="0"/>
              <a:buChar char="•"/>
            </a:pPr>
            <a:r>
              <a:rPr lang="en-US" sz="2400" dirty="0"/>
              <a:t>Emerging technological trends</a:t>
            </a:r>
          </a:p>
          <a:p>
            <a:pPr marL="257175" indent="-257175">
              <a:buFont typeface="Arial" panose="020B0604020202020204" pitchFamily="34" charset="0"/>
              <a:buChar char="•"/>
            </a:pPr>
            <a:r>
              <a:rPr lang="en-US" sz="2400" dirty="0"/>
              <a:t>EdTech global market</a:t>
            </a:r>
          </a:p>
          <a:p>
            <a:pPr marL="257175" indent="-257175">
              <a:buFont typeface="Arial" panose="020B0604020202020204" pitchFamily="34" charset="0"/>
              <a:buChar char="•"/>
            </a:pPr>
            <a:r>
              <a:rPr lang="en-US" sz="2400" dirty="0"/>
              <a:t>Cyber security and ethical challenges</a:t>
            </a:r>
          </a:p>
          <a:p>
            <a:endParaRPr lang="en-CA" dirty="0"/>
          </a:p>
        </p:txBody>
      </p:sp>
      <p:sp>
        <p:nvSpPr>
          <p:cNvPr id="5" name="Content Placeholder 4">
            <a:extLst>
              <a:ext uri="{FF2B5EF4-FFF2-40B4-BE49-F238E27FC236}">
                <a16:creationId xmlns:a16="http://schemas.microsoft.com/office/drawing/2014/main" id="{C763B031-66E7-4735-D44A-0ACDB745D6E8}"/>
              </a:ext>
            </a:extLst>
          </p:cNvPr>
          <p:cNvSpPr>
            <a:spLocks noGrp="1"/>
          </p:cNvSpPr>
          <p:nvPr>
            <p:ph idx="10"/>
          </p:nvPr>
        </p:nvSpPr>
        <p:spPr/>
        <p:txBody>
          <a:bodyPr/>
          <a:lstStyle/>
          <a:p>
            <a:r>
              <a:rPr lang="en-US" dirty="0"/>
              <a:t>How are policies situated?</a:t>
            </a:r>
            <a:endParaRPr lang="en-CA" dirty="0"/>
          </a:p>
        </p:txBody>
      </p:sp>
      <p:pic>
        <p:nvPicPr>
          <p:cNvPr id="6" name="Picture 5">
            <a:extLst>
              <a:ext uri="{FF2B5EF4-FFF2-40B4-BE49-F238E27FC236}">
                <a16:creationId xmlns:a16="http://schemas.microsoft.com/office/drawing/2014/main" id="{D1FDCE44-724E-3D25-3575-DDCFB21C32F7}"/>
              </a:ext>
            </a:extLst>
          </p:cNvPr>
          <p:cNvPicPr>
            <a:picLocks noChangeAspect="1"/>
          </p:cNvPicPr>
          <p:nvPr/>
        </p:nvPicPr>
        <p:blipFill>
          <a:blip r:embed="rId2"/>
          <a:stretch>
            <a:fillRect/>
          </a:stretch>
        </p:blipFill>
        <p:spPr>
          <a:xfrm>
            <a:off x="7755998" y="1116924"/>
            <a:ext cx="3627620" cy="5161336"/>
          </a:xfrm>
          <a:prstGeom prst="rect">
            <a:avLst/>
          </a:prstGeom>
        </p:spPr>
      </p:pic>
    </p:spTree>
    <p:extLst>
      <p:ext uri="{BB962C8B-B14F-4D97-AF65-F5344CB8AC3E}">
        <p14:creationId xmlns:p14="http://schemas.microsoft.com/office/powerpoint/2010/main" val="323905105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7642602" y="1906295"/>
            <a:ext cx="2976553" cy="2478419"/>
          </a:xfrm>
          <a:prstGeom prst="roundRect">
            <a:avLst>
              <a:gd name="adj" fmla="val 8594"/>
            </a:avLst>
          </a:prstGeom>
          <a:solidFill>
            <a:srgbClr val="FFFFFF">
              <a:shade val="85000"/>
            </a:srgbClr>
          </a:solidFill>
          <a:ln>
            <a:noFill/>
          </a:ln>
          <a:effectLst/>
        </p:spPr>
      </p:pic>
      <p:pic>
        <p:nvPicPr>
          <p:cNvPr id="8" name="Picture 7"/>
          <p:cNvPicPr>
            <a:picLocks noChangeAspect="1"/>
          </p:cNvPicPr>
          <p:nvPr/>
        </p:nvPicPr>
        <p:blipFill rotWithShape="1">
          <a:blip r:embed="rId4" cstate="print">
            <a:extLst>
              <a:ext uri="{28A0092B-C50C-407E-A947-70E740481C1C}">
                <a14:useLocalDpi xmlns:a14="http://schemas.microsoft.com/office/drawing/2010/main" val="0"/>
              </a:ext>
            </a:extLst>
          </a:blip>
          <a:srcRect t="-255"/>
          <a:stretch/>
        </p:blipFill>
        <p:spPr>
          <a:xfrm>
            <a:off x="1524001" y="1901520"/>
            <a:ext cx="2984889" cy="2490792"/>
          </a:xfrm>
          <a:prstGeom prst="roundRect">
            <a:avLst>
              <a:gd name="adj" fmla="val 8594"/>
            </a:avLst>
          </a:prstGeom>
          <a:solidFill>
            <a:srgbClr val="FFFFFF">
              <a:shade val="85000"/>
            </a:srgbClr>
          </a:solidFill>
          <a:ln>
            <a:noFill/>
          </a:ln>
          <a:effectLst/>
        </p:spPr>
      </p:pic>
      <p:pic>
        <p:nvPicPr>
          <p:cNvPr id="12" name="Picture 11"/>
          <p:cNvPicPr>
            <a:picLocks noChangeAspect="1"/>
          </p:cNvPicPr>
          <p:nvPr/>
        </p:nvPicPr>
        <p:blipFill rotWithShape="1">
          <a:blip r:embed="rId5" cstate="print">
            <a:extLst>
              <a:ext uri="{28A0092B-C50C-407E-A947-70E740481C1C}">
                <a14:useLocalDpi xmlns:a14="http://schemas.microsoft.com/office/drawing/2010/main" val="0"/>
              </a:ext>
            </a:extLst>
          </a:blip>
          <a:srcRect/>
          <a:stretch/>
        </p:blipFill>
        <p:spPr>
          <a:xfrm>
            <a:off x="4571275" y="1906295"/>
            <a:ext cx="3008448" cy="2486117"/>
          </a:xfrm>
          <a:prstGeom prst="roundRect">
            <a:avLst>
              <a:gd name="adj" fmla="val 8594"/>
            </a:avLst>
          </a:prstGeom>
          <a:solidFill>
            <a:srgbClr val="FFFFFF">
              <a:shade val="85000"/>
            </a:srgbClr>
          </a:solidFill>
          <a:ln>
            <a:noFill/>
          </a:ln>
          <a:effectLst/>
        </p:spPr>
      </p:pic>
      <p:sp>
        <p:nvSpPr>
          <p:cNvPr id="16" name="Rectangle 15"/>
          <p:cNvSpPr/>
          <p:nvPr/>
        </p:nvSpPr>
        <p:spPr>
          <a:xfrm>
            <a:off x="1966738" y="4522562"/>
            <a:ext cx="8257427" cy="1569660"/>
          </a:xfrm>
          <a:prstGeom prst="rect">
            <a:avLst/>
          </a:prstGeom>
          <a:effectLst/>
        </p:spPr>
        <p:txBody>
          <a:bodyPr wrap="square">
            <a:spAutoFit/>
          </a:bodyPr>
          <a:lstStyle/>
          <a:p>
            <a:pPr algn="ctr"/>
            <a:r>
              <a:rPr lang="en-US" sz="3200" dirty="0">
                <a:solidFill>
                  <a:srgbClr val="290088"/>
                </a:solidFill>
                <a:latin typeface="Calibri" panose="020F0502020204030204"/>
              </a:rPr>
              <a:t>To help Commonwealth governments and institutions use technologies to improve and expand access to education and training</a:t>
            </a:r>
          </a:p>
        </p:txBody>
      </p:sp>
      <p:pic>
        <p:nvPicPr>
          <p:cNvPr id="10" name="Picture 9"/>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524000" y="55660"/>
            <a:ext cx="9144000" cy="1845860"/>
          </a:xfrm>
          <a:prstGeom prst="rect">
            <a:avLst/>
          </a:prstGeom>
        </p:spPr>
      </p:pic>
    </p:spTree>
    <p:extLst>
      <p:ext uri="{BB962C8B-B14F-4D97-AF65-F5344CB8AC3E}">
        <p14:creationId xmlns:p14="http://schemas.microsoft.com/office/powerpoint/2010/main" val="34386040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42B322-CA56-0645-0D98-D422494BCB87}"/>
              </a:ext>
            </a:extLst>
          </p:cNvPr>
          <p:cNvSpPr>
            <a:spLocks noGrp="1"/>
          </p:cNvSpPr>
          <p:nvPr>
            <p:ph type="title" idx="4294967295"/>
          </p:nvPr>
        </p:nvSpPr>
        <p:spPr>
          <a:xfrm>
            <a:off x="1351722" y="106929"/>
            <a:ext cx="8338763" cy="394202"/>
          </a:xfrm>
          <a:prstGeom prst="rect">
            <a:avLst/>
          </a:prstGeom>
        </p:spPr>
        <p:txBody>
          <a:bodyPr/>
          <a:lstStyle/>
          <a:p>
            <a:r>
              <a:rPr lang="en-US" dirty="0"/>
              <a:t>Policy Theme 1: Infrastructure</a:t>
            </a:r>
            <a:endParaRPr lang="en-CA" dirty="0"/>
          </a:p>
        </p:txBody>
      </p:sp>
      <p:sp>
        <p:nvSpPr>
          <p:cNvPr id="4" name="Content Placeholder 3">
            <a:extLst>
              <a:ext uri="{FF2B5EF4-FFF2-40B4-BE49-F238E27FC236}">
                <a16:creationId xmlns:a16="http://schemas.microsoft.com/office/drawing/2014/main" id="{509BD9A4-A7EA-DD1C-9E2F-4166FFAFF402}"/>
              </a:ext>
            </a:extLst>
          </p:cNvPr>
          <p:cNvSpPr>
            <a:spLocks noGrp="1"/>
          </p:cNvSpPr>
          <p:nvPr>
            <p:ph sz="half" idx="2"/>
          </p:nvPr>
        </p:nvSpPr>
        <p:spPr>
          <a:xfrm>
            <a:off x="1272209" y="1113184"/>
            <a:ext cx="10066351" cy="3187436"/>
          </a:xfrm>
        </p:spPr>
        <p:txBody>
          <a:bodyPr/>
          <a:lstStyle/>
          <a:p>
            <a:pPr marL="257175" indent="-257175" algn="just">
              <a:buFont typeface="Symbol" panose="05050102010706020507" pitchFamily="18" charset="2"/>
              <a:buChar char=""/>
            </a:pPr>
            <a:r>
              <a:rPr lang="en-GB" sz="2400" dirty="0">
                <a:latin typeface="Tahoma" panose="020B0604030504040204" pitchFamily="34" charset="0"/>
                <a:ea typeface="Tahoma" panose="020B0604030504040204" pitchFamily="34" charset="0"/>
                <a:cs typeface="Tahoma" panose="020B0604030504040204" pitchFamily="34" charset="0"/>
              </a:rPr>
              <a:t>Sustainable </a:t>
            </a:r>
            <a:r>
              <a:rPr lang="en-GB" sz="2400" b="1" dirty="0">
                <a:latin typeface="Tahoma" panose="020B0604030504040204" pitchFamily="34" charset="0"/>
                <a:ea typeface="Tahoma" panose="020B0604030504040204" pitchFamily="34" charset="0"/>
                <a:cs typeface="Tahoma" panose="020B0604030504040204" pitchFamily="34" charset="0"/>
              </a:rPr>
              <a:t>energy/power</a:t>
            </a:r>
            <a:r>
              <a:rPr lang="en-GB" sz="2400" dirty="0">
                <a:latin typeface="Tahoma" panose="020B0604030504040204" pitchFamily="34" charset="0"/>
                <a:ea typeface="Tahoma" panose="020B0604030504040204" pitchFamily="34" charset="0"/>
                <a:cs typeface="Tahoma" panose="020B0604030504040204" pitchFamily="34" charset="0"/>
              </a:rPr>
              <a:t> solutions for education institutions;</a:t>
            </a:r>
            <a:endParaRPr lang="en-CA" sz="2400" dirty="0">
              <a:latin typeface="Tahoma" panose="020B0604030504040204" pitchFamily="34" charset="0"/>
              <a:ea typeface="Tahoma" panose="020B0604030504040204" pitchFamily="34" charset="0"/>
              <a:cs typeface="Tahoma" panose="020B0604030504040204" pitchFamily="34" charset="0"/>
            </a:endParaRPr>
          </a:p>
          <a:p>
            <a:pPr marL="257175" indent="-257175" algn="just">
              <a:buFont typeface="Symbol" panose="05050102010706020507" pitchFamily="18" charset="2"/>
              <a:buChar char=""/>
            </a:pPr>
            <a:r>
              <a:rPr lang="en-GB" sz="2400" dirty="0">
                <a:latin typeface="Tahoma" panose="020B0604030504040204" pitchFamily="34" charset="0"/>
                <a:ea typeface="Tahoma" panose="020B0604030504040204" pitchFamily="34" charset="0"/>
                <a:cs typeface="Tahoma" panose="020B0604030504040204" pitchFamily="34" charset="0"/>
              </a:rPr>
              <a:t>Low-cost affordable, safe, ubiquitous and </a:t>
            </a:r>
            <a:r>
              <a:rPr lang="en-GB" sz="2400" b="1" dirty="0">
                <a:latin typeface="Tahoma" panose="020B0604030504040204" pitchFamily="34" charset="0"/>
                <a:ea typeface="Tahoma" panose="020B0604030504040204" pitchFamily="34" charset="0"/>
                <a:cs typeface="Tahoma" panose="020B0604030504040204" pitchFamily="34" charset="0"/>
              </a:rPr>
              <a:t>meaningful connectivity</a:t>
            </a:r>
            <a:r>
              <a:rPr lang="en-GB" sz="2400" dirty="0">
                <a:latin typeface="Tahoma" panose="020B0604030504040204" pitchFamily="34" charset="0"/>
                <a:ea typeface="Tahoma" panose="020B0604030504040204" pitchFamily="34" charset="0"/>
                <a:cs typeface="Tahoma" panose="020B0604030504040204" pitchFamily="34" charset="0"/>
              </a:rPr>
              <a:t>;</a:t>
            </a:r>
            <a:endParaRPr lang="en-CA" sz="2400" dirty="0">
              <a:latin typeface="Tahoma" panose="020B0604030504040204" pitchFamily="34" charset="0"/>
              <a:ea typeface="Tahoma" panose="020B0604030504040204" pitchFamily="34" charset="0"/>
              <a:cs typeface="Tahoma" panose="020B0604030504040204" pitchFamily="34" charset="0"/>
            </a:endParaRPr>
          </a:p>
          <a:p>
            <a:pPr marL="257175" indent="-257175" algn="just">
              <a:buFont typeface="Symbol" panose="05050102010706020507" pitchFamily="18" charset="2"/>
              <a:buChar char=""/>
            </a:pPr>
            <a:r>
              <a:rPr lang="en-GB" sz="2400" b="1" dirty="0">
                <a:latin typeface="Tahoma" panose="020B0604030504040204" pitchFamily="34" charset="0"/>
                <a:ea typeface="Tahoma" panose="020B0604030504040204" pitchFamily="34" charset="0"/>
                <a:cs typeface="Tahoma" panose="020B0604030504040204" pitchFamily="34" charset="0"/>
              </a:rPr>
              <a:t>Home internet access</a:t>
            </a:r>
            <a:r>
              <a:rPr lang="en-GB" sz="2400" dirty="0">
                <a:latin typeface="Tahoma" panose="020B0604030504040204" pitchFamily="34" charset="0"/>
                <a:ea typeface="Tahoma" panose="020B0604030504040204" pitchFamily="34" charset="0"/>
                <a:cs typeface="Tahoma" panose="020B0604030504040204" pitchFamily="34" charset="0"/>
              </a:rPr>
              <a:t> for staff and students;</a:t>
            </a:r>
            <a:endParaRPr lang="en-CA" sz="2400" dirty="0">
              <a:latin typeface="Tahoma" panose="020B0604030504040204" pitchFamily="34" charset="0"/>
              <a:ea typeface="Tahoma" panose="020B0604030504040204" pitchFamily="34" charset="0"/>
              <a:cs typeface="Tahoma" panose="020B0604030504040204" pitchFamily="34" charset="0"/>
            </a:endParaRPr>
          </a:p>
          <a:p>
            <a:pPr marL="257175" indent="-257175" algn="just">
              <a:buFont typeface="Symbol" panose="05050102010706020507" pitchFamily="18" charset="2"/>
              <a:buChar char=""/>
            </a:pPr>
            <a:r>
              <a:rPr lang="en-GB" sz="2400" dirty="0">
                <a:latin typeface="Tahoma" panose="020B0604030504040204" pitchFamily="34" charset="0"/>
                <a:ea typeface="Tahoma" panose="020B0604030504040204" pitchFamily="34" charset="0"/>
                <a:cs typeface="Tahoma" panose="020B0604030504040204" pitchFamily="34" charset="0"/>
              </a:rPr>
              <a:t>Access to</a:t>
            </a:r>
            <a:r>
              <a:rPr lang="en-GB" sz="2400" b="1" dirty="0">
                <a:latin typeface="Tahoma" panose="020B0604030504040204" pitchFamily="34" charset="0"/>
                <a:ea typeface="Tahoma" panose="020B0604030504040204" pitchFamily="34" charset="0"/>
                <a:cs typeface="Tahoma" panose="020B0604030504040204" pitchFamily="34" charset="0"/>
              </a:rPr>
              <a:t> zero-rated platform </a:t>
            </a:r>
            <a:r>
              <a:rPr lang="en-GB" sz="2400" dirty="0">
                <a:latin typeface="Tahoma" panose="020B0604030504040204" pitchFamily="34" charset="0"/>
                <a:ea typeface="Tahoma" panose="020B0604030504040204" pitchFamily="34" charset="0"/>
                <a:cs typeface="Tahoma" panose="020B0604030504040204" pitchFamily="34" charset="0"/>
              </a:rPr>
              <a:t>ecosystems;</a:t>
            </a:r>
            <a:endParaRPr lang="en-CA" sz="2400" dirty="0">
              <a:latin typeface="Tahoma" panose="020B0604030504040204" pitchFamily="34" charset="0"/>
              <a:ea typeface="Tahoma" panose="020B0604030504040204" pitchFamily="34" charset="0"/>
              <a:cs typeface="Tahoma" panose="020B0604030504040204" pitchFamily="34" charset="0"/>
            </a:endParaRPr>
          </a:p>
          <a:p>
            <a:pPr marL="257175" indent="-257175" algn="just">
              <a:buFont typeface="Symbol" panose="05050102010706020507" pitchFamily="18" charset="2"/>
              <a:buChar char=""/>
            </a:pPr>
            <a:r>
              <a:rPr lang="en-GB" sz="2400" b="1" dirty="0">
                <a:latin typeface="Tahoma" panose="020B0604030504040204" pitchFamily="34" charset="0"/>
                <a:ea typeface="Tahoma" panose="020B0604030504040204" pitchFamily="34" charset="0"/>
                <a:cs typeface="Tahoma" panose="020B0604030504040204" pitchFamily="34" charset="0"/>
              </a:rPr>
              <a:t>Smart classrooms and campuses</a:t>
            </a:r>
            <a:r>
              <a:rPr lang="en-GB" sz="2400" dirty="0">
                <a:latin typeface="Tahoma" panose="020B0604030504040204" pitchFamily="34" charset="0"/>
                <a:ea typeface="Tahoma" panose="020B0604030504040204" pitchFamily="34" charset="0"/>
                <a:cs typeface="Tahoma" panose="020B0604030504040204" pitchFamily="34" charset="0"/>
              </a:rPr>
              <a:t> that use technologies</a:t>
            </a:r>
            <a:r>
              <a:rPr lang="en-US" sz="2400" dirty="0">
                <a:latin typeface="Tahoma" panose="020B0604030504040204" pitchFamily="34" charset="0"/>
                <a:ea typeface="Tahoma" panose="020B0604030504040204" pitchFamily="34" charset="0"/>
                <a:cs typeface="Tahoma" panose="020B0604030504040204" pitchFamily="34" charset="0"/>
              </a:rPr>
              <a:t>;</a:t>
            </a:r>
            <a:endParaRPr lang="en-CA" sz="2400" dirty="0">
              <a:latin typeface="Tahoma" panose="020B0604030504040204" pitchFamily="34" charset="0"/>
              <a:ea typeface="Tahoma" panose="020B0604030504040204" pitchFamily="34" charset="0"/>
              <a:cs typeface="Tahoma" panose="020B0604030504040204" pitchFamily="34" charset="0"/>
            </a:endParaRPr>
          </a:p>
          <a:p>
            <a:pPr marL="257175" indent="-257175" algn="just">
              <a:buFont typeface="Symbol" panose="05050102010706020507" pitchFamily="18" charset="2"/>
              <a:buChar char=""/>
            </a:pPr>
            <a:r>
              <a:rPr lang="en-GB" sz="2400" b="1" dirty="0">
                <a:latin typeface="Tahoma" panose="020B0604030504040204" pitchFamily="34" charset="0"/>
                <a:ea typeface="Tahoma" panose="020B0604030504040204" pitchFamily="34" charset="0"/>
                <a:cs typeface="Tahoma" panose="020B0604030504040204" pitchFamily="34" charset="0"/>
              </a:rPr>
              <a:t>Technical support</a:t>
            </a:r>
            <a:r>
              <a:rPr lang="en-GB" sz="2400" dirty="0">
                <a:latin typeface="Tahoma" panose="020B0604030504040204" pitchFamily="34" charset="0"/>
                <a:ea typeface="Tahoma" panose="020B0604030504040204" pitchFamily="34" charset="0"/>
                <a:cs typeface="Tahoma" panose="020B0604030504040204" pitchFamily="34" charset="0"/>
              </a:rPr>
              <a:t>, upgrades and maintenance; </a:t>
            </a:r>
            <a:endParaRPr lang="en-CA" sz="2400" dirty="0">
              <a:latin typeface="Tahoma" panose="020B0604030504040204" pitchFamily="34" charset="0"/>
              <a:ea typeface="Tahoma" panose="020B0604030504040204" pitchFamily="34" charset="0"/>
              <a:cs typeface="Tahoma" panose="020B0604030504040204" pitchFamily="34" charset="0"/>
            </a:endParaRPr>
          </a:p>
          <a:p>
            <a:pPr marL="257175" indent="-257175" algn="just">
              <a:buFont typeface="Symbol" panose="05050102010706020507" pitchFamily="18" charset="2"/>
              <a:buChar char=""/>
            </a:pPr>
            <a:r>
              <a:rPr lang="en-GB" sz="2400" b="1" dirty="0">
                <a:latin typeface="Tahoma" panose="020B0604030504040204" pitchFamily="34" charset="0"/>
                <a:ea typeface="Tahoma" panose="020B0604030504040204" pitchFamily="34" charset="0"/>
                <a:cs typeface="Tahoma" panose="020B0604030504040204" pitchFamily="34" charset="0"/>
              </a:rPr>
              <a:t>Carbon emission management</a:t>
            </a:r>
            <a:r>
              <a:rPr lang="en-GB" sz="2400" dirty="0">
                <a:latin typeface="Tahoma" panose="020B0604030504040204" pitchFamily="34" charset="0"/>
                <a:ea typeface="Tahoma" panose="020B0604030504040204" pitchFamily="34" charset="0"/>
                <a:cs typeface="Tahoma" panose="020B0604030504040204" pitchFamily="34" charset="0"/>
              </a:rPr>
              <a:t> of technology adoption for learning and teaching;</a:t>
            </a:r>
            <a:endParaRPr lang="en-CA" sz="2400" dirty="0">
              <a:latin typeface="Tahoma" panose="020B0604030504040204" pitchFamily="34" charset="0"/>
              <a:ea typeface="Tahoma" panose="020B0604030504040204" pitchFamily="34" charset="0"/>
              <a:cs typeface="Tahoma" panose="020B0604030504040204" pitchFamily="34" charset="0"/>
            </a:endParaRPr>
          </a:p>
          <a:p>
            <a:pPr marL="257175" indent="-257175" algn="just">
              <a:buFont typeface="Symbol" panose="05050102010706020507" pitchFamily="18" charset="2"/>
              <a:buChar char=""/>
            </a:pPr>
            <a:r>
              <a:rPr lang="en-GB" sz="2400" dirty="0">
                <a:latin typeface="Tahoma" panose="020B0604030504040204" pitchFamily="34" charset="0"/>
                <a:ea typeface="Tahoma" panose="020B0604030504040204" pitchFamily="34" charset="0"/>
                <a:cs typeface="Tahoma" panose="020B0604030504040204" pitchFamily="34" charset="0"/>
              </a:rPr>
              <a:t>Managing </a:t>
            </a:r>
            <a:r>
              <a:rPr lang="en-GB" sz="2400" b="1" dirty="0">
                <a:latin typeface="Tahoma" panose="020B0604030504040204" pitchFamily="34" charset="0"/>
                <a:ea typeface="Tahoma" panose="020B0604030504040204" pitchFamily="34" charset="0"/>
                <a:cs typeface="Tahoma" panose="020B0604030504040204" pitchFamily="34" charset="0"/>
              </a:rPr>
              <a:t>responsible disposal of e-waste</a:t>
            </a:r>
            <a:r>
              <a:rPr lang="en-GB" sz="2400" dirty="0">
                <a:latin typeface="Tahoma" panose="020B0604030504040204" pitchFamily="34" charset="0"/>
                <a:ea typeface="Tahoma" panose="020B0604030504040204" pitchFamily="34" charset="0"/>
                <a:cs typeface="Tahoma" panose="020B0604030504040204" pitchFamily="34" charset="0"/>
              </a:rPr>
              <a:t> from educational technology investments; and</a:t>
            </a:r>
            <a:endParaRPr lang="en-CA" sz="2400" dirty="0">
              <a:latin typeface="Tahoma" panose="020B0604030504040204" pitchFamily="34" charset="0"/>
              <a:ea typeface="Tahoma" panose="020B0604030504040204" pitchFamily="34" charset="0"/>
              <a:cs typeface="Tahoma" panose="020B0604030504040204" pitchFamily="34" charset="0"/>
            </a:endParaRPr>
          </a:p>
          <a:p>
            <a:pPr marL="257175" indent="-257175" algn="just">
              <a:buFont typeface="Symbol" panose="05050102010706020507" pitchFamily="18" charset="2"/>
              <a:buChar char=""/>
            </a:pPr>
            <a:r>
              <a:rPr lang="en-GB" sz="2400" dirty="0">
                <a:latin typeface="Tahoma" panose="020B0604030504040204" pitchFamily="34" charset="0"/>
                <a:ea typeface="Tahoma" panose="020B0604030504040204" pitchFamily="34" charset="0"/>
                <a:cs typeface="Tahoma" panose="020B0604030504040204" pitchFamily="34" charset="0"/>
              </a:rPr>
              <a:t>Promoting </a:t>
            </a:r>
            <a:r>
              <a:rPr lang="en-GB" sz="2400" b="1" dirty="0">
                <a:latin typeface="Tahoma" panose="020B0604030504040204" pitchFamily="34" charset="0"/>
                <a:ea typeface="Tahoma" panose="020B0604030504040204" pitchFamily="34" charset="0"/>
                <a:cs typeface="Tahoma" panose="020B0604030504040204" pitchFamily="34" charset="0"/>
              </a:rPr>
              <a:t>responsible, safe use </a:t>
            </a:r>
            <a:r>
              <a:rPr lang="en-GB" sz="2400" dirty="0">
                <a:latin typeface="Tahoma" panose="020B0604030504040204" pitchFamily="34" charset="0"/>
                <a:ea typeface="Tahoma" panose="020B0604030504040204" pitchFamily="34" charset="0"/>
                <a:cs typeface="Tahoma" panose="020B0604030504040204" pitchFamily="34" charset="0"/>
              </a:rPr>
              <a:t>of digital infrastructure to support learning.</a:t>
            </a:r>
            <a:endParaRPr lang="en-CA" sz="2400" dirty="0">
              <a:latin typeface="Tahoma" panose="020B0604030504040204" pitchFamily="34" charset="0"/>
              <a:ea typeface="Tahoma" panose="020B0604030504040204" pitchFamily="34" charset="0"/>
              <a:cs typeface="Tahoma" panose="020B0604030504040204" pitchFamily="34" charset="0"/>
            </a:endParaRPr>
          </a:p>
          <a:p>
            <a:endParaRPr lang="en-CA" dirty="0"/>
          </a:p>
        </p:txBody>
      </p:sp>
    </p:spTree>
    <p:extLst>
      <p:ext uri="{BB962C8B-B14F-4D97-AF65-F5344CB8AC3E}">
        <p14:creationId xmlns:p14="http://schemas.microsoft.com/office/powerpoint/2010/main" val="422023504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26EA94-A509-D06F-02A9-887924FAC58C}"/>
              </a:ext>
            </a:extLst>
          </p:cNvPr>
          <p:cNvSpPr>
            <a:spLocks noGrp="1"/>
          </p:cNvSpPr>
          <p:nvPr>
            <p:ph type="title" idx="4294967295"/>
          </p:nvPr>
        </p:nvSpPr>
        <p:spPr>
          <a:xfrm>
            <a:off x="1264257" y="234345"/>
            <a:ext cx="7281637" cy="394202"/>
          </a:xfrm>
          <a:prstGeom prst="rect">
            <a:avLst/>
          </a:prstGeom>
        </p:spPr>
        <p:txBody>
          <a:bodyPr/>
          <a:lstStyle/>
          <a:p>
            <a:r>
              <a:rPr lang="en-US" dirty="0"/>
              <a:t>Policy Theme 2: Curriculum and pedagogy</a:t>
            </a:r>
            <a:endParaRPr lang="en-CA" dirty="0"/>
          </a:p>
        </p:txBody>
      </p:sp>
      <p:sp>
        <p:nvSpPr>
          <p:cNvPr id="4" name="Content Placeholder 3">
            <a:extLst>
              <a:ext uri="{FF2B5EF4-FFF2-40B4-BE49-F238E27FC236}">
                <a16:creationId xmlns:a16="http://schemas.microsoft.com/office/drawing/2014/main" id="{F492CD3E-FC81-54CB-4CC6-60108FA3B088}"/>
              </a:ext>
            </a:extLst>
          </p:cNvPr>
          <p:cNvSpPr>
            <a:spLocks noGrp="1"/>
          </p:cNvSpPr>
          <p:nvPr>
            <p:ph sz="half" idx="2"/>
          </p:nvPr>
        </p:nvSpPr>
        <p:spPr>
          <a:xfrm>
            <a:off x="1264258" y="2327989"/>
            <a:ext cx="5465060" cy="2763441"/>
          </a:xfrm>
        </p:spPr>
        <p:txBody>
          <a:bodyPr/>
          <a:lstStyle/>
          <a:p>
            <a:pPr marL="257175" indent="-257175">
              <a:buFont typeface="Arial" panose="020B0604020202020204" pitchFamily="34" charset="0"/>
              <a:buChar char="•"/>
            </a:pPr>
            <a:r>
              <a:rPr lang="en-US" sz="2400" dirty="0"/>
              <a:t>Shift towards competency-based curricula</a:t>
            </a:r>
          </a:p>
          <a:p>
            <a:pPr marL="257175" indent="-257175">
              <a:buFont typeface="Arial" panose="020B0604020202020204" pitchFamily="34" charset="0"/>
              <a:buChar char="•"/>
            </a:pPr>
            <a:r>
              <a:rPr lang="en-US" sz="2400" dirty="0"/>
              <a:t>Shift due to the impact of COVID-19</a:t>
            </a:r>
          </a:p>
          <a:p>
            <a:pPr marL="257175" indent="-257175">
              <a:buFont typeface="Arial" panose="020B0604020202020204" pitchFamily="34" charset="0"/>
              <a:buChar char="•"/>
            </a:pPr>
            <a:r>
              <a:rPr lang="en-US" sz="2400" dirty="0"/>
              <a:t>Datafication of teaching and learning practices</a:t>
            </a:r>
          </a:p>
          <a:p>
            <a:pPr marL="257175" indent="-257175">
              <a:buFont typeface="Arial" panose="020B0604020202020204" pitchFamily="34" charset="0"/>
              <a:buChar char="•"/>
            </a:pPr>
            <a:r>
              <a:rPr lang="en-US" sz="2400" dirty="0"/>
              <a:t>Lifelong learning implications</a:t>
            </a:r>
          </a:p>
          <a:p>
            <a:pPr marL="257175" indent="-257175">
              <a:buFont typeface="Arial" panose="020B0604020202020204" pitchFamily="34" charset="0"/>
              <a:buChar char="•"/>
            </a:pPr>
            <a:r>
              <a:rPr lang="en-US" sz="2400" dirty="0"/>
              <a:t>Impact of Artificial Intelligence</a:t>
            </a:r>
          </a:p>
          <a:p>
            <a:endParaRPr lang="en-CA" dirty="0"/>
          </a:p>
        </p:txBody>
      </p:sp>
      <p:pic>
        <p:nvPicPr>
          <p:cNvPr id="7" name="Picture 6" descr="A picture containing text, vector graphics&#10;&#10;Description automatically generated">
            <a:extLst>
              <a:ext uri="{FF2B5EF4-FFF2-40B4-BE49-F238E27FC236}">
                <a16:creationId xmlns:a16="http://schemas.microsoft.com/office/drawing/2014/main" id="{26BB35CE-338E-F9F5-C49F-245334158506}"/>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230249" y="2031648"/>
            <a:ext cx="4198426" cy="3656130"/>
          </a:xfrm>
          <a:prstGeom prst="rect">
            <a:avLst/>
          </a:prstGeom>
        </p:spPr>
      </p:pic>
    </p:spTree>
    <p:extLst>
      <p:ext uri="{BB962C8B-B14F-4D97-AF65-F5344CB8AC3E}">
        <p14:creationId xmlns:p14="http://schemas.microsoft.com/office/powerpoint/2010/main" val="152789563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9BF8A1-8B4C-C2CE-5E41-57C1E7544106}"/>
              </a:ext>
            </a:extLst>
          </p:cNvPr>
          <p:cNvSpPr>
            <a:spLocks noGrp="1"/>
          </p:cNvSpPr>
          <p:nvPr>
            <p:ph type="title" idx="4294967295"/>
          </p:nvPr>
        </p:nvSpPr>
        <p:spPr>
          <a:xfrm>
            <a:off x="1232452" y="294306"/>
            <a:ext cx="7258145" cy="394202"/>
          </a:xfrm>
          <a:prstGeom prst="rect">
            <a:avLst/>
          </a:prstGeom>
        </p:spPr>
        <p:txBody>
          <a:bodyPr/>
          <a:lstStyle/>
          <a:p>
            <a:r>
              <a:rPr lang="en-US" dirty="0"/>
              <a:t>Policy Theme 3: Digital Education Resources</a:t>
            </a:r>
            <a:endParaRPr lang="en-CA" dirty="0"/>
          </a:p>
        </p:txBody>
      </p:sp>
      <p:sp>
        <p:nvSpPr>
          <p:cNvPr id="4" name="Content Placeholder 3">
            <a:extLst>
              <a:ext uri="{FF2B5EF4-FFF2-40B4-BE49-F238E27FC236}">
                <a16:creationId xmlns:a16="http://schemas.microsoft.com/office/drawing/2014/main" id="{52F01B43-1E63-12E1-19DB-F96E3754F22F}"/>
              </a:ext>
            </a:extLst>
          </p:cNvPr>
          <p:cNvSpPr>
            <a:spLocks noGrp="1"/>
          </p:cNvSpPr>
          <p:nvPr>
            <p:ph sz="half" idx="2"/>
          </p:nvPr>
        </p:nvSpPr>
        <p:spPr>
          <a:xfrm>
            <a:off x="1232453" y="2482058"/>
            <a:ext cx="4611756" cy="3075904"/>
          </a:xfrm>
        </p:spPr>
        <p:txBody>
          <a:bodyPr/>
          <a:lstStyle/>
          <a:p>
            <a:pPr marL="257175" indent="-257175">
              <a:buFont typeface="Arial" panose="020B0604020202020204" pitchFamily="34" charset="0"/>
              <a:buChar char="•"/>
            </a:pPr>
            <a:r>
              <a:rPr lang="en-US" sz="2800" dirty="0"/>
              <a:t>Open educational resources and practices</a:t>
            </a:r>
          </a:p>
          <a:p>
            <a:pPr marL="257175" indent="-257175">
              <a:buFont typeface="Arial" panose="020B0604020202020204" pitchFamily="34" charset="0"/>
              <a:buChar char="•"/>
            </a:pPr>
            <a:r>
              <a:rPr lang="en-US" sz="2800" dirty="0"/>
              <a:t>Learning management systems and digital platforms for education</a:t>
            </a:r>
            <a:endParaRPr lang="en-CA" sz="2800" dirty="0"/>
          </a:p>
        </p:txBody>
      </p:sp>
      <p:pic>
        <p:nvPicPr>
          <p:cNvPr id="8" name="Picture 7" descr="A close up of a sign&#10;&#10;Description automatically generated">
            <a:extLst>
              <a:ext uri="{FF2B5EF4-FFF2-40B4-BE49-F238E27FC236}">
                <a16:creationId xmlns:a16="http://schemas.microsoft.com/office/drawing/2014/main" id="{E165BC50-9C29-E9A0-DB84-32A3C2DDB5FC}"/>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195757" y="2099743"/>
            <a:ext cx="5171958" cy="2909226"/>
          </a:xfrm>
          <a:prstGeom prst="rect">
            <a:avLst/>
          </a:prstGeom>
        </p:spPr>
      </p:pic>
    </p:spTree>
    <p:extLst>
      <p:ext uri="{BB962C8B-B14F-4D97-AF65-F5344CB8AC3E}">
        <p14:creationId xmlns:p14="http://schemas.microsoft.com/office/powerpoint/2010/main" val="166591725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B45CA7-1ECD-FE7F-768D-079B4E41D0A1}"/>
              </a:ext>
            </a:extLst>
          </p:cNvPr>
          <p:cNvSpPr>
            <a:spLocks noGrp="1"/>
          </p:cNvSpPr>
          <p:nvPr>
            <p:ph type="title" idx="4294967295"/>
          </p:nvPr>
        </p:nvSpPr>
        <p:spPr>
          <a:xfrm>
            <a:off x="1208598" y="274135"/>
            <a:ext cx="10471867" cy="394202"/>
          </a:xfrm>
          <a:prstGeom prst="rect">
            <a:avLst/>
          </a:prstGeom>
        </p:spPr>
        <p:txBody>
          <a:bodyPr/>
          <a:lstStyle/>
          <a:p>
            <a:r>
              <a:rPr lang="en-US" dirty="0"/>
              <a:t>Policy Theme 4: Skills and competencies</a:t>
            </a:r>
            <a:endParaRPr lang="en-CA" dirty="0"/>
          </a:p>
        </p:txBody>
      </p:sp>
      <p:sp>
        <p:nvSpPr>
          <p:cNvPr id="4" name="Content Placeholder 3">
            <a:extLst>
              <a:ext uri="{FF2B5EF4-FFF2-40B4-BE49-F238E27FC236}">
                <a16:creationId xmlns:a16="http://schemas.microsoft.com/office/drawing/2014/main" id="{2A3C6784-418A-DBE6-0A93-BADA44F995A8}"/>
              </a:ext>
            </a:extLst>
          </p:cNvPr>
          <p:cNvSpPr>
            <a:spLocks noGrp="1"/>
          </p:cNvSpPr>
          <p:nvPr>
            <p:ph sz="half" idx="2"/>
          </p:nvPr>
        </p:nvSpPr>
        <p:spPr>
          <a:xfrm>
            <a:off x="1208598" y="2505075"/>
            <a:ext cx="4788979" cy="3684588"/>
          </a:xfrm>
        </p:spPr>
        <p:txBody>
          <a:bodyPr/>
          <a:lstStyle/>
          <a:p>
            <a:pPr marL="257175" indent="-257175">
              <a:buFont typeface="Arial" panose="020B0604020202020204" pitchFamily="34" charset="0"/>
              <a:buChar char="•"/>
            </a:pPr>
            <a:r>
              <a:rPr lang="en-US" sz="2400" dirty="0">
                <a:latin typeface="Tahoma" panose="020B0604030504040204" pitchFamily="34" charset="0"/>
                <a:ea typeface="Tahoma" panose="020B0604030504040204" pitchFamily="34" charset="0"/>
                <a:cs typeface="Tahoma" panose="020B0604030504040204" pitchFamily="34" charset="0"/>
              </a:rPr>
              <a:t>4</a:t>
            </a:r>
            <a:r>
              <a:rPr lang="en-US" sz="2400" baseline="30000" dirty="0">
                <a:latin typeface="Tahoma" panose="020B0604030504040204" pitchFamily="34" charset="0"/>
                <a:ea typeface="Tahoma" panose="020B0604030504040204" pitchFamily="34" charset="0"/>
                <a:cs typeface="Tahoma" panose="020B0604030504040204" pitchFamily="34" charset="0"/>
              </a:rPr>
              <a:t>th</a:t>
            </a:r>
            <a:r>
              <a:rPr lang="en-US" sz="2400" dirty="0">
                <a:latin typeface="Tahoma" panose="020B0604030504040204" pitchFamily="34" charset="0"/>
                <a:ea typeface="Tahoma" panose="020B0604030504040204" pitchFamily="34" charset="0"/>
                <a:cs typeface="Tahoma" panose="020B0604030504040204" pitchFamily="34" charset="0"/>
              </a:rPr>
              <a:t> Industrial Revolution</a:t>
            </a:r>
          </a:p>
          <a:p>
            <a:pPr marL="257175" indent="-257175">
              <a:buFont typeface="Arial" panose="020B0604020202020204" pitchFamily="34" charset="0"/>
              <a:buChar char="•"/>
            </a:pPr>
            <a:r>
              <a:rPr lang="en-US" sz="2400" dirty="0">
                <a:latin typeface="Tahoma" panose="020B0604030504040204" pitchFamily="34" charset="0"/>
                <a:ea typeface="Tahoma" panose="020B0604030504040204" pitchFamily="34" charset="0"/>
                <a:cs typeface="Tahoma" panose="020B0604030504040204" pitchFamily="34" charset="0"/>
              </a:rPr>
              <a:t>Digital Education Skills</a:t>
            </a:r>
          </a:p>
          <a:p>
            <a:pPr marL="257175" indent="-257175">
              <a:buFont typeface="Arial" panose="020B0604020202020204" pitchFamily="34" charset="0"/>
              <a:buChar char="•"/>
            </a:pPr>
            <a:r>
              <a:rPr lang="en-US" sz="2400" dirty="0">
                <a:latin typeface="Tahoma" panose="020B0604030504040204" pitchFamily="34" charset="0"/>
                <a:ea typeface="Tahoma" panose="020B0604030504040204" pitchFamily="34" charset="0"/>
                <a:cs typeface="Tahoma" panose="020B0604030504040204" pitchFamily="34" charset="0"/>
              </a:rPr>
              <a:t>Teachers’ capacities</a:t>
            </a:r>
          </a:p>
          <a:p>
            <a:pPr marL="257175" indent="-257175">
              <a:buFont typeface="Arial" panose="020B0604020202020204" pitchFamily="34" charset="0"/>
              <a:buChar char="•"/>
            </a:pPr>
            <a:r>
              <a:rPr lang="en-US" sz="2400" dirty="0">
                <a:latin typeface="Tahoma" panose="020B0604030504040204" pitchFamily="34" charset="0"/>
                <a:ea typeface="Tahoma" panose="020B0604030504040204" pitchFamily="34" charset="0"/>
                <a:cs typeface="Tahoma" panose="020B0604030504040204" pitchFamily="34" charset="0"/>
              </a:rPr>
              <a:t>Preparing students for the future</a:t>
            </a:r>
          </a:p>
          <a:p>
            <a:pPr marL="257175" indent="-257175">
              <a:buFont typeface="Arial" panose="020B0604020202020204" pitchFamily="34" charset="0"/>
              <a:buChar char="•"/>
            </a:pPr>
            <a:r>
              <a:rPr lang="en-US" sz="2400" dirty="0">
                <a:latin typeface="Tahoma" panose="020B0604030504040204" pitchFamily="34" charset="0"/>
                <a:ea typeface="Tahoma" panose="020B0604030504040204" pitchFamily="34" charset="0"/>
                <a:cs typeface="Tahoma" panose="020B0604030504040204" pitchFamily="34" charset="0"/>
              </a:rPr>
              <a:t>Focus on STEM, especially for girls</a:t>
            </a:r>
          </a:p>
          <a:p>
            <a:pPr marL="257175" indent="-257175">
              <a:buFont typeface="Arial" panose="020B0604020202020204" pitchFamily="34" charset="0"/>
              <a:buChar char="•"/>
            </a:pPr>
            <a:r>
              <a:rPr lang="en-US" sz="2400" dirty="0">
                <a:latin typeface="Tahoma" panose="020B0604030504040204" pitchFamily="34" charset="0"/>
                <a:ea typeface="Tahoma" panose="020B0604030504040204" pitchFamily="34" charset="0"/>
                <a:cs typeface="Tahoma" panose="020B0604030504040204" pitchFamily="34" charset="0"/>
              </a:rPr>
              <a:t>Recognition of micro-credentials</a:t>
            </a:r>
          </a:p>
          <a:p>
            <a:endParaRPr lang="en-US" sz="2400" dirty="0">
              <a:latin typeface="Tahoma" panose="020B0604030504040204" pitchFamily="34" charset="0"/>
              <a:ea typeface="Tahoma" panose="020B0604030504040204" pitchFamily="34" charset="0"/>
              <a:cs typeface="Tahoma" panose="020B0604030504040204" pitchFamily="34" charset="0"/>
            </a:endParaRPr>
          </a:p>
          <a:p>
            <a:endParaRPr lang="en-CA" dirty="0"/>
          </a:p>
        </p:txBody>
      </p:sp>
      <p:pic>
        <p:nvPicPr>
          <p:cNvPr id="7" name="Picture 6" descr="A picture containing text&#10;&#10;Description automatically generated">
            <a:extLst>
              <a:ext uri="{FF2B5EF4-FFF2-40B4-BE49-F238E27FC236}">
                <a16:creationId xmlns:a16="http://schemas.microsoft.com/office/drawing/2014/main" id="{E703F42B-127F-1416-66FE-3C302265F188}"/>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194425" y="2282025"/>
            <a:ext cx="5750750" cy="2992187"/>
          </a:xfrm>
          <a:prstGeom prst="rect">
            <a:avLst/>
          </a:prstGeom>
        </p:spPr>
      </p:pic>
    </p:spTree>
    <p:extLst>
      <p:ext uri="{BB962C8B-B14F-4D97-AF65-F5344CB8AC3E}">
        <p14:creationId xmlns:p14="http://schemas.microsoft.com/office/powerpoint/2010/main" val="98847444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1ABF83-ABD9-A2D7-32AC-9D42E94196EB}"/>
              </a:ext>
            </a:extLst>
          </p:cNvPr>
          <p:cNvSpPr>
            <a:spLocks noGrp="1"/>
          </p:cNvSpPr>
          <p:nvPr>
            <p:ph type="title" idx="4294967295"/>
          </p:nvPr>
        </p:nvSpPr>
        <p:spPr>
          <a:xfrm>
            <a:off x="1272209" y="451703"/>
            <a:ext cx="8428382" cy="394202"/>
          </a:xfrm>
          <a:prstGeom prst="rect">
            <a:avLst/>
          </a:prstGeom>
        </p:spPr>
        <p:txBody>
          <a:bodyPr/>
          <a:lstStyle/>
          <a:p>
            <a:r>
              <a:rPr lang="en-US" dirty="0"/>
              <a:t>Policy Theme 5: Governance</a:t>
            </a:r>
            <a:endParaRPr lang="en-CA" dirty="0"/>
          </a:p>
        </p:txBody>
      </p:sp>
      <p:sp>
        <p:nvSpPr>
          <p:cNvPr id="4" name="Content Placeholder 3">
            <a:extLst>
              <a:ext uri="{FF2B5EF4-FFF2-40B4-BE49-F238E27FC236}">
                <a16:creationId xmlns:a16="http://schemas.microsoft.com/office/drawing/2014/main" id="{898592BE-0C7E-8338-462B-642D1E0985B7}"/>
              </a:ext>
            </a:extLst>
          </p:cNvPr>
          <p:cNvSpPr>
            <a:spLocks noGrp="1"/>
          </p:cNvSpPr>
          <p:nvPr>
            <p:ph sz="half" idx="2"/>
          </p:nvPr>
        </p:nvSpPr>
        <p:spPr>
          <a:xfrm>
            <a:off x="1272209" y="2398780"/>
            <a:ext cx="4858905" cy="2763441"/>
          </a:xfrm>
        </p:spPr>
        <p:txBody>
          <a:bodyPr/>
          <a:lstStyle/>
          <a:p>
            <a:pPr marL="257175" indent="-257175">
              <a:buFont typeface="Arial" panose="020B0604020202020204" pitchFamily="34" charset="0"/>
              <a:buChar char="•"/>
            </a:pPr>
            <a:r>
              <a:rPr lang="en-US" sz="2800" dirty="0">
                <a:latin typeface="Tahoma" panose="020B0604030504040204" pitchFamily="34" charset="0"/>
                <a:ea typeface="Tahoma" panose="020B0604030504040204" pitchFamily="34" charset="0"/>
                <a:cs typeface="Tahoma" panose="020B0604030504040204" pitchFamily="34" charset="0"/>
              </a:rPr>
              <a:t>Cybersecurity</a:t>
            </a:r>
          </a:p>
          <a:p>
            <a:pPr marL="257175" indent="-257175">
              <a:buFont typeface="Arial" panose="020B0604020202020204" pitchFamily="34" charset="0"/>
              <a:buChar char="•"/>
            </a:pPr>
            <a:r>
              <a:rPr lang="en-US" sz="2800" dirty="0">
                <a:latin typeface="Tahoma" panose="020B0604030504040204" pitchFamily="34" charset="0"/>
                <a:ea typeface="Tahoma" panose="020B0604030504040204" pitchFamily="34" charset="0"/>
                <a:cs typeface="Tahoma" panose="020B0604030504040204" pitchFamily="34" charset="0"/>
              </a:rPr>
              <a:t>Personal data protection</a:t>
            </a:r>
          </a:p>
          <a:p>
            <a:pPr marL="257175" indent="-257175">
              <a:buFont typeface="Arial" panose="020B0604020202020204" pitchFamily="34" charset="0"/>
              <a:buChar char="•"/>
            </a:pPr>
            <a:r>
              <a:rPr lang="en-US" sz="2800" dirty="0">
                <a:latin typeface="Tahoma" panose="020B0604030504040204" pitchFamily="34" charset="0"/>
                <a:ea typeface="Tahoma" panose="020B0604030504040204" pitchFamily="34" charset="0"/>
                <a:cs typeface="Tahoma" panose="020B0604030504040204" pitchFamily="34" charset="0"/>
              </a:rPr>
              <a:t>Funding models</a:t>
            </a:r>
          </a:p>
          <a:p>
            <a:pPr marL="257175" indent="-257175">
              <a:buFont typeface="Arial" panose="020B0604020202020204" pitchFamily="34" charset="0"/>
              <a:buChar char="•"/>
            </a:pPr>
            <a:r>
              <a:rPr lang="en-US" sz="2800" dirty="0">
                <a:latin typeface="Tahoma" panose="020B0604030504040204" pitchFamily="34" charset="0"/>
                <a:ea typeface="Tahoma" panose="020B0604030504040204" pitchFamily="34" charset="0"/>
                <a:cs typeface="Tahoma" panose="020B0604030504040204" pitchFamily="34" charset="0"/>
              </a:rPr>
              <a:t>Blockchain</a:t>
            </a:r>
          </a:p>
          <a:p>
            <a:pPr marL="257175" indent="-257175">
              <a:buFont typeface="Arial" panose="020B0604020202020204" pitchFamily="34" charset="0"/>
              <a:buChar char="•"/>
            </a:pPr>
            <a:endParaRPr lang="en-US" sz="1800" dirty="0">
              <a:latin typeface="Tahoma" panose="020B0604030504040204" pitchFamily="34" charset="0"/>
              <a:ea typeface="Tahoma" panose="020B0604030504040204" pitchFamily="34" charset="0"/>
              <a:cs typeface="Tahoma" panose="020B0604030504040204" pitchFamily="34" charset="0"/>
            </a:endParaRPr>
          </a:p>
          <a:p>
            <a:endParaRPr lang="en-CA" dirty="0"/>
          </a:p>
        </p:txBody>
      </p:sp>
      <p:pic>
        <p:nvPicPr>
          <p:cNvPr id="7" name="Picture 6" descr="Diagram&#10;&#10;Description automatically generated">
            <a:extLst>
              <a:ext uri="{FF2B5EF4-FFF2-40B4-BE49-F238E27FC236}">
                <a16:creationId xmlns:a16="http://schemas.microsoft.com/office/drawing/2014/main" id="{8326FDEF-3FE5-D83D-4755-B78272862EAB}"/>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255862" y="1622824"/>
            <a:ext cx="5106552" cy="3827254"/>
          </a:xfrm>
          <a:prstGeom prst="rect">
            <a:avLst/>
          </a:prstGeom>
        </p:spPr>
      </p:pic>
    </p:spTree>
    <p:extLst>
      <p:ext uri="{BB962C8B-B14F-4D97-AF65-F5344CB8AC3E}">
        <p14:creationId xmlns:p14="http://schemas.microsoft.com/office/powerpoint/2010/main" val="109705979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9B6208-BF57-6596-CAC2-211F2A0243EA}"/>
              </a:ext>
            </a:extLst>
          </p:cNvPr>
          <p:cNvSpPr>
            <a:spLocks noGrp="1"/>
          </p:cNvSpPr>
          <p:nvPr>
            <p:ph type="title" idx="4294967295"/>
          </p:nvPr>
        </p:nvSpPr>
        <p:spPr>
          <a:xfrm>
            <a:off x="1248355" y="274135"/>
            <a:ext cx="8778239" cy="394202"/>
          </a:xfrm>
          <a:prstGeom prst="rect">
            <a:avLst/>
          </a:prstGeom>
        </p:spPr>
        <p:txBody>
          <a:bodyPr/>
          <a:lstStyle/>
          <a:p>
            <a:r>
              <a:rPr lang="en-US" dirty="0"/>
              <a:t>Policy Theme 6: Administration and management</a:t>
            </a:r>
            <a:endParaRPr lang="en-CA" dirty="0"/>
          </a:p>
        </p:txBody>
      </p:sp>
      <p:sp>
        <p:nvSpPr>
          <p:cNvPr id="4" name="Content Placeholder 3">
            <a:extLst>
              <a:ext uri="{FF2B5EF4-FFF2-40B4-BE49-F238E27FC236}">
                <a16:creationId xmlns:a16="http://schemas.microsoft.com/office/drawing/2014/main" id="{CAF28BA4-D3A8-FBCB-A2C6-A397D2DF2989}"/>
              </a:ext>
            </a:extLst>
          </p:cNvPr>
          <p:cNvSpPr>
            <a:spLocks noGrp="1"/>
          </p:cNvSpPr>
          <p:nvPr>
            <p:ph sz="half" idx="2"/>
          </p:nvPr>
        </p:nvSpPr>
        <p:spPr/>
        <p:txBody>
          <a:bodyPr/>
          <a:lstStyle/>
          <a:p>
            <a:pPr marL="257175" indent="-257175">
              <a:buFont typeface="Arial" panose="020B0604020202020204" pitchFamily="34" charset="0"/>
              <a:buChar char="•"/>
            </a:pPr>
            <a:r>
              <a:rPr lang="en-US" sz="2800" dirty="0">
                <a:latin typeface="Tahoma" panose="020B0604030504040204" pitchFamily="34" charset="0"/>
                <a:ea typeface="Tahoma" panose="020B0604030504040204" pitchFamily="34" charset="0"/>
                <a:cs typeface="Tahoma" panose="020B0604030504040204" pitchFamily="34" charset="0"/>
              </a:rPr>
              <a:t>Big data and EMIS</a:t>
            </a:r>
          </a:p>
          <a:p>
            <a:pPr marL="257175" indent="-257175">
              <a:buFont typeface="Arial" panose="020B0604020202020204" pitchFamily="34" charset="0"/>
              <a:buChar char="•"/>
            </a:pPr>
            <a:r>
              <a:rPr lang="en-US" sz="2800" dirty="0">
                <a:latin typeface="Tahoma" panose="020B0604030504040204" pitchFamily="34" charset="0"/>
                <a:ea typeface="Tahoma" panose="020B0604030504040204" pitchFamily="34" charset="0"/>
                <a:cs typeface="Tahoma" panose="020B0604030504040204" pitchFamily="34" charset="0"/>
              </a:rPr>
              <a:t>Quality assurance</a:t>
            </a:r>
          </a:p>
          <a:p>
            <a:pPr marL="257175" indent="-257175">
              <a:buFont typeface="Arial" panose="020B0604020202020204" pitchFamily="34" charset="0"/>
              <a:buChar char="•"/>
            </a:pPr>
            <a:r>
              <a:rPr lang="en-US" sz="2800" dirty="0">
                <a:latin typeface="Tahoma" panose="020B0604030504040204" pitchFamily="34" charset="0"/>
                <a:ea typeface="Tahoma" panose="020B0604030504040204" pitchFamily="34" charset="0"/>
                <a:cs typeface="Tahoma" panose="020B0604030504040204" pitchFamily="34" charset="0"/>
              </a:rPr>
              <a:t>Planning and implementation</a:t>
            </a:r>
          </a:p>
          <a:p>
            <a:pPr marL="257175" indent="-257175">
              <a:buFont typeface="Arial" panose="020B0604020202020204" pitchFamily="34" charset="0"/>
              <a:buChar char="•"/>
            </a:pPr>
            <a:r>
              <a:rPr lang="en-US" sz="2800" dirty="0">
                <a:latin typeface="Tahoma" panose="020B0604030504040204" pitchFamily="34" charset="0"/>
                <a:ea typeface="Tahoma" panose="020B0604030504040204" pitchFamily="34" charset="0"/>
                <a:cs typeface="Tahoma" panose="020B0604030504040204" pitchFamily="34" charset="0"/>
              </a:rPr>
              <a:t>Digitization</a:t>
            </a:r>
            <a:endParaRPr lang="en-CA" sz="1800" dirty="0">
              <a:latin typeface="Tahoma" panose="020B0604030504040204" pitchFamily="34" charset="0"/>
              <a:ea typeface="Tahoma" panose="020B0604030504040204" pitchFamily="34" charset="0"/>
              <a:cs typeface="Tahoma" panose="020B0604030504040204" pitchFamily="34" charset="0"/>
            </a:endParaRPr>
          </a:p>
        </p:txBody>
      </p:sp>
      <p:pic>
        <p:nvPicPr>
          <p:cNvPr id="7" name="Picture 6" descr="A picture containing shape&#10;&#10;Description automatically generated">
            <a:extLst>
              <a:ext uri="{FF2B5EF4-FFF2-40B4-BE49-F238E27FC236}">
                <a16:creationId xmlns:a16="http://schemas.microsoft.com/office/drawing/2014/main" id="{040FB902-56A8-7C3B-AA26-CAAA1980264D}"/>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507173" y="1956019"/>
            <a:ext cx="6060282" cy="3745065"/>
          </a:xfrm>
          <a:prstGeom prst="rect">
            <a:avLst/>
          </a:prstGeom>
        </p:spPr>
      </p:pic>
    </p:spTree>
    <p:extLst>
      <p:ext uri="{BB962C8B-B14F-4D97-AF65-F5344CB8AC3E}">
        <p14:creationId xmlns:p14="http://schemas.microsoft.com/office/powerpoint/2010/main" val="128185952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5BB563-4A68-8036-6463-C84619F683F9}"/>
              </a:ext>
            </a:extLst>
          </p:cNvPr>
          <p:cNvSpPr>
            <a:spLocks noGrp="1"/>
          </p:cNvSpPr>
          <p:nvPr>
            <p:ph type="title" idx="4294967295"/>
          </p:nvPr>
        </p:nvSpPr>
        <p:spPr>
          <a:xfrm>
            <a:off x="1288111" y="256831"/>
            <a:ext cx="10153815" cy="394202"/>
          </a:xfrm>
          <a:prstGeom prst="rect">
            <a:avLst/>
          </a:prstGeom>
        </p:spPr>
        <p:txBody>
          <a:bodyPr/>
          <a:lstStyle/>
          <a:p>
            <a:r>
              <a:rPr lang="en-US" dirty="0"/>
              <a:t>Smart Education Policy Framework</a:t>
            </a:r>
            <a:endParaRPr lang="en-CA" dirty="0"/>
          </a:p>
        </p:txBody>
      </p:sp>
      <p:pic>
        <p:nvPicPr>
          <p:cNvPr id="7" name="Picture 6">
            <a:extLst>
              <a:ext uri="{FF2B5EF4-FFF2-40B4-BE49-F238E27FC236}">
                <a16:creationId xmlns:a16="http://schemas.microsoft.com/office/drawing/2014/main" id="{271DBBD5-9384-E9B6-9464-0409EE63BB27}"/>
              </a:ext>
            </a:extLst>
          </p:cNvPr>
          <p:cNvPicPr>
            <a:picLocks noChangeAspect="1"/>
          </p:cNvPicPr>
          <p:nvPr/>
        </p:nvPicPr>
        <p:blipFill>
          <a:blip r:embed="rId2"/>
          <a:stretch>
            <a:fillRect/>
          </a:stretch>
        </p:blipFill>
        <p:spPr>
          <a:xfrm>
            <a:off x="3514478" y="1107268"/>
            <a:ext cx="5200152" cy="5347050"/>
          </a:xfrm>
          <a:prstGeom prst="rect">
            <a:avLst/>
          </a:prstGeom>
        </p:spPr>
      </p:pic>
    </p:spTree>
    <p:extLst>
      <p:ext uri="{BB962C8B-B14F-4D97-AF65-F5344CB8AC3E}">
        <p14:creationId xmlns:p14="http://schemas.microsoft.com/office/powerpoint/2010/main" val="333211321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9993C5C9-987B-F156-E0FB-0B670FCD4B7F}"/>
              </a:ext>
            </a:extLst>
          </p:cNvPr>
          <p:cNvSpPr>
            <a:spLocks noGrp="1"/>
          </p:cNvSpPr>
          <p:nvPr>
            <p:ph type="title"/>
          </p:nvPr>
        </p:nvSpPr>
        <p:spPr/>
        <p:txBody>
          <a:bodyPr/>
          <a:lstStyle/>
          <a:p>
            <a:r>
              <a:rPr lang="en-CA" dirty="0"/>
              <a:t>Way Forward</a:t>
            </a:r>
          </a:p>
        </p:txBody>
      </p:sp>
      <p:sp>
        <p:nvSpPr>
          <p:cNvPr id="4" name="Slide Number Placeholder 3">
            <a:extLst>
              <a:ext uri="{FF2B5EF4-FFF2-40B4-BE49-F238E27FC236}">
                <a16:creationId xmlns:a16="http://schemas.microsoft.com/office/drawing/2014/main" id="{8C8946F2-91EC-4DEB-BCE0-1BCF36A4B98B}"/>
              </a:ext>
            </a:extLst>
          </p:cNvPr>
          <p:cNvSpPr>
            <a:spLocks noGrp="1"/>
          </p:cNvSpPr>
          <p:nvPr>
            <p:ph type="sldNum" sz="quarter" idx="4294967295"/>
          </p:nvPr>
        </p:nvSpPr>
        <p:spPr>
          <a:xfrm>
            <a:off x="11353800" y="6361113"/>
            <a:ext cx="838200" cy="360362"/>
          </a:xfrm>
        </p:spPr>
        <p:txBody>
          <a:bodyPr/>
          <a:lstStyle/>
          <a:p>
            <a:r>
              <a:rPr lang="en-US"/>
              <a:t>PAGE </a:t>
            </a:r>
            <a:fld id="{4A9B5881-4007-4345-955A-79C2656F0C49}" type="slidenum">
              <a:rPr lang="en-US" smtClean="0"/>
              <a:pPr/>
              <a:t>27</a:t>
            </a:fld>
            <a:endParaRPr lang="en-US" dirty="0"/>
          </a:p>
        </p:txBody>
      </p:sp>
    </p:spTree>
    <p:extLst>
      <p:ext uri="{BB962C8B-B14F-4D97-AF65-F5344CB8AC3E}">
        <p14:creationId xmlns:p14="http://schemas.microsoft.com/office/powerpoint/2010/main" val="220549875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a:extLst>
              <a:ext uri="{FF2B5EF4-FFF2-40B4-BE49-F238E27FC236}">
                <a16:creationId xmlns:a16="http://schemas.microsoft.com/office/drawing/2014/main" id="{F0EB68F0-D4D5-4BAE-8266-851AC0259BCF}"/>
              </a:ext>
            </a:extLst>
          </p:cNvPr>
          <p:cNvGraphicFramePr>
            <a:graphicFrameLocks noGrp="1"/>
          </p:cNvGraphicFramePr>
          <p:nvPr>
            <p:ph idx="1"/>
            <p:extLst>
              <p:ext uri="{D42A27DB-BD31-4B8C-83A1-F6EECF244321}">
                <p14:modId xmlns:p14="http://schemas.microsoft.com/office/powerpoint/2010/main" val="4082988869"/>
              </p:ext>
            </p:extLst>
          </p:nvPr>
        </p:nvGraphicFramePr>
        <p:xfrm>
          <a:off x="406400" y="1600200"/>
          <a:ext cx="11176000" cy="481647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Title 2">
            <a:extLst>
              <a:ext uri="{FF2B5EF4-FFF2-40B4-BE49-F238E27FC236}">
                <a16:creationId xmlns:a16="http://schemas.microsoft.com/office/drawing/2014/main" id="{40030BBE-6BCD-4F43-A473-18B522E46219}"/>
              </a:ext>
            </a:extLst>
          </p:cNvPr>
          <p:cNvSpPr>
            <a:spLocks noGrp="1"/>
          </p:cNvSpPr>
          <p:nvPr>
            <p:ph type="title"/>
          </p:nvPr>
        </p:nvSpPr>
        <p:spPr/>
        <p:txBody>
          <a:bodyPr>
            <a:normAutofit/>
          </a:bodyPr>
          <a:lstStyle/>
          <a:p>
            <a:pPr algn="ctr"/>
            <a:r>
              <a:rPr lang="en-US" sz="4800" i="0" dirty="0">
                <a:latin typeface="Calibri" panose="020F0502020204030204" pitchFamily="34" charset="0"/>
                <a:cs typeface="Calibri" panose="020F0502020204030204" pitchFamily="34" charset="0"/>
              </a:rPr>
              <a:t>Convergence of Technology</a:t>
            </a:r>
          </a:p>
        </p:txBody>
      </p:sp>
      <p:sp>
        <p:nvSpPr>
          <p:cNvPr id="6" name="TextBox 5">
            <a:extLst>
              <a:ext uri="{FF2B5EF4-FFF2-40B4-BE49-F238E27FC236}">
                <a16:creationId xmlns:a16="http://schemas.microsoft.com/office/drawing/2014/main" id="{9415CB7C-3036-4DEF-BFEF-79AB95CF0BD3}"/>
              </a:ext>
            </a:extLst>
          </p:cNvPr>
          <p:cNvSpPr txBox="1"/>
          <p:nvPr/>
        </p:nvSpPr>
        <p:spPr>
          <a:xfrm>
            <a:off x="6281187" y="5672805"/>
            <a:ext cx="2821029" cy="369332"/>
          </a:xfrm>
          <a:prstGeom prst="rect">
            <a:avLst/>
          </a:prstGeom>
          <a:noFill/>
        </p:spPr>
        <p:txBody>
          <a:bodyPr wrap="none" rtlCol="0">
            <a:spAutoFit/>
          </a:bodyPr>
          <a:lstStyle/>
          <a:p>
            <a:r>
              <a:rPr lang="en-US" dirty="0">
                <a:solidFill>
                  <a:schemeClr val="bg1"/>
                </a:solidFill>
              </a:rPr>
              <a:t>Open and Distance Learning</a:t>
            </a:r>
          </a:p>
        </p:txBody>
      </p:sp>
      <p:sp>
        <p:nvSpPr>
          <p:cNvPr id="7" name="TextBox 6">
            <a:extLst>
              <a:ext uri="{FF2B5EF4-FFF2-40B4-BE49-F238E27FC236}">
                <a16:creationId xmlns:a16="http://schemas.microsoft.com/office/drawing/2014/main" id="{C62D470B-A4A9-4D3C-86B3-473D02E3FDA7}"/>
              </a:ext>
            </a:extLst>
          </p:cNvPr>
          <p:cNvSpPr txBox="1"/>
          <p:nvPr/>
        </p:nvSpPr>
        <p:spPr>
          <a:xfrm>
            <a:off x="8016225" y="4895295"/>
            <a:ext cx="1952779" cy="646331"/>
          </a:xfrm>
          <a:prstGeom prst="rect">
            <a:avLst/>
          </a:prstGeom>
          <a:noFill/>
        </p:spPr>
        <p:txBody>
          <a:bodyPr wrap="none" rtlCol="0">
            <a:spAutoFit/>
          </a:bodyPr>
          <a:lstStyle/>
          <a:p>
            <a:pPr marL="285750" indent="-285750">
              <a:buFontTx/>
              <a:buChar char="-"/>
            </a:pPr>
            <a:r>
              <a:rPr lang="en-US" dirty="0"/>
              <a:t>MOOC</a:t>
            </a:r>
          </a:p>
          <a:p>
            <a:pPr marL="285750" indent="-285750">
              <a:buFontTx/>
              <a:buChar char="-"/>
            </a:pPr>
            <a:r>
              <a:rPr lang="en-US" dirty="0"/>
              <a:t>Mobile learning</a:t>
            </a:r>
          </a:p>
        </p:txBody>
      </p:sp>
      <p:sp>
        <p:nvSpPr>
          <p:cNvPr id="8" name="Arrow: Left-Right 7">
            <a:extLst>
              <a:ext uri="{FF2B5EF4-FFF2-40B4-BE49-F238E27FC236}">
                <a16:creationId xmlns:a16="http://schemas.microsoft.com/office/drawing/2014/main" id="{F3CC369F-1066-48C4-AF32-2FD886CBA685}"/>
              </a:ext>
            </a:extLst>
          </p:cNvPr>
          <p:cNvSpPr/>
          <p:nvPr/>
        </p:nvSpPr>
        <p:spPr>
          <a:xfrm>
            <a:off x="609600" y="4895295"/>
            <a:ext cx="7205062" cy="685800"/>
          </a:xfrm>
          <a:prstGeom prst="leftRightArrow">
            <a:avLst/>
          </a:prstGeom>
          <a:solidFill>
            <a:schemeClr val="tx1"/>
          </a:solidFill>
        </p:spPr>
        <p:style>
          <a:lnRef idx="2">
            <a:schemeClr val="lt1">
              <a:hueOff val="0"/>
              <a:satOff val="0"/>
              <a:lumOff val="0"/>
              <a:alphaOff val="0"/>
            </a:schemeClr>
          </a:lnRef>
          <a:fillRef idx="1">
            <a:schemeClr val="accent2">
              <a:tint val="40000"/>
              <a:hueOff val="0"/>
              <a:satOff val="0"/>
              <a:lumOff val="0"/>
              <a:alphaOff val="0"/>
            </a:schemeClr>
          </a:fillRef>
          <a:effectRef idx="0">
            <a:schemeClr val="accent2">
              <a:tint val="40000"/>
              <a:hueOff val="0"/>
              <a:satOff val="0"/>
              <a:lumOff val="0"/>
              <a:alphaOff val="0"/>
            </a:schemeClr>
          </a:effectRef>
          <a:fontRef idx="minor">
            <a:schemeClr val="dk1">
              <a:hueOff val="0"/>
              <a:satOff val="0"/>
              <a:lumOff val="0"/>
              <a:alphaOff val="0"/>
            </a:schemeClr>
          </a:fontRef>
        </p:style>
      </p:sp>
      <p:sp>
        <p:nvSpPr>
          <p:cNvPr id="9" name="TextBox 8">
            <a:extLst>
              <a:ext uri="{FF2B5EF4-FFF2-40B4-BE49-F238E27FC236}">
                <a16:creationId xmlns:a16="http://schemas.microsoft.com/office/drawing/2014/main" id="{8CD3C865-08FC-40B0-BD55-2BA1021334B2}"/>
              </a:ext>
            </a:extLst>
          </p:cNvPr>
          <p:cNvSpPr txBox="1"/>
          <p:nvPr/>
        </p:nvSpPr>
        <p:spPr>
          <a:xfrm>
            <a:off x="2222996" y="5053529"/>
            <a:ext cx="3869970" cy="369332"/>
          </a:xfrm>
          <a:prstGeom prst="rect">
            <a:avLst/>
          </a:prstGeom>
          <a:noFill/>
        </p:spPr>
        <p:txBody>
          <a:bodyPr wrap="none" rtlCol="0">
            <a:spAutoFit/>
          </a:bodyPr>
          <a:lstStyle/>
          <a:p>
            <a:r>
              <a:rPr lang="en-US" dirty="0">
                <a:solidFill>
                  <a:schemeClr val="bg1"/>
                </a:solidFill>
              </a:rPr>
              <a:t>ICT integration in teaching and learning</a:t>
            </a:r>
          </a:p>
        </p:txBody>
      </p:sp>
    </p:spTree>
    <p:extLst>
      <p:ext uri="{BB962C8B-B14F-4D97-AF65-F5344CB8AC3E}">
        <p14:creationId xmlns:p14="http://schemas.microsoft.com/office/powerpoint/2010/main" val="31686186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CA" i="0" dirty="0"/>
              <a:t>Implement Blended Learning</a:t>
            </a:r>
          </a:p>
        </p:txBody>
      </p:sp>
      <p:graphicFrame>
        <p:nvGraphicFramePr>
          <p:cNvPr id="4" name="Content Placeholder 3"/>
          <p:cNvGraphicFramePr>
            <a:graphicFrameLocks noGrp="1"/>
          </p:cNvGraphicFramePr>
          <p:nvPr>
            <p:ph idx="1"/>
          </p:nvPr>
        </p:nvGraphicFramePr>
        <p:xfrm>
          <a:off x="406400" y="1600200"/>
          <a:ext cx="11176000" cy="4572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52461589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AC6625AA-D2C1-021F-94FC-0D7326CC57BE}"/>
              </a:ext>
            </a:extLst>
          </p:cNvPr>
          <p:cNvSpPr>
            <a:spLocks noGrp="1"/>
          </p:cNvSpPr>
          <p:nvPr>
            <p:ph type="title"/>
          </p:nvPr>
        </p:nvSpPr>
        <p:spPr/>
        <p:txBody>
          <a:bodyPr/>
          <a:lstStyle/>
          <a:p>
            <a:r>
              <a:rPr lang="en-CA" dirty="0"/>
              <a:t>COL in the Caribbean</a:t>
            </a:r>
          </a:p>
        </p:txBody>
      </p:sp>
      <p:sp>
        <p:nvSpPr>
          <p:cNvPr id="7" name="Content Placeholder 6">
            <a:extLst>
              <a:ext uri="{FF2B5EF4-FFF2-40B4-BE49-F238E27FC236}">
                <a16:creationId xmlns:a16="http://schemas.microsoft.com/office/drawing/2014/main" id="{663F9134-CF94-3CB9-3782-F9B7469529E0}"/>
              </a:ext>
            </a:extLst>
          </p:cNvPr>
          <p:cNvSpPr>
            <a:spLocks noGrp="1"/>
          </p:cNvSpPr>
          <p:nvPr>
            <p:ph sz="half" idx="2"/>
          </p:nvPr>
        </p:nvSpPr>
        <p:spPr/>
        <p:txBody>
          <a:bodyPr/>
          <a:lstStyle/>
          <a:p>
            <a:endParaRPr lang="en-CA" dirty="0"/>
          </a:p>
        </p:txBody>
      </p:sp>
      <p:pic>
        <p:nvPicPr>
          <p:cNvPr id="8" name="Content Placeholder 7">
            <a:extLst>
              <a:ext uri="{FF2B5EF4-FFF2-40B4-BE49-F238E27FC236}">
                <a16:creationId xmlns:a16="http://schemas.microsoft.com/office/drawing/2014/main" id="{748D12E5-57BC-087C-6983-DBF56DCFC100}"/>
              </a:ext>
            </a:extLst>
          </p:cNvPr>
          <p:cNvPicPr>
            <a:picLocks noGrp="1" noChangeAspect="1"/>
          </p:cNvPicPr>
          <p:nvPr>
            <p:ph sz="half" idx="1"/>
          </p:nvPr>
        </p:nvPicPr>
        <p:blipFill>
          <a:blip r:embed="rId3"/>
          <a:stretch>
            <a:fillRect/>
          </a:stretch>
        </p:blipFill>
        <p:spPr>
          <a:xfrm>
            <a:off x="42391" y="1705521"/>
            <a:ext cx="8154630" cy="4603654"/>
          </a:xfrm>
          <a:prstGeom prst="rect">
            <a:avLst/>
          </a:prstGeom>
        </p:spPr>
      </p:pic>
      <p:pic>
        <p:nvPicPr>
          <p:cNvPr id="9" name="Picture 8">
            <a:extLst>
              <a:ext uri="{FF2B5EF4-FFF2-40B4-BE49-F238E27FC236}">
                <a16:creationId xmlns:a16="http://schemas.microsoft.com/office/drawing/2014/main" id="{D046FD19-A80D-B463-77FC-7191C4CB45D5}"/>
              </a:ext>
            </a:extLst>
          </p:cNvPr>
          <p:cNvPicPr>
            <a:picLocks noChangeAspect="1"/>
          </p:cNvPicPr>
          <p:nvPr/>
        </p:nvPicPr>
        <p:blipFill>
          <a:blip r:embed="rId4"/>
          <a:stretch>
            <a:fillRect/>
          </a:stretch>
        </p:blipFill>
        <p:spPr>
          <a:xfrm>
            <a:off x="6105525" y="1822846"/>
            <a:ext cx="1606843" cy="1073663"/>
          </a:xfrm>
          <a:prstGeom prst="rect">
            <a:avLst/>
          </a:prstGeom>
        </p:spPr>
      </p:pic>
      <p:pic>
        <p:nvPicPr>
          <p:cNvPr id="10" name="Picture 9">
            <a:extLst>
              <a:ext uri="{FF2B5EF4-FFF2-40B4-BE49-F238E27FC236}">
                <a16:creationId xmlns:a16="http://schemas.microsoft.com/office/drawing/2014/main" id="{BADB0DAD-4707-5E6E-D12F-3B4065ACE50C}"/>
              </a:ext>
            </a:extLst>
          </p:cNvPr>
          <p:cNvPicPr>
            <a:picLocks noChangeAspect="1"/>
          </p:cNvPicPr>
          <p:nvPr/>
        </p:nvPicPr>
        <p:blipFill>
          <a:blip r:embed="rId5"/>
          <a:stretch>
            <a:fillRect/>
          </a:stretch>
        </p:blipFill>
        <p:spPr>
          <a:xfrm>
            <a:off x="7779043" y="1822846"/>
            <a:ext cx="2095500" cy="1047750"/>
          </a:xfrm>
          <a:prstGeom prst="rect">
            <a:avLst/>
          </a:prstGeom>
        </p:spPr>
      </p:pic>
      <p:pic>
        <p:nvPicPr>
          <p:cNvPr id="11" name="Picture 10">
            <a:extLst>
              <a:ext uri="{FF2B5EF4-FFF2-40B4-BE49-F238E27FC236}">
                <a16:creationId xmlns:a16="http://schemas.microsoft.com/office/drawing/2014/main" id="{3A6F2742-64C3-59D8-3AED-34E8BA364D82}"/>
              </a:ext>
            </a:extLst>
          </p:cNvPr>
          <p:cNvPicPr>
            <a:picLocks noChangeAspect="1"/>
          </p:cNvPicPr>
          <p:nvPr/>
        </p:nvPicPr>
        <p:blipFill>
          <a:blip r:embed="rId6"/>
          <a:stretch>
            <a:fillRect/>
          </a:stretch>
        </p:blipFill>
        <p:spPr>
          <a:xfrm>
            <a:off x="9941217" y="1822846"/>
            <a:ext cx="1606843" cy="1073663"/>
          </a:xfrm>
          <a:prstGeom prst="rect">
            <a:avLst/>
          </a:prstGeom>
        </p:spPr>
      </p:pic>
      <p:pic>
        <p:nvPicPr>
          <p:cNvPr id="12" name="Picture 11">
            <a:extLst>
              <a:ext uri="{FF2B5EF4-FFF2-40B4-BE49-F238E27FC236}">
                <a16:creationId xmlns:a16="http://schemas.microsoft.com/office/drawing/2014/main" id="{75A8A776-9858-2F54-789C-1E2ABB05D4BF}"/>
              </a:ext>
            </a:extLst>
          </p:cNvPr>
          <p:cNvPicPr>
            <a:picLocks noChangeAspect="1"/>
          </p:cNvPicPr>
          <p:nvPr/>
        </p:nvPicPr>
        <p:blipFill>
          <a:blip r:embed="rId7"/>
          <a:stretch>
            <a:fillRect/>
          </a:stretch>
        </p:blipFill>
        <p:spPr>
          <a:xfrm>
            <a:off x="6105525" y="3002752"/>
            <a:ext cx="1606843" cy="1073663"/>
          </a:xfrm>
          <a:prstGeom prst="rect">
            <a:avLst/>
          </a:prstGeom>
        </p:spPr>
      </p:pic>
      <p:pic>
        <p:nvPicPr>
          <p:cNvPr id="13" name="Picture 12">
            <a:extLst>
              <a:ext uri="{FF2B5EF4-FFF2-40B4-BE49-F238E27FC236}">
                <a16:creationId xmlns:a16="http://schemas.microsoft.com/office/drawing/2014/main" id="{58D774FB-CE62-6DD4-D563-A0157E0C9D62}"/>
              </a:ext>
            </a:extLst>
          </p:cNvPr>
          <p:cNvPicPr>
            <a:picLocks noChangeAspect="1"/>
          </p:cNvPicPr>
          <p:nvPr/>
        </p:nvPicPr>
        <p:blipFill>
          <a:blip r:embed="rId8"/>
          <a:stretch>
            <a:fillRect/>
          </a:stretch>
        </p:blipFill>
        <p:spPr>
          <a:xfrm>
            <a:off x="7798093" y="3002752"/>
            <a:ext cx="2095500" cy="1047750"/>
          </a:xfrm>
          <a:prstGeom prst="rect">
            <a:avLst/>
          </a:prstGeom>
        </p:spPr>
      </p:pic>
      <p:pic>
        <p:nvPicPr>
          <p:cNvPr id="14" name="Picture 13">
            <a:extLst>
              <a:ext uri="{FF2B5EF4-FFF2-40B4-BE49-F238E27FC236}">
                <a16:creationId xmlns:a16="http://schemas.microsoft.com/office/drawing/2014/main" id="{5C0F62D9-E863-867A-5635-42C7273A213E}"/>
              </a:ext>
            </a:extLst>
          </p:cNvPr>
          <p:cNvPicPr>
            <a:picLocks noChangeAspect="1"/>
          </p:cNvPicPr>
          <p:nvPr/>
        </p:nvPicPr>
        <p:blipFill>
          <a:blip r:embed="rId9"/>
          <a:stretch>
            <a:fillRect/>
          </a:stretch>
        </p:blipFill>
        <p:spPr>
          <a:xfrm>
            <a:off x="9941217" y="3002752"/>
            <a:ext cx="1769250" cy="1061550"/>
          </a:xfrm>
          <a:prstGeom prst="rect">
            <a:avLst/>
          </a:prstGeom>
        </p:spPr>
      </p:pic>
      <p:pic>
        <p:nvPicPr>
          <p:cNvPr id="15" name="Picture 14">
            <a:extLst>
              <a:ext uri="{FF2B5EF4-FFF2-40B4-BE49-F238E27FC236}">
                <a16:creationId xmlns:a16="http://schemas.microsoft.com/office/drawing/2014/main" id="{44C79374-40CE-6846-E0B3-E0F839E1FF14}"/>
              </a:ext>
            </a:extLst>
          </p:cNvPr>
          <p:cNvPicPr>
            <a:picLocks noChangeAspect="1"/>
          </p:cNvPicPr>
          <p:nvPr/>
        </p:nvPicPr>
        <p:blipFill>
          <a:blip r:embed="rId10"/>
          <a:stretch>
            <a:fillRect/>
          </a:stretch>
        </p:blipFill>
        <p:spPr>
          <a:xfrm>
            <a:off x="6096000" y="4182658"/>
            <a:ext cx="1616368" cy="969821"/>
          </a:xfrm>
          <a:prstGeom prst="rect">
            <a:avLst/>
          </a:prstGeom>
        </p:spPr>
      </p:pic>
      <p:pic>
        <p:nvPicPr>
          <p:cNvPr id="16" name="Picture 15">
            <a:extLst>
              <a:ext uri="{FF2B5EF4-FFF2-40B4-BE49-F238E27FC236}">
                <a16:creationId xmlns:a16="http://schemas.microsoft.com/office/drawing/2014/main" id="{C2CC56ED-26E2-7499-5B38-668097BD843A}"/>
              </a:ext>
            </a:extLst>
          </p:cNvPr>
          <p:cNvPicPr>
            <a:picLocks noChangeAspect="1"/>
          </p:cNvPicPr>
          <p:nvPr/>
        </p:nvPicPr>
        <p:blipFill>
          <a:blip r:embed="rId11"/>
          <a:stretch>
            <a:fillRect/>
          </a:stretch>
        </p:blipFill>
        <p:spPr>
          <a:xfrm>
            <a:off x="7798093" y="4143693"/>
            <a:ext cx="2076450" cy="1038225"/>
          </a:xfrm>
          <a:prstGeom prst="rect">
            <a:avLst/>
          </a:prstGeom>
        </p:spPr>
      </p:pic>
      <p:pic>
        <p:nvPicPr>
          <p:cNvPr id="17" name="Picture 16">
            <a:extLst>
              <a:ext uri="{FF2B5EF4-FFF2-40B4-BE49-F238E27FC236}">
                <a16:creationId xmlns:a16="http://schemas.microsoft.com/office/drawing/2014/main" id="{C018BEB8-2120-064A-6B6D-620C4AC468DE}"/>
              </a:ext>
            </a:extLst>
          </p:cNvPr>
          <p:cNvPicPr>
            <a:picLocks noChangeAspect="1"/>
          </p:cNvPicPr>
          <p:nvPr/>
        </p:nvPicPr>
        <p:blipFill>
          <a:blip r:embed="rId12"/>
          <a:stretch>
            <a:fillRect/>
          </a:stretch>
        </p:blipFill>
        <p:spPr>
          <a:xfrm>
            <a:off x="9941217" y="4143693"/>
            <a:ext cx="2017572" cy="1008786"/>
          </a:xfrm>
          <a:prstGeom prst="rect">
            <a:avLst/>
          </a:prstGeom>
        </p:spPr>
      </p:pic>
      <p:pic>
        <p:nvPicPr>
          <p:cNvPr id="18" name="Picture 17">
            <a:extLst>
              <a:ext uri="{FF2B5EF4-FFF2-40B4-BE49-F238E27FC236}">
                <a16:creationId xmlns:a16="http://schemas.microsoft.com/office/drawing/2014/main" id="{DC1B2CBA-DF69-63FD-1D53-6D501142029D}"/>
              </a:ext>
            </a:extLst>
          </p:cNvPr>
          <p:cNvPicPr>
            <a:picLocks noChangeAspect="1"/>
          </p:cNvPicPr>
          <p:nvPr/>
        </p:nvPicPr>
        <p:blipFill>
          <a:blip r:embed="rId13"/>
          <a:stretch>
            <a:fillRect/>
          </a:stretch>
        </p:blipFill>
        <p:spPr>
          <a:xfrm>
            <a:off x="6080712" y="5227629"/>
            <a:ext cx="1622716" cy="1084269"/>
          </a:xfrm>
          <a:prstGeom prst="rect">
            <a:avLst/>
          </a:prstGeom>
        </p:spPr>
      </p:pic>
      <p:pic>
        <p:nvPicPr>
          <p:cNvPr id="19" name="Picture 18">
            <a:extLst>
              <a:ext uri="{FF2B5EF4-FFF2-40B4-BE49-F238E27FC236}">
                <a16:creationId xmlns:a16="http://schemas.microsoft.com/office/drawing/2014/main" id="{B5C7FA6F-49E5-27B8-999D-ED3DAF7DDF54}"/>
              </a:ext>
            </a:extLst>
          </p:cNvPr>
          <p:cNvPicPr>
            <a:picLocks noChangeAspect="1"/>
          </p:cNvPicPr>
          <p:nvPr/>
        </p:nvPicPr>
        <p:blipFill>
          <a:blip r:embed="rId14"/>
          <a:stretch>
            <a:fillRect/>
          </a:stretch>
        </p:blipFill>
        <p:spPr>
          <a:xfrm>
            <a:off x="7794916" y="5224850"/>
            <a:ext cx="1622716" cy="1084269"/>
          </a:xfrm>
          <a:prstGeom prst="rect">
            <a:avLst/>
          </a:prstGeom>
        </p:spPr>
      </p:pic>
      <p:pic>
        <p:nvPicPr>
          <p:cNvPr id="20" name="Picture 19">
            <a:extLst>
              <a:ext uri="{FF2B5EF4-FFF2-40B4-BE49-F238E27FC236}">
                <a16:creationId xmlns:a16="http://schemas.microsoft.com/office/drawing/2014/main" id="{EF2C1CF2-72F5-E3BA-C671-0D269A10D980}"/>
              </a:ext>
            </a:extLst>
          </p:cNvPr>
          <p:cNvPicPr>
            <a:picLocks noChangeAspect="1"/>
          </p:cNvPicPr>
          <p:nvPr/>
        </p:nvPicPr>
        <p:blipFill>
          <a:blip r:embed="rId15"/>
          <a:stretch>
            <a:fillRect/>
          </a:stretch>
        </p:blipFill>
        <p:spPr>
          <a:xfrm>
            <a:off x="9468648" y="5235573"/>
            <a:ext cx="1769250" cy="1061550"/>
          </a:xfrm>
          <a:prstGeom prst="rect">
            <a:avLst/>
          </a:prstGeom>
        </p:spPr>
      </p:pic>
    </p:spTree>
    <p:extLst>
      <p:ext uri="{BB962C8B-B14F-4D97-AF65-F5344CB8AC3E}">
        <p14:creationId xmlns:p14="http://schemas.microsoft.com/office/powerpoint/2010/main" val="213747403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4174D3-6B10-409E-9110-EEBEAA7E38C0}"/>
              </a:ext>
            </a:extLst>
          </p:cNvPr>
          <p:cNvSpPr>
            <a:spLocks noGrp="1"/>
          </p:cNvSpPr>
          <p:nvPr>
            <p:ph type="title"/>
          </p:nvPr>
        </p:nvSpPr>
        <p:spPr>
          <a:xfrm>
            <a:off x="6094412" y="644436"/>
            <a:ext cx="4802031" cy="1641986"/>
          </a:xfrm>
        </p:spPr>
        <p:txBody>
          <a:bodyPr>
            <a:normAutofit/>
          </a:bodyPr>
          <a:lstStyle/>
          <a:p>
            <a:pPr algn="ctr"/>
            <a:endParaRPr lang="en-US" dirty="0"/>
          </a:p>
        </p:txBody>
      </p:sp>
      <p:pic>
        <p:nvPicPr>
          <p:cNvPr id="18" name="Picture 17" descr="abstract image">
            <a:extLst>
              <a:ext uri="{FF2B5EF4-FFF2-40B4-BE49-F238E27FC236}">
                <a16:creationId xmlns:a16="http://schemas.microsoft.com/office/drawing/2014/main" id="{D4405318-CC16-40AE-BFE1-B9E42D20DF34}"/>
              </a:ext>
            </a:extLst>
          </p:cNvPr>
          <p:cNvPicPr>
            <a:picLocks noChangeAspect="1"/>
          </p:cNvPicPr>
          <p:nvPr/>
        </p:nvPicPr>
        <p:blipFill rotWithShape="1">
          <a:blip r:embed="rId3"/>
          <a:srcRect l="22999" r="23682"/>
          <a:stretch/>
        </p:blipFill>
        <p:spPr>
          <a:xfrm>
            <a:off x="0" y="10"/>
            <a:ext cx="6094412" cy="6857990"/>
          </a:xfrm>
          <a:prstGeom prst="rect">
            <a:avLst/>
          </a:prstGeom>
        </p:spPr>
      </p:pic>
      <p:graphicFrame>
        <p:nvGraphicFramePr>
          <p:cNvPr id="4" name="Content Placeholder 3" descr="SmartArt graphic">
            <a:extLst>
              <a:ext uri="{FF2B5EF4-FFF2-40B4-BE49-F238E27FC236}">
                <a16:creationId xmlns:a16="http://schemas.microsoft.com/office/drawing/2014/main" id="{C881A426-2B90-41D4-8B71-F9600C3FCE87}"/>
              </a:ext>
            </a:extLst>
          </p:cNvPr>
          <p:cNvGraphicFramePr>
            <a:graphicFrameLocks noGrp="1"/>
          </p:cNvGraphicFramePr>
          <p:nvPr>
            <p:ph idx="1"/>
          </p:nvPr>
        </p:nvGraphicFramePr>
        <p:xfrm>
          <a:off x="6094411" y="2403565"/>
          <a:ext cx="4802031" cy="3809999"/>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graphicFrame>
        <p:nvGraphicFramePr>
          <p:cNvPr id="6" name="Content Placeholder 3" descr="SmartArt graphic">
            <a:extLst>
              <a:ext uri="{FF2B5EF4-FFF2-40B4-BE49-F238E27FC236}">
                <a16:creationId xmlns:a16="http://schemas.microsoft.com/office/drawing/2014/main" id="{DFE3E900-AC4B-4591-A917-114E6A6CACCB}"/>
              </a:ext>
            </a:extLst>
          </p:cNvPr>
          <p:cNvGraphicFramePr>
            <a:graphicFrameLocks/>
          </p:cNvGraphicFramePr>
          <p:nvPr/>
        </p:nvGraphicFramePr>
        <p:xfrm>
          <a:off x="650668" y="2438400"/>
          <a:ext cx="4802031" cy="3809999"/>
        </p:xfrm>
        <a:graphic>
          <a:graphicData uri="http://schemas.openxmlformats.org/drawingml/2006/diagram">
            <dgm:relIds xmlns:dgm="http://schemas.openxmlformats.org/drawingml/2006/diagram" xmlns:r="http://schemas.openxmlformats.org/officeDocument/2006/relationships" r:dm="rId9" r:lo="rId10" r:qs="rId11" r:cs="rId12"/>
          </a:graphicData>
        </a:graphic>
      </p:graphicFrame>
      <p:sp>
        <p:nvSpPr>
          <p:cNvPr id="7" name="Title 1">
            <a:extLst>
              <a:ext uri="{FF2B5EF4-FFF2-40B4-BE49-F238E27FC236}">
                <a16:creationId xmlns:a16="http://schemas.microsoft.com/office/drawing/2014/main" id="{B2C26381-6FA5-431B-9E2B-9B7E4A26BF8C}"/>
              </a:ext>
            </a:extLst>
          </p:cNvPr>
          <p:cNvSpPr txBox="1">
            <a:spLocks/>
          </p:cNvSpPr>
          <p:nvPr/>
        </p:nvSpPr>
        <p:spPr>
          <a:xfrm>
            <a:off x="650668" y="644634"/>
            <a:ext cx="10245774" cy="1641986"/>
          </a:xfrm>
          <a:prstGeom prst="rect">
            <a:avLst/>
          </a:prstGeom>
          <a:solidFill>
            <a:schemeClr val="accent2">
              <a:lumMod val="50000"/>
            </a:schemeClr>
          </a:solidFill>
        </p:spPr>
        <p:txBody>
          <a:bodyPr vert="horz" lIns="91440" tIns="108000" rIns="91440" bIns="108000" rtlCol="0" anchor="ctr">
            <a:normAutofit/>
          </a:bodyPr>
          <a:lstStyle>
            <a:lvl1pPr algn="l" defTabSz="914400" rtl="0" eaLnBrk="1" latinLnBrk="0" hangingPunct="1">
              <a:lnSpc>
                <a:spcPct val="100000"/>
              </a:lnSpc>
              <a:spcBef>
                <a:spcPct val="0"/>
              </a:spcBef>
              <a:buNone/>
              <a:defRPr sz="4000" kern="1200">
                <a:solidFill>
                  <a:schemeClr val="bg1"/>
                </a:solidFill>
                <a:latin typeface="+mj-lt"/>
                <a:ea typeface="+mj-ea"/>
                <a:cs typeface="+mj-cs"/>
              </a:defRPr>
            </a:lvl1pPr>
          </a:lstStyle>
          <a:p>
            <a:r>
              <a:rPr lang="en-US" dirty="0"/>
              <a:t>TEL as Backbone of Blended Strategy</a:t>
            </a:r>
          </a:p>
        </p:txBody>
      </p:sp>
    </p:spTree>
    <p:extLst>
      <p:ext uri="{BB962C8B-B14F-4D97-AF65-F5344CB8AC3E}">
        <p14:creationId xmlns:p14="http://schemas.microsoft.com/office/powerpoint/2010/main" val="410064803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49467E80-E1CA-43A9-9F83-4DC7AC85631B}"/>
              </a:ext>
            </a:extLst>
          </p:cNvPr>
          <p:cNvSpPr>
            <a:spLocks noGrp="1"/>
          </p:cNvSpPr>
          <p:nvPr>
            <p:ph type="title"/>
          </p:nvPr>
        </p:nvSpPr>
        <p:spPr>
          <a:solidFill>
            <a:schemeClr val="accent1"/>
          </a:solidFill>
        </p:spPr>
        <p:txBody>
          <a:bodyPr>
            <a:normAutofit/>
          </a:bodyPr>
          <a:lstStyle/>
          <a:p>
            <a:r>
              <a:rPr lang="en-CA" i="0" dirty="0"/>
              <a:t>Adopt UNESCO OER Recommendation</a:t>
            </a:r>
          </a:p>
        </p:txBody>
      </p:sp>
      <p:sp>
        <p:nvSpPr>
          <p:cNvPr id="2" name="Content Placeholder 1">
            <a:extLst>
              <a:ext uri="{FF2B5EF4-FFF2-40B4-BE49-F238E27FC236}">
                <a16:creationId xmlns:a16="http://schemas.microsoft.com/office/drawing/2014/main" id="{AB0D7370-E198-4306-965D-1D8E36F51157}"/>
              </a:ext>
            </a:extLst>
          </p:cNvPr>
          <p:cNvSpPr>
            <a:spLocks noGrp="1"/>
          </p:cNvSpPr>
          <p:nvPr>
            <p:ph idx="1"/>
          </p:nvPr>
        </p:nvSpPr>
        <p:spPr/>
        <p:txBody>
          <a:bodyPr/>
          <a:lstStyle/>
          <a:p>
            <a:r>
              <a:rPr lang="en-US" dirty="0"/>
              <a:t>Building capacity of stakeholders to create, access, use, adapt and redistribute OER</a:t>
            </a:r>
          </a:p>
          <a:p>
            <a:r>
              <a:rPr lang="en-CA" dirty="0"/>
              <a:t>Developing supportive policy</a:t>
            </a:r>
          </a:p>
          <a:p>
            <a:r>
              <a:rPr lang="en-US" dirty="0"/>
              <a:t>Encourage inclusive and equitable quality OER</a:t>
            </a:r>
          </a:p>
          <a:p>
            <a:r>
              <a:rPr lang="en-US" dirty="0"/>
              <a:t>Nurturing the creation of sustainability models for OER</a:t>
            </a:r>
          </a:p>
          <a:p>
            <a:r>
              <a:rPr lang="en-CA" dirty="0"/>
              <a:t>Facilitating international cooperation</a:t>
            </a:r>
          </a:p>
        </p:txBody>
      </p:sp>
      <p:sp>
        <p:nvSpPr>
          <p:cNvPr id="4" name="Rectangle 3">
            <a:extLst>
              <a:ext uri="{FF2B5EF4-FFF2-40B4-BE49-F238E27FC236}">
                <a16:creationId xmlns:a16="http://schemas.microsoft.com/office/drawing/2014/main" id="{DCAD98C8-2435-4903-B36D-0807ED027558}"/>
              </a:ext>
            </a:extLst>
          </p:cNvPr>
          <p:cNvSpPr/>
          <p:nvPr/>
        </p:nvSpPr>
        <p:spPr>
          <a:xfrm rot="19557961">
            <a:off x="7499545" y="5234748"/>
            <a:ext cx="5616942" cy="381000"/>
          </a:xfrm>
          <a:prstGeom prst="rect">
            <a:avLst/>
          </a:prstGeom>
          <a:solidFill>
            <a:srgbClr val="4636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srgbClr val="FFFFFF"/>
                </a:solidFill>
                <a:effectLst/>
                <a:uLnTx/>
                <a:uFillTx/>
                <a:latin typeface="Avenir Next LT Pro"/>
                <a:ea typeface="+mn-ea"/>
                <a:cs typeface="+mn-cs"/>
              </a:rPr>
              <a:t>UNESCO Recommendation 2019</a:t>
            </a:r>
            <a:endParaRPr kumimoji="0" lang="en-CA" sz="1800" b="1" i="0" u="none" strike="noStrike" kern="1200" cap="none" spc="0" normalizeH="0" baseline="0" noProof="0" dirty="0">
              <a:ln>
                <a:noFill/>
              </a:ln>
              <a:solidFill>
                <a:srgbClr val="FFFFFF"/>
              </a:solidFill>
              <a:effectLst/>
              <a:uLnTx/>
              <a:uFillTx/>
              <a:latin typeface="Avenir Next LT Pro"/>
              <a:ea typeface="+mn-ea"/>
              <a:cs typeface="+mn-cs"/>
            </a:endParaRPr>
          </a:p>
        </p:txBody>
      </p:sp>
    </p:spTree>
    <p:extLst>
      <p:ext uri="{BB962C8B-B14F-4D97-AF65-F5344CB8AC3E}">
        <p14:creationId xmlns:p14="http://schemas.microsoft.com/office/powerpoint/2010/main" val="232963911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cxnSp>
        <p:nvCxnSpPr>
          <p:cNvPr id="10" name="Straight Connector 9">
            <a:extLst>
              <a:ext uri="{FF2B5EF4-FFF2-40B4-BE49-F238E27FC236}">
                <a16:creationId xmlns:a16="http://schemas.microsoft.com/office/drawing/2014/main" id="{D2E961F1-4A28-4A5F-BBD4-6E400E5E6C75}"/>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bwMode="white">
          <a:xfrm>
            <a:off x="0" y="272357"/>
            <a:ext cx="12188824" cy="0"/>
          </a:xfrm>
          <a:prstGeom prst="line">
            <a:avLst/>
          </a:prstGeom>
          <a:ln w="508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12" name="Rectangle 11">
            <a:extLst>
              <a:ext uri="{FF2B5EF4-FFF2-40B4-BE49-F238E27FC236}">
                <a16:creationId xmlns:a16="http://schemas.microsoft.com/office/drawing/2014/main" id="{7F57BEA8-497D-4AA8-8A18-BDCD696B25F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368596"/>
            <a:ext cx="12192000" cy="1735555"/>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90530DF7-70AB-9D19-FD81-6116D40FEC3A}"/>
              </a:ext>
            </a:extLst>
          </p:cNvPr>
          <p:cNvSpPr>
            <a:spLocks noGrp="1"/>
          </p:cNvSpPr>
          <p:nvPr>
            <p:ph type="title"/>
          </p:nvPr>
        </p:nvSpPr>
        <p:spPr>
          <a:xfrm>
            <a:off x="526073" y="489439"/>
            <a:ext cx="11139854" cy="930447"/>
          </a:xfrm>
        </p:spPr>
        <p:txBody>
          <a:bodyPr vert="horz" lIns="91440" tIns="45720" rIns="91440" bIns="45720" rtlCol="0" anchor="b">
            <a:normAutofit/>
          </a:bodyPr>
          <a:lstStyle/>
          <a:p>
            <a:r>
              <a:rPr lang="en-US" sz="5400" kern="1200" dirty="0">
                <a:solidFill>
                  <a:schemeClr val="bg1"/>
                </a:solidFill>
                <a:latin typeface="+mj-lt"/>
                <a:ea typeface="+mj-ea"/>
                <a:cs typeface="+mj-cs"/>
              </a:rPr>
              <a:t>Provide Job-Ready Skills Training</a:t>
            </a:r>
          </a:p>
        </p:txBody>
      </p:sp>
      <p:cxnSp>
        <p:nvCxnSpPr>
          <p:cNvPr id="14" name="Straight Connector 13">
            <a:extLst>
              <a:ext uri="{FF2B5EF4-FFF2-40B4-BE49-F238E27FC236}">
                <a16:creationId xmlns:a16="http://schemas.microsoft.com/office/drawing/2014/main" id="{A82415D3-DDE5-4D63-8CB3-23A5EC581B27}"/>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724400" y="1479733"/>
            <a:ext cx="2743200" cy="0"/>
          </a:xfrm>
          <a:prstGeom prst="line">
            <a:avLst/>
          </a:prstGeom>
          <a:ln w="19050">
            <a:solidFill>
              <a:schemeClr val="bg1">
                <a:alpha val="75000"/>
              </a:schemeClr>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AD7193FB-6AE6-4B3B-8F89-56B55DD63B4D}"/>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bwMode="white">
          <a:xfrm>
            <a:off x="0" y="2201402"/>
            <a:ext cx="12188824" cy="0"/>
          </a:xfrm>
          <a:prstGeom prst="line">
            <a:avLst/>
          </a:prstGeom>
          <a:ln w="508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pic>
        <p:nvPicPr>
          <p:cNvPr id="5" name="Content Placeholder 4">
            <a:extLst>
              <a:ext uri="{FF2B5EF4-FFF2-40B4-BE49-F238E27FC236}">
                <a16:creationId xmlns:a16="http://schemas.microsoft.com/office/drawing/2014/main" id="{4A40771E-08B8-EAB2-4649-C5924BD2439F}"/>
              </a:ext>
            </a:extLst>
          </p:cNvPr>
          <p:cNvPicPr>
            <a:picLocks noGrp="1" noChangeAspect="1"/>
          </p:cNvPicPr>
          <p:nvPr>
            <p:ph idx="1"/>
          </p:nvPr>
        </p:nvPicPr>
        <p:blipFill>
          <a:blip r:embed="rId3"/>
          <a:stretch>
            <a:fillRect/>
          </a:stretch>
        </p:blipFill>
        <p:spPr>
          <a:xfrm>
            <a:off x="1163373" y="2427541"/>
            <a:ext cx="9810155" cy="3997637"/>
          </a:xfrm>
          <a:prstGeom prst="rect">
            <a:avLst/>
          </a:prstGeom>
        </p:spPr>
      </p:pic>
    </p:spTree>
    <p:extLst>
      <p:ext uri="{BB962C8B-B14F-4D97-AF65-F5344CB8AC3E}">
        <p14:creationId xmlns:p14="http://schemas.microsoft.com/office/powerpoint/2010/main" val="363804231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B77CDF-405E-0C70-60BB-1EA5E233B7ED}"/>
              </a:ext>
            </a:extLst>
          </p:cNvPr>
          <p:cNvSpPr>
            <a:spLocks noGrp="1"/>
          </p:cNvSpPr>
          <p:nvPr>
            <p:ph type="title"/>
          </p:nvPr>
        </p:nvSpPr>
        <p:spPr/>
        <p:txBody>
          <a:bodyPr/>
          <a:lstStyle/>
          <a:p>
            <a:pPr algn="l"/>
            <a:r>
              <a:rPr lang="en-CA" dirty="0"/>
              <a:t>Design Micro-credentials</a:t>
            </a:r>
          </a:p>
        </p:txBody>
      </p:sp>
      <p:graphicFrame>
        <p:nvGraphicFramePr>
          <p:cNvPr id="10" name="Content Placeholder 2">
            <a:extLst>
              <a:ext uri="{FF2B5EF4-FFF2-40B4-BE49-F238E27FC236}">
                <a16:creationId xmlns:a16="http://schemas.microsoft.com/office/drawing/2014/main" id="{782ED795-7D57-A9FD-B57F-D9BD42079908}"/>
              </a:ext>
            </a:extLst>
          </p:cNvPr>
          <p:cNvGraphicFramePr>
            <a:graphicFrameLocks noGrp="1"/>
          </p:cNvGraphicFramePr>
          <p:nvPr>
            <p:ph idx="1"/>
            <p:extLst>
              <p:ext uri="{D42A27DB-BD31-4B8C-83A1-F6EECF244321}">
                <p14:modId xmlns:p14="http://schemas.microsoft.com/office/powerpoint/2010/main" val="2676637933"/>
              </p:ext>
            </p:extLst>
          </p:nvPr>
        </p:nvGraphicFramePr>
        <p:xfrm>
          <a:off x="568618" y="1398494"/>
          <a:ext cx="6316276" cy="477846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3" name="Content Placeholder 3">
            <a:extLst>
              <a:ext uri="{FF2B5EF4-FFF2-40B4-BE49-F238E27FC236}">
                <a16:creationId xmlns:a16="http://schemas.microsoft.com/office/drawing/2014/main" id="{C21B4F40-01A2-FC52-CD1D-79C3E3DCE1CD}"/>
              </a:ext>
            </a:extLst>
          </p:cNvPr>
          <p:cNvPicPr>
            <a:picLocks noChangeAspect="1"/>
          </p:cNvPicPr>
          <p:nvPr/>
        </p:nvPicPr>
        <p:blipFill rotWithShape="1">
          <a:blip r:embed="rId8"/>
          <a:srcRect r="3" b="76"/>
          <a:stretch/>
        </p:blipFill>
        <p:spPr>
          <a:xfrm>
            <a:off x="7336409" y="-135162"/>
            <a:ext cx="4855591" cy="6857990"/>
          </a:xfrm>
          <a:custGeom>
            <a:avLst/>
            <a:gdLst/>
            <a:ahLst/>
            <a:cxnLst/>
            <a:rect l="l" t="t" r="r" b="b"/>
            <a:pathLst>
              <a:path w="4636517" h="6858000">
                <a:moveTo>
                  <a:pt x="0" y="0"/>
                </a:moveTo>
                <a:lnTo>
                  <a:pt x="4636517" y="0"/>
                </a:lnTo>
                <a:lnTo>
                  <a:pt x="4636517" y="6858000"/>
                </a:lnTo>
                <a:lnTo>
                  <a:pt x="0" y="6858000"/>
                </a:lnTo>
                <a:close/>
              </a:path>
            </a:pathLst>
          </a:custGeom>
        </p:spPr>
      </p:pic>
    </p:spTree>
    <p:extLst>
      <p:ext uri="{BB962C8B-B14F-4D97-AF65-F5344CB8AC3E}">
        <p14:creationId xmlns:p14="http://schemas.microsoft.com/office/powerpoint/2010/main" val="43578082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descr="A person standing in front of a television&#10;&#10;Description automatically generated">
            <a:extLst>
              <a:ext uri="{FF2B5EF4-FFF2-40B4-BE49-F238E27FC236}">
                <a16:creationId xmlns:a16="http://schemas.microsoft.com/office/drawing/2014/main" id="{9156AFBB-2DDA-4CDA-AF84-B19BD3EF8AFC}"/>
              </a:ext>
            </a:extLst>
          </p:cNvPr>
          <p:cNvPicPr>
            <a:picLocks noChangeAspect="1"/>
          </p:cNvPicPr>
          <p:nvPr/>
        </p:nvPicPr>
        <p:blipFill rotWithShape="1">
          <a:blip r:embed="rId2"/>
          <a:srcRect l="25001" r="-3" b="-3"/>
          <a:stretch/>
        </p:blipFill>
        <p:spPr>
          <a:xfrm>
            <a:off x="7273976" y="3845183"/>
            <a:ext cx="3645814" cy="3645814"/>
          </a:xfrm>
          <a:custGeom>
            <a:avLst/>
            <a:gdLst/>
            <a:ahLst/>
            <a:cxnLst/>
            <a:rect l="l" t="t" r="r" b="b"/>
            <a:pathLst>
              <a:path w="2388070" h="2388070">
                <a:moveTo>
                  <a:pt x="1194035" y="0"/>
                </a:moveTo>
                <a:cubicBezTo>
                  <a:pt x="1853482" y="0"/>
                  <a:pt x="2388070" y="534588"/>
                  <a:pt x="2388070" y="1194035"/>
                </a:cubicBezTo>
                <a:cubicBezTo>
                  <a:pt x="2388070" y="1853482"/>
                  <a:pt x="1853482" y="2388070"/>
                  <a:pt x="1194035" y="2388070"/>
                </a:cubicBezTo>
                <a:cubicBezTo>
                  <a:pt x="534588" y="2388070"/>
                  <a:pt x="0" y="1853482"/>
                  <a:pt x="0" y="1194035"/>
                </a:cubicBezTo>
                <a:cubicBezTo>
                  <a:pt x="0" y="534588"/>
                  <a:pt x="534588" y="0"/>
                  <a:pt x="1194035" y="0"/>
                </a:cubicBezTo>
                <a:close/>
              </a:path>
            </a:pathLst>
          </a:custGeom>
          <a:ln w="28575">
            <a:noFill/>
          </a:ln>
        </p:spPr>
      </p:pic>
      <p:sp>
        <p:nvSpPr>
          <p:cNvPr id="2" name="Title 1">
            <a:extLst>
              <a:ext uri="{FF2B5EF4-FFF2-40B4-BE49-F238E27FC236}">
                <a16:creationId xmlns:a16="http://schemas.microsoft.com/office/drawing/2014/main" id="{BB563F04-95C4-4F66-BB3D-6A7F8BA46F38}"/>
              </a:ext>
            </a:extLst>
          </p:cNvPr>
          <p:cNvSpPr txBox="1">
            <a:spLocks/>
          </p:cNvSpPr>
          <p:nvPr/>
        </p:nvSpPr>
        <p:spPr>
          <a:xfrm>
            <a:off x="1137036" y="389922"/>
            <a:ext cx="8921597" cy="914400"/>
          </a:xfrm>
          <a:prstGeom prst="rect">
            <a:avLst/>
          </a:prstGeom>
        </p:spPr>
        <p:txBody>
          <a:bodyPr anchor="b">
            <a:normAutofit fontScale="92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US" sz="4000" b="1" i="0" u="none" strike="noStrike" kern="1200" cap="none" spc="0" normalizeH="0" baseline="0" noProof="0" dirty="0">
                <a:ln>
                  <a:noFill/>
                </a:ln>
                <a:solidFill>
                  <a:prstClr val="black"/>
                </a:solidFill>
                <a:effectLst/>
                <a:uLnTx/>
                <a:uFillTx/>
                <a:latin typeface="Calibri Light" panose="020F0302020204030204"/>
                <a:ea typeface="+mj-ea"/>
                <a:cs typeface="+mj-cs"/>
              </a:rPr>
              <a:t>Invest on Digital Education Skills Development</a:t>
            </a:r>
          </a:p>
        </p:txBody>
      </p:sp>
      <p:sp>
        <p:nvSpPr>
          <p:cNvPr id="3" name="Content Placeholder 1">
            <a:extLst>
              <a:ext uri="{FF2B5EF4-FFF2-40B4-BE49-F238E27FC236}">
                <a16:creationId xmlns:a16="http://schemas.microsoft.com/office/drawing/2014/main" id="{FEF6509F-725D-4E6A-BA5B-5E2410684B19}"/>
              </a:ext>
            </a:extLst>
          </p:cNvPr>
          <p:cNvSpPr txBox="1">
            <a:spLocks/>
          </p:cNvSpPr>
          <p:nvPr/>
        </p:nvSpPr>
        <p:spPr>
          <a:xfrm>
            <a:off x="1272210" y="1948070"/>
            <a:ext cx="5188226" cy="3123993"/>
          </a:xfrm>
          <a:prstGeom prst="rect">
            <a:avLst/>
          </a:prstGeom>
        </p:spPr>
        <p:txBody>
          <a:bodyPr>
            <a:normAutofit fontScale="92500"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US" sz="4000" b="0" i="0" u="none" strike="noStrike" kern="1200" cap="none" spc="0" normalizeH="0" baseline="0" noProof="0" dirty="0">
                <a:ln>
                  <a:noFill/>
                </a:ln>
                <a:solidFill>
                  <a:prstClr val="black"/>
                </a:solidFill>
                <a:effectLst/>
                <a:uLnTx/>
                <a:uFillTx/>
                <a:latin typeface="Calibri" panose="020F0502020204030204"/>
                <a:ea typeface="+mn-ea"/>
                <a:cs typeface="+mn-cs"/>
              </a:rPr>
              <a:t>Building capacities of policy-makers</a:t>
            </a: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US" sz="4000" b="0" i="0" u="none" strike="noStrike" kern="1200" cap="none" spc="0" normalizeH="0" baseline="0" noProof="0" dirty="0">
                <a:ln>
                  <a:noFill/>
                </a:ln>
                <a:solidFill>
                  <a:prstClr val="black"/>
                </a:solidFill>
                <a:effectLst/>
                <a:uLnTx/>
                <a:uFillTx/>
                <a:latin typeface="Calibri" panose="020F0502020204030204"/>
                <a:ea typeface="+mn-ea"/>
                <a:cs typeface="+mn-cs"/>
              </a:rPr>
              <a:t>Developing capacity of teachers</a:t>
            </a: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US" sz="4000" b="0" i="0" u="none" strike="noStrike" kern="1200" cap="none" spc="0" normalizeH="0" baseline="0" noProof="0" dirty="0">
                <a:ln>
                  <a:noFill/>
                </a:ln>
                <a:solidFill>
                  <a:prstClr val="black"/>
                </a:solidFill>
                <a:effectLst/>
                <a:uLnTx/>
                <a:uFillTx/>
                <a:latin typeface="Calibri" panose="020F0502020204030204"/>
                <a:ea typeface="+mn-ea"/>
                <a:cs typeface="+mn-cs"/>
              </a:rPr>
              <a:t>Preparing learners to find and use OER</a:t>
            </a: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endParaRPr kumimoji="0" lang="en-US" sz="15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pic>
        <p:nvPicPr>
          <p:cNvPr id="11" name="Picture 10" descr="A group of people standing in a room&#10;&#10;Description automatically generated">
            <a:extLst>
              <a:ext uri="{FF2B5EF4-FFF2-40B4-BE49-F238E27FC236}">
                <a16:creationId xmlns:a16="http://schemas.microsoft.com/office/drawing/2014/main" id="{E3C4A0A2-FD05-4117-881E-4B294A854EE6}"/>
              </a:ext>
            </a:extLst>
          </p:cNvPr>
          <p:cNvPicPr>
            <a:picLocks noChangeAspect="1"/>
          </p:cNvPicPr>
          <p:nvPr/>
        </p:nvPicPr>
        <p:blipFill rotWithShape="1">
          <a:blip r:embed="rId3"/>
          <a:srcRect l="11107" r="13896" b="4"/>
          <a:stretch/>
        </p:blipFill>
        <p:spPr>
          <a:xfrm>
            <a:off x="8110491" y="1162413"/>
            <a:ext cx="4052301" cy="4052301"/>
          </a:xfrm>
          <a:custGeom>
            <a:avLst/>
            <a:gdLst/>
            <a:ahLst/>
            <a:cxnLst/>
            <a:rect l="l" t="t" r="r" b="b"/>
            <a:pathLst>
              <a:path w="2388070" h="2388070">
                <a:moveTo>
                  <a:pt x="1194035" y="0"/>
                </a:moveTo>
                <a:cubicBezTo>
                  <a:pt x="1853482" y="0"/>
                  <a:pt x="2388070" y="534588"/>
                  <a:pt x="2388070" y="1194035"/>
                </a:cubicBezTo>
                <a:cubicBezTo>
                  <a:pt x="2388070" y="1853482"/>
                  <a:pt x="1853482" y="2388070"/>
                  <a:pt x="1194035" y="2388070"/>
                </a:cubicBezTo>
                <a:cubicBezTo>
                  <a:pt x="534588" y="2388070"/>
                  <a:pt x="0" y="1853482"/>
                  <a:pt x="0" y="1194035"/>
                </a:cubicBezTo>
                <a:cubicBezTo>
                  <a:pt x="0" y="534588"/>
                  <a:pt x="534588" y="0"/>
                  <a:pt x="1194035" y="0"/>
                </a:cubicBezTo>
                <a:close/>
              </a:path>
            </a:pathLst>
          </a:custGeom>
          <a:ln w="28575">
            <a:noFill/>
          </a:ln>
        </p:spPr>
      </p:pic>
      <p:pic>
        <p:nvPicPr>
          <p:cNvPr id="13" name="Picture 12" descr="A group of people sitting at a table&#10;&#10;Description automatically generated">
            <a:extLst>
              <a:ext uri="{FF2B5EF4-FFF2-40B4-BE49-F238E27FC236}">
                <a16:creationId xmlns:a16="http://schemas.microsoft.com/office/drawing/2014/main" id="{B8DB5C63-5DC8-4E6B-87EC-E5DF59F14354}"/>
              </a:ext>
            </a:extLst>
          </p:cNvPr>
          <p:cNvPicPr>
            <a:picLocks noChangeAspect="1"/>
          </p:cNvPicPr>
          <p:nvPr/>
        </p:nvPicPr>
        <p:blipFill rotWithShape="1">
          <a:blip r:embed="rId4"/>
          <a:srcRect l="13231" r="11772" b="4"/>
          <a:stretch/>
        </p:blipFill>
        <p:spPr>
          <a:xfrm>
            <a:off x="6460436" y="1643286"/>
            <a:ext cx="2664676" cy="2664676"/>
          </a:xfrm>
          <a:custGeom>
            <a:avLst/>
            <a:gdLst/>
            <a:ahLst/>
            <a:cxnLst/>
            <a:rect l="l" t="t" r="r" b="b"/>
            <a:pathLst>
              <a:path w="2388070" h="2388070">
                <a:moveTo>
                  <a:pt x="1194035" y="0"/>
                </a:moveTo>
                <a:cubicBezTo>
                  <a:pt x="1853482" y="0"/>
                  <a:pt x="2388070" y="534588"/>
                  <a:pt x="2388070" y="1194035"/>
                </a:cubicBezTo>
                <a:cubicBezTo>
                  <a:pt x="2388070" y="1853482"/>
                  <a:pt x="1853482" y="2388070"/>
                  <a:pt x="1194035" y="2388070"/>
                </a:cubicBezTo>
                <a:cubicBezTo>
                  <a:pt x="534588" y="2388070"/>
                  <a:pt x="0" y="1853482"/>
                  <a:pt x="0" y="1194035"/>
                </a:cubicBezTo>
                <a:cubicBezTo>
                  <a:pt x="0" y="534588"/>
                  <a:pt x="534588" y="0"/>
                  <a:pt x="1194035" y="0"/>
                </a:cubicBezTo>
                <a:close/>
              </a:path>
            </a:pathLst>
          </a:custGeom>
          <a:ln w="28575">
            <a:noFill/>
          </a:ln>
        </p:spPr>
      </p:pic>
    </p:spTree>
    <p:extLst>
      <p:ext uri="{BB962C8B-B14F-4D97-AF65-F5344CB8AC3E}">
        <p14:creationId xmlns:p14="http://schemas.microsoft.com/office/powerpoint/2010/main" val="3993987888"/>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bg>
      <p:bgPr>
        <a:solidFill>
          <a:srgbClr val="8294DC"/>
        </a:solidFill>
        <a:effectLst/>
      </p:bgPr>
    </p:bg>
    <p:spTree>
      <p:nvGrpSpPr>
        <p:cNvPr id="1" name=""/>
        <p:cNvGrpSpPr/>
        <p:nvPr/>
      </p:nvGrpSpPr>
      <p:grpSpPr>
        <a:xfrm>
          <a:off x="0" y="0"/>
          <a:ext cx="0" cy="0"/>
          <a:chOff x="0" y="0"/>
          <a:chExt cx="0" cy="0"/>
        </a:xfrm>
      </p:grpSpPr>
      <p:sp useBgFill="1">
        <p:nvSpPr>
          <p:cNvPr id="13" name="Rectangle 15">
            <a:extLst>
              <a:ext uri="{FF2B5EF4-FFF2-40B4-BE49-F238E27FC236}">
                <a16:creationId xmlns:a16="http://schemas.microsoft.com/office/drawing/2014/main" id="{6C2997EE-0889-44C3-AC0D-18F26AC9AAA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pic>
        <p:nvPicPr>
          <p:cNvPr id="11" name="Picture 5" descr="P:\1_Projects\9_Other\25th Anniversary COL Prezi\5 In Perspective ie Stories\L3F\DSC_0211_cropped.jpg">
            <a:extLst>
              <a:ext uri="{FF2B5EF4-FFF2-40B4-BE49-F238E27FC236}">
                <a16:creationId xmlns:a16="http://schemas.microsoft.com/office/drawing/2014/main" id="{EC94A218-1888-42D5-8262-4612D2DF5F6E}"/>
              </a:ext>
            </a:extLst>
          </p:cNvPr>
          <p:cNvPicPr>
            <a:picLocks noChangeAspect="1" noChangeArrowheads="1"/>
          </p:cNvPicPr>
          <p:nvPr/>
        </p:nvPicPr>
        <p:blipFill rotWithShape="1">
          <a:blip r:embed="rId3" cstate="print">
            <a:alphaModFix amt="35000"/>
            <a:extLst>
              <a:ext uri="{BEBA8EAE-BF5A-486C-A8C5-ECC9F3942E4B}">
                <a14:imgProps xmlns:a14="http://schemas.microsoft.com/office/drawing/2010/main">
                  <a14:imgLayer r:embed="rId4">
                    <a14:imgEffect>
                      <a14:saturation sat="66000"/>
                    </a14:imgEffect>
                  </a14:imgLayer>
                </a14:imgProps>
              </a:ext>
              <a:ext uri="{28A0092B-C50C-407E-A947-70E740481C1C}">
                <a14:useLocalDpi xmlns:a14="http://schemas.microsoft.com/office/drawing/2010/main" val="0"/>
              </a:ext>
            </a:extLst>
          </a:blip>
          <a:srcRect t="23685" r="-1" b="21079"/>
          <a:stretch/>
        </p:blipFill>
        <p:spPr bwMode="auto">
          <a:xfrm>
            <a:off x="5622233" y="10"/>
            <a:ext cx="6569769" cy="3750724"/>
          </a:xfrm>
          <a:custGeom>
            <a:avLst/>
            <a:gdLst/>
            <a:ahLst/>
            <a:cxnLst/>
            <a:rect l="l" t="t" r="r" b="b"/>
            <a:pathLst>
              <a:path w="6569769" h="3750734">
                <a:moveTo>
                  <a:pt x="1738471" y="0"/>
                </a:moveTo>
                <a:lnTo>
                  <a:pt x="6569769" y="0"/>
                </a:lnTo>
                <a:lnTo>
                  <a:pt x="6569769" y="3750734"/>
                </a:lnTo>
                <a:lnTo>
                  <a:pt x="0" y="3750734"/>
                </a:lnTo>
                <a:close/>
              </a:path>
            </a:pathLst>
          </a:custGeom>
          <a:noFill/>
          <a:extLst>
            <a:ext uri="{909E8E84-426E-40DD-AFC4-6F175D3DCCD1}">
              <a14:hiddenFill xmlns:a14="http://schemas.microsoft.com/office/drawing/2010/main">
                <a:solidFill>
                  <a:srgbClr val="FFFFFF"/>
                </a:solidFill>
              </a14:hiddenFill>
            </a:ext>
          </a:extLst>
        </p:spPr>
      </p:pic>
      <p:pic>
        <p:nvPicPr>
          <p:cNvPr id="10" name="Picture 3" descr="P:\1_Projects\9_Other\25th Anniversary COL Prezi\5 In Perspective ie Stories\Healthy Communities\St.Lucia.jpg">
            <a:extLst>
              <a:ext uri="{FF2B5EF4-FFF2-40B4-BE49-F238E27FC236}">
                <a16:creationId xmlns:a16="http://schemas.microsoft.com/office/drawing/2014/main" id="{CBF03533-B26F-4F96-BF52-F1C155573768}"/>
              </a:ext>
            </a:extLst>
          </p:cNvPr>
          <p:cNvPicPr>
            <a:picLocks noChangeAspect="1" noChangeArrowheads="1"/>
          </p:cNvPicPr>
          <p:nvPr/>
        </p:nvPicPr>
        <p:blipFill rotWithShape="1">
          <a:blip r:embed="rId5" cstate="print">
            <a:alphaModFix amt="35000"/>
            <a:extLst>
              <a:ext uri="{BEBA8EAE-BF5A-486C-A8C5-ECC9F3942E4B}">
                <a14:imgProps xmlns:a14="http://schemas.microsoft.com/office/drawing/2010/main">
                  <a14:imgLayer r:embed="rId6">
                    <a14:imgEffect>
                      <a14:saturation sat="66000"/>
                    </a14:imgEffect>
                  </a14:imgLayer>
                </a14:imgProps>
              </a:ext>
              <a:ext uri="{28A0092B-C50C-407E-A947-70E740481C1C}">
                <a14:useLocalDpi xmlns:a14="http://schemas.microsoft.com/office/drawing/2010/main" val="0"/>
              </a:ext>
            </a:extLst>
          </a:blip>
          <a:srcRect t="11490" b="32540"/>
          <a:stretch/>
        </p:blipFill>
        <p:spPr bwMode="auto">
          <a:xfrm>
            <a:off x="4182011" y="3887894"/>
            <a:ext cx="8009991" cy="2970106"/>
          </a:xfrm>
          <a:custGeom>
            <a:avLst/>
            <a:gdLst/>
            <a:ahLst/>
            <a:cxnLst/>
            <a:rect l="l" t="t" r="r" b="b"/>
            <a:pathLst>
              <a:path w="8009991" h="2970106">
                <a:moveTo>
                  <a:pt x="1376648" y="0"/>
                </a:moveTo>
                <a:lnTo>
                  <a:pt x="8009991" y="0"/>
                </a:lnTo>
                <a:lnTo>
                  <a:pt x="8009991" y="2970106"/>
                </a:lnTo>
                <a:lnTo>
                  <a:pt x="0" y="2970106"/>
                </a:lnTo>
                <a:close/>
              </a:path>
            </a:pathLst>
          </a:custGeom>
          <a:noFill/>
          <a:extLst>
            <a:ext uri="{909E8E84-426E-40DD-AFC4-6F175D3DCCD1}">
              <a14:hiddenFill xmlns:a14="http://schemas.microsoft.com/office/drawing/2010/main">
                <a:solidFill>
                  <a:srgbClr val="FFFFFF"/>
                </a:solidFill>
              </a14:hiddenFill>
            </a:ext>
          </a:extLst>
        </p:spPr>
      </p:pic>
      <p:pic>
        <p:nvPicPr>
          <p:cNvPr id="9" name="Picture 2" descr="P:\1_Projects\9_Other\25th Anniversary COL Prezi\5 In Perspective ie Stories\Healthy Communities\Malawi.jpg">
            <a:extLst>
              <a:ext uri="{FF2B5EF4-FFF2-40B4-BE49-F238E27FC236}">
                <a16:creationId xmlns:a16="http://schemas.microsoft.com/office/drawing/2014/main" id="{EE10BF5C-739E-4FBB-B533-50AAB17E0C8E}"/>
              </a:ext>
            </a:extLst>
          </p:cNvPr>
          <p:cNvPicPr>
            <a:picLocks noChangeAspect="1" noChangeArrowheads="1"/>
          </p:cNvPicPr>
          <p:nvPr/>
        </p:nvPicPr>
        <p:blipFill rotWithShape="1">
          <a:blip r:embed="rId7">
            <a:alphaModFix amt="35000"/>
            <a:extLst>
              <a:ext uri="{BEBA8EAE-BF5A-486C-A8C5-ECC9F3942E4B}">
                <a14:imgProps xmlns:a14="http://schemas.microsoft.com/office/drawing/2010/main">
                  <a14:imgLayer r:embed="rId8">
                    <a14:imgEffect>
                      <a14:saturation sat="33000"/>
                    </a14:imgEffect>
                  </a14:imgLayer>
                </a14:imgProps>
              </a:ext>
              <a:ext uri="{28A0092B-C50C-407E-A947-70E740481C1C}">
                <a14:useLocalDpi xmlns:a14="http://schemas.microsoft.com/office/drawing/2010/main" val="0"/>
              </a:ext>
            </a:extLst>
          </a:blip>
          <a:srcRect l="5625" r="21620"/>
          <a:stretch/>
        </p:blipFill>
        <p:spPr bwMode="auto">
          <a:xfrm>
            <a:off x="20" y="10"/>
            <a:ext cx="7503091" cy="6857990"/>
          </a:xfrm>
          <a:custGeom>
            <a:avLst/>
            <a:gdLst/>
            <a:ahLst/>
            <a:cxnLst/>
            <a:rect l="l" t="t" r="r" b="b"/>
            <a:pathLst>
              <a:path w="7503111" h="6858000">
                <a:moveTo>
                  <a:pt x="0" y="0"/>
                </a:moveTo>
                <a:lnTo>
                  <a:pt x="677334" y="0"/>
                </a:lnTo>
                <a:lnTo>
                  <a:pt x="1168036" y="0"/>
                </a:lnTo>
                <a:lnTo>
                  <a:pt x="1205499" y="0"/>
                </a:lnTo>
                <a:lnTo>
                  <a:pt x="1647632" y="0"/>
                </a:lnTo>
                <a:lnTo>
                  <a:pt x="7215401" y="0"/>
                </a:lnTo>
                <a:lnTo>
                  <a:pt x="4041567" y="6852993"/>
                </a:lnTo>
                <a:lnTo>
                  <a:pt x="7503111" y="6852993"/>
                </a:lnTo>
                <a:lnTo>
                  <a:pt x="7503111" y="6852994"/>
                </a:lnTo>
                <a:lnTo>
                  <a:pt x="1647632" y="6852994"/>
                </a:lnTo>
                <a:lnTo>
                  <a:pt x="1647632" y="6858000"/>
                </a:lnTo>
                <a:lnTo>
                  <a:pt x="0" y="6858000"/>
                </a:lnTo>
                <a:close/>
              </a:path>
            </a:pathLst>
          </a:custGeom>
          <a:noFill/>
          <a:extLst>
            <a:ext uri="{909E8E84-426E-40DD-AFC4-6F175D3DCCD1}">
              <a14:hiddenFill xmlns:a14="http://schemas.microsoft.com/office/drawing/2010/main">
                <a:solidFill>
                  <a:srgbClr val="FFFFFF"/>
                </a:solidFill>
              </a14:hiddenFill>
            </a:ext>
          </a:extLst>
        </p:spPr>
      </p:pic>
      <p:pic>
        <p:nvPicPr>
          <p:cNvPr id="17" name="Picture 16">
            <a:extLst>
              <a:ext uri="{FF2B5EF4-FFF2-40B4-BE49-F238E27FC236}">
                <a16:creationId xmlns:a16="http://schemas.microsoft.com/office/drawing/2014/main" id="{BE1932EE-F97F-4F5A-8486-0F9891DC851A}"/>
              </a:ext>
            </a:extLst>
          </p:cNvPr>
          <p:cNvPicPr>
            <a:picLocks noChangeAspect="1"/>
          </p:cNvPicPr>
          <p:nvPr/>
        </p:nvPicPr>
        <p:blipFill rotWithShape="1">
          <a:blip r:embed="rId9" cstate="print">
            <a:extLst>
              <a:ext uri="{28A0092B-C50C-407E-A947-70E740481C1C}">
                <a14:useLocalDpi xmlns:a14="http://schemas.microsoft.com/office/drawing/2010/main" val="0"/>
              </a:ext>
            </a:extLst>
          </a:blip>
          <a:srcRect/>
          <a:stretch/>
        </p:blipFill>
        <p:spPr>
          <a:xfrm>
            <a:off x="0" y="-24826"/>
            <a:ext cx="12191999" cy="6907651"/>
          </a:xfrm>
          <a:prstGeom prst="rect">
            <a:avLst/>
          </a:prstGeom>
        </p:spPr>
      </p:pic>
      <p:sp>
        <p:nvSpPr>
          <p:cNvPr id="19" name="Freeform 7">
            <a:extLst>
              <a:ext uri="{FF2B5EF4-FFF2-40B4-BE49-F238E27FC236}">
                <a16:creationId xmlns:a16="http://schemas.microsoft.com/office/drawing/2014/main" id="{AC4096C1-7D1D-446B-B64E-F0940A7B926A}"/>
              </a:ext>
            </a:extLst>
          </p:cNvPr>
          <p:cNvSpPr/>
          <p:nvPr/>
        </p:nvSpPr>
        <p:spPr>
          <a:xfrm>
            <a:off x="5092638" y="5740400"/>
            <a:ext cx="2235200" cy="1117600"/>
          </a:xfrm>
          <a:custGeom>
            <a:avLst/>
            <a:gdLst>
              <a:gd name="connsiteX0" fmla="*/ 757238 w 1514476"/>
              <a:gd name="connsiteY0" fmla="*/ 0 h 759101"/>
              <a:gd name="connsiteX1" fmla="*/ 1514476 w 1514476"/>
              <a:gd name="connsiteY1" fmla="*/ 757238 h 759101"/>
              <a:gd name="connsiteX2" fmla="*/ 1514382 w 1514476"/>
              <a:gd name="connsiteY2" fmla="*/ 759101 h 759101"/>
              <a:gd name="connsiteX3" fmla="*/ 94 w 1514476"/>
              <a:gd name="connsiteY3" fmla="*/ 759101 h 759101"/>
              <a:gd name="connsiteX4" fmla="*/ 0 w 1514476"/>
              <a:gd name="connsiteY4" fmla="*/ 757238 h 759101"/>
              <a:gd name="connsiteX5" fmla="*/ 757238 w 1514476"/>
              <a:gd name="connsiteY5" fmla="*/ 0 h 7591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514476" h="759101">
                <a:moveTo>
                  <a:pt x="757238" y="0"/>
                </a:moveTo>
                <a:cubicBezTo>
                  <a:pt x="1175449" y="0"/>
                  <a:pt x="1514476" y="339027"/>
                  <a:pt x="1514476" y="757238"/>
                </a:cubicBezTo>
                <a:lnTo>
                  <a:pt x="1514382" y="759101"/>
                </a:lnTo>
                <a:lnTo>
                  <a:pt x="94" y="759101"/>
                </a:lnTo>
                <a:lnTo>
                  <a:pt x="0" y="757238"/>
                </a:lnTo>
                <a:cubicBezTo>
                  <a:pt x="0" y="339027"/>
                  <a:pt x="339027" y="0"/>
                  <a:pt x="757238" y="0"/>
                </a:cubicBezTo>
                <a:close/>
              </a:path>
            </a:pathLst>
          </a:custGeom>
          <a:solidFill>
            <a:srgbClr val="9D915E">
              <a:alpha val="50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20" name="TextBox 19">
            <a:extLst>
              <a:ext uri="{FF2B5EF4-FFF2-40B4-BE49-F238E27FC236}">
                <a16:creationId xmlns:a16="http://schemas.microsoft.com/office/drawing/2014/main" id="{519CC931-AE3C-4046-9E44-586F66269ABE}"/>
              </a:ext>
            </a:extLst>
          </p:cNvPr>
          <p:cNvSpPr txBox="1"/>
          <p:nvPr/>
        </p:nvSpPr>
        <p:spPr>
          <a:xfrm>
            <a:off x="0" y="1903111"/>
            <a:ext cx="12192000" cy="1231106"/>
          </a:xfrm>
          <a:prstGeom prst="rect">
            <a:avLst/>
          </a:prstGeom>
          <a:noFill/>
          <a:ln>
            <a:noFill/>
          </a:ln>
        </p:spPr>
        <p:txBody>
          <a:bodyPr wrap="square" lIns="0" tIns="0" rIns="0" bIns="0" rtlCol="0" anchor="ctr" anchorCtr="0">
            <a:spAutoFit/>
          </a:bodyPr>
          <a:lstStyle>
            <a:defPPr>
              <a:defRPr lang="en-US"/>
            </a:defPPr>
            <a:lvl1pPr algn="ctr">
              <a:defRPr sz="4800" b="1">
                <a:solidFill>
                  <a:schemeClr val="bg1"/>
                </a:solidFill>
                <a:latin typeface="Galliard BT" panose="0202060206050B020A04" pitchFamily="18" charset="0"/>
                <a:ea typeface="PT Sans" panose="020B0503020203020204" pitchFamily="34" charset="0"/>
                <a:cs typeface="Oscine" panose="020B0506040202020204" pitchFamily="34" charset="0"/>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8000" b="1" i="0" u="none" strike="noStrike" kern="1200" cap="none" spc="0" normalizeH="0" baseline="0" noProof="0" dirty="0">
                <a:ln>
                  <a:noFill/>
                </a:ln>
                <a:solidFill>
                  <a:prstClr val="white"/>
                </a:solidFill>
                <a:effectLst/>
                <a:uLnTx/>
                <a:uFillTx/>
                <a:latin typeface="Open Sans" panose="020B0606030504020204" pitchFamily="34" charset="0"/>
                <a:ea typeface="Open Sans" panose="020B0606030504020204" pitchFamily="34" charset="0"/>
                <a:cs typeface="Open Sans" panose="020B0606030504020204" pitchFamily="34" charset="0"/>
              </a:rPr>
              <a:t>Thank you</a:t>
            </a:r>
          </a:p>
        </p:txBody>
      </p:sp>
      <p:sp>
        <p:nvSpPr>
          <p:cNvPr id="21" name="TextBox 20">
            <a:extLst>
              <a:ext uri="{FF2B5EF4-FFF2-40B4-BE49-F238E27FC236}">
                <a16:creationId xmlns:a16="http://schemas.microsoft.com/office/drawing/2014/main" id="{1D69BC52-61AB-49D4-96E3-C1E1A04E675D}"/>
              </a:ext>
            </a:extLst>
          </p:cNvPr>
          <p:cNvSpPr txBox="1"/>
          <p:nvPr/>
        </p:nvSpPr>
        <p:spPr>
          <a:xfrm>
            <a:off x="5904767" y="5952351"/>
            <a:ext cx="5151160" cy="553998"/>
          </a:xfrm>
          <a:prstGeom prst="rect">
            <a:avLst/>
          </a:prstGeom>
          <a:noFill/>
        </p:spPr>
        <p:txBody>
          <a:bodyPr wrap="squar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prstClr val="black"/>
                </a:solidFill>
                <a:effectLst/>
                <a:uLnTx/>
                <a:uFillTx/>
                <a:latin typeface="Arial" charset="0"/>
                <a:ea typeface="+mn-ea"/>
                <a:cs typeface="+mn-cs"/>
              </a:rPr>
              <a:t>The contents of this presentation, with the exception of logos and graphics which are the property of the respective owners, is made available under Attribution-</a:t>
            </a:r>
            <a:r>
              <a:rPr kumimoji="0" lang="en-US" sz="1000" b="0" i="0" u="none" strike="noStrike" kern="1200" cap="none" spc="0" normalizeH="0" baseline="0" noProof="0" dirty="0" err="1">
                <a:ln>
                  <a:noFill/>
                </a:ln>
                <a:solidFill>
                  <a:prstClr val="black"/>
                </a:solidFill>
                <a:effectLst/>
                <a:uLnTx/>
                <a:uFillTx/>
                <a:latin typeface="Arial" charset="0"/>
                <a:ea typeface="+mn-ea"/>
                <a:cs typeface="+mn-cs"/>
              </a:rPr>
              <a:t>ShareAlike</a:t>
            </a:r>
            <a:r>
              <a:rPr kumimoji="0" lang="en-US" sz="1000" b="0" i="0" u="none" strike="noStrike" kern="1200" cap="none" spc="0" normalizeH="0" baseline="0" noProof="0" dirty="0">
                <a:ln>
                  <a:noFill/>
                </a:ln>
                <a:solidFill>
                  <a:prstClr val="black"/>
                </a:solidFill>
                <a:effectLst/>
                <a:uLnTx/>
                <a:uFillTx/>
                <a:latin typeface="Arial" charset="0"/>
                <a:ea typeface="+mn-ea"/>
                <a:cs typeface="+mn-cs"/>
              </a:rPr>
              <a:t> 4.0 International (CC BY-SA 4.0). </a:t>
            </a:r>
            <a:endParaRPr kumimoji="0" lang="en-CA" sz="1000" b="0" i="0" u="none" strike="noStrike" kern="1200" cap="none" spc="0" normalizeH="0" baseline="0" noProof="0" dirty="0">
              <a:ln>
                <a:noFill/>
              </a:ln>
              <a:solidFill>
                <a:prstClr val="black"/>
              </a:solidFill>
              <a:effectLst/>
              <a:uLnTx/>
              <a:uFillTx/>
              <a:latin typeface="Arial" charset="0"/>
              <a:ea typeface="+mn-ea"/>
              <a:cs typeface="+mn-cs"/>
            </a:endParaRPr>
          </a:p>
        </p:txBody>
      </p:sp>
      <p:sp>
        <p:nvSpPr>
          <p:cNvPr id="22" name="TextBox 21">
            <a:extLst>
              <a:ext uri="{FF2B5EF4-FFF2-40B4-BE49-F238E27FC236}">
                <a16:creationId xmlns:a16="http://schemas.microsoft.com/office/drawing/2014/main" id="{CE0C93E7-F468-4310-86CF-6682E8F7F148}"/>
              </a:ext>
            </a:extLst>
          </p:cNvPr>
          <p:cNvSpPr txBox="1"/>
          <p:nvPr/>
        </p:nvSpPr>
        <p:spPr>
          <a:xfrm>
            <a:off x="1901825" y="5149688"/>
            <a:ext cx="2822575" cy="646331"/>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3600" b="0" i="0" u="none" strike="noStrike" kern="1200" cap="none" spc="0" normalizeH="0" baseline="0" noProof="0" dirty="0">
                <a:ln>
                  <a:noFill/>
                </a:ln>
                <a:solidFill>
                  <a:prstClr val="white"/>
                </a:solidFill>
                <a:effectLst/>
                <a:uLnTx/>
                <a:uFillTx/>
                <a:latin typeface="Calibri" panose="020F0502020204030204"/>
                <a:ea typeface="+mn-ea"/>
                <a:cs typeface="+mn-cs"/>
              </a:rPr>
              <a:t>www.col.org</a:t>
            </a:r>
          </a:p>
        </p:txBody>
      </p:sp>
      <p:pic>
        <p:nvPicPr>
          <p:cNvPr id="23" name="Picture 22" descr="Text&#10;&#10;Description automatically generated">
            <a:extLst>
              <a:ext uri="{FF2B5EF4-FFF2-40B4-BE49-F238E27FC236}">
                <a16:creationId xmlns:a16="http://schemas.microsoft.com/office/drawing/2014/main" id="{6B537123-31C7-43D3-B61B-A6AABDED9DFA}"/>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999740" y="4544188"/>
            <a:ext cx="6515486" cy="928666"/>
          </a:xfrm>
          <a:prstGeom prst="rect">
            <a:avLst/>
          </a:prstGeom>
        </p:spPr>
      </p:pic>
      <p:pic>
        <p:nvPicPr>
          <p:cNvPr id="2" name="Picture 1" descr="A drawing of a face&#10;&#10;Description automatically generated">
            <a:extLst>
              <a:ext uri="{FF2B5EF4-FFF2-40B4-BE49-F238E27FC236}">
                <a16:creationId xmlns:a16="http://schemas.microsoft.com/office/drawing/2014/main" id="{7656FDEC-3A6B-146D-F3CC-BAC3F2087598}"/>
              </a:ext>
            </a:extLst>
          </p:cNvPr>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4665241" y="6011810"/>
            <a:ext cx="1227411" cy="429442"/>
          </a:xfrm>
          <a:prstGeom prst="rect">
            <a:avLst/>
          </a:prstGeom>
        </p:spPr>
      </p:pic>
    </p:spTree>
    <p:extLst>
      <p:ext uri="{BB962C8B-B14F-4D97-AF65-F5344CB8AC3E}">
        <p14:creationId xmlns:p14="http://schemas.microsoft.com/office/powerpoint/2010/main" val="3369205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6F180278-865F-4AF4-B622-8100B8449AD2}"/>
              </a:ext>
            </a:extLst>
          </p:cNvPr>
          <p:cNvSpPr/>
          <p:nvPr/>
        </p:nvSpPr>
        <p:spPr>
          <a:xfrm>
            <a:off x="1524000" y="2976996"/>
            <a:ext cx="9144000" cy="3023755"/>
          </a:xfrm>
          <a:prstGeom prst="rect">
            <a:avLst/>
          </a:prstGeom>
          <a:solidFill>
            <a:srgbClr val="A2AFE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latin typeface="Gudea" panose="02000000000000000000" pitchFamily="50" charset="0"/>
              <a:ea typeface="PT Sans" panose="020B0503020203020204" pitchFamily="34" charset="0"/>
            </a:endParaRPr>
          </a:p>
        </p:txBody>
      </p:sp>
      <p:pic>
        <p:nvPicPr>
          <p:cNvPr id="24" name="Picture 23">
            <a:extLst>
              <a:ext uri="{FF2B5EF4-FFF2-40B4-BE49-F238E27FC236}">
                <a16:creationId xmlns:a16="http://schemas.microsoft.com/office/drawing/2014/main" id="{464B4057-9025-43F0-86DB-0180C363CE8E}"/>
              </a:ext>
            </a:extLst>
          </p:cNvPr>
          <p:cNvPicPr>
            <a:picLocks noChangeAspect="1"/>
          </p:cNvPicPr>
          <p:nvPr/>
        </p:nvPicPr>
        <p:blipFill rotWithShape="1">
          <a:blip r:embed="rId3" cstate="screen">
            <a:extLst>
              <a:ext uri="{BEBA8EAE-BF5A-486C-A8C5-ECC9F3942E4B}">
                <a14:imgProps xmlns:a14="http://schemas.microsoft.com/office/drawing/2010/main">
                  <a14:imgLayer r:embed="rId4">
                    <a14:imgEffect>
                      <a14:saturation sat="33000"/>
                    </a14:imgEffect>
                  </a14:imgLayer>
                </a14:imgProps>
              </a:ext>
              <a:ext uri="{28A0092B-C50C-407E-A947-70E740481C1C}">
                <a14:useLocalDpi xmlns:a14="http://schemas.microsoft.com/office/drawing/2010/main"/>
              </a:ext>
            </a:extLst>
          </a:blip>
          <a:srcRect/>
          <a:stretch/>
        </p:blipFill>
        <p:spPr>
          <a:xfrm>
            <a:off x="4937698" y="1998619"/>
            <a:ext cx="2481566" cy="1984862"/>
          </a:xfrm>
          <a:prstGeom prst="rect">
            <a:avLst/>
          </a:prstGeom>
          <a:solidFill>
            <a:srgbClr val="FFFFFF">
              <a:shade val="85000"/>
            </a:srgbClr>
          </a:solidFill>
          <a:ln>
            <a:noFill/>
          </a:ln>
          <a:effectLst/>
        </p:spPr>
      </p:pic>
      <p:pic>
        <p:nvPicPr>
          <p:cNvPr id="29" name="Picture 28">
            <a:extLst>
              <a:ext uri="{FF2B5EF4-FFF2-40B4-BE49-F238E27FC236}">
                <a16:creationId xmlns:a16="http://schemas.microsoft.com/office/drawing/2014/main" id="{0CD0095A-39E3-4115-A46A-E3405838F39F}"/>
              </a:ext>
            </a:extLst>
          </p:cNvPr>
          <p:cNvPicPr>
            <a:picLocks noChangeAspect="1"/>
          </p:cNvPicPr>
          <p:nvPr/>
        </p:nvPicPr>
        <p:blipFill rotWithShape="1">
          <a:blip r:embed="rId5" cstate="print">
            <a:extLst>
              <a:ext uri="{BEBA8EAE-BF5A-486C-A8C5-ECC9F3942E4B}">
                <a14:imgProps xmlns:a14="http://schemas.microsoft.com/office/drawing/2010/main">
                  <a14:imgLayer r:embed="rId6">
                    <a14:imgEffect>
                      <a14:saturation sat="33000"/>
                    </a14:imgEffect>
                  </a14:imgLayer>
                </a14:imgProps>
              </a:ext>
              <a:ext uri="{28A0092B-C50C-407E-A947-70E740481C1C}">
                <a14:useLocalDpi xmlns:a14="http://schemas.microsoft.com/office/drawing/2010/main"/>
              </a:ext>
            </a:extLst>
          </a:blip>
          <a:srcRect/>
          <a:stretch/>
        </p:blipFill>
        <p:spPr>
          <a:xfrm>
            <a:off x="7491002" y="1989495"/>
            <a:ext cx="2371457" cy="1993989"/>
          </a:xfrm>
          <a:prstGeom prst="rect">
            <a:avLst/>
          </a:prstGeom>
          <a:solidFill>
            <a:srgbClr val="FFFFFF">
              <a:shade val="85000"/>
            </a:srgbClr>
          </a:solidFill>
          <a:ln>
            <a:noFill/>
          </a:ln>
          <a:effectLst/>
        </p:spPr>
      </p:pic>
      <p:pic>
        <p:nvPicPr>
          <p:cNvPr id="31" name="Picture 30">
            <a:extLst>
              <a:ext uri="{FF2B5EF4-FFF2-40B4-BE49-F238E27FC236}">
                <a16:creationId xmlns:a16="http://schemas.microsoft.com/office/drawing/2014/main" id="{7307980E-42F2-4EC3-A83B-97D464B93C6C}"/>
              </a:ext>
            </a:extLst>
          </p:cNvPr>
          <p:cNvPicPr>
            <a:picLocks noChangeAspect="1"/>
          </p:cNvPicPr>
          <p:nvPr/>
        </p:nvPicPr>
        <p:blipFill rotWithShape="1">
          <a:blip r:embed="rId7" cstate="print">
            <a:extLst>
              <a:ext uri="{BEBA8EAE-BF5A-486C-A8C5-ECC9F3942E4B}">
                <a14:imgProps xmlns:a14="http://schemas.microsoft.com/office/drawing/2010/main">
                  <a14:imgLayer r:embed="rId8">
                    <a14:imgEffect>
                      <a14:saturation sat="33000"/>
                    </a14:imgEffect>
                  </a14:imgLayer>
                </a14:imgProps>
              </a:ext>
              <a:ext uri="{28A0092B-C50C-407E-A947-70E740481C1C}">
                <a14:useLocalDpi xmlns:a14="http://schemas.microsoft.com/office/drawing/2010/main"/>
              </a:ext>
            </a:extLst>
          </a:blip>
          <a:srcRect/>
          <a:stretch/>
        </p:blipFill>
        <p:spPr>
          <a:xfrm>
            <a:off x="2264231" y="1989330"/>
            <a:ext cx="2583489" cy="1994151"/>
          </a:xfrm>
          <a:prstGeom prst="rect">
            <a:avLst/>
          </a:prstGeom>
          <a:solidFill>
            <a:srgbClr val="FFFFFF">
              <a:shade val="85000"/>
            </a:srgbClr>
          </a:solidFill>
          <a:ln>
            <a:noFill/>
          </a:ln>
          <a:effectLst/>
        </p:spPr>
      </p:pic>
      <p:sp>
        <p:nvSpPr>
          <p:cNvPr id="32" name="object 3">
            <a:extLst>
              <a:ext uri="{FF2B5EF4-FFF2-40B4-BE49-F238E27FC236}">
                <a16:creationId xmlns:a16="http://schemas.microsoft.com/office/drawing/2014/main" id="{CF0826D1-35DA-418F-9EC9-BB233CE75087}"/>
              </a:ext>
            </a:extLst>
          </p:cNvPr>
          <p:cNvSpPr txBox="1">
            <a:spLocks/>
          </p:cNvSpPr>
          <p:nvPr/>
        </p:nvSpPr>
        <p:spPr>
          <a:xfrm>
            <a:off x="6283796" y="1464720"/>
            <a:ext cx="2033138" cy="762404"/>
          </a:xfrm>
          <a:prstGeom prst="rect">
            <a:avLst/>
          </a:prstGeom>
        </p:spPr>
        <p:txBody>
          <a:bodyPr vert="horz" wrap="square" lIns="0" tIns="9287" rIns="0" bIns="0" rtlCol="0">
            <a:spAutoFit/>
          </a:bodyPr>
          <a:lstStyle>
            <a:lvl1pPr>
              <a:defRPr sz="3550" b="1" i="0">
                <a:solidFill>
                  <a:srgbClr val="340388"/>
                </a:solidFill>
                <a:latin typeface="Arial"/>
                <a:ea typeface="+mj-ea"/>
                <a:cs typeface="Arial"/>
              </a:defRPr>
            </a:lvl1pPr>
          </a:lstStyle>
          <a:p>
            <a:pPr marL="7144" algn="ctr">
              <a:spcBef>
                <a:spcPts val="74"/>
              </a:spcBef>
            </a:pPr>
            <a:r>
              <a:rPr lang="en-US" sz="2475" kern="0" spc="-26" dirty="0">
                <a:solidFill>
                  <a:srgbClr val="FFFFFF"/>
                </a:solidFill>
                <a:latin typeface="Stone Sans ITC Std SemiBold" panose="02000703060000020004" pitchFamily="50" charset="0"/>
              </a:rPr>
              <a:t>$</a:t>
            </a:r>
          </a:p>
          <a:p>
            <a:pPr marL="7144" algn="ctr">
              <a:spcBef>
                <a:spcPts val="74"/>
              </a:spcBef>
            </a:pPr>
            <a:r>
              <a:rPr lang="en-US" sz="2335" kern="0" dirty="0">
                <a:latin typeface="Stone Sans ITC Std SemiBold" panose="02000703060000020004" pitchFamily="50" charset="0"/>
              </a:rPr>
              <a:t>                  </a:t>
            </a:r>
          </a:p>
        </p:txBody>
      </p:sp>
      <p:sp>
        <p:nvSpPr>
          <p:cNvPr id="16" name="Freeform 10">
            <a:extLst>
              <a:ext uri="{FF2B5EF4-FFF2-40B4-BE49-F238E27FC236}">
                <a16:creationId xmlns:a16="http://schemas.microsoft.com/office/drawing/2014/main" id="{7E98B192-C524-49E0-8E94-F384637DF7B0}"/>
              </a:ext>
            </a:extLst>
          </p:cNvPr>
          <p:cNvSpPr/>
          <p:nvPr/>
        </p:nvSpPr>
        <p:spPr>
          <a:xfrm>
            <a:off x="5098837" y="857251"/>
            <a:ext cx="2180132" cy="1389350"/>
          </a:xfrm>
          <a:prstGeom prst="rect">
            <a:avLst/>
          </a:prstGeom>
          <a:solidFill>
            <a:srgbClr val="B3AA7E"/>
          </a:solidFill>
        </p:spPr>
        <p:style>
          <a:lnRef idx="0">
            <a:schemeClr val="lt1">
              <a:hueOff val="0"/>
              <a:satOff val="0"/>
              <a:lumOff val="0"/>
              <a:alphaOff val="0"/>
            </a:schemeClr>
          </a:lnRef>
          <a:fillRef idx="3">
            <a:scrgbClr r="0" g="0" b="0"/>
          </a:fillRef>
          <a:effectRef idx="2">
            <a:schemeClr val="accent1">
              <a:hueOff val="0"/>
              <a:satOff val="0"/>
              <a:lumOff val="0"/>
              <a:alphaOff val="0"/>
            </a:schemeClr>
          </a:effectRef>
          <a:fontRef idx="minor">
            <a:schemeClr val="lt1"/>
          </a:fontRef>
        </p:style>
        <p:txBody>
          <a:bodyPr spcFirstLastPara="0" vert="horz" wrap="square" lIns="90139" tIns="90139" rIns="90139" bIns="90139" numCol="1" spcCol="1270" anchor="b" anchorCtr="0">
            <a:noAutofit/>
          </a:bodyPr>
          <a:lstStyle/>
          <a:p>
            <a:pPr algn="ctr"/>
            <a:r>
              <a:rPr lang="en-CA" sz="1500" b="1" dirty="0">
                <a:solidFill>
                  <a:srgbClr val="290089"/>
                </a:solidFill>
                <a:latin typeface="Open Sans" panose="020B0606030504020204" pitchFamily="34" charset="0"/>
                <a:ea typeface="Open Sans" panose="020B0606030504020204" pitchFamily="34" charset="0"/>
                <a:cs typeface="Open Sans" panose="020B0606030504020204" pitchFamily="34" charset="0"/>
              </a:rPr>
              <a:t>SOCIAL </a:t>
            </a:r>
          </a:p>
          <a:p>
            <a:pPr algn="ctr"/>
            <a:r>
              <a:rPr lang="en-CA" sz="1500" b="1" dirty="0">
                <a:solidFill>
                  <a:srgbClr val="290089"/>
                </a:solidFill>
                <a:latin typeface="Open Sans" panose="020B0606030504020204" pitchFamily="34" charset="0"/>
                <a:ea typeface="Open Sans" panose="020B0606030504020204" pitchFamily="34" charset="0"/>
                <a:cs typeface="Open Sans" panose="020B0606030504020204" pitchFamily="34" charset="0"/>
              </a:rPr>
              <a:t>INCLUSION</a:t>
            </a:r>
            <a:endParaRPr lang="en-US" sz="1500" dirty="0">
              <a:solidFill>
                <a:srgbClr val="290089"/>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7" name="Freeform 12">
            <a:extLst>
              <a:ext uri="{FF2B5EF4-FFF2-40B4-BE49-F238E27FC236}">
                <a16:creationId xmlns:a16="http://schemas.microsoft.com/office/drawing/2014/main" id="{BB4483C6-7347-457E-BEB6-DDAAC8B738B1}"/>
              </a:ext>
            </a:extLst>
          </p:cNvPr>
          <p:cNvSpPr/>
          <p:nvPr/>
        </p:nvSpPr>
        <p:spPr>
          <a:xfrm>
            <a:off x="7633967" y="857250"/>
            <a:ext cx="2105050" cy="1400064"/>
          </a:xfrm>
          <a:prstGeom prst="rect">
            <a:avLst/>
          </a:prstGeom>
          <a:solidFill>
            <a:srgbClr val="B3AA7E"/>
          </a:solidFill>
        </p:spPr>
        <p:style>
          <a:lnRef idx="0">
            <a:schemeClr val="lt1">
              <a:hueOff val="0"/>
              <a:satOff val="0"/>
              <a:lumOff val="0"/>
              <a:alphaOff val="0"/>
            </a:schemeClr>
          </a:lnRef>
          <a:fillRef idx="3">
            <a:scrgbClr r="0" g="0" b="0"/>
          </a:fillRef>
          <a:effectRef idx="2">
            <a:schemeClr val="accent1">
              <a:hueOff val="0"/>
              <a:satOff val="0"/>
              <a:lumOff val="0"/>
              <a:alphaOff val="0"/>
            </a:schemeClr>
          </a:effectRef>
          <a:fontRef idx="minor">
            <a:schemeClr val="lt1"/>
          </a:fontRef>
        </p:style>
        <p:txBody>
          <a:bodyPr spcFirstLastPara="0" vert="horz" wrap="square" lIns="90139" tIns="90139" rIns="90139" bIns="90139" numCol="1" spcCol="1270" anchor="b" anchorCtr="0">
            <a:noAutofit/>
          </a:bodyPr>
          <a:lstStyle/>
          <a:p>
            <a:pPr algn="ctr"/>
            <a:r>
              <a:rPr lang="en-CA" sz="1500" b="1" dirty="0">
                <a:solidFill>
                  <a:srgbClr val="290089"/>
                </a:solidFill>
                <a:latin typeface="Open Sans" panose="020B0606030504020204" pitchFamily="34" charset="0"/>
                <a:ea typeface="Open Sans" panose="020B0606030504020204" pitchFamily="34" charset="0"/>
                <a:cs typeface="Open Sans" panose="020B0606030504020204" pitchFamily="34" charset="0"/>
              </a:rPr>
              <a:t>ENVIRONMENTAL CONSERVATION</a:t>
            </a:r>
            <a:endParaRPr lang="en-US" sz="1500" dirty="0">
              <a:solidFill>
                <a:srgbClr val="290089"/>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8" name="Freeform 22">
            <a:extLst>
              <a:ext uri="{FF2B5EF4-FFF2-40B4-BE49-F238E27FC236}">
                <a16:creationId xmlns:a16="http://schemas.microsoft.com/office/drawing/2014/main" id="{FEEA4364-5A62-4A03-B031-F24BF5C863C0}"/>
              </a:ext>
            </a:extLst>
          </p:cNvPr>
          <p:cNvSpPr/>
          <p:nvPr/>
        </p:nvSpPr>
        <p:spPr>
          <a:xfrm>
            <a:off x="2514761" y="857250"/>
            <a:ext cx="2118585" cy="1360582"/>
          </a:xfrm>
          <a:prstGeom prst="rect">
            <a:avLst/>
          </a:prstGeom>
          <a:solidFill>
            <a:srgbClr val="B3AA7E"/>
          </a:solidFill>
        </p:spPr>
        <p:style>
          <a:lnRef idx="0">
            <a:schemeClr val="lt1">
              <a:hueOff val="0"/>
              <a:satOff val="0"/>
              <a:lumOff val="0"/>
              <a:alphaOff val="0"/>
            </a:schemeClr>
          </a:lnRef>
          <a:fillRef idx="3">
            <a:scrgbClr r="0" g="0" b="0"/>
          </a:fillRef>
          <a:effectRef idx="2">
            <a:schemeClr val="accent1">
              <a:hueOff val="0"/>
              <a:satOff val="0"/>
              <a:lumOff val="0"/>
              <a:alphaOff val="0"/>
            </a:schemeClr>
          </a:effectRef>
          <a:fontRef idx="minor">
            <a:schemeClr val="lt1"/>
          </a:fontRef>
        </p:style>
        <p:txBody>
          <a:bodyPr spcFirstLastPara="0" vert="horz" wrap="square" lIns="90139" tIns="90139" rIns="90139" bIns="90139" numCol="1" spcCol="1270" anchor="b" anchorCtr="0">
            <a:noAutofit/>
          </a:bodyPr>
          <a:lstStyle/>
          <a:p>
            <a:pPr algn="ctr"/>
            <a:r>
              <a:rPr lang="en-CA" sz="1500" b="1" dirty="0">
                <a:solidFill>
                  <a:srgbClr val="290089"/>
                </a:solidFill>
                <a:latin typeface="Open Sans" panose="020B0606030504020204" pitchFamily="34" charset="0"/>
                <a:ea typeface="Open Sans" panose="020B0606030504020204" pitchFamily="34" charset="0"/>
                <a:cs typeface="Open Sans" panose="020B0606030504020204" pitchFamily="34" charset="0"/>
              </a:rPr>
              <a:t>ECONOMIC EMPOWERMENT</a:t>
            </a:r>
            <a:endParaRPr lang="en-US" sz="1500" dirty="0">
              <a:solidFill>
                <a:srgbClr val="290089"/>
              </a:solidFill>
              <a:latin typeface="Open Sans" panose="020B0606030504020204" pitchFamily="34" charset="0"/>
              <a:ea typeface="Open Sans" panose="020B0606030504020204" pitchFamily="34" charset="0"/>
              <a:cs typeface="Open Sans" panose="020B0606030504020204" pitchFamily="34" charset="0"/>
            </a:endParaRPr>
          </a:p>
        </p:txBody>
      </p:sp>
      <p:pic>
        <p:nvPicPr>
          <p:cNvPr id="7" name="Picture 6">
            <a:extLst>
              <a:ext uri="{FF2B5EF4-FFF2-40B4-BE49-F238E27FC236}">
                <a16:creationId xmlns:a16="http://schemas.microsoft.com/office/drawing/2014/main" id="{BBB9AF50-920A-46A8-A0C6-7360CBE4CD70}"/>
              </a:ext>
            </a:extLst>
          </p:cNvPr>
          <p:cNvPicPr>
            <a:picLocks noChangeAspect="1"/>
          </p:cNvPicPr>
          <p:nvPr/>
        </p:nvPicPr>
        <p:blipFill>
          <a:blip r:embed="rId9"/>
          <a:stretch>
            <a:fillRect/>
          </a:stretch>
        </p:blipFill>
        <p:spPr>
          <a:xfrm>
            <a:off x="2018651" y="4830104"/>
            <a:ext cx="8043863" cy="900113"/>
          </a:xfrm>
          <a:prstGeom prst="rect">
            <a:avLst/>
          </a:prstGeom>
        </p:spPr>
      </p:pic>
      <p:pic>
        <p:nvPicPr>
          <p:cNvPr id="13" name="Picture 12">
            <a:extLst>
              <a:ext uri="{FF2B5EF4-FFF2-40B4-BE49-F238E27FC236}">
                <a16:creationId xmlns:a16="http://schemas.microsoft.com/office/drawing/2014/main" id="{6EA914C8-5C9C-46CA-B864-D4C62A556BEB}"/>
              </a:ext>
            </a:extLst>
          </p:cNvPr>
          <p:cNvPicPr>
            <a:picLocks noChangeAspect="1"/>
          </p:cNvPicPr>
          <p:nvPr/>
        </p:nvPicPr>
        <p:blipFill>
          <a:blip r:embed="rId10" cstate="print">
            <a:extLst>
              <a:ext uri="{28A0092B-C50C-407E-A947-70E740481C1C}">
                <a14:useLocalDpi xmlns:a14="http://schemas.microsoft.com/office/drawing/2010/main" val="0"/>
              </a:ext>
            </a:extLst>
          </a:blip>
          <a:srcRect/>
          <a:stretch/>
        </p:blipFill>
        <p:spPr>
          <a:xfrm>
            <a:off x="5887230" y="4117458"/>
            <a:ext cx="582503" cy="753455"/>
          </a:xfrm>
          <a:prstGeom prst="rect">
            <a:avLst/>
          </a:prstGeom>
        </p:spPr>
      </p:pic>
    </p:spTree>
    <p:extLst>
      <p:ext uri="{BB962C8B-B14F-4D97-AF65-F5344CB8AC3E}">
        <p14:creationId xmlns:p14="http://schemas.microsoft.com/office/powerpoint/2010/main" val="13533716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1C71D38D-486B-4033-B1A2-15815BCF6624}"/>
              </a:ext>
            </a:extLst>
          </p:cNvPr>
          <p:cNvSpPr>
            <a:spLocks noGrp="1"/>
          </p:cNvSpPr>
          <p:nvPr>
            <p:ph type="title"/>
          </p:nvPr>
        </p:nvSpPr>
        <p:spPr/>
        <p:txBody>
          <a:bodyPr anchor="ctr">
            <a:normAutofit/>
          </a:bodyPr>
          <a:lstStyle/>
          <a:p>
            <a:r>
              <a:rPr lang="en-US" sz="4400" b="1" dirty="0">
                <a:latin typeface="Arial" panose="020B0604020202020204" pitchFamily="34" charset="0"/>
                <a:cs typeface="Arial" panose="020B0604020202020204" pitchFamily="34" charset="0"/>
              </a:rPr>
              <a:t>THE PLAN</a:t>
            </a:r>
            <a:endParaRPr lang="en-CA" sz="4400" b="1" dirty="0">
              <a:latin typeface="Arial" panose="020B0604020202020204" pitchFamily="34" charset="0"/>
              <a:cs typeface="Arial" panose="020B0604020202020204" pitchFamily="34" charset="0"/>
            </a:endParaRPr>
          </a:p>
        </p:txBody>
      </p:sp>
      <p:sp>
        <p:nvSpPr>
          <p:cNvPr id="4" name="Content Placeholder 3">
            <a:extLst>
              <a:ext uri="{FF2B5EF4-FFF2-40B4-BE49-F238E27FC236}">
                <a16:creationId xmlns:a16="http://schemas.microsoft.com/office/drawing/2014/main" id="{6A1CACFF-B81E-7D27-F250-48B71E36CCC9}"/>
              </a:ext>
            </a:extLst>
          </p:cNvPr>
          <p:cNvSpPr>
            <a:spLocks noGrp="1"/>
          </p:cNvSpPr>
          <p:nvPr>
            <p:ph idx="1"/>
          </p:nvPr>
        </p:nvSpPr>
        <p:spPr/>
        <p:txBody>
          <a:bodyPr/>
          <a:lstStyle/>
          <a:p>
            <a:endParaRPr lang="en-CA"/>
          </a:p>
        </p:txBody>
      </p:sp>
      <p:sp>
        <p:nvSpPr>
          <p:cNvPr id="5" name="Slide Number Placeholder 4">
            <a:extLst>
              <a:ext uri="{FF2B5EF4-FFF2-40B4-BE49-F238E27FC236}">
                <a16:creationId xmlns:a16="http://schemas.microsoft.com/office/drawing/2014/main" id="{EA57F0D1-0ED6-4488-9F27-556C5DE644C6}"/>
              </a:ext>
            </a:extLst>
          </p:cNvPr>
          <p:cNvSpPr>
            <a:spLocks noGrp="1"/>
          </p:cNvSpPr>
          <p:nvPr>
            <p:ph type="sldNum" sz="quarter" idx="4294967295"/>
          </p:nvPr>
        </p:nvSpPr>
        <p:spPr>
          <a:xfrm>
            <a:off x="11353800" y="6361113"/>
            <a:ext cx="838200" cy="360362"/>
          </a:xfrm>
        </p:spPr>
        <p:txBody>
          <a:bodyPr anchor="ctr">
            <a:normAutofit/>
          </a:bodyPr>
          <a:lstStyle/>
          <a:p>
            <a:pPr>
              <a:spcAft>
                <a:spcPts val="600"/>
              </a:spcAft>
            </a:pPr>
            <a:r>
              <a:rPr lang="en-US"/>
              <a:t>PAGE </a:t>
            </a:r>
            <a:fld id="{4A9B5881-4007-4345-955A-79C2656F0C49}" type="slidenum">
              <a:rPr lang="en-US" smtClean="0"/>
              <a:pPr>
                <a:spcAft>
                  <a:spcPts val="600"/>
                </a:spcAft>
              </a:pPr>
              <a:t>5</a:t>
            </a:fld>
            <a:endParaRPr lang="en-US"/>
          </a:p>
        </p:txBody>
      </p:sp>
      <p:pic>
        <p:nvPicPr>
          <p:cNvPr id="8" name="Picture 7">
            <a:extLst>
              <a:ext uri="{FF2B5EF4-FFF2-40B4-BE49-F238E27FC236}">
                <a16:creationId xmlns:a16="http://schemas.microsoft.com/office/drawing/2014/main" id="{33C16D11-FF35-4F02-B798-49CD3FC07986}"/>
              </a:ext>
            </a:extLst>
          </p:cNvPr>
          <p:cNvPicPr>
            <a:picLocks noChangeAspect="1"/>
          </p:cNvPicPr>
          <p:nvPr/>
        </p:nvPicPr>
        <p:blipFill rotWithShape="1">
          <a:blip r:embed="rId2"/>
          <a:srcRect t="44827"/>
          <a:stretch/>
        </p:blipFill>
        <p:spPr>
          <a:xfrm>
            <a:off x="838200" y="1825625"/>
            <a:ext cx="10515600" cy="4351338"/>
          </a:xfrm>
          <a:prstGeom prst="rect">
            <a:avLst/>
          </a:prstGeom>
          <a:noFill/>
        </p:spPr>
      </p:pic>
      <p:sp>
        <p:nvSpPr>
          <p:cNvPr id="7" name="TextBox 6">
            <a:extLst>
              <a:ext uri="{FF2B5EF4-FFF2-40B4-BE49-F238E27FC236}">
                <a16:creationId xmlns:a16="http://schemas.microsoft.com/office/drawing/2014/main" id="{C5C4B7D4-CF53-4654-AEA6-B4D2C737328F}"/>
              </a:ext>
            </a:extLst>
          </p:cNvPr>
          <p:cNvSpPr txBox="1"/>
          <p:nvPr/>
        </p:nvSpPr>
        <p:spPr>
          <a:xfrm>
            <a:off x="1221249" y="3166334"/>
            <a:ext cx="5453224" cy="2400657"/>
          </a:xfrm>
          <a:prstGeom prst="rect">
            <a:avLst/>
          </a:prstGeom>
          <a:noFill/>
        </p:spPr>
        <p:txBody>
          <a:bodyPr wrap="none" rtlCol="0">
            <a:spAutoFit/>
          </a:bodyPr>
          <a:lstStyle/>
          <a:p>
            <a:pPr marL="571500" indent="-571500">
              <a:buFont typeface="Arial" panose="020B0604020202020204" pitchFamily="34" charset="0"/>
              <a:buChar char="•"/>
            </a:pPr>
            <a:r>
              <a:rPr lang="en-US" sz="4400" b="1" dirty="0">
                <a:solidFill>
                  <a:schemeClr val="bg1"/>
                </a:solidFill>
              </a:rPr>
              <a:t>Digital Age Contexts</a:t>
            </a:r>
          </a:p>
          <a:p>
            <a:pPr marL="571500" indent="-571500">
              <a:buFont typeface="Arial" panose="020B0604020202020204" pitchFamily="34" charset="0"/>
              <a:buChar char="•"/>
            </a:pPr>
            <a:r>
              <a:rPr lang="en-US" sz="4400" b="1" dirty="0">
                <a:solidFill>
                  <a:schemeClr val="bg1"/>
                </a:solidFill>
              </a:rPr>
              <a:t>Digital Education</a:t>
            </a:r>
          </a:p>
          <a:p>
            <a:pPr marL="571500" indent="-571500">
              <a:buFont typeface="Arial" panose="020B0604020202020204" pitchFamily="34" charset="0"/>
              <a:buChar char="•"/>
            </a:pPr>
            <a:r>
              <a:rPr lang="en-US" sz="4400" b="1" dirty="0">
                <a:solidFill>
                  <a:schemeClr val="bg1"/>
                </a:solidFill>
              </a:rPr>
              <a:t>Way Forward</a:t>
            </a:r>
          </a:p>
          <a:p>
            <a:endParaRPr lang="en-CA" dirty="0"/>
          </a:p>
        </p:txBody>
      </p:sp>
    </p:spTree>
    <p:extLst>
      <p:ext uri="{BB962C8B-B14F-4D97-AF65-F5344CB8AC3E}">
        <p14:creationId xmlns:p14="http://schemas.microsoft.com/office/powerpoint/2010/main" val="50662316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D4FAFC98-B8AB-C524-BC83-2BE1AE1EDEBD}"/>
              </a:ext>
            </a:extLst>
          </p:cNvPr>
          <p:cNvSpPr>
            <a:spLocks noGrp="1"/>
          </p:cNvSpPr>
          <p:nvPr>
            <p:ph type="title"/>
          </p:nvPr>
        </p:nvSpPr>
        <p:spPr/>
        <p:txBody>
          <a:bodyPr/>
          <a:lstStyle/>
          <a:p>
            <a:r>
              <a:rPr lang="en-CA" dirty="0"/>
              <a:t>Digital Age Contexts</a:t>
            </a:r>
          </a:p>
        </p:txBody>
      </p:sp>
      <p:sp>
        <p:nvSpPr>
          <p:cNvPr id="4" name="Slide Number Placeholder 3">
            <a:extLst>
              <a:ext uri="{FF2B5EF4-FFF2-40B4-BE49-F238E27FC236}">
                <a16:creationId xmlns:a16="http://schemas.microsoft.com/office/drawing/2014/main" id="{8C8946F2-91EC-4DEB-BCE0-1BCF36A4B98B}"/>
              </a:ext>
            </a:extLst>
          </p:cNvPr>
          <p:cNvSpPr>
            <a:spLocks noGrp="1"/>
          </p:cNvSpPr>
          <p:nvPr>
            <p:ph type="sldNum" sz="quarter" idx="4294967295"/>
          </p:nvPr>
        </p:nvSpPr>
        <p:spPr>
          <a:xfrm>
            <a:off x="11353800" y="6361113"/>
            <a:ext cx="838200" cy="360362"/>
          </a:xfrm>
        </p:spPr>
        <p:txBody>
          <a:bodyPr/>
          <a:lstStyle/>
          <a:p>
            <a:r>
              <a:rPr lang="en-US"/>
              <a:t>PAGE </a:t>
            </a:r>
            <a:fld id="{4A9B5881-4007-4345-955A-79C2656F0C49}" type="slidenum">
              <a:rPr lang="en-US" smtClean="0"/>
              <a:pPr/>
              <a:t>6</a:t>
            </a:fld>
            <a:endParaRPr lang="en-US" dirty="0"/>
          </a:p>
        </p:txBody>
      </p:sp>
    </p:spTree>
    <p:extLst>
      <p:ext uri="{BB962C8B-B14F-4D97-AF65-F5344CB8AC3E}">
        <p14:creationId xmlns:p14="http://schemas.microsoft.com/office/powerpoint/2010/main" val="356238344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AEA5221-68E8-F878-0D09-530201D1FB86}"/>
              </a:ext>
            </a:extLst>
          </p:cNvPr>
          <p:cNvSpPr>
            <a:spLocks noGrp="1"/>
          </p:cNvSpPr>
          <p:nvPr>
            <p:ph type="title"/>
          </p:nvPr>
        </p:nvSpPr>
        <p:spPr/>
        <p:txBody>
          <a:bodyPr/>
          <a:lstStyle/>
          <a:p>
            <a:r>
              <a:rPr lang="en-CA" dirty="0"/>
              <a:t>Internet Access per 100 population</a:t>
            </a:r>
          </a:p>
        </p:txBody>
      </p:sp>
      <p:graphicFrame>
        <p:nvGraphicFramePr>
          <p:cNvPr id="4" name="Chart 3">
            <a:extLst>
              <a:ext uri="{FF2B5EF4-FFF2-40B4-BE49-F238E27FC236}">
                <a16:creationId xmlns:a16="http://schemas.microsoft.com/office/drawing/2014/main" id="{E7E9FA5C-9031-EEB5-4215-298AB558ADB1}"/>
              </a:ext>
            </a:extLst>
          </p:cNvPr>
          <p:cNvGraphicFramePr>
            <a:graphicFrameLocks/>
          </p:cNvGraphicFramePr>
          <p:nvPr>
            <p:extLst>
              <p:ext uri="{D42A27DB-BD31-4B8C-83A1-F6EECF244321}">
                <p14:modId xmlns:p14="http://schemas.microsoft.com/office/powerpoint/2010/main" val="245726653"/>
              </p:ext>
            </p:extLst>
          </p:nvPr>
        </p:nvGraphicFramePr>
        <p:xfrm>
          <a:off x="1582911" y="1409700"/>
          <a:ext cx="8240539" cy="4952680"/>
        </p:xfrm>
        <a:graphic>
          <a:graphicData uri="http://schemas.openxmlformats.org/drawingml/2006/chart">
            <c:chart xmlns:c="http://schemas.openxmlformats.org/drawingml/2006/chart" xmlns:r="http://schemas.openxmlformats.org/officeDocument/2006/relationships" r:id="rId2"/>
          </a:graphicData>
        </a:graphic>
      </p:graphicFrame>
      <p:sp>
        <p:nvSpPr>
          <p:cNvPr id="6" name="TextBox 5">
            <a:extLst>
              <a:ext uri="{FF2B5EF4-FFF2-40B4-BE49-F238E27FC236}">
                <a16:creationId xmlns:a16="http://schemas.microsoft.com/office/drawing/2014/main" id="{2EE0FBDE-AA9F-B138-46D9-DAA5FD1C73F6}"/>
              </a:ext>
            </a:extLst>
          </p:cNvPr>
          <p:cNvSpPr txBox="1"/>
          <p:nvPr/>
        </p:nvSpPr>
        <p:spPr>
          <a:xfrm>
            <a:off x="1175657" y="6308207"/>
            <a:ext cx="10342709" cy="276999"/>
          </a:xfrm>
          <a:prstGeom prst="rect">
            <a:avLst/>
          </a:prstGeom>
          <a:noFill/>
        </p:spPr>
        <p:txBody>
          <a:bodyPr wrap="square">
            <a:spAutoFit/>
          </a:bodyPr>
          <a:lstStyle/>
          <a:p>
            <a:pPr algn="ctr"/>
            <a:r>
              <a:rPr lang="en-CA" sz="1200" dirty="0"/>
              <a:t>Source: https://www.itu.int/en/ITU-D/Statistics/Dashboards/Pages/Digital-Development.aspx</a:t>
            </a:r>
          </a:p>
        </p:txBody>
      </p:sp>
    </p:spTree>
    <p:extLst>
      <p:ext uri="{BB962C8B-B14F-4D97-AF65-F5344CB8AC3E}">
        <p14:creationId xmlns:p14="http://schemas.microsoft.com/office/powerpoint/2010/main" val="294769629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530A2D-71BD-8505-4783-89F5EEDA2640}"/>
              </a:ext>
            </a:extLst>
          </p:cNvPr>
          <p:cNvSpPr>
            <a:spLocks noGrp="1"/>
          </p:cNvSpPr>
          <p:nvPr>
            <p:ph type="title"/>
          </p:nvPr>
        </p:nvSpPr>
        <p:spPr/>
        <p:txBody>
          <a:bodyPr/>
          <a:lstStyle/>
          <a:p>
            <a:r>
              <a:rPr lang="en-CA" dirty="0"/>
              <a:t>Mobile Subscription per 100 population</a:t>
            </a:r>
          </a:p>
        </p:txBody>
      </p:sp>
      <p:graphicFrame>
        <p:nvGraphicFramePr>
          <p:cNvPr id="3" name="Chart 2">
            <a:extLst>
              <a:ext uri="{FF2B5EF4-FFF2-40B4-BE49-F238E27FC236}">
                <a16:creationId xmlns:a16="http://schemas.microsoft.com/office/drawing/2014/main" id="{D37F87EC-1353-41B9-B10B-2D2322F0899D}"/>
              </a:ext>
            </a:extLst>
          </p:cNvPr>
          <p:cNvGraphicFramePr>
            <a:graphicFrameLocks/>
          </p:cNvGraphicFramePr>
          <p:nvPr>
            <p:extLst>
              <p:ext uri="{D42A27DB-BD31-4B8C-83A1-F6EECF244321}">
                <p14:modId xmlns:p14="http://schemas.microsoft.com/office/powerpoint/2010/main" val="2900758177"/>
              </p:ext>
            </p:extLst>
          </p:nvPr>
        </p:nvGraphicFramePr>
        <p:xfrm>
          <a:off x="1828799" y="1146174"/>
          <a:ext cx="8998003" cy="5246941"/>
        </p:xfrm>
        <a:graphic>
          <a:graphicData uri="http://schemas.openxmlformats.org/drawingml/2006/chart">
            <c:chart xmlns:c="http://schemas.openxmlformats.org/drawingml/2006/chart" xmlns:r="http://schemas.openxmlformats.org/officeDocument/2006/relationships" r:id="rId2"/>
          </a:graphicData>
        </a:graphic>
      </p:graphicFrame>
      <p:sp>
        <p:nvSpPr>
          <p:cNvPr id="4" name="TextBox 3">
            <a:extLst>
              <a:ext uri="{FF2B5EF4-FFF2-40B4-BE49-F238E27FC236}">
                <a16:creationId xmlns:a16="http://schemas.microsoft.com/office/drawing/2014/main" id="{FCC32B9D-B50C-761B-9852-68581BDBC6C6}"/>
              </a:ext>
            </a:extLst>
          </p:cNvPr>
          <p:cNvSpPr txBox="1"/>
          <p:nvPr/>
        </p:nvSpPr>
        <p:spPr>
          <a:xfrm>
            <a:off x="1175657" y="6308207"/>
            <a:ext cx="10342709" cy="276999"/>
          </a:xfrm>
          <a:prstGeom prst="rect">
            <a:avLst/>
          </a:prstGeom>
          <a:noFill/>
        </p:spPr>
        <p:txBody>
          <a:bodyPr wrap="square">
            <a:spAutoFit/>
          </a:bodyPr>
          <a:lstStyle/>
          <a:p>
            <a:pPr algn="ctr"/>
            <a:r>
              <a:rPr lang="en-CA" sz="1200" dirty="0"/>
              <a:t>Source: https://www.itu.int/en/ITU-D/Statistics/Dashboards/Pages/Digital-Development.aspx</a:t>
            </a:r>
          </a:p>
        </p:txBody>
      </p:sp>
    </p:spTree>
    <p:extLst>
      <p:ext uri="{BB962C8B-B14F-4D97-AF65-F5344CB8AC3E}">
        <p14:creationId xmlns:p14="http://schemas.microsoft.com/office/powerpoint/2010/main" val="236132694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8" name="Rectangle 17">
            <a:extLst>
              <a:ext uri="{FF2B5EF4-FFF2-40B4-BE49-F238E27FC236}">
                <a16:creationId xmlns:a16="http://schemas.microsoft.com/office/drawing/2014/main" id="{D4D28E87-62D2-4602-B72F-5F74AA236CC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92001" cy="191506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Title 2">
            <a:extLst>
              <a:ext uri="{FF2B5EF4-FFF2-40B4-BE49-F238E27FC236}">
                <a16:creationId xmlns:a16="http://schemas.microsoft.com/office/drawing/2014/main" id="{4B8DA0B4-9FAA-9948-0037-19D9C5A1FC46}"/>
              </a:ext>
            </a:extLst>
          </p:cNvPr>
          <p:cNvSpPr>
            <a:spLocks noGrp="1"/>
          </p:cNvSpPr>
          <p:nvPr>
            <p:ph type="title"/>
          </p:nvPr>
        </p:nvSpPr>
        <p:spPr>
          <a:xfrm>
            <a:off x="838199" y="291090"/>
            <a:ext cx="10515599" cy="932688"/>
          </a:xfrm>
        </p:spPr>
        <p:txBody>
          <a:bodyPr vert="horz" lIns="91440" tIns="45720" rIns="91440" bIns="45720" rtlCol="0" anchor="b">
            <a:normAutofit/>
          </a:bodyPr>
          <a:lstStyle/>
          <a:p>
            <a:r>
              <a:rPr lang="en-US" sz="5400" kern="1200" dirty="0">
                <a:solidFill>
                  <a:schemeClr val="bg1"/>
                </a:solidFill>
                <a:latin typeface="+mj-lt"/>
                <a:ea typeface="+mj-ea"/>
                <a:cs typeface="+mj-cs"/>
              </a:rPr>
              <a:t>Education for Young People</a:t>
            </a:r>
          </a:p>
        </p:txBody>
      </p:sp>
      <p:pic>
        <p:nvPicPr>
          <p:cNvPr id="6" name="Content Placeholder 5">
            <a:extLst>
              <a:ext uri="{FF2B5EF4-FFF2-40B4-BE49-F238E27FC236}">
                <a16:creationId xmlns:a16="http://schemas.microsoft.com/office/drawing/2014/main" id="{F07BE3FD-8753-F0F1-155A-EBC825179B12}"/>
              </a:ext>
            </a:extLst>
          </p:cNvPr>
          <p:cNvPicPr>
            <a:picLocks noGrp="1" noChangeAspect="1"/>
          </p:cNvPicPr>
          <p:nvPr>
            <p:ph idx="1"/>
          </p:nvPr>
        </p:nvPicPr>
        <p:blipFill>
          <a:blip r:embed="rId3"/>
          <a:stretch>
            <a:fillRect/>
          </a:stretch>
        </p:blipFill>
        <p:spPr>
          <a:xfrm>
            <a:off x="1688385" y="2139351"/>
            <a:ext cx="8815228" cy="4165196"/>
          </a:xfrm>
          <a:prstGeom prst="rect">
            <a:avLst/>
          </a:prstGeom>
        </p:spPr>
      </p:pic>
    </p:spTree>
    <p:extLst>
      <p:ext uri="{BB962C8B-B14F-4D97-AF65-F5344CB8AC3E}">
        <p14:creationId xmlns:p14="http://schemas.microsoft.com/office/powerpoint/2010/main" val="4129302404"/>
      </p:ext>
    </p:extLst>
  </p:cSld>
  <p:clrMapOvr>
    <a:masterClrMapping/>
  </p:clrMapOvr>
</p:sld>
</file>

<file path=ppt/theme/theme1.xml><?xml version="1.0" encoding="utf-8"?>
<a:theme xmlns:a="http://schemas.openxmlformats.org/drawingml/2006/main" name="Office Theme">
  <a:themeElements>
    <a:clrScheme name="Custom 254">
      <a:dk1>
        <a:srgbClr val="000000"/>
      </a:dk1>
      <a:lt1>
        <a:srgbClr val="FFFFFF"/>
      </a:lt1>
      <a:dk2>
        <a:srgbClr val="242A41"/>
      </a:dk2>
      <a:lt2>
        <a:srgbClr val="E2E8E3"/>
      </a:lt2>
      <a:accent1>
        <a:srgbClr val="5370C5"/>
      </a:accent1>
      <a:accent2>
        <a:srgbClr val="17B2D1"/>
      </a:accent2>
      <a:accent3>
        <a:srgbClr val="2978E7"/>
      </a:accent3>
      <a:accent4>
        <a:srgbClr val="7829E7"/>
      </a:accent4>
      <a:accent5>
        <a:srgbClr val="B517D5"/>
      </a:accent5>
      <a:accent6>
        <a:srgbClr val="E729B7"/>
      </a:accent6>
      <a:hlink>
        <a:srgbClr val="5370C5"/>
      </a:hlink>
      <a:folHlink>
        <a:srgbClr val="7F7F7F"/>
      </a:folHlink>
    </a:clrScheme>
    <a:fontScheme name="MS Surge Teach Light and Dark">
      <a:majorFont>
        <a:latin typeface="Calibri Light"/>
        <a:ea typeface=""/>
        <a:cs typeface=""/>
      </a:majorFont>
      <a:minorFont>
        <a:latin typeface="Calibri"/>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lassic-Corporate_Teach a Course_with Animation_Win32_SB - v2" id="{C9F810C9-4EB1-4CC6-A6C7-6362D8FFF9DF}" vid="{001312C1-1362-40A0-84BD-C64F2C3E2EF2}"/>
    </a:ext>
  </a:extLst>
</a:theme>
</file>

<file path=ppt/theme/theme10.xml><?xml version="1.0" encoding="utf-8"?>
<a:theme xmlns:a="http://schemas.openxmlformats.org/drawingml/2006/main" name="4_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1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COL09-12 Powerpoint">
  <a:themeElements>
    <a:clrScheme name="Commonwealth of Learning">
      <a:dk1>
        <a:srgbClr val="463688"/>
      </a:dk1>
      <a:lt1>
        <a:srgbClr val="FFFFFF"/>
      </a:lt1>
      <a:dk2>
        <a:srgbClr val="463688"/>
      </a:dk2>
      <a:lt2>
        <a:srgbClr val="FFFFFF"/>
      </a:lt2>
      <a:accent1>
        <a:srgbClr val="B3AA7E"/>
      </a:accent1>
      <a:accent2>
        <a:srgbClr val="E84784"/>
      </a:accent2>
      <a:accent3>
        <a:srgbClr val="00946D"/>
      </a:accent3>
      <a:accent4>
        <a:srgbClr val="CCCC00"/>
      </a:accent4>
      <a:accent5>
        <a:srgbClr val="463688"/>
      </a:accent5>
      <a:accent6>
        <a:srgbClr val="D6D1EE"/>
      </a:accent6>
      <a:hlink>
        <a:srgbClr val="6E6F6E"/>
      </a:hlink>
      <a:folHlink>
        <a:srgbClr val="45283B"/>
      </a:folHlink>
    </a:clrScheme>
    <a:fontScheme name="Commonwealth of Learning">
      <a:majorFont>
        <a:latin typeface="Georgia"/>
        <a:ea typeface=""/>
        <a:cs typeface=""/>
      </a:majorFont>
      <a:minorFont>
        <a:latin typeface="Times New Roman"/>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COL_Nov2015">
  <a:themeElements>
    <a:clrScheme name="Commonwealth of Learning (Dark)">
      <a:dk1>
        <a:srgbClr val="221A48"/>
      </a:dk1>
      <a:lt1>
        <a:srgbClr val="FFFFFF"/>
      </a:lt1>
      <a:dk2>
        <a:srgbClr val="221A48"/>
      </a:dk2>
      <a:lt2>
        <a:srgbClr val="FFFFFF"/>
      </a:lt2>
      <a:accent1>
        <a:srgbClr val="5F5938"/>
      </a:accent1>
      <a:accent2>
        <a:srgbClr val="E84784"/>
      </a:accent2>
      <a:accent3>
        <a:srgbClr val="00946D"/>
      </a:accent3>
      <a:accent4>
        <a:srgbClr val="CFA053"/>
      </a:accent4>
      <a:accent5>
        <a:srgbClr val="8294DC"/>
      </a:accent5>
      <a:accent6>
        <a:srgbClr val="BBBF11"/>
      </a:accent6>
      <a:hlink>
        <a:srgbClr val="6E6F6E"/>
      </a:hlink>
      <a:folHlink>
        <a:srgbClr val="45283B"/>
      </a:folHlink>
    </a:clrScheme>
    <a:fontScheme name="Commonwealth of Learning">
      <a:majorFont>
        <a:latin typeface="Georgia"/>
        <a:ea typeface=""/>
        <a:cs typeface=""/>
      </a:majorFont>
      <a:minorFont>
        <a:latin typeface="Times New Roman"/>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COL_Nov2015" id="{03833EFC-752F-4A53-AE41-FAD01652D7A2}" vid="{C381C03B-07C4-44E6-929C-6FBB1874A96C}"/>
    </a:ext>
  </a:extLst>
</a:theme>
</file>

<file path=ppt/theme/theme4.xml><?xml version="1.0" encoding="utf-8"?>
<a:theme xmlns:a="http://schemas.openxmlformats.org/drawingml/2006/main" name="1_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2_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3_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7.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8.xml><?xml version="1.0" encoding="utf-8"?>
<a:theme xmlns:a="http://schemas.openxmlformats.org/drawingml/2006/main" name="2_COL09-12 Powerpoint">
  <a:themeElements>
    <a:clrScheme name="Commonwealth of Learning">
      <a:dk1>
        <a:srgbClr val="463688"/>
      </a:dk1>
      <a:lt1>
        <a:srgbClr val="FFFFFF"/>
      </a:lt1>
      <a:dk2>
        <a:srgbClr val="463688"/>
      </a:dk2>
      <a:lt2>
        <a:srgbClr val="FFFFFF"/>
      </a:lt2>
      <a:accent1>
        <a:srgbClr val="B3AA7E"/>
      </a:accent1>
      <a:accent2>
        <a:srgbClr val="E84784"/>
      </a:accent2>
      <a:accent3>
        <a:srgbClr val="00946D"/>
      </a:accent3>
      <a:accent4>
        <a:srgbClr val="CCCC00"/>
      </a:accent4>
      <a:accent5>
        <a:srgbClr val="463688"/>
      </a:accent5>
      <a:accent6>
        <a:srgbClr val="D6D1EE"/>
      </a:accent6>
      <a:hlink>
        <a:srgbClr val="6E6F6E"/>
      </a:hlink>
      <a:folHlink>
        <a:srgbClr val="45283B"/>
      </a:folHlink>
    </a:clrScheme>
    <a:fontScheme name="Commonwealth of Learning">
      <a:majorFont>
        <a:latin typeface="Georgia"/>
        <a:ea typeface=""/>
        <a:cs typeface=""/>
      </a:majorFont>
      <a:minorFont>
        <a:latin typeface="Times New Roman"/>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9.xml><?xml version="1.0" encoding="utf-8"?>
<a:theme xmlns:a="http://schemas.openxmlformats.org/drawingml/2006/main" name="AccentBoxVTI">
  <a:themeElements>
    <a:clrScheme name="AnalogousFromDarkSeedLeftStep">
      <a:dk1>
        <a:srgbClr val="000000"/>
      </a:dk1>
      <a:lt1>
        <a:srgbClr val="FFFFFF"/>
      </a:lt1>
      <a:dk2>
        <a:srgbClr val="3C3122"/>
      </a:dk2>
      <a:lt2>
        <a:srgbClr val="E7E2E8"/>
      </a:lt2>
      <a:accent1>
        <a:srgbClr val="3CB921"/>
      </a:accent1>
      <a:accent2>
        <a:srgbClr val="71B213"/>
      </a:accent2>
      <a:accent3>
        <a:srgbClr val="A6A41D"/>
      </a:accent3>
      <a:accent4>
        <a:srgbClr val="D58417"/>
      </a:accent4>
      <a:accent5>
        <a:srgbClr val="E74629"/>
      </a:accent5>
      <a:accent6>
        <a:srgbClr val="D51749"/>
      </a:accent6>
      <a:hlink>
        <a:srgbClr val="BF683F"/>
      </a:hlink>
      <a:folHlink>
        <a:srgbClr val="7F7F7F"/>
      </a:folHlink>
    </a:clrScheme>
    <a:fontScheme name="Avenir">
      <a:majorFont>
        <a:latin typeface="Avenir Next LT Pro"/>
        <a:ea typeface=""/>
        <a:cs typeface=""/>
      </a:majorFont>
      <a:minorFont>
        <a:latin typeface="Avenir Next LT Pr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AccentBoxVTI" id="{9F778A78-DC9A-453A-A82D-A75CAD503E15}" vid="{EA961113-7CC4-4569-8A6A-7BC2C1E2F401}"/>
    </a:ext>
  </a:extLst>
</a:theme>
</file>

<file path=ppt/theme/themeOverride1.xml><?xml version="1.0" encoding="utf-8"?>
<a:themeOverride xmlns:a="http://schemas.openxmlformats.org/drawingml/2006/main">
  <a:clrScheme name="Custom 254">
    <a:dk1>
      <a:srgbClr val="000000"/>
    </a:dk1>
    <a:lt1>
      <a:srgbClr val="FFFFFF"/>
    </a:lt1>
    <a:dk2>
      <a:srgbClr val="242A41"/>
    </a:dk2>
    <a:lt2>
      <a:srgbClr val="E2E8E3"/>
    </a:lt2>
    <a:accent1>
      <a:srgbClr val="5370C5"/>
    </a:accent1>
    <a:accent2>
      <a:srgbClr val="17B2D1"/>
    </a:accent2>
    <a:accent3>
      <a:srgbClr val="2978E7"/>
    </a:accent3>
    <a:accent4>
      <a:srgbClr val="7829E7"/>
    </a:accent4>
    <a:accent5>
      <a:srgbClr val="B517D5"/>
    </a:accent5>
    <a:accent6>
      <a:srgbClr val="E729B7"/>
    </a:accent6>
    <a:hlink>
      <a:srgbClr val="5370C5"/>
    </a:hlink>
    <a:folHlink>
      <a:srgbClr val="7F7F7F"/>
    </a:folHlink>
  </a:clrScheme>
</a:themeOverride>
</file>

<file path=ppt/theme/themeOverride2.xml><?xml version="1.0" encoding="utf-8"?>
<a:themeOverride xmlns:a="http://schemas.openxmlformats.org/drawingml/2006/main">
  <a:clrScheme name="Custom 254">
    <a:dk1>
      <a:srgbClr val="000000"/>
    </a:dk1>
    <a:lt1>
      <a:srgbClr val="FFFFFF"/>
    </a:lt1>
    <a:dk2>
      <a:srgbClr val="242A41"/>
    </a:dk2>
    <a:lt2>
      <a:srgbClr val="E2E8E3"/>
    </a:lt2>
    <a:accent1>
      <a:srgbClr val="5370C5"/>
    </a:accent1>
    <a:accent2>
      <a:srgbClr val="17B2D1"/>
    </a:accent2>
    <a:accent3>
      <a:srgbClr val="2978E7"/>
    </a:accent3>
    <a:accent4>
      <a:srgbClr val="7829E7"/>
    </a:accent4>
    <a:accent5>
      <a:srgbClr val="B517D5"/>
    </a:accent5>
    <a:accent6>
      <a:srgbClr val="E729B7"/>
    </a:accent6>
    <a:hlink>
      <a:srgbClr val="5370C5"/>
    </a:hlink>
    <a:folHlink>
      <a:srgbClr val="7F7F7F"/>
    </a:folHlink>
  </a:clr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Status xmlns="71af3243-3dd4-4a8d-8c0d-dd76da1f02a5">Not started</Status>
    <MediaServiceKeyPoints xmlns="71af3243-3dd4-4a8d-8c0d-dd76da1f02a5" xsi:nil="true"/>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79F111ED35F8CC479449609E8A0923A6" ma:contentTypeVersion="12" ma:contentTypeDescription="Create a new document." ma:contentTypeScope="" ma:versionID="fa6e671f1cd7e4d96ff9652be322dd5e">
  <xsd:schema xmlns:xsd="http://www.w3.org/2001/XMLSchema" xmlns:xs="http://www.w3.org/2001/XMLSchema" xmlns:p="http://schemas.microsoft.com/office/2006/metadata/properties" xmlns:ns2="71af3243-3dd4-4a8d-8c0d-dd76da1f02a5" xmlns:ns3="16c05727-aa75-4e4a-9b5f-8a80a1165891" targetNamespace="http://schemas.microsoft.com/office/2006/metadata/properties" ma:root="true" ma:fieldsID="4e2496f70b101db0b8013f30a071bbf7" ns2:_="" ns3:_="">
    <xsd:import namespace="71af3243-3dd4-4a8d-8c0d-dd76da1f02a5"/>
    <xsd:import namespace="16c05727-aa75-4e4a-9b5f-8a80a1165891"/>
    <xsd:element name="properties">
      <xsd:complexType>
        <xsd:sequence>
          <xsd:element name="documentManagement">
            <xsd:complexType>
              <xsd:all>
                <xsd:element ref="ns2:MediaServiceMetadata" minOccurs="0"/>
                <xsd:element ref="ns2:MediaServiceFastMetadata" minOccurs="0"/>
                <xsd:element ref="ns2:MediaServiceOCR" minOccurs="0"/>
                <xsd:element ref="ns2:MediaServiceAutoTags" minOccurs="0"/>
                <xsd:element ref="ns2:MediaServiceEventHashCode" minOccurs="0"/>
                <xsd:element ref="ns2:MediaServiceGenerationTime" minOccurs="0"/>
                <xsd:element ref="ns3:SharedWithUsers" minOccurs="0"/>
                <xsd:element ref="ns3:SharedWithDetails" minOccurs="0"/>
                <xsd:element ref="ns2:MediaServiceAutoKeyPoints" minOccurs="0"/>
                <xsd:element ref="ns2:MediaServiceKeyPoints" minOccurs="0"/>
                <xsd:element ref="ns2:MediaServiceDateTaken" minOccurs="0"/>
                <xsd:element ref="ns2:Statu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1af3243-3dd4-4a8d-8c0d-dd76da1f02a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CR" ma:index="10" nillable="true" ma:displayName="MediaServiceOCR" ma:internalName="MediaServiceOCR" ma:readOnly="true">
      <xsd:simpleType>
        <xsd:restriction base="dms:Note">
          <xsd:maxLength value="255"/>
        </xsd:restriction>
      </xsd:simpleType>
    </xsd:element>
    <xsd:element name="MediaServiceAutoTags" ma:index="11" nillable="true" ma:displayName="MediaServiceAutoTags" ma:internalName="MediaServiceAutoTags"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false">
      <xsd:simpleType>
        <xsd:restriction base="dms:Note">
          <xsd:maxLength value="255"/>
        </xsd:restriction>
      </xsd:simpleType>
    </xsd:element>
    <xsd:element name="MediaServiceDateTaken" ma:index="18" nillable="true" ma:displayName="MediaServiceDateTaken" ma:hidden="true" ma:internalName="MediaServiceDateTaken" ma:readOnly="true">
      <xsd:simpleType>
        <xsd:restriction base="dms:Text"/>
      </xsd:simpleType>
    </xsd:element>
    <xsd:element name="Status" ma:index="19" nillable="true" ma:displayName="Status" ma:default="Not started" ma:format="Dropdown" ma:internalName="Status">
      <xsd:simpleType>
        <xsd:restriction base="dms:Choice">
          <xsd:enumeration value="Not started"/>
          <xsd:enumeration value="In Progress"/>
          <xsd:enumeration value="Completed"/>
        </xsd:restriction>
      </xsd:simpleType>
    </xsd:element>
  </xsd:schema>
  <xsd:schema xmlns:xsd="http://www.w3.org/2001/XMLSchema" xmlns:xs="http://www.w3.org/2001/XMLSchema" xmlns:dms="http://schemas.microsoft.com/office/2006/documentManagement/types" xmlns:pc="http://schemas.microsoft.com/office/infopath/2007/PartnerControls" targetNamespace="16c05727-aa75-4e4a-9b5f-8a80a1165891" elementFormDefault="qualified">
    <xsd:import namespace="http://schemas.microsoft.com/office/2006/documentManagement/types"/>
    <xsd:import namespace="http://schemas.microsoft.com/office/infopath/2007/PartnerControls"/>
    <xsd:element name="SharedWithUsers" ma:index="14"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7F05A674-08B3-48F2-91E0-AF5831D526B7}">
  <ds:schemaRefs>
    <ds:schemaRef ds:uri="http://schemas.microsoft.com/office/2006/metadata/properties"/>
    <ds:schemaRef ds:uri="http://schemas.microsoft.com/office/infopath/2007/PartnerControls"/>
    <ds:schemaRef ds:uri="71af3243-3dd4-4a8d-8c0d-dd76da1f02a5"/>
  </ds:schemaRefs>
</ds:datastoreItem>
</file>

<file path=customXml/itemProps2.xml><?xml version="1.0" encoding="utf-8"?>
<ds:datastoreItem xmlns:ds="http://schemas.openxmlformats.org/officeDocument/2006/customXml" ds:itemID="{FE0CF8FC-473D-42DA-B10E-0D97F5E2C3E4}">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71af3243-3dd4-4a8d-8c0d-dd76da1f02a5"/>
    <ds:schemaRef ds:uri="16c05727-aa75-4e4a-9b5f-8a80a1165891"/>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FA303362-5DB5-4146-A667-E40932D52410}">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0</TotalTime>
  <Words>913</Words>
  <Application>Microsoft Office PowerPoint</Application>
  <PresentationFormat>Widescreen</PresentationFormat>
  <Paragraphs>172</Paragraphs>
  <Slides>35</Slides>
  <Notes>16</Notes>
  <HiddenSlides>0</HiddenSlides>
  <MMClips>0</MMClips>
  <ScaleCrop>false</ScaleCrop>
  <HeadingPairs>
    <vt:vector size="6" baseType="variant">
      <vt:variant>
        <vt:lpstr>Fonts Used</vt:lpstr>
      </vt:variant>
      <vt:variant>
        <vt:i4>18</vt:i4>
      </vt:variant>
      <vt:variant>
        <vt:lpstr>Theme</vt:lpstr>
      </vt:variant>
      <vt:variant>
        <vt:i4>10</vt:i4>
      </vt:variant>
      <vt:variant>
        <vt:lpstr>Slide Titles</vt:lpstr>
      </vt:variant>
      <vt:variant>
        <vt:i4>35</vt:i4>
      </vt:variant>
    </vt:vector>
  </HeadingPairs>
  <TitlesOfParts>
    <vt:vector size="63" baseType="lpstr">
      <vt:lpstr>微软雅黑</vt:lpstr>
      <vt:lpstr>Arial</vt:lpstr>
      <vt:lpstr>Avenir Next LT Pro</vt:lpstr>
      <vt:lpstr>Calibri</vt:lpstr>
      <vt:lpstr>Calibri Light</vt:lpstr>
      <vt:lpstr>Georgia</vt:lpstr>
      <vt:lpstr>Gudea</vt:lpstr>
      <vt:lpstr>HelveticaNeueLT Std Cn</vt:lpstr>
      <vt:lpstr>HelveticaNeueLT Std Lt</vt:lpstr>
      <vt:lpstr>HelveticaNeueLT Std Lt Cn</vt:lpstr>
      <vt:lpstr>ITC Galliard Pro</vt:lpstr>
      <vt:lpstr>Open Sans</vt:lpstr>
      <vt:lpstr>Stone Sans ITC Std SemiBold</vt:lpstr>
      <vt:lpstr>Symbol</vt:lpstr>
      <vt:lpstr>Tahoma</vt:lpstr>
      <vt:lpstr>Times New Roman</vt:lpstr>
      <vt:lpstr>Trebuchet MS</vt:lpstr>
      <vt:lpstr>Wingdings</vt:lpstr>
      <vt:lpstr>Office Theme</vt:lpstr>
      <vt:lpstr>1_COL09-12 Powerpoint</vt:lpstr>
      <vt:lpstr>COL_Nov2015</vt:lpstr>
      <vt:lpstr>1_Office Theme</vt:lpstr>
      <vt:lpstr>2_Office Theme</vt:lpstr>
      <vt:lpstr>3_Office Theme</vt:lpstr>
      <vt:lpstr>Office 主题​​</vt:lpstr>
      <vt:lpstr>2_COL09-12 Powerpoint</vt:lpstr>
      <vt:lpstr>AccentBoxVTI</vt:lpstr>
      <vt:lpstr>4_Office Theme</vt:lpstr>
      <vt:lpstr>DIGITAL Education: Unlocking the Potential of Every Mind</vt:lpstr>
      <vt:lpstr>PowerPoint Presentation</vt:lpstr>
      <vt:lpstr>COL in the Caribbean</vt:lpstr>
      <vt:lpstr>PowerPoint Presentation</vt:lpstr>
      <vt:lpstr>THE PLAN</vt:lpstr>
      <vt:lpstr>Digital Age Contexts</vt:lpstr>
      <vt:lpstr>Internet Access per 100 population</vt:lpstr>
      <vt:lpstr>Mobile Subscription per 100 population</vt:lpstr>
      <vt:lpstr>Education for Young People</vt:lpstr>
      <vt:lpstr>COVID-19 and its impact</vt:lpstr>
      <vt:lpstr>MOOC for Teachers</vt:lpstr>
      <vt:lpstr>ICT in Education</vt:lpstr>
      <vt:lpstr>C-DELTA</vt:lpstr>
      <vt:lpstr>Key Trends</vt:lpstr>
      <vt:lpstr>Key Challenges</vt:lpstr>
      <vt:lpstr>Digital Education</vt:lpstr>
      <vt:lpstr>Making Education Smart</vt:lpstr>
      <vt:lpstr>What is Digital Education Leadership?</vt:lpstr>
      <vt:lpstr>Context matters</vt:lpstr>
      <vt:lpstr>Policy Theme 1: Infrastructure</vt:lpstr>
      <vt:lpstr>Policy Theme 2: Curriculum and pedagogy</vt:lpstr>
      <vt:lpstr>Policy Theme 3: Digital Education Resources</vt:lpstr>
      <vt:lpstr>Policy Theme 4: Skills and competencies</vt:lpstr>
      <vt:lpstr>Policy Theme 5: Governance</vt:lpstr>
      <vt:lpstr>Policy Theme 6: Administration and management</vt:lpstr>
      <vt:lpstr>Smart Education Policy Framework</vt:lpstr>
      <vt:lpstr>Way Forward</vt:lpstr>
      <vt:lpstr>Convergence of Technology</vt:lpstr>
      <vt:lpstr>Implement Blended Learning</vt:lpstr>
      <vt:lpstr>PowerPoint Presentation</vt:lpstr>
      <vt:lpstr>Adopt UNESCO OER Recommendation</vt:lpstr>
      <vt:lpstr>Provide Job-Ready Skills Training</vt:lpstr>
      <vt:lpstr>Design Micro-credentials</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2020-12-18T02:47:15Z</dcterms:created>
  <dcterms:modified xsi:type="dcterms:W3CDTF">2023-03-02T01:22:27Z</dcterms:modified>
</cp:coreProperties>
</file>