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32"/>
  </p:notesMasterIdLst>
  <p:handoutMasterIdLst>
    <p:handoutMasterId r:id="rId33"/>
  </p:handoutMasterIdLst>
  <p:sldIdLst>
    <p:sldId id="263" r:id="rId2"/>
    <p:sldId id="291" r:id="rId3"/>
    <p:sldId id="292" r:id="rId4"/>
    <p:sldId id="293" r:id="rId5"/>
    <p:sldId id="297" r:id="rId6"/>
    <p:sldId id="298" r:id="rId7"/>
    <p:sldId id="299" r:id="rId8"/>
    <p:sldId id="300" r:id="rId9"/>
    <p:sldId id="302" r:id="rId10"/>
    <p:sldId id="303" r:id="rId11"/>
    <p:sldId id="295" r:id="rId12"/>
    <p:sldId id="301" r:id="rId13"/>
    <p:sldId id="304" r:id="rId14"/>
    <p:sldId id="305" r:id="rId15"/>
    <p:sldId id="306" r:id="rId16"/>
    <p:sldId id="307" r:id="rId17"/>
    <p:sldId id="309" r:id="rId18"/>
    <p:sldId id="310" r:id="rId19"/>
    <p:sldId id="308" r:id="rId20"/>
    <p:sldId id="311" r:id="rId21"/>
    <p:sldId id="316" r:id="rId22"/>
    <p:sldId id="296" r:id="rId23"/>
    <p:sldId id="312" r:id="rId24"/>
    <p:sldId id="322" r:id="rId25"/>
    <p:sldId id="323" r:id="rId26"/>
    <p:sldId id="324" r:id="rId27"/>
    <p:sldId id="325" r:id="rId28"/>
    <p:sldId id="327" r:id="rId29"/>
    <p:sldId id="335" r:id="rId30"/>
    <p:sldId id="259" r:id="rId31"/>
  </p:sldIdLst>
  <p:sldSz cx="12192000" cy="6858000"/>
  <p:notesSz cx="7023100" cy="9309100"/>
  <p:embeddedFontLst>
    <p:embeddedFont>
      <p:font typeface="等线" panose="02010600030101010101" pitchFamily="2" charset="-122"/>
      <p:regular r:id="rId34"/>
      <p:bold r:id="rId35"/>
    </p:embeddedFont>
    <p:embeddedFont>
      <p:font typeface="等线 Light" panose="02010600030101010101" pitchFamily="2" charset="-122"/>
      <p:regular r:id="rId36"/>
    </p:embeddedFont>
    <p:embeddedFont>
      <p:font typeface="微软雅黑" panose="020B0503020204020204" pitchFamily="34" charset="-122"/>
      <p:regular r:id="rId37"/>
      <p:bold r:id="rId38"/>
    </p:embeddedFont>
    <p:embeddedFont>
      <p:font typeface="Abadi" panose="020B0604020104020204" pitchFamily="34" charset="0"/>
      <p:regular r:id="rId39"/>
    </p:embeddedFont>
    <p:embeddedFont>
      <p:font typeface="Calibri" panose="020F0502020204030204" pitchFamily="34" charset="0"/>
      <p:regular r:id="rId40"/>
      <p:bold r:id="rId41"/>
      <p:italic r:id="rId42"/>
      <p:boldItalic r:id="rId43"/>
    </p:embeddedFont>
  </p:embeddedFont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314AD"/>
    <a:srgbClr val="FF345E"/>
    <a:srgbClr val="2A22B4"/>
    <a:srgbClr val="FFC489"/>
    <a:srgbClr val="FF9B33"/>
    <a:srgbClr val="586BFC"/>
    <a:srgbClr val="00FFFF"/>
    <a:srgbClr val="0315B0"/>
    <a:srgbClr val="FF335E"/>
    <a:srgbClr val="C3E6F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7A4256A-BFD4-448E-9291-9CC7BB814E68}" v="12" dt="2021-08-05T20:33:07.356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中度样式 2 - 强调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8" d="100"/>
          <a:sy n="108" d="100"/>
        </p:scale>
        <p:origin x="678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3372"/>
    </p:cViewPr>
  </p:sorterViewPr>
  <p:notesViewPr>
    <p:cSldViewPr snapToGrid="0">
      <p:cViewPr varScale="1">
        <p:scale>
          <a:sx n="49" d="100"/>
          <a:sy n="49" d="100"/>
        </p:scale>
        <p:origin x="2740" y="5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font" Target="fonts/font6.fntdata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font" Target="fonts/font1.fntdata"/><Relationship Id="rId42" Type="http://schemas.openxmlformats.org/officeDocument/2006/relationships/font" Target="fonts/font9.fntdata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38" Type="http://schemas.openxmlformats.org/officeDocument/2006/relationships/font" Target="fonts/font5.fntdata"/><Relationship Id="rId46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font" Target="fonts/font8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font" Target="fonts/font4.fntdata"/><Relationship Id="rId40" Type="http://schemas.openxmlformats.org/officeDocument/2006/relationships/font" Target="fonts/font7.fntdata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font" Target="fonts/font3.fntdata"/><Relationship Id="rId49" Type="http://schemas.microsoft.com/office/2015/10/relationships/revisionInfo" Target="revisionInfo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font" Target="fonts/font2.fntdata"/><Relationship Id="rId43" Type="http://schemas.openxmlformats.org/officeDocument/2006/relationships/font" Target="fonts/font10.fntdata"/><Relationship Id="rId48" Type="http://schemas.microsoft.com/office/2016/11/relationships/changesInfo" Target="changesInfos/changesInfo1.xml"/><Relationship Id="rId8" Type="http://schemas.openxmlformats.org/officeDocument/2006/relationships/slide" Target="slides/slide7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Helen Askounis" userId="68a4b384-4e9b-4052-97e7-99fc9c1de512" providerId="ADAL" clId="{27A4256A-BFD4-448E-9291-9CC7BB814E68}"/>
    <pc:docChg chg="undo custSel addSld delSld modSld delMainMaster modNotesMaster modHandout">
      <pc:chgData name="Helen Askounis" userId="68a4b384-4e9b-4052-97e7-99fc9c1de512" providerId="ADAL" clId="{27A4256A-BFD4-448E-9291-9CC7BB814E68}" dt="2021-08-06T15:38:01.387" v="145" actId="47"/>
      <pc:docMkLst>
        <pc:docMk/>
      </pc:docMkLst>
      <pc:sldChg chg="modSp mod">
        <pc:chgData name="Helen Askounis" userId="68a4b384-4e9b-4052-97e7-99fc9c1de512" providerId="ADAL" clId="{27A4256A-BFD4-448E-9291-9CC7BB814E68}" dt="2021-08-05T19:00:02.471" v="123" actId="1076"/>
        <pc:sldMkLst>
          <pc:docMk/>
          <pc:sldMk cId="0" sldId="259"/>
        </pc:sldMkLst>
        <pc:spChg chg="mod">
          <ac:chgData name="Helen Askounis" userId="68a4b384-4e9b-4052-97e7-99fc9c1de512" providerId="ADAL" clId="{27A4256A-BFD4-448E-9291-9CC7BB814E68}" dt="2021-08-05T19:00:02.471" v="123" actId="1076"/>
          <ac:spMkLst>
            <pc:docMk/>
            <pc:sldMk cId="0" sldId="259"/>
            <ac:spMk id="11" creationId="{D99F7702-793D-48F5-B935-A1F9F69E1BDF}"/>
          </ac:spMkLst>
        </pc:spChg>
        <pc:spChg chg="mod">
          <ac:chgData name="Helen Askounis" userId="68a4b384-4e9b-4052-97e7-99fc9c1de512" providerId="ADAL" clId="{27A4256A-BFD4-448E-9291-9CC7BB814E68}" dt="2021-08-05T18:59:56.430" v="122" actId="1076"/>
          <ac:spMkLst>
            <pc:docMk/>
            <pc:sldMk cId="0" sldId="259"/>
            <ac:spMk id="24" creationId="{00000000-0000-0000-0000-000000000000}"/>
          </ac:spMkLst>
        </pc:spChg>
        <pc:picChg chg="mod">
          <ac:chgData name="Helen Askounis" userId="68a4b384-4e9b-4052-97e7-99fc9c1de512" providerId="ADAL" clId="{27A4256A-BFD4-448E-9291-9CC7BB814E68}" dt="2021-08-05T19:00:02.471" v="123" actId="1076"/>
          <ac:picMkLst>
            <pc:docMk/>
            <pc:sldMk cId="0" sldId="259"/>
            <ac:picMk id="6" creationId="{471DFCF9-2AB3-4152-971C-55C7772B9F95}"/>
          </ac:picMkLst>
        </pc:picChg>
      </pc:sldChg>
      <pc:sldChg chg="add del">
        <pc:chgData name="Helen Askounis" userId="68a4b384-4e9b-4052-97e7-99fc9c1de512" providerId="ADAL" clId="{27A4256A-BFD4-448E-9291-9CC7BB814E68}" dt="2021-08-06T15:37:56.679" v="144" actId="47"/>
        <pc:sldMkLst>
          <pc:docMk/>
          <pc:sldMk cId="0" sldId="263"/>
        </pc:sldMkLst>
      </pc:sldChg>
      <pc:sldChg chg="add del">
        <pc:chgData name="Helen Askounis" userId="68a4b384-4e9b-4052-97e7-99fc9c1de512" providerId="ADAL" clId="{27A4256A-BFD4-448E-9291-9CC7BB814E68}" dt="2021-08-06T15:37:56.679" v="144" actId="47"/>
        <pc:sldMkLst>
          <pc:docMk/>
          <pc:sldMk cId="534754087" sldId="291"/>
        </pc:sldMkLst>
      </pc:sldChg>
      <pc:sldChg chg="add del">
        <pc:chgData name="Helen Askounis" userId="68a4b384-4e9b-4052-97e7-99fc9c1de512" providerId="ADAL" clId="{27A4256A-BFD4-448E-9291-9CC7BB814E68}" dt="2021-08-06T15:37:56.679" v="144" actId="47"/>
        <pc:sldMkLst>
          <pc:docMk/>
          <pc:sldMk cId="56423028" sldId="292"/>
        </pc:sldMkLst>
      </pc:sldChg>
      <pc:sldChg chg="add del">
        <pc:chgData name="Helen Askounis" userId="68a4b384-4e9b-4052-97e7-99fc9c1de512" providerId="ADAL" clId="{27A4256A-BFD4-448E-9291-9CC7BB814E68}" dt="2021-08-06T15:37:56.679" v="144" actId="47"/>
        <pc:sldMkLst>
          <pc:docMk/>
          <pc:sldMk cId="2087609186" sldId="293"/>
        </pc:sldMkLst>
      </pc:sldChg>
      <pc:sldChg chg="delSp modSp add del mod">
        <pc:chgData name="Helen Askounis" userId="68a4b384-4e9b-4052-97e7-99fc9c1de512" providerId="ADAL" clId="{27A4256A-BFD4-448E-9291-9CC7BB814E68}" dt="2021-08-06T15:37:56.679" v="144" actId="47"/>
        <pc:sldMkLst>
          <pc:docMk/>
          <pc:sldMk cId="3690516143" sldId="295"/>
        </pc:sldMkLst>
        <pc:spChg chg="mod">
          <ac:chgData name="Helen Askounis" userId="68a4b384-4e9b-4052-97e7-99fc9c1de512" providerId="ADAL" clId="{27A4256A-BFD4-448E-9291-9CC7BB814E68}" dt="2021-08-05T18:59:03.608" v="113" actId="404"/>
          <ac:spMkLst>
            <pc:docMk/>
            <pc:sldMk cId="3690516143" sldId="295"/>
            <ac:spMk id="4" creationId="{00000000-0000-0000-0000-000000000000}"/>
          </ac:spMkLst>
        </pc:spChg>
        <pc:spChg chg="del mod">
          <ac:chgData name="Helen Askounis" userId="68a4b384-4e9b-4052-97e7-99fc9c1de512" providerId="ADAL" clId="{27A4256A-BFD4-448E-9291-9CC7BB814E68}" dt="2021-08-05T18:58:50.935" v="106" actId="478"/>
          <ac:spMkLst>
            <pc:docMk/>
            <pc:sldMk cId="3690516143" sldId="295"/>
            <ac:spMk id="16" creationId="{00000000-0000-0000-0000-000000000000}"/>
          </ac:spMkLst>
        </pc:spChg>
      </pc:sldChg>
      <pc:sldChg chg="delSp modSp add del mod">
        <pc:chgData name="Helen Askounis" userId="68a4b384-4e9b-4052-97e7-99fc9c1de512" providerId="ADAL" clId="{27A4256A-BFD4-448E-9291-9CC7BB814E68}" dt="2021-08-06T15:37:56.679" v="144" actId="47"/>
        <pc:sldMkLst>
          <pc:docMk/>
          <pc:sldMk cId="619465564" sldId="296"/>
        </pc:sldMkLst>
        <pc:spChg chg="mod">
          <ac:chgData name="Helen Askounis" userId="68a4b384-4e9b-4052-97e7-99fc9c1de512" providerId="ADAL" clId="{27A4256A-BFD4-448E-9291-9CC7BB814E68}" dt="2021-08-05T18:59:32.870" v="121" actId="1076"/>
          <ac:spMkLst>
            <pc:docMk/>
            <pc:sldMk cId="619465564" sldId="296"/>
            <ac:spMk id="4" creationId="{00000000-0000-0000-0000-000000000000}"/>
          </ac:spMkLst>
        </pc:spChg>
        <pc:spChg chg="del mod">
          <ac:chgData name="Helen Askounis" userId="68a4b384-4e9b-4052-97e7-99fc9c1de512" providerId="ADAL" clId="{27A4256A-BFD4-448E-9291-9CC7BB814E68}" dt="2021-08-05T18:59:11.791" v="114" actId="478"/>
          <ac:spMkLst>
            <pc:docMk/>
            <pc:sldMk cId="619465564" sldId="296"/>
            <ac:spMk id="16" creationId="{00000000-0000-0000-0000-000000000000}"/>
          </ac:spMkLst>
        </pc:spChg>
      </pc:sldChg>
      <pc:sldChg chg="add del">
        <pc:chgData name="Helen Askounis" userId="68a4b384-4e9b-4052-97e7-99fc9c1de512" providerId="ADAL" clId="{27A4256A-BFD4-448E-9291-9CC7BB814E68}" dt="2021-08-06T15:37:56.679" v="144" actId="47"/>
        <pc:sldMkLst>
          <pc:docMk/>
          <pc:sldMk cId="921381946" sldId="297"/>
        </pc:sldMkLst>
      </pc:sldChg>
      <pc:sldChg chg="add del">
        <pc:chgData name="Helen Askounis" userId="68a4b384-4e9b-4052-97e7-99fc9c1de512" providerId="ADAL" clId="{27A4256A-BFD4-448E-9291-9CC7BB814E68}" dt="2021-08-06T15:37:56.679" v="144" actId="47"/>
        <pc:sldMkLst>
          <pc:docMk/>
          <pc:sldMk cId="3381814511" sldId="298"/>
        </pc:sldMkLst>
      </pc:sldChg>
      <pc:sldChg chg="add del">
        <pc:chgData name="Helen Askounis" userId="68a4b384-4e9b-4052-97e7-99fc9c1de512" providerId="ADAL" clId="{27A4256A-BFD4-448E-9291-9CC7BB814E68}" dt="2021-08-06T15:37:56.679" v="144" actId="47"/>
        <pc:sldMkLst>
          <pc:docMk/>
          <pc:sldMk cId="2134449594" sldId="299"/>
        </pc:sldMkLst>
      </pc:sldChg>
      <pc:sldChg chg="add del">
        <pc:chgData name="Helen Askounis" userId="68a4b384-4e9b-4052-97e7-99fc9c1de512" providerId="ADAL" clId="{27A4256A-BFD4-448E-9291-9CC7BB814E68}" dt="2021-08-06T15:37:56.679" v="144" actId="47"/>
        <pc:sldMkLst>
          <pc:docMk/>
          <pc:sldMk cId="3532076126" sldId="300"/>
        </pc:sldMkLst>
      </pc:sldChg>
      <pc:sldChg chg="add del">
        <pc:chgData name="Helen Askounis" userId="68a4b384-4e9b-4052-97e7-99fc9c1de512" providerId="ADAL" clId="{27A4256A-BFD4-448E-9291-9CC7BB814E68}" dt="2021-08-06T15:37:56.679" v="144" actId="47"/>
        <pc:sldMkLst>
          <pc:docMk/>
          <pc:sldMk cId="3895625115" sldId="301"/>
        </pc:sldMkLst>
      </pc:sldChg>
      <pc:sldChg chg="add del">
        <pc:chgData name="Helen Askounis" userId="68a4b384-4e9b-4052-97e7-99fc9c1de512" providerId="ADAL" clId="{27A4256A-BFD4-448E-9291-9CC7BB814E68}" dt="2021-08-06T15:37:56.679" v="144" actId="47"/>
        <pc:sldMkLst>
          <pc:docMk/>
          <pc:sldMk cId="4010285337" sldId="302"/>
        </pc:sldMkLst>
      </pc:sldChg>
      <pc:sldChg chg="add del">
        <pc:chgData name="Helen Askounis" userId="68a4b384-4e9b-4052-97e7-99fc9c1de512" providerId="ADAL" clId="{27A4256A-BFD4-448E-9291-9CC7BB814E68}" dt="2021-08-06T15:37:56.679" v="144" actId="47"/>
        <pc:sldMkLst>
          <pc:docMk/>
          <pc:sldMk cId="114968685" sldId="303"/>
        </pc:sldMkLst>
      </pc:sldChg>
      <pc:sldChg chg="add del">
        <pc:chgData name="Helen Askounis" userId="68a4b384-4e9b-4052-97e7-99fc9c1de512" providerId="ADAL" clId="{27A4256A-BFD4-448E-9291-9CC7BB814E68}" dt="2021-08-06T15:37:56.679" v="144" actId="47"/>
        <pc:sldMkLst>
          <pc:docMk/>
          <pc:sldMk cId="2116101920" sldId="304"/>
        </pc:sldMkLst>
      </pc:sldChg>
      <pc:sldChg chg="add del">
        <pc:chgData name="Helen Askounis" userId="68a4b384-4e9b-4052-97e7-99fc9c1de512" providerId="ADAL" clId="{27A4256A-BFD4-448E-9291-9CC7BB814E68}" dt="2021-08-06T15:37:56.679" v="144" actId="47"/>
        <pc:sldMkLst>
          <pc:docMk/>
          <pc:sldMk cId="1449951376" sldId="305"/>
        </pc:sldMkLst>
      </pc:sldChg>
      <pc:sldChg chg="add del">
        <pc:chgData name="Helen Askounis" userId="68a4b384-4e9b-4052-97e7-99fc9c1de512" providerId="ADAL" clId="{27A4256A-BFD4-448E-9291-9CC7BB814E68}" dt="2021-08-06T15:37:56.679" v="144" actId="47"/>
        <pc:sldMkLst>
          <pc:docMk/>
          <pc:sldMk cId="1360501270" sldId="306"/>
        </pc:sldMkLst>
      </pc:sldChg>
      <pc:sldChg chg="add del">
        <pc:chgData name="Helen Askounis" userId="68a4b384-4e9b-4052-97e7-99fc9c1de512" providerId="ADAL" clId="{27A4256A-BFD4-448E-9291-9CC7BB814E68}" dt="2021-08-06T15:37:56.679" v="144" actId="47"/>
        <pc:sldMkLst>
          <pc:docMk/>
          <pc:sldMk cId="3288013008" sldId="307"/>
        </pc:sldMkLst>
      </pc:sldChg>
      <pc:sldChg chg="add del">
        <pc:chgData name="Helen Askounis" userId="68a4b384-4e9b-4052-97e7-99fc9c1de512" providerId="ADAL" clId="{27A4256A-BFD4-448E-9291-9CC7BB814E68}" dt="2021-08-06T15:37:56.679" v="144" actId="47"/>
        <pc:sldMkLst>
          <pc:docMk/>
          <pc:sldMk cId="2858344417" sldId="308"/>
        </pc:sldMkLst>
      </pc:sldChg>
      <pc:sldChg chg="add del">
        <pc:chgData name="Helen Askounis" userId="68a4b384-4e9b-4052-97e7-99fc9c1de512" providerId="ADAL" clId="{27A4256A-BFD4-448E-9291-9CC7BB814E68}" dt="2021-08-06T15:37:56.679" v="144" actId="47"/>
        <pc:sldMkLst>
          <pc:docMk/>
          <pc:sldMk cId="2020379413" sldId="309"/>
        </pc:sldMkLst>
      </pc:sldChg>
      <pc:sldChg chg="add del">
        <pc:chgData name="Helen Askounis" userId="68a4b384-4e9b-4052-97e7-99fc9c1de512" providerId="ADAL" clId="{27A4256A-BFD4-448E-9291-9CC7BB814E68}" dt="2021-08-06T15:37:56.679" v="144" actId="47"/>
        <pc:sldMkLst>
          <pc:docMk/>
          <pc:sldMk cId="2679245725" sldId="310"/>
        </pc:sldMkLst>
      </pc:sldChg>
      <pc:sldChg chg="add del">
        <pc:chgData name="Helen Askounis" userId="68a4b384-4e9b-4052-97e7-99fc9c1de512" providerId="ADAL" clId="{27A4256A-BFD4-448E-9291-9CC7BB814E68}" dt="2021-08-06T15:37:56.679" v="144" actId="47"/>
        <pc:sldMkLst>
          <pc:docMk/>
          <pc:sldMk cId="3328906931" sldId="311"/>
        </pc:sldMkLst>
      </pc:sldChg>
      <pc:sldChg chg="addSp delSp modSp add del mod">
        <pc:chgData name="Helen Askounis" userId="68a4b384-4e9b-4052-97e7-99fc9c1de512" providerId="ADAL" clId="{27A4256A-BFD4-448E-9291-9CC7BB814E68}" dt="2021-08-06T15:37:56.679" v="144" actId="47"/>
        <pc:sldMkLst>
          <pc:docMk/>
          <pc:sldMk cId="3993972866" sldId="312"/>
        </pc:sldMkLst>
        <pc:picChg chg="del">
          <ac:chgData name="Helen Askounis" userId="68a4b384-4e9b-4052-97e7-99fc9c1de512" providerId="ADAL" clId="{27A4256A-BFD4-448E-9291-9CC7BB814E68}" dt="2021-08-05T20:43:09.983" v="125" actId="478"/>
          <ac:picMkLst>
            <pc:docMk/>
            <pc:sldMk cId="3993972866" sldId="312"/>
            <ac:picMk id="3" creationId="{E361EBDA-94E6-4605-A508-DC36F0C272B2}"/>
          </ac:picMkLst>
        </pc:picChg>
        <pc:picChg chg="add del mod">
          <ac:chgData name="Helen Askounis" userId="68a4b384-4e9b-4052-97e7-99fc9c1de512" providerId="ADAL" clId="{27A4256A-BFD4-448E-9291-9CC7BB814E68}" dt="2021-08-05T20:43:48.877" v="129" actId="478"/>
          <ac:picMkLst>
            <pc:docMk/>
            <pc:sldMk cId="3993972866" sldId="312"/>
            <ac:picMk id="6" creationId="{F2F0078E-FB38-4BD2-8066-5EEA15825427}"/>
          </ac:picMkLst>
        </pc:picChg>
        <pc:picChg chg="add del mod">
          <ac:chgData name="Helen Askounis" userId="68a4b384-4e9b-4052-97e7-99fc9c1de512" providerId="ADAL" clId="{27A4256A-BFD4-448E-9291-9CC7BB814E68}" dt="2021-08-05T20:55:03.166" v="134" actId="478"/>
          <ac:picMkLst>
            <pc:docMk/>
            <pc:sldMk cId="3993972866" sldId="312"/>
            <ac:picMk id="8" creationId="{92B2D2EF-A472-4AD8-ACEF-2FB861909AF9}"/>
          </ac:picMkLst>
        </pc:picChg>
        <pc:picChg chg="add mod">
          <ac:chgData name="Helen Askounis" userId="68a4b384-4e9b-4052-97e7-99fc9c1de512" providerId="ADAL" clId="{27A4256A-BFD4-448E-9291-9CC7BB814E68}" dt="2021-08-05T20:56:28.605" v="142" actId="1076"/>
          <ac:picMkLst>
            <pc:docMk/>
            <pc:sldMk cId="3993972866" sldId="312"/>
            <ac:picMk id="10" creationId="{29609840-C6B3-43B9-B030-7B6425B0DCBC}"/>
          </ac:picMkLst>
        </pc:picChg>
      </pc:sldChg>
      <pc:sldChg chg="add del">
        <pc:chgData name="Helen Askounis" userId="68a4b384-4e9b-4052-97e7-99fc9c1de512" providerId="ADAL" clId="{27A4256A-BFD4-448E-9291-9CC7BB814E68}" dt="2021-08-06T15:37:56.679" v="144" actId="47"/>
        <pc:sldMkLst>
          <pc:docMk/>
          <pc:sldMk cId="2309282964" sldId="316"/>
        </pc:sldMkLst>
      </pc:sldChg>
      <pc:sldChg chg="add del">
        <pc:chgData name="Helen Askounis" userId="68a4b384-4e9b-4052-97e7-99fc9c1de512" providerId="ADAL" clId="{27A4256A-BFD4-448E-9291-9CC7BB814E68}" dt="2021-08-06T15:37:56.679" v="144" actId="47"/>
        <pc:sldMkLst>
          <pc:docMk/>
          <pc:sldMk cId="2964239206" sldId="322"/>
        </pc:sldMkLst>
      </pc:sldChg>
      <pc:sldChg chg="add del">
        <pc:chgData name="Helen Askounis" userId="68a4b384-4e9b-4052-97e7-99fc9c1de512" providerId="ADAL" clId="{27A4256A-BFD4-448E-9291-9CC7BB814E68}" dt="2021-08-06T15:37:56.679" v="144" actId="47"/>
        <pc:sldMkLst>
          <pc:docMk/>
          <pc:sldMk cId="1629730377" sldId="323"/>
        </pc:sldMkLst>
      </pc:sldChg>
      <pc:sldChg chg="add del">
        <pc:chgData name="Helen Askounis" userId="68a4b384-4e9b-4052-97e7-99fc9c1de512" providerId="ADAL" clId="{27A4256A-BFD4-448E-9291-9CC7BB814E68}" dt="2021-08-06T15:37:56.679" v="144" actId="47"/>
        <pc:sldMkLst>
          <pc:docMk/>
          <pc:sldMk cId="3879256540" sldId="324"/>
        </pc:sldMkLst>
      </pc:sldChg>
      <pc:sldChg chg="add del">
        <pc:chgData name="Helen Askounis" userId="68a4b384-4e9b-4052-97e7-99fc9c1de512" providerId="ADAL" clId="{27A4256A-BFD4-448E-9291-9CC7BB814E68}" dt="2021-08-06T15:37:56.679" v="144" actId="47"/>
        <pc:sldMkLst>
          <pc:docMk/>
          <pc:sldMk cId="134023782" sldId="325"/>
        </pc:sldMkLst>
      </pc:sldChg>
      <pc:sldChg chg="add del">
        <pc:chgData name="Helen Askounis" userId="68a4b384-4e9b-4052-97e7-99fc9c1de512" providerId="ADAL" clId="{27A4256A-BFD4-448E-9291-9CC7BB814E68}" dt="2021-08-06T15:37:56.679" v="144" actId="47"/>
        <pc:sldMkLst>
          <pc:docMk/>
          <pc:sldMk cId="3465406877" sldId="327"/>
        </pc:sldMkLst>
      </pc:sldChg>
      <pc:sldChg chg="addSp delSp del mod">
        <pc:chgData name="Helen Askounis" userId="68a4b384-4e9b-4052-97e7-99fc9c1de512" providerId="ADAL" clId="{27A4256A-BFD4-448E-9291-9CC7BB814E68}" dt="2021-08-05T18:55:32.110" v="39" actId="47"/>
        <pc:sldMkLst>
          <pc:docMk/>
          <pc:sldMk cId="115020699" sldId="329"/>
        </pc:sldMkLst>
        <pc:spChg chg="add del">
          <ac:chgData name="Helen Askounis" userId="68a4b384-4e9b-4052-97e7-99fc9c1de512" providerId="ADAL" clId="{27A4256A-BFD4-448E-9291-9CC7BB814E68}" dt="2021-08-05T18:53:37.841" v="25" actId="478"/>
          <ac:spMkLst>
            <pc:docMk/>
            <pc:sldMk cId="115020699" sldId="329"/>
            <ac:spMk id="4" creationId="{EB1B24FF-0A93-47AB-A5EA-5A1B53991C50}"/>
          </ac:spMkLst>
        </pc:spChg>
      </pc:sldChg>
      <pc:sldChg chg="addSp delSp modSp add del mod">
        <pc:chgData name="Helen Askounis" userId="68a4b384-4e9b-4052-97e7-99fc9c1de512" providerId="ADAL" clId="{27A4256A-BFD4-448E-9291-9CC7BB814E68}" dt="2021-08-06T15:38:01.387" v="145" actId="47"/>
        <pc:sldMkLst>
          <pc:docMk/>
          <pc:sldMk cId="1695741581" sldId="330"/>
        </pc:sldMkLst>
        <pc:spChg chg="del">
          <ac:chgData name="Helen Askounis" userId="68a4b384-4e9b-4052-97e7-99fc9c1de512" providerId="ADAL" clId="{27A4256A-BFD4-448E-9291-9CC7BB814E68}" dt="2021-08-05T18:55:09.223" v="34" actId="478"/>
          <ac:spMkLst>
            <pc:docMk/>
            <pc:sldMk cId="1695741581" sldId="330"/>
            <ac:spMk id="3" creationId="{00000000-0000-0000-0000-000000000000}"/>
          </ac:spMkLst>
        </pc:spChg>
        <pc:spChg chg="mod">
          <ac:chgData name="Helen Askounis" userId="68a4b384-4e9b-4052-97e7-99fc9c1de512" providerId="ADAL" clId="{27A4256A-BFD4-448E-9291-9CC7BB814E68}" dt="2021-08-05T18:56:40.543" v="86" actId="1076"/>
          <ac:spMkLst>
            <pc:docMk/>
            <pc:sldMk cId="1695741581" sldId="330"/>
            <ac:spMk id="4" creationId="{00000000-0000-0000-0000-000000000000}"/>
          </ac:spMkLst>
        </pc:spChg>
        <pc:spChg chg="del">
          <ac:chgData name="Helen Askounis" userId="68a4b384-4e9b-4052-97e7-99fc9c1de512" providerId="ADAL" clId="{27A4256A-BFD4-448E-9291-9CC7BB814E68}" dt="2021-08-05T18:54:54.343" v="30" actId="478"/>
          <ac:spMkLst>
            <pc:docMk/>
            <pc:sldMk cId="1695741581" sldId="330"/>
            <ac:spMk id="13" creationId="{00000000-0000-0000-0000-000000000000}"/>
          </ac:spMkLst>
        </pc:spChg>
        <pc:spChg chg="add del mod">
          <ac:chgData name="Helen Askounis" userId="68a4b384-4e9b-4052-97e7-99fc9c1de512" providerId="ADAL" clId="{27A4256A-BFD4-448E-9291-9CC7BB814E68}" dt="2021-08-05T18:56:55.767" v="93" actId="478"/>
          <ac:spMkLst>
            <pc:docMk/>
            <pc:sldMk cId="1695741581" sldId="330"/>
            <ac:spMk id="29" creationId="{5572B6E6-B8A7-4813-B83D-748277127C7B}"/>
          </ac:spMkLst>
        </pc:spChg>
        <pc:spChg chg="add del mod">
          <ac:chgData name="Helen Askounis" userId="68a4b384-4e9b-4052-97e7-99fc9c1de512" providerId="ADAL" clId="{27A4256A-BFD4-448E-9291-9CC7BB814E68}" dt="2021-08-05T18:56:55.767" v="93" actId="478"/>
          <ac:spMkLst>
            <pc:docMk/>
            <pc:sldMk cId="1695741581" sldId="330"/>
            <ac:spMk id="30" creationId="{0A1904AA-8C73-4E45-B827-AFA91941080E}"/>
          </ac:spMkLst>
        </pc:spChg>
        <pc:spChg chg="add del mod">
          <ac:chgData name="Helen Askounis" userId="68a4b384-4e9b-4052-97e7-99fc9c1de512" providerId="ADAL" clId="{27A4256A-BFD4-448E-9291-9CC7BB814E68}" dt="2021-08-05T18:56:55.767" v="93" actId="478"/>
          <ac:spMkLst>
            <pc:docMk/>
            <pc:sldMk cId="1695741581" sldId="330"/>
            <ac:spMk id="31" creationId="{46035A50-47D5-43A3-A0F6-18F656EEC7F4}"/>
          </ac:spMkLst>
        </pc:spChg>
        <pc:spChg chg="add del mod">
          <ac:chgData name="Helen Askounis" userId="68a4b384-4e9b-4052-97e7-99fc9c1de512" providerId="ADAL" clId="{27A4256A-BFD4-448E-9291-9CC7BB814E68}" dt="2021-08-05T18:56:55.767" v="93" actId="478"/>
          <ac:spMkLst>
            <pc:docMk/>
            <pc:sldMk cId="1695741581" sldId="330"/>
            <ac:spMk id="32" creationId="{4D21F09D-09A8-48A3-8F68-6C80B1C63278}"/>
          </ac:spMkLst>
        </pc:spChg>
        <pc:spChg chg="add del mod">
          <ac:chgData name="Helen Askounis" userId="68a4b384-4e9b-4052-97e7-99fc9c1de512" providerId="ADAL" clId="{27A4256A-BFD4-448E-9291-9CC7BB814E68}" dt="2021-08-05T18:56:55.767" v="93" actId="478"/>
          <ac:spMkLst>
            <pc:docMk/>
            <pc:sldMk cId="1695741581" sldId="330"/>
            <ac:spMk id="33" creationId="{03742035-0E73-4D2C-898E-770532C00431}"/>
          </ac:spMkLst>
        </pc:spChg>
        <pc:grpChg chg="del">
          <ac:chgData name="Helen Askounis" userId="68a4b384-4e9b-4052-97e7-99fc9c1de512" providerId="ADAL" clId="{27A4256A-BFD4-448E-9291-9CC7BB814E68}" dt="2021-08-05T18:54:38.079" v="27" actId="478"/>
          <ac:grpSpMkLst>
            <pc:docMk/>
            <pc:sldMk cId="1695741581" sldId="330"/>
            <ac:grpSpMk id="7" creationId="{375C1EF4-4908-4494-AF2C-1DA7A6C5186E}"/>
          </ac:grpSpMkLst>
        </pc:grpChg>
        <pc:cxnChg chg="mod">
          <ac:chgData name="Helen Askounis" userId="68a4b384-4e9b-4052-97e7-99fc9c1de512" providerId="ADAL" clId="{27A4256A-BFD4-448E-9291-9CC7BB814E68}" dt="2021-08-05T18:54:38.079" v="27" actId="478"/>
          <ac:cxnSpMkLst>
            <pc:docMk/>
            <pc:sldMk cId="1695741581" sldId="330"/>
            <ac:cxnSpMk id="23" creationId="{EBE9AF11-8843-4FDF-8E88-B85AD12A2611}"/>
          </ac:cxnSpMkLst>
        </pc:cxnChg>
        <pc:cxnChg chg="mod">
          <ac:chgData name="Helen Askounis" userId="68a4b384-4e9b-4052-97e7-99fc9c1de512" providerId="ADAL" clId="{27A4256A-BFD4-448E-9291-9CC7BB814E68}" dt="2021-08-05T18:54:38.079" v="27" actId="478"/>
          <ac:cxnSpMkLst>
            <pc:docMk/>
            <pc:sldMk cId="1695741581" sldId="330"/>
            <ac:cxnSpMk id="25" creationId="{0A03D5DD-8871-46B8-975F-75BB6BD08154}"/>
          </ac:cxnSpMkLst>
        </pc:cxnChg>
        <pc:cxnChg chg="mod">
          <ac:chgData name="Helen Askounis" userId="68a4b384-4e9b-4052-97e7-99fc9c1de512" providerId="ADAL" clId="{27A4256A-BFD4-448E-9291-9CC7BB814E68}" dt="2021-08-05T18:54:38.079" v="27" actId="478"/>
          <ac:cxnSpMkLst>
            <pc:docMk/>
            <pc:sldMk cId="1695741581" sldId="330"/>
            <ac:cxnSpMk id="27" creationId="{23D035CF-B0A5-4187-87F4-F6A6A5CD70C9}"/>
          </ac:cxnSpMkLst>
        </pc:cxnChg>
      </pc:sldChg>
      <pc:sldChg chg="add del">
        <pc:chgData name="Helen Askounis" userId="68a4b384-4e9b-4052-97e7-99fc9c1de512" providerId="ADAL" clId="{27A4256A-BFD4-448E-9291-9CC7BB814E68}" dt="2021-08-05T18:56:45.774" v="87" actId="47"/>
        <pc:sldMkLst>
          <pc:docMk/>
          <pc:sldMk cId="1294328838" sldId="331"/>
        </pc:sldMkLst>
      </pc:sldChg>
      <pc:sldChg chg="delSp add del mod">
        <pc:chgData name="Helen Askounis" userId="68a4b384-4e9b-4052-97e7-99fc9c1de512" providerId="ADAL" clId="{27A4256A-BFD4-448E-9291-9CC7BB814E68}" dt="2021-08-06T15:38:01.387" v="145" actId="47"/>
        <pc:sldMkLst>
          <pc:docMk/>
          <pc:sldMk cId="3511975540" sldId="331"/>
        </pc:sldMkLst>
        <pc:spChg chg="del">
          <ac:chgData name="Helen Askounis" userId="68a4b384-4e9b-4052-97e7-99fc9c1de512" providerId="ADAL" clId="{27A4256A-BFD4-448E-9291-9CC7BB814E68}" dt="2021-08-05T18:56:59.423" v="94" actId="478"/>
          <ac:spMkLst>
            <pc:docMk/>
            <pc:sldMk cId="3511975540" sldId="331"/>
            <ac:spMk id="30" creationId="{0A1904AA-8C73-4E45-B827-AFA91941080E}"/>
          </ac:spMkLst>
        </pc:spChg>
        <pc:spChg chg="del">
          <ac:chgData name="Helen Askounis" userId="68a4b384-4e9b-4052-97e7-99fc9c1de512" providerId="ADAL" clId="{27A4256A-BFD4-448E-9291-9CC7BB814E68}" dt="2021-08-05T18:56:59.423" v="94" actId="478"/>
          <ac:spMkLst>
            <pc:docMk/>
            <pc:sldMk cId="3511975540" sldId="331"/>
            <ac:spMk id="31" creationId="{46035A50-47D5-43A3-A0F6-18F656EEC7F4}"/>
          </ac:spMkLst>
        </pc:spChg>
        <pc:spChg chg="del">
          <ac:chgData name="Helen Askounis" userId="68a4b384-4e9b-4052-97e7-99fc9c1de512" providerId="ADAL" clId="{27A4256A-BFD4-448E-9291-9CC7BB814E68}" dt="2021-08-05T18:56:59.423" v="94" actId="478"/>
          <ac:spMkLst>
            <pc:docMk/>
            <pc:sldMk cId="3511975540" sldId="331"/>
            <ac:spMk id="32" creationId="{4D21F09D-09A8-48A3-8F68-6C80B1C63278}"/>
          </ac:spMkLst>
        </pc:spChg>
        <pc:spChg chg="del">
          <ac:chgData name="Helen Askounis" userId="68a4b384-4e9b-4052-97e7-99fc9c1de512" providerId="ADAL" clId="{27A4256A-BFD4-448E-9291-9CC7BB814E68}" dt="2021-08-05T18:56:59.423" v="94" actId="478"/>
          <ac:spMkLst>
            <pc:docMk/>
            <pc:sldMk cId="3511975540" sldId="331"/>
            <ac:spMk id="33" creationId="{03742035-0E73-4D2C-898E-770532C00431}"/>
          </ac:spMkLst>
        </pc:spChg>
      </pc:sldChg>
      <pc:sldChg chg="add del">
        <pc:chgData name="Helen Askounis" userId="68a4b384-4e9b-4052-97e7-99fc9c1de512" providerId="ADAL" clId="{27A4256A-BFD4-448E-9291-9CC7BB814E68}" dt="2021-08-05T18:56:45.774" v="87" actId="47"/>
        <pc:sldMkLst>
          <pc:docMk/>
          <pc:sldMk cId="607155343" sldId="332"/>
        </pc:sldMkLst>
      </pc:sldChg>
      <pc:sldChg chg="delSp add del mod">
        <pc:chgData name="Helen Askounis" userId="68a4b384-4e9b-4052-97e7-99fc9c1de512" providerId="ADAL" clId="{27A4256A-BFD4-448E-9291-9CC7BB814E68}" dt="2021-08-06T15:38:01.387" v="145" actId="47"/>
        <pc:sldMkLst>
          <pc:docMk/>
          <pc:sldMk cId="3235828396" sldId="332"/>
        </pc:sldMkLst>
        <pc:spChg chg="del">
          <ac:chgData name="Helen Askounis" userId="68a4b384-4e9b-4052-97e7-99fc9c1de512" providerId="ADAL" clId="{27A4256A-BFD4-448E-9291-9CC7BB814E68}" dt="2021-08-05T18:57:03.014" v="95" actId="478"/>
          <ac:spMkLst>
            <pc:docMk/>
            <pc:sldMk cId="3235828396" sldId="332"/>
            <ac:spMk id="31" creationId="{46035A50-47D5-43A3-A0F6-18F656EEC7F4}"/>
          </ac:spMkLst>
        </pc:spChg>
        <pc:spChg chg="del">
          <ac:chgData name="Helen Askounis" userId="68a4b384-4e9b-4052-97e7-99fc9c1de512" providerId="ADAL" clId="{27A4256A-BFD4-448E-9291-9CC7BB814E68}" dt="2021-08-05T18:57:03.014" v="95" actId="478"/>
          <ac:spMkLst>
            <pc:docMk/>
            <pc:sldMk cId="3235828396" sldId="332"/>
            <ac:spMk id="32" creationId="{4D21F09D-09A8-48A3-8F68-6C80B1C63278}"/>
          </ac:spMkLst>
        </pc:spChg>
        <pc:spChg chg="del">
          <ac:chgData name="Helen Askounis" userId="68a4b384-4e9b-4052-97e7-99fc9c1de512" providerId="ADAL" clId="{27A4256A-BFD4-448E-9291-9CC7BB814E68}" dt="2021-08-05T18:57:03.014" v="95" actId="478"/>
          <ac:spMkLst>
            <pc:docMk/>
            <pc:sldMk cId="3235828396" sldId="332"/>
            <ac:spMk id="33" creationId="{03742035-0E73-4D2C-898E-770532C00431}"/>
          </ac:spMkLst>
        </pc:spChg>
      </pc:sldChg>
      <pc:sldChg chg="add del">
        <pc:chgData name="Helen Askounis" userId="68a4b384-4e9b-4052-97e7-99fc9c1de512" providerId="ADAL" clId="{27A4256A-BFD4-448E-9291-9CC7BB814E68}" dt="2021-08-05T18:56:45.774" v="87" actId="47"/>
        <pc:sldMkLst>
          <pc:docMk/>
          <pc:sldMk cId="1516960649" sldId="333"/>
        </pc:sldMkLst>
      </pc:sldChg>
      <pc:sldChg chg="delSp add del mod">
        <pc:chgData name="Helen Askounis" userId="68a4b384-4e9b-4052-97e7-99fc9c1de512" providerId="ADAL" clId="{27A4256A-BFD4-448E-9291-9CC7BB814E68}" dt="2021-08-06T15:38:01.387" v="145" actId="47"/>
        <pc:sldMkLst>
          <pc:docMk/>
          <pc:sldMk cId="2508223143" sldId="333"/>
        </pc:sldMkLst>
        <pc:spChg chg="del">
          <ac:chgData name="Helen Askounis" userId="68a4b384-4e9b-4052-97e7-99fc9c1de512" providerId="ADAL" clId="{27A4256A-BFD4-448E-9291-9CC7BB814E68}" dt="2021-08-05T18:57:09.231" v="96" actId="478"/>
          <ac:spMkLst>
            <pc:docMk/>
            <pc:sldMk cId="2508223143" sldId="333"/>
            <ac:spMk id="32" creationId="{4D21F09D-09A8-48A3-8F68-6C80B1C63278}"/>
          </ac:spMkLst>
        </pc:spChg>
        <pc:spChg chg="del">
          <ac:chgData name="Helen Askounis" userId="68a4b384-4e9b-4052-97e7-99fc9c1de512" providerId="ADAL" clId="{27A4256A-BFD4-448E-9291-9CC7BB814E68}" dt="2021-08-05T18:57:09.231" v="96" actId="478"/>
          <ac:spMkLst>
            <pc:docMk/>
            <pc:sldMk cId="2508223143" sldId="333"/>
            <ac:spMk id="33" creationId="{03742035-0E73-4D2C-898E-770532C00431}"/>
          </ac:spMkLst>
        </pc:spChg>
      </pc:sldChg>
      <pc:sldChg chg="delSp add del mod">
        <pc:chgData name="Helen Askounis" userId="68a4b384-4e9b-4052-97e7-99fc9c1de512" providerId="ADAL" clId="{27A4256A-BFD4-448E-9291-9CC7BB814E68}" dt="2021-08-06T15:38:01.387" v="145" actId="47"/>
        <pc:sldMkLst>
          <pc:docMk/>
          <pc:sldMk cId="1928101616" sldId="334"/>
        </pc:sldMkLst>
        <pc:spChg chg="del">
          <ac:chgData name="Helen Askounis" userId="68a4b384-4e9b-4052-97e7-99fc9c1de512" providerId="ADAL" clId="{27A4256A-BFD4-448E-9291-9CC7BB814E68}" dt="2021-08-05T18:57:12.550" v="97" actId="478"/>
          <ac:spMkLst>
            <pc:docMk/>
            <pc:sldMk cId="1928101616" sldId="334"/>
            <ac:spMk id="33" creationId="{03742035-0E73-4D2C-898E-770532C00431}"/>
          </ac:spMkLst>
        </pc:spChg>
      </pc:sldChg>
      <pc:sldChg chg="add del">
        <pc:chgData name="Helen Askounis" userId="68a4b384-4e9b-4052-97e7-99fc9c1de512" providerId="ADAL" clId="{27A4256A-BFD4-448E-9291-9CC7BB814E68}" dt="2021-08-05T18:56:45.774" v="87" actId="47"/>
        <pc:sldMkLst>
          <pc:docMk/>
          <pc:sldMk cId="3797195290" sldId="334"/>
        </pc:sldMkLst>
      </pc:sldChg>
      <pc:sldChg chg="add del">
        <pc:chgData name="Helen Askounis" userId="68a4b384-4e9b-4052-97e7-99fc9c1de512" providerId="ADAL" clId="{27A4256A-BFD4-448E-9291-9CC7BB814E68}" dt="2021-08-05T18:56:45.774" v="87" actId="47"/>
        <pc:sldMkLst>
          <pc:docMk/>
          <pc:sldMk cId="2269472635" sldId="335"/>
        </pc:sldMkLst>
      </pc:sldChg>
      <pc:sldChg chg="add">
        <pc:chgData name="Helen Askounis" userId="68a4b384-4e9b-4052-97e7-99fc9c1de512" providerId="ADAL" clId="{27A4256A-BFD4-448E-9291-9CC7BB814E68}" dt="2021-08-05T18:56:50.950" v="92"/>
        <pc:sldMkLst>
          <pc:docMk/>
          <pc:sldMk cId="2275466424" sldId="335"/>
        </pc:sldMkLst>
      </pc:sldChg>
      <pc:sldMasterChg chg="del delSldLayout">
        <pc:chgData name="Helen Askounis" userId="68a4b384-4e9b-4052-97e7-99fc9c1de512" providerId="ADAL" clId="{27A4256A-BFD4-448E-9291-9CC7BB814E68}" dt="2021-08-05T18:55:32.110" v="39" actId="47"/>
        <pc:sldMasterMkLst>
          <pc:docMk/>
          <pc:sldMasterMk cId="1189009672" sldId="2147483830"/>
        </pc:sldMasterMkLst>
        <pc:sldLayoutChg chg="del">
          <pc:chgData name="Helen Askounis" userId="68a4b384-4e9b-4052-97e7-99fc9c1de512" providerId="ADAL" clId="{27A4256A-BFD4-448E-9291-9CC7BB814E68}" dt="2021-08-05T18:55:32.110" v="39" actId="47"/>
          <pc:sldLayoutMkLst>
            <pc:docMk/>
            <pc:sldMasterMk cId="1189009672" sldId="2147483830"/>
            <pc:sldLayoutMk cId="2846245879" sldId="2147483832"/>
          </pc:sldLayoutMkLst>
        </pc:sldLayoutChg>
      </pc:sldMaster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7C33D65-C07D-4DF3-B1AE-097C4B13D3FA}" type="doc">
      <dgm:prSet loTypeId="urn:microsoft.com/office/officeart/2005/8/layout/vList2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n-US"/>
        </a:p>
      </dgm:t>
    </dgm:pt>
    <dgm:pt modelId="{1BADF023-D827-4D50-9033-FFA4C64636EE}">
      <dgm:prSet phldrT="[Text]" custT="1"/>
      <dgm:spPr/>
      <dgm:t>
        <a:bodyPr/>
        <a:lstStyle/>
        <a:p>
          <a:pPr algn="ctr"/>
          <a:r>
            <a:rPr lang="en-US" sz="2800" dirty="0">
              <a:latin typeface="Abadi" panose="020B0604020104020204" pitchFamily="34" charset="0"/>
            </a:rPr>
            <a:t>CONVENIENT</a:t>
          </a:r>
        </a:p>
      </dgm:t>
    </dgm:pt>
    <dgm:pt modelId="{07C80821-831F-4DEE-841B-36B2EF33983E}" type="parTrans" cxnId="{C5BE2528-AD96-4672-9353-8C36C4D9A8AE}">
      <dgm:prSet/>
      <dgm:spPr/>
      <dgm:t>
        <a:bodyPr/>
        <a:lstStyle/>
        <a:p>
          <a:endParaRPr lang="en-US">
            <a:latin typeface="Abadi" panose="020B0604020104020204" pitchFamily="34" charset="0"/>
          </a:endParaRPr>
        </a:p>
      </dgm:t>
    </dgm:pt>
    <dgm:pt modelId="{B9105F7F-8521-4E1C-8934-A2ADFB442E7C}" type="sibTrans" cxnId="{C5BE2528-AD96-4672-9353-8C36C4D9A8AE}">
      <dgm:prSet/>
      <dgm:spPr/>
      <dgm:t>
        <a:bodyPr/>
        <a:lstStyle/>
        <a:p>
          <a:endParaRPr lang="en-US">
            <a:latin typeface="Abadi" panose="020B0604020104020204" pitchFamily="34" charset="0"/>
          </a:endParaRPr>
        </a:p>
      </dgm:t>
    </dgm:pt>
    <dgm:pt modelId="{42C8F689-6812-43A3-A307-9EBB719CE499}">
      <dgm:prSet phldrT="[Text]"/>
      <dgm:spPr/>
      <dgm:t>
        <a:bodyPr/>
        <a:lstStyle/>
        <a:p>
          <a:r>
            <a:rPr lang="en-CA" dirty="0">
              <a:latin typeface="Abadi" panose="020B0604020104020204" pitchFamily="34" charset="0"/>
            </a:rPr>
            <a:t>Study at your own pace, place, time</a:t>
          </a:r>
          <a:endParaRPr lang="en-US" dirty="0">
            <a:latin typeface="Abadi" panose="020B0604020104020204" pitchFamily="34" charset="0"/>
          </a:endParaRPr>
        </a:p>
      </dgm:t>
    </dgm:pt>
    <dgm:pt modelId="{9953287C-A5C6-4ED0-B6FF-43239CB36FC9}" type="parTrans" cxnId="{751D8BA1-E87D-4357-89BD-CCC96BD4E976}">
      <dgm:prSet/>
      <dgm:spPr/>
      <dgm:t>
        <a:bodyPr/>
        <a:lstStyle/>
        <a:p>
          <a:endParaRPr lang="en-US">
            <a:latin typeface="Abadi" panose="020B0604020104020204" pitchFamily="34" charset="0"/>
          </a:endParaRPr>
        </a:p>
      </dgm:t>
    </dgm:pt>
    <dgm:pt modelId="{0F596728-7100-41A7-B32E-AC2B7EFD7D3E}" type="sibTrans" cxnId="{751D8BA1-E87D-4357-89BD-CCC96BD4E976}">
      <dgm:prSet/>
      <dgm:spPr/>
      <dgm:t>
        <a:bodyPr/>
        <a:lstStyle/>
        <a:p>
          <a:endParaRPr lang="en-US">
            <a:latin typeface="Abadi" panose="020B0604020104020204" pitchFamily="34" charset="0"/>
          </a:endParaRPr>
        </a:p>
      </dgm:t>
    </dgm:pt>
    <dgm:pt modelId="{D55B32A8-A757-4FD8-8195-82B8C9AAB297}">
      <dgm:prSet phldrT="[Text]" custT="1"/>
      <dgm:spPr/>
      <dgm:t>
        <a:bodyPr/>
        <a:lstStyle/>
        <a:p>
          <a:pPr algn="ctr"/>
          <a:r>
            <a:rPr lang="en-US" sz="2800" dirty="0">
              <a:latin typeface="Abadi" panose="020B0604020104020204" pitchFamily="34" charset="0"/>
            </a:rPr>
            <a:t>FLEXIBLE</a:t>
          </a:r>
        </a:p>
      </dgm:t>
    </dgm:pt>
    <dgm:pt modelId="{77AFE2EC-7C30-42C2-95A9-14849C7CE592}" type="parTrans" cxnId="{2C012178-A705-4179-AC07-3B06A6F2BE00}">
      <dgm:prSet/>
      <dgm:spPr/>
      <dgm:t>
        <a:bodyPr/>
        <a:lstStyle/>
        <a:p>
          <a:endParaRPr lang="en-US">
            <a:latin typeface="Abadi" panose="020B0604020104020204" pitchFamily="34" charset="0"/>
          </a:endParaRPr>
        </a:p>
      </dgm:t>
    </dgm:pt>
    <dgm:pt modelId="{95D2A649-453F-4C2A-B813-D9594B004232}" type="sibTrans" cxnId="{2C012178-A705-4179-AC07-3B06A6F2BE00}">
      <dgm:prSet/>
      <dgm:spPr/>
      <dgm:t>
        <a:bodyPr/>
        <a:lstStyle/>
        <a:p>
          <a:endParaRPr lang="en-US">
            <a:latin typeface="Abadi" panose="020B0604020104020204" pitchFamily="34" charset="0"/>
          </a:endParaRPr>
        </a:p>
      </dgm:t>
    </dgm:pt>
    <dgm:pt modelId="{F9137B12-205E-44C0-A650-6642F3F6774E}">
      <dgm:prSet phldrT="[Text]"/>
      <dgm:spPr/>
      <dgm:t>
        <a:bodyPr/>
        <a:lstStyle/>
        <a:p>
          <a:r>
            <a:rPr lang="en-CA" dirty="0">
              <a:latin typeface="Abadi" panose="020B0604020104020204" pitchFamily="34" charset="0"/>
            </a:rPr>
            <a:t>Option to listen, watch or read lecture in different formats</a:t>
          </a:r>
          <a:endParaRPr lang="en-US" dirty="0">
            <a:latin typeface="Abadi" panose="020B0604020104020204" pitchFamily="34" charset="0"/>
          </a:endParaRPr>
        </a:p>
      </dgm:t>
    </dgm:pt>
    <dgm:pt modelId="{470CCD77-2DF2-493A-8D7A-F55768AF51D4}" type="parTrans" cxnId="{38CA131E-C1D0-4851-9673-2DC3675BF36C}">
      <dgm:prSet/>
      <dgm:spPr/>
      <dgm:t>
        <a:bodyPr/>
        <a:lstStyle/>
        <a:p>
          <a:endParaRPr lang="en-US">
            <a:latin typeface="Abadi" panose="020B0604020104020204" pitchFamily="34" charset="0"/>
          </a:endParaRPr>
        </a:p>
      </dgm:t>
    </dgm:pt>
    <dgm:pt modelId="{34EF3416-E63D-426B-BC15-2481C4767AB6}" type="sibTrans" cxnId="{38CA131E-C1D0-4851-9673-2DC3675BF36C}">
      <dgm:prSet/>
      <dgm:spPr/>
      <dgm:t>
        <a:bodyPr/>
        <a:lstStyle/>
        <a:p>
          <a:endParaRPr lang="en-US">
            <a:latin typeface="Abadi" panose="020B0604020104020204" pitchFamily="34" charset="0"/>
          </a:endParaRPr>
        </a:p>
      </dgm:t>
    </dgm:pt>
    <dgm:pt modelId="{77CA4531-D0AE-4F85-9868-75E511C3A175}">
      <dgm:prSet phldrT="[Text]" custT="1"/>
      <dgm:spPr/>
      <dgm:t>
        <a:bodyPr/>
        <a:lstStyle/>
        <a:p>
          <a:pPr algn="ctr"/>
          <a:r>
            <a:rPr lang="en-US" sz="2800" dirty="0">
              <a:latin typeface="Abadi" panose="020B0604020104020204" pitchFamily="34" charset="0"/>
            </a:rPr>
            <a:t>AFFORDABLE</a:t>
          </a:r>
        </a:p>
      </dgm:t>
    </dgm:pt>
    <dgm:pt modelId="{174ED3FC-781D-4B89-BA91-C053F0090127}" type="parTrans" cxnId="{60C4228E-6989-41FA-A041-F9B856E2B1D7}">
      <dgm:prSet/>
      <dgm:spPr/>
      <dgm:t>
        <a:bodyPr/>
        <a:lstStyle/>
        <a:p>
          <a:endParaRPr lang="en-US">
            <a:latin typeface="Abadi" panose="020B0604020104020204" pitchFamily="34" charset="0"/>
          </a:endParaRPr>
        </a:p>
      </dgm:t>
    </dgm:pt>
    <dgm:pt modelId="{F9FF5C5E-F4A1-444F-99A6-2FCA2E5EA10B}" type="sibTrans" cxnId="{60C4228E-6989-41FA-A041-F9B856E2B1D7}">
      <dgm:prSet/>
      <dgm:spPr/>
      <dgm:t>
        <a:bodyPr/>
        <a:lstStyle/>
        <a:p>
          <a:endParaRPr lang="en-US">
            <a:latin typeface="Abadi" panose="020B0604020104020204" pitchFamily="34" charset="0"/>
          </a:endParaRPr>
        </a:p>
      </dgm:t>
    </dgm:pt>
    <dgm:pt modelId="{A19AF930-EDD4-4774-A76C-1EC4A45D2C40}">
      <dgm:prSet phldrT="[Text]" custT="1"/>
      <dgm:spPr/>
      <dgm:t>
        <a:bodyPr/>
        <a:lstStyle/>
        <a:p>
          <a:pPr algn="ctr"/>
          <a:r>
            <a:rPr lang="en-US" sz="2800" dirty="0">
              <a:latin typeface="Abadi" panose="020B0604020104020204" pitchFamily="34" charset="0"/>
            </a:rPr>
            <a:t>ANONYMOUS</a:t>
          </a:r>
        </a:p>
      </dgm:t>
    </dgm:pt>
    <dgm:pt modelId="{C99EEED3-9C20-4B57-93D3-2A304882BEA2}" type="parTrans" cxnId="{60AA6D7D-FA42-48A6-8B46-C1AC954EF980}">
      <dgm:prSet/>
      <dgm:spPr/>
      <dgm:t>
        <a:bodyPr/>
        <a:lstStyle/>
        <a:p>
          <a:endParaRPr lang="en-US">
            <a:latin typeface="Abadi" panose="020B0604020104020204" pitchFamily="34" charset="0"/>
          </a:endParaRPr>
        </a:p>
      </dgm:t>
    </dgm:pt>
    <dgm:pt modelId="{D4E7DEA5-87CB-4743-B194-B1DD1AC7E074}" type="sibTrans" cxnId="{60AA6D7D-FA42-48A6-8B46-C1AC954EF980}">
      <dgm:prSet/>
      <dgm:spPr/>
      <dgm:t>
        <a:bodyPr/>
        <a:lstStyle/>
        <a:p>
          <a:endParaRPr lang="en-US">
            <a:latin typeface="Abadi" panose="020B0604020104020204" pitchFamily="34" charset="0"/>
          </a:endParaRPr>
        </a:p>
      </dgm:t>
    </dgm:pt>
    <dgm:pt modelId="{4E7EAB37-2FDF-4428-84BE-C4041DD62DAA}">
      <dgm:prSet/>
      <dgm:spPr/>
      <dgm:t>
        <a:bodyPr/>
        <a:lstStyle/>
        <a:p>
          <a:r>
            <a:rPr lang="en-CA" dirty="0">
              <a:latin typeface="Abadi" panose="020B0604020104020204" pitchFamily="34" charset="0"/>
            </a:rPr>
            <a:t>Don’t require to travel to campus or accommodation</a:t>
          </a:r>
        </a:p>
      </dgm:t>
    </dgm:pt>
    <dgm:pt modelId="{D1CB3C3B-7CB2-42FA-9648-72876E9785F8}" type="parTrans" cxnId="{736BFD96-9902-4BBC-AF8E-2D9C232D82CA}">
      <dgm:prSet/>
      <dgm:spPr/>
      <dgm:t>
        <a:bodyPr/>
        <a:lstStyle/>
        <a:p>
          <a:endParaRPr lang="en-US">
            <a:latin typeface="Abadi" panose="020B0604020104020204" pitchFamily="34" charset="0"/>
          </a:endParaRPr>
        </a:p>
      </dgm:t>
    </dgm:pt>
    <dgm:pt modelId="{8C36AC76-A01D-4012-A80B-BF4B38DBB6E2}" type="sibTrans" cxnId="{736BFD96-9902-4BBC-AF8E-2D9C232D82CA}">
      <dgm:prSet/>
      <dgm:spPr/>
      <dgm:t>
        <a:bodyPr/>
        <a:lstStyle/>
        <a:p>
          <a:endParaRPr lang="en-US">
            <a:latin typeface="Abadi" panose="020B0604020104020204" pitchFamily="34" charset="0"/>
          </a:endParaRPr>
        </a:p>
      </dgm:t>
    </dgm:pt>
    <dgm:pt modelId="{B847F1A6-5995-4271-8DB6-2C11050F8921}">
      <dgm:prSet phldrT="[Text]"/>
      <dgm:spPr/>
      <dgm:t>
        <a:bodyPr/>
        <a:lstStyle/>
        <a:p>
          <a:r>
            <a:rPr lang="en-CA" dirty="0">
              <a:latin typeface="Abadi" panose="020B0604020104020204" pitchFamily="34" charset="0"/>
            </a:rPr>
            <a:t>Costs less than F2F</a:t>
          </a:r>
          <a:endParaRPr lang="en-US" dirty="0">
            <a:latin typeface="Abadi" panose="020B0604020104020204" pitchFamily="34" charset="0"/>
          </a:endParaRPr>
        </a:p>
      </dgm:t>
    </dgm:pt>
    <dgm:pt modelId="{AFC435BC-D0A2-4F28-A843-F27C6AB97A83}" type="parTrans" cxnId="{0716907C-9985-4686-81D0-D71547F358AC}">
      <dgm:prSet/>
      <dgm:spPr/>
      <dgm:t>
        <a:bodyPr/>
        <a:lstStyle/>
        <a:p>
          <a:endParaRPr lang="en-US">
            <a:latin typeface="Abadi" panose="020B0604020104020204" pitchFamily="34" charset="0"/>
          </a:endParaRPr>
        </a:p>
      </dgm:t>
    </dgm:pt>
    <dgm:pt modelId="{4FC311FA-C15E-49B8-BDA8-DF35E805C6C1}" type="sibTrans" cxnId="{0716907C-9985-4686-81D0-D71547F358AC}">
      <dgm:prSet/>
      <dgm:spPr/>
      <dgm:t>
        <a:bodyPr/>
        <a:lstStyle/>
        <a:p>
          <a:endParaRPr lang="en-US">
            <a:latin typeface="Abadi" panose="020B0604020104020204" pitchFamily="34" charset="0"/>
          </a:endParaRPr>
        </a:p>
      </dgm:t>
    </dgm:pt>
    <dgm:pt modelId="{980EC9DB-4CE7-476A-9434-E48D1D3D3500}">
      <dgm:prSet phldrT="[Text]"/>
      <dgm:spPr/>
      <dgm:t>
        <a:bodyPr/>
        <a:lstStyle/>
        <a:p>
          <a:r>
            <a:rPr lang="en-CA">
              <a:latin typeface="Abadi" panose="020B0604020104020204" pitchFamily="34" charset="0"/>
            </a:rPr>
            <a:t>Engage with professors and classmates without feeling discriminated </a:t>
          </a:r>
          <a:endParaRPr lang="en-US" dirty="0">
            <a:latin typeface="Abadi" panose="020B0604020104020204" pitchFamily="34" charset="0"/>
          </a:endParaRPr>
        </a:p>
      </dgm:t>
    </dgm:pt>
    <dgm:pt modelId="{BBB83414-5F3E-4A4B-8647-8B353F7DD3DD}" type="parTrans" cxnId="{234AEF0E-9110-46D2-AC08-C6F6A0489B63}">
      <dgm:prSet/>
      <dgm:spPr/>
      <dgm:t>
        <a:bodyPr/>
        <a:lstStyle/>
        <a:p>
          <a:endParaRPr lang="en-US">
            <a:latin typeface="Abadi" panose="020B0604020104020204" pitchFamily="34" charset="0"/>
          </a:endParaRPr>
        </a:p>
      </dgm:t>
    </dgm:pt>
    <dgm:pt modelId="{063826E0-097A-4629-AD8A-B23AA2E9BFD8}" type="sibTrans" cxnId="{234AEF0E-9110-46D2-AC08-C6F6A0489B63}">
      <dgm:prSet/>
      <dgm:spPr/>
      <dgm:t>
        <a:bodyPr/>
        <a:lstStyle/>
        <a:p>
          <a:endParaRPr lang="en-US">
            <a:latin typeface="Abadi" panose="020B0604020104020204" pitchFamily="34" charset="0"/>
          </a:endParaRPr>
        </a:p>
      </dgm:t>
    </dgm:pt>
    <dgm:pt modelId="{83B80AC0-7E6C-44D5-B120-6B5A5C05952E}" type="pres">
      <dgm:prSet presAssocID="{F7C33D65-C07D-4DF3-B1AE-097C4B13D3FA}" presName="linear" presStyleCnt="0">
        <dgm:presLayoutVars>
          <dgm:animLvl val="lvl"/>
          <dgm:resizeHandles val="exact"/>
        </dgm:presLayoutVars>
      </dgm:prSet>
      <dgm:spPr/>
    </dgm:pt>
    <dgm:pt modelId="{0B4AFBA5-198F-4FB8-B1B0-5DBC85F5E5D6}" type="pres">
      <dgm:prSet presAssocID="{1BADF023-D827-4D50-9033-FFA4C64636EE}" presName="parentText" presStyleLbl="node1" presStyleIdx="0" presStyleCnt="4">
        <dgm:presLayoutVars>
          <dgm:chMax val="0"/>
          <dgm:bulletEnabled val="1"/>
        </dgm:presLayoutVars>
      </dgm:prSet>
      <dgm:spPr/>
    </dgm:pt>
    <dgm:pt modelId="{1A6F3E03-E6F9-4CEB-B58C-5BBA557B21F0}" type="pres">
      <dgm:prSet presAssocID="{1BADF023-D827-4D50-9033-FFA4C64636EE}" presName="childText" presStyleLbl="revTx" presStyleIdx="0" presStyleCnt="4">
        <dgm:presLayoutVars>
          <dgm:bulletEnabled val="1"/>
        </dgm:presLayoutVars>
      </dgm:prSet>
      <dgm:spPr/>
    </dgm:pt>
    <dgm:pt modelId="{2BA6C080-E45B-4E5E-9F66-15AB5435F0F1}" type="pres">
      <dgm:prSet presAssocID="{D55B32A8-A757-4FD8-8195-82B8C9AAB297}" presName="parentText" presStyleLbl="node1" presStyleIdx="1" presStyleCnt="4">
        <dgm:presLayoutVars>
          <dgm:chMax val="0"/>
          <dgm:bulletEnabled val="1"/>
        </dgm:presLayoutVars>
      </dgm:prSet>
      <dgm:spPr/>
    </dgm:pt>
    <dgm:pt modelId="{FAED2E74-D142-49C6-9C1D-0E435E0537E3}" type="pres">
      <dgm:prSet presAssocID="{D55B32A8-A757-4FD8-8195-82B8C9AAB297}" presName="childText" presStyleLbl="revTx" presStyleIdx="1" presStyleCnt="4">
        <dgm:presLayoutVars>
          <dgm:bulletEnabled val="1"/>
        </dgm:presLayoutVars>
      </dgm:prSet>
      <dgm:spPr/>
    </dgm:pt>
    <dgm:pt modelId="{95C02ECF-92E7-4CAA-89B0-CC5F0A2FDEEE}" type="pres">
      <dgm:prSet presAssocID="{77CA4531-D0AE-4F85-9868-75E511C3A175}" presName="parentText" presStyleLbl="node1" presStyleIdx="2" presStyleCnt="4">
        <dgm:presLayoutVars>
          <dgm:chMax val="0"/>
          <dgm:bulletEnabled val="1"/>
        </dgm:presLayoutVars>
      </dgm:prSet>
      <dgm:spPr/>
    </dgm:pt>
    <dgm:pt modelId="{0795EE5C-1E7D-45AF-A34E-57D5CB011EC6}" type="pres">
      <dgm:prSet presAssocID="{77CA4531-D0AE-4F85-9868-75E511C3A175}" presName="childText" presStyleLbl="revTx" presStyleIdx="2" presStyleCnt="4">
        <dgm:presLayoutVars>
          <dgm:bulletEnabled val="1"/>
        </dgm:presLayoutVars>
      </dgm:prSet>
      <dgm:spPr/>
    </dgm:pt>
    <dgm:pt modelId="{4060248B-F1B8-44CC-A3CE-2818A6E7D901}" type="pres">
      <dgm:prSet presAssocID="{A19AF930-EDD4-4774-A76C-1EC4A45D2C40}" presName="parentText" presStyleLbl="node1" presStyleIdx="3" presStyleCnt="4">
        <dgm:presLayoutVars>
          <dgm:chMax val="0"/>
          <dgm:bulletEnabled val="1"/>
        </dgm:presLayoutVars>
      </dgm:prSet>
      <dgm:spPr/>
    </dgm:pt>
    <dgm:pt modelId="{CAA0DEBA-4D7D-45B1-AE31-10B12639EC31}" type="pres">
      <dgm:prSet presAssocID="{A19AF930-EDD4-4774-A76C-1EC4A45D2C40}" presName="childText" presStyleLbl="revTx" presStyleIdx="3" presStyleCnt="4">
        <dgm:presLayoutVars>
          <dgm:bulletEnabled val="1"/>
        </dgm:presLayoutVars>
      </dgm:prSet>
      <dgm:spPr/>
    </dgm:pt>
  </dgm:ptLst>
  <dgm:cxnLst>
    <dgm:cxn modelId="{234AEF0E-9110-46D2-AC08-C6F6A0489B63}" srcId="{A19AF930-EDD4-4774-A76C-1EC4A45D2C40}" destId="{980EC9DB-4CE7-476A-9434-E48D1D3D3500}" srcOrd="0" destOrd="0" parTransId="{BBB83414-5F3E-4A4B-8647-8B353F7DD3DD}" sibTransId="{063826E0-097A-4629-AD8A-B23AA2E9BFD8}"/>
    <dgm:cxn modelId="{38CA131E-C1D0-4851-9673-2DC3675BF36C}" srcId="{D55B32A8-A757-4FD8-8195-82B8C9AAB297}" destId="{F9137B12-205E-44C0-A650-6642F3F6774E}" srcOrd="0" destOrd="0" parTransId="{470CCD77-2DF2-493A-8D7A-F55768AF51D4}" sibTransId="{34EF3416-E63D-426B-BC15-2481C4767AB6}"/>
    <dgm:cxn modelId="{C5BE2528-AD96-4672-9353-8C36C4D9A8AE}" srcId="{F7C33D65-C07D-4DF3-B1AE-097C4B13D3FA}" destId="{1BADF023-D827-4D50-9033-FFA4C64636EE}" srcOrd="0" destOrd="0" parTransId="{07C80821-831F-4DEE-841B-36B2EF33983E}" sibTransId="{B9105F7F-8521-4E1C-8934-A2ADFB442E7C}"/>
    <dgm:cxn modelId="{9D8B2C3C-F86A-4909-881D-B90A9CAF996D}" type="presOf" srcId="{F7C33D65-C07D-4DF3-B1AE-097C4B13D3FA}" destId="{83B80AC0-7E6C-44D5-B120-6B5A5C05952E}" srcOrd="0" destOrd="0" presId="urn:microsoft.com/office/officeart/2005/8/layout/vList2"/>
    <dgm:cxn modelId="{241D5640-0E6F-4816-BD1F-0676ADE9469B}" type="presOf" srcId="{D55B32A8-A757-4FD8-8195-82B8C9AAB297}" destId="{2BA6C080-E45B-4E5E-9F66-15AB5435F0F1}" srcOrd="0" destOrd="0" presId="urn:microsoft.com/office/officeart/2005/8/layout/vList2"/>
    <dgm:cxn modelId="{98AB1B4A-0A9A-4B7A-9332-BC0F750EBBD2}" type="presOf" srcId="{77CA4531-D0AE-4F85-9868-75E511C3A175}" destId="{95C02ECF-92E7-4CAA-89B0-CC5F0A2FDEEE}" srcOrd="0" destOrd="0" presId="urn:microsoft.com/office/officeart/2005/8/layout/vList2"/>
    <dgm:cxn modelId="{16260477-B685-489E-B6BC-00F53C8A8A6D}" type="presOf" srcId="{42C8F689-6812-43A3-A307-9EBB719CE499}" destId="{1A6F3E03-E6F9-4CEB-B58C-5BBA557B21F0}" srcOrd="0" destOrd="0" presId="urn:microsoft.com/office/officeart/2005/8/layout/vList2"/>
    <dgm:cxn modelId="{2C012178-A705-4179-AC07-3B06A6F2BE00}" srcId="{F7C33D65-C07D-4DF3-B1AE-097C4B13D3FA}" destId="{D55B32A8-A757-4FD8-8195-82B8C9AAB297}" srcOrd="1" destOrd="0" parTransId="{77AFE2EC-7C30-42C2-95A9-14849C7CE592}" sibTransId="{95D2A649-453F-4C2A-B813-D9594B004232}"/>
    <dgm:cxn modelId="{0716907C-9985-4686-81D0-D71547F358AC}" srcId="{77CA4531-D0AE-4F85-9868-75E511C3A175}" destId="{B847F1A6-5995-4271-8DB6-2C11050F8921}" srcOrd="0" destOrd="0" parTransId="{AFC435BC-D0A2-4F28-A843-F27C6AB97A83}" sibTransId="{4FC311FA-C15E-49B8-BDA8-DF35E805C6C1}"/>
    <dgm:cxn modelId="{60AA6D7D-FA42-48A6-8B46-C1AC954EF980}" srcId="{F7C33D65-C07D-4DF3-B1AE-097C4B13D3FA}" destId="{A19AF930-EDD4-4774-A76C-1EC4A45D2C40}" srcOrd="3" destOrd="0" parTransId="{C99EEED3-9C20-4B57-93D3-2A304882BEA2}" sibTransId="{D4E7DEA5-87CB-4743-B194-B1DD1AC7E074}"/>
    <dgm:cxn modelId="{60C4228E-6989-41FA-A041-F9B856E2B1D7}" srcId="{F7C33D65-C07D-4DF3-B1AE-097C4B13D3FA}" destId="{77CA4531-D0AE-4F85-9868-75E511C3A175}" srcOrd="2" destOrd="0" parTransId="{174ED3FC-781D-4B89-BA91-C053F0090127}" sibTransId="{F9FF5C5E-F4A1-444F-99A6-2FCA2E5EA10B}"/>
    <dgm:cxn modelId="{736BFD96-9902-4BBC-AF8E-2D9C232D82CA}" srcId="{1BADF023-D827-4D50-9033-FFA4C64636EE}" destId="{4E7EAB37-2FDF-4428-84BE-C4041DD62DAA}" srcOrd="1" destOrd="0" parTransId="{D1CB3C3B-7CB2-42FA-9648-72876E9785F8}" sibTransId="{8C36AC76-A01D-4012-A80B-BF4B38DBB6E2}"/>
    <dgm:cxn modelId="{16604899-6300-4BF4-8D2A-B720732C9C86}" type="presOf" srcId="{980EC9DB-4CE7-476A-9434-E48D1D3D3500}" destId="{CAA0DEBA-4D7D-45B1-AE31-10B12639EC31}" srcOrd="0" destOrd="0" presId="urn:microsoft.com/office/officeart/2005/8/layout/vList2"/>
    <dgm:cxn modelId="{751D8BA1-E87D-4357-89BD-CCC96BD4E976}" srcId="{1BADF023-D827-4D50-9033-FFA4C64636EE}" destId="{42C8F689-6812-43A3-A307-9EBB719CE499}" srcOrd="0" destOrd="0" parTransId="{9953287C-A5C6-4ED0-B6FF-43239CB36FC9}" sibTransId="{0F596728-7100-41A7-B32E-AC2B7EFD7D3E}"/>
    <dgm:cxn modelId="{43B682D0-3064-481D-9266-AF57318A109F}" type="presOf" srcId="{B847F1A6-5995-4271-8DB6-2C11050F8921}" destId="{0795EE5C-1E7D-45AF-A34E-57D5CB011EC6}" srcOrd="0" destOrd="0" presId="urn:microsoft.com/office/officeart/2005/8/layout/vList2"/>
    <dgm:cxn modelId="{6A2730D8-83AF-40DF-8766-C1A3CA6310DC}" type="presOf" srcId="{4E7EAB37-2FDF-4428-84BE-C4041DD62DAA}" destId="{1A6F3E03-E6F9-4CEB-B58C-5BBA557B21F0}" srcOrd="0" destOrd="1" presId="urn:microsoft.com/office/officeart/2005/8/layout/vList2"/>
    <dgm:cxn modelId="{D735F1DF-15E7-44C5-BBA4-2B75E143FAFD}" type="presOf" srcId="{1BADF023-D827-4D50-9033-FFA4C64636EE}" destId="{0B4AFBA5-198F-4FB8-B1B0-5DBC85F5E5D6}" srcOrd="0" destOrd="0" presId="urn:microsoft.com/office/officeart/2005/8/layout/vList2"/>
    <dgm:cxn modelId="{74FDD7EA-0076-4A2F-8562-22186ED729AD}" type="presOf" srcId="{F9137B12-205E-44C0-A650-6642F3F6774E}" destId="{FAED2E74-D142-49C6-9C1D-0E435E0537E3}" srcOrd="0" destOrd="0" presId="urn:microsoft.com/office/officeart/2005/8/layout/vList2"/>
    <dgm:cxn modelId="{26CFBFFD-3369-4F0B-A074-C788398D5268}" type="presOf" srcId="{A19AF930-EDD4-4774-A76C-1EC4A45D2C40}" destId="{4060248B-F1B8-44CC-A3CE-2818A6E7D901}" srcOrd="0" destOrd="0" presId="urn:microsoft.com/office/officeart/2005/8/layout/vList2"/>
    <dgm:cxn modelId="{E8BC86D5-4D3A-4C5C-804C-33F9F23C298B}" type="presParOf" srcId="{83B80AC0-7E6C-44D5-B120-6B5A5C05952E}" destId="{0B4AFBA5-198F-4FB8-B1B0-5DBC85F5E5D6}" srcOrd="0" destOrd="0" presId="urn:microsoft.com/office/officeart/2005/8/layout/vList2"/>
    <dgm:cxn modelId="{F5938ED9-D48B-4CB3-8A65-33E4C77D407F}" type="presParOf" srcId="{83B80AC0-7E6C-44D5-B120-6B5A5C05952E}" destId="{1A6F3E03-E6F9-4CEB-B58C-5BBA557B21F0}" srcOrd="1" destOrd="0" presId="urn:microsoft.com/office/officeart/2005/8/layout/vList2"/>
    <dgm:cxn modelId="{E5404005-0A93-4D5C-AF4E-4B12E4D0ADC4}" type="presParOf" srcId="{83B80AC0-7E6C-44D5-B120-6B5A5C05952E}" destId="{2BA6C080-E45B-4E5E-9F66-15AB5435F0F1}" srcOrd="2" destOrd="0" presId="urn:microsoft.com/office/officeart/2005/8/layout/vList2"/>
    <dgm:cxn modelId="{C344DD73-7B86-4E50-860F-07E51040985B}" type="presParOf" srcId="{83B80AC0-7E6C-44D5-B120-6B5A5C05952E}" destId="{FAED2E74-D142-49C6-9C1D-0E435E0537E3}" srcOrd="3" destOrd="0" presId="urn:microsoft.com/office/officeart/2005/8/layout/vList2"/>
    <dgm:cxn modelId="{21289ADD-90AC-4706-9516-3526DE7A2749}" type="presParOf" srcId="{83B80AC0-7E6C-44D5-B120-6B5A5C05952E}" destId="{95C02ECF-92E7-4CAA-89B0-CC5F0A2FDEEE}" srcOrd="4" destOrd="0" presId="urn:microsoft.com/office/officeart/2005/8/layout/vList2"/>
    <dgm:cxn modelId="{63F1FD2D-9754-4D5D-867A-B8A011BC58AE}" type="presParOf" srcId="{83B80AC0-7E6C-44D5-B120-6B5A5C05952E}" destId="{0795EE5C-1E7D-45AF-A34E-57D5CB011EC6}" srcOrd="5" destOrd="0" presId="urn:microsoft.com/office/officeart/2005/8/layout/vList2"/>
    <dgm:cxn modelId="{77A31F5B-9717-4694-B346-557817C3EA2E}" type="presParOf" srcId="{83B80AC0-7E6C-44D5-B120-6B5A5C05952E}" destId="{4060248B-F1B8-44CC-A3CE-2818A6E7D901}" srcOrd="6" destOrd="0" presId="urn:microsoft.com/office/officeart/2005/8/layout/vList2"/>
    <dgm:cxn modelId="{6249FF5B-54EC-4647-B8BF-14303F498E4B}" type="presParOf" srcId="{83B80AC0-7E6C-44D5-B120-6B5A5C05952E}" destId="{CAA0DEBA-4D7D-45B1-AE31-10B12639EC31}" srcOrd="7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B4AFBA5-198F-4FB8-B1B0-5DBC85F5E5D6}">
      <dsp:nvSpPr>
        <dsp:cNvPr id="0" name=""/>
        <dsp:cNvSpPr/>
      </dsp:nvSpPr>
      <dsp:spPr>
        <a:xfrm>
          <a:off x="0" y="80967"/>
          <a:ext cx="9246276" cy="638819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 dirty="0">
              <a:latin typeface="Abadi" panose="020B0604020104020204" pitchFamily="34" charset="0"/>
            </a:rPr>
            <a:t>CONVENIENT</a:t>
          </a:r>
        </a:p>
      </dsp:txBody>
      <dsp:txXfrm>
        <a:off x="31185" y="112152"/>
        <a:ext cx="9183906" cy="576449"/>
      </dsp:txXfrm>
    </dsp:sp>
    <dsp:sp modelId="{1A6F3E03-E6F9-4CEB-B58C-5BBA557B21F0}">
      <dsp:nvSpPr>
        <dsp:cNvPr id="0" name=""/>
        <dsp:cNvSpPr/>
      </dsp:nvSpPr>
      <dsp:spPr>
        <a:xfrm>
          <a:off x="0" y="719787"/>
          <a:ext cx="9246276" cy="71001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93569" tIns="35560" rIns="199136" bIns="35560" numCol="1" spcCol="1270" anchor="t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CA" sz="2200" kern="1200" dirty="0">
              <a:latin typeface="Abadi" panose="020B0604020104020204" pitchFamily="34" charset="0"/>
            </a:rPr>
            <a:t>Study at your own pace, place, time</a:t>
          </a:r>
          <a:endParaRPr lang="en-US" sz="2200" kern="1200" dirty="0">
            <a:latin typeface="Abadi" panose="020B0604020104020204" pitchFamily="34" charset="0"/>
          </a:endParaRPr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CA" sz="2200" kern="1200" dirty="0">
              <a:latin typeface="Abadi" panose="020B0604020104020204" pitchFamily="34" charset="0"/>
            </a:rPr>
            <a:t>Don’t require to travel to campus or accommodation</a:t>
          </a:r>
        </a:p>
      </dsp:txBody>
      <dsp:txXfrm>
        <a:off x="0" y="719787"/>
        <a:ext cx="9246276" cy="710010"/>
      </dsp:txXfrm>
    </dsp:sp>
    <dsp:sp modelId="{2BA6C080-E45B-4E5E-9F66-15AB5435F0F1}">
      <dsp:nvSpPr>
        <dsp:cNvPr id="0" name=""/>
        <dsp:cNvSpPr/>
      </dsp:nvSpPr>
      <dsp:spPr>
        <a:xfrm>
          <a:off x="0" y="1429797"/>
          <a:ext cx="9246276" cy="638819"/>
        </a:xfrm>
        <a:prstGeom prst="roundRect">
          <a:avLst/>
        </a:prstGeom>
        <a:solidFill>
          <a:schemeClr val="accent4">
            <a:hueOff val="3266964"/>
            <a:satOff val="-13592"/>
            <a:lumOff val="3203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 dirty="0">
              <a:latin typeface="Abadi" panose="020B0604020104020204" pitchFamily="34" charset="0"/>
            </a:rPr>
            <a:t>FLEXIBLE</a:t>
          </a:r>
        </a:p>
      </dsp:txBody>
      <dsp:txXfrm>
        <a:off x="31185" y="1460982"/>
        <a:ext cx="9183906" cy="576449"/>
      </dsp:txXfrm>
    </dsp:sp>
    <dsp:sp modelId="{FAED2E74-D142-49C6-9C1D-0E435E0537E3}">
      <dsp:nvSpPr>
        <dsp:cNvPr id="0" name=""/>
        <dsp:cNvSpPr/>
      </dsp:nvSpPr>
      <dsp:spPr>
        <a:xfrm>
          <a:off x="0" y="2068617"/>
          <a:ext cx="9246276" cy="46368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93569" tIns="35560" rIns="199136" bIns="35560" numCol="1" spcCol="1270" anchor="t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CA" sz="2200" kern="1200" dirty="0">
              <a:latin typeface="Abadi" panose="020B0604020104020204" pitchFamily="34" charset="0"/>
            </a:rPr>
            <a:t>Option to listen, watch or read lecture in different formats</a:t>
          </a:r>
          <a:endParaRPr lang="en-US" sz="2200" kern="1200" dirty="0">
            <a:latin typeface="Abadi" panose="020B0604020104020204" pitchFamily="34" charset="0"/>
          </a:endParaRPr>
        </a:p>
      </dsp:txBody>
      <dsp:txXfrm>
        <a:off x="0" y="2068617"/>
        <a:ext cx="9246276" cy="463680"/>
      </dsp:txXfrm>
    </dsp:sp>
    <dsp:sp modelId="{95C02ECF-92E7-4CAA-89B0-CC5F0A2FDEEE}">
      <dsp:nvSpPr>
        <dsp:cNvPr id="0" name=""/>
        <dsp:cNvSpPr/>
      </dsp:nvSpPr>
      <dsp:spPr>
        <a:xfrm>
          <a:off x="0" y="2532298"/>
          <a:ext cx="9246276" cy="638819"/>
        </a:xfrm>
        <a:prstGeom prst="roundRect">
          <a:avLst/>
        </a:prstGeom>
        <a:solidFill>
          <a:schemeClr val="accent4">
            <a:hueOff val="6533927"/>
            <a:satOff val="-27185"/>
            <a:lumOff val="640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 dirty="0">
              <a:latin typeface="Abadi" panose="020B0604020104020204" pitchFamily="34" charset="0"/>
            </a:rPr>
            <a:t>AFFORDABLE</a:t>
          </a:r>
        </a:p>
      </dsp:txBody>
      <dsp:txXfrm>
        <a:off x="31185" y="2563483"/>
        <a:ext cx="9183906" cy="576449"/>
      </dsp:txXfrm>
    </dsp:sp>
    <dsp:sp modelId="{0795EE5C-1E7D-45AF-A34E-57D5CB011EC6}">
      <dsp:nvSpPr>
        <dsp:cNvPr id="0" name=""/>
        <dsp:cNvSpPr/>
      </dsp:nvSpPr>
      <dsp:spPr>
        <a:xfrm>
          <a:off x="0" y="3171118"/>
          <a:ext cx="9246276" cy="46368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93569" tIns="35560" rIns="199136" bIns="35560" numCol="1" spcCol="1270" anchor="t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CA" sz="2200" kern="1200" dirty="0">
              <a:latin typeface="Abadi" panose="020B0604020104020204" pitchFamily="34" charset="0"/>
            </a:rPr>
            <a:t>Costs less than F2F</a:t>
          </a:r>
          <a:endParaRPr lang="en-US" sz="2200" kern="1200" dirty="0">
            <a:latin typeface="Abadi" panose="020B0604020104020204" pitchFamily="34" charset="0"/>
          </a:endParaRPr>
        </a:p>
      </dsp:txBody>
      <dsp:txXfrm>
        <a:off x="0" y="3171118"/>
        <a:ext cx="9246276" cy="463680"/>
      </dsp:txXfrm>
    </dsp:sp>
    <dsp:sp modelId="{4060248B-F1B8-44CC-A3CE-2818A6E7D901}">
      <dsp:nvSpPr>
        <dsp:cNvPr id="0" name=""/>
        <dsp:cNvSpPr/>
      </dsp:nvSpPr>
      <dsp:spPr>
        <a:xfrm>
          <a:off x="0" y="3634798"/>
          <a:ext cx="9246276" cy="638819"/>
        </a:xfrm>
        <a:prstGeom prst="roundRect">
          <a:avLst/>
        </a:prstGeom>
        <a:solidFill>
          <a:schemeClr val="accent4">
            <a:hueOff val="9800891"/>
            <a:satOff val="-40777"/>
            <a:lumOff val="960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 dirty="0">
              <a:latin typeface="Abadi" panose="020B0604020104020204" pitchFamily="34" charset="0"/>
            </a:rPr>
            <a:t>ANONYMOUS</a:t>
          </a:r>
        </a:p>
      </dsp:txBody>
      <dsp:txXfrm>
        <a:off x="31185" y="3665983"/>
        <a:ext cx="9183906" cy="576449"/>
      </dsp:txXfrm>
    </dsp:sp>
    <dsp:sp modelId="{CAA0DEBA-4D7D-45B1-AE31-10B12639EC31}">
      <dsp:nvSpPr>
        <dsp:cNvPr id="0" name=""/>
        <dsp:cNvSpPr/>
      </dsp:nvSpPr>
      <dsp:spPr>
        <a:xfrm>
          <a:off x="0" y="4273618"/>
          <a:ext cx="9246276" cy="46368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93569" tIns="35560" rIns="199136" bIns="35560" numCol="1" spcCol="1270" anchor="t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CA" sz="2200" kern="1200">
              <a:latin typeface="Abadi" panose="020B0604020104020204" pitchFamily="34" charset="0"/>
            </a:rPr>
            <a:t>Engage with professors and classmates without feeling discriminated </a:t>
          </a:r>
          <a:endParaRPr lang="en-US" sz="2200" kern="1200" dirty="0">
            <a:latin typeface="Abadi" panose="020B0604020104020204" pitchFamily="34" charset="0"/>
          </a:endParaRPr>
        </a:p>
      </dsp:txBody>
      <dsp:txXfrm>
        <a:off x="0" y="4273618"/>
        <a:ext cx="9246276" cy="46368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43343" cy="467072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978132" y="0"/>
            <a:ext cx="3043343" cy="467072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r">
              <a:defRPr sz="1200"/>
            </a:lvl1pPr>
          </a:lstStyle>
          <a:p>
            <a:fld id="{B6F5A4BF-7FA4-4FF3-BFE8-25A5F04FE82A}" type="datetimeFigureOut">
              <a:rPr lang="zh-CN" altLang="en-US" smtClean="0"/>
              <a:t>2021/8/5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842030"/>
            <a:ext cx="3043343" cy="467071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978132" y="8842030"/>
            <a:ext cx="3043343" cy="467071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r">
              <a:defRPr sz="1200"/>
            </a:lvl1pPr>
          </a:lstStyle>
          <a:p>
            <a:fld id="{EE36BB12-E3F7-4E53-B38B-4A9170615DF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43343" cy="467072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978132" y="0"/>
            <a:ext cx="3043343" cy="467072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r">
              <a:defRPr sz="1200"/>
            </a:lvl1pPr>
          </a:lstStyle>
          <a:p>
            <a:fld id="{7409B17B-5466-4796-8554-E3C9840F6AA9}" type="datetimeFigureOut">
              <a:rPr lang="zh-CN" altLang="en-US" smtClean="0"/>
              <a:t>2021/8/5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719138" y="1163638"/>
            <a:ext cx="5584825" cy="31416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324" tIns="46662" rIns="93324" bIns="46662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702310" y="4480004"/>
            <a:ext cx="5618480" cy="3665458"/>
          </a:xfrm>
          <a:prstGeom prst="rect">
            <a:avLst/>
          </a:prstGeom>
        </p:spPr>
        <p:txBody>
          <a:bodyPr vert="horz" lIns="93324" tIns="46662" rIns="93324" bIns="46662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842030"/>
            <a:ext cx="3043343" cy="467071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978132" y="8842030"/>
            <a:ext cx="3043343" cy="467071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r">
              <a:defRPr sz="1200"/>
            </a:lvl1pPr>
          </a:lstStyle>
          <a:p>
            <a:fld id="{C703C5C4-D80B-43D2-A984-F0DC51DF1F1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7594328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7063414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7159577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296260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hf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E:\1-2020-2021工作文件\3-北师大\0-智慧教育大会-物料\1-源文件\3-大会专家PPT模板 (中英文)\2-内页深色\2-目录.png2-目录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21" name="图片 20" descr="logo拷贝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296545"/>
            <a:ext cx="1931670" cy="53657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E:\1-2020-2021工作文件\3-北师大\0-智慧教育大会-物料\1-源文件\3-大会专家PPT模板 (中英文)\2-内页深色\2-目录.png2-目录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flipH="1">
            <a:off x="0" y="0"/>
            <a:ext cx="12192000" cy="6858000"/>
          </a:xfrm>
          <a:prstGeom prst="rect">
            <a:avLst/>
          </a:prstGeom>
        </p:spPr>
      </p:pic>
      <p:pic>
        <p:nvPicPr>
          <p:cNvPr id="21" name="图片 20" descr="logo拷贝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02190" y="313055"/>
            <a:ext cx="1931670" cy="53657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bg>
      <p:bgPr>
        <a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图片 20" descr="logo拷贝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12020" y="321310"/>
            <a:ext cx="1931670" cy="53657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幻灯片">
    <p:bg>
      <p:bgPr>
        <a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 userDrawn="1"/>
        </p:nvSpPr>
        <p:spPr>
          <a:xfrm>
            <a:off x="290195" y="283845"/>
            <a:ext cx="103505" cy="266700"/>
          </a:xfrm>
          <a:prstGeom prst="rect">
            <a:avLst/>
          </a:prstGeom>
          <a:gradFill>
            <a:gsLst>
              <a:gs pos="4000">
                <a:srgbClr val="FF9B33"/>
              </a:gs>
              <a:gs pos="97000">
                <a:srgbClr val="FF335E"/>
              </a:gs>
            </a:gsLst>
            <a:lin ang="468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" name="图片 1" descr="logo拷贝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12020" y="321310"/>
            <a:ext cx="1931670" cy="536575"/>
          </a:xfrm>
          <a:prstGeom prst="rect">
            <a:avLst/>
          </a:prstGeom>
        </p:spPr>
      </p:pic>
    </p:spTree>
  </p:cSld>
  <p:clrMapOvr>
    <a:masterClrMapping/>
  </p:clrMapOvr>
  <p:hf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82F288E0-7875-42C4-84C8-98DBBD3BF4D2}" type="datetimeFigureOut">
              <a:rPr lang="zh-CN" altLang="en-US" smtClean="0"/>
              <a:t>2021/8/5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90204" pitchFamily="34" charset="0"/>
        <a:buChar char="•"/>
        <a:defRPr sz="2800" kern="12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2400" kern="12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2000" kern="12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1800" kern="12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1800" kern="12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1.png"/><Relationship Id="rId4" Type="http://schemas.openxmlformats.org/officeDocument/2006/relationships/image" Target="../media/image27.sv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pxhere.com/en/photo/718602" TargetMode="External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svg"/><Relationship Id="rId7" Type="http://schemas.openxmlformats.org/officeDocument/2006/relationships/image" Target="../media/image11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5.PNG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1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svg"/><Relationship Id="rId7" Type="http://schemas.openxmlformats.org/officeDocument/2006/relationships/image" Target="../media/image1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creativecommons.org/licenses/by-sa/3.0/" TargetMode="External"/><Relationship Id="rId5" Type="http://schemas.openxmlformats.org/officeDocument/2006/relationships/hyperlink" Target="http://commons.wikimedia.org/wiki/File:Rain_ot_ocean_beach.jpg" TargetMode="External"/><Relationship Id="rId4" Type="http://schemas.openxmlformats.org/officeDocument/2006/relationships/image" Target="../media/image4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microsoft.com/office/2007/relationships/hdphoto" Target="../media/hdphoto1.wdp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.png"/><Relationship Id="rId13" Type="http://schemas.openxmlformats.org/officeDocument/2006/relationships/image" Target="../media/image54.png"/><Relationship Id="rId3" Type="http://schemas.openxmlformats.org/officeDocument/2006/relationships/image" Target="../media/image44.svg"/><Relationship Id="rId7" Type="http://schemas.openxmlformats.org/officeDocument/2006/relationships/image" Target="../media/image48.svg"/><Relationship Id="rId12" Type="http://schemas.openxmlformats.org/officeDocument/2006/relationships/image" Target="../media/image53.jp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7.png"/><Relationship Id="rId11" Type="http://schemas.openxmlformats.org/officeDocument/2006/relationships/image" Target="../media/image52.svg"/><Relationship Id="rId5" Type="http://schemas.openxmlformats.org/officeDocument/2006/relationships/image" Target="../media/image46.svg"/><Relationship Id="rId10" Type="http://schemas.openxmlformats.org/officeDocument/2006/relationships/image" Target="../media/image51.png"/><Relationship Id="rId4" Type="http://schemas.openxmlformats.org/officeDocument/2006/relationships/image" Target="../media/image45.png"/><Relationship Id="rId9" Type="http://schemas.openxmlformats.org/officeDocument/2006/relationships/image" Target="../media/image50.svg"/><Relationship Id="rId14" Type="http://schemas.openxmlformats.org/officeDocument/2006/relationships/image" Target="../media/image11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jpeg"/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1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11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5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2.jpe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hyperlink" Target="https://creativecommons.org/licenses/by-sa/4.0/" TargetMode="External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9.png"/><Relationship Id="rId5" Type="http://schemas.openxmlformats.org/officeDocument/2006/relationships/image" Target="../media/image16.png"/><Relationship Id="rId4" Type="http://schemas.openxmlformats.org/officeDocument/2006/relationships/image" Target="../media/image58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2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tonybates.ca/2020/08/30/lessons-from-stanford-universitys-move-to-remote-learning/" TargetMode="External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E:\1-2020-2021工作文件\3-北师大\0-智慧教育大会-物料\1-源文件\3-大会专家PPT模板 (中英文)\1-首页.png1-首页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18" y="-317"/>
            <a:ext cx="12191365" cy="6857365"/>
          </a:xfrm>
          <a:prstGeom prst="rect">
            <a:avLst/>
          </a:prstGeom>
        </p:spPr>
      </p:pic>
      <p:pic>
        <p:nvPicPr>
          <p:cNvPr id="7" name="图片 6" descr="logo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950" y="353060"/>
            <a:ext cx="2312670" cy="621665"/>
          </a:xfrm>
          <a:prstGeom prst="rect">
            <a:avLst/>
          </a:prstGeom>
        </p:spPr>
      </p:pic>
      <p:grpSp>
        <p:nvGrpSpPr>
          <p:cNvPr id="29" name="组合 28"/>
          <p:cNvGrpSpPr/>
          <p:nvPr/>
        </p:nvGrpSpPr>
        <p:grpSpPr>
          <a:xfrm>
            <a:off x="3813175" y="3570605"/>
            <a:ext cx="4582795" cy="76200"/>
            <a:chOff x="6596" y="5745"/>
            <a:chExt cx="6035" cy="76"/>
          </a:xfrm>
        </p:grpSpPr>
        <p:sp>
          <p:nvSpPr>
            <p:cNvPr id="5" name="矩形 4"/>
            <p:cNvSpPr/>
            <p:nvPr/>
          </p:nvSpPr>
          <p:spPr>
            <a:xfrm>
              <a:off x="6596" y="5745"/>
              <a:ext cx="1546" cy="57"/>
            </a:xfrm>
            <a:prstGeom prst="rect">
              <a:avLst/>
            </a:prstGeom>
            <a:gradFill>
              <a:gsLst>
                <a:gs pos="0">
                  <a:srgbClr val="00FFFF"/>
                </a:gs>
                <a:gs pos="100000">
                  <a:srgbClr val="031DA5"/>
                </a:gs>
              </a:gsLst>
              <a:lin ang="10800000" scaled="0"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矩形 5"/>
            <p:cNvSpPr/>
            <p:nvPr/>
          </p:nvSpPr>
          <p:spPr>
            <a:xfrm>
              <a:off x="11085" y="5765"/>
              <a:ext cx="1546" cy="57"/>
            </a:xfrm>
            <a:prstGeom prst="rect">
              <a:avLst/>
            </a:prstGeom>
            <a:gradFill>
              <a:gsLst>
                <a:gs pos="0">
                  <a:srgbClr val="0311A4"/>
                </a:gs>
                <a:gs pos="100000">
                  <a:srgbClr val="00FFFF"/>
                </a:gs>
              </a:gsLst>
              <a:lin ang="10800000" scaled="0"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23" name="图片 22" descr="底部遮罩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21400"/>
            <a:ext cx="12192000" cy="736600"/>
          </a:xfrm>
          <a:prstGeom prst="rect">
            <a:avLst/>
          </a:prstGeom>
        </p:spPr>
      </p:pic>
      <p:sp>
        <p:nvSpPr>
          <p:cNvPr id="24" name="文本框 23"/>
          <p:cNvSpPr txBox="1"/>
          <p:nvPr/>
        </p:nvSpPr>
        <p:spPr>
          <a:xfrm>
            <a:off x="740000" y="1739352"/>
            <a:ext cx="1045789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US" altLang="zh-CN" sz="6000" b="1" dirty="0">
                <a:gradFill>
                  <a:gsLst>
                    <a:gs pos="100000">
                      <a:srgbClr val="FF1161"/>
                    </a:gs>
                    <a:gs pos="0">
                      <a:srgbClr val="FFA125"/>
                    </a:gs>
                  </a:gsLst>
                  <a:lin ang="2700000" scaled="0"/>
                </a:gradFill>
                <a:effectLst>
                  <a:outerShdw blurRad="50800" dist="50800" dir="5400000" algn="ctr" rotWithShape="0">
                    <a:srgbClr val="00136F">
                      <a:alpha val="72000"/>
                    </a:srgbClr>
                  </a:outerShdw>
                </a:effectLst>
                <a:latin typeface="Abadi" panose="020B0604020104020204" pitchFamily="34" charset="0"/>
                <a:ea typeface="微软雅黑" panose="020B0503020204020204" pitchFamily="34" charset="-122"/>
              </a:rPr>
              <a:t>Smart Education for the Future</a:t>
            </a:r>
          </a:p>
        </p:txBody>
      </p:sp>
      <p:sp>
        <p:nvSpPr>
          <p:cNvPr id="27" name="文本框 26"/>
          <p:cNvSpPr txBox="1"/>
          <p:nvPr/>
        </p:nvSpPr>
        <p:spPr>
          <a:xfrm>
            <a:off x="9331" y="4153600"/>
            <a:ext cx="12192000" cy="14859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altLang="zh-CN" sz="2400" dirty="0">
                <a:solidFill>
                  <a:schemeClr val="bg1"/>
                </a:solidFill>
                <a:effectLst>
                  <a:outerShdw blurRad="50800" dist="50800" dir="5400000" algn="ctr" rotWithShape="0">
                    <a:srgbClr val="00136F">
                      <a:alpha val="72000"/>
                    </a:srgbClr>
                  </a:outerShdw>
                </a:effectLst>
                <a:latin typeface="Abadi" panose="020B0604020104020204" pitchFamily="34" charset="0"/>
                <a:ea typeface="微软雅黑" panose="020B0503020204020204" pitchFamily="34" charset="-122"/>
                <a:cs typeface="思源黑体 CN Bold" panose="020B0800000000000000" charset="-122"/>
              </a:rPr>
              <a:t>Professor Asha Kanwar</a:t>
            </a:r>
            <a:br>
              <a:rPr lang="en-US" altLang="zh-CN" sz="2400" dirty="0">
                <a:solidFill>
                  <a:schemeClr val="bg1"/>
                </a:solidFill>
                <a:effectLst>
                  <a:outerShdw blurRad="50800" dist="50800" dir="5400000" algn="ctr" rotWithShape="0">
                    <a:srgbClr val="00136F">
                      <a:alpha val="72000"/>
                    </a:srgbClr>
                  </a:outerShdw>
                </a:effectLst>
                <a:latin typeface="Abadi" panose="020B0604020104020204" pitchFamily="34" charset="0"/>
                <a:ea typeface="微软雅黑" panose="020B0503020204020204" pitchFamily="34" charset="-122"/>
                <a:cs typeface="思源黑体 CN Bold" panose="020B0800000000000000" charset="-122"/>
              </a:rPr>
            </a:br>
            <a:r>
              <a:rPr lang="en-US" altLang="zh-CN" sz="2400" dirty="0">
                <a:solidFill>
                  <a:schemeClr val="bg1"/>
                </a:solidFill>
                <a:effectLst>
                  <a:outerShdw blurRad="50800" dist="50800" dir="5400000" algn="ctr" rotWithShape="0">
                    <a:srgbClr val="00136F">
                      <a:alpha val="72000"/>
                    </a:srgbClr>
                  </a:outerShdw>
                </a:effectLst>
                <a:latin typeface="Abadi" panose="020B0604020104020204" pitchFamily="34" charset="0"/>
                <a:ea typeface="微软雅黑" panose="020B0503020204020204" pitchFamily="34" charset="-122"/>
                <a:cs typeface="思源黑体 CN Bold" panose="020B0800000000000000" charset="-122"/>
              </a:rPr>
              <a:t>COL President &amp; CEO</a:t>
            </a:r>
          </a:p>
          <a:p>
            <a:pPr algn="ctr">
              <a:lnSpc>
                <a:spcPct val="130000"/>
              </a:lnSpc>
            </a:pPr>
            <a:r>
              <a:rPr lang="en-US" altLang="zh-CN" sz="2400" dirty="0">
                <a:solidFill>
                  <a:schemeClr val="bg1"/>
                </a:solidFill>
                <a:effectLst>
                  <a:outerShdw blurRad="50800" dist="50800" dir="5400000" algn="ctr" rotWithShape="0">
                    <a:srgbClr val="00136F">
                      <a:alpha val="72000"/>
                    </a:srgbClr>
                  </a:outerShdw>
                </a:effectLst>
                <a:latin typeface="Abadi" panose="020B0604020104020204" pitchFamily="34" charset="0"/>
                <a:ea typeface="微软雅黑" panose="020B0503020204020204" pitchFamily="34" charset="-122"/>
                <a:cs typeface="思源黑体 CN Bold" panose="020B0800000000000000" charset="-122"/>
              </a:rPr>
              <a:t>18 August 2021</a:t>
            </a:r>
          </a:p>
        </p:txBody>
      </p:sp>
      <p:pic>
        <p:nvPicPr>
          <p:cNvPr id="10" name="图片 9" descr="主办承办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3230" y="6309995"/>
            <a:ext cx="11305540" cy="389255"/>
          </a:xfrm>
          <a:prstGeom prst="rect">
            <a:avLst/>
          </a:prstGeom>
        </p:spPr>
      </p:pic>
      <p:pic>
        <p:nvPicPr>
          <p:cNvPr id="11" name="Picture 10" descr="Text&#10;&#10;Description automatically generated">
            <a:extLst>
              <a:ext uri="{FF2B5EF4-FFF2-40B4-BE49-F238E27FC236}">
                <a16:creationId xmlns:a16="http://schemas.microsoft.com/office/drawing/2014/main" id="{09CED6C7-41B7-4F29-B346-E79CE6971B50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660031" y="3134429"/>
            <a:ext cx="871937" cy="1171783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7324090" y="1446530"/>
            <a:ext cx="4070350" cy="4164965"/>
          </a:xfrm>
          <a:prstGeom prst="rect">
            <a:avLst/>
          </a:prstGeom>
          <a:solidFill>
            <a:srgbClr val="FF33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7230745" y="1360170"/>
            <a:ext cx="4070350" cy="4164965"/>
          </a:xfrm>
          <a:prstGeom prst="rect">
            <a:avLst/>
          </a:prstGeom>
          <a:solidFill>
            <a:srgbClr val="00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1024255" y="1351915"/>
            <a:ext cx="298030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0">
              <a:spcAft>
                <a:spcPts val="0"/>
              </a:spcAft>
              <a:buFont typeface="Wingdings" panose="05000000000000000000" pitchFamily="2" charset="2"/>
              <a:buNone/>
            </a:pPr>
            <a:r>
              <a:rPr lang="en-US" altLang="zh-CN" sz="2400" b="1" kern="100" dirty="0">
                <a:solidFill>
                  <a:srgbClr val="00FFFF"/>
                </a:solidFill>
                <a:latin typeface="Abadi" panose="020B0604020104020204" pitchFamily="34" charset="0"/>
                <a:ea typeface="微软雅黑" panose="020B0503020204020204" pitchFamily="34" charset="-122"/>
                <a:cs typeface="Times New Roman" panose="02020503050405090304" pitchFamily="18" charset="0"/>
              </a:rPr>
              <a:t>Positive quality rating</a:t>
            </a:r>
          </a:p>
        </p:txBody>
      </p:sp>
      <p:sp>
        <p:nvSpPr>
          <p:cNvPr id="13" name="流程图: 联系 12"/>
          <p:cNvSpPr/>
          <p:nvPr/>
        </p:nvSpPr>
        <p:spPr>
          <a:xfrm>
            <a:off x="864870" y="1528445"/>
            <a:ext cx="108000" cy="108000"/>
          </a:xfrm>
          <a:prstGeom prst="flowChartConnector">
            <a:avLst/>
          </a:prstGeom>
          <a:solidFill>
            <a:srgbClr val="00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文本框 1"/>
          <p:cNvSpPr txBox="1"/>
          <p:nvPr/>
        </p:nvSpPr>
        <p:spPr>
          <a:xfrm>
            <a:off x="509270" y="241300"/>
            <a:ext cx="4330032" cy="1015663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altLang="zh-CN" sz="6000" b="1" noProof="0" dirty="0">
                <a:ln>
                  <a:noFill/>
                </a:ln>
                <a:gradFill>
                  <a:gsLst>
                    <a:gs pos="100000">
                      <a:srgbClr val="FF1161"/>
                    </a:gs>
                    <a:gs pos="0">
                      <a:srgbClr val="FFA125"/>
                    </a:gs>
                  </a:gsLst>
                  <a:lin ang="2700000" scaled="0"/>
                </a:gradFill>
                <a:effectLst/>
                <a:uLnTx/>
                <a:uFillTx/>
                <a:latin typeface="Abadi" panose="020B0604020104020204" pitchFamily="34" charset="0"/>
                <a:ea typeface="微软雅黑" panose="020B0503020204020204" pitchFamily="34" charset="-122"/>
                <a:sym typeface="+mn-ea"/>
              </a:rPr>
              <a:t>Silver lining?</a:t>
            </a:r>
            <a:endParaRPr lang="zh-CN" altLang="en-US" sz="6000" dirty="0">
              <a:latin typeface="Abadi" panose="020B0604020104020204" pitchFamily="34" charset="0"/>
            </a:endParaRPr>
          </a:p>
        </p:txBody>
      </p:sp>
      <p:pic>
        <p:nvPicPr>
          <p:cNvPr id="9" name="Content Placeholder 5">
            <a:extLst>
              <a:ext uri="{FF2B5EF4-FFF2-40B4-BE49-F238E27FC236}">
                <a16:creationId xmlns:a16="http://schemas.microsoft.com/office/drawing/2014/main" id="{EE22CB9F-FD56-4096-B384-A03A54B426E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11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9492" y="1414265"/>
            <a:ext cx="4806077" cy="4056773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A8C07C37-4134-42F6-8BAE-0D66719F6184}"/>
              </a:ext>
            </a:extLst>
          </p:cNvPr>
          <p:cNvSpPr txBox="1"/>
          <p:nvPr/>
        </p:nvSpPr>
        <p:spPr>
          <a:xfrm>
            <a:off x="1024255" y="2523879"/>
            <a:ext cx="4249710" cy="31700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>
                    <a:lumMod val="95000"/>
                  </a:schemeClr>
                </a:solidFill>
                <a:latin typeface="Abadi" panose="020B0604020104020204" pitchFamily="34" charset="0"/>
              </a:rPr>
              <a:t>81% of students were learning online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>
              <a:solidFill>
                <a:schemeClr val="bg1">
                  <a:lumMod val="95000"/>
                </a:schemeClr>
              </a:solidFill>
              <a:latin typeface="Abadi" panose="020B0604020104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>
                    <a:lumMod val="95000"/>
                  </a:schemeClr>
                </a:solidFill>
                <a:latin typeface="Abadi" panose="020B0604020104020204" pitchFamily="34" charset="0"/>
              </a:rPr>
              <a:t>68% of students rated the quality of online digital learning as ‘best imaginable’, ‘excellent’ or ‘good’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>
              <a:solidFill>
                <a:schemeClr val="bg1">
                  <a:lumMod val="95000"/>
                </a:schemeClr>
              </a:solidFill>
              <a:latin typeface="Abadi" panose="020B0604020104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>
                    <a:lumMod val="95000"/>
                  </a:schemeClr>
                </a:solidFill>
                <a:latin typeface="Abadi" panose="020B0604020104020204" pitchFamily="34" charset="0"/>
              </a:rPr>
              <a:t>62% also rated the support they received for online learning equally highly. 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3CE0AC5C-A663-4FAD-A814-F2131C7FD911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1488012" y="6036269"/>
            <a:ext cx="494914" cy="6401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96868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0" y="2699641"/>
            <a:ext cx="121920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altLang="zh-CN" sz="6600" b="1" noProof="0" dirty="0">
                <a:ln>
                  <a:noFill/>
                </a:ln>
                <a:gradFill>
                  <a:gsLst>
                    <a:gs pos="100000">
                      <a:srgbClr val="FF1161"/>
                    </a:gs>
                    <a:gs pos="0">
                      <a:srgbClr val="FFA125"/>
                    </a:gs>
                  </a:gsLst>
                  <a:lin ang="2700000" scaled="0"/>
                </a:gradFill>
                <a:effectLst/>
                <a:uLnTx/>
                <a:uFillTx/>
                <a:latin typeface="Abadi" panose="020B0604020104020204" pitchFamily="34" charset="0"/>
                <a:ea typeface="微软雅黑" panose="020B0503020204020204" pitchFamily="34" charset="-122"/>
                <a:sym typeface="+mn-ea"/>
              </a:rPr>
              <a:t>Futures of Learning</a:t>
            </a:r>
            <a:endParaRPr kumimoji="0" lang="zh-CN" altLang="en-US" sz="6600" b="1" i="0" u="none" strike="noStrike" kern="1200" cap="none" spc="0" normalizeH="0" baseline="0" noProof="0" dirty="0">
              <a:ln>
                <a:noFill/>
              </a:ln>
              <a:gradFill>
                <a:gsLst>
                  <a:gs pos="100000">
                    <a:srgbClr val="FF1161"/>
                  </a:gs>
                  <a:gs pos="0">
                    <a:srgbClr val="FFA125"/>
                  </a:gs>
                </a:gsLst>
                <a:lin ang="2700000" scaled="0"/>
              </a:gradFill>
              <a:effectLst/>
              <a:uLnTx/>
              <a:uFillTx/>
              <a:latin typeface="Abadi" panose="020B0604020104020204" pitchFamily="34" charset="0"/>
              <a:ea typeface="微软雅黑" panose="020B0503020204020204" pitchFamily="34" charset="-122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6F45151-0573-40F6-999C-F2805DE9018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1488012" y="6036269"/>
            <a:ext cx="494914" cy="6401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051614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F2591B8A-CE8F-4E66-ADCD-7128BA7E51E6}"/>
              </a:ext>
            </a:extLst>
          </p:cNvPr>
          <p:cNvSpPr/>
          <p:nvPr/>
        </p:nvSpPr>
        <p:spPr>
          <a:xfrm>
            <a:off x="0" y="0"/>
            <a:ext cx="12188949" cy="3445987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7">
            <a:extLst>
              <a:ext uri="{FF2B5EF4-FFF2-40B4-BE49-F238E27FC236}">
                <a16:creationId xmlns:a16="http://schemas.microsoft.com/office/drawing/2014/main" id="{405514C3-8BDE-4E49-A951-DEDEA9706F7E}"/>
              </a:ext>
            </a:extLst>
          </p:cNvPr>
          <p:cNvSpPr txBox="1">
            <a:spLocks/>
          </p:cNvSpPr>
          <p:nvPr/>
        </p:nvSpPr>
        <p:spPr>
          <a:xfrm>
            <a:off x="1511300" y="3699551"/>
            <a:ext cx="4326082" cy="2839794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90204" pitchFamily="34" charset="0"/>
              <a:buChar char="•"/>
              <a:defRPr sz="2800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90204" pitchFamily="34" charset="0"/>
              <a:buChar char="•"/>
              <a:defRPr sz="2400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90204" pitchFamily="34" charset="0"/>
              <a:buChar char="•"/>
              <a:defRPr sz="2000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90204" pitchFamily="34" charset="0"/>
              <a:buChar char="•"/>
              <a:defRPr sz="1800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90204" pitchFamily="34" charset="0"/>
              <a:buChar char="•"/>
              <a:defRPr sz="1800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9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9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9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9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>
                <a:latin typeface="Abadi" panose="020B0604020104020204" pitchFamily="34" charset="0"/>
              </a:rPr>
              <a:t>Universal primary completion will be achieved in 2042</a:t>
            </a:r>
          </a:p>
          <a:p>
            <a:r>
              <a:rPr lang="en-US" sz="2400" dirty="0">
                <a:latin typeface="Abadi" panose="020B0604020104020204" pitchFamily="34" charset="0"/>
              </a:rPr>
              <a:t>Universal lower secondary completion in 2059 </a:t>
            </a:r>
          </a:p>
          <a:p>
            <a:r>
              <a:rPr lang="en-US" sz="2400" dirty="0">
                <a:latin typeface="Abadi" panose="020B0604020104020204" pitchFamily="34" charset="0"/>
              </a:rPr>
              <a:t>Universal upper secondary completion in 2084</a:t>
            </a:r>
          </a:p>
          <a:p>
            <a:endParaRPr lang="en-US" sz="2000" dirty="0">
              <a:latin typeface="Abadi" panose="020B0604020104020204" pitchFamily="34" charset="0"/>
            </a:endParaRP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16560AC6-5C4F-4DFB-9518-392C44A0E8B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1825" y="1455062"/>
            <a:ext cx="5160175" cy="3981851"/>
          </a:xfrm>
          <a:prstGeom prst="rect">
            <a:avLst/>
          </a:prstGeom>
        </p:spPr>
      </p:pic>
      <p:pic>
        <p:nvPicPr>
          <p:cNvPr id="5" name="Graphic 4" descr="Future outline">
            <a:extLst>
              <a:ext uri="{FF2B5EF4-FFF2-40B4-BE49-F238E27FC236}">
                <a16:creationId xmlns:a16="http://schemas.microsoft.com/office/drawing/2014/main" id="{68DEFA97-4738-4887-B7AC-01033E6C8CA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-239651" y="730408"/>
            <a:ext cx="3028950" cy="3028950"/>
          </a:xfrm>
          <a:prstGeom prst="rect">
            <a:avLst/>
          </a:prstGeom>
          <a:effectLst>
            <a:softEdge rad="12700"/>
          </a:effec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001D1CC-0176-48FB-B5FE-D8EB18EEF698}"/>
              </a:ext>
            </a:extLst>
          </p:cNvPr>
          <p:cNvSpPr txBox="1"/>
          <p:nvPr/>
        </p:nvSpPr>
        <p:spPr>
          <a:xfrm>
            <a:off x="815753" y="2326832"/>
            <a:ext cx="6216072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altLang="zh-CN" sz="5400" b="1" noProof="0" dirty="0">
                <a:ln>
                  <a:noFill/>
                </a:ln>
                <a:gradFill>
                  <a:gsLst>
                    <a:gs pos="100000">
                      <a:srgbClr val="FF1161"/>
                    </a:gs>
                    <a:gs pos="0">
                      <a:srgbClr val="FFA125"/>
                    </a:gs>
                  </a:gsLst>
                  <a:lin ang="2700000" scaled="0"/>
                </a:gradFill>
                <a:effectLst/>
                <a:uLnTx/>
                <a:uFillTx/>
                <a:latin typeface="Abadi" panose="020B0604020104020204" pitchFamily="34" charset="0"/>
                <a:ea typeface="微软雅黑" panose="020B0503020204020204" pitchFamily="34" charset="-122"/>
                <a:sym typeface="+mn-ea"/>
              </a:rPr>
              <a:t>Preferrable</a:t>
            </a:r>
            <a:r>
              <a:rPr lang="en-US" altLang="zh-CN" sz="4000" b="1" noProof="0" dirty="0">
                <a:ln>
                  <a:noFill/>
                </a:ln>
                <a:gradFill>
                  <a:gsLst>
                    <a:gs pos="100000">
                      <a:srgbClr val="FF1161"/>
                    </a:gs>
                    <a:gs pos="0">
                      <a:srgbClr val="FFA125"/>
                    </a:gs>
                  </a:gsLst>
                  <a:lin ang="2700000" scaled="0"/>
                </a:gradFill>
                <a:effectLst/>
                <a:uLnTx/>
                <a:uFillTx/>
                <a:latin typeface="Abadi" panose="020B0604020104020204" pitchFamily="34" charset="0"/>
                <a:ea typeface="微软雅黑" panose="020B0503020204020204" pitchFamily="34" charset="-122"/>
                <a:sym typeface="+mn-ea"/>
              </a:rPr>
              <a:t> Future</a:t>
            </a:r>
            <a:endParaRPr kumimoji="0" lang="zh-CN" altLang="en-US" sz="4000" b="1" i="0" u="none" strike="noStrike" kern="1200" cap="none" spc="0" normalizeH="0" baseline="0" noProof="0" dirty="0">
              <a:ln>
                <a:noFill/>
              </a:ln>
              <a:gradFill>
                <a:gsLst>
                  <a:gs pos="100000">
                    <a:srgbClr val="FF1161"/>
                  </a:gs>
                  <a:gs pos="0">
                    <a:srgbClr val="FFA125"/>
                  </a:gs>
                </a:gsLst>
                <a:lin ang="2700000" scaled="0"/>
              </a:gradFill>
              <a:effectLst/>
              <a:uLnTx/>
              <a:uFillTx/>
              <a:latin typeface="Abadi" panose="020B0604020104020204" pitchFamily="34" charset="0"/>
              <a:ea typeface="微软雅黑" panose="020B0503020204020204" pitchFamily="34" charset="-122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5F0EA5F3-571B-44D9-9FB4-04634349407B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1488012" y="6036269"/>
            <a:ext cx="494914" cy="6401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562511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D69BE6DD-8EFE-43B6-8BC4-ADAC513CD403}"/>
              </a:ext>
            </a:extLst>
          </p:cNvPr>
          <p:cNvSpPr/>
          <p:nvPr/>
        </p:nvSpPr>
        <p:spPr>
          <a:xfrm>
            <a:off x="0" y="1699491"/>
            <a:ext cx="12188949" cy="1746496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7">
            <a:extLst>
              <a:ext uri="{FF2B5EF4-FFF2-40B4-BE49-F238E27FC236}">
                <a16:creationId xmlns:a16="http://schemas.microsoft.com/office/drawing/2014/main" id="{2FF1FAF9-84F6-455C-B6E7-BB7FA484D940}"/>
              </a:ext>
            </a:extLst>
          </p:cNvPr>
          <p:cNvSpPr txBox="1">
            <a:spLocks/>
          </p:cNvSpPr>
          <p:nvPr/>
        </p:nvSpPr>
        <p:spPr>
          <a:xfrm>
            <a:off x="838200" y="3748921"/>
            <a:ext cx="5461000" cy="2428041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90204" pitchFamily="34" charset="0"/>
              <a:buChar char="•"/>
              <a:defRPr sz="2800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90204" pitchFamily="34" charset="0"/>
              <a:buChar char="•"/>
              <a:defRPr sz="2400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90204" pitchFamily="34" charset="0"/>
              <a:buChar char="•"/>
              <a:defRPr sz="2000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90204" pitchFamily="34" charset="0"/>
              <a:buChar char="•"/>
              <a:defRPr sz="1800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90204" pitchFamily="34" charset="0"/>
              <a:buChar char="•"/>
              <a:defRPr sz="1800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9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9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9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9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>
                <a:latin typeface="Abadi" panose="020B0604020104020204" pitchFamily="34" charset="0"/>
              </a:rPr>
              <a:t>Canada: 10.7%</a:t>
            </a:r>
          </a:p>
          <a:p>
            <a:r>
              <a:rPr lang="en-US" sz="2400" dirty="0">
                <a:latin typeface="Abadi" panose="020B0604020104020204" pitchFamily="34" charset="0"/>
              </a:rPr>
              <a:t>India: .56%</a:t>
            </a:r>
          </a:p>
          <a:p>
            <a:r>
              <a:rPr lang="en-US" sz="2400" dirty="0">
                <a:latin typeface="Abadi" panose="020B0604020104020204" pitchFamily="34" charset="0"/>
              </a:rPr>
              <a:t>South Africa: 1% . For example, in South Africa 80% of disabled people aged 20-24 are not in tertiary education. </a:t>
            </a:r>
          </a:p>
        </p:txBody>
      </p:sp>
      <p:pic>
        <p:nvPicPr>
          <p:cNvPr id="5" name="Picture 4" descr="Hand over braille">
            <a:extLst>
              <a:ext uri="{FF2B5EF4-FFF2-40B4-BE49-F238E27FC236}">
                <a16:creationId xmlns:a16="http://schemas.microsoft.com/office/drawing/2014/main" id="{2A41A35E-0C3D-4AB2-AE00-3E4439697D87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037408" y="1184922"/>
            <a:ext cx="4730214" cy="2363724"/>
          </a:xfrm>
          <a:prstGeom prst="rect">
            <a:avLst/>
          </a:prstGeom>
        </p:spPr>
      </p:pic>
      <p:pic>
        <p:nvPicPr>
          <p:cNvPr id="6" name="Picture 5" descr="Person on a wheelchair">
            <a:extLst>
              <a:ext uri="{FF2B5EF4-FFF2-40B4-BE49-F238E27FC236}">
                <a16:creationId xmlns:a16="http://schemas.microsoft.com/office/drawing/2014/main" id="{C9F6831A-A2B7-4C3D-8D14-9CBDA79E4D6A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044914" y="3616822"/>
            <a:ext cx="4730214" cy="2363724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D9321E21-2A6F-46EB-83DB-806B69CEC8A4}"/>
              </a:ext>
            </a:extLst>
          </p:cNvPr>
          <p:cNvSpPr txBox="1"/>
          <p:nvPr/>
        </p:nvSpPr>
        <p:spPr>
          <a:xfrm>
            <a:off x="815753" y="2326832"/>
            <a:ext cx="6216072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altLang="zh-CN" sz="4000" b="1" noProof="0" dirty="0">
                <a:ln>
                  <a:noFill/>
                </a:ln>
                <a:gradFill>
                  <a:gsLst>
                    <a:gs pos="100000">
                      <a:srgbClr val="FF1161"/>
                    </a:gs>
                    <a:gs pos="0">
                      <a:srgbClr val="FFA125"/>
                    </a:gs>
                  </a:gsLst>
                  <a:lin ang="2700000" scaled="0"/>
                </a:gradFill>
                <a:effectLst/>
                <a:uLnTx/>
                <a:uFillTx/>
                <a:latin typeface="Abadi" panose="020B0604020104020204" pitchFamily="34" charset="0"/>
                <a:ea typeface="微软雅黑" panose="020B0503020204020204" pitchFamily="34" charset="-122"/>
                <a:sym typeface="+mn-ea"/>
              </a:rPr>
              <a:t>Inclusion</a:t>
            </a:r>
            <a:endParaRPr kumimoji="0" lang="zh-CN" altLang="en-US" sz="4000" b="1" i="0" u="none" strike="noStrike" kern="1200" cap="none" spc="0" normalizeH="0" baseline="0" noProof="0" dirty="0">
              <a:ln>
                <a:noFill/>
              </a:ln>
              <a:gradFill>
                <a:gsLst>
                  <a:gs pos="100000">
                    <a:srgbClr val="FF1161"/>
                  </a:gs>
                  <a:gs pos="0">
                    <a:srgbClr val="FFA125"/>
                  </a:gs>
                </a:gsLst>
                <a:lin ang="2700000" scaled="0"/>
              </a:gradFill>
              <a:effectLst/>
              <a:uLnTx/>
              <a:uFillTx/>
              <a:latin typeface="Abadi" panose="020B0604020104020204" pitchFamily="34" charset="0"/>
              <a:ea typeface="微软雅黑" panose="020B0503020204020204" pitchFamily="34" charset="-122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8CB1F400-A7D6-400D-B0B9-ADB881D0F348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1488012" y="6036269"/>
            <a:ext cx="494914" cy="6401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610192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9DDDEED6-4B72-485E-BF78-52806DC93E08}"/>
              </a:ext>
            </a:extLst>
          </p:cNvPr>
          <p:cNvSpPr/>
          <p:nvPr/>
        </p:nvSpPr>
        <p:spPr>
          <a:xfrm>
            <a:off x="0" y="1699491"/>
            <a:ext cx="12188949" cy="1746496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 descr="A child posing for the camera&#10;&#10;Description generated with high confidence">
            <a:extLst>
              <a:ext uri="{FF2B5EF4-FFF2-40B4-BE49-F238E27FC236}">
                <a16:creationId xmlns:a16="http://schemas.microsoft.com/office/drawing/2014/main" id="{076C8C76-5BA4-4FE2-BBC2-B1AFD35D969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rcRect/>
          <a:stretch/>
        </p:blipFill>
        <p:spPr>
          <a:xfrm>
            <a:off x="7041161" y="960649"/>
            <a:ext cx="4730214" cy="4795624"/>
          </a:xfrm>
          <a:prstGeom prst="rect">
            <a:avLst/>
          </a:prstGeom>
        </p:spPr>
      </p:pic>
      <p:sp>
        <p:nvSpPr>
          <p:cNvPr id="5" name="Content Placeholder 7">
            <a:extLst>
              <a:ext uri="{FF2B5EF4-FFF2-40B4-BE49-F238E27FC236}">
                <a16:creationId xmlns:a16="http://schemas.microsoft.com/office/drawing/2014/main" id="{105FE6BB-890A-4F2E-AE87-CACE5D9A7043}"/>
              </a:ext>
            </a:extLst>
          </p:cNvPr>
          <p:cNvSpPr txBox="1">
            <a:spLocks/>
          </p:cNvSpPr>
          <p:nvPr/>
        </p:nvSpPr>
        <p:spPr>
          <a:xfrm>
            <a:off x="838200" y="3748921"/>
            <a:ext cx="5588000" cy="2428041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90204" pitchFamily="34" charset="0"/>
              <a:buChar char="•"/>
              <a:defRPr sz="2800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90204" pitchFamily="34" charset="0"/>
              <a:buChar char="•"/>
              <a:defRPr sz="2400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90204" pitchFamily="34" charset="0"/>
              <a:buChar char="•"/>
              <a:defRPr sz="2000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90204" pitchFamily="34" charset="0"/>
              <a:buChar char="•"/>
              <a:defRPr sz="1800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90204" pitchFamily="34" charset="0"/>
              <a:buChar char="•"/>
              <a:defRPr sz="1800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9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9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9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9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>
                <a:latin typeface="Abadi" panose="020B0604020104020204" pitchFamily="34" charset="0"/>
              </a:rPr>
              <a:t>In South Africa, majority of Grade 4 students displayed the capacity of Grade 1 (World Bank, 2018)</a:t>
            </a:r>
          </a:p>
          <a:p>
            <a:r>
              <a:rPr lang="en-US" sz="2400" dirty="0">
                <a:latin typeface="Abadi" panose="020B0604020104020204" pitchFamily="34" charset="0"/>
              </a:rPr>
              <a:t>Kenya allowing pupils to re-take a year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9587968-0099-4170-9898-DDE883D8E1F0}"/>
              </a:ext>
            </a:extLst>
          </p:cNvPr>
          <p:cNvSpPr txBox="1"/>
          <p:nvPr/>
        </p:nvSpPr>
        <p:spPr>
          <a:xfrm>
            <a:off x="-17784" y="6312122"/>
            <a:ext cx="12192000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685800">
              <a:spcAft>
                <a:spcPts val="600"/>
              </a:spcAft>
            </a:pPr>
            <a:r>
              <a:rPr lang="fr-FR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Abadi" panose="020B0604020104020204" pitchFamily="34" charset="0"/>
              </a:rPr>
              <a:t>Source: https://www.education.go.ke/images/Kenya_basic_Education_COVID-19_Emergency_Response_Plan-compressed.pdf#page=11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339736C-F9A7-44F9-9AE2-F34B045416A4}"/>
              </a:ext>
            </a:extLst>
          </p:cNvPr>
          <p:cNvSpPr txBox="1"/>
          <p:nvPr/>
        </p:nvSpPr>
        <p:spPr>
          <a:xfrm>
            <a:off x="815753" y="1911198"/>
            <a:ext cx="6216072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altLang="zh-CN" sz="4000" b="1" noProof="0" dirty="0">
                <a:ln>
                  <a:noFill/>
                </a:ln>
                <a:gradFill>
                  <a:gsLst>
                    <a:gs pos="100000">
                      <a:srgbClr val="FF1161"/>
                    </a:gs>
                    <a:gs pos="0">
                      <a:srgbClr val="FFA125"/>
                    </a:gs>
                  </a:gsLst>
                  <a:lin ang="2700000" scaled="0"/>
                </a:gradFill>
                <a:effectLst/>
                <a:uLnTx/>
                <a:uFillTx/>
                <a:latin typeface="Abadi" panose="020B0604020104020204" pitchFamily="34" charset="0"/>
                <a:ea typeface="微软雅黑" panose="020B0503020204020204" pitchFamily="34" charset="-122"/>
                <a:sym typeface="+mn-ea"/>
              </a:rPr>
              <a:t>Learning Crisis </a:t>
            </a:r>
            <a:br>
              <a:rPr lang="en-US" altLang="zh-CN" sz="4000" b="1" noProof="0" dirty="0">
                <a:ln>
                  <a:noFill/>
                </a:ln>
                <a:gradFill>
                  <a:gsLst>
                    <a:gs pos="100000">
                      <a:srgbClr val="FF1161"/>
                    </a:gs>
                    <a:gs pos="0">
                      <a:srgbClr val="FFA125"/>
                    </a:gs>
                  </a:gsLst>
                  <a:lin ang="2700000" scaled="0"/>
                </a:gradFill>
                <a:effectLst/>
                <a:uLnTx/>
                <a:uFillTx/>
                <a:latin typeface="Abadi" panose="020B0604020104020204" pitchFamily="34" charset="0"/>
                <a:ea typeface="微软雅黑" panose="020B0503020204020204" pitchFamily="34" charset="-122"/>
                <a:sym typeface="+mn-ea"/>
              </a:rPr>
            </a:br>
            <a:r>
              <a:rPr lang="en-US" altLang="zh-CN" sz="4000" b="1" noProof="0" dirty="0">
                <a:ln>
                  <a:noFill/>
                </a:ln>
                <a:gradFill>
                  <a:gsLst>
                    <a:gs pos="100000">
                      <a:srgbClr val="FF1161"/>
                    </a:gs>
                    <a:gs pos="0">
                      <a:srgbClr val="FFA125"/>
                    </a:gs>
                  </a:gsLst>
                  <a:lin ang="2700000" scaled="0"/>
                </a:gradFill>
                <a:effectLst/>
                <a:uLnTx/>
                <a:uFillTx/>
                <a:latin typeface="Abadi" panose="020B0604020104020204" pitchFamily="34" charset="0"/>
                <a:ea typeface="微软雅黑" panose="020B0503020204020204" pitchFamily="34" charset="-122"/>
                <a:sym typeface="+mn-ea"/>
              </a:rPr>
              <a:t>and Learning Loss’</a:t>
            </a:r>
            <a:endParaRPr kumimoji="0" lang="zh-CN" altLang="en-US" sz="4000" b="1" i="0" u="none" strike="noStrike" kern="1200" cap="none" spc="0" normalizeH="0" baseline="0" noProof="0" dirty="0">
              <a:ln>
                <a:noFill/>
              </a:ln>
              <a:gradFill>
                <a:gsLst>
                  <a:gs pos="100000">
                    <a:srgbClr val="FF1161"/>
                  </a:gs>
                  <a:gs pos="0">
                    <a:srgbClr val="FFA125"/>
                  </a:gs>
                </a:gsLst>
                <a:lin ang="2700000" scaled="0"/>
              </a:gradFill>
              <a:effectLst/>
              <a:uLnTx/>
              <a:uFillTx/>
              <a:latin typeface="Abadi" panose="020B0604020104020204" pitchFamily="34" charset="0"/>
              <a:ea typeface="微软雅黑" panose="020B0503020204020204" pitchFamily="34" charset="-122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195D3327-A728-4494-944E-35EF42AEACAB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1488012" y="6036269"/>
            <a:ext cx="494914" cy="6401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995137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4A92B8E4-A5A2-4BFA-ACD0-E3543C8D45ED}"/>
              </a:ext>
            </a:extLst>
          </p:cNvPr>
          <p:cNvSpPr/>
          <p:nvPr/>
        </p:nvSpPr>
        <p:spPr>
          <a:xfrm>
            <a:off x="0" y="-44450"/>
            <a:ext cx="12188949" cy="3490438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Graphic 2" descr="Future outline">
            <a:extLst>
              <a:ext uri="{FF2B5EF4-FFF2-40B4-BE49-F238E27FC236}">
                <a16:creationId xmlns:a16="http://schemas.microsoft.com/office/drawing/2014/main" id="{63A357AE-FA84-4E7D-9590-3E1D070A3D5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-239651" y="730408"/>
            <a:ext cx="3028950" cy="3028950"/>
          </a:xfrm>
          <a:prstGeom prst="rect">
            <a:avLst/>
          </a:prstGeom>
          <a:effectLst>
            <a:softEdge rad="12700"/>
          </a:effectLst>
        </p:spPr>
      </p:pic>
      <p:grpSp>
        <p:nvGrpSpPr>
          <p:cNvPr id="5" name="Content Placeholder 4">
            <a:extLst>
              <a:ext uri="{FF2B5EF4-FFF2-40B4-BE49-F238E27FC236}">
                <a16:creationId xmlns:a16="http://schemas.microsoft.com/office/drawing/2014/main" id="{741CBC6A-8D00-46B8-9BE1-F28AF09D2500}"/>
              </a:ext>
            </a:extLst>
          </p:cNvPr>
          <p:cNvGrpSpPr/>
          <p:nvPr/>
        </p:nvGrpSpPr>
        <p:grpSpPr>
          <a:xfrm>
            <a:off x="2789297" y="3352800"/>
            <a:ext cx="7841757" cy="2908300"/>
            <a:chOff x="1011234" y="1003179"/>
            <a:chExt cx="10137761" cy="5379863"/>
          </a:xfrm>
        </p:grpSpPr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2F67CDC6-BE3F-40E8-860D-413246F99064}"/>
                </a:ext>
              </a:extLst>
            </p:cNvPr>
            <p:cNvSpPr/>
            <p:nvPr/>
          </p:nvSpPr>
          <p:spPr>
            <a:xfrm>
              <a:off x="1011234" y="1003179"/>
              <a:ext cx="3323377" cy="5379863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3323378"/>
                <a:gd name="f7" fmla="val 5379867"/>
                <a:gd name="f8" fmla="val 332338"/>
                <a:gd name="f9" fmla="val 148793"/>
                <a:gd name="f10" fmla="val 2991040"/>
                <a:gd name="f11" fmla="val 3174585"/>
                <a:gd name="f12" fmla="val 5047529"/>
                <a:gd name="f13" fmla="val 5231074"/>
                <a:gd name="f14" fmla="+- 0 0 -90"/>
                <a:gd name="f15" fmla="*/ f3 1 3323378"/>
                <a:gd name="f16" fmla="*/ f4 1 5379867"/>
                <a:gd name="f17" fmla="val f5"/>
                <a:gd name="f18" fmla="val f6"/>
                <a:gd name="f19" fmla="val f7"/>
                <a:gd name="f20" fmla="*/ f14 f0 1"/>
                <a:gd name="f21" fmla="+- f19 0 f17"/>
                <a:gd name="f22" fmla="+- f18 0 f17"/>
                <a:gd name="f23" fmla="*/ f20 1 f2"/>
                <a:gd name="f24" fmla="*/ f22 1 3323378"/>
                <a:gd name="f25" fmla="*/ f21 1 5379867"/>
                <a:gd name="f26" fmla="*/ 0 f22 1"/>
                <a:gd name="f27" fmla="*/ 332338 f21 1"/>
                <a:gd name="f28" fmla="*/ 332338 f22 1"/>
                <a:gd name="f29" fmla="*/ 0 f21 1"/>
                <a:gd name="f30" fmla="*/ 2991040 f22 1"/>
                <a:gd name="f31" fmla="*/ 3323378 f22 1"/>
                <a:gd name="f32" fmla="*/ 5047529 f21 1"/>
                <a:gd name="f33" fmla="*/ 5379867 f21 1"/>
                <a:gd name="f34" fmla="+- f23 0 f1"/>
                <a:gd name="f35" fmla="*/ f26 1 3323378"/>
                <a:gd name="f36" fmla="*/ f27 1 5379867"/>
                <a:gd name="f37" fmla="*/ f28 1 3323378"/>
                <a:gd name="f38" fmla="*/ f29 1 5379867"/>
                <a:gd name="f39" fmla="*/ f30 1 3323378"/>
                <a:gd name="f40" fmla="*/ f31 1 3323378"/>
                <a:gd name="f41" fmla="*/ f32 1 5379867"/>
                <a:gd name="f42" fmla="*/ f33 1 5379867"/>
                <a:gd name="f43" fmla="*/ f17 1 f24"/>
                <a:gd name="f44" fmla="*/ f18 1 f24"/>
                <a:gd name="f45" fmla="*/ f17 1 f25"/>
                <a:gd name="f46" fmla="*/ f19 1 f25"/>
                <a:gd name="f47" fmla="*/ f35 1 f24"/>
                <a:gd name="f48" fmla="*/ f36 1 f25"/>
                <a:gd name="f49" fmla="*/ f37 1 f24"/>
                <a:gd name="f50" fmla="*/ f38 1 f25"/>
                <a:gd name="f51" fmla="*/ f39 1 f24"/>
                <a:gd name="f52" fmla="*/ f40 1 f24"/>
                <a:gd name="f53" fmla="*/ f41 1 f25"/>
                <a:gd name="f54" fmla="*/ f42 1 f25"/>
                <a:gd name="f55" fmla="*/ f43 f15 1"/>
                <a:gd name="f56" fmla="*/ f44 f15 1"/>
                <a:gd name="f57" fmla="*/ f46 f16 1"/>
                <a:gd name="f58" fmla="*/ f45 f16 1"/>
                <a:gd name="f59" fmla="*/ f47 f15 1"/>
                <a:gd name="f60" fmla="*/ f48 f16 1"/>
                <a:gd name="f61" fmla="*/ f49 f15 1"/>
                <a:gd name="f62" fmla="*/ f50 f16 1"/>
                <a:gd name="f63" fmla="*/ f51 f15 1"/>
                <a:gd name="f64" fmla="*/ f52 f15 1"/>
                <a:gd name="f65" fmla="*/ f53 f16 1"/>
                <a:gd name="f66" fmla="*/ f54 f1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34">
                  <a:pos x="f59" y="f60"/>
                </a:cxn>
                <a:cxn ang="f34">
                  <a:pos x="f61" y="f62"/>
                </a:cxn>
                <a:cxn ang="f34">
                  <a:pos x="f63" y="f62"/>
                </a:cxn>
                <a:cxn ang="f34">
                  <a:pos x="f64" y="f60"/>
                </a:cxn>
                <a:cxn ang="f34">
                  <a:pos x="f64" y="f65"/>
                </a:cxn>
                <a:cxn ang="f34">
                  <a:pos x="f63" y="f66"/>
                </a:cxn>
                <a:cxn ang="f34">
                  <a:pos x="f61" y="f66"/>
                </a:cxn>
                <a:cxn ang="f34">
                  <a:pos x="f59" y="f65"/>
                </a:cxn>
                <a:cxn ang="f34">
                  <a:pos x="f59" y="f60"/>
                </a:cxn>
              </a:cxnLst>
              <a:rect l="f55" t="f58" r="f56" b="f57"/>
              <a:pathLst>
                <a:path w="3323378" h="5379867">
                  <a:moveTo>
                    <a:pt x="f5" y="f8"/>
                  </a:moveTo>
                  <a:cubicBezTo>
                    <a:pt x="f5" y="f9"/>
                    <a:pt x="f9" y="f5"/>
                    <a:pt x="f8" y="f5"/>
                  </a:cubicBezTo>
                  <a:lnTo>
                    <a:pt x="f10" y="f5"/>
                  </a:lnTo>
                  <a:cubicBezTo>
                    <a:pt x="f11" y="f5"/>
                    <a:pt x="f6" y="f9"/>
                    <a:pt x="f6" y="f8"/>
                  </a:cubicBezTo>
                  <a:lnTo>
                    <a:pt x="f6" y="f12"/>
                  </a:lnTo>
                  <a:cubicBezTo>
                    <a:pt x="f6" y="f13"/>
                    <a:pt x="f11" y="f7"/>
                    <a:pt x="f10" y="f7"/>
                  </a:cubicBezTo>
                  <a:lnTo>
                    <a:pt x="f8" y="f7"/>
                  </a:lnTo>
                  <a:cubicBezTo>
                    <a:pt x="f9" y="f7"/>
                    <a:pt x="f5" y="f13"/>
                    <a:pt x="f5" y="f12"/>
                  </a:cubicBezTo>
                  <a:lnTo>
                    <a:pt x="f5" y="f8"/>
                  </a:lnTo>
                  <a:close/>
                </a:path>
              </a:pathLst>
            </a:custGeom>
            <a:solidFill>
              <a:srgbClr val="ED7D31"/>
            </a:solidFill>
            <a:ln w="12701" cap="flat">
              <a:solidFill>
                <a:srgbClr val="FFFFFF"/>
              </a:solidFill>
              <a:prstDash val="solid"/>
              <a:miter/>
            </a:ln>
          </p:spPr>
          <p:txBody>
            <a:bodyPr vert="horz" wrap="square" lIns="181352" tIns="1795314" rIns="181352" bIns="988340" anchor="ctr" anchorCtr="1" compatLnSpc="1">
              <a:noAutofit/>
            </a:bodyPr>
            <a:lstStyle/>
            <a:p>
              <a:pPr algn="ctr" defTabSz="1133477">
                <a:lnSpc>
                  <a:spcPct val="90000"/>
                </a:lnSpc>
                <a:spcAft>
                  <a:spcPts val="105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en-US" sz="2550">
                  <a:solidFill>
                    <a:srgbClr val="FFFFFF"/>
                  </a:solidFill>
                  <a:latin typeface="Abadi" panose="020B0604020104020204" pitchFamily="34" charset="0"/>
                </a:rPr>
                <a:t>Face-to-Face Courses</a:t>
              </a:r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035EB7A4-9D78-49F5-96FD-09E895BF8E0D}"/>
                </a:ext>
              </a:extLst>
            </p:cNvPr>
            <p:cNvSpPr/>
            <p:nvPr/>
          </p:nvSpPr>
          <p:spPr>
            <a:xfrm>
              <a:off x="1633758" y="1182556"/>
              <a:ext cx="2078312" cy="2078312"/>
            </a:xfrm>
            <a:custGeom>
              <a:avLst/>
              <a:gdLst>
                <a:gd name="f0" fmla="val 21600000"/>
                <a:gd name="f1" fmla="val 10800000"/>
                <a:gd name="f2" fmla="val 5400000"/>
                <a:gd name="f3" fmla="val 18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+- 0 0 -360"/>
                <a:gd name="f10" fmla="+- 0 0 -180"/>
                <a:gd name="f11" fmla="abs f4"/>
                <a:gd name="f12" fmla="abs f5"/>
                <a:gd name="f13" fmla="abs f6"/>
                <a:gd name="f14" fmla="val f7"/>
                <a:gd name="f15" fmla="+- 2700000 f2 0"/>
                <a:gd name="f16" fmla="*/ f9 f1 1"/>
                <a:gd name="f17" fmla="*/ f10 f1 1"/>
                <a:gd name="f18" fmla="?: f11 f4 1"/>
                <a:gd name="f19" fmla="?: f12 f5 1"/>
                <a:gd name="f20" fmla="?: f13 f6 1"/>
                <a:gd name="f21" fmla="*/ f15 f8 1"/>
                <a:gd name="f22" fmla="*/ f16 1 f3"/>
                <a:gd name="f23" fmla="*/ f17 1 f3"/>
                <a:gd name="f24" fmla="*/ f18 1 21600"/>
                <a:gd name="f25" fmla="*/ f19 1 21600"/>
                <a:gd name="f26" fmla="*/ 21600 f18 1"/>
                <a:gd name="f27" fmla="*/ 21600 f19 1"/>
                <a:gd name="f28" fmla="*/ f21 1 f1"/>
                <a:gd name="f29" fmla="+- f22 0 f2"/>
                <a:gd name="f30" fmla="+- f23 0 f2"/>
                <a:gd name="f31" fmla="min f25 f24"/>
                <a:gd name="f32" fmla="*/ f26 1 f20"/>
                <a:gd name="f33" fmla="*/ f27 1 f20"/>
                <a:gd name="f34" fmla="+- 0 0 f28"/>
                <a:gd name="f35" fmla="val f32"/>
                <a:gd name="f36" fmla="val f33"/>
                <a:gd name="f37" fmla="+- 0 0 f34"/>
                <a:gd name="f38" fmla="*/ f14 f31 1"/>
                <a:gd name="f39" fmla="+- f36 0 f14"/>
                <a:gd name="f40" fmla="+- f35 0 f14"/>
                <a:gd name="f41" fmla="*/ f37 f1 1"/>
                <a:gd name="f42" fmla="*/ f39 1 2"/>
                <a:gd name="f43" fmla="*/ f40 1 2"/>
                <a:gd name="f44" fmla="*/ f41 1 f8"/>
                <a:gd name="f45" fmla="+- f14 f42 0"/>
                <a:gd name="f46" fmla="+- f14 f43 0"/>
                <a:gd name="f47" fmla="+- f44 0 f2"/>
                <a:gd name="f48" fmla="*/ f43 f31 1"/>
                <a:gd name="f49" fmla="*/ f42 f31 1"/>
                <a:gd name="f50" fmla="cos 1 f47"/>
                <a:gd name="f51" fmla="sin 1 f47"/>
                <a:gd name="f52" fmla="*/ f45 f31 1"/>
                <a:gd name="f53" fmla="+- 0 0 f50"/>
                <a:gd name="f54" fmla="+- 0 0 f51"/>
                <a:gd name="f55" fmla="+- 0 0 f53"/>
                <a:gd name="f56" fmla="+- 0 0 f54"/>
                <a:gd name="f57" fmla="*/ f55 f43 1"/>
                <a:gd name="f58" fmla="*/ f56 f42 1"/>
                <a:gd name="f59" fmla="+- f46 0 f57"/>
                <a:gd name="f60" fmla="+- f46 f57 0"/>
                <a:gd name="f61" fmla="+- f45 0 f58"/>
                <a:gd name="f62" fmla="+- f45 f58 0"/>
                <a:gd name="f63" fmla="*/ f59 f31 1"/>
                <a:gd name="f64" fmla="*/ f61 f31 1"/>
                <a:gd name="f65" fmla="*/ f60 f31 1"/>
                <a:gd name="f66" fmla="*/ f62 f3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9">
                  <a:pos x="f63" y="f64"/>
                </a:cxn>
                <a:cxn ang="f30">
                  <a:pos x="f63" y="f66"/>
                </a:cxn>
                <a:cxn ang="f30">
                  <a:pos x="f65" y="f66"/>
                </a:cxn>
                <a:cxn ang="f29">
                  <a:pos x="f65" y="f64"/>
                </a:cxn>
              </a:cxnLst>
              <a:rect l="f63" t="f64" r="f65" b="f66"/>
              <a:pathLst>
                <a:path>
                  <a:moveTo>
                    <a:pt x="f38" y="f52"/>
                  </a:moveTo>
                  <a:arcTo wR="f48" hR="f49" stAng="f1" swAng="f0"/>
                  <a:close/>
                </a:path>
              </a:pathLst>
            </a:custGeom>
            <a:blipFill>
              <a:blip r:embed="rId4">
                <a:alphaModFix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a:blipFill>
            <a:ln w="12701" cap="flat">
              <a:solidFill>
                <a:srgbClr val="FFFFFF"/>
              </a:solidFill>
              <a:prstDash val="solid"/>
              <a:miter/>
            </a:ln>
          </p:spPr>
          <p:txBody>
            <a:bodyPr lIns="0" tIns="0" rIns="0" bIns="0"/>
            <a:lstStyle/>
            <a:p>
              <a:endParaRPr lang="en-CA" sz="1350">
                <a:latin typeface="Abadi" panose="020B0604020104020204" pitchFamily="34" charset="0"/>
              </a:endParaRPr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CC329991-7606-445C-9D40-8D943E55E0E8}"/>
                </a:ext>
              </a:extLst>
            </p:cNvPr>
            <p:cNvSpPr/>
            <p:nvPr/>
          </p:nvSpPr>
          <p:spPr>
            <a:xfrm>
              <a:off x="4428558" y="1003179"/>
              <a:ext cx="3323377" cy="5379863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3323378"/>
                <a:gd name="f7" fmla="val 5379867"/>
                <a:gd name="f8" fmla="val 332338"/>
                <a:gd name="f9" fmla="val 148793"/>
                <a:gd name="f10" fmla="val 2991040"/>
                <a:gd name="f11" fmla="val 3174585"/>
                <a:gd name="f12" fmla="val 5047529"/>
                <a:gd name="f13" fmla="val 5231074"/>
                <a:gd name="f14" fmla="+- 0 0 -90"/>
                <a:gd name="f15" fmla="*/ f3 1 3323378"/>
                <a:gd name="f16" fmla="*/ f4 1 5379867"/>
                <a:gd name="f17" fmla="val f5"/>
                <a:gd name="f18" fmla="val f6"/>
                <a:gd name="f19" fmla="val f7"/>
                <a:gd name="f20" fmla="*/ f14 f0 1"/>
                <a:gd name="f21" fmla="+- f19 0 f17"/>
                <a:gd name="f22" fmla="+- f18 0 f17"/>
                <a:gd name="f23" fmla="*/ f20 1 f2"/>
                <a:gd name="f24" fmla="*/ f22 1 3323378"/>
                <a:gd name="f25" fmla="*/ f21 1 5379867"/>
                <a:gd name="f26" fmla="*/ 0 f22 1"/>
                <a:gd name="f27" fmla="*/ 332338 f21 1"/>
                <a:gd name="f28" fmla="*/ 332338 f22 1"/>
                <a:gd name="f29" fmla="*/ 0 f21 1"/>
                <a:gd name="f30" fmla="*/ 2991040 f22 1"/>
                <a:gd name="f31" fmla="*/ 3323378 f22 1"/>
                <a:gd name="f32" fmla="*/ 5047529 f21 1"/>
                <a:gd name="f33" fmla="*/ 5379867 f21 1"/>
                <a:gd name="f34" fmla="+- f23 0 f1"/>
                <a:gd name="f35" fmla="*/ f26 1 3323378"/>
                <a:gd name="f36" fmla="*/ f27 1 5379867"/>
                <a:gd name="f37" fmla="*/ f28 1 3323378"/>
                <a:gd name="f38" fmla="*/ f29 1 5379867"/>
                <a:gd name="f39" fmla="*/ f30 1 3323378"/>
                <a:gd name="f40" fmla="*/ f31 1 3323378"/>
                <a:gd name="f41" fmla="*/ f32 1 5379867"/>
                <a:gd name="f42" fmla="*/ f33 1 5379867"/>
                <a:gd name="f43" fmla="*/ f17 1 f24"/>
                <a:gd name="f44" fmla="*/ f18 1 f24"/>
                <a:gd name="f45" fmla="*/ f17 1 f25"/>
                <a:gd name="f46" fmla="*/ f19 1 f25"/>
                <a:gd name="f47" fmla="*/ f35 1 f24"/>
                <a:gd name="f48" fmla="*/ f36 1 f25"/>
                <a:gd name="f49" fmla="*/ f37 1 f24"/>
                <a:gd name="f50" fmla="*/ f38 1 f25"/>
                <a:gd name="f51" fmla="*/ f39 1 f24"/>
                <a:gd name="f52" fmla="*/ f40 1 f24"/>
                <a:gd name="f53" fmla="*/ f41 1 f25"/>
                <a:gd name="f54" fmla="*/ f42 1 f25"/>
                <a:gd name="f55" fmla="*/ f43 f15 1"/>
                <a:gd name="f56" fmla="*/ f44 f15 1"/>
                <a:gd name="f57" fmla="*/ f46 f16 1"/>
                <a:gd name="f58" fmla="*/ f45 f16 1"/>
                <a:gd name="f59" fmla="*/ f47 f15 1"/>
                <a:gd name="f60" fmla="*/ f48 f16 1"/>
                <a:gd name="f61" fmla="*/ f49 f15 1"/>
                <a:gd name="f62" fmla="*/ f50 f16 1"/>
                <a:gd name="f63" fmla="*/ f51 f15 1"/>
                <a:gd name="f64" fmla="*/ f52 f15 1"/>
                <a:gd name="f65" fmla="*/ f53 f16 1"/>
                <a:gd name="f66" fmla="*/ f54 f1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34">
                  <a:pos x="f59" y="f60"/>
                </a:cxn>
                <a:cxn ang="f34">
                  <a:pos x="f61" y="f62"/>
                </a:cxn>
                <a:cxn ang="f34">
                  <a:pos x="f63" y="f62"/>
                </a:cxn>
                <a:cxn ang="f34">
                  <a:pos x="f64" y="f60"/>
                </a:cxn>
                <a:cxn ang="f34">
                  <a:pos x="f64" y="f65"/>
                </a:cxn>
                <a:cxn ang="f34">
                  <a:pos x="f63" y="f66"/>
                </a:cxn>
                <a:cxn ang="f34">
                  <a:pos x="f61" y="f66"/>
                </a:cxn>
                <a:cxn ang="f34">
                  <a:pos x="f59" y="f65"/>
                </a:cxn>
                <a:cxn ang="f34">
                  <a:pos x="f59" y="f60"/>
                </a:cxn>
              </a:cxnLst>
              <a:rect l="f55" t="f58" r="f56" b="f57"/>
              <a:pathLst>
                <a:path w="3323378" h="5379867">
                  <a:moveTo>
                    <a:pt x="f5" y="f8"/>
                  </a:moveTo>
                  <a:cubicBezTo>
                    <a:pt x="f5" y="f9"/>
                    <a:pt x="f9" y="f5"/>
                    <a:pt x="f8" y="f5"/>
                  </a:cubicBezTo>
                  <a:lnTo>
                    <a:pt x="f10" y="f5"/>
                  </a:lnTo>
                  <a:cubicBezTo>
                    <a:pt x="f11" y="f5"/>
                    <a:pt x="f6" y="f9"/>
                    <a:pt x="f6" y="f8"/>
                  </a:cubicBezTo>
                  <a:lnTo>
                    <a:pt x="f6" y="f12"/>
                  </a:lnTo>
                  <a:cubicBezTo>
                    <a:pt x="f6" y="f13"/>
                    <a:pt x="f11" y="f7"/>
                    <a:pt x="f10" y="f7"/>
                  </a:cubicBezTo>
                  <a:lnTo>
                    <a:pt x="f8" y="f7"/>
                  </a:lnTo>
                  <a:cubicBezTo>
                    <a:pt x="f9" y="f7"/>
                    <a:pt x="f5" y="f13"/>
                    <a:pt x="f5" y="f12"/>
                  </a:cubicBezTo>
                  <a:lnTo>
                    <a:pt x="f5" y="f8"/>
                  </a:lnTo>
                  <a:close/>
                </a:path>
              </a:pathLst>
            </a:custGeom>
            <a:solidFill>
              <a:srgbClr val="A5A5A5"/>
            </a:solidFill>
            <a:ln w="12701" cap="flat">
              <a:solidFill>
                <a:srgbClr val="FFFFFF"/>
              </a:solidFill>
              <a:prstDash val="solid"/>
              <a:miter/>
            </a:ln>
          </p:spPr>
          <p:txBody>
            <a:bodyPr vert="horz" wrap="square" lIns="181352" tIns="1795314" rIns="181352" bIns="988340" anchor="ctr" anchorCtr="1" compatLnSpc="1">
              <a:noAutofit/>
            </a:bodyPr>
            <a:lstStyle/>
            <a:p>
              <a:pPr algn="ctr" defTabSz="1133477">
                <a:lnSpc>
                  <a:spcPct val="90000"/>
                </a:lnSpc>
                <a:spcAft>
                  <a:spcPts val="105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en-US" sz="2550">
                  <a:solidFill>
                    <a:srgbClr val="FFFFFF"/>
                  </a:solidFill>
                  <a:latin typeface="Abadi" panose="020B0604020104020204" pitchFamily="34" charset="0"/>
                </a:rPr>
                <a:t>Blended Courses</a:t>
              </a:r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4D5F86D0-9735-4645-B21C-13463DDDD932}"/>
                </a:ext>
              </a:extLst>
            </p:cNvPr>
            <p:cNvSpPr/>
            <p:nvPr/>
          </p:nvSpPr>
          <p:spPr>
            <a:xfrm>
              <a:off x="5056842" y="1182556"/>
              <a:ext cx="2078312" cy="2078312"/>
            </a:xfrm>
            <a:custGeom>
              <a:avLst/>
              <a:gdLst>
                <a:gd name="f0" fmla="val 21600000"/>
                <a:gd name="f1" fmla="val 10800000"/>
                <a:gd name="f2" fmla="val 5400000"/>
                <a:gd name="f3" fmla="val 18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+- 0 0 -360"/>
                <a:gd name="f10" fmla="+- 0 0 -180"/>
                <a:gd name="f11" fmla="abs f4"/>
                <a:gd name="f12" fmla="abs f5"/>
                <a:gd name="f13" fmla="abs f6"/>
                <a:gd name="f14" fmla="val f7"/>
                <a:gd name="f15" fmla="+- 2700000 f2 0"/>
                <a:gd name="f16" fmla="*/ f9 f1 1"/>
                <a:gd name="f17" fmla="*/ f10 f1 1"/>
                <a:gd name="f18" fmla="?: f11 f4 1"/>
                <a:gd name="f19" fmla="?: f12 f5 1"/>
                <a:gd name="f20" fmla="?: f13 f6 1"/>
                <a:gd name="f21" fmla="*/ f15 f8 1"/>
                <a:gd name="f22" fmla="*/ f16 1 f3"/>
                <a:gd name="f23" fmla="*/ f17 1 f3"/>
                <a:gd name="f24" fmla="*/ f18 1 21600"/>
                <a:gd name="f25" fmla="*/ f19 1 21600"/>
                <a:gd name="f26" fmla="*/ 21600 f18 1"/>
                <a:gd name="f27" fmla="*/ 21600 f19 1"/>
                <a:gd name="f28" fmla="*/ f21 1 f1"/>
                <a:gd name="f29" fmla="+- f22 0 f2"/>
                <a:gd name="f30" fmla="+- f23 0 f2"/>
                <a:gd name="f31" fmla="min f25 f24"/>
                <a:gd name="f32" fmla="*/ f26 1 f20"/>
                <a:gd name="f33" fmla="*/ f27 1 f20"/>
                <a:gd name="f34" fmla="+- 0 0 f28"/>
                <a:gd name="f35" fmla="val f32"/>
                <a:gd name="f36" fmla="val f33"/>
                <a:gd name="f37" fmla="+- 0 0 f34"/>
                <a:gd name="f38" fmla="*/ f14 f31 1"/>
                <a:gd name="f39" fmla="+- f36 0 f14"/>
                <a:gd name="f40" fmla="+- f35 0 f14"/>
                <a:gd name="f41" fmla="*/ f37 f1 1"/>
                <a:gd name="f42" fmla="*/ f39 1 2"/>
                <a:gd name="f43" fmla="*/ f40 1 2"/>
                <a:gd name="f44" fmla="*/ f41 1 f8"/>
                <a:gd name="f45" fmla="+- f14 f42 0"/>
                <a:gd name="f46" fmla="+- f14 f43 0"/>
                <a:gd name="f47" fmla="+- f44 0 f2"/>
                <a:gd name="f48" fmla="*/ f43 f31 1"/>
                <a:gd name="f49" fmla="*/ f42 f31 1"/>
                <a:gd name="f50" fmla="cos 1 f47"/>
                <a:gd name="f51" fmla="sin 1 f47"/>
                <a:gd name="f52" fmla="*/ f45 f31 1"/>
                <a:gd name="f53" fmla="+- 0 0 f50"/>
                <a:gd name="f54" fmla="+- 0 0 f51"/>
                <a:gd name="f55" fmla="+- 0 0 f53"/>
                <a:gd name="f56" fmla="+- 0 0 f54"/>
                <a:gd name="f57" fmla="*/ f55 f43 1"/>
                <a:gd name="f58" fmla="*/ f56 f42 1"/>
                <a:gd name="f59" fmla="+- f46 0 f57"/>
                <a:gd name="f60" fmla="+- f46 f57 0"/>
                <a:gd name="f61" fmla="+- f45 0 f58"/>
                <a:gd name="f62" fmla="+- f45 f58 0"/>
                <a:gd name="f63" fmla="*/ f59 f31 1"/>
                <a:gd name="f64" fmla="*/ f61 f31 1"/>
                <a:gd name="f65" fmla="*/ f60 f31 1"/>
                <a:gd name="f66" fmla="*/ f62 f3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9">
                  <a:pos x="f63" y="f64"/>
                </a:cxn>
                <a:cxn ang="f30">
                  <a:pos x="f63" y="f66"/>
                </a:cxn>
                <a:cxn ang="f30">
                  <a:pos x="f65" y="f66"/>
                </a:cxn>
                <a:cxn ang="f29">
                  <a:pos x="f65" y="f64"/>
                </a:cxn>
              </a:cxnLst>
              <a:rect l="f63" t="f64" r="f65" b="f66"/>
              <a:pathLst>
                <a:path>
                  <a:moveTo>
                    <a:pt x="f38" y="f52"/>
                  </a:moveTo>
                  <a:arcTo wR="f48" hR="f49" stAng="f1" swAng="f0"/>
                  <a:close/>
                </a:path>
              </a:pathLst>
            </a:custGeom>
            <a:blipFill>
              <a:blip r:embed="rId5">
                <a:alphaModFix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a:blipFill>
            <a:ln w="12701" cap="flat">
              <a:solidFill>
                <a:srgbClr val="FFFFFF"/>
              </a:solidFill>
              <a:prstDash val="solid"/>
              <a:miter/>
            </a:ln>
          </p:spPr>
          <p:txBody>
            <a:bodyPr lIns="0" tIns="0" rIns="0" bIns="0"/>
            <a:lstStyle/>
            <a:p>
              <a:endParaRPr lang="en-CA" sz="1350">
                <a:latin typeface="Abadi" panose="020B0604020104020204" pitchFamily="34" charset="0"/>
              </a:endParaRPr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09C4C1D2-7FE7-4D5A-9F7E-8802E9E6261C}"/>
                </a:ext>
              </a:extLst>
            </p:cNvPr>
            <p:cNvSpPr/>
            <p:nvPr/>
          </p:nvSpPr>
          <p:spPr>
            <a:xfrm>
              <a:off x="7825618" y="1003179"/>
              <a:ext cx="3323377" cy="5379863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3323378"/>
                <a:gd name="f7" fmla="val 5379867"/>
                <a:gd name="f8" fmla="val 332338"/>
                <a:gd name="f9" fmla="val 148793"/>
                <a:gd name="f10" fmla="val 2991040"/>
                <a:gd name="f11" fmla="val 3174585"/>
                <a:gd name="f12" fmla="val 5047529"/>
                <a:gd name="f13" fmla="val 5231074"/>
                <a:gd name="f14" fmla="+- 0 0 -90"/>
                <a:gd name="f15" fmla="*/ f3 1 3323378"/>
                <a:gd name="f16" fmla="*/ f4 1 5379867"/>
                <a:gd name="f17" fmla="val f5"/>
                <a:gd name="f18" fmla="val f6"/>
                <a:gd name="f19" fmla="val f7"/>
                <a:gd name="f20" fmla="*/ f14 f0 1"/>
                <a:gd name="f21" fmla="+- f19 0 f17"/>
                <a:gd name="f22" fmla="+- f18 0 f17"/>
                <a:gd name="f23" fmla="*/ f20 1 f2"/>
                <a:gd name="f24" fmla="*/ f22 1 3323378"/>
                <a:gd name="f25" fmla="*/ f21 1 5379867"/>
                <a:gd name="f26" fmla="*/ 0 f22 1"/>
                <a:gd name="f27" fmla="*/ 332338 f21 1"/>
                <a:gd name="f28" fmla="*/ 332338 f22 1"/>
                <a:gd name="f29" fmla="*/ 0 f21 1"/>
                <a:gd name="f30" fmla="*/ 2991040 f22 1"/>
                <a:gd name="f31" fmla="*/ 3323378 f22 1"/>
                <a:gd name="f32" fmla="*/ 5047529 f21 1"/>
                <a:gd name="f33" fmla="*/ 5379867 f21 1"/>
                <a:gd name="f34" fmla="+- f23 0 f1"/>
                <a:gd name="f35" fmla="*/ f26 1 3323378"/>
                <a:gd name="f36" fmla="*/ f27 1 5379867"/>
                <a:gd name="f37" fmla="*/ f28 1 3323378"/>
                <a:gd name="f38" fmla="*/ f29 1 5379867"/>
                <a:gd name="f39" fmla="*/ f30 1 3323378"/>
                <a:gd name="f40" fmla="*/ f31 1 3323378"/>
                <a:gd name="f41" fmla="*/ f32 1 5379867"/>
                <a:gd name="f42" fmla="*/ f33 1 5379867"/>
                <a:gd name="f43" fmla="*/ f17 1 f24"/>
                <a:gd name="f44" fmla="*/ f18 1 f24"/>
                <a:gd name="f45" fmla="*/ f17 1 f25"/>
                <a:gd name="f46" fmla="*/ f19 1 f25"/>
                <a:gd name="f47" fmla="*/ f35 1 f24"/>
                <a:gd name="f48" fmla="*/ f36 1 f25"/>
                <a:gd name="f49" fmla="*/ f37 1 f24"/>
                <a:gd name="f50" fmla="*/ f38 1 f25"/>
                <a:gd name="f51" fmla="*/ f39 1 f24"/>
                <a:gd name="f52" fmla="*/ f40 1 f24"/>
                <a:gd name="f53" fmla="*/ f41 1 f25"/>
                <a:gd name="f54" fmla="*/ f42 1 f25"/>
                <a:gd name="f55" fmla="*/ f43 f15 1"/>
                <a:gd name="f56" fmla="*/ f44 f15 1"/>
                <a:gd name="f57" fmla="*/ f46 f16 1"/>
                <a:gd name="f58" fmla="*/ f45 f16 1"/>
                <a:gd name="f59" fmla="*/ f47 f15 1"/>
                <a:gd name="f60" fmla="*/ f48 f16 1"/>
                <a:gd name="f61" fmla="*/ f49 f15 1"/>
                <a:gd name="f62" fmla="*/ f50 f16 1"/>
                <a:gd name="f63" fmla="*/ f51 f15 1"/>
                <a:gd name="f64" fmla="*/ f52 f15 1"/>
                <a:gd name="f65" fmla="*/ f53 f16 1"/>
                <a:gd name="f66" fmla="*/ f54 f1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34">
                  <a:pos x="f59" y="f60"/>
                </a:cxn>
                <a:cxn ang="f34">
                  <a:pos x="f61" y="f62"/>
                </a:cxn>
                <a:cxn ang="f34">
                  <a:pos x="f63" y="f62"/>
                </a:cxn>
                <a:cxn ang="f34">
                  <a:pos x="f64" y="f60"/>
                </a:cxn>
                <a:cxn ang="f34">
                  <a:pos x="f64" y="f65"/>
                </a:cxn>
                <a:cxn ang="f34">
                  <a:pos x="f63" y="f66"/>
                </a:cxn>
                <a:cxn ang="f34">
                  <a:pos x="f61" y="f66"/>
                </a:cxn>
                <a:cxn ang="f34">
                  <a:pos x="f59" y="f65"/>
                </a:cxn>
                <a:cxn ang="f34">
                  <a:pos x="f59" y="f60"/>
                </a:cxn>
              </a:cxnLst>
              <a:rect l="f55" t="f58" r="f56" b="f57"/>
              <a:pathLst>
                <a:path w="3323378" h="5379867">
                  <a:moveTo>
                    <a:pt x="f5" y="f8"/>
                  </a:moveTo>
                  <a:cubicBezTo>
                    <a:pt x="f5" y="f9"/>
                    <a:pt x="f9" y="f5"/>
                    <a:pt x="f8" y="f5"/>
                  </a:cubicBezTo>
                  <a:lnTo>
                    <a:pt x="f10" y="f5"/>
                  </a:lnTo>
                  <a:cubicBezTo>
                    <a:pt x="f11" y="f5"/>
                    <a:pt x="f6" y="f9"/>
                    <a:pt x="f6" y="f8"/>
                  </a:cubicBezTo>
                  <a:lnTo>
                    <a:pt x="f6" y="f12"/>
                  </a:lnTo>
                  <a:cubicBezTo>
                    <a:pt x="f6" y="f13"/>
                    <a:pt x="f11" y="f7"/>
                    <a:pt x="f10" y="f7"/>
                  </a:cubicBezTo>
                  <a:lnTo>
                    <a:pt x="f8" y="f7"/>
                  </a:lnTo>
                  <a:cubicBezTo>
                    <a:pt x="f9" y="f7"/>
                    <a:pt x="f5" y="f13"/>
                    <a:pt x="f5" y="f12"/>
                  </a:cubicBezTo>
                  <a:lnTo>
                    <a:pt x="f5" y="f8"/>
                  </a:lnTo>
                  <a:close/>
                </a:path>
              </a:pathLst>
            </a:custGeom>
            <a:solidFill>
              <a:srgbClr val="EA1A73"/>
            </a:solidFill>
            <a:ln w="12701" cap="flat">
              <a:solidFill>
                <a:srgbClr val="FFFFFF"/>
              </a:solidFill>
              <a:prstDash val="solid"/>
              <a:miter/>
            </a:ln>
          </p:spPr>
          <p:txBody>
            <a:bodyPr vert="horz" wrap="square" lIns="181352" tIns="1795314" rIns="181352" bIns="988340" anchor="ctr" anchorCtr="1" compatLnSpc="1">
              <a:noAutofit/>
            </a:bodyPr>
            <a:lstStyle/>
            <a:p>
              <a:pPr algn="ctr" defTabSz="1133477">
                <a:lnSpc>
                  <a:spcPct val="90000"/>
                </a:lnSpc>
                <a:spcAft>
                  <a:spcPts val="105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en-US" sz="2550" dirty="0">
                  <a:solidFill>
                    <a:srgbClr val="FFFFFF"/>
                  </a:solidFill>
                  <a:latin typeface="Abadi" panose="020B0604020104020204" pitchFamily="34" charset="0"/>
                </a:rPr>
                <a:t>Distance/Online Courses</a:t>
              </a:r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7A26576A-A514-45AA-9204-730E4259FE50}"/>
                </a:ext>
              </a:extLst>
            </p:cNvPr>
            <p:cNvSpPr/>
            <p:nvPr/>
          </p:nvSpPr>
          <p:spPr>
            <a:xfrm>
              <a:off x="8479926" y="1182556"/>
              <a:ext cx="2078312" cy="2078312"/>
            </a:xfrm>
            <a:custGeom>
              <a:avLst/>
              <a:gdLst>
                <a:gd name="f0" fmla="val 21600000"/>
                <a:gd name="f1" fmla="val 10800000"/>
                <a:gd name="f2" fmla="val 5400000"/>
                <a:gd name="f3" fmla="val 18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+- 0 0 -360"/>
                <a:gd name="f10" fmla="+- 0 0 -180"/>
                <a:gd name="f11" fmla="abs f4"/>
                <a:gd name="f12" fmla="abs f5"/>
                <a:gd name="f13" fmla="abs f6"/>
                <a:gd name="f14" fmla="val f7"/>
                <a:gd name="f15" fmla="+- 2700000 f2 0"/>
                <a:gd name="f16" fmla="*/ f9 f1 1"/>
                <a:gd name="f17" fmla="*/ f10 f1 1"/>
                <a:gd name="f18" fmla="?: f11 f4 1"/>
                <a:gd name="f19" fmla="?: f12 f5 1"/>
                <a:gd name="f20" fmla="?: f13 f6 1"/>
                <a:gd name="f21" fmla="*/ f15 f8 1"/>
                <a:gd name="f22" fmla="*/ f16 1 f3"/>
                <a:gd name="f23" fmla="*/ f17 1 f3"/>
                <a:gd name="f24" fmla="*/ f18 1 21600"/>
                <a:gd name="f25" fmla="*/ f19 1 21600"/>
                <a:gd name="f26" fmla="*/ 21600 f18 1"/>
                <a:gd name="f27" fmla="*/ 21600 f19 1"/>
                <a:gd name="f28" fmla="*/ f21 1 f1"/>
                <a:gd name="f29" fmla="+- f22 0 f2"/>
                <a:gd name="f30" fmla="+- f23 0 f2"/>
                <a:gd name="f31" fmla="min f25 f24"/>
                <a:gd name="f32" fmla="*/ f26 1 f20"/>
                <a:gd name="f33" fmla="*/ f27 1 f20"/>
                <a:gd name="f34" fmla="+- 0 0 f28"/>
                <a:gd name="f35" fmla="val f32"/>
                <a:gd name="f36" fmla="val f33"/>
                <a:gd name="f37" fmla="+- 0 0 f34"/>
                <a:gd name="f38" fmla="*/ f14 f31 1"/>
                <a:gd name="f39" fmla="+- f36 0 f14"/>
                <a:gd name="f40" fmla="+- f35 0 f14"/>
                <a:gd name="f41" fmla="*/ f37 f1 1"/>
                <a:gd name="f42" fmla="*/ f39 1 2"/>
                <a:gd name="f43" fmla="*/ f40 1 2"/>
                <a:gd name="f44" fmla="*/ f41 1 f8"/>
                <a:gd name="f45" fmla="+- f14 f42 0"/>
                <a:gd name="f46" fmla="+- f14 f43 0"/>
                <a:gd name="f47" fmla="+- f44 0 f2"/>
                <a:gd name="f48" fmla="*/ f43 f31 1"/>
                <a:gd name="f49" fmla="*/ f42 f31 1"/>
                <a:gd name="f50" fmla="cos 1 f47"/>
                <a:gd name="f51" fmla="sin 1 f47"/>
                <a:gd name="f52" fmla="*/ f45 f31 1"/>
                <a:gd name="f53" fmla="+- 0 0 f50"/>
                <a:gd name="f54" fmla="+- 0 0 f51"/>
                <a:gd name="f55" fmla="+- 0 0 f53"/>
                <a:gd name="f56" fmla="+- 0 0 f54"/>
                <a:gd name="f57" fmla="*/ f55 f43 1"/>
                <a:gd name="f58" fmla="*/ f56 f42 1"/>
                <a:gd name="f59" fmla="+- f46 0 f57"/>
                <a:gd name="f60" fmla="+- f46 f57 0"/>
                <a:gd name="f61" fmla="+- f45 0 f58"/>
                <a:gd name="f62" fmla="+- f45 f58 0"/>
                <a:gd name="f63" fmla="*/ f59 f31 1"/>
                <a:gd name="f64" fmla="*/ f61 f31 1"/>
                <a:gd name="f65" fmla="*/ f60 f31 1"/>
                <a:gd name="f66" fmla="*/ f62 f3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9">
                  <a:pos x="f63" y="f64"/>
                </a:cxn>
                <a:cxn ang="f30">
                  <a:pos x="f63" y="f66"/>
                </a:cxn>
                <a:cxn ang="f30">
                  <a:pos x="f65" y="f66"/>
                </a:cxn>
                <a:cxn ang="f29">
                  <a:pos x="f65" y="f64"/>
                </a:cxn>
              </a:cxnLst>
              <a:rect l="f63" t="f64" r="f65" b="f66"/>
              <a:pathLst>
                <a:path>
                  <a:moveTo>
                    <a:pt x="f38" y="f52"/>
                  </a:moveTo>
                  <a:arcTo wR="f48" hR="f49" stAng="f1" swAng="f0"/>
                  <a:close/>
                </a:path>
              </a:pathLst>
            </a:custGeom>
            <a:blipFill>
              <a:blip r:embed="rId6">
                <a:alphaModFix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a:blipFill>
            <a:ln w="12701" cap="flat">
              <a:solidFill>
                <a:srgbClr val="FFFFFF"/>
              </a:solidFill>
              <a:prstDash val="solid"/>
              <a:miter/>
            </a:ln>
          </p:spPr>
          <p:txBody>
            <a:bodyPr lIns="0" tIns="0" rIns="0" bIns="0"/>
            <a:lstStyle/>
            <a:p>
              <a:endParaRPr lang="en-CA" sz="1350">
                <a:latin typeface="Abadi" panose="020B0604020104020204" pitchFamily="34" charset="0"/>
              </a:endParaRPr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9F16932-DAC2-4778-9E31-B90D298FD7F5}"/>
                </a:ext>
              </a:extLst>
            </p:cNvPr>
            <p:cNvSpPr/>
            <p:nvPr/>
          </p:nvSpPr>
          <p:spPr>
            <a:xfrm>
              <a:off x="2558919" y="5294661"/>
              <a:ext cx="6748299" cy="806976"/>
            </a:xfrm>
            <a:custGeom>
              <a:avLst>
                <a:gd name="f9" fmla="val 50000"/>
                <a:gd name="f10" fmla="val 50000"/>
              </a:avLst>
              <a:gdLst>
                <a:gd name="f2" fmla="val 10800000"/>
                <a:gd name="f3" fmla="val 5400000"/>
                <a:gd name="f4" fmla="val 180"/>
                <a:gd name="f5" fmla="val w"/>
                <a:gd name="f6" fmla="val h"/>
                <a:gd name="f7" fmla="val ss"/>
                <a:gd name="f8" fmla="val 0"/>
                <a:gd name="f9" fmla="val 50000"/>
                <a:gd name="f10" fmla="val 50000"/>
                <a:gd name="f11" fmla="+- 0 0 -360"/>
                <a:gd name="f12" fmla="+- 0 0 -180"/>
                <a:gd name="f13" fmla="abs f5"/>
                <a:gd name="f14" fmla="abs f6"/>
                <a:gd name="f15" fmla="abs f7"/>
                <a:gd name="f16" fmla="val f8"/>
                <a:gd name="f17" fmla="val f9"/>
                <a:gd name="f18" fmla="val f10"/>
                <a:gd name="f19" fmla="*/ f11 f2 1"/>
                <a:gd name="f20" fmla="*/ f12 f2 1"/>
                <a:gd name="f21" fmla="?: f13 f5 1"/>
                <a:gd name="f22" fmla="?: f14 f6 1"/>
                <a:gd name="f23" fmla="?: f15 f7 1"/>
                <a:gd name="f24" fmla="*/ f19 1 f4"/>
                <a:gd name="f25" fmla="*/ f20 1 f4"/>
                <a:gd name="f26" fmla="*/ f21 1 21600"/>
                <a:gd name="f27" fmla="*/ f22 1 21600"/>
                <a:gd name="f28" fmla="*/ 21600 f21 1"/>
                <a:gd name="f29" fmla="*/ 21600 f22 1"/>
                <a:gd name="f30" fmla="+- f24 0 f3"/>
                <a:gd name="f31" fmla="+- f25 0 f3"/>
                <a:gd name="f32" fmla="min f27 f26"/>
                <a:gd name="f33" fmla="*/ f28 1 f23"/>
                <a:gd name="f34" fmla="*/ f29 1 f23"/>
                <a:gd name="f35" fmla="val f33"/>
                <a:gd name="f36" fmla="val f34"/>
                <a:gd name="f37" fmla="*/ f16 f32 1"/>
                <a:gd name="f38" fmla="+- f36 0 f16"/>
                <a:gd name="f39" fmla="+- f35 0 f16"/>
                <a:gd name="f40" fmla="*/ f35 f32 1"/>
                <a:gd name="f41" fmla="*/ f36 f32 1"/>
                <a:gd name="f42" fmla="*/ f38 1 2"/>
                <a:gd name="f43" fmla="*/ f39 1 2"/>
                <a:gd name="f44" fmla="min f39 f38"/>
                <a:gd name="f45" fmla="*/ f38 f17 1"/>
                <a:gd name="f46" fmla="+- f16 f42 0"/>
                <a:gd name="f47" fmla="+- f16 f43 0"/>
                <a:gd name="f48" fmla="*/ f44 f18 1"/>
                <a:gd name="f49" fmla="*/ f45 1 200000"/>
                <a:gd name="f50" fmla="*/ f48 1 100000"/>
                <a:gd name="f51" fmla="+- f46 0 f49"/>
                <a:gd name="f52" fmla="+- f46 f49 0"/>
                <a:gd name="f53" fmla="*/ f46 f32 1"/>
                <a:gd name="f54" fmla="*/ f47 f32 1"/>
                <a:gd name="f55" fmla="+- f35 0 f50"/>
                <a:gd name="f56" fmla="*/ f51 f50 1"/>
                <a:gd name="f57" fmla="*/ f51 f32 1"/>
                <a:gd name="f58" fmla="*/ f52 f32 1"/>
                <a:gd name="f59" fmla="*/ f50 f32 1"/>
                <a:gd name="f60" fmla="*/ f56 1 f42"/>
                <a:gd name="f61" fmla="*/ f55 f32 1"/>
                <a:gd name="f62" fmla="+- f50 0 f60"/>
                <a:gd name="f63" fmla="+- f55 f60 0"/>
                <a:gd name="f64" fmla="*/ f62 f32 1"/>
                <a:gd name="f65" fmla="*/ f63 f32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30">
                  <a:pos x="f61" y="f37"/>
                </a:cxn>
                <a:cxn ang="f30">
                  <a:pos x="f54" y="f57"/>
                </a:cxn>
                <a:cxn ang="f30">
                  <a:pos x="f59" y="f37"/>
                </a:cxn>
                <a:cxn ang="f31">
                  <a:pos x="f59" y="f41"/>
                </a:cxn>
                <a:cxn ang="f31">
                  <a:pos x="f54" y="f58"/>
                </a:cxn>
                <a:cxn ang="f31">
                  <a:pos x="f61" y="f41"/>
                </a:cxn>
              </a:cxnLst>
              <a:rect l="f64" t="f57" r="f65" b="f58"/>
              <a:pathLst>
                <a:path>
                  <a:moveTo>
                    <a:pt x="f37" y="f53"/>
                  </a:moveTo>
                  <a:lnTo>
                    <a:pt x="f59" y="f37"/>
                  </a:lnTo>
                  <a:lnTo>
                    <a:pt x="f59" y="f57"/>
                  </a:lnTo>
                  <a:lnTo>
                    <a:pt x="f61" y="f57"/>
                  </a:lnTo>
                  <a:lnTo>
                    <a:pt x="f61" y="f37"/>
                  </a:lnTo>
                  <a:lnTo>
                    <a:pt x="f40" y="f53"/>
                  </a:lnTo>
                  <a:lnTo>
                    <a:pt x="f61" y="f41"/>
                  </a:lnTo>
                  <a:lnTo>
                    <a:pt x="f61" y="f58"/>
                  </a:lnTo>
                  <a:lnTo>
                    <a:pt x="f59" y="f58"/>
                  </a:lnTo>
                  <a:lnTo>
                    <a:pt x="f59" y="f41"/>
                  </a:lnTo>
                  <a:close/>
                </a:path>
              </a:pathLst>
            </a:custGeom>
            <a:solidFill>
              <a:srgbClr val="000000"/>
            </a:solidFill>
            <a:ln w="12701" cap="flat">
              <a:solidFill>
                <a:srgbClr val="FFFFFF"/>
              </a:solidFill>
              <a:prstDash val="solid"/>
              <a:miter/>
            </a:ln>
          </p:spPr>
          <p:txBody>
            <a:bodyPr lIns="0" tIns="0" rIns="0" bIns="0"/>
            <a:lstStyle/>
            <a:p>
              <a:endParaRPr lang="en-CA" sz="1350">
                <a:latin typeface="Abadi" panose="020B0604020104020204" pitchFamily="34" charset="0"/>
              </a:endParaRPr>
            </a:p>
          </p:txBody>
        </p:sp>
      </p:grpSp>
      <p:sp>
        <p:nvSpPr>
          <p:cNvPr id="13" name="Title 2">
            <a:extLst>
              <a:ext uri="{FF2B5EF4-FFF2-40B4-BE49-F238E27FC236}">
                <a16:creationId xmlns:a16="http://schemas.microsoft.com/office/drawing/2014/main" id="{999B3100-F16F-4AE6-8FEE-40D7358E6EC6}"/>
              </a:ext>
            </a:extLst>
          </p:cNvPr>
          <p:cNvSpPr txBox="1">
            <a:spLocks/>
          </p:cNvSpPr>
          <p:nvPr/>
        </p:nvSpPr>
        <p:spPr>
          <a:xfrm>
            <a:off x="2749319" y="6259512"/>
            <a:ext cx="7734530" cy="436243"/>
          </a:xfrm>
          <a:prstGeom prst="rect">
            <a:avLst/>
          </a:prstGeom>
          <a:noFill/>
          <a:ln>
            <a:noFill/>
          </a:ln>
        </p:spPr>
        <p:txBody>
          <a:bodyPr vert="horz" wrap="square" lIns="68580" tIns="34290" rIns="68580" bIns="34290" rtlCol="0" anchor="ctr" anchorCtr="1" compatLnSpc="1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b="0" kern="1200">
                <a:solidFill>
                  <a:srgbClr val="290088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US" sz="2400" dirty="0">
                <a:solidFill>
                  <a:schemeClr val="tx1"/>
                </a:solidFill>
                <a:latin typeface="Abadi" panose="020B0604020104020204" pitchFamily="34" charset="0"/>
              </a:rPr>
              <a:t>Blended Learning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B8A9C7B-C1A6-48CF-BFEA-8232C58B6B48}"/>
              </a:ext>
            </a:extLst>
          </p:cNvPr>
          <p:cNvSpPr txBox="1"/>
          <p:nvPr/>
        </p:nvSpPr>
        <p:spPr>
          <a:xfrm>
            <a:off x="815753" y="2326832"/>
            <a:ext cx="6216072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altLang="zh-CN" sz="5400" b="1" noProof="0" dirty="0">
                <a:ln>
                  <a:noFill/>
                </a:ln>
                <a:gradFill>
                  <a:gsLst>
                    <a:gs pos="100000">
                      <a:srgbClr val="FF1161"/>
                    </a:gs>
                    <a:gs pos="0">
                      <a:srgbClr val="FFA125"/>
                    </a:gs>
                  </a:gsLst>
                  <a:lin ang="2700000" scaled="0"/>
                </a:gradFill>
                <a:effectLst/>
                <a:uLnTx/>
                <a:uFillTx/>
                <a:latin typeface="Abadi" panose="020B0604020104020204" pitchFamily="34" charset="0"/>
                <a:ea typeface="微软雅黑" panose="020B0503020204020204" pitchFamily="34" charset="-122"/>
                <a:sym typeface="+mn-ea"/>
              </a:rPr>
              <a:t>Probable</a:t>
            </a:r>
            <a:r>
              <a:rPr lang="en-US" altLang="zh-CN" sz="4000" b="1" noProof="0" dirty="0">
                <a:ln>
                  <a:noFill/>
                </a:ln>
                <a:gradFill>
                  <a:gsLst>
                    <a:gs pos="100000">
                      <a:srgbClr val="FF1161"/>
                    </a:gs>
                    <a:gs pos="0">
                      <a:srgbClr val="FFA125"/>
                    </a:gs>
                  </a:gsLst>
                  <a:lin ang="2700000" scaled="0"/>
                </a:gradFill>
                <a:effectLst/>
                <a:uLnTx/>
                <a:uFillTx/>
                <a:latin typeface="Abadi" panose="020B0604020104020204" pitchFamily="34" charset="0"/>
                <a:ea typeface="微软雅黑" panose="020B0503020204020204" pitchFamily="34" charset="-122"/>
                <a:sym typeface="+mn-ea"/>
              </a:rPr>
              <a:t> Future</a:t>
            </a:r>
            <a:endParaRPr kumimoji="0" lang="zh-CN" altLang="en-US" sz="4000" b="1" i="0" u="none" strike="noStrike" kern="1200" cap="none" spc="0" normalizeH="0" baseline="0" noProof="0" dirty="0">
              <a:ln>
                <a:noFill/>
              </a:ln>
              <a:gradFill>
                <a:gsLst>
                  <a:gs pos="100000">
                    <a:srgbClr val="FF1161"/>
                  </a:gs>
                  <a:gs pos="0">
                    <a:srgbClr val="FFA125"/>
                  </a:gs>
                </a:gsLst>
                <a:lin ang="2700000" scaled="0"/>
              </a:gradFill>
              <a:effectLst/>
              <a:uLnTx/>
              <a:uFillTx/>
              <a:latin typeface="Abadi" panose="020B0604020104020204" pitchFamily="34" charset="0"/>
              <a:ea typeface="微软雅黑" panose="020B0503020204020204" pitchFamily="34" charset="-122"/>
            </a:endParaRP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DEF8DD46-57A7-4D25-805C-523DBA4BE3F3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1488012" y="6036269"/>
            <a:ext cx="494914" cy="6401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050127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D069825B-4AFA-4CA1-8AAC-E52439AF78D4}"/>
              </a:ext>
            </a:extLst>
          </p:cNvPr>
          <p:cNvSpPr/>
          <p:nvPr/>
        </p:nvSpPr>
        <p:spPr>
          <a:xfrm>
            <a:off x="0" y="1699490"/>
            <a:ext cx="12188949" cy="1746497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Content Placeholder 7">
            <a:extLst>
              <a:ext uri="{FF2B5EF4-FFF2-40B4-BE49-F238E27FC236}">
                <a16:creationId xmlns:a16="http://schemas.microsoft.com/office/drawing/2014/main" id="{A3906375-CE4C-4A7B-A6FD-C5FFE08CFF4B}"/>
              </a:ext>
            </a:extLst>
          </p:cNvPr>
          <p:cNvSpPr txBox="1">
            <a:spLocks/>
          </p:cNvSpPr>
          <p:nvPr/>
        </p:nvSpPr>
        <p:spPr>
          <a:xfrm>
            <a:off x="591127" y="3699551"/>
            <a:ext cx="5327073" cy="2428041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90204" pitchFamily="34" charset="0"/>
              <a:buChar char="•"/>
              <a:defRPr sz="2800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90204" pitchFamily="34" charset="0"/>
              <a:buChar char="•"/>
              <a:defRPr sz="2400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90204" pitchFamily="34" charset="0"/>
              <a:buChar char="•"/>
              <a:defRPr sz="2000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90204" pitchFamily="34" charset="0"/>
              <a:buChar char="•"/>
              <a:defRPr sz="1800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90204" pitchFamily="34" charset="0"/>
              <a:buChar char="•"/>
              <a:defRPr sz="1800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9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9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9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9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>
                <a:latin typeface="Abadi" panose="020B0604020104020204" pitchFamily="34" charset="0"/>
              </a:rPr>
              <a:t>Can provide an intelligent, personal tutor for every learner</a:t>
            </a:r>
          </a:p>
          <a:p>
            <a:r>
              <a:rPr lang="en-US" sz="2400" dirty="0">
                <a:latin typeface="Abadi" panose="020B0604020104020204" pitchFamily="34" charset="0"/>
              </a:rPr>
              <a:t>Encourage intelligent support for collaborative learning</a:t>
            </a:r>
          </a:p>
          <a:p>
            <a:r>
              <a:rPr lang="en-US" sz="2400" dirty="0">
                <a:latin typeface="Abadi" panose="020B0604020104020204" pitchFamily="34" charset="0"/>
              </a:rPr>
              <a:t>Adaptive group formation </a:t>
            </a:r>
          </a:p>
          <a:p>
            <a:r>
              <a:rPr lang="en-US" sz="2400" dirty="0">
                <a:latin typeface="Abadi" panose="020B0604020104020204" pitchFamily="34" charset="0"/>
              </a:rPr>
              <a:t>Expert facilitation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4F0C5EA9-7A3D-49B4-BE00-9A8397DDEB9C}"/>
              </a:ext>
            </a:extLst>
          </p:cNvPr>
          <p:cNvGrpSpPr/>
          <p:nvPr/>
        </p:nvGrpSpPr>
        <p:grpSpPr>
          <a:xfrm>
            <a:off x="6096000" y="1039816"/>
            <a:ext cx="5448298" cy="4438646"/>
            <a:chOff x="1155700" y="330200"/>
            <a:chExt cx="3632201" cy="2959100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ACA92EF3-A6E4-4EBB-8A56-AF7E8F18CCB8}"/>
                </a:ext>
              </a:extLst>
            </p:cNvPr>
            <p:cNvSpPr/>
            <p:nvPr/>
          </p:nvSpPr>
          <p:spPr>
            <a:xfrm>
              <a:off x="2869407" y="520700"/>
              <a:ext cx="1816894" cy="1041400"/>
            </a:xfrm>
            <a:prstGeom prst="rect">
              <a:avLst/>
            </a:prstGeom>
            <a:solidFill>
              <a:schemeClr val="bg2"/>
            </a:solidFill>
            <a:ln w="476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 sz="1350"/>
            </a:p>
          </p:txBody>
        </p:sp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2801F39E-30BF-426B-BC37-E80F06741AFA}"/>
                </a:ext>
              </a:extLst>
            </p:cNvPr>
            <p:cNvCxnSpPr>
              <a:cxnSpLocks/>
            </p:cNvCxnSpPr>
            <p:nvPr/>
          </p:nvCxnSpPr>
          <p:spPr>
            <a:xfrm>
              <a:off x="3430587" y="850900"/>
              <a:ext cx="277812" cy="466725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2A0C7593-B43F-49FB-AE27-E27C65FB2E8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540523" y="923925"/>
              <a:ext cx="1123948" cy="1123949"/>
            </a:xfrm>
            <a:prstGeom prst="rect">
              <a:avLst/>
            </a:prstGeom>
          </p:spPr>
        </p:pic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8FCBEDD3-9D48-49DC-91C5-21749FD5965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55700" y="1816100"/>
              <a:ext cx="1473199" cy="1473200"/>
            </a:xfrm>
            <a:prstGeom prst="rect">
              <a:avLst/>
            </a:prstGeom>
          </p:spPr>
        </p:pic>
        <p:sp>
          <p:nvSpPr>
            <p:cNvPr id="10" name="Callout: Line 9">
              <a:extLst>
                <a:ext uri="{FF2B5EF4-FFF2-40B4-BE49-F238E27FC236}">
                  <a16:creationId xmlns:a16="http://schemas.microsoft.com/office/drawing/2014/main" id="{CD69DB2B-F8DE-4AFB-997F-A7CEE41361C8}"/>
                </a:ext>
              </a:extLst>
            </p:cNvPr>
            <p:cNvSpPr/>
            <p:nvPr/>
          </p:nvSpPr>
          <p:spPr>
            <a:xfrm>
              <a:off x="2655887" y="330200"/>
              <a:ext cx="2132014" cy="1600200"/>
            </a:xfrm>
            <a:prstGeom prst="borderCallout1">
              <a:avLst>
                <a:gd name="adj1" fmla="val 39385"/>
                <a:gd name="adj2" fmla="val -3404"/>
                <a:gd name="adj3" fmla="val 112500"/>
                <a:gd name="adj4" fmla="val -38333"/>
              </a:avLst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 sz="1350"/>
            </a:p>
          </p:txBody>
        </p:sp>
      </p:grpSp>
      <p:sp>
        <p:nvSpPr>
          <p:cNvPr id="11" name="TextBox 10">
            <a:extLst>
              <a:ext uri="{FF2B5EF4-FFF2-40B4-BE49-F238E27FC236}">
                <a16:creationId xmlns:a16="http://schemas.microsoft.com/office/drawing/2014/main" id="{CD706FB5-10C0-407C-8F44-A50DA00322F2}"/>
              </a:ext>
            </a:extLst>
          </p:cNvPr>
          <p:cNvSpPr txBox="1"/>
          <p:nvPr/>
        </p:nvSpPr>
        <p:spPr>
          <a:xfrm>
            <a:off x="-17784" y="6312122"/>
            <a:ext cx="12192000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685800">
              <a:spcAft>
                <a:spcPts val="600"/>
              </a:spcAft>
            </a:pPr>
            <a:r>
              <a:rPr lang="fr-FR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Abadi" panose="020B0604020104020204" pitchFamily="34" charset="0"/>
              </a:rPr>
              <a:t>Source: https://www.ibm.com/watson/advantage-reports/ai-social-good-education.html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DAAAB08-37A8-4E6C-9C05-04DEA551A213}"/>
              </a:ext>
            </a:extLst>
          </p:cNvPr>
          <p:cNvSpPr txBox="1"/>
          <p:nvPr/>
        </p:nvSpPr>
        <p:spPr>
          <a:xfrm>
            <a:off x="815753" y="1911198"/>
            <a:ext cx="6216072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altLang="zh-CN" sz="4000" b="1" noProof="0" dirty="0">
                <a:ln>
                  <a:noFill/>
                </a:ln>
                <a:gradFill>
                  <a:gsLst>
                    <a:gs pos="100000">
                      <a:srgbClr val="FF1161"/>
                    </a:gs>
                    <a:gs pos="0">
                      <a:srgbClr val="FFA125"/>
                    </a:gs>
                  </a:gsLst>
                  <a:lin ang="2700000" scaled="0"/>
                </a:gradFill>
                <a:effectLst/>
                <a:uLnTx/>
                <a:uFillTx/>
                <a:latin typeface="Abadi" panose="020B0604020104020204" pitchFamily="34" charset="0"/>
                <a:ea typeface="微软雅黑" panose="020B0503020204020204" pitchFamily="34" charset="-122"/>
                <a:sym typeface="+mn-ea"/>
              </a:rPr>
              <a:t>More personalized teaching: AI</a:t>
            </a:r>
            <a:endParaRPr kumimoji="0" lang="zh-CN" altLang="en-US" sz="4000" b="1" i="0" u="none" strike="noStrike" kern="1200" cap="none" spc="0" normalizeH="0" baseline="0" noProof="0" dirty="0">
              <a:ln>
                <a:noFill/>
              </a:ln>
              <a:gradFill>
                <a:gsLst>
                  <a:gs pos="100000">
                    <a:srgbClr val="FF1161"/>
                  </a:gs>
                  <a:gs pos="0">
                    <a:srgbClr val="FFA125"/>
                  </a:gs>
                </a:gsLst>
                <a:lin ang="2700000" scaled="0"/>
              </a:gradFill>
              <a:effectLst/>
              <a:uLnTx/>
              <a:uFillTx/>
              <a:latin typeface="Abadi" panose="020B0604020104020204" pitchFamily="34" charset="0"/>
              <a:ea typeface="微软雅黑" panose="020B0503020204020204" pitchFamily="34" charset="-122"/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FF772D42-4732-4FDB-BA7C-D677C6D7FF5B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1488012" y="6036269"/>
            <a:ext cx="494914" cy="6401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801300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D069825B-4AFA-4CA1-8AAC-E52439AF78D4}"/>
              </a:ext>
            </a:extLst>
          </p:cNvPr>
          <p:cNvSpPr/>
          <p:nvPr/>
        </p:nvSpPr>
        <p:spPr>
          <a:xfrm>
            <a:off x="0" y="1699490"/>
            <a:ext cx="12188949" cy="1746497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DAAAB08-37A8-4E6C-9C05-04DEA551A213}"/>
              </a:ext>
            </a:extLst>
          </p:cNvPr>
          <p:cNvSpPr txBox="1"/>
          <p:nvPr/>
        </p:nvSpPr>
        <p:spPr>
          <a:xfrm>
            <a:off x="815753" y="1911198"/>
            <a:ext cx="6216072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altLang="zh-CN" sz="4000" b="1" noProof="0" dirty="0">
                <a:ln>
                  <a:noFill/>
                </a:ln>
                <a:gradFill>
                  <a:gsLst>
                    <a:gs pos="100000">
                      <a:srgbClr val="FF1161"/>
                    </a:gs>
                    <a:gs pos="0">
                      <a:srgbClr val="FFA125"/>
                    </a:gs>
                  </a:gsLst>
                  <a:lin ang="2700000" scaled="0"/>
                </a:gradFill>
                <a:effectLst/>
                <a:uLnTx/>
                <a:uFillTx/>
                <a:latin typeface="Abadi" panose="020B0604020104020204" pitchFamily="34" charset="0"/>
                <a:ea typeface="微软雅黑" panose="020B0503020204020204" pitchFamily="34" charset="-122"/>
                <a:sym typeface="+mn-ea"/>
              </a:rPr>
              <a:t>Use of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altLang="zh-CN" sz="4000" b="1" noProof="0" dirty="0">
                <a:ln>
                  <a:noFill/>
                </a:ln>
                <a:gradFill>
                  <a:gsLst>
                    <a:gs pos="100000">
                      <a:srgbClr val="FF1161"/>
                    </a:gs>
                    <a:gs pos="0">
                      <a:srgbClr val="FFA125"/>
                    </a:gs>
                  </a:gsLst>
                  <a:lin ang="2700000" scaled="0"/>
                </a:gradFill>
                <a:effectLst/>
                <a:uLnTx/>
                <a:uFillTx/>
                <a:latin typeface="Abadi" panose="020B0604020104020204" pitchFamily="34" charset="0"/>
                <a:ea typeface="微软雅黑" panose="020B0503020204020204" pitchFamily="34" charset="-122"/>
                <a:sym typeface="+mn-ea"/>
              </a:rPr>
              <a:t>Chatbots</a:t>
            </a:r>
            <a:endParaRPr kumimoji="0" lang="zh-CN" altLang="en-US" sz="4000" b="1" i="0" u="none" strike="noStrike" kern="1200" cap="none" spc="0" normalizeH="0" baseline="0" noProof="0" dirty="0">
              <a:ln>
                <a:noFill/>
              </a:ln>
              <a:gradFill>
                <a:gsLst>
                  <a:gs pos="100000">
                    <a:srgbClr val="FF1161"/>
                  </a:gs>
                  <a:gs pos="0">
                    <a:srgbClr val="FFA125"/>
                  </a:gs>
                </a:gsLst>
                <a:lin ang="2700000" scaled="0"/>
              </a:gradFill>
              <a:effectLst/>
              <a:uLnTx/>
              <a:uFillTx/>
              <a:latin typeface="Abadi" panose="020B0604020104020204" pitchFamily="34" charset="0"/>
              <a:ea typeface="微软雅黑" panose="020B0503020204020204" pitchFamily="34" charset="-122"/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C6F9993A-82E3-4A0F-9A0A-9C2AE84CFE9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9542" y="1337848"/>
            <a:ext cx="6216072" cy="5279182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EBF13D4B-26D1-4C2C-A295-F8ABD36A3A5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1488012" y="6036269"/>
            <a:ext cx="494914" cy="6401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037941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D069825B-4AFA-4CA1-8AAC-E52439AF78D4}"/>
              </a:ext>
            </a:extLst>
          </p:cNvPr>
          <p:cNvSpPr/>
          <p:nvPr/>
        </p:nvSpPr>
        <p:spPr>
          <a:xfrm>
            <a:off x="0" y="1699490"/>
            <a:ext cx="12188949" cy="1746497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DAAAB08-37A8-4E6C-9C05-04DEA551A213}"/>
              </a:ext>
            </a:extLst>
          </p:cNvPr>
          <p:cNvSpPr txBox="1"/>
          <p:nvPr/>
        </p:nvSpPr>
        <p:spPr>
          <a:xfrm>
            <a:off x="834225" y="2218795"/>
            <a:ext cx="6216072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altLang="zh-CN" sz="4000" b="1" noProof="0" dirty="0">
                <a:ln>
                  <a:noFill/>
                </a:ln>
                <a:gradFill>
                  <a:gsLst>
                    <a:gs pos="100000">
                      <a:srgbClr val="FF1161"/>
                    </a:gs>
                    <a:gs pos="0">
                      <a:srgbClr val="FFA125"/>
                    </a:gs>
                  </a:gsLst>
                  <a:lin ang="2700000" scaled="0"/>
                </a:gradFill>
                <a:effectLst/>
                <a:uLnTx/>
                <a:uFillTx/>
                <a:latin typeface="Abadi" panose="020B0604020104020204" pitchFamily="34" charset="0"/>
                <a:ea typeface="微软雅黑" panose="020B0503020204020204" pitchFamily="34" charset="-122"/>
                <a:sym typeface="+mn-ea"/>
              </a:rPr>
              <a:t>Assessment</a:t>
            </a:r>
            <a:endParaRPr kumimoji="0" lang="zh-CN" altLang="en-US" sz="4000" b="1" i="0" u="none" strike="noStrike" kern="1200" cap="none" spc="0" normalizeH="0" baseline="0" noProof="0" dirty="0">
              <a:ln>
                <a:noFill/>
              </a:ln>
              <a:gradFill>
                <a:gsLst>
                  <a:gs pos="100000">
                    <a:srgbClr val="FF1161"/>
                  </a:gs>
                  <a:gs pos="0">
                    <a:srgbClr val="FFA125"/>
                  </a:gs>
                </a:gsLst>
                <a:lin ang="2700000" scaled="0"/>
              </a:gradFill>
              <a:effectLst/>
              <a:uLnTx/>
              <a:uFillTx/>
              <a:latin typeface="Abadi" panose="020B0604020104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5" name="Content Placeholder 7">
            <a:extLst>
              <a:ext uri="{FF2B5EF4-FFF2-40B4-BE49-F238E27FC236}">
                <a16:creationId xmlns:a16="http://schemas.microsoft.com/office/drawing/2014/main" id="{7A0FECD3-3C30-4AAA-9847-D47FBB890507}"/>
              </a:ext>
            </a:extLst>
          </p:cNvPr>
          <p:cNvSpPr txBox="1">
            <a:spLocks/>
          </p:cNvSpPr>
          <p:nvPr/>
        </p:nvSpPr>
        <p:spPr>
          <a:xfrm>
            <a:off x="1021977" y="3699551"/>
            <a:ext cx="5963028" cy="2428041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90204" pitchFamily="34" charset="0"/>
              <a:buChar char="•"/>
              <a:defRPr sz="2800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90204" pitchFamily="34" charset="0"/>
              <a:buChar char="•"/>
              <a:defRPr sz="2400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90204" pitchFamily="34" charset="0"/>
              <a:buChar char="•"/>
              <a:defRPr sz="2000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90204" pitchFamily="34" charset="0"/>
              <a:buChar char="•"/>
              <a:defRPr sz="1800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90204" pitchFamily="34" charset="0"/>
              <a:buChar char="•"/>
              <a:defRPr sz="1800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9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9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9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9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>
                <a:latin typeface="Abadi" panose="020B0604020104020204" pitchFamily="34" charset="0"/>
              </a:rPr>
              <a:t>Badges and micro-credentials</a:t>
            </a:r>
          </a:p>
          <a:p>
            <a:r>
              <a:rPr lang="en-US" sz="2400" dirty="0">
                <a:latin typeface="Abadi" panose="020B0604020104020204" pitchFamily="34" charset="0"/>
              </a:rPr>
              <a:t>Recognition of prior learning</a:t>
            </a:r>
          </a:p>
          <a:p>
            <a:r>
              <a:rPr lang="en-US" sz="2400" dirty="0">
                <a:latin typeface="Abadi" panose="020B0604020104020204" pitchFamily="34" charset="0"/>
              </a:rPr>
              <a:t>Transnational qualifications frameworks for mobility</a:t>
            </a:r>
          </a:p>
          <a:p>
            <a:r>
              <a:rPr lang="en-US" sz="2400" dirty="0">
                <a:latin typeface="Abadi" panose="020B0604020104020204" pitchFamily="34" charset="0"/>
              </a:rPr>
              <a:t>On-demand examination</a:t>
            </a:r>
          </a:p>
          <a:p>
            <a:r>
              <a:rPr lang="en-US" sz="2400" dirty="0">
                <a:latin typeface="Abadi" panose="020B0604020104020204" pitchFamily="34" charset="0"/>
              </a:rPr>
              <a:t>Authentic, project-based assessment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5223C20-01C6-4406-8E1E-4F9E33097B5E}"/>
              </a:ext>
            </a:extLst>
          </p:cNvPr>
          <p:cNvSpPr txBox="1"/>
          <p:nvPr/>
        </p:nvSpPr>
        <p:spPr>
          <a:xfrm>
            <a:off x="7181275" y="6312120"/>
            <a:ext cx="382847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 defTabSz="685800">
              <a:spcAft>
                <a:spcPts val="600"/>
              </a:spcAft>
            </a:pPr>
            <a:r>
              <a:rPr lang="fr-FR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Abadi" panose="020B0604020104020204" pitchFamily="34" charset="0"/>
              </a:rPr>
              <a:t>https://unesdoc.unesco.org/ark:/48223/pf0000264428?posInSet=4&amp;queryId=N-e4559bf5-0bec-40c7-91a9-5cdea42e1ca4 </a:t>
            </a:r>
          </a:p>
        </p:txBody>
      </p:sp>
      <p:pic>
        <p:nvPicPr>
          <p:cNvPr id="7" name="Content Placeholder 7">
            <a:extLst>
              <a:ext uri="{FF2B5EF4-FFF2-40B4-BE49-F238E27FC236}">
                <a16:creationId xmlns:a16="http://schemas.microsoft.com/office/drawing/2014/main" id="{0580D7AD-3A8A-4D87-B445-7A568E2EFAC8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-3143"/>
          <a:stretch/>
        </p:blipFill>
        <p:spPr>
          <a:xfrm>
            <a:off x="7181275" y="1112992"/>
            <a:ext cx="3632200" cy="5306852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CB680E6B-ADEE-433D-9EB2-43EB95953DC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1488012" y="6036269"/>
            <a:ext cx="494914" cy="6401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924572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44C39021-B502-423C-BFC9-40CCC7A056E5}"/>
              </a:ext>
            </a:extLst>
          </p:cNvPr>
          <p:cNvSpPr/>
          <p:nvPr/>
        </p:nvSpPr>
        <p:spPr>
          <a:xfrm>
            <a:off x="0" y="-44450"/>
            <a:ext cx="12188949" cy="3490438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Graphic 2" descr="Future outline">
            <a:extLst>
              <a:ext uri="{FF2B5EF4-FFF2-40B4-BE49-F238E27FC236}">
                <a16:creationId xmlns:a16="http://schemas.microsoft.com/office/drawing/2014/main" id="{E9F0C448-639C-47C0-9919-D75DDE0C825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-239651" y="730408"/>
            <a:ext cx="3028950" cy="3028950"/>
          </a:xfrm>
          <a:prstGeom prst="rect">
            <a:avLst/>
          </a:prstGeom>
          <a:effectLst>
            <a:softEdge rad="12700"/>
          </a:effec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4B567D25-86B4-47F1-9388-49465F4AC506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5"/>
              </a:ext>
            </a:extLst>
          </a:blip>
          <a:srcRect/>
          <a:stretch/>
        </p:blipFill>
        <p:spPr>
          <a:xfrm>
            <a:off x="5651500" y="1606471"/>
            <a:ext cx="6540500" cy="3679033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1F435908-B327-4B72-A861-34574603E17E}"/>
              </a:ext>
            </a:extLst>
          </p:cNvPr>
          <p:cNvSpPr txBox="1"/>
          <p:nvPr/>
        </p:nvSpPr>
        <p:spPr>
          <a:xfrm>
            <a:off x="9419208" y="5360788"/>
            <a:ext cx="277279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defTabSz="685800">
              <a:spcAft>
                <a:spcPts val="450"/>
              </a:spcAft>
            </a:pPr>
            <a:r>
              <a:rPr lang="en-US" sz="800" dirty="0">
                <a:solidFill>
                  <a:schemeClr val="tx2"/>
                </a:solidFill>
                <a:latin typeface="Abadi" panose="020B0604020104020204" pitchFamily="34" charset="0"/>
                <a:hlinkClick r:id="rId5" tooltip="http://commons.wikimedia.org/wiki/File:Rain_ot_ocean_beach.jpg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This Photo</a:t>
            </a:r>
            <a:r>
              <a:rPr lang="en-US" sz="800" dirty="0">
                <a:solidFill>
                  <a:schemeClr val="tx2"/>
                </a:solidFill>
                <a:latin typeface="Abadi" panose="020B0604020104020204" pitchFamily="34" charset="0"/>
              </a:rPr>
              <a:t> by Unknown Author is licensed under </a:t>
            </a:r>
            <a:r>
              <a:rPr lang="en-US" sz="800" dirty="0">
                <a:solidFill>
                  <a:schemeClr val="tx2"/>
                </a:solidFill>
                <a:latin typeface="Abadi" panose="020B0604020104020204" pitchFamily="34" charset="0"/>
                <a:hlinkClick r:id="rId6" tooltip="https://creativecommons.org/licenses/by-sa/3.0/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CC BY-SA</a:t>
            </a:r>
            <a:endParaRPr lang="en-US" sz="800" dirty="0">
              <a:solidFill>
                <a:schemeClr val="tx2"/>
              </a:solidFill>
              <a:latin typeface="Abadi" panose="020B0604020104020204" pitchFamily="34" charset="0"/>
            </a:endParaRPr>
          </a:p>
        </p:txBody>
      </p:sp>
      <p:sp>
        <p:nvSpPr>
          <p:cNvPr id="7" name="Content Placeholder 7">
            <a:extLst>
              <a:ext uri="{FF2B5EF4-FFF2-40B4-BE49-F238E27FC236}">
                <a16:creationId xmlns:a16="http://schemas.microsoft.com/office/drawing/2014/main" id="{A0DEB350-89B2-4CFD-812D-0E5E03F2F794}"/>
              </a:ext>
            </a:extLst>
          </p:cNvPr>
          <p:cNvSpPr txBox="1">
            <a:spLocks/>
          </p:cNvSpPr>
          <p:nvPr/>
        </p:nvSpPr>
        <p:spPr>
          <a:xfrm>
            <a:off x="725214" y="3699551"/>
            <a:ext cx="4698124" cy="2428041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90204" pitchFamily="34" charset="0"/>
              <a:buChar char="•"/>
              <a:defRPr sz="2800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90204" pitchFamily="34" charset="0"/>
              <a:buChar char="•"/>
              <a:defRPr sz="2400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90204" pitchFamily="34" charset="0"/>
              <a:buChar char="•"/>
              <a:defRPr sz="2000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90204" pitchFamily="34" charset="0"/>
              <a:buChar char="•"/>
              <a:defRPr sz="1800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90204" pitchFamily="34" charset="0"/>
              <a:buChar char="•"/>
              <a:defRPr sz="1800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9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9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9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9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>
                <a:latin typeface="Abadi" panose="020B0604020104020204" pitchFamily="34" charset="0"/>
              </a:rPr>
              <a:t>At the current rate there will be larger and more frequent climate related disasters</a:t>
            </a:r>
          </a:p>
          <a:p>
            <a:r>
              <a:rPr lang="en-US" sz="2000" dirty="0">
                <a:latin typeface="Abadi" panose="020B0604020104020204" pitchFamily="34" charset="0"/>
              </a:rPr>
              <a:t>Globally, the number of climate disasters has tripled since 1980, while, hot weather in 2016 broke the historic record set in 2015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6E81AC2-7C03-4D04-8E20-1EA0DF470CF3}"/>
              </a:ext>
            </a:extLst>
          </p:cNvPr>
          <p:cNvSpPr txBox="1"/>
          <p:nvPr/>
        </p:nvSpPr>
        <p:spPr>
          <a:xfrm>
            <a:off x="815752" y="6312122"/>
            <a:ext cx="11358463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685800">
              <a:spcAft>
                <a:spcPts val="600"/>
              </a:spcAft>
            </a:pPr>
            <a:r>
              <a:rPr 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Abadi" panose="020B0604020104020204" pitchFamily="34" charset="0"/>
              </a:rPr>
              <a:t>Source: The Commonwealth Secretariat. 'Climate Change'. https://thecommonwealth.org/climate-change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E3AA30D-E46B-4604-846A-C60E2E448C0A}"/>
              </a:ext>
            </a:extLst>
          </p:cNvPr>
          <p:cNvSpPr txBox="1"/>
          <p:nvPr/>
        </p:nvSpPr>
        <p:spPr>
          <a:xfrm>
            <a:off x="815753" y="2326832"/>
            <a:ext cx="6216072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altLang="zh-CN" sz="5400" b="1" noProof="0" dirty="0">
                <a:ln>
                  <a:noFill/>
                </a:ln>
                <a:gradFill>
                  <a:gsLst>
                    <a:gs pos="100000">
                      <a:srgbClr val="FF1161"/>
                    </a:gs>
                    <a:gs pos="0">
                      <a:srgbClr val="FFA125"/>
                    </a:gs>
                  </a:gsLst>
                  <a:lin ang="2700000" scaled="0"/>
                </a:gradFill>
                <a:effectLst/>
                <a:uLnTx/>
                <a:uFillTx/>
                <a:latin typeface="Abadi" panose="020B0604020104020204" pitchFamily="34" charset="0"/>
                <a:ea typeface="微软雅黑" panose="020B0503020204020204" pitchFamily="34" charset="-122"/>
                <a:sym typeface="+mn-ea"/>
              </a:rPr>
              <a:t>Possible</a:t>
            </a:r>
            <a:r>
              <a:rPr lang="en-US" altLang="zh-CN" sz="4000" b="1" noProof="0" dirty="0">
                <a:ln>
                  <a:noFill/>
                </a:ln>
                <a:gradFill>
                  <a:gsLst>
                    <a:gs pos="100000">
                      <a:srgbClr val="FF1161"/>
                    </a:gs>
                    <a:gs pos="0">
                      <a:srgbClr val="FFA125"/>
                    </a:gs>
                  </a:gsLst>
                  <a:lin ang="2700000" scaled="0"/>
                </a:gradFill>
                <a:effectLst/>
                <a:uLnTx/>
                <a:uFillTx/>
                <a:latin typeface="Abadi" panose="020B0604020104020204" pitchFamily="34" charset="0"/>
                <a:ea typeface="微软雅黑" panose="020B0503020204020204" pitchFamily="34" charset="-122"/>
                <a:sym typeface="+mn-ea"/>
              </a:rPr>
              <a:t> Future</a:t>
            </a:r>
            <a:endParaRPr kumimoji="0" lang="zh-CN" altLang="en-US" sz="4000" b="1" i="0" u="none" strike="noStrike" kern="1200" cap="none" spc="0" normalizeH="0" baseline="0" noProof="0" dirty="0">
              <a:ln>
                <a:noFill/>
              </a:ln>
              <a:gradFill>
                <a:gsLst>
                  <a:gs pos="100000">
                    <a:srgbClr val="FF1161"/>
                  </a:gs>
                  <a:gs pos="0">
                    <a:srgbClr val="FFA125"/>
                  </a:gs>
                </a:gsLst>
                <a:lin ang="2700000" scaled="0"/>
              </a:gradFill>
              <a:effectLst/>
              <a:uLnTx/>
              <a:uFillTx/>
              <a:latin typeface="Abadi" panose="020B0604020104020204" pitchFamily="34" charset="0"/>
              <a:ea typeface="微软雅黑" panose="020B0503020204020204" pitchFamily="34" charset="-122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792B00B-DCF2-4BD0-812C-03E2EEAF9385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1488012" y="6036269"/>
            <a:ext cx="494914" cy="6401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83444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06ED721D-259E-44EB-B6CA-428422C44CAE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88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235475" y="666760"/>
            <a:ext cx="9721050" cy="5468092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37C89E4B-3C9F-44B9-8B86-D9E3D112D8E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5320142"/>
            <a:ext cx="12192000" cy="736551"/>
          </a:xfrm>
          <a:prstGeom prst="rect">
            <a:avLst/>
          </a:prstGeom>
          <a:solidFill>
            <a:schemeClr val="bg1">
              <a:alpha val="9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28FA645C-FE2E-45FD-A2B0-6C204A7E4A60}"/>
              </a:ext>
            </a:extLst>
          </p:cNvPr>
          <p:cNvSpPr txBox="1">
            <a:spLocks/>
          </p:cNvSpPr>
          <p:nvPr/>
        </p:nvSpPr>
        <p:spPr>
          <a:xfrm>
            <a:off x="523875" y="5317240"/>
            <a:ext cx="11210925" cy="7448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spcAft>
                <a:spcPts val="600"/>
              </a:spcAft>
            </a:pPr>
            <a:r>
              <a:rPr lang="en-US" sz="35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The Commonwealth</a:t>
            </a:r>
            <a:br>
              <a:rPr lang="en-US" sz="23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r>
              <a:rPr lang="en-US" sz="23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54 developed and developing nations around the world </a:t>
            </a: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AA2EAA10-076F-46BD-8F0F-B9A2FB77A85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5241983"/>
            <a:ext cx="12192000" cy="0"/>
          </a:xfrm>
          <a:prstGeom prst="line">
            <a:avLst/>
          </a:prstGeom>
          <a:ln w="41275">
            <a:solidFill>
              <a:schemeClr val="bg1">
                <a:alpha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D891E407-403B-4764-86C9-33A56D3BCAA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6134852"/>
            <a:ext cx="12192000" cy="0"/>
          </a:xfrm>
          <a:prstGeom prst="line">
            <a:avLst/>
          </a:prstGeom>
          <a:ln w="41275">
            <a:solidFill>
              <a:schemeClr val="bg1">
                <a:alpha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id="{8A9E78AF-920E-4C53-A411-337D80B4B53D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1488012" y="6036269"/>
            <a:ext cx="494914" cy="6401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475408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22304462-0033-4862-A440-5786AD8726E5}"/>
              </a:ext>
            </a:extLst>
          </p:cNvPr>
          <p:cNvSpPr/>
          <p:nvPr/>
        </p:nvSpPr>
        <p:spPr>
          <a:xfrm>
            <a:off x="0" y="1699490"/>
            <a:ext cx="12188949" cy="1746498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Content Placeholder 7">
            <a:extLst>
              <a:ext uri="{FF2B5EF4-FFF2-40B4-BE49-F238E27FC236}">
                <a16:creationId xmlns:a16="http://schemas.microsoft.com/office/drawing/2014/main" id="{9EC35181-692D-4EF3-A7A1-2F6E5274BD76}"/>
              </a:ext>
            </a:extLst>
          </p:cNvPr>
          <p:cNvSpPr txBox="1">
            <a:spLocks/>
          </p:cNvSpPr>
          <p:nvPr/>
        </p:nvSpPr>
        <p:spPr>
          <a:xfrm>
            <a:off x="1511300" y="3699551"/>
            <a:ext cx="4157518" cy="2428041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90204" pitchFamily="34" charset="0"/>
              <a:buChar char="•"/>
              <a:defRPr sz="2800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90204" pitchFamily="34" charset="0"/>
              <a:buChar char="•"/>
              <a:defRPr sz="2400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90204" pitchFamily="34" charset="0"/>
              <a:buChar char="•"/>
              <a:defRPr sz="2000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90204" pitchFamily="34" charset="0"/>
              <a:buChar char="•"/>
              <a:defRPr sz="1800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90204" pitchFamily="34" charset="0"/>
              <a:buChar char="•"/>
              <a:defRPr sz="1800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9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9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9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9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90204" pitchFamily="34" charset="0"/>
              <a:buNone/>
            </a:pPr>
            <a:r>
              <a:rPr lang="en-US" b="1" dirty="0">
                <a:latin typeface="Abadi" panose="020B0604020104020204" pitchFamily="34" charset="0"/>
              </a:rPr>
              <a:t>Direct</a:t>
            </a:r>
          </a:p>
          <a:p>
            <a:r>
              <a:rPr lang="en-US" sz="2400" dirty="0">
                <a:latin typeface="Abadi" panose="020B0604020104020204" pitchFamily="34" charset="0"/>
              </a:rPr>
              <a:t>Emissions from construction of schools/infrastructure</a:t>
            </a:r>
          </a:p>
          <a:p>
            <a:r>
              <a:rPr lang="en-US" sz="2400" dirty="0">
                <a:latin typeface="Abadi" panose="020B0604020104020204" pitchFamily="34" charset="0"/>
              </a:rPr>
              <a:t>Emissions from energy use in schools </a:t>
            </a:r>
          </a:p>
          <a:p>
            <a:r>
              <a:rPr lang="en-US" sz="2400" dirty="0">
                <a:latin typeface="Abadi" panose="020B0604020104020204" pitchFamily="34" charset="0"/>
              </a:rPr>
              <a:t>Learner emissions </a:t>
            </a:r>
          </a:p>
        </p:txBody>
      </p:sp>
      <p:sp>
        <p:nvSpPr>
          <p:cNvPr id="6" name="Content Placeholder 7">
            <a:extLst>
              <a:ext uri="{FF2B5EF4-FFF2-40B4-BE49-F238E27FC236}">
                <a16:creationId xmlns:a16="http://schemas.microsoft.com/office/drawing/2014/main" id="{F560BA7C-D430-40A9-BC9B-AE1A45A4586A}"/>
              </a:ext>
            </a:extLst>
          </p:cNvPr>
          <p:cNvSpPr txBox="1">
            <a:spLocks/>
          </p:cNvSpPr>
          <p:nvPr/>
        </p:nvSpPr>
        <p:spPr>
          <a:xfrm>
            <a:off x="6261100" y="3699550"/>
            <a:ext cx="4157518" cy="242804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b="1" dirty="0">
                <a:latin typeface="Abadi" panose="020B0604020104020204" pitchFamily="34" charset="0"/>
              </a:rPr>
              <a:t>Indirect</a:t>
            </a:r>
          </a:p>
          <a:p>
            <a:r>
              <a:rPr lang="en-US" sz="2400" dirty="0">
                <a:latin typeface="Abadi" panose="020B0604020104020204" pitchFamily="34" charset="0"/>
              </a:rPr>
              <a:t>Emissions from ‘development’ and economic growth associated with higher levels of education in a country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72554D1-5604-45E1-9D07-D65B6CAB1093}"/>
              </a:ext>
            </a:extLst>
          </p:cNvPr>
          <p:cNvSpPr txBox="1"/>
          <p:nvPr/>
        </p:nvSpPr>
        <p:spPr>
          <a:xfrm>
            <a:off x="834225" y="2218795"/>
            <a:ext cx="7467600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altLang="zh-CN" sz="4000" b="1" noProof="0" dirty="0">
                <a:ln>
                  <a:noFill/>
                </a:ln>
                <a:gradFill>
                  <a:gsLst>
                    <a:gs pos="100000">
                      <a:srgbClr val="FF1161"/>
                    </a:gs>
                    <a:gs pos="0">
                      <a:srgbClr val="FFA125"/>
                    </a:gs>
                  </a:gsLst>
                  <a:lin ang="2700000" scaled="0"/>
                </a:gradFill>
                <a:effectLst/>
                <a:uLnTx/>
                <a:uFillTx/>
                <a:latin typeface="Abadi" panose="020B0604020104020204" pitchFamily="34" charset="0"/>
                <a:ea typeface="微软雅黑" panose="020B0503020204020204" pitchFamily="34" charset="-122"/>
                <a:sym typeface="+mn-ea"/>
              </a:rPr>
              <a:t>Education and emissions</a:t>
            </a:r>
            <a:endParaRPr kumimoji="0" lang="zh-CN" altLang="en-US" sz="4000" b="1" i="0" u="none" strike="noStrike" kern="1200" cap="none" spc="0" normalizeH="0" baseline="0" noProof="0" dirty="0">
              <a:ln>
                <a:noFill/>
              </a:ln>
              <a:gradFill>
                <a:gsLst>
                  <a:gs pos="100000">
                    <a:srgbClr val="FF1161"/>
                  </a:gs>
                  <a:gs pos="0">
                    <a:srgbClr val="FFA125"/>
                  </a:gs>
                </a:gsLst>
                <a:lin ang="2700000" scaled="0"/>
              </a:gradFill>
              <a:effectLst/>
              <a:uLnTx/>
              <a:uFillTx/>
              <a:latin typeface="Abadi" panose="020B0604020104020204" pitchFamily="34" charset="0"/>
              <a:ea typeface="微软雅黑" panose="020B0503020204020204" pitchFamily="34" charset="-122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3AB2037F-2F75-4060-AC63-51E6287823F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1488012" y="6036269"/>
            <a:ext cx="494914" cy="6401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890693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22304462-0033-4862-A440-5786AD8726E5}"/>
              </a:ext>
            </a:extLst>
          </p:cNvPr>
          <p:cNvSpPr/>
          <p:nvPr/>
        </p:nvSpPr>
        <p:spPr>
          <a:xfrm>
            <a:off x="0" y="1699490"/>
            <a:ext cx="12188949" cy="1746498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72554D1-5604-45E1-9D07-D65B6CAB1093}"/>
              </a:ext>
            </a:extLst>
          </p:cNvPr>
          <p:cNvSpPr txBox="1"/>
          <p:nvPr/>
        </p:nvSpPr>
        <p:spPr>
          <a:xfrm>
            <a:off x="834224" y="2218795"/>
            <a:ext cx="8817775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altLang="zh-CN" sz="4000" b="1" noProof="0" dirty="0">
                <a:ln>
                  <a:noFill/>
                </a:ln>
                <a:gradFill>
                  <a:gsLst>
                    <a:gs pos="100000">
                      <a:srgbClr val="FF1161"/>
                    </a:gs>
                    <a:gs pos="0">
                      <a:srgbClr val="FFA125"/>
                    </a:gs>
                  </a:gsLst>
                  <a:lin ang="2700000" scaled="0"/>
                </a:gradFill>
                <a:effectLst/>
                <a:uLnTx/>
                <a:uFillTx/>
                <a:latin typeface="Abadi" panose="020B0604020104020204" pitchFamily="34" charset="0"/>
                <a:ea typeface="微软雅黑" panose="020B0503020204020204" pitchFamily="34" charset="-122"/>
                <a:sym typeface="+mn-ea"/>
              </a:rPr>
              <a:t>Research on Emissions and ODL</a:t>
            </a:r>
            <a:endParaRPr kumimoji="0" lang="zh-CN" altLang="en-US" sz="4000" b="1" i="0" u="none" strike="noStrike" kern="1200" cap="none" spc="0" normalizeH="0" baseline="0" noProof="0" dirty="0">
              <a:ln>
                <a:noFill/>
              </a:ln>
              <a:gradFill>
                <a:gsLst>
                  <a:gs pos="100000">
                    <a:srgbClr val="FF1161"/>
                  </a:gs>
                  <a:gs pos="0">
                    <a:srgbClr val="FFA125"/>
                  </a:gs>
                </a:gsLst>
                <a:lin ang="2700000" scaled="0"/>
              </a:gradFill>
              <a:effectLst/>
              <a:uLnTx/>
              <a:uFillTx/>
              <a:latin typeface="Abadi" panose="020B0604020104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F48B6B9-946F-4254-808C-C57FCBEE6CD0}"/>
              </a:ext>
            </a:extLst>
          </p:cNvPr>
          <p:cNvSpPr txBox="1"/>
          <p:nvPr/>
        </p:nvSpPr>
        <p:spPr>
          <a:xfrm>
            <a:off x="-17784" y="6312122"/>
            <a:ext cx="12192000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685800">
              <a:spcAft>
                <a:spcPts val="600"/>
              </a:spcAft>
            </a:pPr>
            <a:r>
              <a:rPr 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Abadi" panose="020B0604020104020204" pitchFamily="34" charset="0"/>
              </a:rPr>
              <a:t>Source: Carr et.al. Delivery Mode and Learner Emissions: Comparative Study from Botswana. W.  Leal Filho and S. L. </a:t>
            </a:r>
            <a:r>
              <a:rPr lang="en-US" sz="8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badi" panose="020B0604020104020204" pitchFamily="34" charset="0"/>
              </a:rPr>
              <a:t>Hemstock</a:t>
            </a:r>
            <a:r>
              <a:rPr 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Abadi" panose="020B0604020104020204" pitchFamily="34" charset="0"/>
              </a:rPr>
              <a:t> (eds.), Climate Change and the Role of Education, Springer Nature. In Production.</a:t>
            </a: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11FC5021-FE77-4D1E-8331-722E971B84A7}"/>
              </a:ext>
            </a:extLst>
          </p:cNvPr>
          <p:cNvSpPr/>
          <p:nvPr/>
        </p:nvSpPr>
        <p:spPr>
          <a:xfrm>
            <a:off x="2450870" y="3386694"/>
            <a:ext cx="1794041" cy="1769230"/>
          </a:xfrm>
          <a:prstGeom prst="ellipse">
            <a:avLst/>
          </a:prstGeom>
          <a:solidFill>
            <a:schemeClr val="bg1"/>
          </a:solidFill>
          <a:ln w="57150">
            <a:solidFill>
              <a:srgbClr val="54823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pic>
        <p:nvPicPr>
          <p:cNvPr id="10" name="Graphic 9" descr="Footprints">
            <a:extLst>
              <a:ext uri="{FF2B5EF4-FFF2-40B4-BE49-F238E27FC236}">
                <a16:creationId xmlns:a16="http://schemas.microsoft.com/office/drawing/2014/main" id="{A419816C-AA50-4E4A-9A65-196826A87F7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732004" y="3715006"/>
            <a:ext cx="1112607" cy="1112607"/>
          </a:xfrm>
          <a:prstGeom prst="rect">
            <a:avLst/>
          </a:prstGeom>
        </p:spPr>
      </p:pic>
      <p:sp>
        <p:nvSpPr>
          <p:cNvPr id="11" name="Oval 10">
            <a:extLst>
              <a:ext uri="{FF2B5EF4-FFF2-40B4-BE49-F238E27FC236}">
                <a16:creationId xmlns:a16="http://schemas.microsoft.com/office/drawing/2014/main" id="{8CBD9043-5516-4193-8A03-521DCAEF0B6A}"/>
              </a:ext>
            </a:extLst>
          </p:cNvPr>
          <p:cNvSpPr/>
          <p:nvPr/>
        </p:nvSpPr>
        <p:spPr>
          <a:xfrm>
            <a:off x="5350210" y="3386695"/>
            <a:ext cx="1794041" cy="1769230"/>
          </a:xfrm>
          <a:prstGeom prst="ellipse">
            <a:avLst/>
          </a:prstGeom>
          <a:solidFill>
            <a:schemeClr val="bg1"/>
          </a:solidFill>
          <a:ln w="57150">
            <a:solidFill>
              <a:srgbClr val="54823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pic>
        <p:nvPicPr>
          <p:cNvPr id="12" name="Graphic 11" descr="Car">
            <a:extLst>
              <a:ext uri="{FF2B5EF4-FFF2-40B4-BE49-F238E27FC236}">
                <a16:creationId xmlns:a16="http://schemas.microsoft.com/office/drawing/2014/main" id="{442BE254-ECD3-4AC4-BFD8-BAD471E5681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5657691" y="3750807"/>
            <a:ext cx="1179078" cy="1113201"/>
          </a:xfrm>
          <a:prstGeom prst="rect">
            <a:avLst/>
          </a:prstGeom>
        </p:spPr>
      </p:pic>
      <p:sp>
        <p:nvSpPr>
          <p:cNvPr id="13" name="Oval 12">
            <a:extLst>
              <a:ext uri="{FF2B5EF4-FFF2-40B4-BE49-F238E27FC236}">
                <a16:creationId xmlns:a16="http://schemas.microsoft.com/office/drawing/2014/main" id="{9D7F64C2-714F-4A7B-BB76-9E15C4EADF34}"/>
              </a:ext>
            </a:extLst>
          </p:cNvPr>
          <p:cNvSpPr/>
          <p:nvPr/>
        </p:nvSpPr>
        <p:spPr>
          <a:xfrm>
            <a:off x="8249550" y="3386694"/>
            <a:ext cx="1867651" cy="1858775"/>
          </a:xfrm>
          <a:prstGeom prst="ellipse">
            <a:avLst/>
          </a:prstGeom>
          <a:solidFill>
            <a:schemeClr val="bg1"/>
          </a:solidFill>
          <a:ln w="57150">
            <a:solidFill>
              <a:srgbClr val="54823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pic>
        <p:nvPicPr>
          <p:cNvPr id="14" name="Graphic 13" descr="Laptop">
            <a:extLst>
              <a:ext uri="{FF2B5EF4-FFF2-40B4-BE49-F238E27FC236}">
                <a16:creationId xmlns:a16="http://schemas.microsoft.com/office/drawing/2014/main" id="{0FDDFE1E-8718-418F-BB12-E59B40BAE59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8626445" y="4105799"/>
            <a:ext cx="768131" cy="744141"/>
          </a:xfrm>
          <a:prstGeom prst="rect">
            <a:avLst/>
          </a:prstGeom>
        </p:spPr>
      </p:pic>
      <p:pic>
        <p:nvPicPr>
          <p:cNvPr id="15" name="Graphic 14" descr="Optical disc">
            <a:extLst>
              <a:ext uri="{FF2B5EF4-FFF2-40B4-BE49-F238E27FC236}">
                <a16:creationId xmlns:a16="http://schemas.microsoft.com/office/drawing/2014/main" id="{E2764F4C-52D6-45FC-8380-D91296909033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8525938" y="3840542"/>
            <a:ext cx="560373" cy="542872"/>
          </a:xfrm>
          <a:prstGeom prst="rect">
            <a:avLst/>
          </a:prstGeom>
        </p:spPr>
      </p:pic>
      <p:pic>
        <p:nvPicPr>
          <p:cNvPr id="16" name="Graphic 15" descr="Books">
            <a:extLst>
              <a:ext uri="{FF2B5EF4-FFF2-40B4-BE49-F238E27FC236}">
                <a16:creationId xmlns:a16="http://schemas.microsoft.com/office/drawing/2014/main" id="{D171F08C-7C35-4C70-96E8-4CCBE11948DA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9274758" y="4206410"/>
            <a:ext cx="560397" cy="542895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E5ECED83-180E-4663-9FB5-A9DAD4379D2F}"/>
              </a:ext>
            </a:extLst>
          </p:cNvPr>
          <p:cNvSpPr txBox="1"/>
          <p:nvPr/>
        </p:nvSpPr>
        <p:spPr>
          <a:xfrm>
            <a:off x="5090230" y="5449776"/>
            <a:ext cx="231400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rgbClr val="002060"/>
                </a:solidFill>
              </a:rPr>
              <a:t>Travel – greatest contributor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A3E6EDFA-BC4A-4FA7-A317-DFBFA0F7EF2E}"/>
              </a:ext>
            </a:extLst>
          </p:cNvPr>
          <p:cNvSpPr txBox="1"/>
          <p:nvPr/>
        </p:nvSpPr>
        <p:spPr>
          <a:xfrm>
            <a:off x="7998395" y="5449776"/>
            <a:ext cx="2552724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rgbClr val="002060"/>
                </a:solidFill>
              </a:rPr>
              <a:t>Mode of delivery - determinant</a:t>
            </a: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CB1459A4-1EFF-4F71-88CF-8A7C7CA05413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17201" y="1302532"/>
            <a:ext cx="1643743" cy="2481121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283E24FE-4952-4F60-8C52-5D0BEE785D9D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1236" y="3821924"/>
            <a:ext cx="1215266" cy="1193851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C27AFAF5-81F7-459A-9CDD-99E9FED6795C}"/>
              </a:ext>
            </a:extLst>
          </p:cNvPr>
          <p:cNvSpPr txBox="1"/>
          <p:nvPr/>
        </p:nvSpPr>
        <p:spPr>
          <a:xfrm>
            <a:off x="2131306" y="5461540"/>
            <a:ext cx="231400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rgbClr val="002060"/>
                </a:solidFill>
              </a:rPr>
              <a:t>3x less carbon emissions</a:t>
            </a: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C847F0F5-F3FA-4824-8463-B67D3D75FB2D}"/>
              </a:ext>
            </a:extLst>
          </p:cNvPr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1488012" y="6036269"/>
            <a:ext cx="494914" cy="6401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928296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0" y="2367171"/>
            <a:ext cx="12192000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altLang="zh-CN" sz="6600" b="1" noProof="0" dirty="0">
                <a:ln>
                  <a:noFill/>
                </a:ln>
                <a:gradFill>
                  <a:gsLst>
                    <a:gs pos="100000">
                      <a:srgbClr val="FF1161"/>
                    </a:gs>
                    <a:gs pos="0">
                      <a:srgbClr val="FFA125"/>
                    </a:gs>
                  </a:gsLst>
                  <a:lin ang="2700000" scaled="0"/>
                </a:gradFill>
                <a:effectLst/>
                <a:uLnTx/>
                <a:uFillTx/>
                <a:latin typeface="Abadi" panose="020B0604020104020204" pitchFamily="34" charset="0"/>
                <a:ea typeface="微软雅黑" panose="020B0503020204020204" pitchFamily="34" charset="-122"/>
                <a:sym typeface="+mn-ea"/>
              </a:rPr>
              <a:t>Smart Education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altLang="zh-CN" sz="6600" b="1" noProof="0" dirty="0">
                <a:ln>
                  <a:noFill/>
                </a:ln>
                <a:gradFill>
                  <a:gsLst>
                    <a:gs pos="100000">
                      <a:srgbClr val="FF1161"/>
                    </a:gs>
                    <a:gs pos="0">
                      <a:srgbClr val="FFA125"/>
                    </a:gs>
                  </a:gsLst>
                  <a:lin ang="2700000" scaled="0"/>
                </a:gradFill>
                <a:effectLst/>
                <a:uLnTx/>
                <a:uFillTx/>
                <a:latin typeface="Abadi" panose="020B0604020104020204" pitchFamily="34" charset="0"/>
                <a:ea typeface="微软雅黑" panose="020B0503020204020204" pitchFamily="34" charset="-122"/>
                <a:sym typeface="+mn-ea"/>
              </a:rPr>
              <a:t>for the Future</a:t>
            </a:r>
            <a:endParaRPr kumimoji="0" lang="zh-CN" altLang="en-US" sz="6600" b="1" i="0" u="none" strike="noStrike" kern="1200" cap="none" spc="0" normalizeH="0" baseline="0" noProof="0" dirty="0">
              <a:ln>
                <a:noFill/>
              </a:ln>
              <a:gradFill>
                <a:gsLst>
                  <a:gs pos="100000">
                    <a:srgbClr val="FF1161"/>
                  </a:gs>
                  <a:gs pos="0">
                    <a:srgbClr val="FFA125"/>
                  </a:gs>
                </a:gsLst>
                <a:lin ang="2700000" scaled="0"/>
              </a:gradFill>
              <a:effectLst/>
              <a:uLnTx/>
              <a:uFillTx/>
              <a:latin typeface="Abadi" panose="020B0604020104020204" pitchFamily="34" charset="0"/>
              <a:ea typeface="微软雅黑" panose="020B0503020204020204" pitchFamily="34" charset="-122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C3CE9A9-F1B4-43D4-85E8-3731DFB4B88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1488012" y="6036269"/>
            <a:ext cx="494914" cy="6401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946556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2C7FEBA3-7660-44BB-8799-71E758964B24}"/>
              </a:ext>
            </a:extLst>
          </p:cNvPr>
          <p:cNvSpPr txBox="1"/>
          <p:nvPr/>
        </p:nvSpPr>
        <p:spPr>
          <a:xfrm>
            <a:off x="1437906" y="461238"/>
            <a:ext cx="7467600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altLang="zh-CN" sz="4800" b="1" noProof="0" dirty="0">
                <a:ln>
                  <a:noFill/>
                </a:ln>
                <a:gradFill>
                  <a:gsLst>
                    <a:gs pos="100000">
                      <a:srgbClr val="FF1161"/>
                    </a:gs>
                    <a:gs pos="0">
                      <a:srgbClr val="FFA125"/>
                    </a:gs>
                  </a:gsLst>
                  <a:lin ang="2700000" scaled="0"/>
                </a:gradFill>
                <a:effectLst/>
                <a:uLnTx/>
                <a:uFillTx/>
                <a:latin typeface="Abadi" panose="020B0604020104020204" pitchFamily="34" charset="0"/>
                <a:ea typeface="微软雅黑" panose="020B0503020204020204" pitchFamily="34" charset="-122"/>
                <a:sym typeface="+mn-ea"/>
              </a:rPr>
              <a:t>1. Increasing access</a:t>
            </a:r>
            <a:endParaRPr kumimoji="0" lang="zh-CN" altLang="en-US" sz="4800" b="1" i="0" u="none" strike="noStrike" kern="1200" cap="none" spc="0" normalizeH="0" baseline="0" noProof="0" dirty="0">
              <a:ln>
                <a:noFill/>
              </a:ln>
              <a:gradFill>
                <a:gsLst>
                  <a:gs pos="100000">
                    <a:srgbClr val="FF1161"/>
                  </a:gs>
                  <a:gs pos="0">
                    <a:srgbClr val="FFA125"/>
                  </a:gs>
                </a:gsLst>
                <a:lin ang="2700000" scaled="0"/>
              </a:gradFill>
              <a:effectLst/>
              <a:uLnTx/>
              <a:uFillTx/>
              <a:latin typeface="Abadi" panose="020B0604020104020204" pitchFamily="34" charset="0"/>
              <a:ea typeface="微软雅黑" panose="020B0503020204020204" pitchFamily="34" charset="-122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3888712-EAA2-43AD-9F6F-5656325A62C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1488012" y="6036269"/>
            <a:ext cx="494914" cy="640161"/>
          </a:xfrm>
          <a:prstGeom prst="rect">
            <a:avLst/>
          </a:prstGeom>
        </p:spPr>
      </p:pic>
      <p:pic>
        <p:nvPicPr>
          <p:cNvPr id="10" name="Picture 9" descr="A map of the world&#10;&#10;Description automatically generated with medium confidence">
            <a:extLst>
              <a:ext uri="{FF2B5EF4-FFF2-40B4-BE49-F238E27FC236}">
                <a16:creationId xmlns:a16="http://schemas.microsoft.com/office/drawing/2014/main" id="{29609840-C6B3-43B9-B030-7B6425B0DCB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7765" y="1374993"/>
            <a:ext cx="11427704" cy="53014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397286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2C7FEBA3-7660-44BB-8799-71E758964B24}"/>
              </a:ext>
            </a:extLst>
          </p:cNvPr>
          <p:cNvSpPr txBox="1"/>
          <p:nvPr/>
        </p:nvSpPr>
        <p:spPr>
          <a:xfrm>
            <a:off x="1437906" y="461238"/>
            <a:ext cx="7467600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altLang="zh-CN" sz="4800" b="1" noProof="0" dirty="0">
                <a:ln>
                  <a:noFill/>
                </a:ln>
                <a:gradFill>
                  <a:gsLst>
                    <a:gs pos="100000">
                      <a:srgbClr val="FF1161"/>
                    </a:gs>
                    <a:gs pos="0">
                      <a:srgbClr val="FFA125"/>
                    </a:gs>
                  </a:gsLst>
                  <a:lin ang="2700000" scaled="0"/>
                </a:gradFill>
                <a:effectLst/>
                <a:uLnTx/>
                <a:uFillTx/>
                <a:latin typeface="Abadi" panose="020B0604020104020204" pitchFamily="34" charset="0"/>
                <a:ea typeface="微软雅黑" panose="020B0503020204020204" pitchFamily="34" charset="-122"/>
                <a:sym typeface="+mn-ea"/>
              </a:rPr>
              <a:t>2. Improving quality</a:t>
            </a:r>
            <a:endParaRPr kumimoji="0" lang="zh-CN" altLang="en-US" sz="4800" b="1" i="0" u="none" strike="noStrike" kern="1200" cap="none" spc="0" normalizeH="0" baseline="0" noProof="0" dirty="0">
              <a:ln>
                <a:noFill/>
              </a:ln>
              <a:gradFill>
                <a:gsLst>
                  <a:gs pos="100000">
                    <a:srgbClr val="FF1161"/>
                  </a:gs>
                  <a:gs pos="0">
                    <a:srgbClr val="FFA125"/>
                  </a:gs>
                </a:gsLst>
                <a:lin ang="2700000" scaled="0"/>
              </a:gradFill>
              <a:effectLst/>
              <a:uLnTx/>
              <a:uFillTx/>
              <a:latin typeface="Abadi" panose="020B0604020104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5" name="Rectangle 3">
            <a:extLst>
              <a:ext uri="{FF2B5EF4-FFF2-40B4-BE49-F238E27FC236}">
                <a16:creationId xmlns:a16="http://schemas.microsoft.com/office/drawing/2014/main" id="{1E45C704-E661-461B-8CC5-80E6352F9FCC}"/>
              </a:ext>
            </a:extLst>
          </p:cNvPr>
          <p:cNvSpPr txBox="1">
            <a:spLocks/>
          </p:cNvSpPr>
          <p:nvPr/>
        </p:nvSpPr>
        <p:spPr>
          <a:xfrm>
            <a:off x="569912" y="2078739"/>
            <a:ext cx="6088339" cy="4724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en-US" dirty="0">
                <a:latin typeface="Abadi" panose="020B0604020104020204" pitchFamily="34" charset="0"/>
              </a:rPr>
              <a:t>Personal support to each student</a:t>
            </a:r>
          </a:p>
          <a:p>
            <a:r>
              <a:rPr lang="en-US" altLang="en-US" dirty="0">
                <a:latin typeface="Abadi" panose="020B0604020104020204" pitchFamily="34" charset="0"/>
              </a:rPr>
              <a:t>High quality multi-media materials</a:t>
            </a:r>
          </a:p>
          <a:p>
            <a:r>
              <a:rPr lang="en-US" altLang="en-US" dirty="0">
                <a:latin typeface="Abadi" panose="020B0604020104020204" pitchFamily="34" charset="0"/>
              </a:rPr>
              <a:t>Efficient logistics and administration</a:t>
            </a:r>
          </a:p>
          <a:p>
            <a:r>
              <a:rPr lang="en-US" altLang="en-US" dirty="0">
                <a:latin typeface="Abadi" panose="020B0604020104020204" pitchFamily="34" charset="0"/>
              </a:rPr>
              <a:t>Teaching rooted in research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altLang="en-US" dirty="0">
                <a:latin typeface="Abadi" panose="020B0604020104020204" pitchFamily="34" charset="0"/>
              </a:rPr>
              <a:t>		</a:t>
            </a:r>
          </a:p>
          <a:p>
            <a:pPr marL="0" indent="0" algn="r">
              <a:buFont typeface="Arial" panose="020B0604020202020204" pitchFamily="34" charset="0"/>
              <a:buNone/>
            </a:pPr>
            <a:r>
              <a:rPr lang="en-US" altLang="en-US" sz="1600" dirty="0">
                <a:latin typeface="Abadi" panose="020B0604020104020204" pitchFamily="34" charset="0"/>
              </a:rPr>
              <a:t>(John Daniel, 1998)</a:t>
            </a:r>
          </a:p>
        </p:txBody>
      </p:sp>
      <p:pic>
        <p:nvPicPr>
          <p:cNvPr id="6" name="Picture 3" descr="800px-united_states_postal_service_truck-450x214.jpg">
            <a:extLst>
              <a:ext uri="{FF2B5EF4-FFF2-40B4-BE49-F238E27FC236}">
                <a16:creationId xmlns:a16="http://schemas.microsoft.com/office/drawing/2014/main" id="{E1C17552-3130-456E-BC0D-AC1C53247BF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79793" y="4648200"/>
            <a:ext cx="4005262" cy="2209800"/>
          </a:xfrm>
          <a:prstGeom prst="rect">
            <a:avLst/>
          </a:prstGeom>
        </p:spPr>
      </p:pic>
      <p:pic>
        <p:nvPicPr>
          <p:cNvPr id="7" name="Picture 4" descr="maa.jpg">
            <a:extLst>
              <a:ext uri="{FF2B5EF4-FFF2-40B4-BE49-F238E27FC236}">
                <a16:creationId xmlns:a16="http://schemas.microsoft.com/office/drawing/2014/main" id="{FEB5B15C-767E-47AD-8EC1-BE5AACCE7A6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86143" y="1241425"/>
            <a:ext cx="3998912" cy="3406775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54AD56DD-9557-43EA-934B-253712E972B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1488012" y="6036269"/>
            <a:ext cx="494914" cy="6401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423920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2C7FEBA3-7660-44BB-8799-71E758964B24}"/>
              </a:ext>
            </a:extLst>
          </p:cNvPr>
          <p:cNvSpPr txBox="1"/>
          <p:nvPr/>
        </p:nvSpPr>
        <p:spPr>
          <a:xfrm>
            <a:off x="1437906" y="461238"/>
            <a:ext cx="7467600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altLang="zh-CN" sz="4800" b="1" noProof="0" dirty="0">
                <a:ln>
                  <a:noFill/>
                </a:ln>
                <a:gradFill>
                  <a:gsLst>
                    <a:gs pos="100000">
                      <a:srgbClr val="FF1161"/>
                    </a:gs>
                    <a:gs pos="0">
                      <a:srgbClr val="FFA125"/>
                    </a:gs>
                  </a:gsLst>
                  <a:lin ang="2700000" scaled="0"/>
                </a:gradFill>
                <a:effectLst/>
                <a:uLnTx/>
                <a:uFillTx/>
                <a:latin typeface="Abadi" panose="020B0604020104020204" pitchFamily="34" charset="0"/>
                <a:ea typeface="微软雅黑" panose="020B0503020204020204" pitchFamily="34" charset="-122"/>
                <a:sym typeface="+mn-ea"/>
              </a:rPr>
              <a:t>3. Reducing costs</a:t>
            </a:r>
            <a:endParaRPr kumimoji="0" lang="zh-CN" altLang="en-US" sz="4800" b="1" i="0" u="none" strike="noStrike" kern="1200" cap="none" spc="0" normalizeH="0" baseline="0" noProof="0" dirty="0">
              <a:ln>
                <a:noFill/>
              </a:ln>
              <a:gradFill>
                <a:gsLst>
                  <a:gs pos="100000">
                    <a:srgbClr val="FF1161"/>
                  </a:gs>
                  <a:gs pos="0">
                    <a:srgbClr val="FFA125"/>
                  </a:gs>
                </a:gsLst>
                <a:lin ang="2700000" scaled="0"/>
              </a:gradFill>
              <a:effectLst/>
              <a:uLnTx/>
              <a:uFillTx/>
              <a:latin typeface="Abadi" panose="020B0604020104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7270F8F-6429-497D-8A10-8F2BD4D7383B}"/>
              </a:ext>
            </a:extLst>
          </p:cNvPr>
          <p:cNvSpPr txBox="1"/>
          <p:nvPr/>
        </p:nvSpPr>
        <p:spPr>
          <a:xfrm>
            <a:off x="1983420" y="6135152"/>
            <a:ext cx="86106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n-CA" sz="800" dirty="0">
                <a:solidFill>
                  <a:prstClr val="black"/>
                </a:solidFill>
                <a:latin typeface="Abadi" panose="020B0604020104020204" pitchFamily="34" charset="0"/>
              </a:rPr>
              <a:t>Source: </a:t>
            </a:r>
            <a:r>
              <a:rPr lang="en-US" sz="800" dirty="0">
                <a:solidFill>
                  <a:prstClr val="black"/>
                </a:solidFill>
                <a:latin typeface="Abadi" panose="020B0604020104020204" pitchFamily="34" charset="0"/>
              </a:rPr>
              <a:t>Jung, I. (2005). Cost‐effectiveness of online teacher training. </a:t>
            </a:r>
            <a:r>
              <a:rPr lang="en-US" sz="800" i="1" dirty="0">
                <a:solidFill>
                  <a:prstClr val="black"/>
                </a:solidFill>
                <a:latin typeface="Abadi" panose="020B0604020104020204" pitchFamily="34" charset="0"/>
              </a:rPr>
              <a:t>Open Learning: The Journal of Open, Distance and </a:t>
            </a:r>
            <a:r>
              <a:rPr lang="en-US" sz="800" i="1" dirty="0" err="1">
                <a:solidFill>
                  <a:prstClr val="black"/>
                </a:solidFill>
                <a:latin typeface="Abadi" panose="020B0604020104020204" pitchFamily="34" charset="0"/>
              </a:rPr>
              <a:t>e-Learning</a:t>
            </a:r>
            <a:r>
              <a:rPr lang="en-US" sz="800" dirty="0">
                <a:solidFill>
                  <a:prstClr val="black"/>
                </a:solidFill>
                <a:latin typeface="Abadi" panose="020B0604020104020204" pitchFamily="34" charset="0"/>
              </a:rPr>
              <a:t>, 20(2), 131-146..</a:t>
            </a:r>
            <a:endParaRPr lang="en-CA" sz="800" dirty="0">
              <a:solidFill>
                <a:prstClr val="black"/>
              </a:solidFill>
              <a:latin typeface="Abadi" panose="020B0604020104020204" pitchFamily="34" charset="0"/>
            </a:endParaRPr>
          </a:p>
        </p:txBody>
      </p:sp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44F046E3-714C-4E8A-960C-3AC58BC6D9E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61166119"/>
              </p:ext>
            </p:extLst>
          </p:nvPr>
        </p:nvGraphicFramePr>
        <p:xfrm>
          <a:off x="1790701" y="1981200"/>
          <a:ext cx="8610599" cy="3497802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219191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2173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82173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77521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435649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latin typeface="Abadi" panose="020B0604020104020204" pitchFamily="34" charset="0"/>
                        </a:rPr>
                        <a:t>Training modes</a:t>
                      </a:r>
                    </a:p>
                  </a:txBody>
                  <a:tcPr marL="108065" marR="108065" marT="54032" marB="5403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latin typeface="Abadi" panose="020B0604020104020204" pitchFamily="34" charset="0"/>
                        </a:rPr>
                        <a:t>Cost per completing participant</a:t>
                      </a:r>
                    </a:p>
                  </a:txBody>
                  <a:tcPr marL="108065" marR="108065" marT="54032" marB="5403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latin typeface="Abadi" panose="020B0604020104020204" pitchFamily="34" charset="0"/>
                        </a:rPr>
                        <a:t>Total effectiveness points per completing</a:t>
                      </a:r>
                      <a:r>
                        <a:rPr lang="en-US" sz="2400" baseline="0" dirty="0">
                          <a:latin typeface="Abadi" panose="020B0604020104020204" pitchFamily="34" charset="0"/>
                        </a:rPr>
                        <a:t> participant (total 300 points)</a:t>
                      </a:r>
                      <a:endParaRPr lang="en-US" sz="2400" dirty="0">
                        <a:latin typeface="Abadi" panose="020B0604020104020204" pitchFamily="34" charset="0"/>
                      </a:endParaRPr>
                    </a:p>
                  </a:txBody>
                  <a:tcPr marL="108065" marR="108065" marT="54032" marB="5403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latin typeface="Abadi" panose="020B0604020104020204" pitchFamily="34" charset="0"/>
                        </a:rPr>
                        <a:t>Cost per unit</a:t>
                      </a:r>
                      <a:r>
                        <a:rPr lang="en-US" sz="2400" baseline="0" dirty="0">
                          <a:latin typeface="Abadi" panose="020B0604020104020204" pitchFamily="34" charset="0"/>
                        </a:rPr>
                        <a:t> Effectiveness</a:t>
                      </a:r>
                      <a:endParaRPr lang="en-US" sz="2400" dirty="0">
                        <a:latin typeface="Abadi" panose="020B0604020104020204" pitchFamily="34" charset="0"/>
                      </a:endParaRPr>
                    </a:p>
                  </a:txBody>
                  <a:tcPr marL="108065" marR="108065" marT="54032" marB="54032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80469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>
                          <a:latin typeface="Abadi" panose="020B0604020104020204" pitchFamily="34" charset="0"/>
                        </a:rPr>
                        <a:t>Face</a:t>
                      </a:r>
                      <a:r>
                        <a:rPr lang="en-US" sz="2800" baseline="0" dirty="0">
                          <a:latin typeface="Abadi" panose="020B0604020104020204" pitchFamily="34" charset="0"/>
                        </a:rPr>
                        <a:t>-to Face</a:t>
                      </a:r>
                      <a:endParaRPr lang="en-US" sz="2800" dirty="0">
                        <a:latin typeface="Abadi" panose="020B0604020104020204" pitchFamily="34" charset="0"/>
                      </a:endParaRPr>
                    </a:p>
                  </a:txBody>
                  <a:tcPr marL="108065" marR="108065" marT="54032" marB="5403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>
                          <a:latin typeface="Abadi" panose="020B0604020104020204" pitchFamily="34" charset="0"/>
                        </a:rPr>
                        <a:t>US$1,614</a:t>
                      </a:r>
                    </a:p>
                  </a:txBody>
                  <a:tcPr marL="108065" marR="108065" marT="54032" marB="5403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>
                          <a:latin typeface="Abadi" panose="020B0604020104020204" pitchFamily="34" charset="0"/>
                        </a:rPr>
                        <a:t>244</a:t>
                      </a:r>
                    </a:p>
                  </a:txBody>
                  <a:tcPr marL="108065" marR="108065" marT="54032" marB="5403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>
                          <a:latin typeface="Abadi" panose="020B0604020104020204" pitchFamily="34" charset="0"/>
                        </a:rPr>
                        <a:t>US$6.7</a:t>
                      </a:r>
                    </a:p>
                  </a:txBody>
                  <a:tcPr marL="108065" marR="108065" marT="54032" marB="54032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80469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>
                          <a:latin typeface="Abadi" panose="020B0604020104020204" pitchFamily="34" charset="0"/>
                        </a:rPr>
                        <a:t>Online</a:t>
                      </a:r>
                    </a:p>
                  </a:txBody>
                  <a:tcPr marL="108065" marR="108065" marT="54032" marB="5403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>
                          <a:latin typeface="Abadi" panose="020B0604020104020204" pitchFamily="34" charset="0"/>
                        </a:rPr>
                        <a:t>US$ 901</a:t>
                      </a:r>
                    </a:p>
                  </a:txBody>
                  <a:tcPr marL="108065" marR="108065" marT="54032" marB="5403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>
                          <a:latin typeface="Abadi" panose="020B0604020104020204" pitchFamily="34" charset="0"/>
                        </a:rPr>
                        <a:t>242</a:t>
                      </a:r>
                    </a:p>
                  </a:txBody>
                  <a:tcPr marL="108065" marR="108065" marT="54032" marB="5403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>
                          <a:latin typeface="Abadi" panose="020B0604020104020204" pitchFamily="34" charset="0"/>
                        </a:rPr>
                        <a:t>US$3.7</a:t>
                      </a:r>
                    </a:p>
                  </a:txBody>
                  <a:tcPr marL="108065" marR="108065" marT="54032" marB="54032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0" name="Picture 9">
            <a:extLst>
              <a:ext uri="{FF2B5EF4-FFF2-40B4-BE49-F238E27FC236}">
                <a16:creationId xmlns:a16="http://schemas.microsoft.com/office/drawing/2014/main" id="{7B70ACD3-5BCE-49B6-9E7B-2C9869DC09B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1488012" y="6036269"/>
            <a:ext cx="494914" cy="6401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973037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2C7FEBA3-7660-44BB-8799-71E758964B24}"/>
              </a:ext>
            </a:extLst>
          </p:cNvPr>
          <p:cNvSpPr txBox="1"/>
          <p:nvPr/>
        </p:nvSpPr>
        <p:spPr>
          <a:xfrm>
            <a:off x="1437906" y="461238"/>
            <a:ext cx="7467600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altLang="zh-CN" sz="4800" b="1" noProof="0" dirty="0">
                <a:ln>
                  <a:noFill/>
                </a:ln>
                <a:gradFill>
                  <a:gsLst>
                    <a:gs pos="100000">
                      <a:srgbClr val="FF1161"/>
                    </a:gs>
                    <a:gs pos="0">
                      <a:srgbClr val="FFA125"/>
                    </a:gs>
                  </a:gsLst>
                  <a:lin ang="2700000" scaled="0"/>
                </a:gradFill>
                <a:effectLst/>
                <a:uLnTx/>
                <a:uFillTx/>
                <a:latin typeface="Abadi" panose="020B0604020104020204" pitchFamily="34" charset="0"/>
                <a:ea typeface="微软雅黑" panose="020B0503020204020204" pitchFamily="34" charset="-122"/>
                <a:sym typeface="+mn-ea"/>
              </a:rPr>
              <a:t>4. Promoting inclusion</a:t>
            </a:r>
            <a:endParaRPr kumimoji="0" lang="zh-CN" altLang="en-US" sz="4800" b="1" i="0" u="none" strike="noStrike" kern="1200" cap="none" spc="0" normalizeH="0" baseline="0" noProof="0" dirty="0">
              <a:ln>
                <a:noFill/>
              </a:ln>
              <a:gradFill>
                <a:gsLst>
                  <a:gs pos="100000">
                    <a:srgbClr val="FF1161"/>
                  </a:gs>
                  <a:gs pos="0">
                    <a:srgbClr val="FFA125"/>
                  </a:gs>
                </a:gsLst>
                <a:lin ang="2700000" scaled="0"/>
              </a:gradFill>
              <a:effectLst/>
              <a:uLnTx/>
              <a:uFillTx/>
              <a:latin typeface="Abadi" panose="020B0604020104020204" pitchFamily="34" charset="0"/>
              <a:ea typeface="微软雅黑" panose="020B0503020204020204" pitchFamily="34" charset="-122"/>
            </a:endParaRPr>
          </a:p>
        </p:txBody>
      </p:sp>
      <p:graphicFrame>
        <p:nvGraphicFramePr>
          <p:cNvPr id="5" name="Diagram 4">
            <a:extLst>
              <a:ext uri="{FF2B5EF4-FFF2-40B4-BE49-F238E27FC236}">
                <a16:creationId xmlns:a16="http://schemas.microsoft.com/office/drawing/2014/main" id="{EB6DE1D2-7BFE-47BB-AF18-9228907BD1D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466651793"/>
              </p:ext>
            </p:extLst>
          </p:nvPr>
        </p:nvGraphicFramePr>
        <p:xfrm>
          <a:off x="1584480" y="1547958"/>
          <a:ext cx="9246277" cy="481826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6" name="Picture 5">
            <a:extLst>
              <a:ext uri="{FF2B5EF4-FFF2-40B4-BE49-F238E27FC236}">
                <a16:creationId xmlns:a16="http://schemas.microsoft.com/office/drawing/2014/main" id="{0CA80A78-0376-4841-A711-9EB9BB66A231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1488012" y="6036269"/>
            <a:ext cx="494914" cy="6401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925654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2C7FEBA3-7660-44BB-8799-71E758964B24}"/>
              </a:ext>
            </a:extLst>
          </p:cNvPr>
          <p:cNvSpPr txBox="1"/>
          <p:nvPr/>
        </p:nvSpPr>
        <p:spPr>
          <a:xfrm>
            <a:off x="1437905" y="461238"/>
            <a:ext cx="8052323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altLang="zh-CN" sz="4800" b="1" noProof="0" dirty="0">
                <a:ln>
                  <a:noFill/>
                </a:ln>
                <a:gradFill>
                  <a:gsLst>
                    <a:gs pos="100000">
                      <a:srgbClr val="FF1161"/>
                    </a:gs>
                    <a:gs pos="0">
                      <a:srgbClr val="FFA125"/>
                    </a:gs>
                  </a:gsLst>
                  <a:lin ang="2700000" scaled="0"/>
                </a:gradFill>
                <a:effectLst/>
                <a:uLnTx/>
                <a:uFillTx/>
                <a:latin typeface="Abadi" panose="020B0604020104020204" pitchFamily="34" charset="0"/>
                <a:ea typeface="微软雅黑" panose="020B0503020204020204" pitchFamily="34" charset="-122"/>
                <a:sym typeface="+mn-ea"/>
              </a:rPr>
              <a:t>5. </a:t>
            </a:r>
            <a:r>
              <a:rPr lang="en-US" altLang="zh-CN" sz="4800" b="1" dirty="0">
                <a:gradFill>
                  <a:gsLst>
                    <a:gs pos="100000">
                      <a:srgbClr val="FF1161"/>
                    </a:gs>
                    <a:gs pos="0">
                      <a:srgbClr val="FFA125"/>
                    </a:gs>
                  </a:gsLst>
                  <a:lin ang="2700000" scaled="0"/>
                </a:gradFill>
                <a:latin typeface="Abadi" panose="020B0604020104020204" pitchFamily="34" charset="0"/>
                <a:ea typeface="微软雅黑" panose="020B0503020204020204" pitchFamily="34" charset="-122"/>
                <a:sym typeface="+mn-ea"/>
              </a:rPr>
              <a:t>Addressing Climate Change</a:t>
            </a:r>
            <a:endParaRPr kumimoji="0" lang="zh-CN" altLang="en-US" sz="4800" b="1" i="0" u="none" strike="noStrike" kern="1200" cap="none" spc="0" normalizeH="0" baseline="0" noProof="0" dirty="0">
              <a:ln>
                <a:noFill/>
              </a:ln>
              <a:gradFill>
                <a:gsLst>
                  <a:gs pos="100000">
                    <a:srgbClr val="FF1161"/>
                  </a:gs>
                  <a:gs pos="0">
                    <a:srgbClr val="FFA125"/>
                  </a:gs>
                </a:gsLst>
                <a:lin ang="2700000" scaled="0"/>
              </a:gradFill>
              <a:effectLst/>
              <a:uLnTx/>
              <a:uFillTx/>
              <a:latin typeface="Abadi" panose="020B0604020104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9583DA1D-85FB-4F2A-8DC7-C216F28BF864}"/>
              </a:ext>
            </a:extLst>
          </p:cNvPr>
          <p:cNvSpPr txBox="1">
            <a:spLocks/>
          </p:cNvSpPr>
          <p:nvPr/>
        </p:nvSpPr>
        <p:spPr>
          <a:xfrm>
            <a:off x="767893" y="1970842"/>
            <a:ext cx="11074919" cy="418334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90204" pitchFamily="34" charset="0"/>
              <a:buChar char="•"/>
              <a:defRPr sz="2800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90204" pitchFamily="34" charset="0"/>
              <a:buChar char="•"/>
              <a:defRPr sz="2400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90204" pitchFamily="34" charset="0"/>
              <a:buChar char="•"/>
              <a:defRPr sz="2000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90204" pitchFamily="34" charset="0"/>
              <a:buChar char="•"/>
              <a:defRPr sz="1800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90204" pitchFamily="34" charset="0"/>
              <a:buChar char="•"/>
              <a:defRPr sz="1800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9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9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9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9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90204" pitchFamily="34" charset="0"/>
              <a:buNone/>
            </a:pPr>
            <a:r>
              <a:rPr lang="en-US" sz="6000" dirty="0">
                <a:solidFill>
                  <a:srgbClr val="0314AD"/>
                </a:solidFill>
                <a:latin typeface="Abadi" panose="020B0604020104020204" pitchFamily="34" charset="0"/>
              </a:rPr>
              <a:t>Reduction</a:t>
            </a:r>
            <a:r>
              <a:rPr lang="en-US" sz="4400" dirty="0">
                <a:latin typeface="Abadi" panose="020B0604020104020204" pitchFamily="34" charset="0"/>
              </a:rPr>
              <a:t> </a:t>
            </a:r>
            <a:r>
              <a:rPr lang="en-US" sz="4000" dirty="0">
                <a:latin typeface="Abadi" panose="020B0604020104020204" pitchFamily="34" charset="0"/>
              </a:rPr>
              <a:t>of carbon emissions </a:t>
            </a:r>
          </a:p>
          <a:p>
            <a:pPr marL="0" indent="0">
              <a:buFont typeface="Arial" panose="020B0604020202090204" pitchFamily="34" charset="0"/>
              <a:buNone/>
            </a:pPr>
            <a:r>
              <a:rPr lang="en-US" sz="6000" dirty="0">
                <a:solidFill>
                  <a:srgbClr val="0314AD"/>
                </a:solidFill>
                <a:latin typeface="Abadi" panose="020B0604020104020204" pitchFamily="34" charset="0"/>
              </a:rPr>
              <a:t>Raising</a:t>
            </a:r>
            <a:r>
              <a:rPr lang="en-US" sz="4400" dirty="0">
                <a:latin typeface="Abadi" panose="020B0604020104020204" pitchFamily="34" charset="0"/>
              </a:rPr>
              <a:t> </a:t>
            </a:r>
            <a:r>
              <a:rPr lang="en-US" sz="4000" dirty="0">
                <a:latin typeface="Abadi" panose="020B0604020104020204" pitchFamily="34" charset="0"/>
              </a:rPr>
              <a:t>awareness on disaster preparedness</a:t>
            </a:r>
          </a:p>
          <a:p>
            <a:pPr marL="0" indent="0">
              <a:buFont typeface="Arial" panose="020B0604020202090204" pitchFamily="34" charset="0"/>
              <a:buNone/>
            </a:pPr>
            <a:r>
              <a:rPr lang="en-US" sz="6000" dirty="0">
                <a:solidFill>
                  <a:srgbClr val="0314AD"/>
                </a:solidFill>
                <a:latin typeface="Abadi" panose="020B0604020104020204" pitchFamily="34" charset="0"/>
              </a:rPr>
              <a:t>Reskilling</a:t>
            </a:r>
            <a:r>
              <a:rPr lang="en-US" sz="4400" dirty="0">
                <a:solidFill>
                  <a:srgbClr val="0314AD"/>
                </a:solidFill>
                <a:latin typeface="Abadi" panose="020B0604020104020204" pitchFamily="34" charset="0"/>
              </a:rPr>
              <a:t> </a:t>
            </a:r>
            <a:r>
              <a:rPr lang="en-US" sz="4000" dirty="0">
                <a:latin typeface="Abadi" panose="020B0604020104020204" pitchFamily="34" charset="0"/>
              </a:rPr>
              <a:t>people for a greener future</a:t>
            </a:r>
          </a:p>
          <a:p>
            <a:pPr marL="0" indent="0">
              <a:buFont typeface="Arial" panose="020B0604020202090204" pitchFamily="34" charset="0"/>
              <a:buNone/>
            </a:pPr>
            <a:r>
              <a:rPr lang="en-US" sz="6000" dirty="0">
                <a:solidFill>
                  <a:srgbClr val="0314AD"/>
                </a:solidFill>
                <a:latin typeface="Abadi" panose="020B0604020104020204" pitchFamily="34" charset="0"/>
              </a:rPr>
              <a:t>Resilience</a:t>
            </a:r>
            <a:r>
              <a:rPr lang="en-US" sz="4400" dirty="0">
                <a:latin typeface="Abadi" panose="020B0604020104020204" pitchFamily="34" charset="0"/>
              </a:rPr>
              <a:t> </a:t>
            </a:r>
            <a:r>
              <a:rPr lang="en-US" sz="4000" dirty="0">
                <a:latin typeface="Abadi" panose="020B0604020104020204" pitchFamily="34" charset="0"/>
              </a:rPr>
              <a:t>for the education sector</a:t>
            </a:r>
          </a:p>
          <a:p>
            <a:pPr marL="0" indent="0">
              <a:buFont typeface="Arial" panose="020B0604020202090204" pitchFamily="34" charset="0"/>
              <a:buNone/>
            </a:pPr>
            <a:endParaRPr lang="en-US" sz="3600" dirty="0">
              <a:latin typeface="Abadi" panose="020B0604020104020204" pitchFamily="34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7829E3A-8F6A-494D-B621-1B630A34F11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1488012" y="6036269"/>
            <a:ext cx="494914" cy="6401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02378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1024255" y="2160905"/>
            <a:ext cx="4313555" cy="32559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2800" b="1" dirty="0">
                <a:solidFill>
                  <a:schemeClr val="bg1"/>
                </a:solidFill>
                <a:latin typeface="Abadi" panose="020B0604020104020204" pitchFamily="34" charset="0"/>
                <a:ea typeface="微软雅黑" panose="020B0503020204020204" pitchFamily="34" charset="-122"/>
              </a:rPr>
              <a:t>Increase access</a:t>
            </a:r>
          </a:p>
          <a:p>
            <a:pPr algn="just">
              <a:lnSpc>
                <a:spcPct val="150000"/>
              </a:lnSpc>
            </a:pPr>
            <a:r>
              <a:rPr lang="en-US" sz="2800" b="1" dirty="0">
                <a:solidFill>
                  <a:schemeClr val="bg1"/>
                </a:solidFill>
                <a:latin typeface="Abadi" panose="020B0604020104020204" pitchFamily="34" charset="0"/>
                <a:ea typeface="微软雅黑" panose="020B0503020204020204" pitchFamily="34" charset="-122"/>
              </a:rPr>
              <a:t>Improve quality</a:t>
            </a:r>
          </a:p>
          <a:p>
            <a:pPr algn="just">
              <a:lnSpc>
                <a:spcPct val="150000"/>
              </a:lnSpc>
            </a:pPr>
            <a:r>
              <a:rPr lang="en-US" sz="2800" b="1" dirty="0">
                <a:solidFill>
                  <a:schemeClr val="bg1"/>
                </a:solidFill>
                <a:latin typeface="Abadi" panose="020B0604020104020204" pitchFamily="34" charset="0"/>
                <a:ea typeface="微软雅黑" panose="020B0503020204020204" pitchFamily="34" charset="-122"/>
              </a:rPr>
              <a:t>Reduce costs</a:t>
            </a:r>
          </a:p>
          <a:p>
            <a:pPr algn="just">
              <a:lnSpc>
                <a:spcPct val="150000"/>
              </a:lnSpc>
            </a:pPr>
            <a:r>
              <a:rPr lang="en-US" sz="2800" b="1" dirty="0">
                <a:solidFill>
                  <a:schemeClr val="bg1"/>
                </a:solidFill>
                <a:latin typeface="Abadi" panose="020B0604020104020204" pitchFamily="34" charset="0"/>
                <a:ea typeface="微软雅黑" panose="020B0503020204020204" pitchFamily="34" charset="-122"/>
              </a:rPr>
              <a:t>Support inclusion</a:t>
            </a:r>
          </a:p>
          <a:p>
            <a:pPr algn="just">
              <a:lnSpc>
                <a:spcPct val="150000"/>
              </a:lnSpc>
            </a:pPr>
            <a:r>
              <a:rPr lang="en-US" sz="2800" b="1" dirty="0">
                <a:solidFill>
                  <a:schemeClr val="bg1"/>
                </a:solidFill>
                <a:latin typeface="Abadi" panose="020B0604020104020204" pitchFamily="34" charset="0"/>
                <a:ea typeface="微软雅黑" panose="020B0503020204020204" pitchFamily="34" charset="-122"/>
              </a:rPr>
              <a:t>Lower carbon foot-print</a:t>
            </a:r>
            <a:endParaRPr lang="en-US" sz="2800" dirty="0">
              <a:solidFill>
                <a:schemeClr val="bg1"/>
              </a:solidFill>
              <a:latin typeface="Abadi" panose="020B0604020104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024255" y="1101625"/>
            <a:ext cx="5184433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0">
              <a:spcAft>
                <a:spcPts val="0"/>
              </a:spcAft>
              <a:buFont typeface="Wingdings" panose="05000000000000000000" pitchFamily="2" charset="2"/>
              <a:buNone/>
            </a:pPr>
            <a:r>
              <a:rPr lang="en-US" altLang="zh-CN" sz="3600" b="1" kern="100" dirty="0">
                <a:solidFill>
                  <a:srgbClr val="FF9B33"/>
                </a:solidFill>
                <a:latin typeface="Abadi" panose="020B0604020104020204" pitchFamily="34" charset="0"/>
                <a:ea typeface="微软雅黑" panose="020B0503020204020204" pitchFamily="34" charset="-122"/>
                <a:cs typeface="Times New Roman" panose="02020503050405090304" pitchFamily="18" charset="0"/>
              </a:rPr>
              <a:t>Smart Education </a:t>
            </a:r>
            <a:r>
              <a:rPr lang="en-US" altLang="zh-CN" sz="4800" b="1" kern="100" dirty="0">
                <a:solidFill>
                  <a:srgbClr val="FF9B33"/>
                </a:solidFill>
                <a:latin typeface="Abadi" panose="020B0604020104020204" pitchFamily="34" charset="0"/>
                <a:ea typeface="微软雅黑" panose="020B0503020204020204" pitchFamily="34" charset="-122"/>
                <a:cs typeface="Times New Roman" panose="02020503050405090304" pitchFamily="18" charset="0"/>
              </a:rPr>
              <a:t>must</a:t>
            </a:r>
            <a:r>
              <a:rPr lang="en-US" altLang="zh-CN" sz="3600" b="1" kern="100" dirty="0">
                <a:solidFill>
                  <a:srgbClr val="FF9B33"/>
                </a:solidFill>
                <a:latin typeface="Abadi" panose="020B0604020104020204" pitchFamily="34" charset="0"/>
                <a:ea typeface="微软雅黑" panose="020B0503020204020204" pitchFamily="34" charset="-122"/>
                <a:cs typeface="Times New Roman" panose="02020503050405090304" pitchFamily="18" charset="0"/>
              </a:rPr>
              <a:t>…</a:t>
            </a:r>
          </a:p>
        </p:txBody>
      </p:sp>
      <p:sp>
        <p:nvSpPr>
          <p:cNvPr id="13" name="流程图: 联系 12"/>
          <p:cNvSpPr/>
          <p:nvPr/>
        </p:nvSpPr>
        <p:spPr>
          <a:xfrm>
            <a:off x="864870" y="1528445"/>
            <a:ext cx="108000" cy="108000"/>
          </a:xfrm>
          <a:prstGeom prst="flowChartConnector">
            <a:avLst/>
          </a:prstGeom>
          <a:solidFill>
            <a:srgbClr val="FF99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375C1EF4-4908-4494-AF2C-1DA7A6C5186E}"/>
              </a:ext>
            </a:extLst>
          </p:cNvPr>
          <p:cNvGrpSpPr/>
          <p:nvPr/>
        </p:nvGrpSpPr>
        <p:grpSpPr>
          <a:xfrm>
            <a:off x="6019060" y="1351915"/>
            <a:ext cx="4670847" cy="4360302"/>
            <a:chOff x="2817018" y="1527709"/>
            <a:chExt cx="3509963" cy="3276600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23131270-574B-40F8-8730-E5712927B46D}"/>
                </a:ext>
              </a:extLst>
            </p:cNvPr>
            <p:cNvGrpSpPr/>
            <p:nvPr/>
          </p:nvGrpSpPr>
          <p:grpSpPr>
            <a:xfrm>
              <a:off x="2817018" y="1527709"/>
              <a:ext cx="3509963" cy="3276600"/>
              <a:chOff x="3043237" y="1823409"/>
              <a:chExt cx="3057525" cy="2900991"/>
            </a:xfrm>
          </p:grpSpPr>
          <p:grpSp>
            <p:nvGrpSpPr>
              <p:cNvPr id="16" name="Group 15">
                <a:extLst>
                  <a:ext uri="{FF2B5EF4-FFF2-40B4-BE49-F238E27FC236}">
                    <a16:creationId xmlns:a16="http://schemas.microsoft.com/office/drawing/2014/main" id="{043F8F89-866C-49DC-A26B-CECBD47B71A9}"/>
                  </a:ext>
                </a:extLst>
              </p:cNvPr>
              <p:cNvGrpSpPr/>
              <p:nvPr/>
            </p:nvGrpSpPr>
            <p:grpSpPr>
              <a:xfrm>
                <a:off x="3043237" y="1905000"/>
                <a:ext cx="3057525" cy="2819400"/>
                <a:chOff x="3789732" y="2590800"/>
                <a:chExt cx="1562100" cy="1524000"/>
              </a:xfrm>
              <a:noFill/>
            </p:grpSpPr>
            <p:sp>
              <p:nvSpPr>
                <p:cNvPr id="22" name="Pentagon 21">
                  <a:extLst>
                    <a:ext uri="{FF2B5EF4-FFF2-40B4-BE49-F238E27FC236}">
                      <a16:creationId xmlns:a16="http://schemas.microsoft.com/office/drawing/2014/main" id="{03FB8ED0-5CDF-4B92-80A3-0095C23B9532}"/>
                    </a:ext>
                  </a:extLst>
                </p:cNvPr>
                <p:cNvSpPr/>
                <p:nvPr/>
              </p:nvSpPr>
              <p:spPr>
                <a:xfrm>
                  <a:off x="3789732" y="2590800"/>
                  <a:ext cx="1562100" cy="1524000"/>
                </a:xfrm>
                <a:prstGeom prst="pentagon">
                  <a:avLst/>
                </a:prstGeom>
                <a:grpFill/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 sz="2000"/>
                </a:p>
              </p:txBody>
            </p:sp>
            <p:cxnSp>
              <p:nvCxnSpPr>
                <p:cNvPr id="23" name="Straight Connector 22">
                  <a:extLst>
                    <a:ext uri="{FF2B5EF4-FFF2-40B4-BE49-F238E27FC236}">
                      <a16:creationId xmlns:a16="http://schemas.microsoft.com/office/drawing/2014/main" id="{EBE9AF11-8843-4FDF-8E88-B85AD12A2611}"/>
                    </a:ext>
                  </a:extLst>
                </p:cNvPr>
                <p:cNvCxnSpPr>
                  <a:stCxn id="22" idx="2"/>
                </p:cNvCxnSpPr>
                <p:nvPr/>
              </p:nvCxnSpPr>
              <p:spPr>
                <a:xfrm flipV="1">
                  <a:off x="4088068" y="3429000"/>
                  <a:ext cx="482714" cy="685796"/>
                </a:xfrm>
                <a:prstGeom prst="line">
                  <a:avLst/>
                </a:prstGeom>
                <a:grpFill/>
                <a:ln w="254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" name="Straight Connector 23">
                  <a:extLst>
                    <a:ext uri="{FF2B5EF4-FFF2-40B4-BE49-F238E27FC236}">
                      <a16:creationId xmlns:a16="http://schemas.microsoft.com/office/drawing/2014/main" id="{C47B39F4-9F3B-40F5-A231-11AC0CCD32C4}"/>
                    </a:ext>
                  </a:extLst>
                </p:cNvPr>
                <p:cNvCxnSpPr/>
                <p:nvPr/>
              </p:nvCxnSpPr>
              <p:spPr>
                <a:xfrm flipH="1" flipV="1">
                  <a:off x="4572000" y="3429000"/>
                  <a:ext cx="472409" cy="685800"/>
                </a:xfrm>
                <a:prstGeom prst="line">
                  <a:avLst/>
                </a:prstGeom>
                <a:grpFill/>
                <a:ln w="254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" name="Straight Connector 24">
                  <a:extLst>
                    <a:ext uri="{FF2B5EF4-FFF2-40B4-BE49-F238E27FC236}">
                      <a16:creationId xmlns:a16="http://schemas.microsoft.com/office/drawing/2014/main" id="{0A03D5DD-8871-46B8-975F-75BB6BD08154}"/>
                    </a:ext>
                  </a:extLst>
                </p:cNvPr>
                <p:cNvCxnSpPr>
                  <a:stCxn id="22" idx="5"/>
                </p:cNvCxnSpPr>
                <p:nvPr/>
              </p:nvCxnSpPr>
              <p:spPr>
                <a:xfrm flipH="1">
                  <a:off x="4572000" y="3172915"/>
                  <a:ext cx="779830" cy="256085"/>
                </a:xfrm>
                <a:prstGeom prst="line">
                  <a:avLst/>
                </a:prstGeom>
                <a:grpFill/>
                <a:ln w="254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" name="Straight Connector 25">
                  <a:extLst>
                    <a:ext uri="{FF2B5EF4-FFF2-40B4-BE49-F238E27FC236}">
                      <a16:creationId xmlns:a16="http://schemas.microsoft.com/office/drawing/2014/main" id="{73D99B7B-6722-4C46-A714-5CB499C9955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570782" y="2590800"/>
                  <a:ext cx="1218" cy="838200"/>
                </a:xfrm>
                <a:prstGeom prst="line">
                  <a:avLst/>
                </a:prstGeom>
                <a:grpFill/>
                <a:ln w="254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" name="Straight Connector 26">
                  <a:extLst>
                    <a:ext uri="{FF2B5EF4-FFF2-40B4-BE49-F238E27FC236}">
                      <a16:creationId xmlns:a16="http://schemas.microsoft.com/office/drawing/2014/main" id="{23D035CF-B0A5-4187-87F4-F6A6A5CD70C9}"/>
                    </a:ext>
                  </a:extLst>
                </p:cNvPr>
                <p:cNvCxnSpPr>
                  <a:stCxn id="22" idx="1"/>
                </p:cNvCxnSpPr>
                <p:nvPr/>
              </p:nvCxnSpPr>
              <p:spPr>
                <a:xfrm>
                  <a:off x="3789734" y="3172915"/>
                  <a:ext cx="781048" cy="256085"/>
                </a:xfrm>
                <a:prstGeom prst="line">
                  <a:avLst/>
                </a:prstGeom>
                <a:grpFill/>
                <a:ln w="254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7" name="Isosceles Triangle 78">
                <a:extLst>
                  <a:ext uri="{FF2B5EF4-FFF2-40B4-BE49-F238E27FC236}">
                    <a16:creationId xmlns:a16="http://schemas.microsoft.com/office/drawing/2014/main" id="{F5DA7F0A-89A1-4597-9416-61DD49E306D0}"/>
                  </a:ext>
                </a:extLst>
              </p:cNvPr>
              <p:cNvSpPr/>
              <p:nvPr/>
            </p:nvSpPr>
            <p:spPr>
              <a:xfrm rot="19493172">
                <a:off x="4242172" y="1823409"/>
                <a:ext cx="1478502" cy="1769174"/>
              </a:xfrm>
              <a:custGeom>
                <a:avLst/>
                <a:gdLst>
                  <a:gd name="connsiteX0" fmla="*/ 0 w 1669248"/>
                  <a:gd name="connsiteY0" fmla="*/ 1229313 h 1229313"/>
                  <a:gd name="connsiteX1" fmla="*/ 834624 w 1669248"/>
                  <a:gd name="connsiteY1" fmla="*/ 0 h 1229313"/>
                  <a:gd name="connsiteX2" fmla="*/ 1669248 w 1669248"/>
                  <a:gd name="connsiteY2" fmla="*/ 1229313 h 1229313"/>
                  <a:gd name="connsiteX3" fmla="*/ 0 w 1669248"/>
                  <a:gd name="connsiteY3" fmla="*/ 1229313 h 1229313"/>
                  <a:gd name="connsiteX0" fmla="*/ 0 w 1456120"/>
                  <a:gd name="connsiteY0" fmla="*/ 1229313 h 1769174"/>
                  <a:gd name="connsiteX1" fmla="*/ 834624 w 1456120"/>
                  <a:gd name="connsiteY1" fmla="*/ 0 h 1769174"/>
                  <a:gd name="connsiteX2" fmla="*/ 1456120 w 1456120"/>
                  <a:gd name="connsiteY2" fmla="*/ 1769174 h 1769174"/>
                  <a:gd name="connsiteX3" fmla="*/ 0 w 1456120"/>
                  <a:gd name="connsiteY3" fmla="*/ 1229313 h 1769174"/>
                  <a:gd name="connsiteX0" fmla="*/ 0 w 1478502"/>
                  <a:gd name="connsiteY0" fmla="*/ 1261142 h 1769174"/>
                  <a:gd name="connsiteX1" fmla="*/ 857006 w 1478502"/>
                  <a:gd name="connsiteY1" fmla="*/ 0 h 1769174"/>
                  <a:gd name="connsiteX2" fmla="*/ 1478502 w 1478502"/>
                  <a:gd name="connsiteY2" fmla="*/ 1769174 h 1769174"/>
                  <a:gd name="connsiteX3" fmla="*/ 0 w 1478502"/>
                  <a:gd name="connsiteY3" fmla="*/ 1261142 h 17691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478502" h="1769174">
                    <a:moveTo>
                      <a:pt x="0" y="1261142"/>
                    </a:moveTo>
                    <a:lnTo>
                      <a:pt x="857006" y="0"/>
                    </a:lnTo>
                    <a:lnTo>
                      <a:pt x="1478502" y="1769174"/>
                    </a:lnTo>
                    <a:lnTo>
                      <a:pt x="0" y="1261142"/>
                    </a:lnTo>
                    <a:close/>
                  </a:path>
                </a:pathLst>
              </a:custGeom>
              <a:solidFill>
                <a:schemeClr val="tx1">
                  <a:lumMod val="75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 sz="2000" dirty="0"/>
              </a:p>
            </p:txBody>
          </p:sp>
          <p:sp>
            <p:nvSpPr>
              <p:cNvPr id="18" name="Isosceles Triangle 79">
                <a:extLst>
                  <a:ext uri="{FF2B5EF4-FFF2-40B4-BE49-F238E27FC236}">
                    <a16:creationId xmlns:a16="http://schemas.microsoft.com/office/drawing/2014/main" id="{46481F1A-8663-4984-B92F-10629C4893D2}"/>
                  </a:ext>
                </a:extLst>
              </p:cNvPr>
              <p:cNvSpPr/>
              <p:nvPr/>
            </p:nvSpPr>
            <p:spPr>
              <a:xfrm rot="17119870">
                <a:off x="4313194" y="3060078"/>
                <a:ext cx="1782351" cy="1309412"/>
              </a:xfrm>
              <a:custGeom>
                <a:avLst/>
                <a:gdLst>
                  <a:gd name="connsiteX0" fmla="*/ 0 w 1447800"/>
                  <a:gd name="connsiteY0" fmla="*/ 1562100 h 1562100"/>
                  <a:gd name="connsiteX1" fmla="*/ 723900 w 1447800"/>
                  <a:gd name="connsiteY1" fmla="*/ 0 h 1562100"/>
                  <a:gd name="connsiteX2" fmla="*/ 1447800 w 1447800"/>
                  <a:gd name="connsiteY2" fmla="*/ 1562100 h 1562100"/>
                  <a:gd name="connsiteX3" fmla="*/ 0 w 1447800"/>
                  <a:gd name="connsiteY3" fmla="*/ 1562100 h 1562100"/>
                  <a:gd name="connsiteX0" fmla="*/ 0 w 1514842"/>
                  <a:gd name="connsiteY0" fmla="*/ 1562100 h 1562100"/>
                  <a:gd name="connsiteX1" fmla="*/ 723900 w 1514842"/>
                  <a:gd name="connsiteY1" fmla="*/ 0 h 1562100"/>
                  <a:gd name="connsiteX2" fmla="*/ 1514842 w 1514842"/>
                  <a:gd name="connsiteY2" fmla="*/ 1291555 h 1562100"/>
                  <a:gd name="connsiteX3" fmla="*/ 0 w 1514842"/>
                  <a:gd name="connsiteY3" fmla="*/ 1562100 h 1562100"/>
                  <a:gd name="connsiteX0" fmla="*/ 0 w 1782351"/>
                  <a:gd name="connsiteY0" fmla="*/ 1211801 h 1291555"/>
                  <a:gd name="connsiteX1" fmla="*/ 991409 w 1782351"/>
                  <a:gd name="connsiteY1" fmla="*/ 0 h 1291555"/>
                  <a:gd name="connsiteX2" fmla="*/ 1782351 w 1782351"/>
                  <a:gd name="connsiteY2" fmla="*/ 1291555 h 1291555"/>
                  <a:gd name="connsiteX3" fmla="*/ 0 w 1782351"/>
                  <a:gd name="connsiteY3" fmla="*/ 1211801 h 1291555"/>
                  <a:gd name="connsiteX0" fmla="*/ 0 w 1782351"/>
                  <a:gd name="connsiteY0" fmla="*/ 1229658 h 1309412"/>
                  <a:gd name="connsiteX1" fmla="*/ 946167 w 1782351"/>
                  <a:gd name="connsiteY1" fmla="*/ 0 h 1309412"/>
                  <a:gd name="connsiteX2" fmla="*/ 1782351 w 1782351"/>
                  <a:gd name="connsiteY2" fmla="*/ 1309412 h 1309412"/>
                  <a:gd name="connsiteX3" fmla="*/ 0 w 1782351"/>
                  <a:gd name="connsiteY3" fmla="*/ 1229658 h 13094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782351" h="1309412">
                    <a:moveTo>
                      <a:pt x="0" y="1229658"/>
                    </a:moveTo>
                    <a:lnTo>
                      <a:pt x="946167" y="0"/>
                    </a:lnTo>
                    <a:lnTo>
                      <a:pt x="1782351" y="1309412"/>
                    </a:lnTo>
                    <a:lnTo>
                      <a:pt x="0" y="1229658"/>
                    </a:lnTo>
                    <a:close/>
                  </a:path>
                </a:pathLst>
              </a:custGeom>
              <a:solidFill>
                <a:srgbClr val="C00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 sz="2000"/>
              </a:p>
            </p:txBody>
          </p:sp>
          <p:sp>
            <p:nvSpPr>
              <p:cNvPr id="19" name="Isosceles Triangle 80">
                <a:extLst>
                  <a:ext uri="{FF2B5EF4-FFF2-40B4-BE49-F238E27FC236}">
                    <a16:creationId xmlns:a16="http://schemas.microsoft.com/office/drawing/2014/main" id="{2E2C1107-A737-4B25-B0C5-593DCC637A70}"/>
                  </a:ext>
                </a:extLst>
              </p:cNvPr>
              <p:cNvSpPr/>
              <p:nvPr/>
            </p:nvSpPr>
            <p:spPr>
              <a:xfrm>
                <a:off x="3626139" y="3467138"/>
                <a:ext cx="1867796" cy="1257255"/>
              </a:xfrm>
              <a:custGeom>
                <a:avLst/>
                <a:gdLst>
                  <a:gd name="connsiteX0" fmla="*/ 0 w 1430051"/>
                  <a:gd name="connsiteY0" fmla="*/ 1257255 h 1257255"/>
                  <a:gd name="connsiteX1" fmla="*/ 715026 w 1430051"/>
                  <a:gd name="connsiteY1" fmla="*/ 0 h 1257255"/>
                  <a:gd name="connsiteX2" fmla="*/ 1430051 w 1430051"/>
                  <a:gd name="connsiteY2" fmla="*/ 1257255 h 1257255"/>
                  <a:gd name="connsiteX3" fmla="*/ 0 w 1430051"/>
                  <a:gd name="connsiteY3" fmla="*/ 1257255 h 1257255"/>
                  <a:gd name="connsiteX0" fmla="*/ 0 w 1430051"/>
                  <a:gd name="connsiteY0" fmla="*/ 1257255 h 1257255"/>
                  <a:gd name="connsiteX1" fmla="*/ 929034 w 1430051"/>
                  <a:gd name="connsiteY1" fmla="*/ 0 h 1257255"/>
                  <a:gd name="connsiteX2" fmla="*/ 1430051 w 1430051"/>
                  <a:gd name="connsiteY2" fmla="*/ 1257255 h 1257255"/>
                  <a:gd name="connsiteX3" fmla="*/ 0 w 1430051"/>
                  <a:gd name="connsiteY3" fmla="*/ 1257255 h 1257255"/>
                  <a:gd name="connsiteX0" fmla="*/ 0 w 1867796"/>
                  <a:gd name="connsiteY0" fmla="*/ 1257255 h 1257255"/>
                  <a:gd name="connsiteX1" fmla="*/ 929034 w 1867796"/>
                  <a:gd name="connsiteY1" fmla="*/ 0 h 1257255"/>
                  <a:gd name="connsiteX2" fmla="*/ 1867796 w 1867796"/>
                  <a:gd name="connsiteY2" fmla="*/ 1257255 h 1257255"/>
                  <a:gd name="connsiteX3" fmla="*/ 0 w 1867796"/>
                  <a:gd name="connsiteY3" fmla="*/ 1257255 h 12572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867796" h="1257255">
                    <a:moveTo>
                      <a:pt x="0" y="1257255"/>
                    </a:moveTo>
                    <a:lnTo>
                      <a:pt x="929034" y="0"/>
                    </a:lnTo>
                    <a:lnTo>
                      <a:pt x="1867796" y="1257255"/>
                    </a:lnTo>
                    <a:lnTo>
                      <a:pt x="0" y="1257255"/>
                    </a:lnTo>
                    <a:close/>
                  </a:path>
                </a:pathLst>
              </a:custGeom>
              <a:solidFill>
                <a:srgbClr val="FF9933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 sz="2000"/>
              </a:p>
            </p:txBody>
          </p:sp>
          <p:sp>
            <p:nvSpPr>
              <p:cNvPr id="20" name="Isosceles Triangle 81">
                <a:extLst>
                  <a:ext uri="{FF2B5EF4-FFF2-40B4-BE49-F238E27FC236}">
                    <a16:creationId xmlns:a16="http://schemas.microsoft.com/office/drawing/2014/main" id="{84F39FFA-BD27-4B10-861F-D02E9CF7264A}"/>
                  </a:ext>
                </a:extLst>
              </p:cNvPr>
              <p:cNvSpPr/>
              <p:nvPr/>
            </p:nvSpPr>
            <p:spPr>
              <a:xfrm rot="4006035">
                <a:off x="2980424" y="2964313"/>
                <a:ext cx="1845718" cy="1334392"/>
              </a:xfrm>
              <a:custGeom>
                <a:avLst/>
                <a:gdLst>
                  <a:gd name="connsiteX0" fmla="*/ 0 w 1981200"/>
                  <a:gd name="connsiteY0" fmla="*/ 1353668 h 1353668"/>
                  <a:gd name="connsiteX1" fmla="*/ 990600 w 1981200"/>
                  <a:gd name="connsiteY1" fmla="*/ 0 h 1353668"/>
                  <a:gd name="connsiteX2" fmla="*/ 1981200 w 1981200"/>
                  <a:gd name="connsiteY2" fmla="*/ 1353668 h 1353668"/>
                  <a:gd name="connsiteX3" fmla="*/ 0 w 1981200"/>
                  <a:gd name="connsiteY3" fmla="*/ 1353668 h 1353668"/>
                  <a:gd name="connsiteX0" fmla="*/ 0 w 1995152"/>
                  <a:gd name="connsiteY0" fmla="*/ 1188886 h 1353668"/>
                  <a:gd name="connsiteX1" fmla="*/ 1004552 w 1995152"/>
                  <a:gd name="connsiteY1" fmla="*/ 0 h 1353668"/>
                  <a:gd name="connsiteX2" fmla="*/ 1995152 w 1995152"/>
                  <a:gd name="connsiteY2" fmla="*/ 1353668 h 1353668"/>
                  <a:gd name="connsiteX3" fmla="*/ 0 w 1995152"/>
                  <a:gd name="connsiteY3" fmla="*/ 1188886 h 1353668"/>
                  <a:gd name="connsiteX0" fmla="*/ 0 w 1816331"/>
                  <a:gd name="connsiteY0" fmla="*/ 1188886 h 1351006"/>
                  <a:gd name="connsiteX1" fmla="*/ 1004552 w 1816331"/>
                  <a:gd name="connsiteY1" fmla="*/ 0 h 1351006"/>
                  <a:gd name="connsiteX2" fmla="*/ 1816331 w 1816331"/>
                  <a:gd name="connsiteY2" fmla="*/ 1351006 h 1351006"/>
                  <a:gd name="connsiteX3" fmla="*/ 0 w 1816331"/>
                  <a:gd name="connsiteY3" fmla="*/ 1188886 h 1351006"/>
                  <a:gd name="connsiteX0" fmla="*/ 0 w 1816331"/>
                  <a:gd name="connsiteY0" fmla="*/ 1188886 h 1351006"/>
                  <a:gd name="connsiteX1" fmla="*/ 1004552 w 1816331"/>
                  <a:gd name="connsiteY1" fmla="*/ 0 h 1351006"/>
                  <a:gd name="connsiteX2" fmla="*/ 1816331 w 1816331"/>
                  <a:gd name="connsiteY2" fmla="*/ 1351006 h 1351006"/>
                  <a:gd name="connsiteX3" fmla="*/ 0 w 1816331"/>
                  <a:gd name="connsiteY3" fmla="*/ 1188886 h 1351006"/>
                  <a:gd name="connsiteX0" fmla="*/ 0 w 1838046"/>
                  <a:gd name="connsiteY0" fmla="*/ 1190151 h 1351006"/>
                  <a:gd name="connsiteX1" fmla="*/ 1026267 w 1838046"/>
                  <a:gd name="connsiteY1" fmla="*/ 0 h 1351006"/>
                  <a:gd name="connsiteX2" fmla="*/ 1838046 w 1838046"/>
                  <a:gd name="connsiteY2" fmla="*/ 1351006 h 1351006"/>
                  <a:gd name="connsiteX3" fmla="*/ 0 w 1838046"/>
                  <a:gd name="connsiteY3" fmla="*/ 1190151 h 1351006"/>
                  <a:gd name="connsiteX0" fmla="*/ 0 w 1811229"/>
                  <a:gd name="connsiteY0" fmla="*/ 1190151 h 1339494"/>
                  <a:gd name="connsiteX1" fmla="*/ 1026267 w 1811229"/>
                  <a:gd name="connsiteY1" fmla="*/ 0 h 1339494"/>
                  <a:gd name="connsiteX2" fmla="*/ 1811229 w 1811229"/>
                  <a:gd name="connsiteY2" fmla="*/ 1339494 h 1339494"/>
                  <a:gd name="connsiteX3" fmla="*/ 0 w 1811229"/>
                  <a:gd name="connsiteY3" fmla="*/ 1190151 h 1339494"/>
                  <a:gd name="connsiteX0" fmla="*/ 0 w 1832944"/>
                  <a:gd name="connsiteY0" fmla="*/ 1191416 h 1339494"/>
                  <a:gd name="connsiteX1" fmla="*/ 1047982 w 1832944"/>
                  <a:gd name="connsiteY1" fmla="*/ 0 h 1339494"/>
                  <a:gd name="connsiteX2" fmla="*/ 1832944 w 1832944"/>
                  <a:gd name="connsiteY2" fmla="*/ 1339494 h 1339494"/>
                  <a:gd name="connsiteX3" fmla="*/ 0 w 1832944"/>
                  <a:gd name="connsiteY3" fmla="*/ 1191416 h 1339494"/>
                  <a:gd name="connsiteX0" fmla="*/ 0 w 1849556"/>
                  <a:gd name="connsiteY0" fmla="*/ 1191416 h 1325454"/>
                  <a:gd name="connsiteX1" fmla="*/ 1047982 w 1849556"/>
                  <a:gd name="connsiteY1" fmla="*/ 0 h 1325454"/>
                  <a:gd name="connsiteX2" fmla="*/ 1849556 w 1849556"/>
                  <a:gd name="connsiteY2" fmla="*/ 1325454 h 1325454"/>
                  <a:gd name="connsiteX3" fmla="*/ 0 w 1849556"/>
                  <a:gd name="connsiteY3" fmla="*/ 1191416 h 1325454"/>
                  <a:gd name="connsiteX0" fmla="*/ 0 w 1854657"/>
                  <a:gd name="connsiteY0" fmla="*/ 1191416 h 1338230"/>
                  <a:gd name="connsiteX1" fmla="*/ 1047982 w 1854657"/>
                  <a:gd name="connsiteY1" fmla="*/ 0 h 1338230"/>
                  <a:gd name="connsiteX2" fmla="*/ 1854657 w 1854657"/>
                  <a:gd name="connsiteY2" fmla="*/ 1338230 h 1338230"/>
                  <a:gd name="connsiteX3" fmla="*/ 0 w 1854657"/>
                  <a:gd name="connsiteY3" fmla="*/ 1191416 h 1338230"/>
                  <a:gd name="connsiteX0" fmla="*/ 0 w 1870006"/>
                  <a:gd name="connsiteY0" fmla="*/ 1191416 h 1302474"/>
                  <a:gd name="connsiteX1" fmla="*/ 1047982 w 1870006"/>
                  <a:gd name="connsiteY1" fmla="*/ 0 h 1302474"/>
                  <a:gd name="connsiteX2" fmla="*/ 1870006 w 1870006"/>
                  <a:gd name="connsiteY2" fmla="*/ 1302474 h 1302474"/>
                  <a:gd name="connsiteX3" fmla="*/ 0 w 1870006"/>
                  <a:gd name="connsiteY3" fmla="*/ 1191416 h 1302474"/>
                  <a:gd name="connsiteX0" fmla="*/ 0 w 1845718"/>
                  <a:gd name="connsiteY0" fmla="*/ 1191416 h 1334392"/>
                  <a:gd name="connsiteX1" fmla="*/ 1047982 w 1845718"/>
                  <a:gd name="connsiteY1" fmla="*/ 0 h 1334392"/>
                  <a:gd name="connsiteX2" fmla="*/ 1845718 w 1845718"/>
                  <a:gd name="connsiteY2" fmla="*/ 1334392 h 1334392"/>
                  <a:gd name="connsiteX3" fmla="*/ 0 w 1845718"/>
                  <a:gd name="connsiteY3" fmla="*/ 1191416 h 13343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845718" h="1334392">
                    <a:moveTo>
                      <a:pt x="0" y="1191416"/>
                    </a:moveTo>
                    <a:lnTo>
                      <a:pt x="1047982" y="0"/>
                    </a:lnTo>
                    <a:lnTo>
                      <a:pt x="1845718" y="1334392"/>
                    </a:lnTo>
                    <a:lnTo>
                      <a:pt x="0" y="1191416"/>
                    </a:lnTo>
                    <a:close/>
                  </a:path>
                </a:pathLst>
              </a:custGeom>
              <a:solidFill>
                <a:srgbClr val="00CC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 sz="2000"/>
              </a:p>
            </p:txBody>
          </p:sp>
          <p:sp>
            <p:nvSpPr>
              <p:cNvPr id="21" name="Isosceles Triangle 82">
                <a:extLst>
                  <a:ext uri="{FF2B5EF4-FFF2-40B4-BE49-F238E27FC236}">
                    <a16:creationId xmlns:a16="http://schemas.microsoft.com/office/drawing/2014/main" id="{5E4D64AA-1CAB-4104-A77C-98F6F9F61A6B}"/>
                  </a:ext>
                </a:extLst>
              </p:cNvPr>
              <p:cNvSpPr/>
              <p:nvPr/>
            </p:nvSpPr>
            <p:spPr>
              <a:xfrm rot="8382666">
                <a:off x="3256150" y="2205808"/>
                <a:ext cx="1870685" cy="1381653"/>
              </a:xfrm>
              <a:custGeom>
                <a:avLst/>
                <a:gdLst>
                  <a:gd name="connsiteX0" fmla="*/ 0 w 1482424"/>
                  <a:gd name="connsiteY0" fmla="*/ 1066800 h 1066800"/>
                  <a:gd name="connsiteX1" fmla="*/ 741212 w 1482424"/>
                  <a:gd name="connsiteY1" fmla="*/ 0 h 1066800"/>
                  <a:gd name="connsiteX2" fmla="*/ 1482424 w 1482424"/>
                  <a:gd name="connsiteY2" fmla="*/ 1066800 h 1066800"/>
                  <a:gd name="connsiteX3" fmla="*/ 0 w 1482424"/>
                  <a:gd name="connsiteY3" fmla="*/ 1066800 h 1066800"/>
                  <a:gd name="connsiteX0" fmla="*/ 0 w 1482424"/>
                  <a:gd name="connsiteY0" fmla="*/ 1619099 h 1619099"/>
                  <a:gd name="connsiteX1" fmla="*/ 826832 w 1482424"/>
                  <a:gd name="connsiteY1" fmla="*/ 0 h 1619099"/>
                  <a:gd name="connsiteX2" fmla="*/ 1482424 w 1482424"/>
                  <a:gd name="connsiteY2" fmla="*/ 1619099 h 1619099"/>
                  <a:gd name="connsiteX3" fmla="*/ 0 w 1482424"/>
                  <a:gd name="connsiteY3" fmla="*/ 1619099 h 1619099"/>
                  <a:gd name="connsiteX0" fmla="*/ 0 w 1669396"/>
                  <a:gd name="connsiteY0" fmla="*/ 1192791 h 1619099"/>
                  <a:gd name="connsiteX1" fmla="*/ 1013804 w 1669396"/>
                  <a:gd name="connsiteY1" fmla="*/ 0 h 1619099"/>
                  <a:gd name="connsiteX2" fmla="*/ 1669396 w 1669396"/>
                  <a:gd name="connsiteY2" fmla="*/ 1619099 h 1619099"/>
                  <a:gd name="connsiteX3" fmla="*/ 0 w 1669396"/>
                  <a:gd name="connsiteY3" fmla="*/ 1192791 h 1619099"/>
                  <a:gd name="connsiteX0" fmla="*/ 0 w 1858105"/>
                  <a:gd name="connsiteY0" fmla="*/ 1192791 h 1396493"/>
                  <a:gd name="connsiteX1" fmla="*/ 1013804 w 1858105"/>
                  <a:gd name="connsiteY1" fmla="*/ 0 h 1396493"/>
                  <a:gd name="connsiteX2" fmla="*/ 1858105 w 1858105"/>
                  <a:gd name="connsiteY2" fmla="*/ 1396493 h 1396493"/>
                  <a:gd name="connsiteX3" fmla="*/ 0 w 1858105"/>
                  <a:gd name="connsiteY3" fmla="*/ 1192791 h 1396493"/>
                  <a:gd name="connsiteX0" fmla="*/ 0 w 1870685"/>
                  <a:gd name="connsiteY0" fmla="*/ 1192791 h 1381653"/>
                  <a:gd name="connsiteX1" fmla="*/ 1013804 w 1870685"/>
                  <a:gd name="connsiteY1" fmla="*/ 0 h 1381653"/>
                  <a:gd name="connsiteX2" fmla="*/ 1870685 w 1870685"/>
                  <a:gd name="connsiteY2" fmla="*/ 1381653 h 1381653"/>
                  <a:gd name="connsiteX3" fmla="*/ 0 w 1870685"/>
                  <a:gd name="connsiteY3" fmla="*/ 1192791 h 13816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870685" h="1381653">
                    <a:moveTo>
                      <a:pt x="0" y="1192791"/>
                    </a:moveTo>
                    <a:lnTo>
                      <a:pt x="1013804" y="0"/>
                    </a:lnTo>
                    <a:lnTo>
                      <a:pt x="1870685" y="1381653"/>
                    </a:lnTo>
                    <a:lnTo>
                      <a:pt x="0" y="1192791"/>
                    </a:lnTo>
                    <a:close/>
                  </a:path>
                </a:pathLst>
              </a:custGeom>
              <a:solidFill>
                <a:srgbClr val="D60093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 sz="2000"/>
              </a:p>
            </p:txBody>
          </p:sp>
        </p:grp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0866EE49-0DE8-453C-8275-F7EB8AE0382C}"/>
                </a:ext>
              </a:extLst>
            </p:cNvPr>
            <p:cNvSpPr txBox="1"/>
            <p:nvPr/>
          </p:nvSpPr>
          <p:spPr>
            <a:xfrm>
              <a:off x="4465501" y="2514722"/>
              <a:ext cx="1583455" cy="43943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CA" sz="1600" b="1" dirty="0">
                  <a:solidFill>
                    <a:schemeClr val="bg1"/>
                  </a:solidFill>
                </a:rPr>
                <a:t>Environmental Sustainability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E5752D93-7EB2-4DFE-B7D0-0D0B8330660F}"/>
                </a:ext>
              </a:extLst>
            </p:cNvPr>
            <p:cNvSpPr txBox="1"/>
            <p:nvPr/>
          </p:nvSpPr>
          <p:spPr>
            <a:xfrm>
              <a:off x="3393844" y="3566600"/>
              <a:ext cx="601334" cy="2544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A" sz="1600" b="1" dirty="0">
                  <a:solidFill>
                    <a:schemeClr val="bg1"/>
                  </a:solidFill>
                </a:rPr>
                <a:t>Access</a:t>
              </a: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3EF7FB1F-F160-47C1-B859-D22BB3289E11}"/>
                </a:ext>
              </a:extLst>
            </p:cNvPr>
            <p:cNvSpPr txBox="1"/>
            <p:nvPr/>
          </p:nvSpPr>
          <p:spPr>
            <a:xfrm>
              <a:off x="5152541" y="3574028"/>
              <a:ext cx="639881" cy="2544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A" sz="1600" b="1" dirty="0">
                  <a:solidFill>
                    <a:schemeClr val="bg1"/>
                  </a:solidFill>
                </a:rPr>
                <a:t>Quality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F53DF876-8A88-4D15-BE3C-C68D69148D32}"/>
                </a:ext>
              </a:extLst>
            </p:cNvPr>
            <p:cNvSpPr txBox="1"/>
            <p:nvPr/>
          </p:nvSpPr>
          <p:spPr>
            <a:xfrm>
              <a:off x="4326297" y="4131182"/>
              <a:ext cx="448351" cy="2544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A" sz="1600" b="1" dirty="0">
                  <a:solidFill>
                    <a:schemeClr val="bg1"/>
                  </a:solidFill>
                </a:rPr>
                <a:t>Cost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D4FC50A1-43CA-45D8-AB99-091D2F2B88E9}"/>
                </a:ext>
              </a:extLst>
            </p:cNvPr>
            <p:cNvSpPr txBox="1"/>
            <p:nvPr/>
          </p:nvSpPr>
          <p:spPr>
            <a:xfrm>
              <a:off x="3601095" y="2575325"/>
              <a:ext cx="763955" cy="2544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CA" sz="1600" b="1" dirty="0">
                  <a:solidFill>
                    <a:schemeClr val="bg1"/>
                  </a:solidFill>
                </a:rPr>
                <a:t>Inclusion</a:t>
              </a:r>
            </a:p>
          </p:txBody>
        </p:sp>
      </p:grpSp>
      <p:pic>
        <p:nvPicPr>
          <p:cNvPr id="28" name="Picture 27">
            <a:extLst>
              <a:ext uri="{FF2B5EF4-FFF2-40B4-BE49-F238E27FC236}">
                <a16:creationId xmlns:a16="http://schemas.microsoft.com/office/drawing/2014/main" id="{83D4E1A2-6280-4383-814B-A40D265CC30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1488012" y="6036269"/>
            <a:ext cx="494914" cy="6401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540687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535984" y="1714186"/>
            <a:ext cx="8882560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0">
              <a:spcAft>
                <a:spcPts val="0"/>
              </a:spcAft>
              <a:buFont typeface="Wingdings" panose="05000000000000000000" pitchFamily="2" charset="2"/>
              <a:buNone/>
            </a:pPr>
            <a:r>
              <a:rPr lang="en-US" altLang="zh-CN" sz="4800" b="1" kern="100" dirty="0">
                <a:solidFill>
                  <a:srgbClr val="FF9B33"/>
                </a:solidFill>
                <a:latin typeface="Abadi" panose="020B0604020104020204" pitchFamily="34" charset="0"/>
                <a:ea typeface="微软雅黑" panose="020B0503020204020204" pitchFamily="34" charset="-122"/>
                <a:cs typeface="Times New Roman" panose="02020503050405090304" pitchFamily="18" charset="0"/>
              </a:rPr>
              <a:t>Elements of Smart Learning: 5 E’s</a:t>
            </a:r>
          </a:p>
        </p:txBody>
      </p:sp>
      <p:pic>
        <p:nvPicPr>
          <p:cNvPr id="28" name="Picture 27">
            <a:extLst>
              <a:ext uri="{FF2B5EF4-FFF2-40B4-BE49-F238E27FC236}">
                <a16:creationId xmlns:a16="http://schemas.microsoft.com/office/drawing/2014/main" id="{83D4E1A2-6280-4383-814B-A40D265CC30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1488012" y="6036269"/>
            <a:ext cx="494914" cy="640161"/>
          </a:xfrm>
          <a:prstGeom prst="rect">
            <a:avLst/>
          </a:prstGeom>
        </p:spPr>
      </p:pic>
      <p:sp>
        <p:nvSpPr>
          <p:cNvPr id="29" name="Rectangle 28">
            <a:extLst>
              <a:ext uri="{FF2B5EF4-FFF2-40B4-BE49-F238E27FC236}">
                <a16:creationId xmlns:a16="http://schemas.microsoft.com/office/drawing/2014/main" id="{5572B6E6-B8A7-4813-B83D-748277127C7B}"/>
              </a:ext>
            </a:extLst>
          </p:cNvPr>
          <p:cNvSpPr/>
          <p:nvPr/>
        </p:nvSpPr>
        <p:spPr>
          <a:xfrm>
            <a:off x="642114" y="3264799"/>
            <a:ext cx="1915428" cy="914400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/>
              <a:t>Enjoyable</a:t>
            </a:r>
            <a:endParaRPr lang="en-CA" sz="2800" b="1" dirty="0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0A1904AA-8C73-4E45-B827-AFA91941080E}"/>
              </a:ext>
            </a:extLst>
          </p:cNvPr>
          <p:cNvSpPr/>
          <p:nvPr/>
        </p:nvSpPr>
        <p:spPr>
          <a:xfrm>
            <a:off x="2867310" y="3264799"/>
            <a:ext cx="1915428" cy="914400"/>
          </a:xfrm>
          <a:prstGeom prst="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/>
              <a:t>Engaging</a:t>
            </a:r>
            <a:endParaRPr lang="en-CA" sz="2800" b="1" dirty="0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46035A50-47D5-43A3-A0F6-18F656EEC7F4}"/>
              </a:ext>
            </a:extLst>
          </p:cNvPr>
          <p:cNvSpPr/>
          <p:nvPr/>
        </p:nvSpPr>
        <p:spPr>
          <a:xfrm>
            <a:off x="5092506" y="3264799"/>
            <a:ext cx="1915428" cy="914400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/>
              <a:t>Efficient</a:t>
            </a:r>
            <a:endParaRPr lang="en-CA" sz="2800" b="1" dirty="0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4D21F09D-09A8-48A3-8F68-6C80B1C63278}"/>
              </a:ext>
            </a:extLst>
          </p:cNvPr>
          <p:cNvSpPr/>
          <p:nvPr/>
        </p:nvSpPr>
        <p:spPr>
          <a:xfrm>
            <a:off x="7340144" y="3264799"/>
            <a:ext cx="1915428" cy="914400"/>
          </a:xfrm>
          <a:prstGeom prst="rect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/>
              <a:t>Effective</a:t>
            </a:r>
            <a:endParaRPr lang="en-CA" sz="2800" b="1" dirty="0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03742035-0E73-4D2C-898E-770532C00431}"/>
              </a:ext>
            </a:extLst>
          </p:cNvPr>
          <p:cNvSpPr/>
          <p:nvPr/>
        </p:nvSpPr>
        <p:spPr>
          <a:xfrm>
            <a:off x="9572584" y="3264799"/>
            <a:ext cx="1915428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/>
              <a:t>Ethical</a:t>
            </a:r>
            <a:endParaRPr lang="en-CA" sz="2800" b="1" dirty="0"/>
          </a:p>
        </p:txBody>
      </p:sp>
    </p:spTree>
    <p:extLst>
      <p:ext uri="{BB962C8B-B14F-4D97-AF65-F5344CB8AC3E}">
        <p14:creationId xmlns:p14="http://schemas.microsoft.com/office/powerpoint/2010/main" val="22754664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1364296" y="5006432"/>
            <a:ext cx="909515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badi" panose="020B0604020104020204" pitchFamily="34" charset="0"/>
                <a:ea typeface="微软雅黑" panose="020B0503020204020204" pitchFamily="34" charset="-122"/>
              </a:rPr>
              <a:t>To help Commonwealth governments and institutions use technologies to improve and expand access to education and training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B89CD6C-F12B-40F0-8B54-FFB4FCF6D698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482899" y="2367934"/>
            <a:ext cx="2976553" cy="247841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34990260-763A-43A5-9F04-9B92C95AB3C2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55"/>
          <a:stretch/>
        </p:blipFill>
        <p:spPr>
          <a:xfrm>
            <a:off x="1364298" y="2363159"/>
            <a:ext cx="2984889" cy="249079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C8FB70EC-439C-4234-A0D9-133AA43F0067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411572" y="2367934"/>
            <a:ext cx="3008448" cy="248611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4247F5C4-DF4C-4FF9-A5C9-C1FE6872F43A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1488012" y="6036269"/>
            <a:ext cx="494914" cy="640161"/>
          </a:xfrm>
          <a:prstGeom prst="rect">
            <a:avLst/>
          </a:prstGeom>
        </p:spPr>
      </p:pic>
      <p:pic>
        <p:nvPicPr>
          <p:cNvPr id="8" name="Picture 7" descr="Text&#10;&#10;Description automatically generated">
            <a:extLst>
              <a:ext uri="{FF2B5EF4-FFF2-40B4-BE49-F238E27FC236}">
                <a16:creationId xmlns:a16="http://schemas.microsoft.com/office/drawing/2014/main" id="{F5F8AE74-D4F2-4ED3-824B-C8519DBAD18A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2147" y="803587"/>
            <a:ext cx="7507706" cy="15595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42302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E:\1-2020-2021工作文件\3-北师大\0-智慧教育大会-物料\1-源文件\3-大会专家PPT模板 (中英文)\资源\1-首页.png1-首页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36" y="318"/>
            <a:ext cx="12190730" cy="6857365"/>
          </a:xfrm>
          <a:prstGeom prst="rect">
            <a:avLst/>
          </a:prstGeom>
        </p:spPr>
      </p:pic>
      <p:pic>
        <p:nvPicPr>
          <p:cNvPr id="10" name="图片 9" descr="I:\99uTALK\im\788414@nd\RecvFile\吴勇_130016\全球教育大会\横版LOGO白色.png横版LOGO白色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00380" y="353060"/>
            <a:ext cx="2289175" cy="613410"/>
          </a:xfrm>
          <a:prstGeom prst="rect">
            <a:avLst/>
          </a:prstGeom>
        </p:spPr>
      </p:pic>
      <p:sp>
        <p:nvSpPr>
          <p:cNvPr id="24" name="文本框 23"/>
          <p:cNvSpPr txBox="1"/>
          <p:nvPr/>
        </p:nvSpPr>
        <p:spPr>
          <a:xfrm>
            <a:off x="0" y="1839413"/>
            <a:ext cx="12192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US" altLang="zh-CN" sz="7200" b="1" dirty="0">
                <a:gradFill>
                  <a:gsLst>
                    <a:gs pos="100000">
                      <a:srgbClr val="FF1161"/>
                    </a:gs>
                    <a:gs pos="0">
                      <a:srgbClr val="FFA125"/>
                    </a:gs>
                  </a:gsLst>
                  <a:lin ang="2700000" scaled="0"/>
                </a:gradFill>
                <a:effectLst>
                  <a:outerShdw blurRad="50800" dist="50800" dir="5400000" algn="ctr" rotWithShape="0">
                    <a:srgbClr val="00136F">
                      <a:alpha val="72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Thank You</a:t>
            </a:r>
          </a:p>
        </p:txBody>
      </p:sp>
      <p:pic>
        <p:nvPicPr>
          <p:cNvPr id="6" name="Picture 5" descr="Text&#10;&#10;Description automatically generated">
            <a:extLst>
              <a:ext uri="{FF2B5EF4-FFF2-40B4-BE49-F238E27FC236}">
                <a16:creationId xmlns:a16="http://schemas.microsoft.com/office/drawing/2014/main" id="{471DFCF9-2AB3-4152-971C-55C7772B9F9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6384" y="3062411"/>
            <a:ext cx="9214532" cy="1914130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D99F7702-793D-48F5-B935-A1F9F69E1BDF}"/>
              </a:ext>
            </a:extLst>
          </p:cNvPr>
          <p:cNvSpPr txBox="1"/>
          <p:nvPr/>
        </p:nvSpPr>
        <p:spPr>
          <a:xfrm>
            <a:off x="500380" y="4758565"/>
            <a:ext cx="316932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800" dirty="0">
                <a:solidFill>
                  <a:schemeClr val="bg1"/>
                </a:solidFill>
                <a:latin typeface="Abadi" panose="020B0604020104020204" pitchFamily="34" charset="0"/>
              </a:rPr>
              <a:t>www.col.org</a:t>
            </a:r>
            <a:endParaRPr lang="en-CA" sz="2800" dirty="0">
              <a:solidFill>
                <a:schemeClr val="bg1"/>
              </a:solidFill>
              <a:latin typeface="Abadi" panose="020B0604020104020204" pitchFamily="34" charset="0"/>
            </a:endParaRPr>
          </a:p>
        </p:txBody>
      </p:sp>
      <p:pic>
        <p:nvPicPr>
          <p:cNvPr id="12" name="Picture 11" descr="A drawing of a face&#10;&#10;Description automatically generated">
            <a:extLst>
              <a:ext uri="{FF2B5EF4-FFF2-40B4-BE49-F238E27FC236}">
                <a16:creationId xmlns:a16="http://schemas.microsoft.com/office/drawing/2014/main" id="{57CB401D-E1D5-4BB5-B438-6DB88FDF2E83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711" y="6324328"/>
            <a:ext cx="1032430" cy="361223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5CF8B8DF-A59D-462E-9190-1458F6B3D148}"/>
              </a:ext>
            </a:extLst>
          </p:cNvPr>
          <p:cNvSpPr txBox="1"/>
          <p:nvPr/>
        </p:nvSpPr>
        <p:spPr>
          <a:xfrm>
            <a:off x="1225141" y="6346997"/>
            <a:ext cx="461582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800" dirty="0">
                <a:solidFill>
                  <a:prstClr val="white"/>
                </a:solidFill>
                <a:latin typeface="Abadi" panose="020B0604020104020204" pitchFamily="34" charset="0"/>
              </a:rPr>
              <a:t>The contents of this presentation, except logos/ graphics which are property of the respective owners, is made available under </a:t>
            </a:r>
            <a:r>
              <a:rPr lang="en-US" sz="800" dirty="0">
                <a:solidFill>
                  <a:prstClr val="white"/>
                </a:solidFill>
                <a:latin typeface="Abadi" panose="020B0604020104020204" pitchFamily="34" charset="0"/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Attribution-</a:t>
            </a:r>
            <a:r>
              <a:rPr lang="en-US" sz="800" dirty="0" err="1">
                <a:solidFill>
                  <a:prstClr val="white"/>
                </a:solidFill>
                <a:latin typeface="Abadi" panose="020B0604020104020204" pitchFamily="34" charset="0"/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ShareAlike</a:t>
            </a:r>
            <a:r>
              <a:rPr lang="en-US" sz="800" dirty="0">
                <a:solidFill>
                  <a:prstClr val="white"/>
                </a:solidFill>
                <a:latin typeface="Abadi" panose="020B0604020104020204" pitchFamily="34" charset="0"/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4.0 International (CC BY-SA 4.0)</a:t>
            </a:r>
            <a:r>
              <a:rPr lang="en-US" sz="800" dirty="0">
                <a:solidFill>
                  <a:prstClr val="white"/>
                </a:solidFill>
                <a:latin typeface="Abadi" panose="020B0604020104020204" pitchFamily="34" charset="0"/>
              </a:rPr>
              <a:t>. </a:t>
            </a:r>
            <a:endParaRPr lang="en-CA" sz="800" dirty="0">
              <a:solidFill>
                <a:prstClr val="white"/>
              </a:solidFill>
              <a:latin typeface="Abadi" panose="020B0604020104020204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文本框 21"/>
          <p:cNvSpPr txBox="1"/>
          <p:nvPr/>
        </p:nvSpPr>
        <p:spPr>
          <a:xfrm>
            <a:off x="1983105" y="671307"/>
            <a:ext cx="223901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4400" b="1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100000">
                      <a:srgbClr val="FF1161"/>
                    </a:gs>
                    <a:gs pos="0">
                      <a:srgbClr val="FFA125"/>
                    </a:gs>
                  </a:gsLst>
                  <a:lin ang="2700000" scaled="0"/>
                </a:gradFill>
                <a:effectLst/>
                <a:uLnTx/>
                <a:uFillTx/>
                <a:latin typeface="Abadi" panose="020B0604020104020204" pitchFamily="34" charset="0"/>
                <a:ea typeface="微软雅黑" panose="020B0503020204020204" pitchFamily="34" charset="-122"/>
              </a:rPr>
              <a:t>Plan</a:t>
            </a:r>
          </a:p>
          <a:p>
            <a:pPr marL="0" marR="0" lvl="0" indent="0" algn="di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4400" b="1" i="0" u="none" strike="noStrike" kern="1200" cap="none" spc="0" normalizeH="0" baseline="0" noProof="0" dirty="0">
              <a:ln>
                <a:noFill/>
              </a:ln>
              <a:gradFill>
                <a:gsLst>
                  <a:gs pos="100000">
                    <a:srgbClr val="FF1161"/>
                  </a:gs>
                  <a:gs pos="0">
                    <a:srgbClr val="FFA125"/>
                  </a:gs>
                </a:gsLst>
                <a:lin ang="2700000" scaled="0"/>
              </a:gradFill>
              <a:effectLst/>
              <a:uLnTx/>
              <a:uFillTx/>
              <a:latin typeface="Abadi" panose="020B0604020104020204" pitchFamily="34" charset="0"/>
              <a:ea typeface="微软雅黑" panose="020B0503020204020204" pitchFamily="34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2976278" y="2332756"/>
            <a:ext cx="6035675" cy="646430"/>
            <a:chOff x="6292" y="5544"/>
            <a:chExt cx="9505" cy="1018"/>
          </a:xfrm>
        </p:grpSpPr>
        <p:sp>
          <p:nvSpPr>
            <p:cNvPr id="16" name="椭圆 15"/>
            <p:cNvSpPr/>
            <p:nvPr/>
          </p:nvSpPr>
          <p:spPr>
            <a:xfrm>
              <a:off x="6292" y="5603"/>
              <a:ext cx="655" cy="655"/>
            </a:xfrm>
            <a:prstGeom prst="ellipse">
              <a:avLst/>
            </a:prstGeom>
            <a:gradFill>
              <a:gsLst>
                <a:gs pos="3896">
                  <a:srgbClr val="FF9B33"/>
                </a:gs>
                <a:gs pos="97000">
                  <a:srgbClr val="FF335E"/>
                </a:gs>
              </a:gsLst>
              <a:lin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800" b="1" dirty="0">
                  <a:solidFill>
                    <a:srgbClr val="0315B0"/>
                  </a:solidFill>
                  <a:latin typeface="Abadi" panose="020B0604020104020204" pitchFamily="34" charset="0"/>
                  <a:ea typeface="微软雅黑" panose="020B0503020204020204" pitchFamily="34" charset="-122"/>
                </a:rPr>
                <a:t>1</a:t>
              </a:r>
            </a:p>
          </p:txBody>
        </p:sp>
        <p:sp>
          <p:nvSpPr>
            <p:cNvPr id="4" name="文本框 3"/>
            <p:cNvSpPr txBox="1"/>
            <p:nvPr/>
          </p:nvSpPr>
          <p:spPr>
            <a:xfrm>
              <a:off x="7065" y="5544"/>
              <a:ext cx="8732" cy="10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3600" b="1" i="0" u="none" strike="noStrike" kern="1200" cap="none" spc="0" normalizeH="0" baseline="0" noProof="0" dirty="0">
                  <a:ln>
                    <a:noFill/>
                  </a:ln>
                  <a:gradFill>
                    <a:gsLst>
                      <a:gs pos="100000">
                        <a:srgbClr val="FF1161"/>
                      </a:gs>
                      <a:gs pos="0">
                        <a:srgbClr val="FFA125"/>
                      </a:gs>
                    </a:gsLst>
                    <a:lin ang="2700000" scaled="0"/>
                  </a:gradFill>
                  <a:effectLst/>
                  <a:uLnTx/>
                  <a:uFillTx/>
                  <a:latin typeface="Abadi" panose="020B0604020104020204" pitchFamily="34" charset="0"/>
                  <a:ea typeface="微软雅黑" panose="020B0503020204020204" pitchFamily="34" charset="-122"/>
                </a:rPr>
                <a:t>Issues during COVID-19</a:t>
              </a: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2976278" y="3278271"/>
            <a:ext cx="5520690" cy="646430"/>
            <a:chOff x="6292" y="5544"/>
            <a:chExt cx="8694" cy="1018"/>
          </a:xfrm>
        </p:grpSpPr>
        <p:sp>
          <p:nvSpPr>
            <p:cNvPr id="5" name="椭圆 4"/>
            <p:cNvSpPr/>
            <p:nvPr/>
          </p:nvSpPr>
          <p:spPr>
            <a:xfrm>
              <a:off x="6292" y="5603"/>
              <a:ext cx="655" cy="655"/>
            </a:xfrm>
            <a:prstGeom prst="ellipse">
              <a:avLst/>
            </a:prstGeom>
            <a:gradFill>
              <a:gsLst>
                <a:gs pos="3896">
                  <a:srgbClr val="FF9B33"/>
                </a:gs>
                <a:gs pos="97000">
                  <a:srgbClr val="FF335E"/>
                </a:gs>
              </a:gsLst>
              <a:lin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800" b="1">
                  <a:solidFill>
                    <a:srgbClr val="0315B0"/>
                  </a:solidFill>
                  <a:latin typeface="Abadi" panose="020B0604020104020204" pitchFamily="34" charset="0"/>
                  <a:ea typeface="微软雅黑" panose="020B0503020204020204" pitchFamily="34" charset="-122"/>
                </a:rPr>
                <a:t>2</a:t>
              </a:r>
            </a:p>
          </p:txBody>
        </p:sp>
        <p:sp>
          <p:nvSpPr>
            <p:cNvPr id="7" name="文本框 6"/>
            <p:cNvSpPr txBox="1"/>
            <p:nvPr/>
          </p:nvSpPr>
          <p:spPr>
            <a:xfrm>
              <a:off x="7065" y="5544"/>
              <a:ext cx="7921" cy="10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en-US" altLang="zh-CN" sz="3600" b="1" noProof="0" dirty="0">
                  <a:ln>
                    <a:noFill/>
                  </a:ln>
                  <a:gradFill>
                    <a:gsLst>
                      <a:gs pos="100000">
                        <a:srgbClr val="FF1161"/>
                      </a:gs>
                      <a:gs pos="0">
                        <a:srgbClr val="FFA125"/>
                      </a:gs>
                    </a:gsLst>
                    <a:lin ang="2700000" scaled="0"/>
                  </a:gradFill>
                  <a:effectLst/>
                  <a:uLnTx/>
                  <a:uFillTx/>
                  <a:latin typeface="Abadi" panose="020B0604020104020204" pitchFamily="34" charset="0"/>
                  <a:ea typeface="微软雅黑" panose="020B0503020204020204" pitchFamily="34" charset="-122"/>
                  <a:sym typeface="+mn-ea"/>
                </a:rPr>
                <a:t>Futures of Learning</a:t>
              </a:r>
              <a:endParaRPr kumimoji="0" lang="en-US" altLang="zh-CN" sz="3600" b="1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100000">
                      <a:srgbClr val="FF1161"/>
                    </a:gs>
                    <a:gs pos="0">
                      <a:srgbClr val="FFA125"/>
                    </a:gs>
                  </a:gsLst>
                  <a:lin ang="2700000" scaled="0"/>
                </a:gradFill>
                <a:effectLst/>
                <a:uLnTx/>
                <a:uFillTx/>
                <a:latin typeface="Abadi" panose="020B0604020104020204" pitchFamily="34" charset="0"/>
                <a:ea typeface="微软雅黑" panose="020B0503020204020204" pitchFamily="34" charset="-122"/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2976278" y="4223786"/>
            <a:ext cx="6889750" cy="646430"/>
            <a:chOff x="6292" y="5544"/>
            <a:chExt cx="10850" cy="1018"/>
          </a:xfrm>
        </p:grpSpPr>
        <p:sp>
          <p:nvSpPr>
            <p:cNvPr id="10" name="椭圆 9"/>
            <p:cNvSpPr/>
            <p:nvPr/>
          </p:nvSpPr>
          <p:spPr>
            <a:xfrm>
              <a:off x="6292" y="5603"/>
              <a:ext cx="655" cy="655"/>
            </a:xfrm>
            <a:prstGeom prst="ellipse">
              <a:avLst/>
            </a:prstGeom>
            <a:gradFill>
              <a:gsLst>
                <a:gs pos="3896">
                  <a:srgbClr val="FF9B33"/>
                </a:gs>
                <a:gs pos="97000">
                  <a:srgbClr val="FF335E"/>
                </a:gs>
              </a:gsLst>
              <a:lin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800" b="1">
                  <a:solidFill>
                    <a:srgbClr val="0315B0"/>
                  </a:solidFill>
                  <a:latin typeface="Abadi" panose="020B0604020104020204" pitchFamily="34" charset="0"/>
                  <a:ea typeface="微软雅黑" panose="020B0503020204020204" pitchFamily="34" charset="-122"/>
                </a:rPr>
                <a:t>3</a:t>
              </a:r>
            </a:p>
          </p:txBody>
        </p:sp>
        <p:sp>
          <p:nvSpPr>
            <p:cNvPr id="11" name="文本框 10"/>
            <p:cNvSpPr txBox="1"/>
            <p:nvPr/>
          </p:nvSpPr>
          <p:spPr>
            <a:xfrm>
              <a:off x="7065" y="5544"/>
              <a:ext cx="10077" cy="10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en-US" altLang="zh-CN" sz="3600" b="1" noProof="0" dirty="0">
                  <a:ln>
                    <a:noFill/>
                  </a:ln>
                  <a:gradFill>
                    <a:gsLst>
                      <a:gs pos="100000">
                        <a:srgbClr val="FF1161"/>
                      </a:gs>
                      <a:gs pos="0">
                        <a:srgbClr val="FFA125"/>
                      </a:gs>
                    </a:gsLst>
                    <a:lin ang="2700000" scaled="0"/>
                  </a:gradFill>
                  <a:effectLst/>
                  <a:uLnTx/>
                  <a:uFillTx/>
                  <a:latin typeface="Abadi" panose="020B0604020104020204" pitchFamily="34" charset="0"/>
                  <a:ea typeface="微软雅黑" panose="020B0503020204020204" pitchFamily="34" charset="-122"/>
                  <a:sym typeface="+mn-ea"/>
                </a:rPr>
                <a:t>Smart Education for the Future</a:t>
              </a:r>
              <a:endParaRPr kumimoji="0" lang="en-US" altLang="zh-CN" sz="3600" b="1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100000">
                      <a:srgbClr val="FF1161"/>
                    </a:gs>
                    <a:gs pos="0">
                      <a:srgbClr val="FFA125"/>
                    </a:gs>
                  </a:gsLst>
                  <a:lin ang="2700000" scaled="0"/>
                </a:gradFill>
                <a:effectLst/>
                <a:uLnTx/>
                <a:uFillTx/>
                <a:latin typeface="Abadi" panose="020B0604020104020204" pitchFamily="34" charset="0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9" name="组合 28"/>
          <p:cNvGrpSpPr/>
          <p:nvPr/>
        </p:nvGrpSpPr>
        <p:grpSpPr>
          <a:xfrm flipV="1">
            <a:off x="1901190" y="1050925"/>
            <a:ext cx="2458720" cy="76200"/>
            <a:chOff x="6596" y="5745"/>
            <a:chExt cx="6035" cy="76"/>
          </a:xfrm>
        </p:grpSpPr>
        <p:sp>
          <p:nvSpPr>
            <p:cNvPr id="13" name="矩形 12"/>
            <p:cNvSpPr/>
            <p:nvPr/>
          </p:nvSpPr>
          <p:spPr>
            <a:xfrm>
              <a:off x="6596" y="5745"/>
              <a:ext cx="1546" cy="57"/>
            </a:xfrm>
            <a:prstGeom prst="rect">
              <a:avLst/>
            </a:prstGeom>
            <a:gradFill>
              <a:gsLst>
                <a:gs pos="0">
                  <a:srgbClr val="00FFFF"/>
                </a:gs>
                <a:gs pos="100000">
                  <a:srgbClr val="031DA5"/>
                </a:gs>
              </a:gsLst>
              <a:lin ang="10800000" scaled="0"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矩形 13"/>
            <p:cNvSpPr/>
            <p:nvPr/>
          </p:nvSpPr>
          <p:spPr>
            <a:xfrm>
              <a:off x="11085" y="5765"/>
              <a:ext cx="1546" cy="57"/>
            </a:xfrm>
            <a:prstGeom prst="rect">
              <a:avLst/>
            </a:prstGeom>
            <a:gradFill>
              <a:gsLst>
                <a:gs pos="0">
                  <a:srgbClr val="0311A4"/>
                </a:gs>
                <a:gs pos="100000">
                  <a:srgbClr val="00FFFF"/>
                </a:gs>
              </a:gsLst>
              <a:lin ang="10800000" scaled="0"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15" name="Picture 14">
            <a:extLst>
              <a:ext uri="{FF2B5EF4-FFF2-40B4-BE49-F238E27FC236}">
                <a16:creationId xmlns:a16="http://schemas.microsoft.com/office/drawing/2014/main" id="{3BC223DF-7A41-469F-A6DA-DDD7A6ED1F6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1488012" y="6036269"/>
            <a:ext cx="494914" cy="6401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76091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A965071D-2A11-4039-8535-E93158AC720D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3" r="-1"/>
          <a:stretch/>
        </p:blipFill>
        <p:spPr>
          <a:xfrm>
            <a:off x="1" y="2501746"/>
            <a:ext cx="12191999" cy="3986855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0E87D8B9-D1F9-414E-AA43-6B554C82D87B}"/>
              </a:ext>
            </a:extLst>
          </p:cNvPr>
          <p:cNvSpPr txBox="1">
            <a:spLocks/>
          </p:cNvSpPr>
          <p:nvPr/>
        </p:nvSpPr>
        <p:spPr>
          <a:xfrm>
            <a:off x="-701952" y="1838964"/>
            <a:ext cx="12192000" cy="1325563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defRPr>
            </a:lvl1pPr>
          </a:lstStyle>
          <a:p>
            <a:pPr algn="r"/>
            <a:r>
              <a:rPr lang="en-CA" sz="4000">
                <a:latin typeface="Abadi" panose="020B0604020104020204" pitchFamily="34" charset="0"/>
              </a:rPr>
              <a:t>over 95% </a:t>
            </a:r>
            <a:r>
              <a:rPr lang="en-CA" sz="4000" dirty="0">
                <a:latin typeface="Abadi" panose="020B0604020104020204" pitchFamily="34" charset="0"/>
              </a:rPr>
              <a:t>of student population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A36B6A61-74EA-44E3-88E2-BBA86779E131}"/>
              </a:ext>
            </a:extLst>
          </p:cNvPr>
          <p:cNvSpPr/>
          <p:nvPr/>
        </p:nvSpPr>
        <p:spPr>
          <a:xfrm>
            <a:off x="701952" y="869698"/>
            <a:ext cx="5089855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7200" dirty="0">
                <a:solidFill>
                  <a:srgbClr val="E15728"/>
                </a:solidFill>
                <a:latin typeface="Abadi" panose="020B0604020104020204" pitchFamily="34" charset="0"/>
              </a:rPr>
              <a:t>&gt;1.5 billion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72B4B15-5564-4964-B62F-4D0B3916BF3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1488012" y="6036269"/>
            <a:ext cx="494914" cy="6401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13819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F9F481-BBC1-4B8B-BDD8-AA6B807A256C}"/>
              </a:ext>
            </a:extLst>
          </p:cNvPr>
          <p:cNvSpPr txBox="1">
            <a:spLocks/>
          </p:cNvSpPr>
          <p:nvPr/>
        </p:nvSpPr>
        <p:spPr>
          <a:xfrm>
            <a:off x="801098" y="1396289"/>
            <a:ext cx="5712824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defRPr>
            </a:lvl1pPr>
          </a:lstStyle>
          <a:p>
            <a:pPr>
              <a:spcAft>
                <a:spcPts val="600"/>
              </a:spcAft>
            </a:pPr>
            <a:r>
              <a:rPr lang="en-US" sz="4800" kern="1200" dirty="0">
                <a:solidFill>
                  <a:schemeClr val="tx1"/>
                </a:solidFill>
                <a:latin typeface="Abadi" panose="020B0604020104020204" pitchFamily="34" charset="0"/>
                <a:ea typeface="+mj-ea"/>
              </a:rPr>
              <a:t>COVID-19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2702653-0A32-4EED-97FB-DC7F769903FE}"/>
              </a:ext>
            </a:extLst>
          </p:cNvPr>
          <p:cNvSpPr txBox="1">
            <a:spLocks/>
          </p:cNvSpPr>
          <p:nvPr/>
        </p:nvSpPr>
        <p:spPr>
          <a:xfrm>
            <a:off x="805543" y="2871982"/>
            <a:ext cx="4558309" cy="3181684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90204" pitchFamily="34" charset="0"/>
              <a:buChar char="•"/>
              <a:defRPr sz="2800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90204" pitchFamily="34" charset="0"/>
              <a:buChar char="•"/>
              <a:defRPr sz="2400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90204" pitchFamily="34" charset="0"/>
              <a:buChar char="•"/>
              <a:defRPr sz="2000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90204" pitchFamily="34" charset="0"/>
              <a:buChar char="•"/>
              <a:defRPr sz="1800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90204" pitchFamily="34" charset="0"/>
              <a:buChar char="•"/>
              <a:defRPr sz="1800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9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9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9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9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14350" indent="-514350">
              <a:buFont typeface="+mj-lt"/>
              <a:buAutoNum type="arabicPeriod"/>
            </a:pPr>
            <a:r>
              <a:rPr lang="en-US" dirty="0">
                <a:latin typeface="Abadi" panose="020B0604020104020204" pitchFamily="34" charset="0"/>
                <a:ea typeface="+mn-ea"/>
              </a:rPr>
              <a:t>Technology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>
                <a:latin typeface="Abadi" panose="020B0604020104020204" pitchFamily="34" charset="0"/>
                <a:ea typeface="+mn-ea"/>
              </a:rPr>
              <a:t>Teacher Capacities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>
                <a:latin typeface="Abadi" panose="020B0604020104020204" pitchFamily="34" charset="0"/>
                <a:ea typeface="+mn-ea"/>
              </a:rPr>
              <a:t>Inequalities</a:t>
            </a:r>
          </a:p>
          <a:p>
            <a:pPr marL="514350" indent="-514350">
              <a:buFont typeface="+mj-lt"/>
              <a:buAutoNum type="arabicPeriod"/>
            </a:pPr>
            <a:endParaRPr lang="en-US" dirty="0">
              <a:latin typeface="Abadi" panose="020B0604020104020204" pitchFamily="34" charset="0"/>
              <a:ea typeface="+mn-ea"/>
            </a:endParaRP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C99A8FB7-A79B-4BC9-9D56-B79587F6AA3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804761" y="2650637"/>
            <a:ext cx="3118104" cy="3118104"/>
          </a:xfrm>
          <a:prstGeom prst="ellipse">
            <a:avLst/>
          </a:pr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B23893E2-3349-46D7-A7AA-B9E447957F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996859" y="0"/>
            <a:ext cx="4198060" cy="3650200"/>
          </a:xfrm>
          <a:custGeom>
            <a:avLst/>
            <a:gdLst>
              <a:gd name="connsiteX0" fmla="*/ 262846 w 4198060"/>
              <a:gd name="connsiteY0" fmla="*/ 0 h 3650200"/>
              <a:gd name="connsiteX1" fmla="*/ 4198060 w 4198060"/>
              <a:gd name="connsiteY1" fmla="*/ 0 h 3650200"/>
              <a:gd name="connsiteX2" fmla="*/ 4198060 w 4198060"/>
              <a:gd name="connsiteY2" fmla="*/ 3021648 h 3650200"/>
              <a:gd name="connsiteX3" fmla="*/ 4142653 w 4198060"/>
              <a:gd name="connsiteY3" fmla="*/ 3072005 h 3650200"/>
              <a:gd name="connsiteX4" fmla="*/ 2532040 w 4198060"/>
              <a:gd name="connsiteY4" fmla="*/ 3650200 h 3650200"/>
              <a:gd name="connsiteX5" fmla="*/ 0 w 4198060"/>
              <a:gd name="connsiteY5" fmla="*/ 1118160 h 3650200"/>
              <a:gd name="connsiteX6" fmla="*/ 198981 w 4198060"/>
              <a:gd name="connsiteY6" fmla="*/ 132576 h 3650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198060" h="3650200">
                <a:moveTo>
                  <a:pt x="262846" y="0"/>
                </a:moveTo>
                <a:lnTo>
                  <a:pt x="4198060" y="0"/>
                </a:lnTo>
                <a:lnTo>
                  <a:pt x="4198060" y="3021648"/>
                </a:lnTo>
                <a:lnTo>
                  <a:pt x="4142653" y="3072005"/>
                </a:lnTo>
                <a:cubicBezTo>
                  <a:pt x="3704967" y="3433216"/>
                  <a:pt x="3143843" y="3650200"/>
                  <a:pt x="2532040" y="3650200"/>
                </a:cubicBezTo>
                <a:cubicBezTo>
                  <a:pt x="1133633" y="3650200"/>
                  <a:pt x="0" y="2516567"/>
                  <a:pt x="0" y="1118160"/>
                </a:cubicBezTo>
                <a:cubicBezTo>
                  <a:pt x="0" y="768558"/>
                  <a:pt x="70852" y="435505"/>
                  <a:pt x="198981" y="132576"/>
                </a:cubicBezTo>
                <a:close/>
              </a:path>
            </a:pathLst>
          </a:cu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Picture 3" descr="A group of people riding bicycles&#10;&#10;Description automatically generated with medium confidence">
            <a:extLst>
              <a:ext uri="{FF2B5EF4-FFF2-40B4-BE49-F238E27FC236}">
                <a16:creationId xmlns:a16="http://schemas.microsoft.com/office/drawing/2014/main" id="{42CA945A-85FF-4B89-A9E8-0937C2EEA9CF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-2"/>
          <a:stretch/>
        </p:blipFill>
        <p:spPr>
          <a:xfrm>
            <a:off x="5969353" y="2815228"/>
            <a:ext cx="2788920" cy="2788920"/>
          </a:xfrm>
          <a:custGeom>
            <a:avLst/>
            <a:gdLst/>
            <a:ahLst/>
            <a:cxnLst/>
            <a:rect l="l" t="t" r="r" b="b"/>
            <a:pathLst>
              <a:path w="2880360" h="2880360">
                <a:moveTo>
                  <a:pt x="1440180" y="0"/>
                </a:moveTo>
                <a:cubicBezTo>
                  <a:pt x="2235569" y="0"/>
                  <a:pt x="2880360" y="644791"/>
                  <a:pt x="2880360" y="1440180"/>
                </a:cubicBezTo>
                <a:cubicBezTo>
                  <a:pt x="2880360" y="2235569"/>
                  <a:pt x="2235569" y="2880360"/>
                  <a:pt x="1440180" y="2880360"/>
                </a:cubicBezTo>
                <a:cubicBezTo>
                  <a:pt x="644791" y="2880360"/>
                  <a:pt x="0" y="2235569"/>
                  <a:pt x="0" y="1440180"/>
                </a:cubicBezTo>
                <a:cubicBezTo>
                  <a:pt x="0" y="644791"/>
                  <a:pt x="644791" y="0"/>
                  <a:pt x="1440180" y="0"/>
                </a:cubicBezTo>
                <a:close/>
              </a:path>
            </a:pathLst>
          </a:custGeom>
        </p:spPr>
      </p:pic>
      <p:pic>
        <p:nvPicPr>
          <p:cNvPr id="5" name="Picture 4" descr="A group of people in costumes&#10;&#10;Description automatically generated with low confidence">
            <a:extLst>
              <a:ext uri="{FF2B5EF4-FFF2-40B4-BE49-F238E27FC236}">
                <a16:creationId xmlns:a16="http://schemas.microsoft.com/office/drawing/2014/main" id="{4DAE9C1C-7710-4248-ABD3-2C4A382287C3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-1"/>
          <a:stretch/>
        </p:blipFill>
        <p:spPr>
          <a:xfrm>
            <a:off x="8160603" y="2"/>
            <a:ext cx="4034316" cy="3486455"/>
          </a:xfrm>
          <a:custGeom>
            <a:avLst/>
            <a:gdLst/>
            <a:ahLst/>
            <a:cxnLst/>
            <a:rect l="l" t="t" r="r" b="b"/>
            <a:pathLst>
              <a:path w="4034316" h="3486455">
                <a:moveTo>
                  <a:pt x="280681" y="0"/>
                </a:moveTo>
                <a:lnTo>
                  <a:pt x="4034316" y="0"/>
                </a:lnTo>
                <a:lnTo>
                  <a:pt x="4034316" y="2800630"/>
                </a:lnTo>
                <a:lnTo>
                  <a:pt x="3874752" y="2945652"/>
                </a:lnTo>
                <a:cubicBezTo>
                  <a:pt x="3465371" y="3283503"/>
                  <a:pt x="2940535" y="3486455"/>
                  <a:pt x="2368296" y="3486455"/>
                </a:cubicBezTo>
                <a:cubicBezTo>
                  <a:pt x="1060322" y="3486455"/>
                  <a:pt x="0" y="2426133"/>
                  <a:pt x="0" y="1118159"/>
                </a:cubicBezTo>
                <a:cubicBezTo>
                  <a:pt x="0" y="791166"/>
                  <a:pt x="66270" y="479650"/>
                  <a:pt x="186113" y="196311"/>
                </a:cubicBezTo>
                <a:close/>
              </a:path>
            </a:pathLst>
          </a:custGeom>
        </p:spPr>
      </p:pic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2B7592FE-10D1-4664-B623-353F47C8DF7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888132" y="4032250"/>
            <a:ext cx="3303868" cy="2825750"/>
          </a:xfrm>
          <a:custGeom>
            <a:avLst/>
            <a:gdLst>
              <a:gd name="connsiteX0" fmla="*/ 1888600 w 3303868"/>
              <a:gd name="connsiteY0" fmla="*/ 0 h 2825750"/>
              <a:gd name="connsiteX1" fmla="*/ 3224042 w 3303868"/>
              <a:gd name="connsiteY1" fmla="*/ 553158 h 2825750"/>
              <a:gd name="connsiteX2" fmla="*/ 3303868 w 3303868"/>
              <a:gd name="connsiteY2" fmla="*/ 640989 h 2825750"/>
              <a:gd name="connsiteX3" fmla="*/ 3303868 w 3303868"/>
              <a:gd name="connsiteY3" fmla="*/ 2825750 h 2825750"/>
              <a:gd name="connsiteX4" fmla="*/ 250380 w 3303868"/>
              <a:gd name="connsiteY4" fmla="*/ 2825750 h 2825750"/>
              <a:gd name="connsiteX5" fmla="*/ 227944 w 3303868"/>
              <a:gd name="connsiteY5" fmla="*/ 2788819 h 2825750"/>
              <a:gd name="connsiteX6" fmla="*/ 0 w 3303868"/>
              <a:gd name="connsiteY6" fmla="*/ 1888600 h 2825750"/>
              <a:gd name="connsiteX7" fmla="*/ 1888600 w 3303868"/>
              <a:gd name="connsiteY7" fmla="*/ 0 h 2825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303868" h="2825750">
                <a:moveTo>
                  <a:pt x="1888600" y="0"/>
                </a:moveTo>
                <a:cubicBezTo>
                  <a:pt x="2410123" y="0"/>
                  <a:pt x="2882273" y="211389"/>
                  <a:pt x="3224042" y="553158"/>
                </a:cubicBezTo>
                <a:lnTo>
                  <a:pt x="3303868" y="640989"/>
                </a:lnTo>
                <a:lnTo>
                  <a:pt x="3303868" y="2825750"/>
                </a:lnTo>
                <a:lnTo>
                  <a:pt x="250380" y="2825750"/>
                </a:lnTo>
                <a:lnTo>
                  <a:pt x="227944" y="2788819"/>
                </a:lnTo>
                <a:cubicBezTo>
                  <a:pt x="82574" y="2521217"/>
                  <a:pt x="0" y="2214552"/>
                  <a:pt x="0" y="1888600"/>
                </a:cubicBezTo>
                <a:cubicBezTo>
                  <a:pt x="0" y="845555"/>
                  <a:pt x="845555" y="0"/>
                  <a:pt x="1888600" y="0"/>
                </a:cubicBezTo>
                <a:close/>
              </a:path>
            </a:pathLst>
          </a:cu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Picture 5" descr="A picture containing person, indoor, people&#10;&#10;Description automatically generated">
            <a:extLst>
              <a:ext uri="{FF2B5EF4-FFF2-40B4-BE49-F238E27FC236}">
                <a16:creationId xmlns:a16="http://schemas.microsoft.com/office/drawing/2014/main" id="{5CF8EE99-92B2-4852-88B2-344070E06674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053088" y="4197217"/>
            <a:ext cx="3138912" cy="2660795"/>
          </a:xfrm>
          <a:custGeom>
            <a:avLst/>
            <a:gdLst/>
            <a:ahLst/>
            <a:cxnLst/>
            <a:rect l="l" t="t" r="r" b="b"/>
            <a:pathLst>
              <a:path w="3138912" h="2660795">
                <a:moveTo>
                  <a:pt x="1723644" y="0"/>
                </a:moveTo>
                <a:cubicBezTo>
                  <a:pt x="2259111" y="0"/>
                  <a:pt x="2737550" y="244172"/>
                  <a:pt x="3053691" y="627247"/>
                </a:cubicBezTo>
                <a:lnTo>
                  <a:pt x="3138912" y="741211"/>
                </a:lnTo>
                <a:lnTo>
                  <a:pt x="3138912" y="2660795"/>
                </a:lnTo>
                <a:lnTo>
                  <a:pt x="278239" y="2660795"/>
                </a:lnTo>
                <a:lnTo>
                  <a:pt x="208035" y="2545235"/>
                </a:lnTo>
                <a:cubicBezTo>
                  <a:pt x="75362" y="2301006"/>
                  <a:pt x="0" y="2021126"/>
                  <a:pt x="0" y="1723644"/>
                </a:cubicBezTo>
                <a:cubicBezTo>
                  <a:pt x="0" y="771702"/>
                  <a:pt x="771702" y="0"/>
                  <a:pt x="1723644" y="0"/>
                </a:cubicBezTo>
                <a:close/>
              </a:path>
            </a:pathLst>
          </a:cu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F392564E-9C57-47E5-886F-DDB3D1A35B3D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1488012" y="6036269"/>
            <a:ext cx="494914" cy="6401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181451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large lawn in front of a house&#10;&#10;Description automatically generated">
            <a:extLst>
              <a:ext uri="{FF2B5EF4-FFF2-40B4-BE49-F238E27FC236}">
                <a16:creationId xmlns:a16="http://schemas.microsoft.com/office/drawing/2014/main" id="{E4845E66-B1ED-44AA-9C07-B5A57F4ACB22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715225" y="1992503"/>
            <a:ext cx="6476775" cy="3643187"/>
          </a:xfrm>
          <a:prstGeom prst="rect">
            <a:avLst/>
          </a:prstGeom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F5D467AE-A89C-4349-A62F-2468D067CDB3}"/>
              </a:ext>
            </a:extLst>
          </p:cNvPr>
          <p:cNvSpPr txBox="1">
            <a:spLocks/>
          </p:cNvSpPr>
          <p:nvPr/>
        </p:nvSpPr>
        <p:spPr>
          <a:xfrm>
            <a:off x="838200" y="1083615"/>
            <a:ext cx="10515600" cy="100965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defRPr>
            </a:lvl1pPr>
          </a:lstStyle>
          <a:p>
            <a:r>
              <a:rPr lang="en-US" b="1" dirty="0">
                <a:latin typeface="Abadi" panose="020B0604020104020204" pitchFamily="34" charset="0"/>
              </a:rPr>
              <a:t>1 - Technology issues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0C9D90F1-9ED6-4DA9-9156-CAA30495B2AE}"/>
              </a:ext>
            </a:extLst>
          </p:cNvPr>
          <p:cNvSpPr txBox="1">
            <a:spLocks/>
          </p:cNvSpPr>
          <p:nvPr/>
        </p:nvSpPr>
        <p:spPr>
          <a:xfrm>
            <a:off x="838200" y="2371725"/>
            <a:ext cx="4337180" cy="3805237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90204" pitchFamily="34" charset="0"/>
              <a:buChar char="•"/>
              <a:defRPr sz="2800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90204" pitchFamily="34" charset="0"/>
              <a:buChar char="•"/>
              <a:defRPr sz="2400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90204" pitchFamily="34" charset="0"/>
              <a:buChar char="•"/>
              <a:defRPr sz="2000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90204" pitchFamily="34" charset="0"/>
              <a:buChar char="•"/>
              <a:defRPr sz="1800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90204" pitchFamily="34" charset="0"/>
              <a:buChar char="•"/>
              <a:defRPr sz="1800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9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9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9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9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90204" pitchFamily="34" charset="0"/>
              <a:buNone/>
            </a:pPr>
            <a:r>
              <a:rPr lang="en-US" sz="2400" b="1" dirty="0">
                <a:latin typeface="Abadi" panose="020B0604020104020204" pitchFamily="34" charset="0"/>
              </a:rPr>
              <a:t>Stanford University</a:t>
            </a:r>
          </a:p>
          <a:p>
            <a:r>
              <a:rPr lang="en-US" sz="2400" dirty="0">
                <a:latin typeface="Abadi" panose="020B0604020104020204" pitchFamily="34" charset="0"/>
              </a:rPr>
              <a:t>16% undergraduates did not have access to internet for half the time</a:t>
            </a:r>
          </a:p>
          <a:p>
            <a:r>
              <a:rPr lang="en-US" sz="2400" dirty="0">
                <a:latin typeface="Abadi" panose="020B0604020104020204" pitchFamily="34" charset="0"/>
              </a:rPr>
              <a:t>60% of low-income students did not have a private place to study</a:t>
            </a:r>
          </a:p>
          <a:p>
            <a:endParaRPr lang="en-US" sz="2400" dirty="0">
              <a:latin typeface="Abadi" panose="020B0604020104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7D7225A-FBD8-4D39-9D7E-A21930C97A17}"/>
              </a:ext>
            </a:extLst>
          </p:cNvPr>
          <p:cNvSpPr txBox="1"/>
          <p:nvPr/>
        </p:nvSpPr>
        <p:spPr>
          <a:xfrm>
            <a:off x="-17784" y="6312122"/>
            <a:ext cx="12192000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685800">
              <a:spcAft>
                <a:spcPts val="600"/>
              </a:spcAft>
            </a:pPr>
            <a:r>
              <a:rPr lang="en-CA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Abadi" panose="020B0604020104020204" pitchFamily="34" charset="0"/>
              </a:rPr>
              <a:t>Source: </a:t>
            </a:r>
            <a:r>
              <a:rPr lang="en-CA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Abadi" panose="020B0604020104020204" pitchFamily="34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https://www.tonybates.ca/2020/08/30/lessons-from-stanford-universitys-move-to-remote-learning/</a:t>
            </a:r>
            <a:r>
              <a:rPr lang="en-CA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Abadi" panose="020B0604020104020204" pitchFamily="34" charset="0"/>
              </a:rPr>
              <a:t> 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E81B508-C2FA-4A2A-A8DC-55405D15CB6F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1488012" y="6036269"/>
            <a:ext cx="494914" cy="6401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444959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4">
            <a:extLst>
              <a:ext uri="{FF2B5EF4-FFF2-40B4-BE49-F238E27FC236}">
                <a16:creationId xmlns:a16="http://schemas.microsoft.com/office/drawing/2014/main" id="{4DA2A5C5-3FD1-488A-9C22-A7436B0B99AA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679085" y="1922574"/>
            <a:ext cx="8833830" cy="4157662"/>
          </a:xfrm>
          <a:prstGeom prst="rect">
            <a:avLst/>
          </a:prstGeom>
        </p:spPr>
      </p:pic>
      <p:sp>
        <p:nvSpPr>
          <p:cNvPr id="10" name="Title 1">
            <a:extLst>
              <a:ext uri="{FF2B5EF4-FFF2-40B4-BE49-F238E27FC236}">
                <a16:creationId xmlns:a16="http://schemas.microsoft.com/office/drawing/2014/main" id="{08E886B5-66EB-464C-AB7E-D0879318A872}"/>
              </a:ext>
            </a:extLst>
          </p:cNvPr>
          <p:cNvSpPr txBox="1">
            <a:spLocks/>
          </p:cNvSpPr>
          <p:nvPr/>
        </p:nvSpPr>
        <p:spPr>
          <a:xfrm>
            <a:off x="838200" y="997151"/>
            <a:ext cx="10515600" cy="912924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defRPr>
            </a:lvl1pPr>
          </a:lstStyle>
          <a:p>
            <a:r>
              <a:rPr lang="en-US" b="1" dirty="0">
                <a:latin typeface="Abadi" panose="020B0604020104020204" pitchFamily="34" charset="0"/>
              </a:rPr>
              <a:t>2 – Teacher Capacities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44C3024-997C-48AB-A309-0FEEF4DCF521}"/>
              </a:ext>
            </a:extLst>
          </p:cNvPr>
          <p:cNvSpPr txBox="1"/>
          <p:nvPr/>
        </p:nvSpPr>
        <p:spPr>
          <a:xfrm>
            <a:off x="-17784" y="6312122"/>
            <a:ext cx="12192000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685800">
              <a:spcAft>
                <a:spcPts val="600"/>
              </a:spcAft>
            </a:pPr>
            <a:r>
              <a:rPr lang="fr-FR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Abadi" panose="020B0604020104020204" pitchFamily="34" charset="0"/>
              </a:rPr>
              <a:t>Source: UNESCO-UNICEF-World Bank Joint Survey, May-June 2020, </a:t>
            </a:r>
            <a:r>
              <a:rPr lang="fr-FR" sz="8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badi" panose="020B0604020104020204" pitchFamily="34" charset="0"/>
              </a:rPr>
              <a:t>available</a:t>
            </a:r>
            <a:r>
              <a:rPr lang="fr-FR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Abadi" panose="020B0604020104020204" pitchFamily="34" charset="0"/>
              </a:rPr>
              <a:t> at http://tcg.uis.unesco.org/survey-education-covid-school-closures</a:t>
            </a:r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1A1B991C-11FC-4DBF-BAE3-66874956FFF5}"/>
              </a:ext>
            </a:extLst>
          </p:cNvPr>
          <p:cNvSpPr txBox="1">
            <a:spLocks/>
          </p:cNvSpPr>
          <p:nvPr/>
        </p:nvSpPr>
        <p:spPr>
          <a:xfrm>
            <a:off x="1679085" y="1903836"/>
            <a:ext cx="8833830" cy="609209"/>
          </a:xfrm>
          <a:prstGeom prst="rect">
            <a:avLst/>
          </a:prstGeom>
          <a:noFill/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90204" pitchFamily="34" charset="0"/>
              <a:buChar char="•"/>
              <a:defRPr sz="2800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90204" pitchFamily="34" charset="0"/>
              <a:buChar char="•"/>
              <a:defRPr sz="2400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90204" pitchFamily="34" charset="0"/>
              <a:buChar char="•"/>
              <a:defRPr sz="2000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90204" pitchFamily="34" charset="0"/>
              <a:buChar char="•"/>
              <a:defRPr sz="1800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90204" pitchFamily="34" charset="0"/>
              <a:buChar char="•"/>
              <a:defRPr sz="1800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9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9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9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9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90204" pitchFamily="34" charset="0"/>
              <a:buNone/>
            </a:pPr>
            <a:r>
              <a:rPr lang="en-US" sz="2000" b="1">
                <a:latin typeface="Abadi" panose="020B0604020104020204" pitchFamily="34" charset="0"/>
              </a:rPr>
              <a:t>Teachers engaged in alternative teaching</a:t>
            </a:r>
            <a:endParaRPr lang="en-US" sz="2000" b="1" dirty="0">
              <a:latin typeface="Abadi" panose="020B0604020104020204" pitchFamily="34" charset="0"/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FACDCBFF-5450-4083-ACDA-A4CAE6D0712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1488012" y="6036269"/>
            <a:ext cx="494914" cy="6401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207612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08E886B5-66EB-464C-AB7E-D0879318A872}"/>
              </a:ext>
            </a:extLst>
          </p:cNvPr>
          <p:cNvSpPr txBox="1">
            <a:spLocks/>
          </p:cNvSpPr>
          <p:nvPr/>
        </p:nvSpPr>
        <p:spPr>
          <a:xfrm>
            <a:off x="838200" y="997151"/>
            <a:ext cx="10515600" cy="912924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defRPr>
            </a:lvl1pPr>
          </a:lstStyle>
          <a:p>
            <a:r>
              <a:rPr lang="en-US" b="1" dirty="0">
                <a:latin typeface="Abadi" panose="020B0604020104020204" pitchFamily="34" charset="0"/>
              </a:rPr>
              <a:t>3 - Inequalities</a:t>
            </a: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8A1607D9-271A-46F0-9619-74E26E2A90A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83041" y="1796680"/>
            <a:ext cx="8533373" cy="4392001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E92E958-7860-41FF-AC14-DA9677BF58EF}"/>
              </a:ext>
            </a:extLst>
          </p:cNvPr>
          <p:cNvSpPr txBox="1"/>
          <p:nvPr/>
        </p:nvSpPr>
        <p:spPr>
          <a:xfrm>
            <a:off x="-17784" y="6312122"/>
            <a:ext cx="12192000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685800">
              <a:spcAft>
                <a:spcPts val="600"/>
              </a:spcAft>
            </a:pPr>
            <a:r>
              <a:rPr lang="fr-FR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Abadi" panose="020B0604020104020204" pitchFamily="34" charset="0"/>
              </a:rPr>
              <a:t>Source: https://en.unesco.org/covid19/educationresponse/girlseducation 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83634A46-D9EC-4ACB-B3A5-7C4E81953F7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1488012" y="6036269"/>
            <a:ext cx="494914" cy="6401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028533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1283</TotalTime>
  <Words>868</Words>
  <Application>Microsoft Office PowerPoint</Application>
  <PresentationFormat>Widescreen</PresentationFormat>
  <Paragraphs>144</Paragraphs>
  <Slides>30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8" baseType="lpstr">
      <vt:lpstr>Calibri</vt:lpstr>
      <vt:lpstr>微软雅黑</vt:lpstr>
      <vt:lpstr>Abadi</vt:lpstr>
      <vt:lpstr>Arial</vt:lpstr>
      <vt:lpstr>等线</vt:lpstr>
      <vt:lpstr>等线 Light</vt:lpstr>
      <vt:lpstr>Wingdings</vt:lpstr>
      <vt:lpstr>Office 主题​​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wangk</dc:creator>
  <cp:lastModifiedBy>Helen Askounis</cp:lastModifiedBy>
  <cp:revision>73</cp:revision>
  <cp:lastPrinted>2021-08-05T20:33:24Z</cp:lastPrinted>
  <dcterms:created xsi:type="dcterms:W3CDTF">2021-07-19T01:36:53Z</dcterms:created>
  <dcterms:modified xsi:type="dcterms:W3CDTF">2021-08-06T15:38:22Z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2052-3.5.0.5510</vt:lpwstr>
  </property>
  <property fmtid="{D5CDD505-2E9C-101B-9397-08002B2CF9AE}" pid="3" name="ICV">
    <vt:lpwstr>37E934648F3D4AE494380414A4D0C7E4</vt:lpwstr>
  </property>
</Properties>
</file>