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9"/>
  </p:notesMasterIdLst>
  <p:sldIdLst>
    <p:sldId id="256" r:id="rId2"/>
    <p:sldId id="1183" r:id="rId3"/>
    <p:sldId id="345" r:id="rId4"/>
    <p:sldId id="257" r:id="rId5"/>
    <p:sldId id="258" r:id="rId6"/>
    <p:sldId id="259" r:id="rId7"/>
    <p:sldId id="262" r:id="rId8"/>
    <p:sldId id="1421" r:id="rId9"/>
    <p:sldId id="1426" r:id="rId10"/>
    <p:sldId id="1423" r:id="rId11"/>
    <p:sldId id="1425" r:id="rId12"/>
    <p:sldId id="260" r:id="rId13"/>
    <p:sldId id="261" r:id="rId14"/>
    <p:sldId id="263" r:id="rId15"/>
    <p:sldId id="1427" r:id="rId16"/>
    <p:sldId id="1184" r:id="rId17"/>
    <p:sldId id="1417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DD17BE-6DA6-446E-840C-AB41A0672289}" v="1" dt="2025-03-27T21:52:23.6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 Mays" userId="1842433b-2cd0-4d78-8f6d-8edee048ba90" providerId="ADAL" clId="{E484E6A0-D5AE-43D3-B775-51B0DC9AAAD1}"/>
    <pc:docChg chg="undo custSel addSld delSld modSld sldOrd">
      <pc:chgData name="Tony Mays" userId="1842433b-2cd0-4d78-8f6d-8edee048ba90" providerId="ADAL" clId="{E484E6A0-D5AE-43D3-B775-51B0DC9AAAD1}" dt="2025-03-12T17:40:47.573" v="1054" actId="20577"/>
      <pc:docMkLst>
        <pc:docMk/>
      </pc:docMkLst>
      <pc:sldChg chg="addSp delSp modSp mod addAnim delAnim setClrOvrMap delDesignElem">
        <pc:chgData name="Tony Mays" userId="1842433b-2cd0-4d78-8f6d-8edee048ba90" providerId="ADAL" clId="{E484E6A0-D5AE-43D3-B775-51B0DC9AAAD1}" dt="2025-03-06T20:24:04.857" v="930" actId="26606"/>
        <pc:sldMkLst>
          <pc:docMk/>
          <pc:sldMk cId="1031726971" sldId="256"/>
        </pc:sldMkLst>
        <pc:spChg chg="mod">
          <ac:chgData name="Tony Mays" userId="1842433b-2cd0-4d78-8f6d-8edee048ba90" providerId="ADAL" clId="{E484E6A0-D5AE-43D3-B775-51B0DC9AAAD1}" dt="2025-03-06T20:24:04.857" v="930" actId="26606"/>
          <ac:spMkLst>
            <pc:docMk/>
            <pc:sldMk cId="1031726971" sldId="256"/>
            <ac:spMk id="2" creationId="{B4506FD3-267D-E2B2-E3F6-C35F16D77AA4}"/>
          </ac:spMkLst>
        </pc:spChg>
        <pc:spChg chg="mod">
          <ac:chgData name="Tony Mays" userId="1842433b-2cd0-4d78-8f6d-8edee048ba90" providerId="ADAL" clId="{E484E6A0-D5AE-43D3-B775-51B0DC9AAAD1}" dt="2025-03-06T20:24:04.857" v="930" actId="26606"/>
          <ac:spMkLst>
            <pc:docMk/>
            <pc:sldMk cId="1031726971" sldId="256"/>
            <ac:spMk id="3" creationId="{7EB4B3CE-9913-F4EF-03C9-4EABE214E27D}"/>
          </ac:spMkLst>
        </pc:spChg>
        <pc:spChg chg="add">
          <ac:chgData name="Tony Mays" userId="1842433b-2cd0-4d78-8f6d-8edee048ba90" providerId="ADAL" clId="{E484E6A0-D5AE-43D3-B775-51B0DC9AAAD1}" dt="2025-03-06T20:24:04.857" v="930" actId="26606"/>
          <ac:spMkLst>
            <pc:docMk/>
            <pc:sldMk cId="1031726971" sldId="256"/>
            <ac:spMk id="27" creationId="{9B7AD9F6-8CE7-4299-8FC6-328F4DCD3FF9}"/>
          </ac:spMkLst>
        </pc:spChg>
        <pc:spChg chg="add">
          <ac:chgData name="Tony Mays" userId="1842433b-2cd0-4d78-8f6d-8edee048ba90" providerId="ADAL" clId="{E484E6A0-D5AE-43D3-B775-51B0DC9AAAD1}" dt="2025-03-06T20:24:04.857" v="930" actId="26606"/>
          <ac:spMkLst>
            <pc:docMk/>
            <pc:sldMk cId="1031726971" sldId="256"/>
            <ac:spMk id="29" creationId="{F49775AF-8896-43EE-92C6-83497D6DC56F}"/>
          </ac:spMkLst>
        </pc:spChg>
        <pc:picChg chg="mod ord">
          <ac:chgData name="Tony Mays" userId="1842433b-2cd0-4d78-8f6d-8edee048ba90" providerId="ADAL" clId="{E484E6A0-D5AE-43D3-B775-51B0DC9AAAD1}" dt="2025-03-06T20:24:04.857" v="930" actId="26606"/>
          <ac:picMkLst>
            <pc:docMk/>
            <pc:sldMk cId="1031726971" sldId="256"/>
            <ac:picMk id="15" creationId="{DDB3B9E7-4509-9C9E-DC7F-2408A0884ADE}"/>
          </ac:picMkLst>
        </pc:picChg>
      </pc:sldChg>
      <pc:sldChg chg="addSp delSp modSp mod delDesignElem">
        <pc:chgData name="Tony Mays" userId="1842433b-2cd0-4d78-8f6d-8edee048ba90" providerId="ADAL" clId="{E484E6A0-D5AE-43D3-B775-51B0DC9AAAD1}" dt="2025-03-06T20:01:28.959" v="824" actId="207"/>
        <pc:sldMkLst>
          <pc:docMk/>
          <pc:sldMk cId="3182297078" sldId="257"/>
        </pc:sldMkLst>
        <pc:spChg chg="mod">
          <ac:chgData name="Tony Mays" userId="1842433b-2cd0-4d78-8f6d-8edee048ba90" providerId="ADAL" clId="{E484E6A0-D5AE-43D3-B775-51B0DC9AAAD1}" dt="2025-03-06T20:01:28.959" v="824" actId="207"/>
          <ac:spMkLst>
            <pc:docMk/>
            <pc:sldMk cId="3182297078" sldId="257"/>
            <ac:spMk id="2" creationId="{1AC621BE-5122-BD52-5BBD-4FCA8A82D7AB}"/>
          </ac:spMkLst>
        </pc:spChg>
        <pc:graphicFrameChg chg="mod modGraphic">
          <ac:chgData name="Tony Mays" userId="1842433b-2cd0-4d78-8f6d-8edee048ba90" providerId="ADAL" clId="{E484E6A0-D5AE-43D3-B775-51B0DC9AAAD1}" dt="2025-03-05T17:21:46.412" v="410" actId="26606"/>
          <ac:graphicFrameMkLst>
            <pc:docMk/>
            <pc:sldMk cId="3182297078" sldId="257"/>
            <ac:graphicFrameMk id="5" creationId="{02A8A25A-5256-CC6E-53A6-EA2FA369000B}"/>
          </ac:graphicFrameMkLst>
        </pc:graphicFrameChg>
      </pc:sldChg>
      <pc:sldChg chg="addSp delSp modSp mod delDesignElem">
        <pc:chgData name="Tony Mays" userId="1842433b-2cd0-4d78-8f6d-8edee048ba90" providerId="ADAL" clId="{E484E6A0-D5AE-43D3-B775-51B0DC9AAAD1}" dt="2025-03-06T20:00:17.368" v="821"/>
        <pc:sldMkLst>
          <pc:docMk/>
          <pc:sldMk cId="3782031237" sldId="258"/>
        </pc:sldMkLst>
        <pc:spChg chg="mod ord">
          <ac:chgData name="Tony Mays" userId="1842433b-2cd0-4d78-8f6d-8edee048ba90" providerId="ADAL" clId="{E484E6A0-D5AE-43D3-B775-51B0DC9AAAD1}" dt="2025-03-05T17:22:06.780" v="412" actId="26606"/>
          <ac:spMkLst>
            <pc:docMk/>
            <pc:sldMk cId="3782031237" sldId="258"/>
            <ac:spMk id="2" creationId="{BF380E59-0BFF-2EAF-1456-0193CBA0CF74}"/>
          </ac:spMkLst>
        </pc:spChg>
        <pc:picChg chg="mod">
          <ac:chgData name="Tony Mays" userId="1842433b-2cd0-4d78-8f6d-8edee048ba90" providerId="ADAL" clId="{E484E6A0-D5AE-43D3-B775-51B0DC9AAAD1}" dt="2025-03-05T17:22:06.780" v="412" actId="26606"/>
          <ac:picMkLst>
            <pc:docMk/>
            <pc:sldMk cId="3782031237" sldId="258"/>
            <ac:picMk id="5" creationId="{2F59B45B-2F79-D21A-F2AC-233D7CB3C51C}"/>
          </ac:picMkLst>
        </pc:picChg>
      </pc:sldChg>
      <pc:sldChg chg="addSp delSp modSp mod ord setBg delDesignElem">
        <pc:chgData name="Tony Mays" userId="1842433b-2cd0-4d78-8f6d-8edee048ba90" providerId="ADAL" clId="{E484E6A0-D5AE-43D3-B775-51B0DC9AAAD1}" dt="2025-03-06T20:01:42.171" v="825" actId="207"/>
        <pc:sldMkLst>
          <pc:docMk/>
          <pc:sldMk cId="1189981859" sldId="259"/>
        </pc:sldMkLst>
        <pc:spChg chg="mod">
          <ac:chgData name="Tony Mays" userId="1842433b-2cd0-4d78-8f6d-8edee048ba90" providerId="ADAL" clId="{E484E6A0-D5AE-43D3-B775-51B0DC9AAAD1}" dt="2025-03-06T20:01:42.171" v="825" actId="207"/>
          <ac:spMkLst>
            <pc:docMk/>
            <pc:sldMk cId="1189981859" sldId="259"/>
            <ac:spMk id="2" creationId="{4395EE97-19C9-68D1-543E-6685753F6766}"/>
          </ac:spMkLst>
        </pc:spChg>
        <pc:spChg chg="mod">
          <ac:chgData name="Tony Mays" userId="1842433b-2cd0-4d78-8f6d-8edee048ba90" providerId="ADAL" clId="{E484E6A0-D5AE-43D3-B775-51B0DC9AAAD1}" dt="2025-03-05T18:52:35.888" v="626" actId="20577"/>
          <ac:spMkLst>
            <pc:docMk/>
            <pc:sldMk cId="1189981859" sldId="259"/>
            <ac:spMk id="3" creationId="{AF2DEABC-F7A9-72A5-1ED7-BFE951EE6B6D}"/>
          </ac:spMkLst>
        </pc:spChg>
        <pc:picChg chg="add mod ord">
          <ac:chgData name="Tony Mays" userId="1842433b-2cd0-4d78-8f6d-8edee048ba90" providerId="ADAL" clId="{E484E6A0-D5AE-43D3-B775-51B0DC9AAAD1}" dt="2025-03-05T17:22:27.544" v="414" actId="26606"/>
          <ac:picMkLst>
            <pc:docMk/>
            <pc:sldMk cId="1189981859" sldId="259"/>
            <ac:picMk id="5" creationId="{4C59B700-CE45-6BF9-C140-B53653BE3235}"/>
          </ac:picMkLst>
        </pc:picChg>
      </pc:sldChg>
      <pc:sldChg chg="addSp delSp modSp mod setBg delDesignElem">
        <pc:chgData name="Tony Mays" userId="1842433b-2cd0-4d78-8f6d-8edee048ba90" providerId="ADAL" clId="{E484E6A0-D5AE-43D3-B775-51B0DC9AAAD1}" dt="2025-03-06T20:55:59.268" v="987" actId="108"/>
        <pc:sldMkLst>
          <pc:docMk/>
          <pc:sldMk cId="492182600" sldId="260"/>
        </pc:sldMkLst>
        <pc:spChg chg="mod">
          <ac:chgData name="Tony Mays" userId="1842433b-2cd0-4d78-8f6d-8edee048ba90" providerId="ADAL" clId="{E484E6A0-D5AE-43D3-B775-51B0DC9AAAD1}" dt="2025-03-06T20:22:54.980" v="925" actId="26606"/>
          <ac:spMkLst>
            <pc:docMk/>
            <pc:sldMk cId="492182600" sldId="260"/>
            <ac:spMk id="2" creationId="{F0444C20-CB35-C70D-659A-F262E19519C8}"/>
          </ac:spMkLst>
        </pc:spChg>
        <pc:spChg chg="add mod ord">
          <ac:chgData name="Tony Mays" userId="1842433b-2cd0-4d78-8f6d-8edee048ba90" providerId="ADAL" clId="{E484E6A0-D5AE-43D3-B775-51B0DC9AAAD1}" dt="2025-03-06T20:55:59.268" v="987" actId="108"/>
          <ac:spMkLst>
            <pc:docMk/>
            <pc:sldMk cId="492182600" sldId="260"/>
            <ac:spMk id="28" creationId="{23FA5C7D-538F-E107-8CB8-DA014E00E4CA}"/>
          </ac:spMkLst>
        </pc:spChg>
        <pc:spChg chg="add">
          <ac:chgData name="Tony Mays" userId="1842433b-2cd0-4d78-8f6d-8edee048ba90" providerId="ADAL" clId="{E484E6A0-D5AE-43D3-B775-51B0DC9AAAD1}" dt="2025-03-06T20:22:54.980" v="925" actId="26606"/>
          <ac:spMkLst>
            <pc:docMk/>
            <pc:sldMk cId="492182600" sldId="260"/>
            <ac:spMk id="47" creationId="{D009D6D5-DAC2-4A8B-A17A-E206B9012D09}"/>
          </ac:spMkLst>
        </pc:spChg>
        <pc:picChg chg="add mod">
          <ac:chgData name="Tony Mays" userId="1842433b-2cd0-4d78-8f6d-8edee048ba90" providerId="ADAL" clId="{E484E6A0-D5AE-43D3-B775-51B0DC9AAAD1}" dt="2025-03-06T20:22:54.980" v="925" actId="26606"/>
          <ac:picMkLst>
            <pc:docMk/>
            <pc:sldMk cId="492182600" sldId="260"/>
            <ac:picMk id="29" creationId="{210954C7-E258-A580-D6C4-2595F3D0C18A}"/>
          </ac:picMkLst>
        </pc:picChg>
      </pc:sldChg>
      <pc:sldChg chg="addSp delSp modSp mod setBg delDesignElem">
        <pc:chgData name="Tony Mays" userId="1842433b-2cd0-4d78-8f6d-8edee048ba90" providerId="ADAL" clId="{E484E6A0-D5AE-43D3-B775-51B0DC9AAAD1}" dt="2025-03-06T20:20:44.806" v="911" actId="404"/>
        <pc:sldMkLst>
          <pc:docMk/>
          <pc:sldMk cId="102523424" sldId="261"/>
        </pc:sldMkLst>
        <pc:spChg chg="mod">
          <ac:chgData name="Tony Mays" userId="1842433b-2cd0-4d78-8f6d-8edee048ba90" providerId="ADAL" clId="{E484E6A0-D5AE-43D3-B775-51B0DC9AAAD1}" dt="2025-03-06T20:20:44.806" v="911" actId="404"/>
          <ac:spMkLst>
            <pc:docMk/>
            <pc:sldMk cId="102523424" sldId="261"/>
            <ac:spMk id="2" creationId="{57FB199A-82CD-4194-1356-9D4E97EE686F}"/>
          </ac:spMkLst>
        </pc:spChg>
        <pc:graphicFrameChg chg="add mod modGraphic">
          <ac:chgData name="Tony Mays" userId="1842433b-2cd0-4d78-8f6d-8edee048ba90" providerId="ADAL" clId="{E484E6A0-D5AE-43D3-B775-51B0DC9AAAD1}" dt="2025-03-05T17:23:55.972" v="420" actId="26606"/>
          <ac:graphicFrameMkLst>
            <pc:docMk/>
            <pc:sldMk cId="102523424" sldId="261"/>
            <ac:graphicFrameMk id="5" creationId="{65B29F6D-3134-19EC-319F-3BD5911AA1A9}"/>
          </ac:graphicFrameMkLst>
        </pc:graphicFrameChg>
      </pc:sldChg>
      <pc:sldChg chg="addSp delSp modSp mod ord setBg delDesignElem">
        <pc:chgData name="Tony Mays" userId="1842433b-2cd0-4d78-8f6d-8edee048ba90" providerId="ADAL" clId="{E484E6A0-D5AE-43D3-B775-51B0DC9AAAD1}" dt="2025-03-06T20:01:52.734" v="826" actId="207"/>
        <pc:sldMkLst>
          <pc:docMk/>
          <pc:sldMk cId="3840554905" sldId="262"/>
        </pc:sldMkLst>
        <pc:spChg chg="mod ord">
          <ac:chgData name="Tony Mays" userId="1842433b-2cd0-4d78-8f6d-8edee048ba90" providerId="ADAL" clId="{E484E6A0-D5AE-43D3-B775-51B0DC9AAAD1}" dt="2025-03-06T20:01:52.734" v="826" actId="207"/>
          <ac:spMkLst>
            <pc:docMk/>
            <pc:sldMk cId="3840554905" sldId="262"/>
            <ac:spMk id="2" creationId="{C83B2AEF-591E-42E0-6E48-067B7B9EDDC8}"/>
          </ac:spMkLst>
        </pc:spChg>
        <pc:spChg chg="mod ord">
          <ac:chgData name="Tony Mays" userId="1842433b-2cd0-4d78-8f6d-8edee048ba90" providerId="ADAL" clId="{E484E6A0-D5AE-43D3-B775-51B0DC9AAAD1}" dt="2025-03-06T19:36:41.249" v="715" actId="20577"/>
          <ac:spMkLst>
            <pc:docMk/>
            <pc:sldMk cId="3840554905" sldId="262"/>
            <ac:spMk id="3" creationId="{08F37573-6DCF-B851-2287-A05070EE0AA0}"/>
          </ac:spMkLst>
        </pc:spChg>
        <pc:picChg chg="add mod">
          <ac:chgData name="Tony Mays" userId="1842433b-2cd0-4d78-8f6d-8edee048ba90" providerId="ADAL" clId="{E484E6A0-D5AE-43D3-B775-51B0DC9AAAD1}" dt="2025-03-05T17:28:29.829" v="438" actId="26606"/>
          <ac:picMkLst>
            <pc:docMk/>
            <pc:sldMk cId="3840554905" sldId="262"/>
            <ac:picMk id="5" creationId="{C5DF5DD1-D06F-AA2C-9F06-2A3413F02938}"/>
          </ac:picMkLst>
        </pc:picChg>
        <pc:picChg chg="add mod ord">
          <ac:chgData name="Tony Mays" userId="1842433b-2cd0-4d78-8f6d-8edee048ba90" providerId="ADAL" clId="{E484E6A0-D5AE-43D3-B775-51B0DC9AAAD1}" dt="2025-03-05T17:28:29.829" v="438" actId="26606"/>
          <ac:picMkLst>
            <pc:docMk/>
            <pc:sldMk cId="3840554905" sldId="262"/>
            <ac:picMk id="1026" creationId="{8AEE7610-ABFE-4AD1-B24A-1FFFB7C34582}"/>
          </ac:picMkLst>
        </pc:picChg>
      </pc:sldChg>
      <pc:sldChg chg="addSp delSp modSp mod setBg delDesignElem">
        <pc:chgData name="Tony Mays" userId="1842433b-2cd0-4d78-8f6d-8edee048ba90" providerId="ADAL" clId="{E484E6A0-D5AE-43D3-B775-51B0DC9AAAD1}" dt="2025-03-06T20:21:56.783" v="918" actId="26606"/>
        <pc:sldMkLst>
          <pc:docMk/>
          <pc:sldMk cId="2141739453" sldId="263"/>
        </pc:sldMkLst>
        <pc:spChg chg="mod">
          <ac:chgData name="Tony Mays" userId="1842433b-2cd0-4d78-8f6d-8edee048ba90" providerId="ADAL" clId="{E484E6A0-D5AE-43D3-B775-51B0DC9AAAD1}" dt="2025-03-06T20:21:56.783" v="918" actId="26606"/>
          <ac:spMkLst>
            <pc:docMk/>
            <pc:sldMk cId="2141739453" sldId="263"/>
            <ac:spMk id="2" creationId="{1BB4782E-CCAD-8090-2FC8-3286EE848E50}"/>
          </ac:spMkLst>
        </pc:spChg>
        <pc:spChg chg="mod">
          <ac:chgData name="Tony Mays" userId="1842433b-2cd0-4d78-8f6d-8edee048ba90" providerId="ADAL" clId="{E484E6A0-D5AE-43D3-B775-51B0DC9AAAD1}" dt="2025-03-06T20:21:56.783" v="918" actId="26606"/>
          <ac:spMkLst>
            <pc:docMk/>
            <pc:sldMk cId="2141739453" sldId="263"/>
            <ac:spMk id="3" creationId="{E8117990-1E9B-A619-413A-B3B224A04B54}"/>
          </ac:spMkLst>
        </pc:spChg>
        <pc:spChg chg="add">
          <ac:chgData name="Tony Mays" userId="1842433b-2cd0-4d78-8f6d-8edee048ba90" providerId="ADAL" clId="{E484E6A0-D5AE-43D3-B775-51B0DC9AAAD1}" dt="2025-03-06T20:21:56.783" v="918" actId="26606"/>
          <ac:spMkLst>
            <pc:docMk/>
            <pc:sldMk cId="2141739453" sldId="263"/>
            <ac:spMk id="33" creationId="{04812C46-200A-4DEB-A05E-3ED6C68C2387}"/>
          </ac:spMkLst>
        </pc:spChg>
        <pc:spChg chg="add">
          <ac:chgData name="Tony Mays" userId="1842433b-2cd0-4d78-8f6d-8edee048ba90" providerId="ADAL" clId="{E484E6A0-D5AE-43D3-B775-51B0DC9AAAD1}" dt="2025-03-06T20:21:56.783" v="918" actId="26606"/>
          <ac:spMkLst>
            <pc:docMk/>
            <pc:sldMk cId="2141739453" sldId="263"/>
            <ac:spMk id="34" creationId="{D1EA859B-E555-4109-94F3-6700E046E008}"/>
          </ac:spMkLst>
        </pc:spChg>
        <pc:picChg chg="add mod ord">
          <ac:chgData name="Tony Mays" userId="1842433b-2cd0-4d78-8f6d-8edee048ba90" providerId="ADAL" clId="{E484E6A0-D5AE-43D3-B775-51B0DC9AAAD1}" dt="2025-03-06T20:21:56.783" v="918" actId="26606"/>
          <ac:picMkLst>
            <pc:docMk/>
            <pc:sldMk cId="2141739453" sldId="263"/>
            <ac:picMk id="5" creationId="{6F8660DE-989B-08CA-7BFA-6B8F11AB6A64}"/>
          </ac:picMkLst>
        </pc:picChg>
      </pc:sldChg>
      <pc:sldChg chg="add del">
        <pc:chgData name="Tony Mays" userId="1842433b-2cd0-4d78-8f6d-8edee048ba90" providerId="ADAL" clId="{E484E6A0-D5AE-43D3-B775-51B0DC9AAAD1}" dt="2025-03-06T19:42:58.572" v="723" actId="47"/>
        <pc:sldMkLst>
          <pc:docMk/>
          <pc:sldMk cId="3076230896" sldId="264"/>
        </pc:sldMkLst>
      </pc:sldChg>
      <pc:sldChg chg="modSp add del mod">
        <pc:chgData name="Tony Mays" userId="1842433b-2cd0-4d78-8f6d-8edee048ba90" providerId="ADAL" clId="{E484E6A0-D5AE-43D3-B775-51B0DC9AAAD1}" dt="2025-03-06T19:44:39.998" v="729" actId="47"/>
        <pc:sldMkLst>
          <pc:docMk/>
          <pc:sldMk cId="3279504624" sldId="265"/>
        </pc:sldMkLst>
      </pc:sldChg>
      <pc:sldChg chg="modSp add del mod">
        <pc:chgData name="Tony Mays" userId="1842433b-2cd0-4d78-8f6d-8edee048ba90" providerId="ADAL" clId="{E484E6A0-D5AE-43D3-B775-51B0DC9AAAD1}" dt="2025-03-06T19:44:41.097" v="730" actId="47"/>
        <pc:sldMkLst>
          <pc:docMk/>
          <pc:sldMk cId="2632285417" sldId="267"/>
        </pc:sldMkLst>
      </pc:sldChg>
      <pc:sldChg chg="add">
        <pc:chgData name="Tony Mays" userId="1842433b-2cd0-4d78-8f6d-8edee048ba90" providerId="ADAL" clId="{E484E6A0-D5AE-43D3-B775-51B0DC9AAAD1}" dt="2025-03-05T16:56:31.373" v="0"/>
        <pc:sldMkLst>
          <pc:docMk/>
          <pc:sldMk cId="1353371640" sldId="345"/>
        </pc:sldMkLst>
      </pc:sldChg>
      <pc:sldChg chg="modSp add mod">
        <pc:chgData name="Tony Mays" userId="1842433b-2cd0-4d78-8f6d-8edee048ba90" providerId="ADAL" clId="{E484E6A0-D5AE-43D3-B775-51B0DC9AAAD1}" dt="2025-03-06T20:24:18.561" v="931" actId="207"/>
        <pc:sldMkLst>
          <pc:docMk/>
          <pc:sldMk cId="3438604093" sldId="1183"/>
        </pc:sldMkLst>
        <pc:spChg chg="mod">
          <ac:chgData name="Tony Mays" userId="1842433b-2cd0-4d78-8f6d-8edee048ba90" providerId="ADAL" clId="{E484E6A0-D5AE-43D3-B775-51B0DC9AAAD1}" dt="2025-03-06T20:01:06.843" v="823" actId="207"/>
          <ac:spMkLst>
            <pc:docMk/>
            <pc:sldMk cId="3438604093" sldId="1183"/>
            <ac:spMk id="16" creationId="{00000000-0000-0000-0000-000000000000}"/>
          </ac:spMkLst>
        </pc:spChg>
        <pc:picChg chg="mod">
          <ac:chgData name="Tony Mays" userId="1842433b-2cd0-4d78-8f6d-8edee048ba90" providerId="ADAL" clId="{E484E6A0-D5AE-43D3-B775-51B0DC9AAAD1}" dt="2025-03-06T20:24:18.561" v="931" actId="207"/>
          <ac:picMkLst>
            <pc:docMk/>
            <pc:sldMk cId="3438604093" sldId="1183"/>
            <ac:picMk id="10" creationId="{00000000-0000-0000-0000-000000000000}"/>
          </ac:picMkLst>
        </pc:picChg>
      </pc:sldChg>
      <pc:sldChg chg="addSp delSp modSp new mod setBg delDesignElem">
        <pc:chgData name="Tony Mays" userId="1842433b-2cd0-4d78-8f6d-8edee048ba90" providerId="ADAL" clId="{E484E6A0-D5AE-43D3-B775-51B0DC9AAAD1}" dt="2025-03-06T20:00:17.368" v="821"/>
        <pc:sldMkLst>
          <pc:docMk/>
          <pc:sldMk cId="1125278128" sldId="1184"/>
        </pc:sldMkLst>
        <pc:picChg chg="add mod">
          <ac:chgData name="Tony Mays" userId="1842433b-2cd0-4d78-8f6d-8edee048ba90" providerId="ADAL" clId="{E484E6A0-D5AE-43D3-B775-51B0DC9AAAD1}" dt="2025-03-05T17:58:33.756" v="564" actId="26606"/>
          <ac:picMkLst>
            <pc:docMk/>
            <pc:sldMk cId="1125278128" sldId="1184"/>
            <ac:picMk id="2050" creationId="{8C796DF4-DB5C-DF96-6B4F-DBF2DB893D14}"/>
          </ac:picMkLst>
        </pc:picChg>
      </pc:sldChg>
      <pc:sldChg chg="add">
        <pc:chgData name="Tony Mays" userId="1842433b-2cd0-4d78-8f6d-8edee048ba90" providerId="ADAL" clId="{E484E6A0-D5AE-43D3-B775-51B0DC9AAAD1}" dt="2025-03-05T18:07:34.790" v="610"/>
        <pc:sldMkLst>
          <pc:docMk/>
          <pc:sldMk cId="2786609610" sldId="1417"/>
        </pc:sldMkLst>
      </pc:sldChg>
      <pc:sldChg chg="modSp new del mod">
        <pc:chgData name="Tony Mays" userId="1842433b-2cd0-4d78-8f6d-8edee048ba90" providerId="ADAL" clId="{E484E6A0-D5AE-43D3-B775-51B0DC9AAAD1}" dt="2025-03-06T19:35:27.246" v="698" actId="47"/>
        <pc:sldMkLst>
          <pc:docMk/>
          <pc:sldMk cId="1530567377" sldId="1418"/>
        </pc:sldMkLst>
      </pc:sldChg>
      <pc:sldChg chg="add del modNotesTx">
        <pc:chgData name="Tony Mays" userId="1842433b-2cd0-4d78-8f6d-8edee048ba90" providerId="ADAL" clId="{E484E6A0-D5AE-43D3-B775-51B0DC9AAAD1}" dt="2025-03-06T19:44:48.069" v="731" actId="47"/>
        <pc:sldMkLst>
          <pc:docMk/>
          <pc:sldMk cId="1958078254" sldId="1419"/>
        </pc:sldMkLst>
      </pc:sldChg>
      <pc:sldChg chg="new add del">
        <pc:chgData name="Tony Mays" userId="1842433b-2cd0-4d78-8f6d-8edee048ba90" providerId="ADAL" clId="{E484E6A0-D5AE-43D3-B775-51B0DC9AAAD1}" dt="2025-03-06T19:44:49.901" v="732" actId="47"/>
        <pc:sldMkLst>
          <pc:docMk/>
          <pc:sldMk cId="3255022274" sldId="1420"/>
        </pc:sldMkLst>
      </pc:sldChg>
      <pc:sldChg chg="addSp delSp modSp add mod setBg delDesignElem">
        <pc:chgData name="Tony Mays" userId="1842433b-2cd0-4d78-8f6d-8edee048ba90" providerId="ADAL" clId="{E484E6A0-D5AE-43D3-B775-51B0DC9AAAD1}" dt="2025-03-06T20:00:17.368" v="821"/>
        <pc:sldMkLst>
          <pc:docMk/>
          <pc:sldMk cId="0" sldId="1421"/>
        </pc:sldMkLst>
        <pc:spChg chg="mod">
          <ac:chgData name="Tony Mays" userId="1842433b-2cd0-4d78-8f6d-8edee048ba90" providerId="ADAL" clId="{E484E6A0-D5AE-43D3-B775-51B0DC9AAAD1}" dt="2025-03-06T19:58:55.255" v="804" actId="26606"/>
          <ac:spMkLst>
            <pc:docMk/>
            <pc:sldMk cId="0" sldId="1421"/>
            <ac:spMk id="5" creationId="{69AAA1A7-7DE7-87E0-DF6F-EC710F65505D}"/>
          </ac:spMkLst>
        </pc:spChg>
        <pc:spChg chg="mod">
          <ac:chgData name="Tony Mays" userId="1842433b-2cd0-4d78-8f6d-8edee048ba90" providerId="ADAL" clId="{E484E6A0-D5AE-43D3-B775-51B0DC9AAAD1}" dt="2025-03-06T19:58:55.255" v="804" actId="26606"/>
          <ac:spMkLst>
            <pc:docMk/>
            <pc:sldMk cId="0" sldId="1421"/>
            <ac:spMk id="95" creationId="{00000000-0000-0000-0000-000000000000}"/>
          </ac:spMkLst>
        </pc:spChg>
        <pc:picChg chg="mod">
          <ac:chgData name="Tony Mays" userId="1842433b-2cd0-4d78-8f6d-8edee048ba90" providerId="ADAL" clId="{E484E6A0-D5AE-43D3-B775-51B0DC9AAAD1}" dt="2025-03-06T19:58:55.255" v="804" actId="26606"/>
          <ac:picMkLst>
            <pc:docMk/>
            <pc:sldMk cId="0" sldId="1421"/>
            <ac:picMk id="3" creationId="{E360022C-6F35-2897-AC05-3DA0173C5B13}"/>
          </ac:picMkLst>
        </pc:picChg>
      </pc:sldChg>
      <pc:sldChg chg="modSp add del mod">
        <pc:chgData name="Tony Mays" userId="1842433b-2cd0-4d78-8f6d-8edee048ba90" providerId="ADAL" clId="{E484E6A0-D5AE-43D3-B775-51B0DC9AAAD1}" dt="2025-03-06T19:45:38.204" v="737" actId="47"/>
        <pc:sldMkLst>
          <pc:docMk/>
          <pc:sldMk cId="747849038" sldId="1422"/>
        </pc:sldMkLst>
      </pc:sldChg>
      <pc:sldChg chg="addSp delSp modSp add mod setBg addAnim delDesignElem">
        <pc:chgData name="Tony Mays" userId="1842433b-2cd0-4d78-8f6d-8edee048ba90" providerId="ADAL" clId="{E484E6A0-D5AE-43D3-B775-51B0DC9AAAD1}" dt="2025-03-06T20:14:22.759" v="902" actId="6549"/>
        <pc:sldMkLst>
          <pc:docMk/>
          <pc:sldMk cId="3952420156" sldId="1423"/>
        </pc:sldMkLst>
        <pc:spChg chg="mod">
          <ac:chgData name="Tony Mays" userId="1842433b-2cd0-4d78-8f6d-8edee048ba90" providerId="ADAL" clId="{E484E6A0-D5AE-43D3-B775-51B0DC9AAAD1}" dt="2025-03-06T20:14:22.759" v="902" actId="6549"/>
          <ac:spMkLst>
            <pc:docMk/>
            <pc:sldMk cId="3952420156" sldId="1423"/>
            <ac:spMk id="2" creationId="{D0CE6A60-6A68-87BE-784D-E090027ED11C}"/>
          </ac:spMkLst>
        </pc:spChg>
        <pc:spChg chg="mod">
          <ac:chgData name="Tony Mays" userId="1842433b-2cd0-4d78-8f6d-8edee048ba90" providerId="ADAL" clId="{E484E6A0-D5AE-43D3-B775-51B0DC9AAAD1}" dt="2025-03-06T20:13:30.979" v="893" actId="26606"/>
          <ac:spMkLst>
            <pc:docMk/>
            <pc:sldMk cId="3952420156" sldId="1423"/>
            <ac:spMk id="5" creationId="{A5DB5588-ED92-E5E3-68D0-ECC0578B3937}"/>
          </ac:spMkLst>
        </pc:spChg>
        <pc:picChg chg="mod ord">
          <ac:chgData name="Tony Mays" userId="1842433b-2cd0-4d78-8f6d-8edee048ba90" providerId="ADAL" clId="{E484E6A0-D5AE-43D3-B775-51B0DC9AAAD1}" dt="2025-03-06T20:14:09.354" v="898" actId="207"/>
          <ac:picMkLst>
            <pc:docMk/>
            <pc:sldMk cId="3952420156" sldId="1423"/>
            <ac:picMk id="1026" creationId="{CF7B67DC-9690-D3CD-9AE6-C596ED354A64}"/>
          </ac:picMkLst>
        </pc:picChg>
      </pc:sldChg>
      <pc:sldChg chg="add del">
        <pc:chgData name="Tony Mays" userId="1842433b-2cd0-4d78-8f6d-8edee048ba90" providerId="ADAL" clId="{E484E6A0-D5AE-43D3-B775-51B0DC9AAAD1}" dt="2025-03-06T19:43:49.307" v="725" actId="47"/>
        <pc:sldMkLst>
          <pc:docMk/>
          <pc:sldMk cId="2105655655" sldId="1424"/>
        </pc:sldMkLst>
      </pc:sldChg>
      <pc:sldChg chg="addSp delSp modSp add mod setBg addAnim delDesignElem">
        <pc:chgData name="Tony Mays" userId="1842433b-2cd0-4d78-8f6d-8edee048ba90" providerId="ADAL" clId="{E484E6A0-D5AE-43D3-B775-51B0DC9AAAD1}" dt="2025-03-06T20:02:53.953" v="830" actId="207"/>
        <pc:sldMkLst>
          <pc:docMk/>
          <pc:sldMk cId="3949371192" sldId="1425"/>
        </pc:sldMkLst>
        <pc:spChg chg="mod">
          <ac:chgData name="Tony Mays" userId="1842433b-2cd0-4d78-8f6d-8edee048ba90" providerId="ADAL" clId="{E484E6A0-D5AE-43D3-B775-51B0DC9AAAD1}" dt="2025-03-06T20:02:53.953" v="830" actId="207"/>
          <ac:spMkLst>
            <pc:docMk/>
            <pc:sldMk cId="3949371192" sldId="1425"/>
            <ac:spMk id="2" creationId="{59F05734-AFB5-0966-C03E-EC80158AA2BD}"/>
          </ac:spMkLst>
        </pc:spChg>
        <pc:picChg chg="mod">
          <ac:chgData name="Tony Mays" userId="1842433b-2cd0-4d78-8f6d-8edee048ba90" providerId="ADAL" clId="{E484E6A0-D5AE-43D3-B775-51B0DC9AAAD1}" dt="2025-03-06T19:59:35.066" v="807" actId="26606"/>
          <ac:picMkLst>
            <pc:docMk/>
            <pc:sldMk cId="3949371192" sldId="1425"/>
            <ac:picMk id="4" creationId="{98262873-B661-D59A-FDE0-6C1659F09DB2}"/>
          </ac:picMkLst>
        </pc:picChg>
      </pc:sldChg>
      <pc:sldChg chg="modSp add mod ord modNotesTx">
        <pc:chgData name="Tony Mays" userId="1842433b-2cd0-4d78-8f6d-8edee048ba90" providerId="ADAL" clId="{E484E6A0-D5AE-43D3-B775-51B0DC9AAAD1}" dt="2025-03-06T20:13:58.648" v="897"/>
        <pc:sldMkLst>
          <pc:docMk/>
          <pc:sldMk cId="1296631188" sldId="1426"/>
        </pc:sldMkLst>
        <pc:spChg chg="mod">
          <ac:chgData name="Tony Mays" userId="1842433b-2cd0-4d78-8f6d-8edee048ba90" providerId="ADAL" clId="{E484E6A0-D5AE-43D3-B775-51B0DC9AAAD1}" dt="2025-03-06T20:13:58.648" v="897"/>
          <ac:spMkLst>
            <pc:docMk/>
            <pc:sldMk cId="1296631188" sldId="1426"/>
            <ac:spMk id="2" creationId="{019ED27A-F2C4-A60A-30B4-0BE0ECA6DAD7}"/>
          </ac:spMkLst>
        </pc:spChg>
      </pc:sldChg>
      <pc:sldChg chg="addSp delSp modSp new mod">
        <pc:chgData name="Tony Mays" userId="1842433b-2cd0-4d78-8f6d-8edee048ba90" providerId="ADAL" clId="{E484E6A0-D5AE-43D3-B775-51B0DC9AAAD1}" dt="2025-03-12T17:40:47.573" v="1054" actId="20577"/>
        <pc:sldMkLst>
          <pc:docMk/>
          <pc:sldMk cId="96836836" sldId="1427"/>
        </pc:sldMkLst>
        <pc:spChg chg="mod">
          <ac:chgData name="Tony Mays" userId="1842433b-2cd0-4d78-8f6d-8edee048ba90" providerId="ADAL" clId="{E484E6A0-D5AE-43D3-B775-51B0DC9AAAD1}" dt="2025-03-12T17:39:10.368" v="1028" actId="20577"/>
          <ac:spMkLst>
            <pc:docMk/>
            <pc:sldMk cId="96836836" sldId="1427"/>
            <ac:spMk id="2" creationId="{65A3A623-A920-62EA-A0FE-FF9BEAFD0882}"/>
          </ac:spMkLst>
        </pc:spChg>
        <pc:graphicFrameChg chg="add mod modGraphic">
          <ac:chgData name="Tony Mays" userId="1842433b-2cd0-4d78-8f6d-8edee048ba90" providerId="ADAL" clId="{E484E6A0-D5AE-43D3-B775-51B0DC9AAAD1}" dt="2025-03-12T17:40:47.573" v="1054" actId="20577"/>
          <ac:graphicFrameMkLst>
            <pc:docMk/>
            <pc:sldMk cId="96836836" sldId="1427"/>
            <ac:graphicFrameMk id="4" creationId="{1417BB88-EB7C-6976-CDF4-BAFF206616DF}"/>
          </ac:graphicFrameMkLst>
        </pc:graphicFrameChg>
      </pc:sldChg>
    </pc:docChg>
  </pc:docChgLst>
  <pc:docChgLst>
    <pc:chgData name="Tony Mays" userId="1842433b-2cd0-4d78-8f6d-8edee048ba90" providerId="ADAL" clId="{EDE64224-C5AE-4C37-A275-043B9E9E1FC8}"/>
    <pc:docChg chg="undo custSel addSld modSld">
      <pc:chgData name="Tony Mays" userId="1842433b-2cd0-4d78-8f6d-8edee048ba90" providerId="ADAL" clId="{EDE64224-C5AE-4C37-A275-043B9E9E1FC8}" dt="2025-01-24T19:52:05.246" v="996" actId="20577"/>
      <pc:docMkLst>
        <pc:docMk/>
      </pc:docMkLst>
      <pc:sldChg chg="addSp delSp modSp mod setBg addAnim delAnim setClrOvrMap">
        <pc:chgData name="Tony Mays" userId="1842433b-2cd0-4d78-8f6d-8edee048ba90" providerId="ADAL" clId="{EDE64224-C5AE-4C37-A275-043B9E9E1FC8}" dt="2025-01-24T19:41:52.954" v="389" actId="26606"/>
        <pc:sldMkLst>
          <pc:docMk/>
          <pc:sldMk cId="1031726971" sldId="256"/>
        </pc:sldMkLst>
        <pc:spChg chg="mod">
          <ac:chgData name="Tony Mays" userId="1842433b-2cd0-4d78-8f6d-8edee048ba90" providerId="ADAL" clId="{EDE64224-C5AE-4C37-A275-043B9E9E1FC8}" dt="2025-01-24T19:41:52.954" v="389" actId="26606"/>
          <ac:spMkLst>
            <pc:docMk/>
            <pc:sldMk cId="1031726971" sldId="256"/>
            <ac:spMk id="2" creationId="{B4506FD3-267D-E2B2-E3F6-C35F16D77AA4}"/>
          </ac:spMkLst>
        </pc:spChg>
        <pc:spChg chg="mod">
          <ac:chgData name="Tony Mays" userId="1842433b-2cd0-4d78-8f6d-8edee048ba90" providerId="ADAL" clId="{EDE64224-C5AE-4C37-A275-043B9E9E1FC8}" dt="2025-01-24T19:41:52.954" v="389" actId="26606"/>
          <ac:spMkLst>
            <pc:docMk/>
            <pc:sldMk cId="1031726971" sldId="256"/>
            <ac:spMk id="3" creationId="{7EB4B3CE-9913-F4EF-03C9-4EABE214E27D}"/>
          </ac:spMkLst>
        </pc:spChg>
        <pc:picChg chg="add">
          <ac:chgData name="Tony Mays" userId="1842433b-2cd0-4d78-8f6d-8edee048ba90" providerId="ADAL" clId="{EDE64224-C5AE-4C37-A275-043B9E9E1FC8}" dt="2025-01-24T19:41:52.954" v="389" actId="26606"/>
          <ac:picMkLst>
            <pc:docMk/>
            <pc:sldMk cId="1031726971" sldId="256"/>
            <ac:picMk id="15" creationId="{DDB3B9E7-4509-9C9E-DC7F-2408A0884ADE}"/>
          </ac:picMkLst>
        </pc:picChg>
      </pc:sldChg>
      <pc:sldChg chg="addSp delSp modSp new mod setBg">
        <pc:chgData name="Tony Mays" userId="1842433b-2cd0-4d78-8f6d-8edee048ba90" providerId="ADAL" clId="{EDE64224-C5AE-4C37-A275-043B9E9E1FC8}" dt="2025-01-24T19:41:10.603" v="376" actId="26606"/>
        <pc:sldMkLst>
          <pc:docMk/>
          <pc:sldMk cId="3182297078" sldId="257"/>
        </pc:sldMkLst>
        <pc:spChg chg="mod">
          <ac:chgData name="Tony Mays" userId="1842433b-2cd0-4d78-8f6d-8edee048ba90" providerId="ADAL" clId="{EDE64224-C5AE-4C37-A275-043B9E9E1FC8}" dt="2025-01-24T19:41:10.603" v="376" actId="26606"/>
          <ac:spMkLst>
            <pc:docMk/>
            <pc:sldMk cId="3182297078" sldId="257"/>
            <ac:spMk id="2" creationId="{1AC621BE-5122-BD52-5BBD-4FCA8A82D7AB}"/>
          </ac:spMkLst>
        </pc:spChg>
        <pc:graphicFrameChg chg="add">
          <ac:chgData name="Tony Mays" userId="1842433b-2cd0-4d78-8f6d-8edee048ba90" providerId="ADAL" clId="{EDE64224-C5AE-4C37-A275-043B9E9E1FC8}" dt="2025-01-24T19:41:10.603" v="376" actId="26606"/>
          <ac:graphicFrameMkLst>
            <pc:docMk/>
            <pc:sldMk cId="3182297078" sldId="257"/>
            <ac:graphicFrameMk id="5" creationId="{02A8A25A-5256-CC6E-53A6-EA2FA369000B}"/>
          </ac:graphicFrameMkLst>
        </pc:graphicFrameChg>
      </pc:sldChg>
      <pc:sldChg chg="addSp delSp modSp new mod setBg">
        <pc:chgData name="Tony Mays" userId="1842433b-2cd0-4d78-8f6d-8edee048ba90" providerId="ADAL" clId="{EDE64224-C5AE-4C37-A275-043B9E9E1FC8}" dt="2025-01-24T19:40:45.431" v="375" actId="26606"/>
        <pc:sldMkLst>
          <pc:docMk/>
          <pc:sldMk cId="3782031237" sldId="258"/>
        </pc:sldMkLst>
        <pc:spChg chg="mod">
          <ac:chgData name="Tony Mays" userId="1842433b-2cd0-4d78-8f6d-8edee048ba90" providerId="ADAL" clId="{EDE64224-C5AE-4C37-A275-043B9E9E1FC8}" dt="2025-01-24T19:40:45.431" v="375" actId="26606"/>
          <ac:spMkLst>
            <pc:docMk/>
            <pc:sldMk cId="3782031237" sldId="258"/>
            <ac:spMk id="2" creationId="{BF380E59-0BFF-2EAF-1456-0193CBA0CF74}"/>
          </ac:spMkLst>
        </pc:spChg>
        <pc:picChg chg="add mod">
          <ac:chgData name="Tony Mays" userId="1842433b-2cd0-4d78-8f6d-8edee048ba90" providerId="ADAL" clId="{EDE64224-C5AE-4C37-A275-043B9E9E1FC8}" dt="2025-01-24T19:40:45.431" v="375" actId="26606"/>
          <ac:picMkLst>
            <pc:docMk/>
            <pc:sldMk cId="3782031237" sldId="258"/>
            <ac:picMk id="5" creationId="{2F59B45B-2F79-D21A-F2AC-233D7CB3C51C}"/>
          </ac:picMkLst>
        </pc:picChg>
      </pc:sldChg>
      <pc:sldChg chg="modSp new mod">
        <pc:chgData name="Tony Mays" userId="1842433b-2cd0-4d78-8f6d-8edee048ba90" providerId="ADAL" clId="{EDE64224-C5AE-4C37-A275-043B9E9E1FC8}" dt="2025-01-24T19:52:05.246" v="996" actId="20577"/>
        <pc:sldMkLst>
          <pc:docMk/>
          <pc:sldMk cId="1189981859" sldId="259"/>
        </pc:sldMkLst>
        <pc:spChg chg="mod">
          <ac:chgData name="Tony Mays" userId="1842433b-2cd0-4d78-8f6d-8edee048ba90" providerId="ADAL" clId="{EDE64224-C5AE-4C37-A275-043B9E9E1FC8}" dt="2025-01-24T19:42:20.016" v="392" actId="27636"/>
          <ac:spMkLst>
            <pc:docMk/>
            <pc:sldMk cId="1189981859" sldId="259"/>
            <ac:spMk id="2" creationId="{4395EE97-19C9-68D1-543E-6685753F6766}"/>
          </ac:spMkLst>
        </pc:spChg>
        <pc:spChg chg="mod">
          <ac:chgData name="Tony Mays" userId="1842433b-2cd0-4d78-8f6d-8edee048ba90" providerId="ADAL" clId="{EDE64224-C5AE-4C37-A275-043B9E9E1FC8}" dt="2025-01-24T19:52:05.246" v="996" actId="20577"/>
          <ac:spMkLst>
            <pc:docMk/>
            <pc:sldMk cId="1189981859" sldId="259"/>
            <ac:spMk id="3" creationId="{AF2DEABC-F7A9-72A5-1ED7-BFE951EE6B6D}"/>
          </ac:spMkLst>
        </pc:spChg>
      </pc:sldChg>
      <pc:sldChg chg="modSp new mod">
        <pc:chgData name="Tony Mays" userId="1842433b-2cd0-4d78-8f6d-8edee048ba90" providerId="ADAL" clId="{EDE64224-C5AE-4C37-A275-043B9E9E1FC8}" dt="2025-01-24T19:47:27.108" v="774" actId="20577"/>
        <pc:sldMkLst>
          <pc:docMk/>
          <pc:sldMk cId="492182600" sldId="260"/>
        </pc:sldMkLst>
        <pc:spChg chg="mod">
          <ac:chgData name="Tony Mays" userId="1842433b-2cd0-4d78-8f6d-8edee048ba90" providerId="ADAL" clId="{EDE64224-C5AE-4C37-A275-043B9E9E1FC8}" dt="2025-01-24T19:42:36.819" v="395" actId="27636"/>
          <ac:spMkLst>
            <pc:docMk/>
            <pc:sldMk cId="492182600" sldId="260"/>
            <ac:spMk id="2" creationId="{F0444C20-CB35-C70D-659A-F262E19519C8}"/>
          </ac:spMkLst>
        </pc:spChg>
      </pc:sldChg>
      <pc:sldChg chg="modSp new mod">
        <pc:chgData name="Tony Mays" userId="1842433b-2cd0-4d78-8f6d-8edee048ba90" providerId="ADAL" clId="{EDE64224-C5AE-4C37-A275-043B9E9E1FC8}" dt="2025-01-24T19:48:20.575" v="833" actId="20577"/>
        <pc:sldMkLst>
          <pc:docMk/>
          <pc:sldMk cId="102523424" sldId="261"/>
        </pc:sldMkLst>
        <pc:spChg chg="mod">
          <ac:chgData name="Tony Mays" userId="1842433b-2cd0-4d78-8f6d-8edee048ba90" providerId="ADAL" clId="{EDE64224-C5AE-4C37-A275-043B9E9E1FC8}" dt="2025-01-24T19:42:57.055" v="398" actId="27636"/>
          <ac:spMkLst>
            <pc:docMk/>
            <pc:sldMk cId="102523424" sldId="261"/>
            <ac:spMk id="2" creationId="{57FB199A-82CD-4194-1356-9D4E97EE686F}"/>
          </ac:spMkLst>
        </pc:spChg>
      </pc:sldChg>
      <pc:sldChg chg="modSp new mod">
        <pc:chgData name="Tony Mays" userId="1842433b-2cd0-4d78-8f6d-8edee048ba90" providerId="ADAL" clId="{EDE64224-C5AE-4C37-A275-043B9E9E1FC8}" dt="2025-01-24T19:49:38.625" v="951" actId="5793"/>
        <pc:sldMkLst>
          <pc:docMk/>
          <pc:sldMk cId="3840554905" sldId="262"/>
        </pc:sldMkLst>
        <pc:spChg chg="mod">
          <ac:chgData name="Tony Mays" userId="1842433b-2cd0-4d78-8f6d-8edee048ba90" providerId="ADAL" clId="{EDE64224-C5AE-4C37-A275-043B9E9E1FC8}" dt="2025-01-24T19:43:15.087" v="401" actId="27636"/>
          <ac:spMkLst>
            <pc:docMk/>
            <pc:sldMk cId="3840554905" sldId="262"/>
            <ac:spMk id="2" creationId="{C83B2AEF-591E-42E0-6E48-067B7B9EDDC8}"/>
          </ac:spMkLst>
        </pc:spChg>
        <pc:spChg chg="mod">
          <ac:chgData name="Tony Mays" userId="1842433b-2cd0-4d78-8f6d-8edee048ba90" providerId="ADAL" clId="{EDE64224-C5AE-4C37-A275-043B9E9E1FC8}" dt="2025-01-24T19:49:38.625" v="951" actId="5793"/>
          <ac:spMkLst>
            <pc:docMk/>
            <pc:sldMk cId="3840554905" sldId="262"/>
            <ac:spMk id="3" creationId="{08F37573-6DCF-B851-2287-A05070EE0AA0}"/>
          </ac:spMkLst>
        </pc:spChg>
      </pc:sldChg>
      <pc:sldChg chg="modSp new mod">
        <pc:chgData name="Tony Mays" userId="1842433b-2cd0-4d78-8f6d-8edee048ba90" providerId="ADAL" clId="{EDE64224-C5AE-4C37-A275-043B9E9E1FC8}" dt="2025-01-24T19:50:05.619" v="988" actId="20577"/>
        <pc:sldMkLst>
          <pc:docMk/>
          <pc:sldMk cId="2141739453" sldId="263"/>
        </pc:sldMkLst>
        <pc:spChg chg="mod">
          <ac:chgData name="Tony Mays" userId="1842433b-2cd0-4d78-8f6d-8edee048ba90" providerId="ADAL" clId="{EDE64224-C5AE-4C37-A275-043B9E9E1FC8}" dt="2025-01-24T19:49:53.413" v="968" actId="20577"/>
          <ac:spMkLst>
            <pc:docMk/>
            <pc:sldMk cId="2141739453" sldId="263"/>
            <ac:spMk id="2" creationId="{1BB4782E-CCAD-8090-2FC8-3286EE848E50}"/>
          </ac:spMkLst>
        </pc:spChg>
        <pc:spChg chg="mod">
          <ac:chgData name="Tony Mays" userId="1842433b-2cd0-4d78-8f6d-8edee048ba90" providerId="ADAL" clId="{EDE64224-C5AE-4C37-A275-043B9E9E1FC8}" dt="2025-01-24T19:50:05.619" v="988" actId="20577"/>
          <ac:spMkLst>
            <pc:docMk/>
            <pc:sldMk cId="2141739453" sldId="263"/>
            <ac:spMk id="3" creationId="{E8117990-1E9B-A619-413A-B3B224A04B54}"/>
          </ac:spMkLst>
        </pc:spChg>
      </pc:sldChg>
    </pc:docChg>
  </pc:docChgLst>
  <pc:docChgLst>
    <pc:chgData name="Tony Mays" userId="1842433b-2cd0-4d78-8f6d-8edee048ba90" providerId="ADAL" clId="{680FC189-CFD1-4D81-9045-296FC8752C98}"/>
    <pc:docChg chg="modSld">
      <pc:chgData name="Tony Mays" userId="1842433b-2cd0-4d78-8f6d-8edee048ba90" providerId="ADAL" clId="{680FC189-CFD1-4D81-9045-296FC8752C98}" dt="2025-03-27T15:50:39.059" v="9" actId="20577"/>
      <pc:docMkLst>
        <pc:docMk/>
      </pc:docMkLst>
      <pc:sldChg chg="modSp mod">
        <pc:chgData name="Tony Mays" userId="1842433b-2cd0-4d78-8f6d-8edee048ba90" providerId="ADAL" clId="{680FC189-CFD1-4D81-9045-296FC8752C98}" dt="2025-03-27T15:50:39.059" v="9" actId="20577"/>
        <pc:sldMkLst>
          <pc:docMk/>
          <pc:sldMk cId="492182600" sldId="260"/>
        </pc:sldMkLst>
        <pc:spChg chg="mod">
          <ac:chgData name="Tony Mays" userId="1842433b-2cd0-4d78-8f6d-8edee048ba90" providerId="ADAL" clId="{680FC189-CFD1-4D81-9045-296FC8752C98}" dt="2025-03-27T15:50:39.059" v="9" actId="20577"/>
          <ac:spMkLst>
            <pc:docMk/>
            <pc:sldMk cId="492182600" sldId="260"/>
            <ac:spMk id="28" creationId="{23FA5C7D-538F-E107-8CB8-DA014E00E4C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04A5C4-8321-4A25-B534-06684EE9818F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319177B-94FD-4CD1-8E3C-DFB6040A3DF5}">
      <dgm:prSet/>
      <dgm:spPr/>
      <dgm:t>
        <a:bodyPr/>
        <a:lstStyle/>
        <a:p>
          <a:pPr>
            <a:defRPr cap="all"/>
          </a:pPr>
          <a:r>
            <a:rPr lang="en-US"/>
            <a:t>SDG Goals</a:t>
          </a:r>
        </a:p>
      </dgm:t>
    </dgm:pt>
    <dgm:pt modelId="{C0CB5CFE-E79B-4AD5-8F12-6256067565E9}" type="parTrans" cxnId="{E6393E41-8BE4-4D52-8B45-6AEB989BAD05}">
      <dgm:prSet/>
      <dgm:spPr/>
      <dgm:t>
        <a:bodyPr/>
        <a:lstStyle/>
        <a:p>
          <a:endParaRPr lang="en-US"/>
        </a:p>
      </dgm:t>
    </dgm:pt>
    <dgm:pt modelId="{CCFBD029-2142-488C-A701-F2D1298F3678}" type="sibTrans" cxnId="{E6393E41-8BE4-4D52-8B45-6AEB989BAD05}">
      <dgm:prSet phldrT="01"/>
      <dgm:spPr/>
      <dgm:t>
        <a:bodyPr/>
        <a:lstStyle/>
        <a:p>
          <a:r>
            <a:rPr lang="en-US"/>
            <a:t>01</a:t>
          </a:r>
        </a:p>
      </dgm:t>
    </dgm:pt>
    <dgm:pt modelId="{F946B26D-8981-4B8B-80D3-CDCF06032DAF}">
      <dgm:prSet/>
      <dgm:spPr/>
      <dgm:t>
        <a:bodyPr/>
        <a:lstStyle/>
        <a:p>
          <a:pPr>
            <a:defRPr cap="all"/>
          </a:pPr>
          <a:r>
            <a:rPr lang="en-US" dirty="0"/>
            <a:t>Strategies for developing interactive digital content</a:t>
          </a:r>
        </a:p>
      </dgm:t>
    </dgm:pt>
    <dgm:pt modelId="{986D789A-C71F-415C-8D41-CC0CF59CEA9C}" type="parTrans" cxnId="{E78A0625-56EC-4FB3-8FF0-75FC4BBB6CB9}">
      <dgm:prSet/>
      <dgm:spPr/>
      <dgm:t>
        <a:bodyPr/>
        <a:lstStyle/>
        <a:p>
          <a:endParaRPr lang="en-US"/>
        </a:p>
      </dgm:t>
    </dgm:pt>
    <dgm:pt modelId="{EF9CABF8-CA8F-47F6-8842-C801B694C6FF}" type="sibTrans" cxnId="{E78A0625-56EC-4FB3-8FF0-75FC4BBB6CB9}">
      <dgm:prSet phldrT="02"/>
      <dgm:spPr/>
      <dgm:t>
        <a:bodyPr/>
        <a:lstStyle/>
        <a:p>
          <a:r>
            <a:rPr lang="en-US"/>
            <a:t>02</a:t>
          </a:r>
        </a:p>
      </dgm:t>
    </dgm:pt>
    <dgm:pt modelId="{98CBB3BA-E37D-440B-81DE-F068EAC4061A}">
      <dgm:prSet/>
      <dgm:spPr/>
      <dgm:t>
        <a:bodyPr/>
        <a:lstStyle/>
        <a:p>
          <a:pPr>
            <a:defRPr cap="all"/>
          </a:pPr>
          <a:r>
            <a:rPr lang="en-US" dirty="0"/>
            <a:t>Open educational resources (OER) and digital libraries</a:t>
          </a:r>
        </a:p>
      </dgm:t>
    </dgm:pt>
    <dgm:pt modelId="{DCB5BD20-A243-4008-BBED-CD8D0D5EDAE2}" type="parTrans" cxnId="{EAB0FE0E-20A8-4400-98A5-55B24C18E165}">
      <dgm:prSet/>
      <dgm:spPr/>
      <dgm:t>
        <a:bodyPr/>
        <a:lstStyle/>
        <a:p>
          <a:endParaRPr lang="en-US"/>
        </a:p>
      </dgm:t>
    </dgm:pt>
    <dgm:pt modelId="{D939A710-3C77-43E7-B05B-EF028608D698}" type="sibTrans" cxnId="{EAB0FE0E-20A8-4400-98A5-55B24C18E165}">
      <dgm:prSet phldrT="03"/>
      <dgm:spPr/>
      <dgm:t>
        <a:bodyPr/>
        <a:lstStyle/>
        <a:p>
          <a:r>
            <a:rPr lang="en-US"/>
            <a:t>03</a:t>
          </a:r>
        </a:p>
      </dgm:t>
    </dgm:pt>
    <dgm:pt modelId="{58848232-CEBD-42EB-91AC-82A291582A0A}">
      <dgm:prSet/>
      <dgm:spPr/>
      <dgm:t>
        <a:bodyPr/>
        <a:lstStyle/>
        <a:p>
          <a:pPr>
            <a:defRPr cap="all"/>
          </a:pPr>
          <a:r>
            <a:rPr lang="en-US" dirty="0"/>
            <a:t>User-generated content and collaborative platforms</a:t>
          </a:r>
        </a:p>
      </dgm:t>
    </dgm:pt>
    <dgm:pt modelId="{A5D8B014-7F3E-472A-8E40-5D12E2F599D0}" type="parTrans" cxnId="{6883A5BA-474A-4CFD-A8F0-C95B709FB776}">
      <dgm:prSet/>
      <dgm:spPr/>
      <dgm:t>
        <a:bodyPr/>
        <a:lstStyle/>
        <a:p>
          <a:endParaRPr lang="en-US"/>
        </a:p>
      </dgm:t>
    </dgm:pt>
    <dgm:pt modelId="{AEC29D0F-36C9-42D7-BD53-C695E3B792FE}" type="sibTrans" cxnId="{6883A5BA-474A-4CFD-A8F0-C95B709FB776}">
      <dgm:prSet phldrT="04"/>
      <dgm:spPr/>
      <dgm:t>
        <a:bodyPr/>
        <a:lstStyle/>
        <a:p>
          <a:r>
            <a:rPr lang="en-US"/>
            <a:t>04</a:t>
          </a:r>
        </a:p>
      </dgm:t>
    </dgm:pt>
    <dgm:pt modelId="{CA465317-C261-4155-B5BE-AE6EA1EDA5C1}">
      <dgm:prSet/>
      <dgm:spPr/>
      <dgm:t>
        <a:bodyPr/>
        <a:lstStyle/>
        <a:p>
          <a:pPr>
            <a:defRPr cap="all"/>
          </a:pPr>
          <a:r>
            <a:rPr lang="en-US" dirty="0"/>
            <a:t>Multimedia integration in educational materials</a:t>
          </a:r>
        </a:p>
      </dgm:t>
    </dgm:pt>
    <dgm:pt modelId="{1D43C97D-3F0B-4C19-8308-61FB6283AEA3}" type="parTrans" cxnId="{CA8F2525-DB41-4872-9CE2-212DF25C5C25}">
      <dgm:prSet/>
      <dgm:spPr/>
      <dgm:t>
        <a:bodyPr/>
        <a:lstStyle/>
        <a:p>
          <a:endParaRPr lang="en-US"/>
        </a:p>
      </dgm:t>
    </dgm:pt>
    <dgm:pt modelId="{B22EC028-BF2F-4138-92FB-B97570787430}" type="sibTrans" cxnId="{CA8F2525-DB41-4872-9CE2-212DF25C5C25}">
      <dgm:prSet phldrT="05"/>
      <dgm:spPr/>
      <dgm:t>
        <a:bodyPr/>
        <a:lstStyle/>
        <a:p>
          <a:r>
            <a:rPr lang="en-US"/>
            <a:t>05</a:t>
          </a:r>
        </a:p>
      </dgm:t>
    </dgm:pt>
    <dgm:pt modelId="{221B2104-77AC-4BD3-83EC-0ADA5D865303}" type="pres">
      <dgm:prSet presAssocID="{D104A5C4-8321-4A25-B534-06684EE9818F}" presName="Name0" presStyleCnt="0">
        <dgm:presLayoutVars>
          <dgm:animLvl val="lvl"/>
          <dgm:resizeHandles val="exact"/>
        </dgm:presLayoutVars>
      </dgm:prSet>
      <dgm:spPr/>
    </dgm:pt>
    <dgm:pt modelId="{8B982EC0-B75D-496F-9616-5C8D54107472}" type="pres">
      <dgm:prSet presAssocID="{E319177B-94FD-4CD1-8E3C-DFB6040A3DF5}" presName="compositeNode" presStyleCnt="0">
        <dgm:presLayoutVars>
          <dgm:bulletEnabled val="1"/>
        </dgm:presLayoutVars>
      </dgm:prSet>
      <dgm:spPr/>
    </dgm:pt>
    <dgm:pt modelId="{69919FC5-EAB1-48AC-B77F-43D17C71F656}" type="pres">
      <dgm:prSet presAssocID="{E319177B-94FD-4CD1-8E3C-DFB6040A3DF5}" presName="bgRect" presStyleLbl="alignNode1" presStyleIdx="0" presStyleCnt="5"/>
      <dgm:spPr/>
    </dgm:pt>
    <dgm:pt modelId="{496D8E3D-F599-4855-ACB7-58DE3969B999}" type="pres">
      <dgm:prSet presAssocID="{CCFBD029-2142-488C-A701-F2D1298F3678}" presName="sibTransNodeRect" presStyleLbl="alignNode1" presStyleIdx="0" presStyleCnt="5">
        <dgm:presLayoutVars>
          <dgm:chMax val="0"/>
          <dgm:bulletEnabled val="1"/>
        </dgm:presLayoutVars>
      </dgm:prSet>
      <dgm:spPr/>
    </dgm:pt>
    <dgm:pt modelId="{B8C85182-53BE-4632-AE7B-DDB52EA26CC1}" type="pres">
      <dgm:prSet presAssocID="{E319177B-94FD-4CD1-8E3C-DFB6040A3DF5}" presName="nodeRect" presStyleLbl="alignNode1" presStyleIdx="0" presStyleCnt="5">
        <dgm:presLayoutVars>
          <dgm:bulletEnabled val="1"/>
        </dgm:presLayoutVars>
      </dgm:prSet>
      <dgm:spPr/>
    </dgm:pt>
    <dgm:pt modelId="{FA30BC50-296A-425D-BDD0-BB5376AC3722}" type="pres">
      <dgm:prSet presAssocID="{CCFBD029-2142-488C-A701-F2D1298F3678}" presName="sibTrans" presStyleCnt="0"/>
      <dgm:spPr/>
    </dgm:pt>
    <dgm:pt modelId="{F35118AA-35E0-47CE-8096-AC3F6EE20E83}" type="pres">
      <dgm:prSet presAssocID="{F946B26D-8981-4B8B-80D3-CDCF06032DAF}" presName="compositeNode" presStyleCnt="0">
        <dgm:presLayoutVars>
          <dgm:bulletEnabled val="1"/>
        </dgm:presLayoutVars>
      </dgm:prSet>
      <dgm:spPr/>
    </dgm:pt>
    <dgm:pt modelId="{908F051E-97C0-4D78-9754-C310278769F5}" type="pres">
      <dgm:prSet presAssocID="{F946B26D-8981-4B8B-80D3-CDCF06032DAF}" presName="bgRect" presStyleLbl="alignNode1" presStyleIdx="1" presStyleCnt="5"/>
      <dgm:spPr/>
    </dgm:pt>
    <dgm:pt modelId="{EA8A35ED-8A5B-460A-A739-CD0D795B150B}" type="pres">
      <dgm:prSet presAssocID="{EF9CABF8-CA8F-47F6-8842-C801B694C6FF}" presName="sibTransNodeRect" presStyleLbl="alignNode1" presStyleIdx="1" presStyleCnt="5">
        <dgm:presLayoutVars>
          <dgm:chMax val="0"/>
          <dgm:bulletEnabled val="1"/>
        </dgm:presLayoutVars>
      </dgm:prSet>
      <dgm:spPr/>
    </dgm:pt>
    <dgm:pt modelId="{555DECA8-AB52-4B52-B188-C13EF928401B}" type="pres">
      <dgm:prSet presAssocID="{F946B26D-8981-4B8B-80D3-CDCF06032DAF}" presName="nodeRect" presStyleLbl="alignNode1" presStyleIdx="1" presStyleCnt="5">
        <dgm:presLayoutVars>
          <dgm:bulletEnabled val="1"/>
        </dgm:presLayoutVars>
      </dgm:prSet>
      <dgm:spPr/>
    </dgm:pt>
    <dgm:pt modelId="{B3090301-D7C0-4B1B-BC38-DE09D9F60CF5}" type="pres">
      <dgm:prSet presAssocID="{EF9CABF8-CA8F-47F6-8842-C801B694C6FF}" presName="sibTrans" presStyleCnt="0"/>
      <dgm:spPr/>
    </dgm:pt>
    <dgm:pt modelId="{B0AEFB6C-510C-439A-A532-96A52086BDC5}" type="pres">
      <dgm:prSet presAssocID="{98CBB3BA-E37D-440B-81DE-F068EAC4061A}" presName="compositeNode" presStyleCnt="0">
        <dgm:presLayoutVars>
          <dgm:bulletEnabled val="1"/>
        </dgm:presLayoutVars>
      </dgm:prSet>
      <dgm:spPr/>
    </dgm:pt>
    <dgm:pt modelId="{6F765591-6305-48F4-B33A-5E49E91F314A}" type="pres">
      <dgm:prSet presAssocID="{98CBB3BA-E37D-440B-81DE-F068EAC4061A}" presName="bgRect" presStyleLbl="alignNode1" presStyleIdx="2" presStyleCnt="5"/>
      <dgm:spPr/>
    </dgm:pt>
    <dgm:pt modelId="{9E9A2A20-7E50-4191-A2E0-05D25F77B27C}" type="pres">
      <dgm:prSet presAssocID="{D939A710-3C77-43E7-B05B-EF028608D698}" presName="sibTransNodeRect" presStyleLbl="alignNode1" presStyleIdx="2" presStyleCnt="5">
        <dgm:presLayoutVars>
          <dgm:chMax val="0"/>
          <dgm:bulletEnabled val="1"/>
        </dgm:presLayoutVars>
      </dgm:prSet>
      <dgm:spPr/>
    </dgm:pt>
    <dgm:pt modelId="{CEA0624A-97D8-4A01-B3EE-6181CD0D77B6}" type="pres">
      <dgm:prSet presAssocID="{98CBB3BA-E37D-440B-81DE-F068EAC4061A}" presName="nodeRect" presStyleLbl="alignNode1" presStyleIdx="2" presStyleCnt="5">
        <dgm:presLayoutVars>
          <dgm:bulletEnabled val="1"/>
        </dgm:presLayoutVars>
      </dgm:prSet>
      <dgm:spPr/>
    </dgm:pt>
    <dgm:pt modelId="{56015AD8-4FAD-49FE-95A1-7E132C0809E8}" type="pres">
      <dgm:prSet presAssocID="{D939A710-3C77-43E7-B05B-EF028608D698}" presName="sibTrans" presStyleCnt="0"/>
      <dgm:spPr/>
    </dgm:pt>
    <dgm:pt modelId="{218A4060-691A-4D55-A0FA-D3607E726B6F}" type="pres">
      <dgm:prSet presAssocID="{58848232-CEBD-42EB-91AC-82A291582A0A}" presName="compositeNode" presStyleCnt="0">
        <dgm:presLayoutVars>
          <dgm:bulletEnabled val="1"/>
        </dgm:presLayoutVars>
      </dgm:prSet>
      <dgm:spPr/>
    </dgm:pt>
    <dgm:pt modelId="{ECE06FE7-4D73-460F-8422-B9FB9157CC30}" type="pres">
      <dgm:prSet presAssocID="{58848232-CEBD-42EB-91AC-82A291582A0A}" presName="bgRect" presStyleLbl="alignNode1" presStyleIdx="3" presStyleCnt="5"/>
      <dgm:spPr/>
    </dgm:pt>
    <dgm:pt modelId="{C47B595A-DCFC-469A-ABAA-268341F76E6E}" type="pres">
      <dgm:prSet presAssocID="{AEC29D0F-36C9-42D7-BD53-C695E3B792FE}" presName="sibTransNodeRect" presStyleLbl="alignNode1" presStyleIdx="3" presStyleCnt="5">
        <dgm:presLayoutVars>
          <dgm:chMax val="0"/>
          <dgm:bulletEnabled val="1"/>
        </dgm:presLayoutVars>
      </dgm:prSet>
      <dgm:spPr/>
    </dgm:pt>
    <dgm:pt modelId="{5B3FC884-5544-4BC2-A449-FCA8D4FA7F91}" type="pres">
      <dgm:prSet presAssocID="{58848232-CEBD-42EB-91AC-82A291582A0A}" presName="nodeRect" presStyleLbl="alignNode1" presStyleIdx="3" presStyleCnt="5">
        <dgm:presLayoutVars>
          <dgm:bulletEnabled val="1"/>
        </dgm:presLayoutVars>
      </dgm:prSet>
      <dgm:spPr/>
    </dgm:pt>
    <dgm:pt modelId="{A57CCE71-F631-4E6A-982F-45E446D602CE}" type="pres">
      <dgm:prSet presAssocID="{AEC29D0F-36C9-42D7-BD53-C695E3B792FE}" presName="sibTrans" presStyleCnt="0"/>
      <dgm:spPr/>
    </dgm:pt>
    <dgm:pt modelId="{72290F1E-A22C-484F-A5F6-BFEDFFEBDA87}" type="pres">
      <dgm:prSet presAssocID="{CA465317-C261-4155-B5BE-AE6EA1EDA5C1}" presName="compositeNode" presStyleCnt="0">
        <dgm:presLayoutVars>
          <dgm:bulletEnabled val="1"/>
        </dgm:presLayoutVars>
      </dgm:prSet>
      <dgm:spPr/>
    </dgm:pt>
    <dgm:pt modelId="{39B9F2D5-4AA3-4C73-95A6-772B96281868}" type="pres">
      <dgm:prSet presAssocID="{CA465317-C261-4155-B5BE-AE6EA1EDA5C1}" presName="bgRect" presStyleLbl="alignNode1" presStyleIdx="4" presStyleCnt="5"/>
      <dgm:spPr/>
    </dgm:pt>
    <dgm:pt modelId="{0B4EB759-6991-46AE-86C1-AEEBB2DBC3E8}" type="pres">
      <dgm:prSet presAssocID="{B22EC028-BF2F-4138-92FB-B97570787430}" presName="sibTransNodeRect" presStyleLbl="alignNode1" presStyleIdx="4" presStyleCnt="5">
        <dgm:presLayoutVars>
          <dgm:chMax val="0"/>
          <dgm:bulletEnabled val="1"/>
        </dgm:presLayoutVars>
      </dgm:prSet>
      <dgm:spPr/>
    </dgm:pt>
    <dgm:pt modelId="{4EDD2F44-0673-4B38-B0FB-AED4EF8888F0}" type="pres">
      <dgm:prSet presAssocID="{CA465317-C261-4155-B5BE-AE6EA1EDA5C1}" presName="nodeRect" presStyleLbl="alignNode1" presStyleIdx="4" presStyleCnt="5">
        <dgm:presLayoutVars>
          <dgm:bulletEnabled val="1"/>
        </dgm:presLayoutVars>
      </dgm:prSet>
      <dgm:spPr/>
    </dgm:pt>
  </dgm:ptLst>
  <dgm:cxnLst>
    <dgm:cxn modelId="{AD917105-8D9F-4E92-8FB1-7E4126D198A5}" type="presOf" srcId="{D939A710-3C77-43E7-B05B-EF028608D698}" destId="{9E9A2A20-7E50-4191-A2E0-05D25F77B27C}" srcOrd="0" destOrd="0" presId="urn:microsoft.com/office/officeart/2016/7/layout/LinearBlockProcessNumbered"/>
    <dgm:cxn modelId="{EAB0FE0E-20A8-4400-98A5-55B24C18E165}" srcId="{D104A5C4-8321-4A25-B534-06684EE9818F}" destId="{98CBB3BA-E37D-440B-81DE-F068EAC4061A}" srcOrd="2" destOrd="0" parTransId="{DCB5BD20-A243-4008-BBED-CD8D0D5EDAE2}" sibTransId="{D939A710-3C77-43E7-B05B-EF028608D698}"/>
    <dgm:cxn modelId="{15B37D1B-3C49-4BCE-85A1-95FC525C4979}" type="presOf" srcId="{B22EC028-BF2F-4138-92FB-B97570787430}" destId="{0B4EB759-6991-46AE-86C1-AEEBB2DBC3E8}" srcOrd="0" destOrd="0" presId="urn:microsoft.com/office/officeart/2016/7/layout/LinearBlockProcessNumbered"/>
    <dgm:cxn modelId="{E78A0625-56EC-4FB3-8FF0-75FC4BBB6CB9}" srcId="{D104A5C4-8321-4A25-B534-06684EE9818F}" destId="{F946B26D-8981-4B8B-80D3-CDCF06032DAF}" srcOrd="1" destOrd="0" parTransId="{986D789A-C71F-415C-8D41-CC0CF59CEA9C}" sibTransId="{EF9CABF8-CA8F-47F6-8842-C801B694C6FF}"/>
    <dgm:cxn modelId="{CA8F2525-DB41-4872-9CE2-212DF25C5C25}" srcId="{D104A5C4-8321-4A25-B534-06684EE9818F}" destId="{CA465317-C261-4155-B5BE-AE6EA1EDA5C1}" srcOrd="4" destOrd="0" parTransId="{1D43C97D-3F0B-4C19-8308-61FB6283AEA3}" sibTransId="{B22EC028-BF2F-4138-92FB-B97570787430}"/>
    <dgm:cxn modelId="{4763E72F-9780-4DE6-ADCD-BE3BBF285B6A}" type="presOf" srcId="{98CBB3BA-E37D-440B-81DE-F068EAC4061A}" destId="{CEA0624A-97D8-4A01-B3EE-6181CD0D77B6}" srcOrd="1" destOrd="0" presId="urn:microsoft.com/office/officeart/2016/7/layout/LinearBlockProcessNumbered"/>
    <dgm:cxn modelId="{C2875A37-FF2E-43E8-9C55-E19ECEF6819A}" type="presOf" srcId="{98CBB3BA-E37D-440B-81DE-F068EAC4061A}" destId="{6F765591-6305-48F4-B33A-5E49E91F314A}" srcOrd="0" destOrd="0" presId="urn:microsoft.com/office/officeart/2016/7/layout/LinearBlockProcessNumbered"/>
    <dgm:cxn modelId="{E6393E41-8BE4-4D52-8B45-6AEB989BAD05}" srcId="{D104A5C4-8321-4A25-B534-06684EE9818F}" destId="{E319177B-94FD-4CD1-8E3C-DFB6040A3DF5}" srcOrd="0" destOrd="0" parTransId="{C0CB5CFE-E79B-4AD5-8F12-6256067565E9}" sibTransId="{CCFBD029-2142-488C-A701-F2D1298F3678}"/>
    <dgm:cxn modelId="{A8956D47-3549-4CCC-8C55-4B036F180651}" type="presOf" srcId="{CA465317-C261-4155-B5BE-AE6EA1EDA5C1}" destId="{39B9F2D5-4AA3-4C73-95A6-772B96281868}" srcOrd="0" destOrd="0" presId="urn:microsoft.com/office/officeart/2016/7/layout/LinearBlockProcessNumbered"/>
    <dgm:cxn modelId="{DDA22A6B-2267-4B00-997E-9AE3D536B41A}" type="presOf" srcId="{F946B26D-8981-4B8B-80D3-CDCF06032DAF}" destId="{908F051E-97C0-4D78-9754-C310278769F5}" srcOrd="0" destOrd="0" presId="urn:microsoft.com/office/officeart/2016/7/layout/LinearBlockProcessNumbered"/>
    <dgm:cxn modelId="{8FFEA46E-1FC7-4BFA-AEB6-97BABEA12D80}" type="presOf" srcId="{E319177B-94FD-4CD1-8E3C-DFB6040A3DF5}" destId="{B8C85182-53BE-4632-AE7B-DDB52EA26CC1}" srcOrd="1" destOrd="0" presId="urn:microsoft.com/office/officeart/2016/7/layout/LinearBlockProcessNumbered"/>
    <dgm:cxn modelId="{11F4B58C-D8F2-4B01-84BD-B5FF9AC70966}" type="presOf" srcId="{CCFBD029-2142-488C-A701-F2D1298F3678}" destId="{496D8E3D-F599-4855-ACB7-58DE3969B999}" srcOrd="0" destOrd="0" presId="urn:microsoft.com/office/officeart/2016/7/layout/LinearBlockProcessNumbered"/>
    <dgm:cxn modelId="{B090468E-FB95-4798-A334-FB0F88F39B4E}" type="presOf" srcId="{58848232-CEBD-42EB-91AC-82A291582A0A}" destId="{ECE06FE7-4D73-460F-8422-B9FB9157CC30}" srcOrd="0" destOrd="0" presId="urn:microsoft.com/office/officeart/2016/7/layout/LinearBlockProcessNumbered"/>
    <dgm:cxn modelId="{AC19C495-FF61-4278-97CD-B38588067273}" type="presOf" srcId="{F946B26D-8981-4B8B-80D3-CDCF06032DAF}" destId="{555DECA8-AB52-4B52-B188-C13EF928401B}" srcOrd="1" destOrd="0" presId="urn:microsoft.com/office/officeart/2016/7/layout/LinearBlockProcessNumbered"/>
    <dgm:cxn modelId="{495A6497-833E-4F19-896C-94BF8A246FA3}" type="presOf" srcId="{CA465317-C261-4155-B5BE-AE6EA1EDA5C1}" destId="{4EDD2F44-0673-4B38-B0FB-AED4EF8888F0}" srcOrd="1" destOrd="0" presId="urn:microsoft.com/office/officeart/2016/7/layout/LinearBlockProcessNumbered"/>
    <dgm:cxn modelId="{9A60FE9E-2173-4F1C-9AB1-CFA48D4C5835}" type="presOf" srcId="{AEC29D0F-36C9-42D7-BD53-C695E3B792FE}" destId="{C47B595A-DCFC-469A-ABAA-268341F76E6E}" srcOrd="0" destOrd="0" presId="urn:microsoft.com/office/officeart/2016/7/layout/LinearBlockProcessNumbered"/>
    <dgm:cxn modelId="{6883A5BA-474A-4CFD-A8F0-C95B709FB776}" srcId="{D104A5C4-8321-4A25-B534-06684EE9818F}" destId="{58848232-CEBD-42EB-91AC-82A291582A0A}" srcOrd="3" destOrd="0" parTransId="{A5D8B014-7F3E-472A-8E40-5D12E2F599D0}" sibTransId="{AEC29D0F-36C9-42D7-BD53-C695E3B792FE}"/>
    <dgm:cxn modelId="{F0952EC9-9C72-4976-900D-AD4E9493B79E}" type="presOf" srcId="{58848232-CEBD-42EB-91AC-82A291582A0A}" destId="{5B3FC884-5544-4BC2-A449-FCA8D4FA7F91}" srcOrd="1" destOrd="0" presId="urn:microsoft.com/office/officeart/2016/7/layout/LinearBlockProcessNumbered"/>
    <dgm:cxn modelId="{3FDAAFD6-C262-41FB-826A-83DAA048DD39}" type="presOf" srcId="{EF9CABF8-CA8F-47F6-8842-C801B694C6FF}" destId="{EA8A35ED-8A5B-460A-A739-CD0D795B150B}" srcOrd="0" destOrd="0" presId="urn:microsoft.com/office/officeart/2016/7/layout/LinearBlockProcessNumbered"/>
    <dgm:cxn modelId="{11F7A7EA-B627-493F-91C6-14DCC4130DA4}" type="presOf" srcId="{D104A5C4-8321-4A25-B534-06684EE9818F}" destId="{221B2104-77AC-4BD3-83EC-0ADA5D865303}" srcOrd="0" destOrd="0" presId="urn:microsoft.com/office/officeart/2016/7/layout/LinearBlockProcessNumbered"/>
    <dgm:cxn modelId="{13B14CEF-1D5D-49F0-B735-FFE2CE2E4556}" type="presOf" srcId="{E319177B-94FD-4CD1-8E3C-DFB6040A3DF5}" destId="{69919FC5-EAB1-48AC-B77F-43D17C71F656}" srcOrd="0" destOrd="0" presId="urn:microsoft.com/office/officeart/2016/7/layout/LinearBlockProcessNumbered"/>
    <dgm:cxn modelId="{6FE42B59-BFA6-45BA-B829-80A92B31713E}" type="presParOf" srcId="{221B2104-77AC-4BD3-83EC-0ADA5D865303}" destId="{8B982EC0-B75D-496F-9616-5C8D54107472}" srcOrd="0" destOrd="0" presId="urn:microsoft.com/office/officeart/2016/7/layout/LinearBlockProcessNumbered"/>
    <dgm:cxn modelId="{72DC1B35-3BD1-441A-8AF6-4412DFC7CA62}" type="presParOf" srcId="{8B982EC0-B75D-496F-9616-5C8D54107472}" destId="{69919FC5-EAB1-48AC-B77F-43D17C71F656}" srcOrd="0" destOrd="0" presId="urn:microsoft.com/office/officeart/2016/7/layout/LinearBlockProcessNumbered"/>
    <dgm:cxn modelId="{E8F2FB97-1F8C-4CE7-98C5-A0A24CF0AE96}" type="presParOf" srcId="{8B982EC0-B75D-496F-9616-5C8D54107472}" destId="{496D8E3D-F599-4855-ACB7-58DE3969B999}" srcOrd="1" destOrd="0" presId="urn:microsoft.com/office/officeart/2016/7/layout/LinearBlockProcessNumbered"/>
    <dgm:cxn modelId="{8CC1D6A1-E8C9-4B1E-9926-A1AE5EC53E2C}" type="presParOf" srcId="{8B982EC0-B75D-496F-9616-5C8D54107472}" destId="{B8C85182-53BE-4632-AE7B-DDB52EA26CC1}" srcOrd="2" destOrd="0" presId="urn:microsoft.com/office/officeart/2016/7/layout/LinearBlockProcessNumbered"/>
    <dgm:cxn modelId="{7A90CC17-61C4-40E0-B7B8-B3871B0338D3}" type="presParOf" srcId="{221B2104-77AC-4BD3-83EC-0ADA5D865303}" destId="{FA30BC50-296A-425D-BDD0-BB5376AC3722}" srcOrd="1" destOrd="0" presId="urn:microsoft.com/office/officeart/2016/7/layout/LinearBlockProcessNumbered"/>
    <dgm:cxn modelId="{29C5054E-8A22-4A61-9BA5-23CD7FA98A8F}" type="presParOf" srcId="{221B2104-77AC-4BD3-83EC-0ADA5D865303}" destId="{F35118AA-35E0-47CE-8096-AC3F6EE20E83}" srcOrd="2" destOrd="0" presId="urn:microsoft.com/office/officeart/2016/7/layout/LinearBlockProcessNumbered"/>
    <dgm:cxn modelId="{C6E6F712-A359-47FE-86C1-92A7BD26210F}" type="presParOf" srcId="{F35118AA-35E0-47CE-8096-AC3F6EE20E83}" destId="{908F051E-97C0-4D78-9754-C310278769F5}" srcOrd="0" destOrd="0" presId="urn:microsoft.com/office/officeart/2016/7/layout/LinearBlockProcessNumbered"/>
    <dgm:cxn modelId="{5740CD39-F314-47AB-B235-C5EF90568C2D}" type="presParOf" srcId="{F35118AA-35E0-47CE-8096-AC3F6EE20E83}" destId="{EA8A35ED-8A5B-460A-A739-CD0D795B150B}" srcOrd="1" destOrd="0" presId="urn:microsoft.com/office/officeart/2016/7/layout/LinearBlockProcessNumbered"/>
    <dgm:cxn modelId="{F50EE95C-2326-4D72-AB8D-C105AEBE42AB}" type="presParOf" srcId="{F35118AA-35E0-47CE-8096-AC3F6EE20E83}" destId="{555DECA8-AB52-4B52-B188-C13EF928401B}" srcOrd="2" destOrd="0" presId="urn:microsoft.com/office/officeart/2016/7/layout/LinearBlockProcessNumbered"/>
    <dgm:cxn modelId="{57870C95-8C99-4FA7-B101-BE00F1353BE4}" type="presParOf" srcId="{221B2104-77AC-4BD3-83EC-0ADA5D865303}" destId="{B3090301-D7C0-4B1B-BC38-DE09D9F60CF5}" srcOrd="3" destOrd="0" presId="urn:microsoft.com/office/officeart/2016/7/layout/LinearBlockProcessNumbered"/>
    <dgm:cxn modelId="{654BFEBD-AFFB-44B6-AB3F-32867386314C}" type="presParOf" srcId="{221B2104-77AC-4BD3-83EC-0ADA5D865303}" destId="{B0AEFB6C-510C-439A-A532-96A52086BDC5}" srcOrd="4" destOrd="0" presId="urn:microsoft.com/office/officeart/2016/7/layout/LinearBlockProcessNumbered"/>
    <dgm:cxn modelId="{126C90C7-4173-45E8-B3F4-201E1BD31D6B}" type="presParOf" srcId="{B0AEFB6C-510C-439A-A532-96A52086BDC5}" destId="{6F765591-6305-48F4-B33A-5E49E91F314A}" srcOrd="0" destOrd="0" presId="urn:microsoft.com/office/officeart/2016/7/layout/LinearBlockProcessNumbered"/>
    <dgm:cxn modelId="{A6D5A328-C092-4EF4-9828-0759FB36D91A}" type="presParOf" srcId="{B0AEFB6C-510C-439A-A532-96A52086BDC5}" destId="{9E9A2A20-7E50-4191-A2E0-05D25F77B27C}" srcOrd="1" destOrd="0" presId="urn:microsoft.com/office/officeart/2016/7/layout/LinearBlockProcessNumbered"/>
    <dgm:cxn modelId="{A1381F91-F095-402D-968D-67CD0044103F}" type="presParOf" srcId="{B0AEFB6C-510C-439A-A532-96A52086BDC5}" destId="{CEA0624A-97D8-4A01-B3EE-6181CD0D77B6}" srcOrd="2" destOrd="0" presId="urn:microsoft.com/office/officeart/2016/7/layout/LinearBlockProcessNumbered"/>
    <dgm:cxn modelId="{155D0758-AD47-4F5A-A90D-9454F8D707FE}" type="presParOf" srcId="{221B2104-77AC-4BD3-83EC-0ADA5D865303}" destId="{56015AD8-4FAD-49FE-95A1-7E132C0809E8}" srcOrd="5" destOrd="0" presId="urn:microsoft.com/office/officeart/2016/7/layout/LinearBlockProcessNumbered"/>
    <dgm:cxn modelId="{4F6847BB-4B98-464B-98AC-743162262ADA}" type="presParOf" srcId="{221B2104-77AC-4BD3-83EC-0ADA5D865303}" destId="{218A4060-691A-4D55-A0FA-D3607E726B6F}" srcOrd="6" destOrd="0" presId="urn:microsoft.com/office/officeart/2016/7/layout/LinearBlockProcessNumbered"/>
    <dgm:cxn modelId="{E45109E2-09CA-48F1-84D7-33FE42923DF1}" type="presParOf" srcId="{218A4060-691A-4D55-A0FA-D3607E726B6F}" destId="{ECE06FE7-4D73-460F-8422-B9FB9157CC30}" srcOrd="0" destOrd="0" presId="urn:microsoft.com/office/officeart/2016/7/layout/LinearBlockProcessNumbered"/>
    <dgm:cxn modelId="{AFAC25F5-4DD4-4359-9C6D-515CBE6AF781}" type="presParOf" srcId="{218A4060-691A-4D55-A0FA-D3607E726B6F}" destId="{C47B595A-DCFC-469A-ABAA-268341F76E6E}" srcOrd="1" destOrd="0" presId="urn:microsoft.com/office/officeart/2016/7/layout/LinearBlockProcessNumbered"/>
    <dgm:cxn modelId="{FA6E6A97-D98F-4D12-A1C0-EAF7591A96CB}" type="presParOf" srcId="{218A4060-691A-4D55-A0FA-D3607E726B6F}" destId="{5B3FC884-5544-4BC2-A449-FCA8D4FA7F91}" srcOrd="2" destOrd="0" presId="urn:microsoft.com/office/officeart/2016/7/layout/LinearBlockProcessNumbered"/>
    <dgm:cxn modelId="{12325F6F-6395-4FB2-98A5-6DB739D178DF}" type="presParOf" srcId="{221B2104-77AC-4BD3-83EC-0ADA5D865303}" destId="{A57CCE71-F631-4E6A-982F-45E446D602CE}" srcOrd="7" destOrd="0" presId="urn:microsoft.com/office/officeart/2016/7/layout/LinearBlockProcessNumbered"/>
    <dgm:cxn modelId="{A9673B4C-4FF8-4E02-A759-87E85DEEA84A}" type="presParOf" srcId="{221B2104-77AC-4BD3-83EC-0ADA5D865303}" destId="{72290F1E-A22C-484F-A5F6-BFEDFFEBDA87}" srcOrd="8" destOrd="0" presId="urn:microsoft.com/office/officeart/2016/7/layout/LinearBlockProcessNumbered"/>
    <dgm:cxn modelId="{76CB563B-D079-44DA-A5DF-281D3BC011A0}" type="presParOf" srcId="{72290F1E-A22C-484F-A5F6-BFEDFFEBDA87}" destId="{39B9F2D5-4AA3-4C73-95A6-772B96281868}" srcOrd="0" destOrd="0" presId="urn:microsoft.com/office/officeart/2016/7/layout/LinearBlockProcessNumbered"/>
    <dgm:cxn modelId="{CCB4F971-FBE8-4D36-9102-CC8C77BF5A8E}" type="presParOf" srcId="{72290F1E-A22C-484F-A5F6-BFEDFFEBDA87}" destId="{0B4EB759-6991-46AE-86C1-AEEBB2DBC3E8}" srcOrd="1" destOrd="0" presId="urn:microsoft.com/office/officeart/2016/7/layout/LinearBlockProcessNumbered"/>
    <dgm:cxn modelId="{BB18049D-8A93-4888-8C15-34E95C5BC58C}" type="presParOf" srcId="{72290F1E-A22C-484F-A5F6-BFEDFFEBDA87}" destId="{4EDD2F44-0673-4B38-B0FB-AED4EF8888F0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FDE718-A433-45AE-973A-3BBD17569F59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2D5D20C-4B37-424E-9F0F-62415546BC07}">
      <dgm:prSet/>
      <dgm:spPr/>
      <dgm:t>
        <a:bodyPr/>
        <a:lstStyle/>
        <a:p>
          <a:r>
            <a:rPr lang="en-US" dirty="0"/>
            <a:t>OER Repositories</a:t>
          </a:r>
        </a:p>
      </dgm:t>
    </dgm:pt>
    <dgm:pt modelId="{80B1FC12-AB79-48D4-B0CB-806131C10E99}" type="parTrans" cxnId="{A21E379E-3C17-4446-BC31-42EB90209867}">
      <dgm:prSet/>
      <dgm:spPr/>
      <dgm:t>
        <a:bodyPr/>
        <a:lstStyle/>
        <a:p>
          <a:endParaRPr lang="en-US"/>
        </a:p>
      </dgm:t>
    </dgm:pt>
    <dgm:pt modelId="{E5082EAC-BDB0-4A13-8614-3685BCBA9EA8}" type="sibTrans" cxnId="{A21E379E-3C17-4446-BC31-42EB90209867}">
      <dgm:prSet phldrT="01"/>
      <dgm:spPr/>
      <dgm:t>
        <a:bodyPr/>
        <a:lstStyle/>
        <a:p>
          <a:r>
            <a:rPr lang="en-US"/>
            <a:t>01</a:t>
          </a:r>
        </a:p>
      </dgm:t>
    </dgm:pt>
    <dgm:pt modelId="{EEDD057E-6942-49CB-9D04-BC87BD4D20A1}">
      <dgm:prSet/>
      <dgm:spPr/>
      <dgm:t>
        <a:bodyPr/>
        <a:lstStyle/>
        <a:p>
          <a:r>
            <a:rPr lang="en-US" dirty="0"/>
            <a:t>Moodle Bot: Samoa</a:t>
          </a:r>
        </a:p>
      </dgm:t>
    </dgm:pt>
    <dgm:pt modelId="{D5395614-BF86-4C53-87F1-49628C395242}" type="parTrans" cxnId="{7A32B6C2-E6A6-4B36-8FF6-976A433741AE}">
      <dgm:prSet/>
      <dgm:spPr/>
      <dgm:t>
        <a:bodyPr/>
        <a:lstStyle/>
        <a:p>
          <a:endParaRPr lang="en-US"/>
        </a:p>
      </dgm:t>
    </dgm:pt>
    <dgm:pt modelId="{08A510F0-46AE-47F4-B918-BF03C5FE26FD}" type="sibTrans" cxnId="{7A32B6C2-E6A6-4B36-8FF6-976A433741AE}">
      <dgm:prSet phldrT="02"/>
      <dgm:spPr/>
      <dgm:t>
        <a:bodyPr/>
        <a:lstStyle/>
        <a:p>
          <a:r>
            <a:rPr lang="en-US"/>
            <a:t>02</a:t>
          </a:r>
        </a:p>
      </dgm:t>
    </dgm:pt>
    <dgm:pt modelId="{98133875-324E-4CA5-A584-BAA9A525D475}">
      <dgm:prSet/>
      <dgm:spPr/>
      <dgm:t>
        <a:bodyPr/>
        <a:lstStyle/>
        <a:p>
          <a:r>
            <a:rPr lang="en-US" dirty="0"/>
            <a:t>Semester Zero: Moodle and Course Bot: USP</a:t>
          </a:r>
        </a:p>
      </dgm:t>
    </dgm:pt>
    <dgm:pt modelId="{61CAADE7-C527-4C0C-AE0E-FD1889045285}" type="parTrans" cxnId="{EE9B620F-BC2C-4B96-8A7F-4F09A0050FDA}">
      <dgm:prSet/>
      <dgm:spPr/>
      <dgm:t>
        <a:bodyPr/>
        <a:lstStyle/>
        <a:p>
          <a:endParaRPr lang="en-US"/>
        </a:p>
      </dgm:t>
    </dgm:pt>
    <dgm:pt modelId="{41487897-1167-455F-A494-8E0D271DAAA1}" type="sibTrans" cxnId="{EE9B620F-BC2C-4B96-8A7F-4F09A0050FDA}">
      <dgm:prSet phldrT="03"/>
      <dgm:spPr/>
      <dgm:t>
        <a:bodyPr/>
        <a:lstStyle/>
        <a:p>
          <a:r>
            <a:rPr lang="en-US"/>
            <a:t>03</a:t>
          </a:r>
        </a:p>
      </dgm:t>
    </dgm:pt>
    <dgm:pt modelId="{E095CBD8-0A99-4461-BCF7-D0BC5B3BA73B}">
      <dgm:prSet/>
      <dgm:spPr/>
      <dgm:t>
        <a:bodyPr/>
        <a:lstStyle/>
        <a:p>
          <a:r>
            <a:rPr lang="en-US" dirty="0"/>
            <a:t>Teacher-in the-Loop</a:t>
          </a:r>
        </a:p>
      </dgm:t>
    </dgm:pt>
    <dgm:pt modelId="{155AB034-6287-45F4-9957-05327532EEF7}" type="parTrans" cxnId="{2969B417-A4F4-4DA1-864C-FF551857BA90}">
      <dgm:prSet/>
      <dgm:spPr/>
      <dgm:t>
        <a:bodyPr/>
        <a:lstStyle/>
        <a:p>
          <a:endParaRPr lang="en-US"/>
        </a:p>
      </dgm:t>
    </dgm:pt>
    <dgm:pt modelId="{3AC65C63-95F5-4AEC-807B-F631643EA910}" type="sibTrans" cxnId="{2969B417-A4F4-4DA1-864C-FF551857BA90}">
      <dgm:prSet phldrT="04"/>
      <dgm:spPr/>
      <dgm:t>
        <a:bodyPr/>
        <a:lstStyle/>
        <a:p>
          <a:r>
            <a:rPr lang="en-US"/>
            <a:t>04</a:t>
          </a:r>
        </a:p>
      </dgm:t>
    </dgm:pt>
    <dgm:pt modelId="{1E83A31F-E875-4C66-BBE5-33150CD9CAF4}" type="pres">
      <dgm:prSet presAssocID="{E4FDE718-A433-45AE-973A-3BBD17569F59}" presName="Name0" presStyleCnt="0">
        <dgm:presLayoutVars>
          <dgm:animLvl val="lvl"/>
          <dgm:resizeHandles val="exact"/>
        </dgm:presLayoutVars>
      </dgm:prSet>
      <dgm:spPr/>
    </dgm:pt>
    <dgm:pt modelId="{02AFED0A-85F7-4874-93C3-337322D432CD}" type="pres">
      <dgm:prSet presAssocID="{62D5D20C-4B37-424E-9F0F-62415546BC07}" presName="compositeNode" presStyleCnt="0">
        <dgm:presLayoutVars>
          <dgm:bulletEnabled val="1"/>
        </dgm:presLayoutVars>
      </dgm:prSet>
      <dgm:spPr/>
    </dgm:pt>
    <dgm:pt modelId="{14AA24BF-F174-42C0-B181-D220660332BA}" type="pres">
      <dgm:prSet presAssocID="{62D5D20C-4B37-424E-9F0F-62415546BC07}" presName="bgRect" presStyleLbl="alignNode1" presStyleIdx="0" presStyleCnt="4"/>
      <dgm:spPr/>
    </dgm:pt>
    <dgm:pt modelId="{B62FCF2D-69F8-4068-9C71-DC04D49CA7ED}" type="pres">
      <dgm:prSet presAssocID="{E5082EAC-BDB0-4A13-8614-3685BCBA9EA8}" presName="sibTransNodeRect" presStyleLbl="alignNode1" presStyleIdx="0" presStyleCnt="4">
        <dgm:presLayoutVars>
          <dgm:chMax val="0"/>
          <dgm:bulletEnabled val="1"/>
        </dgm:presLayoutVars>
      </dgm:prSet>
      <dgm:spPr/>
    </dgm:pt>
    <dgm:pt modelId="{C0E19F89-F907-4A66-A9F3-C95EF27AB387}" type="pres">
      <dgm:prSet presAssocID="{62D5D20C-4B37-424E-9F0F-62415546BC07}" presName="nodeRect" presStyleLbl="alignNode1" presStyleIdx="0" presStyleCnt="4">
        <dgm:presLayoutVars>
          <dgm:bulletEnabled val="1"/>
        </dgm:presLayoutVars>
      </dgm:prSet>
      <dgm:spPr/>
    </dgm:pt>
    <dgm:pt modelId="{FBA690B1-4FBF-485B-AFEC-B3FE450E596B}" type="pres">
      <dgm:prSet presAssocID="{E5082EAC-BDB0-4A13-8614-3685BCBA9EA8}" presName="sibTrans" presStyleCnt="0"/>
      <dgm:spPr/>
    </dgm:pt>
    <dgm:pt modelId="{17845F82-F790-4EFA-AB1B-33445430D6BD}" type="pres">
      <dgm:prSet presAssocID="{EEDD057E-6942-49CB-9D04-BC87BD4D20A1}" presName="compositeNode" presStyleCnt="0">
        <dgm:presLayoutVars>
          <dgm:bulletEnabled val="1"/>
        </dgm:presLayoutVars>
      </dgm:prSet>
      <dgm:spPr/>
    </dgm:pt>
    <dgm:pt modelId="{16918D65-537E-4556-A7D6-DA2FF8864F53}" type="pres">
      <dgm:prSet presAssocID="{EEDD057E-6942-49CB-9D04-BC87BD4D20A1}" presName="bgRect" presStyleLbl="alignNode1" presStyleIdx="1" presStyleCnt="4"/>
      <dgm:spPr/>
    </dgm:pt>
    <dgm:pt modelId="{9F6E8759-DC52-448D-BC66-46E01B5A88DB}" type="pres">
      <dgm:prSet presAssocID="{08A510F0-46AE-47F4-B918-BF03C5FE26FD}" presName="sibTransNodeRect" presStyleLbl="alignNode1" presStyleIdx="1" presStyleCnt="4">
        <dgm:presLayoutVars>
          <dgm:chMax val="0"/>
          <dgm:bulletEnabled val="1"/>
        </dgm:presLayoutVars>
      </dgm:prSet>
      <dgm:spPr/>
    </dgm:pt>
    <dgm:pt modelId="{391F217E-CFAE-444E-BCAF-61A8D72CA85E}" type="pres">
      <dgm:prSet presAssocID="{EEDD057E-6942-49CB-9D04-BC87BD4D20A1}" presName="nodeRect" presStyleLbl="alignNode1" presStyleIdx="1" presStyleCnt="4">
        <dgm:presLayoutVars>
          <dgm:bulletEnabled val="1"/>
        </dgm:presLayoutVars>
      </dgm:prSet>
      <dgm:spPr/>
    </dgm:pt>
    <dgm:pt modelId="{822BC991-BB7E-40D6-934C-181E3AD32042}" type="pres">
      <dgm:prSet presAssocID="{08A510F0-46AE-47F4-B918-BF03C5FE26FD}" presName="sibTrans" presStyleCnt="0"/>
      <dgm:spPr/>
    </dgm:pt>
    <dgm:pt modelId="{E59619BA-A3C0-49F5-A609-7916F8B38760}" type="pres">
      <dgm:prSet presAssocID="{98133875-324E-4CA5-A584-BAA9A525D475}" presName="compositeNode" presStyleCnt="0">
        <dgm:presLayoutVars>
          <dgm:bulletEnabled val="1"/>
        </dgm:presLayoutVars>
      </dgm:prSet>
      <dgm:spPr/>
    </dgm:pt>
    <dgm:pt modelId="{41F03523-F3A1-4F6D-9EE8-50B84361CC94}" type="pres">
      <dgm:prSet presAssocID="{98133875-324E-4CA5-A584-BAA9A525D475}" presName="bgRect" presStyleLbl="alignNode1" presStyleIdx="2" presStyleCnt="4"/>
      <dgm:spPr/>
    </dgm:pt>
    <dgm:pt modelId="{51544EA2-FCFC-40D9-8876-564DCA64AE08}" type="pres">
      <dgm:prSet presAssocID="{41487897-1167-455F-A494-8E0D271DAAA1}" presName="sibTransNodeRect" presStyleLbl="alignNode1" presStyleIdx="2" presStyleCnt="4">
        <dgm:presLayoutVars>
          <dgm:chMax val="0"/>
          <dgm:bulletEnabled val="1"/>
        </dgm:presLayoutVars>
      </dgm:prSet>
      <dgm:spPr/>
    </dgm:pt>
    <dgm:pt modelId="{74601AE3-3395-4438-8E8A-DB92A5204BC4}" type="pres">
      <dgm:prSet presAssocID="{98133875-324E-4CA5-A584-BAA9A525D475}" presName="nodeRect" presStyleLbl="alignNode1" presStyleIdx="2" presStyleCnt="4">
        <dgm:presLayoutVars>
          <dgm:bulletEnabled val="1"/>
        </dgm:presLayoutVars>
      </dgm:prSet>
      <dgm:spPr/>
    </dgm:pt>
    <dgm:pt modelId="{B163CB20-8316-4258-A4EC-80E94A4605E6}" type="pres">
      <dgm:prSet presAssocID="{41487897-1167-455F-A494-8E0D271DAAA1}" presName="sibTrans" presStyleCnt="0"/>
      <dgm:spPr/>
    </dgm:pt>
    <dgm:pt modelId="{5BA67FBD-D13E-4918-9238-809C6E980BFC}" type="pres">
      <dgm:prSet presAssocID="{E095CBD8-0A99-4461-BCF7-D0BC5B3BA73B}" presName="compositeNode" presStyleCnt="0">
        <dgm:presLayoutVars>
          <dgm:bulletEnabled val="1"/>
        </dgm:presLayoutVars>
      </dgm:prSet>
      <dgm:spPr/>
    </dgm:pt>
    <dgm:pt modelId="{0C443918-43BA-4AEC-BAD9-920DC7C65353}" type="pres">
      <dgm:prSet presAssocID="{E095CBD8-0A99-4461-BCF7-D0BC5B3BA73B}" presName="bgRect" presStyleLbl="alignNode1" presStyleIdx="3" presStyleCnt="4"/>
      <dgm:spPr/>
    </dgm:pt>
    <dgm:pt modelId="{90B7D593-6337-4528-91EE-54D09BB9C20B}" type="pres">
      <dgm:prSet presAssocID="{3AC65C63-95F5-4AEC-807B-F631643EA910}" presName="sibTransNodeRect" presStyleLbl="alignNode1" presStyleIdx="3" presStyleCnt="4">
        <dgm:presLayoutVars>
          <dgm:chMax val="0"/>
          <dgm:bulletEnabled val="1"/>
        </dgm:presLayoutVars>
      </dgm:prSet>
      <dgm:spPr/>
    </dgm:pt>
    <dgm:pt modelId="{11C5E732-10BD-48BB-B043-54292130C9BD}" type="pres">
      <dgm:prSet presAssocID="{E095CBD8-0A99-4461-BCF7-D0BC5B3BA73B}" presName="nodeRect" presStyleLbl="alignNode1" presStyleIdx="3" presStyleCnt="4">
        <dgm:presLayoutVars>
          <dgm:bulletEnabled val="1"/>
        </dgm:presLayoutVars>
      </dgm:prSet>
      <dgm:spPr/>
    </dgm:pt>
  </dgm:ptLst>
  <dgm:cxnLst>
    <dgm:cxn modelId="{EE9B620F-BC2C-4B96-8A7F-4F09A0050FDA}" srcId="{E4FDE718-A433-45AE-973A-3BBD17569F59}" destId="{98133875-324E-4CA5-A584-BAA9A525D475}" srcOrd="2" destOrd="0" parTransId="{61CAADE7-C527-4C0C-AE0E-FD1889045285}" sibTransId="{41487897-1167-455F-A494-8E0D271DAAA1}"/>
    <dgm:cxn modelId="{F862A210-7FD9-4362-A682-085C740C7341}" type="presOf" srcId="{62D5D20C-4B37-424E-9F0F-62415546BC07}" destId="{14AA24BF-F174-42C0-B181-D220660332BA}" srcOrd="0" destOrd="0" presId="urn:microsoft.com/office/officeart/2016/7/layout/LinearBlockProcessNumbered"/>
    <dgm:cxn modelId="{F03FD114-074F-4B9C-85AC-C0C06D157DA4}" type="presOf" srcId="{98133875-324E-4CA5-A584-BAA9A525D475}" destId="{41F03523-F3A1-4F6D-9EE8-50B84361CC94}" srcOrd="0" destOrd="0" presId="urn:microsoft.com/office/officeart/2016/7/layout/LinearBlockProcessNumbered"/>
    <dgm:cxn modelId="{2969B417-A4F4-4DA1-864C-FF551857BA90}" srcId="{E4FDE718-A433-45AE-973A-3BBD17569F59}" destId="{E095CBD8-0A99-4461-BCF7-D0BC5B3BA73B}" srcOrd="3" destOrd="0" parTransId="{155AB034-6287-45F4-9957-05327532EEF7}" sibTransId="{3AC65C63-95F5-4AEC-807B-F631643EA910}"/>
    <dgm:cxn modelId="{9E144A18-AC88-4D42-AA45-6355B2A6495B}" type="presOf" srcId="{E5082EAC-BDB0-4A13-8614-3685BCBA9EA8}" destId="{B62FCF2D-69F8-4068-9C71-DC04D49CA7ED}" srcOrd="0" destOrd="0" presId="urn:microsoft.com/office/officeart/2016/7/layout/LinearBlockProcessNumbered"/>
    <dgm:cxn modelId="{CA55DB1A-CF20-4AE5-9246-F700556440CA}" type="presOf" srcId="{62D5D20C-4B37-424E-9F0F-62415546BC07}" destId="{C0E19F89-F907-4A66-A9F3-C95EF27AB387}" srcOrd="1" destOrd="0" presId="urn:microsoft.com/office/officeart/2016/7/layout/LinearBlockProcessNumbered"/>
    <dgm:cxn modelId="{EBE3ED64-D274-471D-A4ED-8F94BE35F293}" type="presOf" srcId="{E095CBD8-0A99-4461-BCF7-D0BC5B3BA73B}" destId="{11C5E732-10BD-48BB-B043-54292130C9BD}" srcOrd="1" destOrd="0" presId="urn:microsoft.com/office/officeart/2016/7/layout/LinearBlockProcessNumbered"/>
    <dgm:cxn modelId="{C62C0446-9814-49BF-AE8D-A443BF5DB028}" type="presOf" srcId="{41487897-1167-455F-A494-8E0D271DAAA1}" destId="{51544EA2-FCFC-40D9-8876-564DCA64AE08}" srcOrd="0" destOrd="0" presId="urn:microsoft.com/office/officeart/2016/7/layout/LinearBlockProcessNumbered"/>
    <dgm:cxn modelId="{14D12C6F-9DC8-4051-B253-4C1178029F09}" type="presOf" srcId="{EEDD057E-6942-49CB-9D04-BC87BD4D20A1}" destId="{391F217E-CFAE-444E-BCAF-61A8D72CA85E}" srcOrd="1" destOrd="0" presId="urn:microsoft.com/office/officeart/2016/7/layout/LinearBlockProcessNumbered"/>
    <dgm:cxn modelId="{7BF11092-594F-4F5B-905D-6165C5A9AC6C}" type="presOf" srcId="{E095CBD8-0A99-4461-BCF7-D0BC5B3BA73B}" destId="{0C443918-43BA-4AEC-BAD9-920DC7C65353}" srcOrd="0" destOrd="0" presId="urn:microsoft.com/office/officeart/2016/7/layout/LinearBlockProcessNumbered"/>
    <dgm:cxn modelId="{A21E379E-3C17-4446-BC31-42EB90209867}" srcId="{E4FDE718-A433-45AE-973A-3BBD17569F59}" destId="{62D5D20C-4B37-424E-9F0F-62415546BC07}" srcOrd="0" destOrd="0" parTransId="{80B1FC12-AB79-48D4-B0CB-806131C10E99}" sibTransId="{E5082EAC-BDB0-4A13-8614-3685BCBA9EA8}"/>
    <dgm:cxn modelId="{512C90A1-10D0-40CF-932B-84CA1C392500}" type="presOf" srcId="{98133875-324E-4CA5-A584-BAA9A525D475}" destId="{74601AE3-3395-4438-8E8A-DB92A5204BC4}" srcOrd="1" destOrd="0" presId="urn:microsoft.com/office/officeart/2016/7/layout/LinearBlockProcessNumbered"/>
    <dgm:cxn modelId="{F7E71AA3-B398-4EA2-A41D-937CC2D9FAA6}" type="presOf" srcId="{E4FDE718-A433-45AE-973A-3BBD17569F59}" destId="{1E83A31F-E875-4C66-BBE5-33150CD9CAF4}" srcOrd="0" destOrd="0" presId="urn:microsoft.com/office/officeart/2016/7/layout/LinearBlockProcessNumbered"/>
    <dgm:cxn modelId="{75BACBAB-7297-4D9F-A181-1CD6BFE94115}" type="presOf" srcId="{08A510F0-46AE-47F4-B918-BF03C5FE26FD}" destId="{9F6E8759-DC52-448D-BC66-46E01B5A88DB}" srcOrd="0" destOrd="0" presId="urn:microsoft.com/office/officeart/2016/7/layout/LinearBlockProcessNumbered"/>
    <dgm:cxn modelId="{F5F837B5-129E-4EB6-B559-AF71C4DC602C}" type="presOf" srcId="{EEDD057E-6942-49CB-9D04-BC87BD4D20A1}" destId="{16918D65-537E-4556-A7D6-DA2FF8864F53}" srcOrd="0" destOrd="0" presId="urn:microsoft.com/office/officeart/2016/7/layout/LinearBlockProcessNumbered"/>
    <dgm:cxn modelId="{7500BFB7-8FCD-454E-B5BE-A1DAF1FCFF60}" type="presOf" srcId="{3AC65C63-95F5-4AEC-807B-F631643EA910}" destId="{90B7D593-6337-4528-91EE-54D09BB9C20B}" srcOrd="0" destOrd="0" presId="urn:microsoft.com/office/officeart/2016/7/layout/LinearBlockProcessNumbered"/>
    <dgm:cxn modelId="{7A32B6C2-E6A6-4B36-8FF6-976A433741AE}" srcId="{E4FDE718-A433-45AE-973A-3BBD17569F59}" destId="{EEDD057E-6942-49CB-9D04-BC87BD4D20A1}" srcOrd="1" destOrd="0" parTransId="{D5395614-BF86-4C53-87F1-49628C395242}" sibTransId="{08A510F0-46AE-47F4-B918-BF03C5FE26FD}"/>
    <dgm:cxn modelId="{3EC02328-AF43-4098-86F7-5E8205A8C5B6}" type="presParOf" srcId="{1E83A31F-E875-4C66-BBE5-33150CD9CAF4}" destId="{02AFED0A-85F7-4874-93C3-337322D432CD}" srcOrd="0" destOrd="0" presId="urn:microsoft.com/office/officeart/2016/7/layout/LinearBlockProcessNumbered"/>
    <dgm:cxn modelId="{B91D583D-E4F1-4388-84AE-E29DB6CE7CA4}" type="presParOf" srcId="{02AFED0A-85F7-4874-93C3-337322D432CD}" destId="{14AA24BF-F174-42C0-B181-D220660332BA}" srcOrd="0" destOrd="0" presId="urn:microsoft.com/office/officeart/2016/7/layout/LinearBlockProcessNumbered"/>
    <dgm:cxn modelId="{DE3913D4-F8C0-4058-B458-CBD70BB08E5B}" type="presParOf" srcId="{02AFED0A-85F7-4874-93C3-337322D432CD}" destId="{B62FCF2D-69F8-4068-9C71-DC04D49CA7ED}" srcOrd="1" destOrd="0" presId="urn:microsoft.com/office/officeart/2016/7/layout/LinearBlockProcessNumbered"/>
    <dgm:cxn modelId="{4DFC1D82-192C-4687-A2E7-0B2F6D8FCCF3}" type="presParOf" srcId="{02AFED0A-85F7-4874-93C3-337322D432CD}" destId="{C0E19F89-F907-4A66-A9F3-C95EF27AB387}" srcOrd="2" destOrd="0" presId="urn:microsoft.com/office/officeart/2016/7/layout/LinearBlockProcessNumbered"/>
    <dgm:cxn modelId="{02E92651-7FF7-491F-9975-E4EC58105EE6}" type="presParOf" srcId="{1E83A31F-E875-4C66-BBE5-33150CD9CAF4}" destId="{FBA690B1-4FBF-485B-AFEC-B3FE450E596B}" srcOrd="1" destOrd="0" presId="urn:microsoft.com/office/officeart/2016/7/layout/LinearBlockProcessNumbered"/>
    <dgm:cxn modelId="{7D2ADF23-37A5-4459-A081-CE7758EA5F05}" type="presParOf" srcId="{1E83A31F-E875-4C66-BBE5-33150CD9CAF4}" destId="{17845F82-F790-4EFA-AB1B-33445430D6BD}" srcOrd="2" destOrd="0" presId="urn:microsoft.com/office/officeart/2016/7/layout/LinearBlockProcessNumbered"/>
    <dgm:cxn modelId="{7801F020-65E8-4304-850E-8CDDC214B5D6}" type="presParOf" srcId="{17845F82-F790-4EFA-AB1B-33445430D6BD}" destId="{16918D65-537E-4556-A7D6-DA2FF8864F53}" srcOrd="0" destOrd="0" presId="urn:microsoft.com/office/officeart/2016/7/layout/LinearBlockProcessNumbered"/>
    <dgm:cxn modelId="{89838196-7E13-4721-B5BC-0DF88B5F3E2A}" type="presParOf" srcId="{17845F82-F790-4EFA-AB1B-33445430D6BD}" destId="{9F6E8759-DC52-448D-BC66-46E01B5A88DB}" srcOrd="1" destOrd="0" presId="urn:microsoft.com/office/officeart/2016/7/layout/LinearBlockProcessNumbered"/>
    <dgm:cxn modelId="{2231DB7D-79FD-46B5-8FB3-9A1C19BF8A21}" type="presParOf" srcId="{17845F82-F790-4EFA-AB1B-33445430D6BD}" destId="{391F217E-CFAE-444E-BCAF-61A8D72CA85E}" srcOrd="2" destOrd="0" presId="urn:microsoft.com/office/officeart/2016/7/layout/LinearBlockProcessNumbered"/>
    <dgm:cxn modelId="{3EA6A2B4-B63D-4450-945A-8B4E61ACAF23}" type="presParOf" srcId="{1E83A31F-E875-4C66-BBE5-33150CD9CAF4}" destId="{822BC991-BB7E-40D6-934C-181E3AD32042}" srcOrd="3" destOrd="0" presId="urn:microsoft.com/office/officeart/2016/7/layout/LinearBlockProcessNumbered"/>
    <dgm:cxn modelId="{43C70935-AFCA-4E4E-BDAA-9FABC4C24019}" type="presParOf" srcId="{1E83A31F-E875-4C66-BBE5-33150CD9CAF4}" destId="{E59619BA-A3C0-49F5-A609-7916F8B38760}" srcOrd="4" destOrd="0" presId="urn:microsoft.com/office/officeart/2016/7/layout/LinearBlockProcessNumbered"/>
    <dgm:cxn modelId="{68CB914E-F461-4B04-BA3C-3939E52D7CA1}" type="presParOf" srcId="{E59619BA-A3C0-49F5-A609-7916F8B38760}" destId="{41F03523-F3A1-4F6D-9EE8-50B84361CC94}" srcOrd="0" destOrd="0" presId="urn:microsoft.com/office/officeart/2016/7/layout/LinearBlockProcessNumbered"/>
    <dgm:cxn modelId="{F90E0C58-EF23-4575-BC58-A00E147E3D5B}" type="presParOf" srcId="{E59619BA-A3C0-49F5-A609-7916F8B38760}" destId="{51544EA2-FCFC-40D9-8876-564DCA64AE08}" srcOrd="1" destOrd="0" presId="urn:microsoft.com/office/officeart/2016/7/layout/LinearBlockProcessNumbered"/>
    <dgm:cxn modelId="{FD81C8E7-CE33-4568-929A-B9DD5C6C7C77}" type="presParOf" srcId="{E59619BA-A3C0-49F5-A609-7916F8B38760}" destId="{74601AE3-3395-4438-8E8A-DB92A5204BC4}" srcOrd="2" destOrd="0" presId="urn:microsoft.com/office/officeart/2016/7/layout/LinearBlockProcessNumbered"/>
    <dgm:cxn modelId="{09787857-80DB-4B29-9FD2-60E982C6A81F}" type="presParOf" srcId="{1E83A31F-E875-4C66-BBE5-33150CD9CAF4}" destId="{B163CB20-8316-4258-A4EC-80E94A4605E6}" srcOrd="5" destOrd="0" presId="urn:microsoft.com/office/officeart/2016/7/layout/LinearBlockProcessNumbered"/>
    <dgm:cxn modelId="{13BCF810-4671-43C9-B01D-09E49B944D23}" type="presParOf" srcId="{1E83A31F-E875-4C66-BBE5-33150CD9CAF4}" destId="{5BA67FBD-D13E-4918-9238-809C6E980BFC}" srcOrd="6" destOrd="0" presId="urn:microsoft.com/office/officeart/2016/7/layout/LinearBlockProcessNumbered"/>
    <dgm:cxn modelId="{4ED34B7A-14A7-4504-8BB1-B7FA02A09FA7}" type="presParOf" srcId="{5BA67FBD-D13E-4918-9238-809C6E980BFC}" destId="{0C443918-43BA-4AEC-BAD9-920DC7C65353}" srcOrd="0" destOrd="0" presId="urn:microsoft.com/office/officeart/2016/7/layout/LinearBlockProcessNumbered"/>
    <dgm:cxn modelId="{33ADCE9A-BF99-4CCF-A048-9D87D6F7E4BC}" type="presParOf" srcId="{5BA67FBD-D13E-4918-9238-809C6E980BFC}" destId="{90B7D593-6337-4528-91EE-54D09BB9C20B}" srcOrd="1" destOrd="0" presId="urn:microsoft.com/office/officeart/2016/7/layout/LinearBlockProcessNumbered"/>
    <dgm:cxn modelId="{37B52ECB-CCD8-4433-AF47-6A1B309D96A0}" type="presParOf" srcId="{5BA67FBD-D13E-4918-9238-809C6E980BFC}" destId="{11C5E732-10BD-48BB-B043-54292130C9BD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E4FB1C-55BE-41E7-A2C3-903C6D637EE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833F331-D29E-4FE7-9C6D-DF3FE373EC1A}">
      <dgm:prSet phldrT="[Text]"/>
      <dgm:spPr/>
      <dgm:t>
        <a:bodyPr/>
        <a:lstStyle/>
        <a:p>
          <a:r>
            <a:rPr lang="en-US" dirty="0"/>
            <a:t>Human</a:t>
          </a:r>
          <a:endParaRPr lang="en-CA" dirty="0"/>
        </a:p>
      </dgm:t>
    </dgm:pt>
    <dgm:pt modelId="{651C680A-068E-4DAB-BC62-404C0BEF23CA}" type="parTrans" cxnId="{495A755E-953A-4EE8-BAC8-1B18813981AA}">
      <dgm:prSet/>
      <dgm:spPr/>
      <dgm:t>
        <a:bodyPr/>
        <a:lstStyle/>
        <a:p>
          <a:endParaRPr lang="en-CA"/>
        </a:p>
      </dgm:t>
    </dgm:pt>
    <dgm:pt modelId="{19F26486-DE0A-4D15-82E9-8B2551C67704}" type="sibTrans" cxnId="{495A755E-953A-4EE8-BAC8-1B18813981AA}">
      <dgm:prSet/>
      <dgm:spPr/>
      <dgm:t>
        <a:bodyPr/>
        <a:lstStyle/>
        <a:p>
          <a:endParaRPr lang="en-CA"/>
        </a:p>
      </dgm:t>
    </dgm:pt>
    <dgm:pt modelId="{5D944B9B-7444-4947-A1EA-AF6E3F0F278A}">
      <dgm:prSet phldrT="[Text]"/>
      <dgm:spPr/>
      <dgm:t>
        <a:bodyPr/>
        <a:lstStyle/>
        <a:p>
          <a:r>
            <a:rPr lang="en-US"/>
            <a:t>GenAI</a:t>
          </a:r>
          <a:endParaRPr lang="en-CA"/>
        </a:p>
      </dgm:t>
    </dgm:pt>
    <dgm:pt modelId="{2DA93008-019D-4096-B3C9-1581B5CB2130}" type="parTrans" cxnId="{3A4CA2E5-1CA4-4162-AD32-C8B12A9C6752}">
      <dgm:prSet/>
      <dgm:spPr/>
      <dgm:t>
        <a:bodyPr/>
        <a:lstStyle/>
        <a:p>
          <a:endParaRPr lang="en-CA"/>
        </a:p>
      </dgm:t>
    </dgm:pt>
    <dgm:pt modelId="{81BC4A63-E7D5-4303-9456-C2102DDA1C4D}" type="sibTrans" cxnId="{3A4CA2E5-1CA4-4162-AD32-C8B12A9C6752}">
      <dgm:prSet/>
      <dgm:spPr/>
      <dgm:t>
        <a:bodyPr/>
        <a:lstStyle/>
        <a:p>
          <a:endParaRPr lang="en-CA"/>
        </a:p>
      </dgm:t>
    </dgm:pt>
    <dgm:pt modelId="{4A521378-9136-4243-AA8A-3D7F414B03E5}" type="pres">
      <dgm:prSet presAssocID="{90E4FB1C-55BE-41E7-A2C3-903C6D637EEE}" presName="compositeShape" presStyleCnt="0">
        <dgm:presLayoutVars>
          <dgm:chMax val="7"/>
          <dgm:dir/>
          <dgm:resizeHandles val="exact"/>
        </dgm:presLayoutVars>
      </dgm:prSet>
      <dgm:spPr/>
    </dgm:pt>
    <dgm:pt modelId="{5BEDC386-5E4B-4080-8A1A-F191F20A4B17}" type="pres">
      <dgm:prSet presAssocID="{6833F331-D29E-4FE7-9C6D-DF3FE373EC1A}" presName="circ1" presStyleLbl="vennNode1" presStyleIdx="0" presStyleCnt="2"/>
      <dgm:spPr/>
    </dgm:pt>
    <dgm:pt modelId="{706F5289-0A86-401A-8114-1A05F1A0DC39}" type="pres">
      <dgm:prSet presAssocID="{6833F331-D29E-4FE7-9C6D-DF3FE373EC1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A7D2667-4B74-428D-BA26-4CC36ACE34EB}" type="pres">
      <dgm:prSet presAssocID="{5D944B9B-7444-4947-A1EA-AF6E3F0F278A}" presName="circ2" presStyleLbl="vennNode1" presStyleIdx="1" presStyleCnt="2"/>
      <dgm:spPr/>
    </dgm:pt>
    <dgm:pt modelId="{A8DF1F72-CBD1-4D7B-AA56-DC7F7B54EB13}" type="pres">
      <dgm:prSet presAssocID="{5D944B9B-7444-4947-A1EA-AF6E3F0F278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495A755E-953A-4EE8-BAC8-1B18813981AA}" srcId="{90E4FB1C-55BE-41E7-A2C3-903C6D637EEE}" destId="{6833F331-D29E-4FE7-9C6D-DF3FE373EC1A}" srcOrd="0" destOrd="0" parTransId="{651C680A-068E-4DAB-BC62-404C0BEF23CA}" sibTransId="{19F26486-DE0A-4D15-82E9-8B2551C67704}"/>
    <dgm:cxn modelId="{11C79047-353E-4796-B38E-7E91600B4C29}" type="presOf" srcId="{5D944B9B-7444-4947-A1EA-AF6E3F0F278A}" destId="{2A7D2667-4B74-428D-BA26-4CC36ACE34EB}" srcOrd="0" destOrd="0" presId="urn:microsoft.com/office/officeart/2005/8/layout/venn1"/>
    <dgm:cxn modelId="{D289746F-FC1F-44BE-BC29-F19EFD8C3302}" type="presOf" srcId="{90E4FB1C-55BE-41E7-A2C3-903C6D637EEE}" destId="{4A521378-9136-4243-AA8A-3D7F414B03E5}" srcOrd="0" destOrd="0" presId="urn:microsoft.com/office/officeart/2005/8/layout/venn1"/>
    <dgm:cxn modelId="{CFE06CC4-9A68-44F0-AD5B-E9DA0382F4EE}" type="presOf" srcId="{6833F331-D29E-4FE7-9C6D-DF3FE373EC1A}" destId="{5BEDC386-5E4B-4080-8A1A-F191F20A4B17}" srcOrd="0" destOrd="0" presId="urn:microsoft.com/office/officeart/2005/8/layout/venn1"/>
    <dgm:cxn modelId="{1F52EAD9-6222-4A79-B9C0-06C7921C6DF5}" type="presOf" srcId="{6833F331-D29E-4FE7-9C6D-DF3FE373EC1A}" destId="{706F5289-0A86-401A-8114-1A05F1A0DC39}" srcOrd="1" destOrd="0" presId="urn:microsoft.com/office/officeart/2005/8/layout/venn1"/>
    <dgm:cxn modelId="{3A4CA2E5-1CA4-4162-AD32-C8B12A9C6752}" srcId="{90E4FB1C-55BE-41E7-A2C3-903C6D637EEE}" destId="{5D944B9B-7444-4947-A1EA-AF6E3F0F278A}" srcOrd="1" destOrd="0" parTransId="{2DA93008-019D-4096-B3C9-1581B5CB2130}" sibTransId="{81BC4A63-E7D5-4303-9456-C2102DDA1C4D}"/>
    <dgm:cxn modelId="{00C7F0EE-3760-47C0-A658-40C9F3EA6C34}" type="presOf" srcId="{5D944B9B-7444-4947-A1EA-AF6E3F0F278A}" destId="{A8DF1F72-CBD1-4D7B-AA56-DC7F7B54EB13}" srcOrd="1" destOrd="0" presId="urn:microsoft.com/office/officeart/2005/8/layout/venn1"/>
    <dgm:cxn modelId="{282A99AD-0F59-4028-8DB5-60E51AA4AA62}" type="presParOf" srcId="{4A521378-9136-4243-AA8A-3D7F414B03E5}" destId="{5BEDC386-5E4B-4080-8A1A-F191F20A4B17}" srcOrd="0" destOrd="0" presId="urn:microsoft.com/office/officeart/2005/8/layout/venn1"/>
    <dgm:cxn modelId="{D5577F0A-4611-4A61-AE28-E62E0C25EC96}" type="presParOf" srcId="{4A521378-9136-4243-AA8A-3D7F414B03E5}" destId="{706F5289-0A86-401A-8114-1A05F1A0DC39}" srcOrd="1" destOrd="0" presId="urn:microsoft.com/office/officeart/2005/8/layout/venn1"/>
    <dgm:cxn modelId="{133AFF37-59D4-4AE2-A142-298DDFC093BC}" type="presParOf" srcId="{4A521378-9136-4243-AA8A-3D7F414B03E5}" destId="{2A7D2667-4B74-428D-BA26-4CC36ACE34EB}" srcOrd="2" destOrd="0" presId="urn:microsoft.com/office/officeart/2005/8/layout/venn1"/>
    <dgm:cxn modelId="{EE9F16AC-B26C-4B9F-9A0E-D06165B696A3}" type="presParOf" srcId="{4A521378-9136-4243-AA8A-3D7F414B03E5}" destId="{A8DF1F72-CBD1-4D7B-AA56-DC7F7B54EB13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919FC5-EAB1-48AC-B77F-43D17C71F656}">
      <dsp:nvSpPr>
        <dsp:cNvPr id="0" name=""/>
        <dsp:cNvSpPr/>
      </dsp:nvSpPr>
      <dsp:spPr>
        <a:xfrm>
          <a:off x="6603" y="529892"/>
          <a:ext cx="2064344" cy="247721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911" tIns="0" rIns="203911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SDG Goals</a:t>
          </a:r>
        </a:p>
      </dsp:txBody>
      <dsp:txXfrm>
        <a:off x="6603" y="1520777"/>
        <a:ext cx="2064344" cy="1486327"/>
      </dsp:txXfrm>
    </dsp:sp>
    <dsp:sp modelId="{496D8E3D-F599-4855-ACB7-58DE3969B999}">
      <dsp:nvSpPr>
        <dsp:cNvPr id="0" name=""/>
        <dsp:cNvSpPr/>
      </dsp:nvSpPr>
      <dsp:spPr>
        <a:xfrm>
          <a:off x="6603" y="529892"/>
          <a:ext cx="2064344" cy="990885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911" tIns="165100" rIns="203911" bIns="165100" numCol="1" spcCol="1270" anchor="ctr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01</a:t>
          </a:r>
        </a:p>
      </dsp:txBody>
      <dsp:txXfrm>
        <a:off x="6603" y="529892"/>
        <a:ext cx="2064344" cy="990885"/>
      </dsp:txXfrm>
    </dsp:sp>
    <dsp:sp modelId="{908F051E-97C0-4D78-9754-C310278769F5}">
      <dsp:nvSpPr>
        <dsp:cNvPr id="0" name=""/>
        <dsp:cNvSpPr/>
      </dsp:nvSpPr>
      <dsp:spPr>
        <a:xfrm>
          <a:off x="2236095" y="529892"/>
          <a:ext cx="2064344" cy="2477212"/>
        </a:xfrm>
        <a:prstGeom prst="rect">
          <a:avLst/>
        </a:prstGeom>
        <a:solidFill>
          <a:schemeClr val="accent5">
            <a:hueOff val="-3038037"/>
            <a:satOff val="-207"/>
            <a:lumOff val="490"/>
            <a:alphaOff val="0"/>
          </a:schemeClr>
        </a:solidFill>
        <a:ln w="19050" cap="flat" cmpd="sng" algn="ctr">
          <a:solidFill>
            <a:schemeClr val="accent5">
              <a:hueOff val="-3038037"/>
              <a:satOff val="-207"/>
              <a:lumOff val="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911" tIns="0" rIns="203911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Strategies for developing interactive digital content</a:t>
          </a:r>
        </a:p>
      </dsp:txBody>
      <dsp:txXfrm>
        <a:off x="2236095" y="1520777"/>
        <a:ext cx="2064344" cy="1486327"/>
      </dsp:txXfrm>
    </dsp:sp>
    <dsp:sp modelId="{EA8A35ED-8A5B-460A-A739-CD0D795B150B}">
      <dsp:nvSpPr>
        <dsp:cNvPr id="0" name=""/>
        <dsp:cNvSpPr/>
      </dsp:nvSpPr>
      <dsp:spPr>
        <a:xfrm>
          <a:off x="2236095" y="529892"/>
          <a:ext cx="2064344" cy="990885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911" tIns="165100" rIns="203911" bIns="165100" numCol="1" spcCol="1270" anchor="ctr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02</a:t>
          </a:r>
        </a:p>
      </dsp:txBody>
      <dsp:txXfrm>
        <a:off x="2236095" y="529892"/>
        <a:ext cx="2064344" cy="990885"/>
      </dsp:txXfrm>
    </dsp:sp>
    <dsp:sp modelId="{6F765591-6305-48F4-B33A-5E49E91F314A}">
      <dsp:nvSpPr>
        <dsp:cNvPr id="0" name=""/>
        <dsp:cNvSpPr/>
      </dsp:nvSpPr>
      <dsp:spPr>
        <a:xfrm>
          <a:off x="4465586" y="529892"/>
          <a:ext cx="2064344" cy="2477212"/>
        </a:xfrm>
        <a:prstGeom prst="rect">
          <a:avLst/>
        </a:prstGeom>
        <a:solidFill>
          <a:schemeClr val="accent5">
            <a:hueOff val="-6076075"/>
            <a:satOff val="-413"/>
            <a:lumOff val="981"/>
            <a:alphaOff val="0"/>
          </a:schemeClr>
        </a:solidFill>
        <a:ln w="19050" cap="flat" cmpd="sng" algn="ctr">
          <a:solidFill>
            <a:schemeClr val="accent5">
              <a:hueOff val="-6076075"/>
              <a:satOff val="-413"/>
              <a:lumOff val="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911" tIns="0" rIns="203911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Open educational resources (OER) and digital libraries</a:t>
          </a:r>
        </a:p>
      </dsp:txBody>
      <dsp:txXfrm>
        <a:off x="4465586" y="1520777"/>
        <a:ext cx="2064344" cy="1486327"/>
      </dsp:txXfrm>
    </dsp:sp>
    <dsp:sp modelId="{9E9A2A20-7E50-4191-A2E0-05D25F77B27C}">
      <dsp:nvSpPr>
        <dsp:cNvPr id="0" name=""/>
        <dsp:cNvSpPr/>
      </dsp:nvSpPr>
      <dsp:spPr>
        <a:xfrm>
          <a:off x="4465586" y="529892"/>
          <a:ext cx="2064344" cy="990885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911" tIns="165100" rIns="203911" bIns="165100" numCol="1" spcCol="1270" anchor="ctr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03</a:t>
          </a:r>
        </a:p>
      </dsp:txBody>
      <dsp:txXfrm>
        <a:off x="4465586" y="529892"/>
        <a:ext cx="2064344" cy="990885"/>
      </dsp:txXfrm>
    </dsp:sp>
    <dsp:sp modelId="{ECE06FE7-4D73-460F-8422-B9FB9157CC30}">
      <dsp:nvSpPr>
        <dsp:cNvPr id="0" name=""/>
        <dsp:cNvSpPr/>
      </dsp:nvSpPr>
      <dsp:spPr>
        <a:xfrm>
          <a:off x="6695078" y="529892"/>
          <a:ext cx="2064344" cy="2477212"/>
        </a:xfrm>
        <a:prstGeom prst="rect">
          <a:avLst/>
        </a:prstGeom>
        <a:solidFill>
          <a:schemeClr val="accent5">
            <a:hueOff val="-9114112"/>
            <a:satOff val="-620"/>
            <a:lumOff val="1471"/>
            <a:alphaOff val="0"/>
          </a:schemeClr>
        </a:solidFill>
        <a:ln w="19050" cap="flat" cmpd="sng" algn="ctr">
          <a:solidFill>
            <a:schemeClr val="accent5">
              <a:hueOff val="-9114112"/>
              <a:satOff val="-620"/>
              <a:lumOff val="1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911" tIns="0" rIns="203911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User-generated content and collaborative platforms</a:t>
          </a:r>
        </a:p>
      </dsp:txBody>
      <dsp:txXfrm>
        <a:off x="6695078" y="1520777"/>
        <a:ext cx="2064344" cy="1486327"/>
      </dsp:txXfrm>
    </dsp:sp>
    <dsp:sp modelId="{C47B595A-DCFC-469A-ABAA-268341F76E6E}">
      <dsp:nvSpPr>
        <dsp:cNvPr id="0" name=""/>
        <dsp:cNvSpPr/>
      </dsp:nvSpPr>
      <dsp:spPr>
        <a:xfrm>
          <a:off x="6695078" y="529892"/>
          <a:ext cx="2064344" cy="990885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911" tIns="165100" rIns="203911" bIns="165100" numCol="1" spcCol="1270" anchor="ctr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04</a:t>
          </a:r>
        </a:p>
      </dsp:txBody>
      <dsp:txXfrm>
        <a:off x="6695078" y="529892"/>
        <a:ext cx="2064344" cy="990885"/>
      </dsp:txXfrm>
    </dsp:sp>
    <dsp:sp modelId="{39B9F2D5-4AA3-4C73-95A6-772B96281868}">
      <dsp:nvSpPr>
        <dsp:cNvPr id="0" name=""/>
        <dsp:cNvSpPr/>
      </dsp:nvSpPr>
      <dsp:spPr>
        <a:xfrm>
          <a:off x="8924570" y="529892"/>
          <a:ext cx="2064344" cy="2477212"/>
        </a:xfrm>
        <a:prstGeom prst="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accent5">
              <a:hueOff val="-12152150"/>
              <a:satOff val="-826"/>
              <a:lumOff val="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911" tIns="0" rIns="203911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Multimedia integration in educational materials</a:t>
          </a:r>
        </a:p>
      </dsp:txBody>
      <dsp:txXfrm>
        <a:off x="8924570" y="1520777"/>
        <a:ext cx="2064344" cy="1486327"/>
      </dsp:txXfrm>
    </dsp:sp>
    <dsp:sp modelId="{0B4EB759-6991-46AE-86C1-AEEBB2DBC3E8}">
      <dsp:nvSpPr>
        <dsp:cNvPr id="0" name=""/>
        <dsp:cNvSpPr/>
      </dsp:nvSpPr>
      <dsp:spPr>
        <a:xfrm>
          <a:off x="8924570" y="529892"/>
          <a:ext cx="2064344" cy="990885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911" tIns="165100" rIns="203911" bIns="165100" numCol="1" spcCol="1270" anchor="ctr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05</a:t>
          </a:r>
        </a:p>
      </dsp:txBody>
      <dsp:txXfrm>
        <a:off x="8924570" y="529892"/>
        <a:ext cx="2064344" cy="9908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AA24BF-F174-42C0-B181-D220660332BA}">
      <dsp:nvSpPr>
        <dsp:cNvPr id="0" name=""/>
        <dsp:cNvSpPr/>
      </dsp:nvSpPr>
      <dsp:spPr>
        <a:xfrm>
          <a:off x="213" y="550072"/>
          <a:ext cx="2577217" cy="309266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572" tIns="0" rIns="254572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OER Repositories</a:t>
          </a:r>
        </a:p>
      </dsp:txBody>
      <dsp:txXfrm>
        <a:off x="213" y="1787136"/>
        <a:ext cx="2577217" cy="1855596"/>
      </dsp:txXfrm>
    </dsp:sp>
    <dsp:sp modelId="{B62FCF2D-69F8-4068-9C71-DC04D49CA7ED}">
      <dsp:nvSpPr>
        <dsp:cNvPr id="0" name=""/>
        <dsp:cNvSpPr/>
      </dsp:nvSpPr>
      <dsp:spPr>
        <a:xfrm>
          <a:off x="213" y="550072"/>
          <a:ext cx="2577217" cy="1237064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572" tIns="165100" rIns="254572" bIns="165100" numCol="1" spcCol="1270" anchor="ctr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400" kern="1200"/>
            <a:t>01</a:t>
          </a:r>
        </a:p>
      </dsp:txBody>
      <dsp:txXfrm>
        <a:off x="213" y="550072"/>
        <a:ext cx="2577217" cy="1237064"/>
      </dsp:txXfrm>
    </dsp:sp>
    <dsp:sp modelId="{16918D65-537E-4556-A7D6-DA2FF8864F53}">
      <dsp:nvSpPr>
        <dsp:cNvPr id="0" name=""/>
        <dsp:cNvSpPr/>
      </dsp:nvSpPr>
      <dsp:spPr>
        <a:xfrm>
          <a:off x="2783608" y="550072"/>
          <a:ext cx="2577217" cy="309266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572" tIns="0" rIns="254572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Moodle Bot: Samoa</a:t>
          </a:r>
        </a:p>
      </dsp:txBody>
      <dsp:txXfrm>
        <a:off x="2783608" y="1787136"/>
        <a:ext cx="2577217" cy="1855596"/>
      </dsp:txXfrm>
    </dsp:sp>
    <dsp:sp modelId="{9F6E8759-DC52-448D-BC66-46E01B5A88DB}">
      <dsp:nvSpPr>
        <dsp:cNvPr id="0" name=""/>
        <dsp:cNvSpPr/>
      </dsp:nvSpPr>
      <dsp:spPr>
        <a:xfrm>
          <a:off x="2783608" y="550072"/>
          <a:ext cx="2577217" cy="1237064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572" tIns="165100" rIns="254572" bIns="165100" numCol="1" spcCol="1270" anchor="ctr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400" kern="1200"/>
            <a:t>02</a:t>
          </a:r>
        </a:p>
      </dsp:txBody>
      <dsp:txXfrm>
        <a:off x="2783608" y="550072"/>
        <a:ext cx="2577217" cy="1237064"/>
      </dsp:txXfrm>
    </dsp:sp>
    <dsp:sp modelId="{41F03523-F3A1-4F6D-9EE8-50B84361CC94}">
      <dsp:nvSpPr>
        <dsp:cNvPr id="0" name=""/>
        <dsp:cNvSpPr/>
      </dsp:nvSpPr>
      <dsp:spPr>
        <a:xfrm>
          <a:off x="5567003" y="550072"/>
          <a:ext cx="2577217" cy="309266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572" tIns="0" rIns="254572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Semester Zero: Moodle and Course Bot: USP</a:t>
          </a:r>
        </a:p>
      </dsp:txBody>
      <dsp:txXfrm>
        <a:off x="5567003" y="1787136"/>
        <a:ext cx="2577217" cy="1855596"/>
      </dsp:txXfrm>
    </dsp:sp>
    <dsp:sp modelId="{51544EA2-FCFC-40D9-8876-564DCA64AE08}">
      <dsp:nvSpPr>
        <dsp:cNvPr id="0" name=""/>
        <dsp:cNvSpPr/>
      </dsp:nvSpPr>
      <dsp:spPr>
        <a:xfrm>
          <a:off x="5567003" y="550072"/>
          <a:ext cx="2577217" cy="1237064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572" tIns="165100" rIns="254572" bIns="165100" numCol="1" spcCol="1270" anchor="ctr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400" kern="1200"/>
            <a:t>03</a:t>
          </a:r>
        </a:p>
      </dsp:txBody>
      <dsp:txXfrm>
        <a:off x="5567003" y="550072"/>
        <a:ext cx="2577217" cy="1237064"/>
      </dsp:txXfrm>
    </dsp:sp>
    <dsp:sp modelId="{0C443918-43BA-4AEC-BAD9-920DC7C65353}">
      <dsp:nvSpPr>
        <dsp:cNvPr id="0" name=""/>
        <dsp:cNvSpPr/>
      </dsp:nvSpPr>
      <dsp:spPr>
        <a:xfrm>
          <a:off x="8350398" y="550072"/>
          <a:ext cx="2577217" cy="309266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572" tIns="0" rIns="254572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Teacher-in the-Loop</a:t>
          </a:r>
        </a:p>
      </dsp:txBody>
      <dsp:txXfrm>
        <a:off x="8350398" y="1787136"/>
        <a:ext cx="2577217" cy="1855596"/>
      </dsp:txXfrm>
    </dsp:sp>
    <dsp:sp modelId="{90B7D593-6337-4528-91EE-54D09BB9C20B}">
      <dsp:nvSpPr>
        <dsp:cNvPr id="0" name=""/>
        <dsp:cNvSpPr/>
      </dsp:nvSpPr>
      <dsp:spPr>
        <a:xfrm>
          <a:off x="8350398" y="550072"/>
          <a:ext cx="2577217" cy="1237064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572" tIns="165100" rIns="254572" bIns="165100" numCol="1" spcCol="1270" anchor="ctr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400" kern="1200"/>
            <a:t>04</a:t>
          </a:r>
        </a:p>
      </dsp:txBody>
      <dsp:txXfrm>
        <a:off x="8350398" y="550072"/>
        <a:ext cx="2577217" cy="12370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EDC386-5E4B-4080-8A1A-F191F20A4B17}">
      <dsp:nvSpPr>
        <dsp:cNvPr id="0" name=""/>
        <dsp:cNvSpPr/>
      </dsp:nvSpPr>
      <dsp:spPr>
        <a:xfrm>
          <a:off x="1534447" y="11835"/>
          <a:ext cx="4327666" cy="432766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100" kern="1200" dirty="0"/>
            <a:t>Human</a:t>
          </a:r>
          <a:endParaRPr lang="en-CA" sz="6100" kern="1200" dirty="0"/>
        </a:p>
      </dsp:txBody>
      <dsp:txXfrm>
        <a:off x="2138760" y="522160"/>
        <a:ext cx="2495231" cy="3307016"/>
      </dsp:txXfrm>
    </dsp:sp>
    <dsp:sp modelId="{2A7D2667-4B74-428D-BA26-4CC36ACE34EB}">
      <dsp:nvSpPr>
        <dsp:cNvPr id="0" name=""/>
        <dsp:cNvSpPr/>
      </dsp:nvSpPr>
      <dsp:spPr>
        <a:xfrm>
          <a:off x="4653486" y="11835"/>
          <a:ext cx="4327666" cy="432766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100" kern="1200"/>
            <a:t>GenAI</a:t>
          </a:r>
          <a:endParaRPr lang="en-CA" sz="6100" kern="1200"/>
        </a:p>
      </dsp:txBody>
      <dsp:txXfrm>
        <a:off x="5881607" y="522160"/>
        <a:ext cx="2495231" cy="3307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35E126-BF13-4E27-AF9C-58A60C9BDE85}" type="datetimeFigureOut">
              <a:rPr lang="en-CA" smtClean="0"/>
              <a:t>2025-03-27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F4EA3-48BD-43D7-BFDD-5E27A621FC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1415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6FFD71-0FC1-4B3B-A0F1-6A1FF688BB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5434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ITC Galliard Pro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431FB-46BD-4AD2-BB8C-7049FB77C2CC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865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91DBA5-073F-487C-9033-A25A78F172F1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7658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7418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F927D9-A366-D54F-BE5E-1A4C0022107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32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9244F-DA7D-43E6-A17B-BA73727798C0}" type="datetimeFigureOut">
              <a:rPr lang="en-CA" smtClean="0"/>
              <a:t>2025-03-27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5CA7-0EAE-4F1D-9579-5E23FE34A27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8989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9244F-DA7D-43E6-A17B-BA73727798C0}" type="datetimeFigureOut">
              <a:rPr lang="en-CA" smtClean="0"/>
              <a:t>2025-03-27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5CA7-0EAE-4F1D-9579-5E23FE34A27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9423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9244F-DA7D-43E6-A17B-BA73727798C0}" type="datetimeFigureOut">
              <a:rPr lang="en-CA" smtClean="0"/>
              <a:t>2025-03-27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5CA7-0EAE-4F1D-9579-5E23FE34A27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9377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9002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>
              <a:lumMod val="95000"/>
            </a:schemeClr>
          </a:solidFill>
        </p:spPr>
        <p:txBody>
          <a:bodyPr rtlCol="0">
            <a:normAutofit/>
          </a:bodyPr>
          <a:lstStyle>
            <a:lvl1pPr>
              <a:defRPr sz="800"/>
            </a:lvl1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461260" y="2307591"/>
            <a:ext cx="4441317" cy="2242818"/>
          </a:xfrm>
        </p:spPr>
        <p:txBody>
          <a:bodyPr>
            <a:noAutofit/>
          </a:bodyPr>
          <a:lstStyle>
            <a:lvl1pPr algn="l">
              <a:defRPr sz="72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663849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9244F-DA7D-43E6-A17B-BA73727798C0}" type="datetimeFigureOut">
              <a:rPr lang="en-CA" smtClean="0"/>
              <a:t>2025-03-27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5CA7-0EAE-4F1D-9579-5E23FE34A27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9245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9244F-DA7D-43E6-A17B-BA73727798C0}" type="datetimeFigureOut">
              <a:rPr lang="en-CA" smtClean="0"/>
              <a:t>2025-03-27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5CA7-0EAE-4F1D-9579-5E23FE34A27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8665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9244F-DA7D-43E6-A17B-BA73727798C0}" type="datetimeFigureOut">
              <a:rPr lang="en-CA" smtClean="0"/>
              <a:t>2025-03-27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5CA7-0EAE-4F1D-9579-5E23FE34A27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5689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9244F-DA7D-43E6-A17B-BA73727798C0}" type="datetimeFigureOut">
              <a:rPr lang="en-CA" smtClean="0"/>
              <a:t>2025-03-27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5CA7-0EAE-4F1D-9579-5E23FE34A27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0355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9244F-DA7D-43E6-A17B-BA73727798C0}" type="datetimeFigureOut">
              <a:rPr lang="en-CA" smtClean="0"/>
              <a:t>2025-03-27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5CA7-0EAE-4F1D-9579-5E23FE34A27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2555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9244F-DA7D-43E6-A17B-BA73727798C0}" type="datetimeFigureOut">
              <a:rPr lang="en-CA" smtClean="0"/>
              <a:t>2025-03-27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5CA7-0EAE-4F1D-9579-5E23FE34A27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970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9244F-DA7D-43E6-A17B-BA73727798C0}" type="datetimeFigureOut">
              <a:rPr lang="en-CA" smtClean="0"/>
              <a:t>2025-03-27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5CA7-0EAE-4F1D-9579-5E23FE34A27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82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9244F-DA7D-43E6-A17B-BA73727798C0}" type="datetimeFigureOut">
              <a:rPr lang="en-CA" smtClean="0"/>
              <a:t>2025-03-27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5CA7-0EAE-4F1D-9579-5E23FE34A27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9936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37A9244F-DA7D-43E6-A17B-BA73727798C0}" type="datetimeFigureOut">
              <a:rPr lang="en-CA" smtClean="0"/>
              <a:t>2025-03-27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27605CA7-0EAE-4F1D-9579-5E23FE34A27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98999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educator.org/File:Pie-chart-5-600px.pn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hyperlink" Target="http://creativecommons.org/licenses/by-sa/3.0/deed.en" TargetMode="External"/><Relationship Id="rId4" Type="http://schemas.openxmlformats.org/officeDocument/2006/relationships/hyperlink" Target="https://wikieducator.org/User:Mackiw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asis.col.org/home" TargetMode="External"/><Relationship Id="rId7" Type="http://schemas.openxmlformats.org/officeDocument/2006/relationships/image" Target="../media/image25.jpeg"/><Relationship Id="rId2" Type="http://schemas.openxmlformats.org/officeDocument/2006/relationships/hyperlink" Target="https://colcommons.org/welcome/coursedetails/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otesmaster.com/library/guest" TargetMode="External"/><Relationship Id="rId5" Type="http://schemas.openxmlformats.org/officeDocument/2006/relationships/hyperlink" Target="https://staging.oer4pacific.org/" TargetMode="External"/><Relationship Id="rId4" Type="http://schemas.openxmlformats.org/officeDocument/2006/relationships/hyperlink" Target="https://jl4d.org/index.php/ejl4d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colcommons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unsplash.com/" TargetMode="External"/><Relationship Id="rId4" Type="http://schemas.openxmlformats.org/officeDocument/2006/relationships/hyperlink" Target="https://unsplash.com/photos/KEjJTlDGChE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tmp"/><Relationship Id="rId7" Type="http://schemas.openxmlformats.org/officeDocument/2006/relationships/image" Target="../media/image20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tmp"/><Relationship Id="rId5" Type="http://schemas.openxmlformats.org/officeDocument/2006/relationships/image" Target="../media/image18.tmp"/><Relationship Id="rId4" Type="http://schemas.openxmlformats.org/officeDocument/2006/relationships/image" Target="../media/image17.tmp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506FD3-267D-E2B2-E3F6-C35F16D77A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0338" y="640080"/>
            <a:ext cx="3734014" cy="3566160"/>
          </a:xfrm>
        </p:spPr>
        <p:txBody>
          <a:bodyPr anchor="b">
            <a:normAutofit/>
          </a:bodyPr>
          <a:lstStyle/>
          <a:p>
            <a:pPr algn="l"/>
            <a:r>
              <a:rPr lang="en-US" sz="2200"/>
              <a:t>2</a:t>
            </a:r>
            <a:r>
              <a:rPr lang="en-US" sz="2200" baseline="30000"/>
              <a:t>nd</a:t>
            </a:r>
            <a:r>
              <a:rPr lang="en-US" sz="2200"/>
              <a:t> EdInnovate 2025: Innovations in Education and e-Learning</a:t>
            </a:r>
            <a:br>
              <a:rPr lang="en-US" sz="2200"/>
            </a:br>
            <a:r>
              <a:rPr lang="en-US" sz="2200"/>
              <a:t>Hybrid Conference, Tokyo, Japan</a:t>
            </a:r>
            <a:br>
              <a:rPr lang="en-US" sz="2200"/>
            </a:br>
            <a:r>
              <a:rPr lang="en-US" sz="2200"/>
              <a:t>Theme: Driving Educational Excellence through Digital Transformation</a:t>
            </a:r>
            <a:br>
              <a:rPr lang="en-US" sz="2200"/>
            </a:br>
            <a:r>
              <a:rPr lang="en-US" sz="2200"/>
              <a:t>Session 3: Digital Content Creation and Curation</a:t>
            </a:r>
            <a:endParaRPr lang="en-CA" sz="22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B4B3CE-9913-F4EF-03C9-4EABE214E2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0339" y="4636008"/>
            <a:ext cx="3734014" cy="1572768"/>
          </a:xfrm>
        </p:spPr>
        <p:txBody>
          <a:bodyPr>
            <a:normAutofit/>
          </a:bodyPr>
          <a:lstStyle/>
          <a:p>
            <a:pPr algn="l"/>
            <a:r>
              <a:rPr lang="en-US" sz="2200"/>
              <a:t>Tony Mays</a:t>
            </a:r>
          </a:p>
          <a:p>
            <a:pPr algn="l"/>
            <a:r>
              <a:rPr lang="en-US" sz="2200"/>
              <a:t>Director: Education, Commonwealth of Learning, Vancouver, Canada</a:t>
            </a:r>
            <a:endParaRPr lang="en-CA" sz="2200"/>
          </a:p>
        </p:txBody>
      </p:sp>
      <p:sp>
        <p:nvSpPr>
          <p:cNvPr id="29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erial view of a city skyline">
            <a:extLst>
              <a:ext uri="{FF2B5EF4-FFF2-40B4-BE49-F238E27FC236}">
                <a16:creationId xmlns:a16="http://schemas.microsoft.com/office/drawing/2014/main" id="{DDB3B9E7-4509-9C9E-DC7F-2408A0884A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31726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E6A60-6A68-87BE-784D-E090027ED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174819"/>
            <a:ext cx="4826795" cy="28583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700" dirty="0"/>
              <a:t>Open Course Platform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DB5588-ED92-E5E3-68D0-ECC0578B3937}"/>
              </a:ext>
            </a:extLst>
          </p:cNvPr>
          <p:cNvSpPr txBox="1"/>
          <p:nvPr/>
        </p:nvSpPr>
        <p:spPr>
          <a:xfrm>
            <a:off x="835024" y="4414180"/>
            <a:ext cx="4830283" cy="1594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en-US" sz="2400" dirty="0">
                <a:solidFill>
                  <a:schemeClr val="bg1"/>
                </a:solidFill>
                <a:hlinkClick r:id="rId3"/>
              </a:rPr>
              <a:t>Pie Chart</a:t>
            </a:r>
            <a:r>
              <a:rPr lang="en-US" sz="2400" dirty="0">
                <a:solidFill>
                  <a:schemeClr val="bg1"/>
                </a:solidFill>
              </a:rPr>
              <a:t> by </a:t>
            </a:r>
            <a:r>
              <a:rPr lang="en-US" sz="2400" dirty="0" err="1">
                <a:solidFill>
                  <a:schemeClr val="bg1"/>
                </a:solidFill>
                <a:hlinkClick r:id="rId4"/>
              </a:rPr>
              <a:t>Mackiwg</a:t>
            </a:r>
            <a:r>
              <a:rPr lang="en-US" sz="2400" dirty="0">
                <a:solidFill>
                  <a:schemeClr val="bg1"/>
                </a:solidFill>
              </a:rPr>
              <a:t> is licensed </a:t>
            </a:r>
            <a:r>
              <a:rPr lang="en-US" sz="2400" dirty="0">
                <a:solidFill>
                  <a:schemeClr val="bg1"/>
                </a:solidFill>
                <a:hlinkClick r:id="rId5"/>
              </a:rPr>
              <a:t>CC-BY-SA 3.0</a:t>
            </a:r>
            <a:r>
              <a:rPr lang="en-US" sz="2400" dirty="0">
                <a:solidFill>
                  <a:schemeClr val="bg1"/>
                </a:solidFill>
              </a:rPr>
              <a:t>  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F7B67DC-9690-D3CD-9AE6-C596ED354A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 bwMode="auto">
          <a:xfrm>
            <a:off x="6096000" y="841375"/>
            <a:ext cx="5260975" cy="4707593"/>
          </a:xfrm>
          <a:custGeom>
            <a:avLst/>
            <a:gdLst/>
            <a:ahLst/>
            <a:cxnLst/>
            <a:rect l="l" t="t" r="r" b="b"/>
            <a:pathLst>
              <a:path w="5260975" h="4707593">
                <a:moveTo>
                  <a:pt x="0" y="0"/>
                </a:moveTo>
                <a:lnTo>
                  <a:pt x="5260975" y="0"/>
                </a:lnTo>
                <a:lnTo>
                  <a:pt x="5260975" y="3296937"/>
                </a:lnTo>
                <a:lnTo>
                  <a:pt x="5260975" y="3518571"/>
                </a:lnTo>
                <a:lnTo>
                  <a:pt x="5226503" y="3534000"/>
                </a:lnTo>
                <a:cubicBezTo>
                  <a:pt x="5219783" y="3536785"/>
                  <a:pt x="5212389" y="3538321"/>
                  <a:pt x="5206341" y="3542065"/>
                </a:cubicBezTo>
                <a:cubicBezTo>
                  <a:pt x="5178495" y="3559156"/>
                  <a:pt x="5151515" y="3577591"/>
                  <a:pt x="5123287" y="3594010"/>
                </a:cubicBezTo>
                <a:cubicBezTo>
                  <a:pt x="5094195" y="3611004"/>
                  <a:pt x="5068175" y="3631071"/>
                  <a:pt x="5048107" y="3658244"/>
                </a:cubicBezTo>
                <a:cubicBezTo>
                  <a:pt x="5029480" y="3683496"/>
                  <a:pt x="5011429" y="3709131"/>
                  <a:pt x="4992899" y="3734479"/>
                </a:cubicBezTo>
                <a:cubicBezTo>
                  <a:pt x="4988194" y="3740912"/>
                  <a:pt x="4983873" y="3748498"/>
                  <a:pt x="4977440" y="3752627"/>
                </a:cubicBezTo>
                <a:cubicBezTo>
                  <a:pt x="4964094" y="3761268"/>
                  <a:pt x="4949499" y="3768277"/>
                  <a:pt x="4935193" y="3775382"/>
                </a:cubicBezTo>
                <a:cubicBezTo>
                  <a:pt x="4922903" y="3781431"/>
                  <a:pt x="4909845" y="3785943"/>
                  <a:pt x="4897844" y="3792472"/>
                </a:cubicBezTo>
                <a:cubicBezTo>
                  <a:pt x="4888243" y="3797658"/>
                  <a:pt x="4879697" y="3804859"/>
                  <a:pt x="4870767" y="3811388"/>
                </a:cubicBezTo>
                <a:cubicBezTo>
                  <a:pt x="4862990" y="3817052"/>
                  <a:pt x="4854445" y="3821949"/>
                  <a:pt x="4847916" y="3828767"/>
                </a:cubicBezTo>
                <a:cubicBezTo>
                  <a:pt x="4831977" y="3845281"/>
                  <a:pt x="4815942" y="3861508"/>
                  <a:pt x="4796163" y="3873702"/>
                </a:cubicBezTo>
                <a:cubicBezTo>
                  <a:pt x="4776672" y="3885799"/>
                  <a:pt x="4758237" y="3899338"/>
                  <a:pt x="4738843" y="3911628"/>
                </a:cubicBezTo>
                <a:cubicBezTo>
                  <a:pt x="4719831" y="3923630"/>
                  <a:pt x="4702645" y="3936783"/>
                  <a:pt x="4692755" y="3958099"/>
                </a:cubicBezTo>
                <a:cubicBezTo>
                  <a:pt x="4688339" y="3967508"/>
                  <a:pt x="4682097" y="3977782"/>
                  <a:pt x="4673744" y="3983255"/>
                </a:cubicBezTo>
                <a:cubicBezTo>
                  <a:pt x="4661838" y="3991032"/>
                  <a:pt x="4646764" y="3993817"/>
                  <a:pt x="4633801" y="4000442"/>
                </a:cubicBezTo>
                <a:cubicBezTo>
                  <a:pt x="4618535" y="4008219"/>
                  <a:pt x="4600869" y="4014940"/>
                  <a:pt x="4590499" y="4027326"/>
                </a:cubicBezTo>
                <a:cubicBezTo>
                  <a:pt x="4581281" y="4038368"/>
                  <a:pt x="4571968" y="4047009"/>
                  <a:pt x="4559773" y="4054018"/>
                </a:cubicBezTo>
                <a:cubicBezTo>
                  <a:pt x="4551229" y="4058915"/>
                  <a:pt x="4544892" y="4067844"/>
                  <a:pt x="4536059" y="4071877"/>
                </a:cubicBezTo>
                <a:cubicBezTo>
                  <a:pt x="4524441" y="4077254"/>
                  <a:pt x="4512727" y="4081479"/>
                  <a:pt x="4502549" y="4089832"/>
                </a:cubicBezTo>
                <a:cubicBezTo>
                  <a:pt x="4491987" y="4098473"/>
                  <a:pt x="4479986" y="4105290"/>
                  <a:pt x="4468944" y="4113356"/>
                </a:cubicBezTo>
                <a:cubicBezTo>
                  <a:pt x="4463087" y="4117676"/>
                  <a:pt x="4458286" y="4123341"/>
                  <a:pt x="4452622" y="4127854"/>
                </a:cubicBezTo>
                <a:cubicBezTo>
                  <a:pt x="4442252" y="4136111"/>
                  <a:pt x="4431690" y="4144176"/>
                  <a:pt x="4421032" y="4151953"/>
                </a:cubicBezTo>
                <a:cubicBezTo>
                  <a:pt x="4410375" y="4159731"/>
                  <a:pt x="4400197" y="4168756"/>
                  <a:pt x="4388483" y="4174421"/>
                </a:cubicBezTo>
                <a:cubicBezTo>
                  <a:pt x="4368513" y="4184023"/>
                  <a:pt x="4346717" y="4189784"/>
                  <a:pt x="4327321" y="4200153"/>
                </a:cubicBezTo>
                <a:cubicBezTo>
                  <a:pt x="4307639" y="4210714"/>
                  <a:pt x="4289107" y="4223965"/>
                  <a:pt x="4271633" y="4237983"/>
                </a:cubicBezTo>
                <a:cubicBezTo>
                  <a:pt x="4257807" y="4249025"/>
                  <a:pt x="4244845" y="4259971"/>
                  <a:pt x="4227465" y="4265635"/>
                </a:cubicBezTo>
                <a:cubicBezTo>
                  <a:pt x="4217768" y="4268804"/>
                  <a:pt x="4207591" y="4275717"/>
                  <a:pt x="4201733" y="4283783"/>
                </a:cubicBezTo>
                <a:cubicBezTo>
                  <a:pt x="4189059" y="4301353"/>
                  <a:pt x="4172833" y="4313739"/>
                  <a:pt x="4154494" y="4324301"/>
                </a:cubicBezTo>
                <a:cubicBezTo>
                  <a:pt x="4130010" y="4338511"/>
                  <a:pt x="4105814" y="4353009"/>
                  <a:pt x="4081234" y="4366931"/>
                </a:cubicBezTo>
                <a:cubicBezTo>
                  <a:pt x="4066737" y="4375189"/>
                  <a:pt x="4052335" y="4383926"/>
                  <a:pt x="4036971" y="4389975"/>
                </a:cubicBezTo>
                <a:cubicBezTo>
                  <a:pt x="4005575" y="4402457"/>
                  <a:pt x="3973410" y="4413114"/>
                  <a:pt x="3941725" y="4424733"/>
                </a:cubicBezTo>
                <a:cubicBezTo>
                  <a:pt x="3931355" y="4428477"/>
                  <a:pt x="3921561" y="4433854"/>
                  <a:pt x="3910999" y="4437119"/>
                </a:cubicBezTo>
                <a:cubicBezTo>
                  <a:pt x="3899573" y="4440671"/>
                  <a:pt x="3887285" y="4441727"/>
                  <a:pt x="3875859" y="4445280"/>
                </a:cubicBezTo>
                <a:cubicBezTo>
                  <a:pt x="3856847" y="4451136"/>
                  <a:pt x="3838412" y="4458626"/>
                  <a:pt x="3819401" y="4464579"/>
                </a:cubicBezTo>
                <a:cubicBezTo>
                  <a:pt x="3782723" y="4476005"/>
                  <a:pt x="3745949" y="4486951"/>
                  <a:pt x="3709176" y="4497800"/>
                </a:cubicBezTo>
                <a:cubicBezTo>
                  <a:pt x="3701303" y="4500105"/>
                  <a:pt x="3692757" y="4500393"/>
                  <a:pt x="3684981" y="4502889"/>
                </a:cubicBezTo>
                <a:cubicBezTo>
                  <a:pt x="3664337" y="4509610"/>
                  <a:pt x="3643789" y="4516907"/>
                  <a:pt x="3623338" y="4524300"/>
                </a:cubicBezTo>
                <a:cubicBezTo>
                  <a:pt x="3610953" y="4528813"/>
                  <a:pt x="3598854" y="4534382"/>
                  <a:pt x="3586373" y="4538702"/>
                </a:cubicBezTo>
                <a:cubicBezTo>
                  <a:pt x="3576387" y="4542159"/>
                  <a:pt x="3566113" y="4544847"/>
                  <a:pt x="3555743" y="4546960"/>
                </a:cubicBezTo>
                <a:cubicBezTo>
                  <a:pt x="3546814" y="4548785"/>
                  <a:pt x="3537501" y="4548592"/>
                  <a:pt x="3528667" y="4550801"/>
                </a:cubicBezTo>
                <a:cubicBezTo>
                  <a:pt x="3504759" y="4556753"/>
                  <a:pt x="3481140" y="4563475"/>
                  <a:pt x="3457424" y="4569811"/>
                </a:cubicBezTo>
                <a:cubicBezTo>
                  <a:pt x="3447919" y="4572308"/>
                  <a:pt x="3438221" y="4574133"/>
                  <a:pt x="3429003" y="4577301"/>
                </a:cubicBezTo>
                <a:cubicBezTo>
                  <a:pt x="3404327" y="4585654"/>
                  <a:pt x="3380036" y="4595159"/>
                  <a:pt x="3355264" y="4603033"/>
                </a:cubicBezTo>
                <a:cubicBezTo>
                  <a:pt x="3334717" y="4609562"/>
                  <a:pt x="3313593" y="4614266"/>
                  <a:pt x="3292757" y="4620027"/>
                </a:cubicBezTo>
                <a:cubicBezTo>
                  <a:pt x="3283924" y="4622524"/>
                  <a:pt x="3275475" y="4626077"/>
                  <a:pt x="3266643" y="4628188"/>
                </a:cubicBezTo>
                <a:cubicBezTo>
                  <a:pt x="3246863" y="4632990"/>
                  <a:pt x="3226796" y="4637022"/>
                  <a:pt x="3206921" y="4641823"/>
                </a:cubicBezTo>
                <a:cubicBezTo>
                  <a:pt x="3195590" y="4644607"/>
                  <a:pt x="3184645" y="4649600"/>
                  <a:pt x="3173123" y="4651425"/>
                </a:cubicBezTo>
                <a:cubicBezTo>
                  <a:pt x="3145759" y="4655745"/>
                  <a:pt x="3118203" y="4658817"/>
                  <a:pt x="3090646" y="4662274"/>
                </a:cubicBezTo>
                <a:cubicBezTo>
                  <a:pt x="3062227" y="4665826"/>
                  <a:pt x="3033902" y="4669571"/>
                  <a:pt x="3005480" y="4672739"/>
                </a:cubicBezTo>
                <a:cubicBezTo>
                  <a:pt x="2989926" y="4674372"/>
                  <a:pt x="2974275" y="4674660"/>
                  <a:pt x="2958721" y="4676196"/>
                </a:cubicBezTo>
                <a:cubicBezTo>
                  <a:pt x="2945087" y="4677541"/>
                  <a:pt x="2931549" y="4680037"/>
                  <a:pt x="2917915" y="4681670"/>
                </a:cubicBezTo>
                <a:cubicBezTo>
                  <a:pt x="2906105" y="4683013"/>
                  <a:pt x="2894199" y="4683781"/>
                  <a:pt x="2882389" y="4685126"/>
                </a:cubicBezTo>
                <a:cubicBezTo>
                  <a:pt x="2863475" y="4687334"/>
                  <a:pt x="2844655" y="4689831"/>
                  <a:pt x="2825837" y="4692135"/>
                </a:cubicBezTo>
                <a:cubicBezTo>
                  <a:pt x="2817964" y="4692999"/>
                  <a:pt x="2809706" y="4695399"/>
                  <a:pt x="2802313" y="4693960"/>
                </a:cubicBezTo>
                <a:cubicBezTo>
                  <a:pt x="2783686" y="4690310"/>
                  <a:pt x="2765347" y="4691367"/>
                  <a:pt x="2746816" y="4693863"/>
                </a:cubicBezTo>
                <a:cubicBezTo>
                  <a:pt x="2740479" y="4694728"/>
                  <a:pt x="2733662" y="4694535"/>
                  <a:pt x="2727517" y="4692903"/>
                </a:cubicBezTo>
                <a:cubicBezTo>
                  <a:pt x="2714939" y="4689638"/>
                  <a:pt x="2702745" y="4685029"/>
                  <a:pt x="2690359" y="4680997"/>
                </a:cubicBezTo>
                <a:cubicBezTo>
                  <a:pt x="2689014" y="4680517"/>
                  <a:pt x="2687382" y="4680421"/>
                  <a:pt x="2685943" y="4680133"/>
                </a:cubicBezTo>
                <a:cubicBezTo>
                  <a:pt x="2677781" y="4678500"/>
                  <a:pt x="2669717" y="4676868"/>
                  <a:pt x="2661554" y="4675428"/>
                </a:cubicBezTo>
                <a:cubicBezTo>
                  <a:pt x="2657138" y="4674660"/>
                  <a:pt x="2652625" y="4674564"/>
                  <a:pt x="2648208" y="4673892"/>
                </a:cubicBezTo>
                <a:cubicBezTo>
                  <a:pt x="2631118" y="4671203"/>
                  <a:pt x="2612299" y="4675716"/>
                  <a:pt x="2597512" y="4664099"/>
                </a:cubicBezTo>
                <a:cubicBezTo>
                  <a:pt x="2587911" y="4656609"/>
                  <a:pt x="2578597" y="4658338"/>
                  <a:pt x="2568324" y="4659490"/>
                </a:cubicBezTo>
                <a:cubicBezTo>
                  <a:pt x="2560547" y="4660354"/>
                  <a:pt x="2552577" y="4660065"/>
                  <a:pt x="2544704" y="4660162"/>
                </a:cubicBezTo>
                <a:cubicBezTo>
                  <a:pt x="2530878" y="4660449"/>
                  <a:pt x="2517052" y="4660546"/>
                  <a:pt x="2503225" y="4661026"/>
                </a:cubicBezTo>
                <a:cubicBezTo>
                  <a:pt x="2498808" y="4661218"/>
                  <a:pt x="2494297" y="4663619"/>
                  <a:pt x="2489975" y="4663235"/>
                </a:cubicBezTo>
                <a:cubicBezTo>
                  <a:pt x="2470004" y="4661410"/>
                  <a:pt x="2450033" y="4658529"/>
                  <a:pt x="2430061" y="4656897"/>
                </a:cubicBezTo>
                <a:cubicBezTo>
                  <a:pt x="2418732" y="4655938"/>
                  <a:pt x="2407114" y="4657761"/>
                  <a:pt x="2395880" y="4656417"/>
                </a:cubicBezTo>
                <a:cubicBezTo>
                  <a:pt x="2382919" y="4654881"/>
                  <a:pt x="2370245" y="4650945"/>
                  <a:pt x="2357378" y="4648544"/>
                </a:cubicBezTo>
                <a:cubicBezTo>
                  <a:pt x="2353826" y="4647872"/>
                  <a:pt x="2349889" y="4648736"/>
                  <a:pt x="2346145" y="4648928"/>
                </a:cubicBezTo>
                <a:cubicBezTo>
                  <a:pt x="2341920" y="4649120"/>
                  <a:pt x="2337791" y="4649504"/>
                  <a:pt x="2333567" y="4649600"/>
                </a:cubicBezTo>
                <a:cubicBezTo>
                  <a:pt x="2320700" y="4649793"/>
                  <a:pt x="2307835" y="4649504"/>
                  <a:pt x="2294968" y="4650177"/>
                </a:cubicBezTo>
                <a:cubicBezTo>
                  <a:pt x="2287095" y="4650561"/>
                  <a:pt x="2278839" y="4654497"/>
                  <a:pt x="2271540" y="4653057"/>
                </a:cubicBezTo>
                <a:cubicBezTo>
                  <a:pt x="2256659" y="4650272"/>
                  <a:pt x="2241776" y="4656513"/>
                  <a:pt x="2226895" y="4651329"/>
                </a:cubicBezTo>
                <a:cubicBezTo>
                  <a:pt x="2222285" y="4649793"/>
                  <a:pt x="2215948" y="4653633"/>
                  <a:pt x="2210379" y="4653825"/>
                </a:cubicBezTo>
                <a:cubicBezTo>
                  <a:pt x="2196457" y="4654305"/>
                  <a:pt x="2182535" y="4654209"/>
                  <a:pt x="2168613" y="4654113"/>
                </a:cubicBezTo>
                <a:cubicBezTo>
                  <a:pt x="2156131" y="4654017"/>
                  <a:pt x="2143168" y="4655361"/>
                  <a:pt x="2131167" y="4652673"/>
                </a:cubicBezTo>
                <a:cubicBezTo>
                  <a:pt x="2118588" y="4649793"/>
                  <a:pt x="2107259" y="4650177"/>
                  <a:pt x="2095065" y="4653441"/>
                </a:cubicBezTo>
                <a:cubicBezTo>
                  <a:pt x="2086711" y="4655649"/>
                  <a:pt x="2077878" y="4655938"/>
                  <a:pt x="2069237" y="4656609"/>
                </a:cubicBezTo>
                <a:cubicBezTo>
                  <a:pt x="2059924" y="4657377"/>
                  <a:pt x="2049650" y="4655361"/>
                  <a:pt x="2041201" y="4658529"/>
                </a:cubicBezTo>
                <a:cubicBezTo>
                  <a:pt x="2016044" y="4667939"/>
                  <a:pt x="1990216" y="4669955"/>
                  <a:pt x="1963909" y="4669955"/>
                </a:cubicBezTo>
                <a:cubicBezTo>
                  <a:pt x="1959107" y="4669955"/>
                  <a:pt x="1954210" y="4668612"/>
                  <a:pt x="1949603" y="4667171"/>
                </a:cubicBezTo>
                <a:cubicBezTo>
                  <a:pt x="1922717" y="4658529"/>
                  <a:pt x="1895737" y="4659297"/>
                  <a:pt x="1868373" y="4664578"/>
                </a:cubicBezTo>
                <a:cubicBezTo>
                  <a:pt x="1862708" y="4665731"/>
                  <a:pt x="1856372" y="4665923"/>
                  <a:pt x="1850707" y="4664771"/>
                </a:cubicBezTo>
                <a:cubicBezTo>
                  <a:pt x="1834768" y="4661410"/>
                  <a:pt x="1819309" y="4655841"/>
                  <a:pt x="1803275" y="4653441"/>
                </a:cubicBezTo>
                <a:cubicBezTo>
                  <a:pt x="1776775" y="4649504"/>
                  <a:pt x="1753828" y="4662754"/>
                  <a:pt x="1730112" y="4671396"/>
                </a:cubicBezTo>
                <a:cubicBezTo>
                  <a:pt x="1707548" y="4679557"/>
                  <a:pt x="1688345" y="4697992"/>
                  <a:pt x="1661652" y="4693863"/>
                </a:cubicBezTo>
                <a:cubicBezTo>
                  <a:pt x="1658965" y="4693479"/>
                  <a:pt x="1655988" y="4696071"/>
                  <a:pt x="1653011" y="4696744"/>
                </a:cubicBezTo>
                <a:cubicBezTo>
                  <a:pt x="1644850" y="4698568"/>
                  <a:pt x="1636689" y="4700776"/>
                  <a:pt x="1628431" y="4701641"/>
                </a:cubicBezTo>
                <a:cubicBezTo>
                  <a:pt x="1618350" y="4702793"/>
                  <a:pt x="1608076" y="4702409"/>
                  <a:pt x="1597995" y="4703369"/>
                </a:cubicBezTo>
                <a:cubicBezTo>
                  <a:pt x="1585032" y="4704521"/>
                  <a:pt x="1572263" y="4707593"/>
                  <a:pt x="1559396" y="4707593"/>
                </a:cubicBezTo>
                <a:cubicBezTo>
                  <a:pt x="1549026" y="4707593"/>
                  <a:pt x="1538753" y="4704041"/>
                  <a:pt x="1528480" y="4702312"/>
                </a:cubicBezTo>
                <a:cubicBezTo>
                  <a:pt x="1513981" y="4699912"/>
                  <a:pt x="1498042" y="4700584"/>
                  <a:pt x="1485272" y="4694439"/>
                </a:cubicBezTo>
                <a:cubicBezTo>
                  <a:pt x="1471639" y="4687910"/>
                  <a:pt x="1458676" y="4684934"/>
                  <a:pt x="1444562" y="4686950"/>
                </a:cubicBezTo>
                <a:cubicBezTo>
                  <a:pt x="1439857" y="4687622"/>
                  <a:pt x="1433808" y="4691655"/>
                  <a:pt x="1431696" y="4695783"/>
                </a:cubicBezTo>
                <a:cubicBezTo>
                  <a:pt x="1426991" y="4705001"/>
                  <a:pt x="1420559" y="4706634"/>
                  <a:pt x="1411821" y="4703464"/>
                </a:cubicBezTo>
                <a:cubicBezTo>
                  <a:pt x="1404236" y="4700776"/>
                  <a:pt x="1394922" y="4699432"/>
                  <a:pt x="1389738" y="4694247"/>
                </a:cubicBezTo>
                <a:cubicBezTo>
                  <a:pt x="1375047" y="4679557"/>
                  <a:pt x="1356324" y="4679077"/>
                  <a:pt x="1338081" y="4675141"/>
                </a:cubicBezTo>
                <a:cubicBezTo>
                  <a:pt x="1326945" y="4672739"/>
                  <a:pt x="1316574" y="4672644"/>
                  <a:pt x="1305436" y="4674276"/>
                </a:cubicBezTo>
                <a:cubicBezTo>
                  <a:pt x="1281241" y="4677925"/>
                  <a:pt x="1257717" y="4672739"/>
                  <a:pt x="1234481" y="4666115"/>
                </a:cubicBezTo>
                <a:cubicBezTo>
                  <a:pt x="1219118" y="4661698"/>
                  <a:pt x="1203372" y="4659010"/>
                  <a:pt x="1188106" y="4654497"/>
                </a:cubicBezTo>
                <a:cubicBezTo>
                  <a:pt x="1176680" y="4651041"/>
                  <a:pt x="1165255" y="4646912"/>
                  <a:pt x="1154790" y="4641343"/>
                </a:cubicBezTo>
                <a:cubicBezTo>
                  <a:pt x="1139618" y="4633181"/>
                  <a:pt x="1126369" y="4620891"/>
                  <a:pt x="1107069" y="4624156"/>
                </a:cubicBezTo>
                <a:cubicBezTo>
                  <a:pt x="1090074" y="4627036"/>
                  <a:pt x="1074713" y="4620988"/>
                  <a:pt x="1059158" y="4615227"/>
                </a:cubicBezTo>
                <a:cubicBezTo>
                  <a:pt x="1047732" y="4611002"/>
                  <a:pt x="1036308" y="4606681"/>
                  <a:pt x="1024496" y="4603993"/>
                </a:cubicBezTo>
                <a:cubicBezTo>
                  <a:pt x="1010478" y="4600824"/>
                  <a:pt x="994635" y="4602169"/>
                  <a:pt x="982153" y="4596311"/>
                </a:cubicBezTo>
                <a:cubicBezTo>
                  <a:pt x="969095" y="4590166"/>
                  <a:pt x="958246" y="4594295"/>
                  <a:pt x="946628" y="4596024"/>
                </a:cubicBezTo>
                <a:cubicBezTo>
                  <a:pt x="928097" y="4598712"/>
                  <a:pt x="909661" y="4603705"/>
                  <a:pt x="890939" y="4597368"/>
                </a:cubicBezTo>
                <a:cubicBezTo>
                  <a:pt x="868184" y="4589687"/>
                  <a:pt x="845620" y="4581430"/>
                  <a:pt x="822769" y="4574133"/>
                </a:cubicBezTo>
                <a:cubicBezTo>
                  <a:pt x="813934" y="4571347"/>
                  <a:pt x="804431" y="4570195"/>
                  <a:pt x="795212" y="4568947"/>
                </a:cubicBezTo>
                <a:cubicBezTo>
                  <a:pt x="786476" y="4567891"/>
                  <a:pt x="776010" y="4570579"/>
                  <a:pt x="769288" y="4566547"/>
                </a:cubicBezTo>
                <a:cubicBezTo>
                  <a:pt x="752005" y="4556178"/>
                  <a:pt x="734243" y="4551089"/>
                  <a:pt x="714271" y="4551089"/>
                </a:cubicBezTo>
                <a:cubicBezTo>
                  <a:pt x="706781" y="4551089"/>
                  <a:pt x="699484" y="4546768"/>
                  <a:pt x="691900" y="4545999"/>
                </a:cubicBezTo>
                <a:cubicBezTo>
                  <a:pt x="681529" y="4545040"/>
                  <a:pt x="669623" y="4542447"/>
                  <a:pt x="660598" y="4546096"/>
                </a:cubicBezTo>
                <a:cubicBezTo>
                  <a:pt x="639379" y="4554737"/>
                  <a:pt x="622193" y="4547536"/>
                  <a:pt x="603662" y="4538991"/>
                </a:cubicBezTo>
                <a:cubicBezTo>
                  <a:pt x="585418" y="4530541"/>
                  <a:pt x="566215" y="4523821"/>
                  <a:pt x="546821" y="4518251"/>
                </a:cubicBezTo>
                <a:cubicBezTo>
                  <a:pt x="539524" y="4516235"/>
                  <a:pt x="530787" y="4519596"/>
                  <a:pt x="522721" y="4520267"/>
                </a:cubicBezTo>
                <a:cubicBezTo>
                  <a:pt x="519840" y="4520460"/>
                  <a:pt x="516671" y="4520748"/>
                  <a:pt x="514080" y="4519788"/>
                </a:cubicBezTo>
                <a:cubicBezTo>
                  <a:pt x="489020" y="4510570"/>
                  <a:pt x="463575" y="4503561"/>
                  <a:pt x="436404" y="4508361"/>
                </a:cubicBezTo>
                <a:cubicBezTo>
                  <a:pt x="433908" y="4508842"/>
                  <a:pt x="431123" y="4507786"/>
                  <a:pt x="428626" y="4507114"/>
                </a:cubicBezTo>
                <a:cubicBezTo>
                  <a:pt x="416432" y="4503657"/>
                  <a:pt x="404526" y="4498184"/>
                  <a:pt x="392141" y="4496936"/>
                </a:cubicBezTo>
                <a:cubicBezTo>
                  <a:pt x="361608" y="4493864"/>
                  <a:pt x="330884" y="4492615"/>
                  <a:pt x="300157" y="4490599"/>
                </a:cubicBezTo>
                <a:cubicBezTo>
                  <a:pt x="298237" y="4490503"/>
                  <a:pt x="296221" y="4490503"/>
                  <a:pt x="294493" y="4489831"/>
                </a:cubicBezTo>
                <a:cubicBezTo>
                  <a:pt x="283163" y="4485702"/>
                  <a:pt x="273274" y="4487047"/>
                  <a:pt x="263671" y="4494919"/>
                </a:cubicBezTo>
                <a:cubicBezTo>
                  <a:pt x="259447" y="4498376"/>
                  <a:pt x="253686" y="4500200"/>
                  <a:pt x="248406" y="4502121"/>
                </a:cubicBezTo>
                <a:cubicBezTo>
                  <a:pt x="240628" y="4505002"/>
                  <a:pt x="232659" y="4507786"/>
                  <a:pt x="224594" y="4509610"/>
                </a:cubicBezTo>
                <a:cubicBezTo>
                  <a:pt x="216624" y="4511338"/>
                  <a:pt x="208079" y="4513738"/>
                  <a:pt x="200398" y="4512395"/>
                </a:cubicBezTo>
                <a:cubicBezTo>
                  <a:pt x="186572" y="4509994"/>
                  <a:pt x="173417" y="4504618"/>
                  <a:pt x="159783" y="4501064"/>
                </a:cubicBezTo>
                <a:cubicBezTo>
                  <a:pt x="155079" y="4499816"/>
                  <a:pt x="149893" y="4500009"/>
                  <a:pt x="144997" y="4499912"/>
                </a:cubicBezTo>
                <a:cubicBezTo>
                  <a:pt x="133763" y="4499625"/>
                  <a:pt x="122241" y="4502409"/>
                  <a:pt x="112064" y="4494440"/>
                </a:cubicBezTo>
                <a:cubicBezTo>
                  <a:pt x="102655" y="4486951"/>
                  <a:pt x="93148" y="4489158"/>
                  <a:pt x="83259" y="4494824"/>
                </a:cubicBezTo>
                <a:cubicBezTo>
                  <a:pt x="76154" y="4498857"/>
                  <a:pt x="68090" y="4502025"/>
                  <a:pt x="60120" y="4503561"/>
                </a:cubicBezTo>
                <a:cubicBezTo>
                  <a:pt x="49174" y="4505673"/>
                  <a:pt x="38324" y="4506538"/>
                  <a:pt x="26514" y="4505289"/>
                </a:cubicBezTo>
                <a:cubicBezTo>
                  <a:pt x="18161" y="4504425"/>
                  <a:pt x="11343" y="4504041"/>
                  <a:pt x="4814" y="4498952"/>
                </a:cubicBezTo>
                <a:cubicBezTo>
                  <a:pt x="3759" y="4498184"/>
                  <a:pt x="1839" y="4497992"/>
                  <a:pt x="398" y="4498089"/>
                </a:cubicBezTo>
                <a:lnTo>
                  <a:pt x="0" y="4498087"/>
                </a:lnTo>
                <a:close/>
              </a:path>
            </a:pathLst>
          </a:custGeom>
          <a:solidFill>
            <a:schemeClr val="tx1"/>
          </a:solidFill>
          <a:effectLst>
            <a:outerShdw blurRad="381000" dist="152400" dir="5400000" algn="t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2420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05734-AFB5-0966-C03E-EC80158AA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174819"/>
            <a:ext cx="4826795" cy="28583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dirty="0"/>
              <a:t>Facilitating ownership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262873-B661-D59A-FDE0-6C1659F09D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>
            <a:off x="6096000" y="841375"/>
            <a:ext cx="5260975" cy="4707593"/>
          </a:xfrm>
          <a:custGeom>
            <a:avLst/>
            <a:gdLst/>
            <a:ahLst/>
            <a:cxnLst/>
            <a:rect l="l" t="t" r="r" b="b"/>
            <a:pathLst>
              <a:path w="5260975" h="4707593">
                <a:moveTo>
                  <a:pt x="0" y="0"/>
                </a:moveTo>
                <a:lnTo>
                  <a:pt x="5260975" y="0"/>
                </a:lnTo>
                <a:lnTo>
                  <a:pt x="5260975" y="3296937"/>
                </a:lnTo>
                <a:lnTo>
                  <a:pt x="5260975" y="3518571"/>
                </a:lnTo>
                <a:lnTo>
                  <a:pt x="5226503" y="3534000"/>
                </a:lnTo>
                <a:cubicBezTo>
                  <a:pt x="5219783" y="3536785"/>
                  <a:pt x="5212389" y="3538321"/>
                  <a:pt x="5206341" y="3542065"/>
                </a:cubicBezTo>
                <a:cubicBezTo>
                  <a:pt x="5178495" y="3559156"/>
                  <a:pt x="5151515" y="3577591"/>
                  <a:pt x="5123287" y="3594010"/>
                </a:cubicBezTo>
                <a:cubicBezTo>
                  <a:pt x="5094195" y="3611004"/>
                  <a:pt x="5068175" y="3631071"/>
                  <a:pt x="5048107" y="3658244"/>
                </a:cubicBezTo>
                <a:cubicBezTo>
                  <a:pt x="5029480" y="3683496"/>
                  <a:pt x="5011429" y="3709131"/>
                  <a:pt x="4992899" y="3734479"/>
                </a:cubicBezTo>
                <a:cubicBezTo>
                  <a:pt x="4988194" y="3740912"/>
                  <a:pt x="4983873" y="3748498"/>
                  <a:pt x="4977440" y="3752627"/>
                </a:cubicBezTo>
                <a:cubicBezTo>
                  <a:pt x="4964094" y="3761268"/>
                  <a:pt x="4949499" y="3768277"/>
                  <a:pt x="4935193" y="3775382"/>
                </a:cubicBezTo>
                <a:cubicBezTo>
                  <a:pt x="4922903" y="3781431"/>
                  <a:pt x="4909845" y="3785943"/>
                  <a:pt x="4897844" y="3792472"/>
                </a:cubicBezTo>
                <a:cubicBezTo>
                  <a:pt x="4888243" y="3797658"/>
                  <a:pt x="4879697" y="3804859"/>
                  <a:pt x="4870767" y="3811388"/>
                </a:cubicBezTo>
                <a:cubicBezTo>
                  <a:pt x="4862990" y="3817052"/>
                  <a:pt x="4854445" y="3821949"/>
                  <a:pt x="4847916" y="3828767"/>
                </a:cubicBezTo>
                <a:cubicBezTo>
                  <a:pt x="4831977" y="3845281"/>
                  <a:pt x="4815942" y="3861508"/>
                  <a:pt x="4796163" y="3873702"/>
                </a:cubicBezTo>
                <a:cubicBezTo>
                  <a:pt x="4776672" y="3885799"/>
                  <a:pt x="4758237" y="3899338"/>
                  <a:pt x="4738843" y="3911628"/>
                </a:cubicBezTo>
                <a:cubicBezTo>
                  <a:pt x="4719831" y="3923630"/>
                  <a:pt x="4702645" y="3936783"/>
                  <a:pt x="4692755" y="3958099"/>
                </a:cubicBezTo>
                <a:cubicBezTo>
                  <a:pt x="4688339" y="3967508"/>
                  <a:pt x="4682097" y="3977782"/>
                  <a:pt x="4673744" y="3983255"/>
                </a:cubicBezTo>
                <a:cubicBezTo>
                  <a:pt x="4661838" y="3991032"/>
                  <a:pt x="4646764" y="3993817"/>
                  <a:pt x="4633801" y="4000442"/>
                </a:cubicBezTo>
                <a:cubicBezTo>
                  <a:pt x="4618535" y="4008219"/>
                  <a:pt x="4600869" y="4014940"/>
                  <a:pt x="4590499" y="4027326"/>
                </a:cubicBezTo>
                <a:cubicBezTo>
                  <a:pt x="4581281" y="4038368"/>
                  <a:pt x="4571968" y="4047009"/>
                  <a:pt x="4559773" y="4054018"/>
                </a:cubicBezTo>
                <a:cubicBezTo>
                  <a:pt x="4551229" y="4058915"/>
                  <a:pt x="4544892" y="4067844"/>
                  <a:pt x="4536059" y="4071877"/>
                </a:cubicBezTo>
                <a:cubicBezTo>
                  <a:pt x="4524441" y="4077254"/>
                  <a:pt x="4512727" y="4081479"/>
                  <a:pt x="4502549" y="4089832"/>
                </a:cubicBezTo>
                <a:cubicBezTo>
                  <a:pt x="4491987" y="4098473"/>
                  <a:pt x="4479986" y="4105290"/>
                  <a:pt x="4468944" y="4113356"/>
                </a:cubicBezTo>
                <a:cubicBezTo>
                  <a:pt x="4463087" y="4117676"/>
                  <a:pt x="4458286" y="4123341"/>
                  <a:pt x="4452622" y="4127854"/>
                </a:cubicBezTo>
                <a:cubicBezTo>
                  <a:pt x="4442252" y="4136111"/>
                  <a:pt x="4431690" y="4144176"/>
                  <a:pt x="4421032" y="4151953"/>
                </a:cubicBezTo>
                <a:cubicBezTo>
                  <a:pt x="4410375" y="4159731"/>
                  <a:pt x="4400197" y="4168756"/>
                  <a:pt x="4388483" y="4174421"/>
                </a:cubicBezTo>
                <a:cubicBezTo>
                  <a:pt x="4368513" y="4184023"/>
                  <a:pt x="4346717" y="4189784"/>
                  <a:pt x="4327321" y="4200153"/>
                </a:cubicBezTo>
                <a:cubicBezTo>
                  <a:pt x="4307639" y="4210714"/>
                  <a:pt x="4289107" y="4223965"/>
                  <a:pt x="4271633" y="4237983"/>
                </a:cubicBezTo>
                <a:cubicBezTo>
                  <a:pt x="4257807" y="4249025"/>
                  <a:pt x="4244845" y="4259971"/>
                  <a:pt x="4227465" y="4265635"/>
                </a:cubicBezTo>
                <a:cubicBezTo>
                  <a:pt x="4217768" y="4268804"/>
                  <a:pt x="4207591" y="4275717"/>
                  <a:pt x="4201733" y="4283783"/>
                </a:cubicBezTo>
                <a:cubicBezTo>
                  <a:pt x="4189059" y="4301353"/>
                  <a:pt x="4172833" y="4313739"/>
                  <a:pt x="4154494" y="4324301"/>
                </a:cubicBezTo>
                <a:cubicBezTo>
                  <a:pt x="4130010" y="4338511"/>
                  <a:pt x="4105814" y="4353009"/>
                  <a:pt x="4081234" y="4366931"/>
                </a:cubicBezTo>
                <a:cubicBezTo>
                  <a:pt x="4066737" y="4375189"/>
                  <a:pt x="4052335" y="4383926"/>
                  <a:pt x="4036971" y="4389975"/>
                </a:cubicBezTo>
                <a:cubicBezTo>
                  <a:pt x="4005575" y="4402457"/>
                  <a:pt x="3973410" y="4413114"/>
                  <a:pt x="3941725" y="4424733"/>
                </a:cubicBezTo>
                <a:cubicBezTo>
                  <a:pt x="3931355" y="4428477"/>
                  <a:pt x="3921561" y="4433854"/>
                  <a:pt x="3910999" y="4437119"/>
                </a:cubicBezTo>
                <a:cubicBezTo>
                  <a:pt x="3899573" y="4440671"/>
                  <a:pt x="3887285" y="4441727"/>
                  <a:pt x="3875859" y="4445280"/>
                </a:cubicBezTo>
                <a:cubicBezTo>
                  <a:pt x="3856847" y="4451136"/>
                  <a:pt x="3838412" y="4458626"/>
                  <a:pt x="3819401" y="4464579"/>
                </a:cubicBezTo>
                <a:cubicBezTo>
                  <a:pt x="3782723" y="4476005"/>
                  <a:pt x="3745949" y="4486951"/>
                  <a:pt x="3709176" y="4497800"/>
                </a:cubicBezTo>
                <a:cubicBezTo>
                  <a:pt x="3701303" y="4500105"/>
                  <a:pt x="3692757" y="4500393"/>
                  <a:pt x="3684981" y="4502889"/>
                </a:cubicBezTo>
                <a:cubicBezTo>
                  <a:pt x="3664337" y="4509610"/>
                  <a:pt x="3643789" y="4516907"/>
                  <a:pt x="3623338" y="4524300"/>
                </a:cubicBezTo>
                <a:cubicBezTo>
                  <a:pt x="3610953" y="4528813"/>
                  <a:pt x="3598854" y="4534382"/>
                  <a:pt x="3586373" y="4538702"/>
                </a:cubicBezTo>
                <a:cubicBezTo>
                  <a:pt x="3576387" y="4542159"/>
                  <a:pt x="3566113" y="4544847"/>
                  <a:pt x="3555743" y="4546960"/>
                </a:cubicBezTo>
                <a:cubicBezTo>
                  <a:pt x="3546814" y="4548785"/>
                  <a:pt x="3537501" y="4548592"/>
                  <a:pt x="3528667" y="4550801"/>
                </a:cubicBezTo>
                <a:cubicBezTo>
                  <a:pt x="3504759" y="4556753"/>
                  <a:pt x="3481140" y="4563475"/>
                  <a:pt x="3457424" y="4569811"/>
                </a:cubicBezTo>
                <a:cubicBezTo>
                  <a:pt x="3447919" y="4572308"/>
                  <a:pt x="3438221" y="4574133"/>
                  <a:pt x="3429003" y="4577301"/>
                </a:cubicBezTo>
                <a:cubicBezTo>
                  <a:pt x="3404327" y="4585654"/>
                  <a:pt x="3380036" y="4595159"/>
                  <a:pt x="3355264" y="4603033"/>
                </a:cubicBezTo>
                <a:cubicBezTo>
                  <a:pt x="3334717" y="4609562"/>
                  <a:pt x="3313593" y="4614266"/>
                  <a:pt x="3292757" y="4620027"/>
                </a:cubicBezTo>
                <a:cubicBezTo>
                  <a:pt x="3283924" y="4622524"/>
                  <a:pt x="3275475" y="4626077"/>
                  <a:pt x="3266643" y="4628188"/>
                </a:cubicBezTo>
                <a:cubicBezTo>
                  <a:pt x="3246863" y="4632990"/>
                  <a:pt x="3226796" y="4637022"/>
                  <a:pt x="3206921" y="4641823"/>
                </a:cubicBezTo>
                <a:cubicBezTo>
                  <a:pt x="3195590" y="4644607"/>
                  <a:pt x="3184645" y="4649600"/>
                  <a:pt x="3173123" y="4651425"/>
                </a:cubicBezTo>
                <a:cubicBezTo>
                  <a:pt x="3145759" y="4655745"/>
                  <a:pt x="3118203" y="4658817"/>
                  <a:pt x="3090646" y="4662274"/>
                </a:cubicBezTo>
                <a:cubicBezTo>
                  <a:pt x="3062227" y="4665826"/>
                  <a:pt x="3033902" y="4669571"/>
                  <a:pt x="3005480" y="4672739"/>
                </a:cubicBezTo>
                <a:cubicBezTo>
                  <a:pt x="2989926" y="4674372"/>
                  <a:pt x="2974275" y="4674660"/>
                  <a:pt x="2958721" y="4676196"/>
                </a:cubicBezTo>
                <a:cubicBezTo>
                  <a:pt x="2945087" y="4677541"/>
                  <a:pt x="2931549" y="4680037"/>
                  <a:pt x="2917915" y="4681670"/>
                </a:cubicBezTo>
                <a:cubicBezTo>
                  <a:pt x="2906105" y="4683013"/>
                  <a:pt x="2894199" y="4683781"/>
                  <a:pt x="2882389" y="4685126"/>
                </a:cubicBezTo>
                <a:cubicBezTo>
                  <a:pt x="2863475" y="4687334"/>
                  <a:pt x="2844655" y="4689831"/>
                  <a:pt x="2825837" y="4692135"/>
                </a:cubicBezTo>
                <a:cubicBezTo>
                  <a:pt x="2817964" y="4692999"/>
                  <a:pt x="2809706" y="4695399"/>
                  <a:pt x="2802313" y="4693960"/>
                </a:cubicBezTo>
                <a:cubicBezTo>
                  <a:pt x="2783686" y="4690310"/>
                  <a:pt x="2765347" y="4691367"/>
                  <a:pt x="2746816" y="4693863"/>
                </a:cubicBezTo>
                <a:cubicBezTo>
                  <a:pt x="2740479" y="4694728"/>
                  <a:pt x="2733662" y="4694535"/>
                  <a:pt x="2727517" y="4692903"/>
                </a:cubicBezTo>
                <a:cubicBezTo>
                  <a:pt x="2714939" y="4689638"/>
                  <a:pt x="2702745" y="4685029"/>
                  <a:pt x="2690359" y="4680997"/>
                </a:cubicBezTo>
                <a:cubicBezTo>
                  <a:pt x="2689014" y="4680517"/>
                  <a:pt x="2687382" y="4680421"/>
                  <a:pt x="2685943" y="4680133"/>
                </a:cubicBezTo>
                <a:cubicBezTo>
                  <a:pt x="2677781" y="4678500"/>
                  <a:pt x="2669717" y="4676868"/>
                  <a:pt x="2661554" y="4675428"/>
                </a:cubicBezTo>
                <a:cubicBezTo>
                  <a:pt x="2657138" y="4674660"/>
                  <a:pt x="2652625" y="4674564"/>
                  <a:pt x="2648208" y="4673892"/>
                </a:cubicBezTo>
                <a:cubicBezTo>
                  <a:pt x="2631118" y="4671203"/>
                  <a:pt x="2612299" y="4675716"/>
                  <a:pt x="2597512" y="4664099"/>
                </a:cubicBezTo>
                <a:cubicBezTo>
                  <a:pt x="2587911" y="4656609"/>
                  <a:pt x="2578597" y="4658338"/>
                  <a:pt x="2568324" y="4659490"/>
                </a:cubicBezTo>
                <a:cubicBezTo>
                  <a:pt x="2560547" y="4660354"/>
                  <a:pt x="2552577" y="4660065"/>
                  <a:pt x="2544704" y="4660162"/>
                </a:cubicBezTo>
                <a:cubicBezTo>
                  <a:pt x="2530878" y="4660449"/>
                  <a:pt x="2517052" y="4660546"/>
                  <a:pt x="2503225" y="4661026"/>
                </a:cubicBezTo>
                <a:cubicBezTo>
                  <a:pt x="2498808" y="4661218"/>
                  <a:pt x="2494297" y="4663619"/>
                  <a:pt x="2489975" y="4663235"/>
                </a:cubicBezTo>
                <a:cubicBezTo>
                  <a:pt x="2470004" y="4661410"/>
                  <a:pt x="2450033" y="4658529"/>
                  <a:pt x="2430061" y="4656897"/>
                </a:cubicBezTo>
                <a:cubicBezTo>
                  <a:pt x="2418732" y="4655938"/>
                  <a:pt x="2407114" y="4657761"/>
                  <a:pt x="2395880" y="4656417"/>
                </a:cubicBezTo>
                <a:cubicBezTo>
                  <a:pt x="2382919" y="4654881"/>
                  <a:pt x="2370245" y="4650945"/>
                  <a:pt x="2357378" y="4648544"/>
                </a:cubicBezTo>
                <a:cubicBezTo>
                  <a:pt x="2353826" y="4647872"/>
                  <a:pt x="2349889" y="4648736"/>
                  <a:pt x="2346145" y="4648928"/>
                </a:cubicBezTo>
                <a:cubicBezTo>
                  <a:pt x="2341920" y="4649120"/>
                  <a:pt x="2337791" y="4649504"/>
                  <a:pt x="2333567" y="4649600"/>
                </a:cubicBezTo>
                <a:cubicBezTo>
                  <a:pt x="2320700" y="4649793"/>
                  <a:pt x="2307835" y="4649504"/>
                  <a:pt x="2294968" y="4650177"/>
                </a:cubicBezTo>
                <a:cubicBezTo>
                  <a:pt x="2287095" y="4650561"/>
                  <a:pt x="2278839" y="4654497"/>
                  <a:pt x="2271540" y="4653057"/>
                </a:cubicBezTo>
                <a:cubicBezTo>
                  <a:pt x="2256659" y="4650272"/>
                  <a:pt x="2241776" y="4656513"/>
                  <a:pt x="2226895" y="4651329"/>
                </a:cubicBezTo>
                <a:cubicBezTo>
                  <a:pt x="2222285" y="4649793"/>
                  <a:pt x="2215948" y="4653633"/>
                  <a:pt x="2210379" y="4653825"/>
                </a:cubicBezTo>
                <a:cubicBezTo>
                  <a:pt x="2196457" y="4654305"/>
                  <a:pt x="2182535" y="4654209"/>
                  <a:pt x="2168613" y="4654113"/>
                </a:cubicBezTo>
                <a:cubicBezTo>
                  <a:pt x="2156131" y="4654017"/>
                  <a:pt x="2143168" y="4655361"/>
                  <a:pt x="2131167" y="4652673"/>
                </a:cubicBezTo>
                <a:cubicBezTo>
                  <a:pt x="2118588" y="4649793"/>
                  <a:pt x="2107259" y="4650177"/>
                  <a:pt x="2095065" y="4653441"/>
                </a:cubicBezTo>
                <a:cubicBezTo>
                  <a:pt x="2086711" y="4655649"/>
                  <a:pt x="2077878" y="4655938"/>
                  <a:pt x="2069237" y="4656609"/>
                </a:cubicBezTo>
                <a:cubicBezTo>
                  <a:pt x="2059924" y="4657377"/>
                  <a:pt x="2049650" y="4655361"/>
                  <a:pt x="2041201" y="4658529"/>
                </a:cubicBezTo>
                <a:cubicBezTo>
                  <a:pt x="2016044" y="4667939"/>
                  <a:pt x="1990216" y="4669955"/>
                  <a:pt x="1963909" y="4669955"/>
                </a:cubicBezTo>
                <a:cubicBezTo>
                  <a:pt x="1959107" y="4669955"/>
                  <a:pt x="1954210" y="4668612"/>
                  <a:pt x="1949603" y="4667171"/>
                </a:cubicBezTo>
                <a:cubicBezTo>
                  <a:pt x="1922717" y="4658529"/>
                  <a:pt x="1895737" y="4659297"/>
                  <a:pt x="1868373" y="4664578"/>
                </a:cubicBezTo>
                <a:cubicBezTo>
                  <a:pt x="1862708" y="4665731"/>
                  <a:pt x="1856372" y="4665923"/>
                  <a:pt x="1850707" y="4664771"/>
                </a:cubicBezTo>
                <a:cubicBezTo>
                  <a:pt x="1834768" y="4661410"/>
                  <a:pt x="1819309" y="4655841"/>
                  <a:pt x="1803275" y="4653441"/>
                </a:cubicBezTo>
                <a:cubicBezTo>
                  <a:pt x="1776775" y="4649504"/>
                  <a:pt x="1753828" y="4662754"/>
                  <a:pt x="1730112" y="4671396"/>
                </a:cubicBezTo>
                <a:cubicBezTo>
                  <a:pt x="1707548" y="4679557"/>
                  <a:pt x="1688345" y="4697992"/>
                  <a:pt x="1661652" y="4693863"/>
                </a:cubicBezTo>
                <a:cubicBezTo>
                  <a:pt x="1658965" y="4693479"/>
                  <a:pt x="1655988" y="4696071"/>
                  <a:pt x="1653011" y="4696744"/>
                </a:cubicBezTo>
                <a:cubicBezTo>
                  <a:pt x="1644850" y="4698568"/>
                  <a:pt x="1636689" y="4700776"/>
                  <a:pt x="1628431" y="4701641"/>
                </a:cubicBezTo>
                <a:cubicBezTo>
                  <a:pt x="1618350" y="4702793"/>
                  <a:pt x="1608076" y="4702409"/>
                  <a:pt x="1597995" y="4703369"/>
                </a:cubicBezTo>
                <a:cubicBezTo>
                  <a:pt x="1585032" y="4704521"/>
                  <a:pt x="1572263" y="4707593"/>
                  <a:pt x="1559396" y="4707593"/>
                </a:cubicBezTo>
                <a:cubicBezTo>
                  <a:pt x="1549026" y="4707593"/>
                  <a:pt x="1538753" y="4704041"/>
                  <a:pt x="1528480" y="4702312"/>
                </a:cubicBezTo>
                <a:cubicBezTo>
                  <a:pt x="1513981" y="4699912"/>
                  <a:pt x="1498042" y="4700584"/>
                  <a:pt x="1485272" y="4694439"/>
                </a:cubicBezTo>
                <a:cubicBezTo>
                  <a:pt x="1471639" y="4687910"/>
                  <a:pt x="1458676" y="4684934"/>
                  <a:pt x="1444562" y="4686950"/>
                </a:cubicBezTo>
                <a:cubicBezTo>
                  <a:pt x="1439857" y="4687622"/>
                  <a:pt x="1433808" y="4691655"/>
                  <a:pt x="1431696" y="4695783"/>
                </a:cubicBezTo>
                <a:cubicBezTo>
                  <a:pt x="1426991" y="4705001"/>
                  <a:pt x="1420559" y="4706634"/>
                  <a:pt x="1411821" y="4703464"/>
                </a:cubicBezTo>
                <a:cubicBezTo>
                  <a:pt x="1404236" y="4700776"/>
                  <a:pt x="1394922" y="4699432"/>
                  <a:pt x="1389738" y="4694247"/>
                </a:cubicBezTo>
                <a:cubicBezTo>
                  <a:pt x="1375047" y="4679557"/>
                  <a:pt x="1356324" y="4679077"/>
                  <a:pt x="1338081" y="4675141"/>
                </a:cubicBezTo>
                <a:cubicBezTo>
                  <a:pt x="1326945" y="4672739"/>
                  <a:pt x="1316574" y="4672644"/>
                  <a:pt x="1305436" y="4674276"/>
                </a:cubicBezTo>
                <a:cubicBezTo>
                  <a:pt x="1281241" y="4677925"/>
                  <a:pt x="1257717" y="4672739"/>
                  <a:pt x="1234481" y="4666115"/>
                </a:cubicBezTo>
                <a:cubicBezTo>
                  <a:pt x="1219118" y="4661698"/>
                  <a:pt x="1203372" y="4659010"/>
                  <a:pt x="1188106" y="4654497"/>
                </a:cubicBezTo>
                <a:cubicBezTo>
                  <a:pt x="1176680" y="4651041"/>
                  <a:pt x="1165255" y="4646912"/>
                  <a:pt x="1154790" y="4641343"/>
                </a:cubicBezTo>
                <a:cubicBezTo>
                  <a:pt x="1139618" y="4633181"/>
                  <a:pt x="1126369" y="4620891"/>
                  <a:pt x="1107069" y="4624156"/>
                </a:cubicBezTo>
                <a:cubicBezTo>
                  <a:pt x="1090074" y="4627036"/>
                  <a:pt x="1074713" y="4620988"/>
                  <a:pt x="1059158" y="4615227"/>
                </a:cubicBezTo>
                <a:cubicBezTo>
                  <a:pt x="1047732" y="4611002"/>
                  <a:pt x="1036308" y="4606681"/>
                  <a:pt x="1024496" y="4603993"/>
                </a:cubicBezTo>
                <a:cubicBezTo>
                  <a:pt x="1010478" y="4600824"/>
                  <a:pt x="994635" y="4602169"/>
                  <a:pt x="982153" y="4596311"/>
                </a:cubicBezTo>
                <a:cubicBezTo>
                  <a:pt x="969095" y="4590166"/>
                  <a:pt x="958246" y="4594295"/>
                  <a:pt x="946628" y="4596024"/>
                </a:cubicBezTo>
                <a:cubicBezTo>
                  <a:pt x="928097" y="4598712"/>
                  <a:pt x="909661" y="4603705"/>
                  <a:pt x="890939" y="4597368"/>
                </a:cubicBezTo>
                <a:cubicBezTo>
                  <a:pt x="868184" y="4589687"/>
                  <a:pt x="845620" y="4581430"/>
                  <a:pt x="822769" y="4574133"/>
                </a:cubicBezTo>
                <a:cubicBezTo>
                  <a:pt x="813934" y="4571347"/>
                  <a:pt x="804431" y="4570195"/>
                  <a:pt x="795212" y="4568947"/>
                </a:cubicBezTo>
                <a:cubicBezTo>
                  <a:pt x="786476" y="4567891"/>
                  <a:pt x="776010" y="4570579"/>
                  <a:pt x="769288" y="4566547"/>
                </a:cubicBezTo>
                <a:cubicBezTo>
                  <a:pt x="752005" y="4556178"/>
                  <a:pt x="734243" y="4551089"/>
                  <a:pt x="714271" y="4551089"/>
                </a:cubicBezTo>
                <a:cubicBezTo>
                  <a:pt x="706781" y="4551089"/>
                  <a:pt x="699484" y="4546768"/>
                  <a:pt x="691900" y="4545999"/>
                </a:cubicBezTo>
                <a:cubicBezTo>
                  <a:pt x="681529" y="4545040"/>
                  <a:pt x="669623" y="4542447"/>
                  <a:pt x="660598" y="4546096"/>
                </a:cubicBezTo>
                <a:cubicBezTo>
                  <a:pt x="639379" y="4554737"/>
                  <a:pt x="622193" y="4547536"/>
                  <a:pt x="603662" y="4538991"/>
                </a:cubicBezTo>
                <a:cubicBezTo>
                  <a:pt x="585418" y="4530541"/>
                  <a:pt x="566215" y="4523821"/>
                  <a:pt x="546821" y="4518251"/>
                </a:cubicBezTo>
                <a:cubicBezTo>
                  <a:pt x="539524" y="4516235"/>
                  <a:pt x="530787" y="4519596"/>
                  <a:pt x="522721" y="4520267"/>
                </a:cubicBezTo>
                <a:cubicBezTo>
                  <a:pt x="519840" y="4520460"/>
                  <a:pt x="516671" y="4520748"/>
                  <a:pt x="514080" y="4519788"/>
                </a:cubicBezTo>
                <a:cubicBezTo>
                  <a:pt x="489020" y="4510570"/>
                  <a:pt x="463575" y="4503561"/>
                  <a:pt x="436404" y="4508361"/>
                </a:cubicBezTo>
                <a:cubicBezTo>
                  <a:pt x="433908" y="4508842"/>
                  <a:pt x="431123" y="4507786"/>
                  <a:pt x="428626" y="4507114"/>
                </a:cubicBezTo>
                <a:cubicBezTo>
                  <a:pt x="416432" y="4503657"/>
                  <a:pt x="404526" y="4498184"/>
                  <a:pt x="392141" y="4496936"/>
                </a:cubicBezTo>
                <a:cubicBezTo>
                  <a:pt x="361608" y="4493864"/>
                  <a:pt x="330884" y="4492615"/>
                  <a:pt x="300157" y="4490599"/>
                </a:cubicBezTo>
                <a:cubicBezTo>
                  <a:pt x="298237" y="4490503"/>
                  <a:pt x="296221" y="4490503"/>
                  <a:pt x="294493" y="4489831"/>
                </a:cubicBezTo>
                <a:cubicBezTo>
                  <a:pt x="283163" y="4485702"/>
                  <a:pt x="273274" y="4487047"/>
                  <a:pt x="263671" y="4494919"/>
                </a:cubicBezTo>
                <a:cubicBezTo>
                  <a:pt x="259447" y="4498376"/>
                  <a:pt x="253686" y="4500200"/>
                  <a:pt x="248406" y="4502121"/>
                </a:cubicBezTo>
                <a:cubicBezTo>
                  <a:pt x="240628" y="4505002"/>
                  <a:pt x="232659" y="4507786"/>
                  <a:pt x="224594" y="4509610"/>
                </a:cubicBezTo>
                <a:cubicBezTo>
                  <a:pt x="216624" y="4511338"/>
                  <a:pt x="208079" y="4513738"/>
                  <a:pt x="200398" y="4512395"/>
                </a:cubicBezTo>
                <a:cubicBezTo>
                  <a:pt x="186572" y="4509994"/>
                  <a:pt x="173417" y="4504618"/>
                  <a:pt x="159783" y="4501064"/>
                </a:cubicBezTo>
                <a:cubicBezTo>
                  <a:pt x="155079" y="4499816"/>
                  <a:pt x="149893" y="4500009"/>
                  <a:pt x="144997" y="4499912"/>
                </a:cubicBezTo>
                <a:cubicBezTo>
                  <a:pt x="133763" y="4499625"/>
                  <a:pt x="122241" y="4502409"/>
                  <a:pt x="112064" y="4494440"/>
                </a:cubicBezTo>
                <a:cubicBezTo>
                  <a:pt x="102655" y="4486951"/>
                  <a:pt x="93148" y="4489158"/>
                  <a:pt x="83259" y="4494824"/>
                </a:cubicBezTo>
                <a:cubicBezTo>
                  <a:pt x="76154" y="4498857"/>
                  <a:pt x="68090" y="4502025"/>
                  <a:pt x="60120" y="4503561"/>
                </a:cubicBezTo>
                <a:cubicBezTo>
                  <a:pt x="49174" y="4505673"/>
                  <a:pt x="38324" y="4506538"/>
                  <a:pt x="26514" y="4505289"/>
                </a:cubicBezTo>
                <a:cubicBezTo>
                  <a:pt x="18161" y="4504425"/>
                  <a:pt x="11343" y="4504041"/>
                  <a:pt x="4814" y="4498952"/>
                </a:cubicBezTo>
                <a:cubicBezTo>
                  <a:pt x="3759" y="4498184"/>
                  <a:pt x="1839" y="4497992"/>
                  <a:pt x="398" y="4498089"/>
                </a:cubicBezTo>
                <a:lnTo>
                  <a:pt x="0" y="4498087"/>
                </a:lnTo>
                <a:close/>
              </a:path>
            </a:pathLst>
          </a:custGeom>
          <a:effectLst>
            <a:outerShdw blurRad="381000" dist="152400" dir="5400000" algn="t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9371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444C20-CB35-C70D-659A-F262E1951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5251316" cy="1807305"/>
          </a:xfrm>
        </p:spPr>
        <p:txBody>
          <a:bodyPr>
            <a:normAutofit/>
          </a:bodyPr>
          <a:lstStyle/>
          <a:p>
            <a:r>
              <a:rPr lang="en-US" sz="3400"/>
              <a:t>Open educational resources (OER) and digital libraries</a:t>
            </a:r>
            <a:br>
              <a:rPr lang="en-US" sz="3400"/>
            </a:br>
            <a:endParaRPr lang="en-CA" sz="3400"/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23FA5C7D-538F-E107-8CB8-DA014E00E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33297"/>
            <a:ext cx="4619621" cy="3843666"/>
          </a:xfrm>
        </p:spPr>
        <p:txBody>
          <a:bodyPr>
            <a:normAutofit fontScale="92500" lnSpcReduction="10000"/>
          </a:bodyPr>
          <a:lstStyle/>
          <a:p>
            <a:r>
              <a:rPr lang="en-US" sz="1900" dirty="0"/>
              <a:t>COLcommons2 </a:t>
            </a:r>
            <a:r>
              <a:rPr lang="en-US" sz="1900"/>
              <a:t>OER course:</a:t>
            </a:r>
            <a:endParaRPr lang="en-US" sz="1900" dirty="0"/>
          </a:p>
          <a:p>
            <a:pPr lvl="1"/>
            <a:r>
              <a:rPr lang="en-US" sz="1900" dirty="0">
                <a:hlinkClick r:id="rId2"/>
              </a:rPr>
              <a:t>https://colcommons.org/welcome/coursedetails/1</a:t>
            </a:r>
            <a:r>
              <a:rPr lang="en-US" sz="1900" dirty="0"/>
              <a:t> </a:t>
            </a:r>
          </a:p>
          <a:p>
            <a:pPr lvl="1"/>
            <a:r>
              <a:rPr lang="en-US" sz="1900" dirty="0"/>
              <a:t>35,160 registrations and counting</a:t>
            </a:r>
          </a:p>
          <a:p>
            <a:r>
              <a:rPr lang="en-US" sz="1900" dirty="0"/>
              <a:t>COL Oasis and JL4D</a:t>
            </a:r>
          </a:p>
          <a:p>
            <a:pPr lvl="1"/>
            <a:r>
              <a:rPr lang="en-US" sz="1900" dirty="0">
                <a:hlinkClick r:id="rId3"/>
              </a:rPr>
              <a:t>https://oasis.col.org/home</a:t>
            </a:r>
            <a:r>
              <a:rPr lang="en-US" sz="1900" dirty="0"/>
              <a:t> </a:t>
            </a:r>
          </a:p>
          <a:p>
            <a:pPr lvl="1"/>
            <a:r>
              <a:rPr lang="en-US" sz="1900" dirty="0">
                <a:hlinkClick r:id="rId4"/>
              </a:rPr>
              <a:t>https://jl4d.org/index.php/ejl4d</a:t>
            </a:r>
            <a:r>
              <a:rPr lang="en-US" sz="1900" dirty="0"/>
              <a:t> </a:t>
            </a:r>
          </a:p>
          <a:p>
            <a:pPr lvl="1"/>
            <a:r>
              <a:rPr lang="en-US" sz="1900" dirty="0"/>
              <a:t>Over a million downloads per year</a:t>
            </a:r>
          </a:p>
          <a:p>
            <a:r>
              <a:rPr lang="en-US" sz="1900" dirty="0"/>
              <a:t>Pacific OER Regional collection</a:t>
            </a:r>
          </a:p>
          <a:p>
            <a:pPr lvl="1"/>
            <a:r>
              <a:rPr lang="en-US" sz="1900" dirty="0">
                <a:hlinkClick r:id="rId5"/>
              </a:rPr>
              <a:t>https://staging.oer4pacific.org/</a:t>
            </a:r>
            <a:r>
              <a:rPr lang="en-US" sz="1900" dirty="0"/>
              <a:t> </a:t>
            </a:r>
          </a:p>
          <a:p>
            <a:pPr lvl="1"/>
            <a:r>
              <a:rPr lang="en-US" sz="1900" dirty="0"/>
              <a:t>National collections</a:t>
            </a:r>
          </a:p>
          <a:p>
            <a:r>
              <a:rPr lang="en-US" sz="1900" dirty="0"/>
              <a:t>International collection</a:t>
            </a:r>
          </a:p>
          <a:p>
            <a:pPr lvl="1"/>
            <a:r>
              <a:rPr lang="en-CA" sz="1900" dirty="0">
                <a:hlinkClick r:id="rId6"/>
              </a:rPr>
              <a:t>notesmaster.com/library/guest</a:t>
            </a:r>
            <a:r>
              <a:rPr lang="en-CA" sz="1900" dirty="0"/>
              <a:t> </a:t>
            </a:r>
            <a:endParaRPr lang="en-US" sz="19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10954C7-E258-A580-D6C4-2595F3D0C18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92182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B199A-82CD-4194-1356-9D4E97EE6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 fontScale="90000"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User-generated content and collaborative platforms</a:t>
            </a:r>
            <a:br>
              <a:rPr lang="en-US" sz="2800" dirty="0">
                <a:solidFill>
                  <a:srgbClr val="FFFFFF"/>
                </a:solidFill>
              </a:rPr>
            </a:br>
            <a:endParaRPr lang="en-CA" sz="2800" dirty="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5B29F6D-3134-19EC-319F-3BD5911AA1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01481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523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group of people sitting in a room&#10;&#10;AI-generated content may be incorrect.">
            <a:extLst>
              <a:ext uri="{FF2B5EF4-FFF2-40B4-BE49-F238E27FC236}">
                <a16:creationId xmlns:a16="http://schemas.microsoft.com/office/drawing/2014/main" id="{6F8660DE-989B-08CA-7BFA-6B8F11AB6A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B4782E-CCAD-8090-2FC8-3286EE848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 dirty="0"/>
              <a:t>Evolving pedagogy</a:t>
            </a:r>
            <a:endParaRPr lang="en-CA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17990-1E9B-A619-413A-B3B224A04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3822189" cy="3742762"/>
          </a:xfrm>
        </p:spPr>
        <p:txBody>
          <a:bodyPr>
            <a:normAutofit/>
          </a:bodyPr>
          <a:lstStyle/>
          <a:p>
            <a:r>
              <a:rPr lang="en-US" sz="2000"/>
              <a:t>Pedagogy</a:t>
            </a:r>
          </a:p>
          <a:p>
            <a:r>
              <a:rPr lang="en-US" sz="2000"/>
              <a:t>Andragogy</a:t>
            </a:r>
          </a:p>
          <a:p>
            <a:pPr marL="457200" lvl="1" indent="0">
              <a:buNone/>
            </a:pPr>
            <a:r>
              <a:rPr lang="en-US" sz="2000"/>
              <a:t>Geragogy</a:t>
            </a:r>
          </a:p>
          <a:p>
            <a:r>
              <a:rPr lang="en-US" sz="2000"/>
              <a:t>Heutagogy</a:t>
            </a:r>
          </a:p>
          <a:p>
            <a:r>
              <a:rPr lang="en-US" sz="2000"/>
              <a:t>Ubuntugogy</a:t>
            </a:r>
          </a:p>
          <a:p>
            <a:r>
              <a:rPr lang="en-US" sz="2000"/>
              <a:t>Peeragogy</a:t>
            </a:r>
          </a:p>
          <a:p>
            <a:r>
              <a:rPr lang="en-US" sz="2000"/>
              <a:t>Cybergogy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141739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3A623-A920-62EA-A0FE-FF9BEAFD0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Exploiting synergies</a:t>
            </a:r>
            <a:endParaRPr lang="en-CA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417BB88-EB7C-6976-CDF4-BAFF206616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59155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836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imeline">
            <a:extLst>
              <a:ext uri="{FF2B5EF4-FFF2-40B4-BE49-F238E27FC236}">
                <a16:creationId xmlns:a16="http://schemas.microsoft.com/office/drawing/2014/main" id="{8C796DF4-DB5C-DF96-6B4F-DBF2DB893D1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11294" y="457200"/>
            <a:ext cx="7769411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278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0F3B62B-19CC-4A78-AFF6-8821C4EAA823}"/>
              </a:ext>
            </a:extLst>
          </p:cNvPr>
          <p:cNvSpPr/>
          <p:nvPr/>
        </p:nvSpPr>
        <p:spPr>
          <a:xfrm>
            <a:off x="0" y="0"/>
            <a:ext cx="12192000" cy="6858002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DB919A-D809-47F6-BACB-FF2C79B397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4826"/>
            <a:ext cx="12191999" cy="6907651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8D04EC66-F778-D142-99C0-45B5BA82AB20}"/>
              </a:ext>
            </a:extLst>
          </p:cNvPr>
          <p:cNvSpPr/>
          <p:nvPr/>
        </p:nvSpPr>
        <p:spPr>
          <a:xfrm>
            <a:off x="5092638" y="5740400"/>
            <a:ext cx="2235200" cy="1117600"/>
          </a:xfrm>
          <a:custGeom>
            <a:avLst/>
            <a:gdLst>
              <a:gd name="connsiteX0" fmla="*/ 757238 w 1514476"/>
              <a:gd name="connsiteY0" fmla="*/ 0 h 759101"/>
              <a:gd name="connsiteX1" fmla="*/ 1514476 w 1514476"/>
              <a:gd name="connsiteY1" fmla="*/ 757238 h 759101"/>
              <a:gd name="connsiteX2" fmla="*/ 1514382 w 1514476"/>
              <a:gd name="connsiteY2" fmla="*/ 759101 h 759101"/>
              <a:gd name="connsiteX3" fmla="*/ 94 w 1514476"/>
              <a:gd name="connsiteY3" fmla="*/ 759101 h 759101"/>
              <a:gd name="connsiteX4" fmla="*/ 0 w 1514476"/>
              <a:gd name="connsiteY4" fmla="*/ 757238 h 759101"/>
              <a:gd name="connsiteX5" fmla="*/ 757238 w 1514476"/>
              <a:gd name="connsiteY5" fmla="*/ 0 h 759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14476" h="759101">
                <a:moveTo>
                  <a:pt x="757238" y="0"/>
                </a:moveTo>
                <a:cubicBezTo>
                  <a:pt x="1175449" y="0"/>
                  <a:pt x="1514476" y="339027"/>
                  <a:pt x="1514476" y="757238"/>
                </a:cubicBezTo>
                <a:lnTo>
                  <a:pt x="1514382" y="759101"/>
                </a:lnTo>
                <a:lnTo>
                  <a:pt x="94" y="759101"/>
                </a:lnTo>
                <a:lnTo>
                  <a:pt x="0" y="757238"/>
                </a:lnTo>
                <a:cubicBezTo>
                  <a:pt x="0" y="339027"/>
                  <a:pt x="339027" y="0"/>
                  <a:pt x="757238" y="0"/>
                </a:cubicBezTo>
                <a:close/>
              </a:path>
            </a:pathLst>
          </a:custGeom>
          <a:solidFill>
            <a:srgbClr val="9D915E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E66C41-27E1-A94E-B89D-FD2251C8A231}"/>
              </a:ext>
            </a:extLst>
          </p:cNvPr>
          <p:cNvSpPr txBox="1"/>
          <p:nvPr/>
        </p:nvSpPr>
        <p:spPr>
          <a:xfrm>
            <a:off x="0" y="1718445"/>
            <a:ext cx="12192000" cy="160043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en-US"/>
            </a:defPPr>
            <a:lvl1pPr algn="ctr">
              <a:defRPr sz="4800" b="1">
                <a:solidFill>
                  <a:schemeClr val="bg1"/>
                </a:solidFill>
                <a:latin typeface="Galliard BT" panose="0202060206050B020A04" pitchFamily="18" charset="0"/>
                <a:ea typeface="PT Sans" panose="020B0503020203020204" pitchFamily="34" charset="0"/>
                <a:cs typeface="Oscine" panose="020B0506040202020204" pitchFamily="34" charset="0"/>
              </a:defRPr>
            </a:lvl1pPr>
          </a:lstStyle>
          <a:p>
            <a:r>
              <a:rPr lang="en-US" sz="7200" b="0" dirty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  <a:p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DFD616-0798-42F1-9E18-2295FBEF2717}"/>
              </a:ext>
            </a:extLst>
          </p:cNvPr>
          <p:cNvSpPr txBox="1"/>
          <p:nvPr/>
        </p:nvSpPr>
        <p:spPr>
          <a:xfrm>
            <a:off x="5904767" y="5952351"/>
            <a:ext cx="515116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The contents of this presentation, with the exception of logos and graphics which are the property of the respective owners, is made available under Attribution-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ShareAlike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 4.0 International (CC BY-SA 4.0). </a:t>
            </a:r>
            <a:endParaRPr lang="en-CA" sz="1000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9BB110-BB87-4FC7-B114-51689895FA7C}"/>
              </a:ext>
            </a:extLst>
          </p:cNvPr>
          <p:cNvSpPr txBox="1"/>
          <p:nvPr/>
        </p:nvSpPr>
        <p:spPr>
          <a:xfrm>
            <a:off x="1901825" y="5149688"/>
            <a:ext cx="28225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www.col.org</a:t>
            </a:r>
          </a:p>
        </p:txBody>
      </p:sp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52B83DAA-8CC2-4F4D-9425-1615BCFAE9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740" y="4544188"/>
            <a:ext cx="6515486" cy="92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60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5953" y="2286972"/>
            <a:ext cx="2232415" cy="18588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5"/>
          <a:stretch/>
        </p:blipFill>
        <p:spPr>
          <a:xfrm>
            <a:off x="2667002" y="2283390"/>
            <a:ext cx="2238667" cy="18680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2456" y="2286972"/>
            <a:ext cx="2256336" cy="1864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2999054" y="4249173"/>
            <a:ext cx="6193070" cy="120032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Calibri" panose="020F0502020204030204"/>
              </a:rPr>
              <a:t>To help Commonwealth governments and institutions use technologies to improve and expand access to education and training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898996"/>
            <a:ext cx="6858000" cy="1384395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43860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F180278-865F-4AF4-B622-8100B8449AD2}"/>
              </a:ext>
            </a:extLst>
          </p:cNvPr>
          <p:cNvSpPr/>
          <p:nvPr/>
        </p:nvSpPr>
        <p:spPr>
          <a:xfrm>
            <a:off x="2667000" y="3089998"/>
            <a:ext cx="6858000" cy="2267816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64B4057-9025-43F0-86DB-0180C363CE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7274" y="2356215"/>
            <a:ext cx="1861175" cy="1488647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CD0095A-39E3-4115-A46A-E3405838F39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2253" y="2349372"/>
            <a:ext cx="1778593" cy="1495492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307980E-42F2-4EC3-A83B-97D464B93C6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22175" y="2349249"/>
            <a:ext cx="1937617" cy="1495613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2" name="object 3">
            <a:extLst>
              <a:ext uri="{FF2B5EF4-FFF2-40B4-BE49-F238E27FC236}">
                <a16:creationId xmlns:a16="http://schemas.microsoft.com/office/drawing/2014/main" id="{CF0826D1-35DA-418F-9EC9-BB233CE75087}"/>
              </a:ext>
            </a:extLst>
          </p:cNvPr>
          <p:cNvSpPr txBox="1">
            <a:spLocks/>
          </p:cNvSpPr>
          <p:nvPr/>
        </p:nvSpPr>
        <p:spPr>
          <a:xfrm>
            <a:off x="6236847" y="1955791"/>
            <a:ext cx="1524854" cy="574881"/>
          </a:xfrm>
          <a:prstGeom prst="rect">
            <a:avLst/>
          </a:prstGeom>
        </p:spPr>
        <p:txBody>
          <a:bodyPr vert="horz" wrap="square" lIns="0" tIns="6965" rIns="0" bIns="0" rtlCol="0">
            <a:spAutoFit/>
          </a:bodyPr>
          <a:lstStyle>
            <a:lvl1pPr>
              <a:defRPr sz="3550" b="1" i="0">
                <a:solidFill>
                  <a:srgbClr val="340388"/>
                </a:solidFill>
                <a:latin typeface="Arial"/>
                <a:ea typeface="+mj-ea"/>
                <a:cs typeface="Arial"/>
              </a:defRPr>
            </a:lvl1pPr>
          </a:lstStyle>
          <a:p>
            <a:pPr marL="5358" algn="ctr">
              <a:spcBef>
                <a:spcPts val="56"/>
              </a:spcBef>
            </a:pPr>
            <a:r>
              <a:rPr lang="en-US" sz="1856" kern="0" spc="-20" dirty="0">
                <a:solidFill>
                  <a:srgbClr val="FFFFFF"/>
                </a:solidFill>
                <a:latin typeface="Stone Sans ITC Std SemiBold" panose="02000703060000020004" pitchFamily="50" charset="0"/>
              </a:rPr>
              <a:t>$</a:t>
            </a:r>
          </a:p>
          <a:p>
            <a:pPr marL="5358" algn="ctr">
              <a:spcBef>
                <a:spcPts val="56"/>
              </a:spcBef>
            </a:pPr>
            <a:r>
              <a:rPr lang="en-US" sz="1751" kern="0" dirty="0">
                <a:latin typeface="Stone Sans ITC Std SemiBold" panose="02000703060000020004" pitchFamily="50" charset="0"/>
              </a:rPr>
              <a:t>                  </a:t>
            </a:r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7E98B192-C524-49E0-8E94-F384637DF7B0}"/>
              </a:ext>
            </a:extLst>
          </p:cNvPr>
          <p:cNvSpPr/>
          <p:nvPr/>
        </p:nvSpPr>
        <p:spPr>
          <a:xfrm>
            <a:off x="5348129" y="1500189"/>
            <a:ext cx="1635099" cy="1042013"/>
          </a:xfrm>
          <a:prstGeom prst="rect">
            <a:avLst/>
          </a:prstGeom>
          <a:solidFill>
            <a:srgbClr val="B3AA7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7604" tIns="67604" rIns="67604" bIns="67604" numCol="1" spcCol="1270" anchor="b" anchorCtr="0">
            <a:noAutofit/>
          </a:bodyPr>
          <a:lstStyle/>
          <a:p>
            <a:pPr algn="ctr"/>
            <a:r>
              <a:rPr lang="en-CA" sz="1125" b="1" dirty="0">
                <a:solidFill>
                  <a:srgbClr val="2900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SOCIAL </a:t>
            </a:r>
          </a:p>
          <a:p>
            <a:pPr algn="ctr"/>
            <a:r>
              <a:rPr lang="en-CA" sz="1125" b="1" dirty="0">
                <a:solidFill>
                  <a:srgbClr val="2900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INCLUSION</a:t>
            </a:r>
            <a:endParaRPr lang="en-US" sz="1125" dirty="0">
              <a:solidFill>
                <a:srgbClr val="2900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Freeform 12">
            <a:extLst>
              <a:ext uri="{FF2B5EF4-FFF2-40B4-BE49-F238E27FC236}">
                <a16:creationId xmlns:a16="http://schemas.microsoft.com/office/drawing/2014/main" id="{BB4483C6-7347-457E-BEB6-DDAAC8B738B1}"/>
              </a:ext>
            </a:extLst>
          </p:cNvPr>
          <p:cNvSpPr/>
          <p:nvPr/>
        </p:nvSpPr>
        <p:spPr>
          <a:xfrm>
            <a:off x="7249475" y="1500188"/>
            <a:ext cx="1578788" cy="1050048"/>
          </a:xfrm>
          <a:prstGeom prst="rect">
            <a:avLst/>
          </a:prstGeom>
          <a:solidFill>
            <a:srgbClr val="B3AA7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7604" tIns="67604" rIns="67604" bIns="67604" numCol="1" spcCol="1270" anchor="b" anchorCtr="0">
            <a:noAutofit/>
          </a:bodyPr>
          <a:lstStyle/>
          <a:p>
            <a:pPr algn="ctr"/>
            <a:r>
              <a:rPr lang="en-CA" sz="1125" b="1" dirty="0">
                <a:solidFill>
                  <a:srgbClr val="2900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ENVIRONMENTAL CONSERVATION</a:t>
            </a:r>
            <a:endParaRPr lang="en-US" sz="1125" dirty="0">
              <a:solidFill>
                <a:srgbClr val="2900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Freeform 22">
            <a:extLst>
              <a:ext uri="{FF2B5EF4-FFF2-40B4-BE49-F238E27FC236}">
                <a16:creationId xmlns:a16="http://schemas.microsoft.com/office/drawing/2014/main" id="{FEEA4364-5A62-4A03-B031-F24BF5C863C0}"/>
              </a:ext>
            </a:extLst>
          </p:cNvPr>
          <p:cNvSpPr/>
          <p:nvPr/>
        </p:nvSpPr>
        <p:spPr>
          <a:xfrm>
            <a:off x="3410072" y="1500188"/>
            <a:ext cx="1588939" cy="1020437"/>
          </a:xfrm>
          <a:prstGeom prst="rect">
            <a:avLst/>
          </a:prstGeom>
          <a:solidFill>
            <a:srgbClr val="B3AA7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7604" tIns="67604" rIns="67604" bIns="67604" numCol="1" spcCol="1270" anchor="b" anchorCtr="0">
            <a:noAutofit/>
          </a:bodyPr>
          <a:lstStyle/>
          <a:p>
            <a:pPr algn="ctr"/>
            <a:r>
              <a:rPr lang="en-CA" sz="1125" b="1" dirty="0">
                <a:solidFill>
                  <a:srgbClr val="2900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ECONOMIC EMPOWERMENT</a:t>
            </a:r>
            <a:endParaRPr lang="en-US" sz="1125" dirty="0">
              <a:solidFill>
                <a:srgbClr val="2900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B9AF50-920A-46A8-A0C6-7360CBE4CD7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7990" y="4479829"/>
            <a:ext cx="6032897" cy="6750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EA914C8-5C9C-46CA-B864-D4C62A556BE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424" y="3945345"/>
            <a:ext cx="436877" cy="56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37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621BE-5122-BD52-5BBD-4FCA8A82D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5739"/>
            <a:ext cx="10515600" cy="1124949"/>
          </a:xfrm>
        </p:spPr>
        <p:txBody>
          <a:bodyPr>
            <a:normAutofit/>
          </a:bodyPr>
          <a:lstStyle/>
          <a:p>
            <a:r>
              <a:rPr lang="en-US" dirty="0"/>
              <a:t>Overview</a:t>
            </a:r>
            <a:endParaRPr lang="en-CA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2A8A25A-5256-CC6E-53A6-EA2FA36900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5674620"/>
              </p:ext>
            </p:extLst>
          </p:nvPr>
        </p:nvGraphicFramePr>
        <p:xfrm>
          <a:off x="567950" y="2639965"/>
          <a:ext cx="10995518" cy="3536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2297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80E59-0BFF-2EAF-1456-0193CBA0C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SDG Goals</a:t>
            </a:r>
            <a:b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Content Placeholder 4" descr="A screenshot of a web page&#10;&#10;Description automatically generated">
            <a:extLst>
              <a:ext uri="{FF2B5EF4-FFF2-40B4-BE49-F238E27FC236}">
                <a16:creationId xmlns:a16="http://schemas.microsoft.com/office/drawing/2014/main" id="{2F59B45B-2F79-D21A-F2AC-233D7CB3C5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428" y="538702"/>
            <a:ext cx="7225748" cy="578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031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5EE97-19C9-68D1-543E-6685753F6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3100" dirty="0"/>
              <a:t>Strategies for developing interactive digital content</a:t>
            </a:r>
            <a:br>
              <a:rPr lang="en-US" sz="3000" dirty="0"/>
            </a:br>
            <a:endParaRPr lang="en-CA" sz="3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DEABC-F7A9-72A5-1ED7-BFE951EE6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US" sz="2000" dirty="0"/>
              <a:t>Classroom teachers</a:t>
            </a:r>
          </a:p>
          <a:p>
            <a:pPr lvl="1"/>
            <a:r>
              <a:rPr lang="en-US" sz="2000" dirty="0"/>
              <a:t>Curriculum mapping</a:t>
            </a:r>
          </a:p>
          <a:p>
            <a:pPr lvl="1"/>
            <a:r>
              <a:rPr lang="en-US" sz="2000" dirty="0"/>
              <a:t>ODL design</a:t>
            </a:r>
          </a:p>
          <a:p>
            <a:pPr lvl="1"/>
            <a:r>
              <a:rPr lang="en-US" sz="2000" dirty="0"/>
              <a:t>OER</a:t>
            </a:r>
          </a:p>
          <a:p>
            <a:pPr lvl="1"/>
            <a:r>
              <a:rPr lang="en-US" sz="2000" dirty="0"/>
              <a:t>Inclusion (incl gender)</a:t>
            </a:r>
          </a:p>
          <a:p>
            <a:pPr lvl="1"/>
            <a:r>
              <a:rPr lang="en-US" sz="2000" dirty="0"/>
              <a:t>Assessment</a:t>
            </a:r>
          </a:p>
          <a:p>
            <a:pPr lvl="1"/>
            <a:r>
              <a:rPr lang="en-US" sz="2000" dirty="0"/>
              <a:t>Learner Support</a:t>
            </a:r>
          </a:p>
          <a:p>
            <a:r>
              <a:rPr lang="en-US" sz="2000" dirty="0"/>
              <a:t>COLcommons1</a:t>
            </a:r>
          </a:p>
          <a:p>
            <a:r>
              <a:rPr lang="en-US" sz="2000" dirty="0">
                <a:hlinkClick r:id="rId2"/>
              </a:rPr>
              <a:t>https://colcommons.org/</a:t>
            </a:r>
            <a:r>
              <a:rPr lang="en-US" sz="2000" dirty="0"/>
              <a:t> </a:t>
            </a:r>
          </a:p>
          <a:p>
            <a:endParaRPr lang="en-CA" sz="2000" dirty="0"/>
          </a:p>
        </p:txBody>
      </p:sp>
      <p:pic>
        <p:nvPicPr>
          <p:cNvPr id="5" name="Picture 4" descr="A group of people sitting around a table with laptops&#10;&#10;AI-generated content may be incorrect.">
            <a:extLst>
              <a:ext uri="{FF2B5EF4-FFF2-40B4-BE49-F238E27FC236}">
                <a16:creationId xmlns:a16="http://schemas.microsoft.com/office/drawing/2014/main" id="{4C59B700-CE45-6BF9-C140-B53653BE32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89981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B2AEF-591E-42E0-6E48-067B7B9ED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155" y="525195"/>
            <a:ext cx="3986155" cy="2806506"/>
          </a:xfrm>
        </p:spPr>
        <p:txBody>
          <a:bodyPr anchor="b">
            <a:normAutofit fontScale="90000"/>
          </a:bodyPr>
          <a:lstStyle/>
          <a:p>
            <a:r>
              <a:rPr lang="en-US" dirty="0"/>
              <a:t>Multimedia integration in educational materials</a:t>
            </a:r>
            <a:br>
              <a:rPr lang="en-US" sz="3700" dirty="0"/>
            </a:br>
            <a:endParaRPr lang="en-CA" sz="37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37573-6DCF-B851-2287-A05070EE0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5155" y="3526300"/>
            <a:ext cx="3986155" cy="2588458"/>
          </a:xfrm>
        </p:spPr>
        <p:txBody>
          <a:bodyPr>
            <a:normAutofit/>
          </a:bodyPr>
          <a:lstStyle/>
          <a:p>
            <a:r>
              <a:rPr lang="en-US" sz="2000" dirty="0"/>
              <a:t>Digital divide</a:t>
            </a:r>
          </a:p>
          <a:p>
            <a:pPr lvl="1"/>
            <a:r>
              <a:rPr lang="en-US" sz="2000" dirty="0"/>
              <a:t>Text &amp; Graphics</a:t>
            </a:r>
          </a:p>
          <a:p>
            <a:pPr lvl="1"/>
            <a:r>
              <a:rPr lang="en-US" sz="2000" dirty="0"/>
              <a:t>Add audio &amp; video: Open Textbooks</a:t>
            </a:r>
          </a:p>
          <a:p>
            <a:pPr lvl="1"/>
            <a:r>
              <a:rPr lang="en-US" sz="2000" dirty="0"/>
              <a:t>Add H5P etc.</a:t>
            </a:r>
          </a:p>
          <a:p>
            <a:pPr lvl="1"/>
            <a:r>
              <a:rPr lang="en-US" sz="2000" dirty="0"/>
              <a:t>Add AR/VR in digital labs</a:t>
            </a:r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  <a:p>
            <a:endParaRPr lang="en-CA" sz="2000" dirty="0"/>
          </a:p>
        </p:txBody>
      </p:sp>
      <p:pic>
        <p:nvPicPr>
          <p:cNvPr id="1026" name="Picture 2" descr="Img">
            <a:extLst>
              <a:ext uri="{FF2B5EF4-FFF2-40B4-BE49-F238E27FC236}">
                <a16:creationId xmlns:a16="http://schemas.microsoft.com/office/drawing/2014/main" id="{8AEE7610-ABFE-4AD1-B24A-1FFFB7C34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86554" y="163646"/>
            <a:ext cx="6806703" cy="262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group of people sitting at a computer&#10;&#10;AI-generated content may be incorrect.">
            <a:extLst>
              <a:ext uri="{FF2B5EF4-FFF2-40B4-BE49-F238E27FC236}">
                <a16:creationId xmlns:a16="http://schemas.microsoft.com/office/drawing/2014/main" id="{C5DF5DD1-D06F-AA2C-9F06-2A3413F029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6554" y="2956875"/>
            <a:ext cx="6806703" cy="335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554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"/>
          <p:cNvSpPr txBox="1">
            <a:spLocks noGrp="1"/>
          </p:cNvSpPr>
          <p:nvPr>
            <p:ph type="title"/>
          </p:nvPr>
        </p:nvSpPr>
        <p:spPr>
          <a:xfrm>
            <a:off x="804672" y="5116529"/>
            <a:ext cx="10592174" cy="1000655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>
              <a:spcAft>
                <a:spcPts val="0"/>
              </a:spcAft>
              <a:buClr>
                <a:srgbClr val="250188"/>
              </a:buClr>
              <a:buSzPts val="4400"/>
            </a:pPr>
            <a:r>
              <a:rPr lang="en-US" sz="4000">
                <a:solidFill>
                  <a:schemeClr val="tx2"/>
                </a:solidFill>
              </a:rPr>
              <a:t>A contextual example</a:t>
            </a:r>
          </a:p>
        </p:txBody>
      </p:sp>
      <p:pic>
        <p:nvPicPr>
          <p:cNvPr id="3" name="Picture 2" descr="A picture containing text, water, blue, nature&#10;&#10;Description automatically generated">
            <a:extLst>
              <a:ext uri="{FF2B5EF4-FFF2-40B4-BE49-F238E27FC236}">
                <a16:creationId xmlns:a16="http://schemas.microsoft.com/office/drawing/2014/main" id="{E360022C-6F35-2897-AC05-3DA0173C5B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0"/>
            <a:ext cx="12192001" cy="42014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AAA1A7-7DE7-87E0-DF6F-EC710F65505D}"/>
              </a:ext>
            </a:extLst>
          </p:cNvPr>
          <p:cNvSpPr txBox="1"/>
          <p:nvPr/>
        </p:nvSpPr>
        <p:spPr>
          <a:xfrm>
            <a:off x="804672" y="4580785"/>
            <a:ext cx="9416898" cy="4843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0" i="0">
                <a:solidFill>
                  <a:schemeClr val="tx2"/>
                </a:solidFill>
                <a:effectLst/>
              </a:rPr>
              <a:t>[Photo by </a:t>
            </a:r>
            <a:r>
              <a:rPr lang="en-US" sz="2000" b="0" i="0" u="none" strike="noStrike">
                <a:solidFill>
                  <a:schemeClr val="tx2"/>
                </a:solidFill>
                <a:effectLst/>
                <a:hlinkClick r:id="rId4" tooltip="Jeremy Zero"/>
              </a:rPr>
              <a:t>Jeremy Zero</a:t>
            </a:r>
            <a:r>
              <a:rPr lang="en-US" sz="2000" b="0" i="0">
                <a:solidFill>
                  <a:schemeClr val="tx2"/>
                </a:solidFill>
                <a:effectLst/>
              </a:rPr>
              <a:t> on </a:t>
            </a:r>
            <a:r>
              <a:rPr lang="en-US" sz="2000" b="0" i="0" u="none" strike="noStrike">
                <a:solidFill>
                  <a:schemeClr val="tx2"/>
                </a:solidFill>
                <a:effectLst/>
                <a:hlinkClick r:id="rId5" tooltip="Unsplash"/>
              </a:rPr>
              <a:t>Unsplash </a:t>
            </a:r>
            <a:r>
              <a:rPr lang="en-US" sz="2000" b="0" i="0">
                <a:solidFill>
                  <a:schemeClr val="tx2"/>
                </a:solidFill>
                <a:effectLst/>
              </a:rPr>
              <a:t>]</a:t>
            </a:r>
            <a:endParaRPr lang="en-US" sz="20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ED27A-F2C4-A60A-30B4-0BE0ECA6D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Teacher capacity-building</a:t>
            </a:r>
            <a:endParaRPr lang="en-CA" dirty="0"/>
          </a:p>
        </p:txBody>
      </p:sp>
      <p:pic>
        <p:nvPicPr>
          <p:cNvPr id="5" name="Content Placeholder 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C6974E1D-F782-5C48-9589-5A4BB5379C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7773" y="1442218"/>
            <a:ext cx="4280120" cy="1301817"/>
          </a:xfrm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91F0C1BF-8A1F-0BD2-A4D7-320DE45ED0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899791"/>
            <a:ext cx="4508732" cy="1289116"/>
          </a:xfrm>
          <a:prstGeom prst="rect">
            <a:avLst/>
          </a:prstGeom>
        </p:spPr>
      </p:pic>
      <p:pic>
        <p:nvPicPr>
          <p:cNvPr id="9" name="Picture 8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8D7281F4-BA3D-C7C2-F2C8-C51727D4D4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5280" y="3620552"/>
            <a:ext cx="4438878" cy="1251014"/>
          </a:xfrm>
          <a:prstGeom prst="rect">
            <a:avLst/>
          </a:prstGeom>
        </p:spPr>
      </p:pic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2372A73-B78F-4206-1EE5-0897A73031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403" y="4252409"/>
            <a:ext cx="4508732" cy="1238314"/>
          </a:xfrm>
          <a:prstGeom prst="rect">
            <a:avLst/>
          </a:prstGeom>
        </p:spPr>
      </p:pic>
      <p:pic>
        <p:nvPicPr>
          <p:cNvPr id="13" name="Picture 1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BF1F335-7277-1833-43F1-F431881A93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877" y="5145722"/>
            <a:ext cx="4502381" cy="1314518"/>
          </a:xfrm>
          <a:prstGeom prst="rect">
            <a:avLst/>
          </a:prstGeom>
        </p:spPr>
      </p:pic>
      <p:pic>
        <p:nvPicPr>
          <p:cNvPr id="3" name="Content Placeholder 7" descr="A screenshot of a video game&#10;&#10;Description automatically generated with low confidence">
            <a:extLst>
              <a:ext uri="{FF2B5EF4-FFF2-40B4-BE49-F238E27FC236}">
                <a16:creationId xmlns:a16="http://schemas.microsoft.com/office/drawing/2014/main" id="{BEB0FE92-E22E-D33E-25DD-EDC7E8F78FF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4222214"/>
            <a:ext cx="1788122" cy="2513079"/>
          </a:xfrm>
          <a:prstGeom prst="rect">
            <a:avLst/>
          </a:prstGeom>
        </p:spPr>
      </p:pic>
      <p:pic>
        <p:nvPicPr>
          <p:cNvPr id="4" name="Content Placeholder 9" descr="A picture containing text, sky, outdoor, water&#10;&#10;Description automatically generated">
            <a:extLst>
              <a:ext uri="{FF2B5EF4-FFF2-40B4-BE49-F238E27FC236}">
                <a16:creationId xmlns:a16="http://schemas.microsoft.com/office/drawing/2014/main" id="{9CBFB152-F84A-AA3F-CA92-F7C747789D2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5385" y="2744035"/>
            <a:ext cx="1797831" cy="251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631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281</TotalTime>
  <Words>352</Words>
  <Application>Microsoft Office PowerPoint</Application>
  <PresentationFormat>Widescreen</PresentationFormat>
  <Paragraphs>78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Aptos</vt:lpstr>
      <vt:lpstr>Aptos Display</vt:lpstr>
      <vt:lpstr>Arial</vt:lpstr>
      <vt:lpstr>Calibri</vt:lpstr>
      <vt:lpstr>Gudea</vt:lpstr>
      <vt:lpstr>ITC Galliard Pro</vt:lpstr>
      <vt:lpstr>Open Sans</vt:lpstr>
      <vt:lpstr>Stone Sans ITC Std SemiBold</vt:lpstr>
      <vt:lpstr>Office Theme</vt:lpstr>
      <vt:lpstr>2nd EdInnovate 2025: Innovations in Education and e-Learning Hybrid Conference, Tokyo, Japan Theme: Driving Educational Excellence through Digital Transformation Session 3: Digital Content Creation and Curation</vt:lpstr>
      <vt:lpstr>PowerPoint Presentation</vt:lpstr>
      <vt:lpstr>PowerPoint Presentation</vt:lpstr>
      <vt:lpstr>Overview</vt:lpstr>
      <vt:lpstr>SDG Goals </vt:lpstr>
      <vt:lpstr>Strategies for developing interactive digital content </vt:lpstr>
      <vt:lpstr>Multimedia integration in educational materials </vt:lpstr>
      <vt:lpstr>A contextual example</vt:lpstr>
      <vt:lpstr>Teacher capacity-building</vt:lpstr>
      <vt:lpstr>Open Course Platform </vt:lpstr>
      <vt:lpstr>Facilitating ownership </vt:lpstr>
      <vt:lpstr>Open educational resources (OER) and digital libraries </vt:lpstr>
      <vt:lpstr>User-generated content and collaborative platforms </vt:lpstr>
      <vt:lpstr>Evolving pedagogy</vt:lpstr>
      <vt:lpstr>Exploiting synergies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Tony Mays</dc:creator>
  <cp:lastModifiedBy>Rebecca Ferrie</cp:lastModifiedBy>
  <cp:revision>1</cp:revision>
  <dcterms:created xsi:type="dcterms:W3CDTF">2025-01-24T19:30:21Z</dcterms:created>
  <dcterms:modified xsi:type="dcterms:W3CDTF">2025-03-27T21:52:33Z</dcterms:modified>
</cp:coreProperties>
</file>