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1268" r:id="rId3"/>
    <p:sldId id="257" r:id="rId4"/>
    <p:sldId id="1269" r:id="rId5"/>
    <p:sldId id="259" r:id="rId6"/>
    <p:sldId id="258" r:id="rId7"/>
    <p:sldId id="1267" r:id="rId8"/>
    <p:sldId id="1270" r:id="rId9"/>
    <p:sldId id="1271" r:id="rId10"/>
    <p:sldId id="1272" r:id="rId11"/>
    <p:sldId id="1273" r:id="rId12"/>
    <p:sldId id="1293" r:id="rId13"/>
    <p:sldId id="1274" r:id="rId14"/>
    <p:sldId id="1275" r:id="rId15"/>
    <p:sldId id="1276" r:id="rId16"/>
    <p:sldId id="1277" r:id="rId17"/>
    <p:sldId id="1278" r:id="rId18"/>
    <p:sldId id="1279" r:id="rId19"/>
    <p:sldId id="1280" r:id="rId20"/>
    <p:sldId id="1285" r:id="rId21"/>
    <p:sldId id="1281" r:id="rId22"/>
    <p:sldId id="1282" r:id="rId23"/>
    <p:sldId id="1283" r:id="rId24"/>
    <p:sldId id="1290" r:id="rId25"/>
    <p:sldId id="1287" r:id="rId26"/>
    <p:sldId id="1284" r:id="rId27"/>
    <p:sldId id="1288" r:id="rId28"/>
    <p:sldId id="1289" r:id="rId29"/>
    <p:sldId id="1291" r:id="rId30"/>
    <p:sldId id="15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48017E-7906-468C-B81B-F5EFE7674DAF}" v="4" dt="2023-11-02T20:40:38.6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becca Ferrie" userId="3e06e0b0-3fe2-4a94-af38-cc5f447ecc23" providerId="ADAL" clId="{0A48017E-7906-468C-B81B-F5EFE7674DAF}"/>
    <pc:docChg chg="custSel modSld">
      <pc:chgData name="Rebecca Ferrie" userId="3e06e0b0-3fe2-4a94-af38-cc5f447ecc23" providerId="ADAL" clId="{0A48017E-7906-468C-B81B-F5EFE7674DAF}" dt="2023-11-02T20:41:46.027" v="37" actId="26606"/>
      <pc:docMkLst>
        <pc:docMk/>
      </pc:docMkLst>
      <pc:sldChg chg="addSp delSp mod delDesignElem">
        <pc:chgData name="Rebecca Ferrie" userId="3e06e0b0-3fe2-4a94-af38-cc5f447ecc23" providerId="ADAL" clId="{0A48017E-7906-468C-B81B-F5EFE7674DAF}" dt="2023-11-02T20:40:38.678" v="33"/>
        <pc:sldMkLst>
          <pc:docMk/>
          <pc:sldMk cId="2110802828" sldId="256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110802828" sldId="256"/>
            <ac:spMk id="24" creationId="{ECC07320-C2CA-4E29-8481-9D9E143C7788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110802828" sldId="256"/>
            <ac:spMk id="25" creationId="{178FB36B-5BFE-42CA-BC60-1115E0D95EEC}"/>
          </ac:spMkLst>
        </pc:spChg>
        <pc:picChg chg="del">
          <ac:chgData name="Rebecca Ferrie" userId="3e06e0b0-3fe2-4a94-af38-cc5f447ecc23" providerId="ADAL" clId="{0A48017E-7906-468C-B81B-F5EFE7674DAF}" dt="2023-11-02T20:40:18.231" v="2" actId="478"/>
          <ac:picMkLst>
            <pc:docMk/>
            <pc:sldMk cId="2110802828" sldId="256"/>
            <ac:picMk id="5" creationId="{9AC03F75-7421-4607-DF9E-8CF1CAB09C02}"/>
          </ac:picMkLst>
        </pc:pic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3403163771" sldId="257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403163771" sldId="257"/>
            <ac:spMk id="9" creationId="{E8A8EAB8-D2FF-444D-B34B-7D32F106AD0E}"/>
          </ac:spMkLst>
        </pc:spChg>
        <pc:cxnChg chg="add del">
          <ac:chgData name="Rebecca Ferrie" userId="3e06e0b0-3fe2-4a94-af38-cc5f447ecc23" providerId="ADAL" clId="{0A48017E-7906-468C-B81B-F5EFE7674DAF}" dt="2023-11-02T20:40:38.678" v="33"/>
          <ac:cxnSpMkLst>
            <pc:docMk/>
            <pc:sldMk cId="3403163771" sldId="257"/>
            <ac:cxnSpMk id="11" creationId="{067633D1-6EE6-4118-B9F0-B363477BEE7A}"/>
          </ac:cxnSpMkLst>
        </pc:cxnChg>
        <pc:cxnChg chg="add del">
          <ac:chgData name="Rebecca Ferrie" userId="3e06e0b0-3fe2-4a94-af38-cc5f447ecc23" providerId="ADAL" clId="{0A48017E-7906-468C-B81B-F5EFE7674DAF}" dt="2023-11-02T20:40:38.678" v="33"/>
          <ac:cxnSpMkLst>
            <pc:docMk/>
            <pc:sldMk cId="3403163771" sldId="257"/>
            <ac:cxnSpMk id="13" creationId="{4AD7FFC6-42A9-49CB-B5E9-B3F6B038331B}"/>
          </ac:cxnSpMkLst>
        </pc:cxn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3447242672" sldId="258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447242672" sldId="258"/>
            <ac:spMk id="8" creationId="{DEE2AD96-B495-4E06-9291-B71706F728C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447242672" sldId="258"/>
            <ac:spMk id="10" creationId="{53CF6D67-C5A8-4ADD-9E8E-1E38CA1D3166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447242672" sldId="258"/>
            <ac:spMk id="12" creationId="{86909FA0-B515-4681-B7A8-FA281D133B94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447242672" sldId="258"/>
            <ac:spMk id="14" creationId="{21C9FE86-FCC3-4A31-AA1C-C882262B7FE7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447242672" sldId="258"/>
            <ac:spMk id="16" creationId="{7D96243B-ECED-4B71-8E06-AE9A285EAD20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447242672" sldId="258"/>
            <ac:spMk id="18" creationId="{A09989E4-EFDC-4A90-A633-E0525FB4139E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3582969836" sldId="259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582969836" sldId="259"/>
            <ac:spMk id="10" creationId="{9203DE33-2CD4-4CA8-9AF3-37C3B65133B0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582969836" sldId="259"/>
            <ac:spMk id="12" creationId="{0AF57B88-1D4C-41FA-A761-EC1DD10C35C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582969836" sldId="259"/>
            <ac:spMk id="14" creationId="{D2548F45-5164-4ABB-8212-7F293FDED8D4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582969836" sldId="259"/>
            <ac:spMk id="16" creationId="{5E81CCFB-7BEF-4186-86FB-D09450B4D02D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3718567549" sldId="1267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18567549" sldId="1267"/>
            <ac:spMk id="8" creationId="{8C790BE2-4E4F-4AAF-81A2-4A6F4885EBE6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18567549" sldId="1267"/>
            <ac:spMk id="10" creationId="{D28B54C3-B57B-472A-B96E-1FCB67093DC2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18567549" sldId="1267"/>
            <ac:spMk id="12" creationId="{7DB3C429-F8DA-49B9-AF84-21996FCF78B5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18567549" sldId="1267"/>
            <ac:spMk id="14" creationId="{E12088DD-B1AD-40E0-8B86-1D87A2CCD9BE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18567549" sldId="1267"/>
            <ac:spMk id="16" creationId="{C4C9F2B0-1044-46EB-8AEB-C3BFFDE6C2CC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18567549" sldId="1267"/>
            <ac:spMk id="18" creationId="{0C395952-4E26-45A2-8756-2ADFD6E53C6E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18567549" sldId="1267"/>
            <ac:spMk id="20" creationId="{4734BADF-9461-4621-B112-2D7BABEA7DD0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2311107924" sldId="1268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311107924" sldId="1268"/>
            <ac:spMk id="21" creationId="{A8384FB5-9ADC-4DDC-881B-597D56F5B15D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311107924" sldId="1268"/>
            <ac:spMk id="23" creationId="{91E5A9A7-95C6-4F4F-B00E-C82E07FE62EF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311107924" sldId="1268"/>
            <ac:spMk id="25" creationId="{D07DD2DE-F619-49DD-B5E7-03A290FF4ED1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311107924" sldId="1268"/>
            <ac:spMk id="27" creationId="{85149191-5F60-4A28-AAFF-039F96B0F3EC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311107924" sldId="1268"/>
            <ac:spMk id="29" creationId="{F8260ED5-17F7-4158-B241-D51DD4CF1B7E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2449651597" sldId="1269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449651597" sldId="1269"/>
            <ac:spMk id="27" creationId="{16C5FA50-8D52-4617-AF91-5C7B1C8352F1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449651597" sldId="1269"/>
            <ac:spMk id="29" creationId="{E223798C-12AD-4B0C-A50C-D676347D67CF}"/>
          </ac:spMkLst>
        </pc:spChg>
      </pc:sldChg>
      <pc:sldChg chg="addSp delSp modSp mod delDesignElem">
        <pc:chgData name="Rebecca Ferrie" userId="3e06e0b0-3fe2-4a94-af38-cc5f447ecc23" providerId="ADAL" clId="{0A48017E-7906-468C-B81B-F5EFE7674DAF}" dt="2023-11-02T20:41:46.027" v="37" actId="26606"/>
        <pc:sldMkLst>
          <pc:docMk/>
          <pc:sldMk cId="831528695" sldId="1270"/>
        </pc:sldMkLst>
        <pc:spChg chg="mod">
          <ac:chgData name="Rebecca Ferrie" userId="3e06e0b0-3fe2-4a94-af38-cc5f447ecc23" providerId="ADAL" clId="{0A48017E-7906-468C-B81B-F5EFE7674DAF}" dt="2023-11-02T20:41:46.027" v="37" actId="26606"/>
          <ac:spMkLst>
            <pc:docMk/>
            <pc:sldMk cId="831528695" sldId="1270"/>
            <ac:spMk id="2" creationId="{71FAE29E-1573-E7E6-1C1B-6B42EEB2DEA6}"/>
          </ac:spMkLst>
        </pc:spChg>
        <pc:spChg chg="mod">
          <ac:chgData name="Rebecca Ferrie" userId="3e06e0b0-3fe2-4a94-af38-cc5f447ecc23" providerId="ADAL" clId="{0A48017E-7906-468C-B81B-F5EFE7674DAF}" dt="2023-11-02T20:41:46.027" v="37" actId="26606"/>
          <ac:spMkLst>
            <pc:docMk/>
            <pc:sldMk cId="831528695" sldId="1270"/>
            <ac:spMk id="3" creationId="{0D7F36E7-98B3-5B6D-385B-984A7D36954A}"/>
          </ac:spMkLst>
        </pc:spChg>
        <pc:spChg chg="add del">
          <ac:chgData name="Rebecca Ferrie" userId="3e06e0b0-3fe2-4a94-af38-cc5f447ecc23" providerId="ADAL" clId="{0A48017E-7906-468C-B81B-F5EFE7674DAF}" dt="2023-11-02T20:41:46.027" v="37" actId="26606"/>
          <ac:spMkLst>
            <pc:docMk/>
            <pc:sldMk cId="831528695" sldId="1270"/>
            <ac:spMk id="9" creationId="{04812C46-200A-4DEB-A05E-3ED6C68C2387}"/>
          </ac:spMkLst>
        </pc:spChg>
        <pc:spChg chg="add del">
          <ac:chgData name="Rebecca Ferrie" userId="3e06e0b0-3fe2-4a94-af38-cc5f447ecc23" providerId="ADAL" clId="{0A48017E-7906-468C-B81B-F5EFE7674DAF}" dt="2023-11-02T20:41:46.027" v="37" actId="26606"/>
          <ac:spMkLst>
            <pc:docMk/>
            <pc:sldMk cId="831528695" sldId="1270"/>
            <ac:spMk id="11" creationId="{D1EA859B-E555-4109-94F3-6700E046E008}"/>
          </ac:spMkLst>
        </pc:spChg>
        <pc:spChg chg="add">
          <ac:chgData name="Rebecca Ferrie" userId="3e06e0b0-3fe2-4a94-af38-cc5f447ecc23" providerId="ADAL" clId="{0A48017E-7906-468C-B81B-F5EFE7674DAF}" dt="2023-11-02T20:41:46.027" v="37" actId="26606"/>
          <ac:spMkLst>
            <pc:docMk/>
            <pc:sldMk cId="831528695" sldId="1270"/>
            <ac:spMk id="16" creationId="{777A147A-9ED8-46B4-8660-1B3C2AA880B5}"/>
          </ac:spMkLst>
        </pc:spChg>
        <pc:spChg chg="add">
          <ac:chgData name="Rebecca Ferrie" userId="3e06e0b0-3fe2-4a94-af38-cc5f447ecc23" providerId="ADAL" clId="{0A48017E-7906-468C-B81B-F5EFE7674DAF}" dt="2023-11-02T20:41:46.027" v="37" actId="26606"/>
          <ac:spMkLst>
            <pc:docMk/>
            <pc:sldMk cId="831528695" sldId="1270"/>
            <ac:spMk id="18" creationId="{5D6C15A0-C087-4593-8414-2B4EC1CDC3DE}"/>
          </ac:spMkLst>
        </pc:spChg>
        <pc:picChg chg="del">
          <ac:chgData name="Rebecca Ferrie" userId="3e06e0b0-3fe2-4a94-af38-cc5f447ecc23" providerId="ADAL" clId="{0A48017E-7906-468C-B81B-F5EFE7674DAF}" dt="2023-11-02T20:39:12.877" v="0" actId="478"/>
          <ac:picMkLst>
            <pc:docMk/>
            <pc:sldMk cId="831528695" sldId="1270"/>
            <ac:picMk id="5" creationId="{F9746D75-063A-1B05-A50D-7E720906EA9C}"/>
          </ac:picMkLst>
        </pc:picChg>
      </pc:sldChg>
      <pc:sldChg chg="addSp delSp modSp mod delDesignElem">
        <pc:chgData name="Rebecca Ferrie" userId="3e06e0b0-3fe2-4a94-af38-cc5f447ecc23" providerId="ADAL" clId="{0A48017E-7906-468C-B81B-F5EFE7674DAF}" dt="2023-11-02T20:41:42.222" v="36" actId="26606"/>
        <pc:sldMkLst>
          <pc:docMk/>
          <pc:sldMk cId="3707738445" sldId="1271"/>
        </pc:sldMkLst>
        <pc:spChg chg="mod">
          <ac:chgData name="Rebecca Ferrie" userId="3e06e0b0-3fe2-4a94-af38-cc5f447ecc23" providerId="ADAL" clId="{0A48017E-7906-468C-B81B-F5EFE7674DAF}" dt="2023-11-02T20:41:42.222" v="36" actId="26606"/>
          <ac:spMkLst>
            <pc:docMk/>
            <pc:sldMk cId="3707738445" sldId="1271"/>
            <ac:spMk id="2" creationId="{66F35A2E-EBF2-EAC6-4445-05789A40044D}"/>
          </ac:spMkLst>
        </pc:spChg>
        <pc:spChg chg="mod">
          <ac:chgData name="Rebecca Ferrie" userId="3e06e0b0-3fe2-4a94-af38-cc5f447ecc23" providerId="ADAL" clId="{0A48017E-7906-468C-B81B-F5EFE7674DAF}" dt="2023-11-02T20:41:42.222" v="36" actId="26606"/>
          <ac:spMkLst>
            <pc:docMk/>
            <pc:sldMk cId="3707738445" sldId="1271"/>
            <ac:spMk id="3" creationId="{1FEEFCB7-2AA3-9D34-663B-9E70E5E7AAEB}"/>
          </ac:spMkLst>
        </pc:spChg>
        <pc:spChg chg="add del">
          <ac:chgData name="Rebecca Ferrie" userId="3e06e0b0-3fe2-4a94-af38-cc5f447ecc23" providerId="ADAL" clId="{0A48017E-7906-468C-B81B-F5EFE7674DAF}" dt="2023-11-02T20:41:42.222" v="36" actId="26606"/>
          <ac:spMkLst>
            <pc:docMk/>
            <pc:sldMk cId="3707738445" sldId="1271"/>
            <ac:spMk id="13" creationId="{B65C0385-5E30-4D2E-AF9F-4639659D34E9}"/>
          </ac:spMkLst>
        </pc:spChg>
        <pc:spChg chg="add del">
          <ac:chgData name="Rebecca Ferrie" userId="3e06e0b0-3fe2-4a94-af38-cc5f447ecc23" providerId="ADAL" clId="{0A48017E-7906-468C-B81B-F5EFE7674DAF}" dt="2023-11-02T20:41:42.222" v="36" actId="26606"/>
          <ac:spMkLst>
            <pc:docMk/>
            <pc:sldMk cId="3707738445" sldId="1271"/>
            <ac:spMk id="15" creationId="{E335820B-3A29-42C5-AA8D-10ECA43CD985}"/>
          </ac:spMkLst>
        </pc:spChg>
        <pc:spChg chg="add">
          <ac:chgData name="Rebecca Ferrie" userId="3e06e0b0-3fe2-4a94-af38-cc5f447ecc23" providerId="ADAL" clId="{0A48017E-7906-468C-B81B-F5EFE7674DAF}" dt="2023-11-02T20:41:42.222" v="36" actId="26606"/>
          <ac:spMkLst>
            <pc:docMk/>
            <pc:sldMk cId="3707738445" sldId="1271"/>
            <ac:spMk id="20" creationId="{777A147A-9ED8-46B4-8660-1B3C2AA880B5}"/>
          </ac:spMkLst>
        </pc:spChg>
        <pc:spChg chg="add">
          <ac:chgData name="Rebecca Ferrie" userId="3e06e0b0-3fe2-4a94-af38-cc5f447ecc23" providerId="ADAL" clId="{0A48017E-7906-468C-B81B-F5EFE7674DAF}" dt="2023-11-02T20:41:42.222" v="36" actId="26606"/>
          <ac:spMkLst>
            <pc:docMk/>
            <pc:sldMk cId="3707738445" sldId="1271"/>
            <ac:spMk id="22" creationId="{5D6C15A0-C087-4593-8414-2B4EC1CDC3DE}"/>
          </ac:spMkLst>
        </pc:spChg>
        <pc:picChg chg="del">
          <ac:chgData name="Rebecca Ferrie" userId="3e06e0b0-3fe2-4a94-af38-cc5f447ecc23" providerId="ADAL" clId="{0A48017E-7906-468C-B81B-F5EFE7674DAF}" dt="2023-11-02T20:40:08.773" v="1" actId="478"/>
          <ac:picMkLst>
            <pc:docMk/>
            <pc:sldMk cId="3707738445" sldId="1271"/>
            <ac:picMk id="14" creationId="{B5600018-0894-7D72-17E2-DAFADAD9EA6F}"/>
          </ac:picMkLst>
        </pc:picChg>
      </pc:sldChg>
      <pc:sldChg chg="addSp delSp modSp mod delDesignElem">
        <pc:chgData name="Rebecca Ferrie" userId="3e06e0b0-3fe2-4a94-af38-cc5f447ecc23" providerId="ADAL" clId="{0A48017E-7906-468C-B81B-F5EFE7674DAF}" dt="2023-11-02T20:41:36.887" v="35" actId="26606"/>
        <pc:sldMkLst>
          <pc:docMk/>
          <pc:sldMk cId="1552715170" sldId="1272"/>
        </pc:sldMkLst>
        <pc:spChg chg="mod">
          <ac:chgData name="Rebecca Ferrie" userId="3e06e0b0-3fe2-4a94-af38-cc5f447ecc23" providerId="ADAL" clId="{0A48017E-7906-468C-B81B-F5EFE7674DAF}" dt="2023-11-02T20:41:36.887" v="35" actId="26606"/>
          <ac:spMkLst>
            <pc:docMk/>
            <pc:sldMk cId="1552715170" sldId="1272"/>
            <ac:spMk id="2" creationId="{529BBCBE-501A-AFA0-9E41-9D150DE979C6}"/>
          </ac:spMkLst>
        </pc:spChg>
        <pc:spChg chg="mod">
          <ac:chgData name="Rebecca Ferrie" userId="3e06e0b0-3fe2-4a94-af38-cc5f447ecc23" providerId="ADAL" clId="{0A48017E-7906-468C-B81B-F5EFE7674DAF}" dt="2023-11-02T20:41:36.887" v="35" actId="26606"/>
          <ac:spMkLst>
            <pc:docMk/>
            <pc:sldMk cId="1552715170" sldId="1272"/>
            <ac:spMk id="3" creationId="{0BC5E5A1-2449-420F-6B3B-823AFCE8C971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8" creationId="{12B5DE39-BA09-7B42-4003-4F8550E98CDD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14" creationId="{81559590-A825-F332-36C6-EF5DE8B1573F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16" creationId="{93CC0718-47AC-74FB-B46C-05A00B222CD4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18" creationId="{84F457BF-A226-2572-F20A-07DDBEFFE1C3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20" creationId="{C9EDAD6E-3513-14C8-536A-BF91B1E3423F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30" creationId="{5D6199EE-1384-133B-5837-667F784AC7D4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32" creationId="{2D81E1C3-5651-BE91-B266-92A08D0DD10D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34" creationId="{5B16611A-C556-98DA-A508-8099091C9EC8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36" creationId="{92C60A4A-4BA5-C5DC-180A-27A207A83A95}"/>
          </ac:spMkLst>
        </pc:spChg>
        <pc:spChg chg="add del">
          <ac:chgData name="Rebecca Ferrie" userId="3e06e0b0-3fe2-4a94-af38-cc5f447ecc23" providerId="ADAL" clId="{0A48017E-7906-468C-B81B-F5EFE7674DAF}" dt="2023-11-02T20:40:57.963" v="34" actId="26606"/>
          <ac:spMkLst>
            <pc:docMk/>
            <pc:sldMk cId="1552715170" sldId="1272"/>
            <ac:spMk id="38" creationId="{43C7C659-6ED9-0E7B-FD54-A10AAA369972}"/>
          </ac:spMkLst>
        </pc:spChg>
        <pc:spChg chg="add del">
          <ac:chgData name="Rebecca Ferrie" userId="3e06e0b0-3fe2-4a94-af38-cc5f447ecc23" providerId="ADAL" clId="{0A48017E-7906-468C-B81B-F5EFE7674DAF}" dt="2023-11-02T20:41:36.887" v="35" actId="26606"/>
          <ac:spMkLst>
            <pc:docMk/>
            <pc:sldMk cId="1552715170" sldId="1272"/>
            <ac:spMk id="43" creationId="{DAF1966E-FD40-4A4A-B61B-C4DF7FA05F06}"/>
          </ac:spMkLst>
        </pc:spChg>
        <pc:spChg chg="add del">
          <ac:chgData name="Rebecca Ferrie" userId="3e06e0b0-3fe2-4a94-af38-cc5f447ecc23" providerId="ADAL" clId="{0A48017E-7906-468C-B81B-F5EFE7674DAF}" dt="2023-11-02T20:41:36.887" v="35" actId="26606"/>
          <ac:spMkLst>
            <pc:docMk/>
            <pc:sldMk cId="1552715170" sldId="1272"/>
            <ac:spMk id="45" creationId="{047BFA19-D45E-416B-A404-7AF2F3F27017}"/>
          </ac:spMkLst>
        </pc:spChg>
        <pc:spChg chg="add del">
          <ac:chgData name="Rebecca Ferrie" userId="3e06e0b0-3fe2-4a94-af38-cc5f447ecc23" providerId="ADAL" clId="{0A48017E-7906-468C-B81B-F5EFE7674DAF}" dt="2023-11-02T20:41:36.887" v="35" actId="26606"/>
          <ac:spMkLst>
            <pc:docMk/>
            <pc:sldMk cId="1552715170" sldId="1272"/>
            <ac:spMk id="47" creationId="{8E0105E7-23DB-4CF2-8258-FF47C7620F6E}"/>
          </ac:spMkLst>
        </pc:spChg>
        <pc:spChg chg="add del">
          <ac:chgData name="Rebecca Ferrie" userId="3e06e0b0-3fe2-4a94-af38-cc5f447ecc23" providerId="ADAL" clId="{0A48017E-7906-468C-B81B-F5EFE7674DAF}" dt="2023-11-02T20:41:36.887" v="35" actId="26606"/>
          <ac:spMkLst>
            <pc:docMk/>
            <pc:sldMk cId="1552715170" sldId="1272"/>
            <ac:spMk id="49" creationId="{074B4F7D-14B2-478B-8BF5-01E4E0C5D263}"/>
          </ac:spMkLst>
        </pc:spChg>
        <pc:spChg chg="add">
          <ac:chgData name="Rebecca Ferrie" userId="3e06e0b0-3fe2-4a94-af38-cc5f447ecc23" providerId="ADAL" clId="{0A48017E-7906-468C-B81B-F5EFE7674DAF}" dt="2023-11-02T20:41:36.887" v="35" actId="26606"/>
          <ac:spMkLst>
            <pc:docMk/>
            <pc:sldMk cId="1552715170" sldId="1272"/>
            <ac:spMk id="54" creationId="{777A147A-9ED8-46B4-8660-1B3C2AA880B5}"/>
          </ac:spMkLst>
        </pc:spChg>
        <pc:spChg chg="add">
          <ac:chgData name="Rebecca Ferrie" userId="3e06e0b0-3fe2-4a94-af38-cc5f447ecc23" providerId="ADAL" clId="{0A48017E-7906-468C-B81B-F5EFE7674DAF}" dt="2023-11-02T20:41:36.887" v="35" actId="26606"/>
          <ac:spMkLst>
            <pc:docMk/>
            <pc:sldMk cId="1552715170" sldId="1272"/>
            <ac:spMk id="56" creationId="{5D6C15A0-C087-4593-8414-2B4EC1CDC3DE}"/>
          </ac:spMkLst>
        </pc:spChg>
        <pc:grpChg chg="add del">
          <ac:chgData name="Rebecca Ferrie" userId="3e06e0b0-3fe2-4a94-af38-cc5f447ecc23" providerId="ADAL" clId="{0A48017E-7906-468C-B81B-F5EFE7674DAF}" dt="2023-11-02T20:40:57.963" v="34" actId="26606"/>
          <ac:grpSpMkLst>
            <pc:docMk/>
            <pc:sldMk cId="1552715170" sldId="1272"/>
            <ac:grpSpMk id="10" creationId="{943FC24A-9617-F1D0-8D4E-27F879E59512}"/>
          </ac:grpSpMkLst>
        </pc:grpChg>
        <pc:grpChg chg="add del">
          <ac:chgData name="Rebecca Ferrie" userId="3e06e0b0-3fe2-4a94-af38-cc5f447ecc23" providerId="ADAL" clId="{0A48017E-7906-468C-B81B-F5EFE7674DAF}" dt="2023-11-02T20:40:57.963" v="34" actId="26606"/>
          <ac:grpSpMkLst>
            <pc:docMk/>
            <pc:sldMk cId="1552715170" sldId="1272"/>
            <ac:grpSpMk id="22" creationId="{683B7A7F-047E-CE1B-F285-C1E2827A9D45}"/>
          </ac:grpSpMkLst>
        </pc:grpChg>
        <pc:grpChg chg="add del">
          <ac:chgData name="Rebecca Ferrie" userId="3e06e0b0-3fe2-4a94-af38-cc5f447ecc23" providerId="ADAL" clId="{0A48017E-7906-468C-B81B-F5EFE7674DAF}" dt="2023-11-02T20:40:57.963" v="34" actId="26606"/>
          <ac:grpSpMkLst>
            <pc:docMk/>
            <pc:sldMk cId="1552715170" sldId="1272"/>
            <ac:grpSpMk id="26" creationId="{2E0CB3A3-E163-801B-144D-764BCB28310A}"/>
          </ac:grpSpMkLst>
        </pc:gr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1384235966" sldId="1273"/>
        </pc:sldMkLst>
        <pc:grpChg chg="add del">
          <ac:chgData name="Rebecca Ferrie" userId="3e06e0b0-3fe2-4a94-af38-cc5f447ecc23" providerId="ADAL" clId="{0A48017E-7906-468C-B81B-F5EFE7674DAF}" dt="2023-11-02T20:40:38.678" v="33"/>
          <ac:grpSpMkLst>
            <pc:docMk/>
            <pc:sldMk cId="1384235966" sldId="1273"/>
            <ac:grpSpMk id="9" creationId="{5EFBDE31-BB3E-6CFC-23CD-B5976DA38438}"/>
          </ac:grpSpMkLst>
        </pc:gr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2258483236" sldId="1274"/>
        </pc:sldMkLst>
        <pc:grpChg chg="add del">
          <ac:chgData name="Rebecca Ferrie" userId="3e06e0b0-3fe2-4a94-af38-cc5f447ecc23" providerId="ADAL" clId="{0A48017E-7906-468C-B81B-F5EFE7674DAF}" dt="2023-11-02T20:40:38.678" v="33"/>
          <ac:grpSpMkLst>
            <pc:docMk/>
            <pc:sldMk cId="2258483236" sldId="1274"/>
            <ac:grpSpMk id="8" creationId="{D8C13078-6EA8-39DE-7A9D-C7FC6EA43A32}"/>
          </ac:grpSpMkLst>
        </pc:gr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1658147624" sldId="1275"/>
        </pc:sldMkLst>
        <pc:cxnChg chg="add del">
          <ac:chgData name="Rebecca Ferrie" userId="3e06e0b0-3fe2-4a94-af38-cc5f447ecc23" providerId="ADAL" clId="{0A48017E-7906-468C-B81B-F5EFE7674DAF}" dt="2023-11-02T20:40:38.678" v="33"/>
          <ac:cxnSpMkLst>
            <pc:docMk/>
            <pc:sldMk cId="1658147624" sldId="1275"/>
            <ac:cxnSpMk id="8" creationId="{00CD8E7C-C23B-A3B9-B18A-838AED877A40}"/>
          </ac:cxnSpMkLst>
        </pc:cxn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2962179063" sldId="1276"/>
        </pc:sldMkLst>
        <pc:grpChg chg="add del">
          <ac:chgData name="Rebecca Ferrie" userId="3e06e0b0-3fe2-4a94-af38-cc5f447ecc23" providerId="ADAL" clId="{0A48017E-7906-468C-B81B-F5EFE7674DAF}" dt="2023-11-02T20:40:38.678" v="33"/>
          <ac:grpSpMkLst>
            <pc:docMk/>
            <pc:sldMk cId="2962179063" sldId="1276"/>
            <ac:grpSpMk id="8" creationId="{968EC965-623E-8BF3-985A-953E5C131628}"/>
          </ac:grpSpMkLst>
        </pc:gr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2353525506" sldId="1277"/>
        </pc:sldMkLst>
        <pc:grpChg chg="add del">
          <ac:chgData name="Rebecca Ferrie" userId="3e06e0b0-3fe2-4a94-af38-cc5f447ecc23" providerId="ADAL" clId="{0A48017E-7906-468C-B81B-F5EFE7674DAF}" dt="2023-11-02T20:40:38.678" v="33"/>
          <ac:grpSpMkLst>
            <pc:docMk/>
            <pc:sldMk cId="2353525506" sldId="1277"/>
            <ac:grpSpMk id="8" creationId="{968EC965-623E-8BF3-985A-953E5C131628}"/>
          </ac:grpSpMkLst>
        </pc:gr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10156204" sldId="1278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0156204" sldId="1278"/>
            <ac:spMk id="10" creationId="{E02239D2-A05D-4A1C-9F06-FBA7FC730E1B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1391773667" sldId="1279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91773667" sldId="1279"/>
            <ac:spMk id="8" creationId="{777A147A-9ED8-46B4-8660-1B3C2AA880B5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91773667" sldId="1279"/>
            <ac:spMk id="10" creationId="{5D6C15A0-C087-4593-8414-2B4EC1CDC3DE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1345272635" sldId="1280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5272635" sldId="1280"/>
            <ac:spMk id="8" creationId="{09588DA8-065E-4F6F-8EFD-43104AB2E0CF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5272635" sldId="1280"/>
            <ac:spMk id="10" creationId="{C4285719-470E-454C-AF62-8323075F1F5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5272635" sldId="1280"/>
            <ac:spMk id="12" creationId="{CD9FE4EF-C4D8-49A0-B2FF-81D8DB7D8A24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5272635" sldId="1280"/>
            <ac:spMk id="14" creationId="{4300840D-0A0B-4512-BACA-B439D5B9C57C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5272635" sldId="1280"/>
            <ac:spMk id="16" creationId="{D2B78728-A580-49A7-84F9-6EF6F583ADE0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5272635" sldId="1280"/>
            <ac:spMk id="18" creationId="{38FAA1A1-D861-433F-88FA-1E9D6FD31D11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5272635" sldId="1280"/>
            <ac:spMk id="20" creationId="{8D71EDA1-87BF-4D5D-AB79-F346FD19278A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2139416929" sldId="1281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139416929" sldId="1281"/>
            <ac:spMk id="10" creationId="{A8384FB5-9ADC-4DDC-881B-597D56F5B15D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139416929" sldId="1281"/>
            <ac:spMk id="12" creationId="{91E5A9A7-95C6-4F4F-B00E-C82E07FE62EF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139416929" sldId="1281"/>
            <ac:spMk id="14" creationId="{D07DD2DE-F619-49DD-B5E7-03A290FF4ED1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139416929" sldId="1281"/>
            <ac:spMk id="16" creationId="{85149191-5F60-4A28-AAFF-039F96B0F3EC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2139416929" sldId="1281"/>
            <ac:spMk id="18" creationId="{F8260ED5-17F7-4158-B241-D51DD4CF1B7E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3895569539" sldId="1282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895569539" sldId="1282"/>
            <ac:spMk id="27" creationId="{B712E947-0734-45F9-9C4F-41114EC3A33E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895569539" sldId="1282"/>
            <ac:spMk id="29" creationId="{5A65989E-BBD5-44D7-AA86-7AFD5D46BBC0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895569539" sldId="1282"/>
            <ac:spMk id="31" creationId="{231A2881-D8D7-4A7D-ACA3-E9F849F853D8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1341066533" sldId="1283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1066533" sldId="1283"/>
            <ac:spMk id="35" creationId="{3AFE8227-C443-417B-BA91-520EB1EF4559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1066533" sldId="1283"/>
            <ac:spMk id="36" creationId="{907741FC-B544-4A6E-B831-6789D042333D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341066533" sldId="1283"/>
            <ac:spMk id="37" creationId="{3F0BE7ED-7814-4273-B18A-F26CC0380380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3981681666" sldId="1284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981681666" sldId="1284"/>
            <ac:spMk id="8" creationId="{979E27D9-03C7-44E2-9FF8-15D0C8506AF7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981681666" sldId="1284"/>
            <ac:spMk id="10" creationId="{EEBF1590-3B36-48EE-A89D-3B6F3CB256A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981681666" sldId="1284"/>
            <ac:spMk id="12" creationId="{AC8F6C8C-AB5A-4548-942D-E3FD40ACBC49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4282217353" sldId="1285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82217353" sldId="1285"/>
            <ac:spMk id="8" creationId="{09588DA8-065E-4F6F-8EFD-43104AB2E0CF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82217353" sldId="1285"/>
            <ac:spMk id="10" creationId="{C4285719-470E-454C-AF62-8323075F1F5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82217353" sldId="1285"/>
            <ac:spMk id="12" creationId="{CD9FE4EF-C4D8-49A0-B2FF-81D8DB7D8A24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82217353" sldId="1285"/>
            <ac:spMk id="14" creationId="{4300840D-0A0B-4512-BACA-B439D5B9C57C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82217353" sldId="1285"/>
            <ac:spMk id="16" creationId="{D2B78728-A580-49A7-84F9-6EF6F583ADE0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82217353" sldId="1285"/>
            <ac:spMk id="18" creationId="{38FAA1A1-D861-433F-88FA-1E9D6FD31D11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82217353" sldId="1285"/>
            <ac:spMk id="20" creationId="{8D71EDA1-87BF-4D5D-AB79-F346FD19278A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4243911961" sldId="1287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43911961" sldId="1287"/>
            <ac:spMk id="8" creationId="{979E27D9-03C7-44E2-9FF8-15D0C8506AF7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43911961" sldId="1287"/>
            <ac:spMk id="10" creationId="{EEBF1590-3B36-48EE-A89D-3B6F3CB256A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43911961" sldId="1287"/>
            <ac:spMk id="12" creationId="{AC8F6C8C-AB5A-4548-942D-E3FD40ACBC49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686663772" sldId="1288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686663772" sldId="1288"/>
            <ac:spMk id="8" creationId="{979E27D9-03C7-44E2-9FF8-15D0C8506AF7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686663772" sldId="1288"/>
            <ac:spMk id="10" creationId="{EEBF1590-3B36-48EE-A89D-3B6F3CB256A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686663772" sldId="1288"/>
            <ac:spMk id="12" creationId="{AC8F6C8C-AB5A-4548-942D-E3FD40ACBC49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4209882919" sldId="1289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09882919" sldId="1289"/>
            <ac:spMk id="8" creationId="{DEE2AD96-B495-4E06-9291-B71706F728C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09882919" sldId="1289"/>
            <ac:spMk id="10" creationId="{53CF6D67-C5A8-4ADD-9E8E-1E38CA1D3166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09882919" sldId="1289"/>
            <ac:spMk id="12" creationId="{86909FA0-B515-4681-B7A8-FA281D133B94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09882919" sldId="1289"/>
            <ac:spMk id="14" creationId="{21C9FE86-FCC3-4A31-AA1C-C882262B7FE7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09882919" sldId="1289"/>
            <ac:spMk id="16" creationId="{7D96243B-ECED-4B71-8E06-AE9A285EAD20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209882919" sldId="1289"/>
            <ac:spMk id="18" creationId="{A09989E4-EFDC-4A90-A633-E0525FB4139E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1891474881" sldId="1290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891474881" sldId="1290"/>
            <ac:spMk id="8" creationId="{979E27D9-03C7-44E2-9FF8-15D0C8506AF7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891474881" sldId="1290"/>
            <ac:spMk id="10" creationId="{EEBF1590-3B36-48EE-A89D-3B6F3CB256A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1891474881" sldId="1290"/>
            <ac:spMk id="12" creationId="{AC8F6C8C-AB5A-4548-942D-E3FD40ACBC49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405445797" sldId="1291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05445797" sldId="1291"/>
            <ac:spMk id="8" creationId="{DEE2AD96-B495-4E06-9291-B71706F728C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05445797" sldId="1291"/>
            <ac:spMk id="10" creationId="{53CF6D67-C5A8-4ADD-9E8E-1E38CA1D3166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05445797" sldId="1291"/>
            <ac:spMk id="12" creationId="{86909FA0-B515-4681-B7A8-FA281D133B94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05445797" sldId="1291"/>
            <ac:spMk id="14" creationId="{21C9FE86-FCC3-4A31-AA1C-C882262B7FE7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05445797" sldId="1291"/>
            <ac:spMk id="16" creationId="{7D96243B-ECED-4B71-8E06-AE9A285EAD20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405445797" sldId="1291"/>
            <ac:spMk id="18" creationId="{A09989E4-EFDC-4A90-A633-E0525FB4139E}"/>
          </ac:spMkLst>
        </pc:spChg>
      </pc:sldChg>
      <pc:sldChg chg="addSp delSp delDesignElem">
        <pc:chgData name="Rebecca Ferrie" userId="3e06e0b0-3fe2-4a94-af38-cc5f447ecc23" providerId="ADAL" clId="{0A48017E-7906-468C-B81B-F5EFE7674DAF}" dt="2023-11-02T20:40:38.678" v="33"/>
        <pc:sldMkLst>
          <pc:docMk/>
          <pc:sldMk cId="375607757" sldId="1293"/>
        </pc:sldMkLst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5607757" sldId="1293"/>
            <ac:spMk id="8" creationId="{DEE2AD96-B495-4E06-9291-B71706F728CB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5607757" sldId="1293"/>
            <ac:spMk id="10" creationId="{53CF6D67-C5A8-4ADD-9E8E-1E38CA1D3166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5607757" sldId="1293"/>
            <ac:spMk id="12" creationId="{86909FA0-B515-4681-B7A8-FA281D133B94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5607757" sldId="1293"/>
            <ac:spMk id="14" creationId="{21C9FE86-FCC3-4A31-AA1C-C882262B7FE7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5607757" sldId="1293"/>
            <ac:spMk id="16" creationId="{7D96243B-ECED-4B71-8E06-AE9A285EAD20}"/>
          </ac:spMkLst>
        </pc:spChg>
        <pc:spChg chg="add del">
          <ac:chgData name="Rebecca Ferrie" userId="3e06e0b0-3fe2-4a94-af38-cc5f447ecc23" providerId="ADAL" clId="{0A48017E-7906-468C-B81B-F5EFE7674DAF}" dt="2023-11-02T20:40:38.678" v="33"/>
          <ac:spMkLst>
            <pc:docMk/>
            <pc:sldMk cId="375607757" sldId="1293"/>
            <ac:spMk id="18" creationId="{A09989E4-EFDC-4A90-A633-E0525FB4139E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E5FA6E-64DF-4D89-94F3-4DF08B5FA8D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69C6FC2-8265-4B5B-AFE4-610F09152AE9}">
      <dgm:prSet/>
      <dgm:spPr/>
      <dgm:t>
        <a:bodyPr/>
        <a:lstStyle/>
        <a:p>
          <a:r>
            <a:rPr lang="en-CA"/>
            <a:t>World is on the verge of a food crisis</a:t>
          </a:r>
          <a:endParaRPr lang="en-US"/>
        </a:p>
      </dgm:t>
    </dgm:pt>
    <dgm:pt modelId="{512668B7-4BA0-49B2-858C-D90127F8EA8B}" type="parTrans" cxnId="{058106D8-DBC5-49EB-9435-902DED650BE6}">
      <dgm:prSet/>
      <dgm:spPr/>
      <dgm:t>
        <a:bodyPr/>
        <a:lstStyle/>
        <a:p>
          <a:endParaRPr lang="en-US"/>
        </a:p>
      </dgm:t>
    </dgm:pt>
    <dgm:pt modelId="{DF372EB3-DAD8-4A24-A37E-1453261E0F94}" type="sibTrans" cxnId="{058106D8-DBC5-49EB-9435-902DED650BE6}">
      <dgm:prSet/>
      <dgm:spPr/>
      <dgm:t>
        <a:bodyPr/>
        <a:lstStyle/>
        <a:p>
          <a:endParaRPr lang="en-US"/>
        </a:p>
      </dgm:t>
    </dgm:pt>
    <dgm:pt modelId="{AE3274DE-BC80-43EF-8E16-BFAFF49941E7}">
      <dgm:prSet/>
      <dgm:spPr/>
      <dgm:t>
        <a:bodyPr/>
        <a:lstStyle/>
        <a:p>
          <a:r>
            <a:rPr lang="en-CA"/>
            <a:t>150 million more people facing hunger compared to 2019</a:t>
          </a:r>
          <a:endParaRPr lang="en-US"/>
        </a:p>
      </dgm:t>
    </dgm:pt>
    <dgm:pt modelId="{F89058B7-2CA3-47EF-BAF4-5DDF095835EF}" type="parTrans" cxnId="{BB03C734-1F00-4AC1-8910-60E0E6676820}">
      <dgm:prSet/>
      <dgm:spPr/>
      <dgm:t>
        <a:bodyPr/>
        <a:lstStyle/>
        <a:p>
          <a:endParaRPr lang="en-US"/>
        </a:p>
      </dgm:t>
    </dgm:pt>
    <dgm:pt modelId="{0040E457-90B9-496B-915A-645014C23AD0}" type="sibTrans" cxnId="{BB03C734-1F00-4AC1-8910-60E0E6676820}">
      <dgm:prSet/>
      <dgm:spPr/>
      <dgm:t>
        <a:bodyPr/>
        <a:lstStyle/>
        <a:p>
          <a:endParaRPr lang="en-US"/>
        </a:p>
      </dgm:t>
    </dgm:pt>
    <dgm:pt modelId="{6EFF68AD-4588-4C4C-A11A-7BB23F9806ED}">
      <dgm:prSet/>
      <dgm:spPr/>
      <dgm:t>
        <a:bodyPr/>
        <a:lstStyle/>
        <a:p>
          <a:r>
            <a:rPr lang="en-CA"/>
            <a:t>Pandemic-induced disruptions impacted supply chains</a:t>
          </a:r>
          <a:endParaRPr lang="en-US"/>
        </a:p>
      </dgm:t>
    </dgm:pt>
    <dgm:pt modelId="{84C590BC-855A-467F-BFE4-60571D606A26}" type="parTrans" cxnId="{7E95B6AC-364F-46C2-8C32-BB2E3C259964}">
      <dgm:prSet/>
      <dgm:spPr/>
      <dgm:t>
        <a:bodyPr/>
        <a:lstStyle/>
        <a:p>
          <a:endParaRPr lang="en-US"/>
        </a:p>
      </dgm:t>
    </dgm:pt>
    <dgm:pt modelId="{9F29E86D-8E5B-4C66-949E-EACADDC3F6D7}" type="sibTrans" cxnId="{7E95B6AC-364F-46C2-8C32-BB2E3C259964}">
      <dgm:prSet/>
      <dgm:spPr/>
      <dgm:t>
        <a:bodyPr/>
        <a:lstStyle/>
        <a:p>
          <a:endParaRPr lang="en-US"/>
        </a:p>
      </dgm:t>
    </dgm:pt>
    <dgm:pt modelId="{1970C6DC-5D8E-42AC-8FBC-DDF1A016E5AF}">
      <dgm:prSet/>
      <dgm:spPr/>
      <dgm:t>
        <a:bodyPr/>
        <a:lstStyle/>
        <a:p>
          <a:r>
            <a:rPr lang="en-CA"/>
            <a:t>Climate change</a:t>
          </a:r>
          <a:endParaRPr lang="en-US"/>
        </a:p>
      </dgm:t>
    </dgm:pt>
    <dgm:pt modelId="{BAA89C4B-E57B-4E63-AF07-0D1A25B89151}" type="parTrans" cxnId="{91BEE164-54F4-4E82-94DB-A6F1BE27F47F}">
      <dgm:prSet/>
      <dgm:spPr/>
      <dgm:t>
        <a:bodyPr/>
        <a:lstStyle/>
        <a:p>
          <a:endParaRPr lang="en-US"/>
        </a:p>
      </dgm:t>
    </dgm:pt>
    <dgm:pt modelId="{DE5CC0BE-0469-4456-AE04-6F4D658359D1}" type="sibTrans" cxnId="{91BEE164-54F4-4E82-94DB-A6F1BE27F47F}">
      <dgm:prSet/>
      <dgm:spPr/>
      <dgm:t>
        <a:bodyPr/>
        <a:lstStyle/>
        <a:p>
          <a:endParaRPr lang="en-US"/>
        </a:p>
      </dgm:t>
    </dgm:pt>
    <dgm:pt modelId="{3068483F-17EB-4E56-91A6-AEB7C3589967}">
      <dgm:prSet/>
      <dgm:spPr/>
      <dgm:t>
        <a:bodyPr/>
        <a:lstStyle/>
        <a:p>
          <a:r>
            <a:rPr lang="en-CA"/>
            <a:t>Financial crisis</a:t>
          </a:r>
          <a:endParaRPr lang="en-US"/>
        </a:p>
      </dgm:t>
    </dgm:pt>
    <dgm:pt modelId="{22F5A306-36CC-45D2-AA6F-3089B88C80F5}" type="parTrans" cxnId="{9287A3EE-064D-45BF-AF76-6D68BEB44857}">
      <dgm:prSet/>
      <dgm:spPr/>
      <dgm:t>
        <a:bodyPr/>
        <a:lstStyle/>
        <a:p>
          <a:endParaRPr lang="en-US"/>
        </a:p>
      </dgm:t>
    </dgm:pt>
    <dgm:pt modelId="{221693AA-3D59-44C8-A4EE-EF4532E7B4E6}" type="sibTrans" cxnId="{9287A3EE-064D-45BF-AF76-6D68BEB44857}">
      <dgm:prSet/>
      <dgm:spPr/>
      <dgm:t>
        <a:bodyPr/>
        <a:lstStyle/>
        <a:p>
          <a:endParaRPr lang="en-US"/>
        </a:p>
      </dgm:t>
    </dgm:pt>
    <dgm:pt modelId="{113BD697-18EC-4F8B-9FB7-81DCAA1E37C8}">
      <dgm:prSet/>
      <dgm:spPr/>
      <dgm:t>
        <a:bodyPr/>
        <a:lstStyle/>
        <a:p>
          <a:r>
            <a:rPr lang="en-CA"/>
            <a:t>Regional war with global ramifications</a:t>
          </a:r>
          <a:endParaRPr lang="en-US"/>
        </a:p>
      </dgm:t>
    </dgm:pt>
    <dgm:pt modelId="{C6892B6C-B3C2-40CC-8BF4-1E38508C7FCE}" type="parTrans" cxnId="{DD938AD7-C505-44A7-9BE8-3ABA876BDA48}">
      <dgm:prSet/>
      <dgm:spPr/>
      <dgm:t>
        <a:bodyPr/>
        <a:lstStyle/>
        <a:p>
          <a:endParaRPr lang="en-US"/>
        </a:p>
      </dgm:t>
    </dgm:pt>
    <dgm:pt modelId="{106E5E11-41D4-4B09-916F-C107B61123D9}" type="sibTrans" cxnId="{DD938AD7-C505-44A7-9BE8-3ABA876BDA48}">
      <dgm:prSet/>
      <dgm:spPr/>
      <dgm:t>
        <a:bodyPr/>
        <a:lstStyle/>
        <a:p>
          <a:endParaRPr lang="en-US"/>
        </a:p>
      </dgm:t>
    </dgm:pt>
    <dgm:pt modelId="{22CC3A03-D3F5-4381-9D9F-713F0281BEC6}" type="pres">
      <dgm:prSet presAssocID="{9AE5FA6E-64DF-4D89-94F3-4DF08B5FA8D0}" presName="diagram" presStyleCnt="0">
        <dgm:presLayoutVars>
          <dgm:dir/>
          <dgm:resizeHandles val="exact"/>
        </dgm:presLayoutVars>
      </dgm:prSet>
      <dgm:spPr/>
    </dgm:pt>
    <dgm:pt modelId="{EEE8CCA3-6ADC-4C4D-8460-2D1E76D81601}" type="pres">
      <dgm:prSet presAssocID="{969C6FC2-8265-4B5B-AFE4-610F09152AE9}" presName="node" presStyleLbl="node1" presStyleIdx="0" presStyleCnt="5">
        <dgm:presLayoutVars>
          <dgm:bulletEnabled val="1"/>
        </dgm:presLayoutVars>
      </dgm:prSet>
      <dgm:spPr/>
    </dgm:pt>
    <dgm:pt modelId="{276E5917-2F8D-4004-9BFD-E45F46FBA2B9}" type="pres">
      <dgm:prSet presAssocID="{DF372EB3-DAD8-4A24-A37E-1453261E0F94}" presName="sibTrans" presStyleCnt="0"/>
      <dgm:spPr/>
    </dgm:pt>
    <dgm:pt modelId="{BB8EE2AB-1029-4C11-BCD5-F83C847B0199}" type="pres">
      <dgm:prSet presAssocID="{6EFF68AD-4588-4C4C-A11A-7BB23F9806ED}" presName="node" presStyleLbl="node1" presStyleIdx="1" presStyleCnt="5">
        <dgm:presLayoutVars>
          <dgm:bulletEnabled val="1"/>
        </dgm:presLayoutVars>
      </dgm:prSet>
      <dgm:spPr/>
    </dgm:pt>
    <dgm:pt modelId="{275712C2-AB94-4FFD-BC19-2A7737E5AD0B}" type="pres">
      <dgm:prSet presAssocID="{9F29E86D-8E5B-4C66-949E-EACADDC3F6D7}" presName="sibTrans" presStyleCnt="0"/>
      <dgm:spPr/>
    </dgm:pt>
    <dgm:pt modelId="{435CB9B3-912C-43EB-94D4-4AB2A717690C}" type="pres">
      <dgm:prSet presAssocID="{1970C6DC-5D8E-42AC-8FBC-DDF1A016E5AF}" presName="node" presStyleLbl="node1" presStyleIdx="2" presStyleCnt="5">
        <dgm:presLayoutVars>
          <dgm:bulletEnabled val="1"/>
        </dgm:presLayoutVars>
      </dgm:prSet>
      <dgm:spPr/>
    </dgm:pt>
    <dgm:pt modelId="{1B91D5C0-27AA-40D0-BEE0-2F7EACA16BFC}" type="pres">
      <dgm:prSet presAssocID="{DE5CC0BE-0469-4456-AE04-6F4D658359D1}" presName="sibTrans" presStyleCnt="0"/>
      <dgm:spPr/>
    </dgm:pt>
    <dgm:pt modelId="{6F7647FC-0862-443D-B411-0A451BFFC83B}" type="pres">
      <dgm:prSet presAssocID="{3068483F-17EB-4E56-91A6-AEB7C3589967}" presName="node" presStyleLbl="node1" presStyleIdx="3" presStyleCnt="5">
        <dgm:presLayoutVars>
          <dgm:bulletEnabled val="1"/>
        </dgm:presLayoutVars>
      </dgm:prSet>
      <dgm:spPr/>
    </dgm:pt>
    <dgm:pt modelId="{5660426A-E2BF-4A6B-A39A-DE3DB3BCD134}" type="pres">
      <dgm:prSet presAssocID="{221693AA-3D59-44C8-A4EE-EF4532E7B4E6}" presName="sibTrans" presStyleCnt="0"/>
      <dgm:spPr/>
    </dgm:pt>
    <dgm:pt modelId="{0BE92BD7-035A-4D04-AD08-66F0ECD59D74}" type="pres">
      <dgm:prSet presAssocID="{113BD697-18EC-4F8B-9FB7-81DCAA1E37C8}" presName="node" presStyleLbl="node1" presStyleIdx="4" presStyleCnt="5">
        <dgm:presLayoutVars>
          <dgm:bulletEnabled val="1"/>
        </dgm:presLayoutVars>
      </dgm:prSet>
      <dgm:spPr/>
    </dgm:pt>
  </dgm:ptLst>
  <dgm:cxnLst>
    <dgm:cxn modelId="{2DF05B18-A2B2-4794-90AB-27B82A7DDDA8}" type="presOf" srcId="{969C6FC2-8265-4B5B-AFE4-610F09152AE9}" destId="{EEE8CCA3-6ADC-4C4D-8460-2D1E76D81601}" srcOrd="0" destOrd="0" presId="urn:microsoft.com/office/officeart/2005/8/layout/default"/>
    <dgm:cxn modelId="{735F2334-1DD8-45FF-8369-66A524651D12}" type="presOf" srcId="{3068483F-17EB-4E56-91A6-AEB7C3589967}" destId="{6F7647FC-0862-443D-B411-0A451BFFC83B}" srcOrd="0" destOrd="0" presId="urn:microsoft.com/office/officeart/2005/8/layout/default"/>
    <dgm:cxn modelId="{BB03C734-1F00-4AC1-8910-60E0E6676820}" srcId="{969C6FC2-8265-4B5B-AFE4-610F09152AE9}" destId="{AE3274DE-BC80-43EF-8E16-BFAFF49941E7}" srcOrd="0" destOrd="0" parTransId="{F89058B7-2CA3-47EF-BAF4-5DDF095835EF}" sibTransId="{0040E457-90B9-496B-915A-645014C23AD0}"/>
    <dgm:cxn modelId="{E77BAF40-FCA2-49AE-9FE4-EE2507A10D19}" type="presOf" srcId="{AE3274DE-BC80-43EF-8E16-BFAFF49941E7}" destId="{EEE8CCA3-6ADC-4C4D-8460-2D1E76D81601}" srcOrd="0" destOrd="1" presId="urn:microsoft.com/office/officeart/2005/8/layout/default"/>
    <dgm:cxn modelId="{7AD9A95D-3AD9-4759-A5FD-5AE298EAAFDD}" type="presOf" srcId="{6EFF68AD-4588-4C4C-A11A-7BB23F9806ED}" destId="{BB8EE2AB-1029-4C11-BCD5-F83C847B0199}" srcOrd="0" destOrd="0" presId="urn:microsoft.com/office/officeart/2005/8/layout/default"/>
    <dgm:cxn modelId="{91BEE164-54F4-4E82-94DB-A6F1BE27F47F}" srcId="{9AE5FA6E-64DF-4D89-94F3-4DF08B5FA8D0}" destId="{1970C6DC-5D8E-42AC-8FBC-DDF1A016E5AF}" srcOrd="2" destOrd="0" parTransId="{BAA89C4B-E57B-4E63-AF07-0D1A25B89151}" sibTransId="{DE5CC0BE-0469-4456-AE04-6F4D658359D1}"/>
    <dgm:cxn modelId="{B71DFB49-6000-42EE-8CAC-DE61019EEBC8}" type="presOf" srcId="{9AE5FA6E-64DF-4D89-94F3-4DF08B5FA8D0}" destId="{22CC3A03-D3F5-4381-9D9F-713F0281BEC6}" srcOrd="0" destOrd="0" presId="urn:microsoft.com/office/officeart/2005/8/layout/default"/>
    <dgm:cxn modelId="{0BF34282-65BE-423D-B62E-3E8E3A7C6E57}" type="presOf" srcId="{1970C6DC-5D8E-42AC-8FBC-DDF1A016E5AF}" destId="{435CB9B3-912C-43EB-94D4-4AB2A717690C}" srcOrd="0" destOrd="0" presId="urn:microsoft.com/office/officeart/2005/8/layout/default"/>
    <dgm:cxn modelId="{7E95B6AC-364F-46C2-8C32-BB2E3C259964}" srcId="{9AE5FA6E-64DF-4D89-94F3-4DF08B5FA8D0}" destId="{6EFF68AD-4588-4C4C-A11A-7BB23F9806ED}" srcOrd="1" destOrd="0" parTransId="{84C590BC-855A-467F-BFE4-60571D606A26}" sibTransId="{9F29E86D-8E5B-4C66-949E-EACADDC3F6D7}"/>
    <dgm:cxn modelId="{4C40A4BB-4DD4-430A-88A4-2A87E607ADAD}" type="presOf" srcId="{113BD697-18EC-4F8B-9FB7-81DCAA1E37C8}" destId="{0BE92BD7-035A-4D04-AD08-66F0ECD59D74}" srcOrd="0" destOrd="0" presId="urn:microsoft.com/office/officeart/2005/8/layout/default"/>
    <dgm:cxn modelId="{DD938AD7-C505-44A7-9BE8-3ABA876BDA48}" srcId="{9AE5FA6E-64DF-4D89-94F3-4DF08B5FA8D0}" destId="{113BD697-18EC-4F8B-9FB7-81DCAA1E37C8}" srcOrd="4" destOrd="0" parTransId="{C6892B6C-B3C2-40CC-8BF4-1E38508C7FCE}" sibTransId="{106E5E11-41D4-4B09-916F-C107B61123D9}"/>
    <dgm:cxn modelId="{058106D8-DBC5-49EB-9435-902DED650BE6}" srcId="{9AE5FA6E-64DF-4D89-94F3-4DF08B5FA8D0}" destId="{969C6FC2-8265-4B5B-AFE4-610F09152AE9}" srcOrd="0" destOrd="0" parTransId="{512668B7-4BA0-49B2-858C-D90127F8EA8B}" sibTransId="{DF372EB3-DAD8-4A24-A37E-1453261E0F94}"/>
    <dgm:cxn modelId="{9287A3EE-064D-45BF-AF76-6D68BEB44857}" srcId="{9AE5FA6E-64DF-4D89-94F3-4DF08B5FA8D0}" destId="{3068483F-17EB-4E56-91A6-AEB7C3589967}" srcOrd="3" destOrd="0" parTransId="{22F5A306-36CC-45D2-AA6F-3089B88C80F5}" sibTransId="{221693AA-3D59-44C8-A4EE-EF4532E7B4E6}"/>
    <dgm:cxn modelId="{6A1A515C-C02C-4903-826C-599F5AF8E27C}" type="presParOf" srcId="{22CC3A03-D3F5-4381-9D9F-713F0281BEC6}" destId="{EEE8CCA3-6ADC-4C4D-8460-2D1E76D81601}" srcOrd="0" destOrd="0" presId="urn:microsoft.com/office/officeart/2005/8/layout/default"/>
    <dgm:cxn modelId="{7884F2AF-A85D-4406-9FDF-E446712E5FBE}" type="presParOf" srcId="{22CC3A03-D3F5-4381-9D9F-713F0281BEC6}" destId="{276E5917-2F8D-4004-9BFD-E45F46FBA2B9}" srcOrd="1" destOrd="0" presId="urn:microsoft.com/office/officeart/2005/8/layout/default"/>
    <dgm:cxn modelId="{928EA6F5-06B0-4A3E-9347-691F8D7C472B}" type="presParOf" srcId="{22CC3A03-D3F5-4381-9D9F-713F0281BEC6}" destId="{BB8EE2AB-1029-4C11-BCD5-F83C847B0199}" srcOrd="2" destOrd="0" presId="urn:microsoft.com/office/officeart/2005/8/layout/default"/>
    <dgm:cxn modelId="{A7CCE867-727E-49ED-B957-E23ED025E9EA}" type="presParOf" srcId="{22CC3A03-D3F5-4381-9D9F-713F0281BEC6}" destId="{275712C2-AB94-4FFD-BC19-2A7737E5AD0B}" srcOrd="3" destOrd="0" presId="urn:microsoft.com/office/officeart/2005/8/layout/default"/>
    <dgm:cxn modelId="{F2CE0E1A-932B-441B-BF7B-FB0688E2A894}" type="presParOf" srcId="{22CC3A03-D3F5-4381-9D9F-713F0281BEC6}" destId="{435CB9B3-912C-43EB-94D4-4AB2A717690C}" srcOrd="4" destOrd="0" presId="urn:microsoft.com/office/officeart/2005/8/layout/default"/>
    <dgm:cxn modelId="{8803F6A4-B973-42BC-8901-CF913D057D9A}" type="presParOf" srcId="{22CC3A03-D3F5-4381-9D9F-713F0281BEC6}" destId="{1B91D5C0-27AA-40D0-BEE0-2F7EACA16BFC}" srcOrd="5" destOrd="0" presId="urn:microsoft.com/office/officeart/2005/8/layout/default"/>
    <dgm:cxn modelId="{A44B1B4F-D5C6-4420-8512-4C3F6B44CA32}" type="presParOf" srcId="{22CC3A03-D3F5-4381-9D9F-713F0281BEC6}" destId="{6F7647FC-0862-443D-B411-0A451BFFC83B}" srcOrd="6" destOrd="0" presId="urn:microsoft.com/office/officeart/2005/8/layout/default"/>
    <dgm:cxn modelId="{960A33EC-E0C8-4D49-B8CE-2DBBE697381C}" type="presParOf" srcId="{22CC3A03-D3F5-4381-9D9F-713F0281BEC6}" destId="{5660426A-E2BF-4A6B-A39A-DE3DB3BCD134}" srcOrd="7" destOrd="0" presId="urn:microsoft.com/office/officeart/2005/8/layout/default"/>
    <dgm:cxn modelId="{5A6043CE-8F74-4F87-BF9F-2298FCDA59FF}" type="presParOf" srcId="{22CC3A03-D3F5-4381-9D9F-713F0281BEC6}" destId="{0BE92BD7-035A-4D04-AD08-66F0ECD59D7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E8CCA3-6ADC-4C4D-8460-2D1E76D81601}">
      <dsp:nvSpPr>
        <dsp:cNvPr id="0" name=""/>
        <dsp:cNvSpPr/>
      </dsp:nvSpPr>
      <dsp:spPr>
        <a:xfrm>
          <a:off x="60995" y="1999"/>
          <a:ext cx="2741200" cy="16447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/>
            <a:t>World is on the verge of a food crisis</a:t>
          </a:r>
          <a:endParaRPr lang="en-US" sz="22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1700" kern="1200"/>
            <a:t>150 million more people facing hunger compared to 2019</a:t>
          </a:r>
          <a:endParaRPr lang="en-US" sz="1700" kern="1200"/>
        </a:p>
      </dsp:txBody>
      <dsp:txXfrm>
        <a:off x="60995" y="1999"/>
        <a:ext cx="2741200" cy="1644720"/>
      </dsp:txXfrm>
    </dsp:sp>
    <dsp:sp modelId="{BB8EE2AB-1029-4C11-BCD5-F83C847B0199}">
      <dsp:nvSpPr>
        <dsp:cNvPr id="0" name=""/>
        <dsp:cNvSpPr/>
      </dsp:nvSpPr>
      <dsp:spPr>
        <a:xfrm>
          <a:off x="3076316" y="1999"/>
          <a:ext cx="2741200" cy="16447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/>
            <a:t>Pandemic-induced disruptions impacted supply chains</a:t>
          </a:r>
          <a:endParaRPr lang="en-US" sz="2200" kern="1200"/>
        </a:p>
      </dsp:txBody>
      <dsp:txXfrm>
        <a:off x="3076316" y="1999"/>
        <a:ext cx="2741200" cy="1644720"/>
      </dsp:txXfrm>
    </dsp:sp>
    <dsp:sp modelId="{435CB9B3-912C-43EB-94D4-4AB2A717690C}">
      <dsp:nvSpPr>
        <dsp:cNvPr id="0" name=""/>
        <dsp:cNvSpPr/>
      </dsp:nvSpPr>
      <dsp:spPr>
        <a:xfrm>
          <a:off x="60995" y="1920839"/>
          <a:ext cx="2741200" cy="16447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/>
            <a:t>Climate change</a:t>
          </a:r>
          <a:endParaRPr lang="en-US" sz="2200" kern="1200"/>
        </a:p>
      </dsp:txBody>
      <dsp:txXfrm>
        <a:off x="60995" y="1920839"/>
        <a:ext cx="2741200" cy="1644720"/>
      </dsp:txXfrm>
    </dsp:sp>
    <dsp:sp modelId="{6F7647FC-0862-443D-B411-0A451BFFC83B}">
      <dsp:nvSpPr>
        <dsp:cNvPr id="0" name=""/>
        <dsp:cNvSpPr/>
      </dsp:nvSpPr>
      <dsp:spPr>
        <a:xfrm>
          <a:off x="3076316" y="1920839"/>
          <a:ext cx="2741200" cy="16447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/>
            <a:t>Financial crisis</a:t>
          </a:r>
          <a:endParaRPr lang="en-US" sz="2200" kern="1200"/>
        </a:p>
      </dsp:txBody>
      <dsp:txXfrm>
        <a:off x="3076316" y="1920839"/>
        <a:ext cx="2741200" cy="1644720"/>
      </dsp:txXfrm>
    </dsp:sp>
    <dsp:sp modelId="{0BE92BD7-035A-4D04-AD08-66F0ECD59D74}">
      <dsp:nvSpPr>
        <dsp:cNvPr id="0" name=""/>
        <dsp:cNvSpPr/>
      </dsp:nvSpPr>
      <dsp:spPr>
        <a:xfrm>
          <a:off x="1568655" y="3839680"/>
          <a:ext cx="2741200" cy="16447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/>
            <a:t>Regional war with global ramifications</a:t>
          </a:r>
          <a:endParaRPr lang="en-US" sz="2200" kern="1200"/>
        </a:p>
      </dsp:txBody>
      <dsp:txXfrm>
        <a:off x="1568655" y="3839680"/>
        <a:ext cx="2741200" cy="1644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D4DBD-F4F0-4B5B-9AE9-239F508A9A81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A8CDA-C807-4E5B-A4F0-C14251618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473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F927D9-A366-D54F-BE5E-1A4C0022107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32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38346-9739-84B1-8483-90510E50F5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647561-4C64-CA4E-A6A9-5494FB70CF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79B83-60B7-0997-73A3-CE82ABD4C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289B2-664F-96F8-4361-089A65199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1673A-F88E-657F-B21C-61F12591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3211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41D0E-757B-B114-1DF9-AE6D79188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8FD154-9EAA-C98D-7D07-8742EF406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A244A-5877-0897-8FD3-DC19FDFF1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44CA5-7F73-33E6-27EB-27D35F811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753FD-2A8D-A811-3B63-64D323DC4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318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C93542-C7F4-ECCB-63B5-836AFC2B7E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8390B-5F75-0F28-30AF-FC93759255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265C1-6947-F878-C90F-4424207B0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D525D-F9E5-CC5F-32FF-AAF406D88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47647-42AD-544A-0862-18A1EEBA9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5255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95000"/>
            </a:schemeClr>
          </a:solidFill>
        </p:spPr>
        <p:txBody>
          <a:bodyPr rtlCol="0">
            <a:normAutofit/>
          </a:bodyPr>
          <a:lstStyle>
            <a:lvl1pPr>
              <a:defRPr sz="800"/>
            </a:lvl1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61260" y="2307591"/>
            <a:ext cx="4441317" cy="2242818"/>
          </a:xfrm>
        </p:spPr>
        <p:txBody>
          <a:bodyPr>
            <a:noAutofit/>
          </a:bodyPr>
          <a:lstStyle>
            <a:lvl1pPr algn="l">
              <a:defRPr sz="7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5963247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FF226-CB02-84DE-85E3-D47EE55E2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C033F-460C-4946-B64E-B56800671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1C625-47D5-C6C0-F115-A4B61BAC7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3E3EF-8C8F-4454-FC6B-5499E15FF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FB806-1C6C-6C06-BA71-5EECE8DB9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9389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80A0-83E2-E033-67E8-F322DAC3E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01067D-EF80-28C8-3DE2-E90950D46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DFE64-DA6C-FA20-B9DD-2F2BE9EEC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910FE-20FF-65AE-0790-60BB79CC7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236A9-679E-0EDF-19AE-7531AFDF1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716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CAE57-09E7-3FA4-668D-017B66F3A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11775-0480-9FAA-1A4D-6520C5C27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253A4-E305-E80D-29F3-57248B30F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B3CE3-F693-5CF5-CD01-0D5FCAA66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4E9622-1AB1-90FD-7E50-E66CA26C6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F7EA-89C3-0369-75F6-59C7C2B97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5515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3D355-3017-200A-C291-0390CEFDF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CB978-245E-470A-E5AF-BB832F416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8EF3A1-0E36-CF0B-561B-5EEA1E0DB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68CED6-3B78-4152-8F0C-BA9AA3F094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06299D-410F-8254-BC09-0A0D645474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A36122-5349-4E3C-FD2B-01DCDCF37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1EAE7-63ED-008E-3FCF-1D2573C90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2D9CFD-ABE3-51DB-1F3B-88423305A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6556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F6C73-3C6A-9D9D-D1C7-B38A87DEB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8EA790-6A18-9B50-2224-0DF659963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354CD3-8762-B52C-CFEE-4EC70A973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82A0C-10A1-7B57-AC04-21AD56EE9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813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B4183C-8148-1377-814B-052D442FA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84D014-1E34-F5D8-4274-EB45B413D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547B49-63BF-E27A-6261-278F4F52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032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E3969-2848-C2E2-B5B2-B82C88D38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86C68-C1EB-C35A-CBB2-B7F05C448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B00305-5867-0CDD-47E5-03C3BA5B33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2FE9F-0B33-284C-CBC5-E74CAB8E9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91E587-3A88-B477-18C6-8DD12C065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14251A-3785-0D6F-D777-19E16554F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779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18F01-4EE9-D9C3-CF2C-EFC01D06C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3EF0D0-9164-F496-6614-EE829D35E3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4C8638-E86E-F00E-BA09-0F5C56FB35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40576-3753-232E-6775-B341CB62A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07196-49FD-2CAA-EA27-573168456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CDD3DA-9AD5-F78A-8EFA-F1798AE78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4034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2625A8-DBEE-611E-1E7F-F8EDA9B23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A5B361-0AF1-475B-1F9C-0B051FBDE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6E5D3-44A2-1495-42D7-969ED5F47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6F59E-98D3-4BB7-9C68-B9C5F59871AE}" type="datetimeFigureOut">
              <a:rPr lang="en-CA" smtClean="0"/>
              <a:t>2023-11-02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52D23-3E1C-BB69-26C2-9949ABDB35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400D2-98F5-00F3-04DB-3B84149A92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478C5-7DD8-406B-9CAF-E0FFA8B047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279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msys.org/" TargetMode="External"/><Relationship Id="rId2" Type="http://schemas.openxmlformats.org/officeDocument/2006/relationships/hyperlink" Target="https://theresanaifortha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hat.lmsys.org/?arena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bsnews.com/detroit/news/university-of-michigan-to-offer-ai-tools-to-u-m-community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tx1"/>
              </a:gs>
              <a:gs pos="35000">
                <a:schemeClr val="tx1">
                  <a:alpha val="77000"/>
                </a:schemeClr>
              </a:gs>
              <a:gs pos="19000">
                <a:schemeClr val="tx1">
                  <a:alpha val="38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52F34-E32E-6D4B-9E92-504EC95F2A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228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2900" b="1">
                <a:solidFill>
                  <a:schemeClr val="bg1"/>
                </a:solidFill>
              </a:rPr>
              <a:t>SDG’s and</a:t>
            </a:r>
            <a:br>
              <a:rPr lang="en-US" sz="2900" b="1">
                <a:solidFill>
                  <a:schemeClr val="bg1"/>
                </a:solidFill>
              </a:rPr>
            </a:br>
            <a:r>
              <a:rPr lang="en-US" sz="2900" b="1">
                <a:solidFill>
                  <a:schemeClr val="bg1"/>
                </a:solidFill>
              </a:rPr>
              <a:t>The Potential of Generative AI and </a:t>
            </a:r>
            <a:br>
              <a:rPr lang="en-US" sz="2900" b="1">
                <a:solidFill>
                  <a:schemeClr val="bg1"/>
                </a:solidFill>
              </a:rPr>
            </a:br>
            <a:r>
              <a:rPr lang="en-US" sz="2900" b="1">
                <a:solidFill>
                  <a:schemeClr val="bg1"/>
                </a:solidFill>
              </a:rPr>
              <a:t>Large Language Models</a:t>
            </a:r>
            <a:r>
              <a:rPr lang="en-US" sz="2900">
                <a:solidFill>
                  <a:schemeClr val="bg1"/>
                </a:solidFill>
              </a:rPr>
              <a:t>: </a:t>
            </a:r>
            <a:br>
              <a:rPr lang="en-US" sz="2900">
                <a:solidFill>
                  <a:schemeClr val="bg1"/>
                </a:solidFill>
              </a:rPr>
            </a:br>
            <a:r>
              <a:rPr lang="en-US" sz="2900" i="1">
                <a:solidFill>
                  <a:schemeClr val="bg1"/>
                </a:solidFill>
              </a:rPr>
              <a:t>enhancing the effectiveness of teaching and research support in </a:t>
            </a:r>
            <a:br>
              <a:rPr lang="en-US" sz="2900" i="1">
                <a:solidFill>
                  <a:schemeClr val="bg1"/>
                </a:solidFill>
              </a:rPr>
            </a:br>
            <a:r>
              <a:rPr lang="en-US" sz="2900" i="1">
                <a:solidFill>
                  <a:schemeClr val="bg1"/>
                </a:solidFill>
              </a:rPr>
              <a:t>Agricultural and Veterinary Universities</a:t>
            </a:r>
            <a:endParaRPr lang="en-CA" sz="2900" i="1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570185-D250-6DB3-A5E1-6284CEB5D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229" y="4629234"/>
            <a:ext cx="397338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CA" dirty="0">
                <a:solidFill>
                  <a:schemeClr val="bg1"/>
                </a:solidFill>
              </a:rPr>
              <a:t>Balaji V</a:t>
            </a:r>
          </a:p>
          <a:p>
            <a:pPr algn="l"/>
            <a:r>
              <a:rPr lang="en-CA" dirty="0">
                <a:solidFill>
                  <a:schemeClr val="bg1"/>
                </a:solidFill>
              </a:rPr>
              <a:t>Commonwealth of Learning (COL), Canada</a:t>
            </a:r>
          </a:p>
        </p:txBody>
      </p:sp>
    </p:spTree>
    <p:extLst>
      <p:ext uri="{BB962C8B-B14F-4D97-AF65-F5344CB8AC3E}">
        <p14:creationId xmlns:p14="http://schemas.microsoft.com/office/powerpoint/2010/main" val="211080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9BBCBE-501A-AFA0-9E41-9D150DE9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CA" sz="5400"/>
              <a:t>What are the more widely used services?</a:t>
            </a:r>
          </a:p>
        </p:txBody>
      </p:sp>
      <p:sp>
        <p:nvSpPr>
          <p:cNvPr id="56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5E5A1-2449-420F-6B3B-823AFCE8C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CA" sz="2200"/>
              <a:t>ChatGPT (OpenAI- Microsoft)</a:t>
            </a:r>
          </a:p>
          <a:p>
            <a:r>
              <a:rPr lang="en-CA" sz="2200"/>
              <a:t>Claude (Anthropic)</a:t>
            </a:r>
          </a:p>
          <a:p>
            <a:r>
              <a:rPr lang="en-CA" sz="2200"/>
              <a:t>Perplexity AI</a:t>
            </a:r>
          </a:p>
          <a:p>
            <a:r>
              <a:rPr lang="en-CA" sz="2200"/>
              <a:t>Bard (Google)</a:t>
            </a:r>
          </a:p>
          <a:p>
            <a:endParaRPr lang="en-CA" sz="2200"/>
          </a:p>
        </p:txBody>
      </p:sp>
    </p:spTree>
    <p:extLst>
      <p:ext uri="{BB962C8B-B14F-4D97-AF65-F5344CB8AC3E}">
        <p14:creationId xmlns:p14="http://schemas.microsoft.com/office/powerpoint/2010/main" val="1552715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E8E5F-0353-09E6-1D8E-047F944E7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878" y="741391"/>
            <a:ext cx="4491821" cy="1616203"/>
          </a:xfrm>
        </p:spPr>
        <p:txBody>
          <a:bodyPr anchor="b">
            <a:normAutofit/>
          </a:bodyPr>
          <a:lstStyle/>
          <a:p>
            <a:r>
              <a:rPr lang="en-CA" sz="3200"/>
              <a:t>There are open-source LLMs</a:t>
            </a:r>
          </a:p>
        </p:txBody>
      </p:sp>
      <p:pic>
        <p:nvPicPr>
          <p:cNvPr id="5" name="Picture 4" descr="Two brown alpacas">
            <a:extLst>
              <a:ext uri="{FF2B5EF4-FFF2-40B4-BE49-F238E27FC236}">
                <a16:creationId xmlns:a16="http://schemas.microsoft.com/office/drawing/2014/main" id="{F0848D4F-CFF0-0558-5C2C-205632B5B5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AA79F-F2E7-5D4B-2C03-377100237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3878" y="2533476"/>
            <a:ext cx="4491820" cy="3447832"/>
          </a:xfrm>
        </p:spPr>
        <p:txBody>
          <a:bodyPr anchor="t">
            <a:normAutofit/>
          </a:bodyPr>
          <a:lstStyle/>
          <a:p>
            <a:r>
              <a:rPr lang="en-CA" sz="2000" dirty="0" err="1"/>
              <a:t>LLaMa</a:t>
            </a:r>
            <a:r>
              <a:rPr lang="en-CA" sz="2000" dirty="0"/>
              <a:t> family with different sizes of parameters (Meta/Facebook)</a:t>
            </a:r>
          </a:p>
          <a:p>
            <a:r>
              <a:rPr lang="en-CA" sz="2000" dirty="0"/>
              <a:t>Falcon family from the UAE</a:t>
            </a:r>
          </a:p>
        </p:txBody>
      </p:sp>
    </p:spTree>
    <p:extLst>
      <p:ext uri="{BB962C8B-B14F-4D97-AF65-F5344CB8AC3E}">
        <p14:creationId xmlns:p14="http://schemas.microsoft.com/office/powerpoint/2010/main" val="1384235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5C1413-0DA1-015D-5BDC-CE428F079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CA" sz="4000">
                <a:solidFill>
                  <a:srgbClr val="FFFFFF"/>
                </a:solidFill>
              </a:rPr>
              <a:t>Two useful 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DC5DD-51DE-8F7E-6104-DAFC66FE7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CA" sz="2000" dirty="0">
              <a:hlinkClick r:id="rId2"/>
            </a:endParaRPr>
          </a:p>
          <a:p>
            <a:pPr marL="0" indent="0">
              <a:buNone/>
            </a:pPr>
            <a:endParaRPr lang="en-CA" sz="2000" dirty="0">
              <a:hlinkClick r:id="rId2"/>
            </a:endParaRPr>
          </a:p>
          <a:p>
            <a:pPr marL="0" indent="0">
              <a:buNone/>
            </a:pPr>
            <a:r>
              <a:rPr lang="en-CA" sz="2000" dirty="0">
                <a:hlinkClick r:id="rId2"/>
              </a:rPr>
              <a:t>https://theresanaiforthat.com/</a:t>
            </a:r>
            <a:r>
              <a:rPr lang="en-CA" sz="2000" dirty="0"/>
              <a:t> (over 7000 entries on AI for tasks)</a:t>
            </a:r>
          </a:p>
          <a:p>
            <a:endParaRPr lang="en-CA" sz="2000" dirty="0"/>
          </a:p>
          <a:p>
            <a:pPr marL="0" indent="0">
              <a:buNone/>
            </a:pPr>
            <a:endParaRPr lang="en-CA" sz="2000" dirty="0">
              <a:hlinkClick r:id="rId3"/>
            </a:endParaRPr>
          </a:p>
          <a:p>
            <a:pPr marL="0" indent="0">
              <a:buNone/>
            </a:pPr>
            <a:endParaRPr lang="en-CA" sz="2000" dirty="0">
              <a:hlinkClick r:id="rId3"/>
            </a:endParaRPr>
          </a:p>
          <a:p>
            <a:pPr marL="0" indent="0">
              <a:buNone/>
            </a:pPr>
            <a:r>
              <a:rPr lang="en-CA" sz="2000" dirty="0">
                <a:hlinkClick r:id="rId3"/>
              </a:rPr>
              <a:t>http://lmsys.org</a:t>
            </a:r>
            <a:r>
              <a:rPr lang="en-CA" sz="2000" dirty="0"/>
              <a:t> especially, </a:t>
            </a:r>
            <a:r>
              <a:rPr lang="en-CA" sz="2000" dirty="0">
                <a:hlinkClick r:id="rId4"/>
              </a:rPr>
              <a:t>https://chat.lmsys.org/?arena</a:t>
            </a:r>
            <a:r>
              <a:rPr lang="en-CA" sz="2000" dirty="0"/>
              <a:t> (for comparing two LLMs for performance)</a:t>
            </a:r>
          </a:p>
        </p:txBody>
      </p:sp>
    </p:spTree>
    <p:extLst>
      <p:ext uri="{BB962C8B-B14F-4D97-AF65-F5344CB8AC3E}">
        <p14:creationId xmlns:p14="http://schemas.microsoft.com/office/powerpoint/2010/main" val="375607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CEC57-EABA-FAD7-B5BE-1C42AAFAF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0682"/>
            <a:ext cx="3411071" cy="3047235"/>
          </a:xfrm>
        </p:spPr>
        <p:txBody>
          <a:bodyPr anchor="t">
            <a:normAutofit/>
          </a:bodyPr>
          <a:lstStyle/>
          <a:p>
            <a:r>
              <a:rPr lang="en-CA" sz="3200"/>
              <a:t>Services that use LLM’s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20DF2-1DC1-2F07-9702-F7CF7A2D1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8087" y="1035843"/>
            <a:ext cx="5793134" cy="4945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Customer Support Chatbots: </a:t>
            </a:r>
          </a:p>
          <a:p>
            <a:pPr marL="457200" lvl="1" indent="0">
              <a:buNone/>
            </a:pPr>
            <a:r>
              <a:rPr lang="en-US" sz="2000" dirty="0"/>
              <a:t>Automated customer service agents that can handle a variety of queries, providing 24/7 support.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r>
              <a:rPr lang="en-US" sz="2000" dirty="0"/>
              <a:t>Content Generation and Curation: </a:t>
            </a:r>
          </a:p>
          <a:p>
            <a:pPr marL="457200" lvl="1" indent="0">
              <a:buNone/>
            </a:pPr>
            <a:r>
              <a:rPr lang="en-US" sz="2000" dirty="0"/>
              <a:t>Tools for generating articles, blog posts, and other types of written content.</a:t>
            </a:r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Voice Assistants: </a:t>
            </a:r>
          </a:p>
          <a:p>
            <a:pPr marL="457200" lvl="1" indent="0">
              <a:buNone/>
            </a:pPr>
            <a:r>
              <a:rPr lang="en-US" sz="2000" dirty="0"/>
              <a:t>More advanced conversational abilities for voice-activated systems like Siri, Alexa, and Google Assistant</a:t>
            </a:r>
          </a:p>
          <a:p>
            <a:endParaRPr lang="en-CA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8C13078-6EA8-39DE-7A9D-C7FC6EA43A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6A7D858-0391-A392-F7AF-D231D2CC23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9CC3D8A-59FD-79F4-16CD-B325F2929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8483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D931-A660-5E7E-FBA2-A9A7FD7F8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138265"/>
            <a:ext cx="3056625" cy="2909296"/>
          </a:xfrm>
        </p:spPr>
        <p:txBody>
          <a:bodyPr anchor="t">
            <a:normAutofit/>
          </a:bodyPr>
          <a:lstStyle/>
          <a:p>
            <a:r>
              <a:rPr lang="en-CA" sz="3200"/>
              <a:t>Services that use LLM’s today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CD8E7C-C23B-A3B9-B18A-838AED877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44981-1555-C00E-7162-6DDA48AF1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0755" y="753376"/>
            <a:ext cx="6661029" cy="5434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Translation Services: </a:t>
            </a:r>
          </a:p>
          <a:p>
            <a:pPr marL="457200" lvl="1" indent="0">
              <a:buNone/>
            </a:pPr>
            <a:r>
              <a:rPr lang="en-US" sz="2000" dirty="0"/>
              <a:t>While not entirely replacing traditional methods, LLMs are increasingly used to improve the quality of machine translations.</a:t>
            </a:r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Transcription Services:</a:t>
            </a:r>
          </a:p>
          <a:p>
            <a:pPr marL="457200" lvl="1" indent="0">
              <a:buNone/>
            </a:pPr>
            <a:r>
              <a:rPr lang="en-US" sz="2000" dirty="0"/>
              <a:t>Example: in a Zoom event, the spoken words can be transcribed for editing </a:t>
            </a:r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Sentiment Analysis: </a:t>
            </a:r>
          </a:p>
          <a:p>
            <a:pPr marL="457200" lvl="1" indent="0">
              <a:buNone/>
            </a:pPr>
            <a:r>
              <a:rPr lang="en-US" sz="2000" dirty="0"/>
              <a:t>Used in market research and social media monitoring to understand public opinion or customer sentiment</a:t>
            </a:r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Entertainment: </a:t>
            </a:r>
          </a:p>
          <a:p>
            <a:pPr marL="457200" lvl="1" indent="0">
              <a:buNone/>
            </a:pPr>
            <a:r>
              <a:rPr lang="en-US" sz="2000" dirty="0"/>
              <a:t>Story or dialogue generation in video games, interactive stories, or virtual worlds.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658147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917E7-4C41-BE4A-83B7-FAC551A62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1" y="1060682"/>
            <a:ext cx="3937240" cy="3047235"/>
          </a:xfrm>
        </p:spPr>
        <p:txBody>
          <a:bodyPr anchor="t">
            <a:normAutofit/>
          </a:bodyPr>
          <a:lstStyle/>
          <a:p>
            <a:r>
              <a:rPr lang="en-CA" sz="3600"/>
              <a:t>Services that use LLM’s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46B05-71B1-3D84-8345-AFA4D62CA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6175" y="1035843"/>
            <a:ext cx="5150643" cy="45613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Healthcare Assistance: </a:t>
            </a:r>
          </a:p>
          <a:p>
            <a:pPr marL="457200" lvl="1" indent="0">
              <a:buNone/>
            </a:pPr>
            <a:r>
              <a:rPr lang="en-US" sz="2000"/>
              <a:t>Preliminary diagnostic chatbots and advisory services, although these are generally used in conjunction with medical professionals.</a:t>
            </a:r>
          </a:p>
          <a:p>
            <a:pPr marL="0" indent="0">
              <a:buNone/>
            </a:pPr>
            <a:r>
              <a:rPr lang="en-US" sz="2000"/>
              <a:t>Legal and Compliance: </a:t>
            </a:r>
          </a:p>
          <a:p>
            <a:pPr marL="457200" lvl="1" indent="0">
              <a:buNone/>
            </a:pPr>
            <a:r>
              <a:rPr lang="en-US" sz="2000"/>
              <a:t>Automated tools to review contracts, legal documents, or ensure compliance with regulations.</a:t>
            </a:r>
          </a:p>
          <a:p>
            <a:pPr marL="0" indent="0">
              <a:buNone/>
            </a:pPr>
            <a:r>
              <a:rPr lang="en-US" sz="2000"/>
              <a:t>Code Generation and Assistance: </a:t>
            </a:r>
          </a:p>
          <a:p>
            <a:pPr marL="457200" lvl="1" indent="0">
              <a:buNone/>
            </a:pPr>
            <a:r>
              <a:rPr lang="en-US" sz="2000"/>
              <a:t>Tools like GitHub Copilot that assist in writing code by suggesting lines or blocks of code.</a:t>
            </a:r>
          </a:p>
          <a:p>
            <a:endParaRPr lang="en-CA" sz="20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68EC965-623E-8BF3-985A-953E5C131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222078"/>
            <a:ext cx="12207199" cy="639001"/>
            <a:chOff x="-5025" y="6222078"/>
            <a:chExt cx="12207199" cy="639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95F932-C833-697F-9C8B-846A4C713F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5779075" y="437979"/>
              <a:ext cx="639000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B87D2FB-6AB1-6569-F43A-2CB44F77D3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08412" y="3577490"/>
              <a:ext cx="639000" cy="5928176"/>
            </a:xfrm>
            <a:prstGeom prst="rect">
              <a:avLst/>
            </a:prstGeom>
            <a:gradFill>
              <a:gsLst>
                <a:gs pos="3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2179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ECE21-3AD0-C9E2-A59D-D2AC8D1E2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1" y="1060682"/>
            <a:ext cx="3937240" cy="3047235"/>
          </a:xfrm>
        </p:spPr>
        <p:txBody>
          <a:bodyPr anchor="t">
            <a:normAutofit/>
          </a:bodyPr>
          <a:lstStyle/>
          <a:p>
            <a:r>
              <a:rPr lang="en-US" sz="3600"/>
              <a:t>Services that use LLM’s today</a:t>
            </a:r>
            <a:endParaRPr lang="en-CA" sz="3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AFE69-2E53-191B-4C30-FACF2692B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6175" y="1035843"/>
            <a:ext cx="5150643" cy="45613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Data Analytics and Reporting: </a:t>
            </a:r>
          </a:p>
          <a:p>
            <a:pPr marL="457200" lvl="1" indent="0">
              <a:buNone/>
            </a:pPr>
            <a:r>
              <a:rPr lang="en-US" sz="2000"/>
              <a:t>Generating insights or textual descriptions from large datasets, making it easier for decision-makers to understand key takeaways</a:t>
            </a:r>
          </a:p>
          <a:p>
            <a:pPr marL="457200" lvl="1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/>
              <a:t>Search Engines: </a:t>
            </a:r>
          </a:p>
          <a:p>
            <a:pPr marL="457200" lvl="1" indent="0">
              <a:buNone/>
            </a:pPr>
            <a:r>
              <a:rPr lang="en-US" sz="2000"/>
              <a:t>Enhancing search algorithms to understand context and semantic meaning in queries.</a:t>
            </a:r>
            <a:endParaRPr lang="en-CA" sz="20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68EC965-623E-8BF3-985A-953E5C131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222078"/>
            <a:ext cx="12207199" cy="639001"/>
            <a:chOff x="-5025" y="6222078"/>
            <a:chExt cx="12207199" cy="639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95F932-C833-697F-9C8B-846A4C713F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5779075" y="437979"/>
              <a:ext cx="639000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B87D2FB-6AB1-6569-F43A-2CB44F77D3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08412" y="3577490"/>
              <a:ext cx="639000" cy="5928176"/>
            </a:xfrm>
            <a:prstGeom prst="rect">
              <a:avLst/>
            </a:prstGeom>
            <a:gradFill>
              <a:gsLst>
                <a:gs pos="3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3525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02239D2-A05D-4A1C-9F06-FBA7FC730E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86A40-C50F-0BCD-E370-E90EB1C6B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9300" y="538956"/>
            <a:ext cx="8985250" cy="1118394"/>
          </a:xfrm>
        </p:spPr>
        <p:txBody>
          <a:bodyPr anchor="t">
            <a:normAutofit/>
          </a:bodyPr>
          <a:lstStyle/>
          <a:p>
            <a:r>
              <a:rPr lang="en-CA" sz="4000"/>
              <a:t>Gen AI Services in Education</a:t>
            </a:r>
          </a:p>
        </p:txBody>
      </p:sp>
      <p:pic>
        <p:nvPicPr>
          <p:cNvPr id="7" name="Graphic 6" descr="Blackboard">
            <a:extLst>
              <a:ext uri="{FF2B5EF4-FFF2-40B4-BE49-F238E27FC236}">
                <a16:creationId xmlns:a16="http://schemas.microsoft.com/office/drawing/2014/main" id="{C7587489-32BC-AA71-72A3-9F7ED17507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900" y="538956"/>
            <a:ext cx="749300" cy="7493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D5E15-2695-06CB-1EDB-A2BE9FA86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650" y="1847849"/>
            <a:ext cx="9994900" cy="42545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Virtual Tutoring: </a:t>
            </a:r>
          </a:p>
          <a:p>
            <a:pPr marL="457200" lvl="1" indent="0">
              <a:buNone/>
            </a:pPr>
            <a:r>
              <a:rPr lang="en-US" sz="2000"/>
              <a:t>Generative AI can be used to create virtual tutoring environments, where students can interact with a virtual tutor and receive real-time feedback and support. </a:t>
            </a:r>
          </a:p>
          <a:p>
            <a:pPr marL="0" indent="0">
              <a:buNone/>
            </a:pPr>
            <a:r>
              <a:rPr lang="en-US" sz="2000"/>
              <a:t>Chatbots for Tutoring: </a:t>
            </a:r>
          </a:p>
          <a:p>
            <a:pPr marL="457200" lvl="1" indent="0">
              <a:buNone/>
            </a:pPr>
            <a:r>
              <a:rPr lang="en-US" sz="2000"/>
              <a:t>Chatbots can be used for tutoring; education is the third biggest industry benefiting from chatbots.</a:t>
            </a:r>
          </a:p>
          <a:p>
            <a:pPr marL="0" indent="0">
              <a:buNone/>
            </a:pPr>
            <a:r>
              <a:rPr lang="en-US" sz="2000"/>
              <a:t>Personalized Learning Content: </a:t>
            </a:r>
          </a:p>
          <a:p>
            <a:pPr marL="457200" lvl="1" indent="0">
              <a:buNone/>
            </a:pPr>
            <a:r>
              <a:rPr lang="en-US" sz="2000"/>
              <a:t>Generative AI can produce personalized learning materials that are suited to the needs of each learner. Adaptive quizzes, study materials, and study guides can be produced based on student preferences.</a:t>
            </a:r>
            <a:endParaRPr lang="en-CA" sz="2000"/>
          </a:p>
        </p:txBody>
      </p:sp>
    </p:spTree>
    <p:extLst>
      <p:ext uri="{BB962C8B-B14F-4D97-AF65-F5344CB8AC3E}">
        <p14:creationId xmlns:p14="http://schemas.microsoft.com/office/powerpoint/2010/main" val="10156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DC259-74BC-F28D-DCFE-0B7FE9BB0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/>
              <a:t>Gen AI Services in Education</a:t>
            </a:r>
            <a:endParaRPr lang="en-CA" sz="540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57E43-56A3-AF6E-05CA-7CF19CF24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2200"/>
              <a:t>Automated Grading: </a:t>
            </a:r>
          </a:p>
          <a:p>
            <a:pPr marL="457200" lvl="1" indent="0">
              <a:buNone/>
            </a:pPr>
            <a:r>
              <a:rPr lang="en-US" sz="2200"/>
              <a:t>Generative AI can automate administrative tasks like grading, allowing educators to allocate more time and energy to teaching and mentoring</a:t>
            </a:r>
          </a:p>
          <a:p>
            <a:pPr marL="0" indent="0">
              <a:buNone/>
            </a:pPr>
            <a:endParaRPr lang="en-US" sz="2200"/>
          </a:p>
          <a:p>
            <a:r>
              <a:rPr lang="en-US" sz="2200"/>
              <a:t>Automated Administrative Tasks: </a:t>
            </a:r>
          </a:p>
          <a:p>
            <a:pPr marL="457200" lvl="1" indent="0">
              <a:buNone/>
            </a:pPr>
            <a:r>
              <a:rPr lang="en-US" sz="2200"/>
              <a:t>Generative AI can automate administrative tasks like scheduling, registration, and record-keeping, helping educational institutions cut administrative costs and boost operational effectiveness</a:t>
            </a:r>
          </a:p>
          <a:p>
            <a:endParaRPr lang="en-CA" sz="2200"/>
          </a:p>
        </p:txBody>
      </p:sp>
    </p:spTree>
    <p:extLst>
      <p:ext uri="{BB962C8B-B14F-4D97-AF65-F5344CB8AC3E}">
        <p14:creationId xmlns:p14="http://schemas.microsoft.com/office/powerpoint/2010/main" val="1391773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63D6C6-A48B-39A3-5DDA-96662EFFA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CA" sz="4000">
                <a:solidFill>
                  <a:srgbClr val="FFFFFF"/>
                </a:solidFill>
              </a:rPr>
              <a:t>Use of LLM’s in research support in Ag and Vet universities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A6B3E-2E62-0CCC-6317-BA813A328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>
                <a:highlight>
                  <a:srgbClr val="FFFF00"/>
                </a:highlight>
              </a:rPr>
              <a:t>process raw genomic data </a:t>
            </a:r>
            <a:r>
              <a:rPr lang="en-US" sz="2000"/>
              <a:t>to enable researchers to </a:t>
            </a:r>
          </a:p>
          <a:p>
            <a:pPr lvl="1"/>
            <a:r>
              <a:rPr lang="en-US" sz="2000"/>
              <a:t>uncover patterns, identify biomarkers, and </a:t>
            </a:r>
          </a:p>
          <a:p>
            <a:pPr lvl="1"/>
            <a:r>
              <a:rPr lang="en-US" sz="2000"/>
              <a:t>gain an understanding of genetic factors underlying various diseases</a:t>
            </a:r>
          </a:p>
          <a:p>
            <a:r>
              <a:rPr lang="en-US" sz="2000"/>
              <a:t>can </a:t>
            </a:r>
            <a:r>
              <a:rPr lang="en-US" sz="2000">
                <a:highlight>
                  <a:srgbClr val="FFFF00"/>
                </a:highlight>
              </a:rPr>
              <a:t>interpret vast amounts of unstructured data </a:t>
            </a:r>
            <a:r>
              <a:rPr lang="en-US" sz="2000"/>
              <a:t>from social media, claims, and other real-world data</a:t>
            </a:r>
          </a:p>
          <a:p>
            <a:pPr lvl="1"/>
            <a:r>
              <a:rPr lang="en-US" sz="2000"/>
              <a:t>Helpful in disease management and development of therapies</a:t>
            </a:r>
          </a:p>
          <a:p>
            <a:r>
              <a:rPr lang="en-US" sz="2000"/>
              <a:t>can </a:t>
            </a:r>
            <a:r>
              <a:rPr lang="en-US" sz="2000">
                <a:highlight>
                  <a:srgbClr val="FFFF00"/>
                </a:highlight>
              </a:rPr>
              <a:t>generate novel molecular structures </a:t>
            </a:r>
            <a:r>
              <a:rPr lang="en-US" sz="2000"/>
              <a:t>based on existing compounds. </a:t>
            </a:r>
          </a:p>
          <a:p>
            <a:pPr lvl="1"/>
            <a:r>
              <a:rPr lang="en-US" sz="2000"/>
              <a:t>These generated molecules can be screened for their potential therapeutic properties</a:t>
            </a:r>
          </a:p>
          <a:p>
            <a:pPr lvl="1"/>
            <a:endParaRPr lang="en-CA" sz="2000"/>
          </a:p>
        </p:txBody>
      </p:sp>
    </p:spTree>
    <p:extLst>
      <p:ext uri="{BB962C8B-B14F-4D97-AF65-F5344CB8AC3E}">
        <p14:creationId xmlns:p14="http://schemas.microsoft.com/office/powerpoint/2010/main" val="1345272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6C7AA4-AA8D-1B81-271A-A8305E28C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Professor M S Swaminathan (1925-2023)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AE51E1C-DB4D-F179-F90D-5FB5E419CF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 b="12259"/>
          <a:stretch/>
        </p:blipFill>
        <p:spPr>
          <a:xfrm>
            <a:off x="4502428" y="576054"/>
            <a:ext cx="7225748" cy="570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079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A80A9C-D8EA-5F47-8603-35F533FB9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CA" sz="4000">
                <a:solidFill>
                  <a:srgbClr val="FFFFFF"/>
                </a:solidFill>
              </a:rPr>
              <a:t>Research Literature Review by LLM- an example- ChatGPT-4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75272-1B45-A2E7-1AB5-0E124A610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/>
              <a:t>Review of Research Literature on the Effect of Enhanced Levels of Carbon Dioxide on the Yield of Typical Rice Varieties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/>
              <a:t>(demonstration subject to time available)</a:t>
            </a:r>
            <a:endParaRPr lang="en-CA" sz="2000"/>
          </a:p>
        </p:txBody>
      </p:sp>
    </p:spTree>
    <p:extLst>
      <p:ext uri="{BB962C8B-B14F-4D97-AF65-F5344CB8AC3E}">
        <p14:creationId xmlns:p14="http://schemas.microsoft.com/office/powerpoint/2010/main" val="4282217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67286C-518B-04F5-E2D1-9D8F7DC0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AI/GPT-powered Learner support on Moodle- a COL pilot in Samoa</a:t>
            </a:r>
          </a:p>
        </p:txBody>
      </p:sp>
      <p:pic>
        <p:nvPicPr>
          <p:cNvPr id="5" name="Content Placeholder 4" descr="Screens screenshot of a chat&#10;&#10;Description automatically generated">
            <a:extLst>
              <a:ext uri="{FF2B5EF4-FFF2-40B4-BE49-F238E27FC236}">
                <a16:creationId xmlns:a16="http://schemas.microsoft.com/office/drawing/2014/main" id="{57AB29C9-B231-989B-1F07-98469296AA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428" y="1396759"/>
            <a:ext cx="7225748" cy="406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16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E9A1FD-3DD1-3BE5-A11E-39EA168AE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4506" y="457201"/>
            <a:ext cx="4065669" cy="1933574"/>
          </a:xfrm>
        </p:spPr>
        <p:txBody>
          <a:bodyPr anchor="b">
            <a:normAutofit/>
          </a:bodyPr>
          <a:lstStyle/>
          <a:p>
            <a:r>
              <a:rPr lang="en-CA" sz="3400"/>
              <a:t>GPT-powered Chatbot for Learner Support- COL pilot in Samoa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A0DDDEC7-98FF-3C5F-0FE8-FB068CD97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05" y="2714625"/>
            <a:ext cx="4065668" cy="3023566"/>
          </a:xfrm>
        </p:spPr>
        <p:txBody>
          <a:bodyPr>
            <a:normAutofit/>
          </a:bodyPr>
          <a:lstStyle/>
          <a:p>
            <a:r>
              <a:rPr lang="en-US" sz="2000" dirty="0"/>
              <a:t>About one quarter of learner queries in an online course are about the platform (not course content)</a:t>
            </a:r>
          </a:p>
        </p:txBody>
      </p:sp>
      <p:pic>
        <p:nvPicPr>
          <p:cNvPr id="9" name="Content Placeholder 8" descr="A screenshot of a chat&#10;&#10;Description automatically generated">
            <a:extLst>
              <a:ext uri="{FF2B5EF4-FFF2-40B4-BE49-F238E27FC236}">
                <a16:creationId xmlns:a16="http://schemas.microsoft.com/office/drawing/2014/main" id="{4CFAC421-AF55-02AF-9E4D-D286FFF51E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026" y="1405797"/>
            <a:ext cx="2682054" cy="3817870"/>
          </a:xfrm>
          <a:prstGeom prst="rect">
            <a:avLst/>
          </a:prstGeom>
        </p:spPr>
      </p:pic>
      <p:pic>
        <p:nvPicPr>
          <p:cNvPr id="11" name="Picture 10" descr="A screenshot of a chat&#10;&#10;Description automatically generated">
            <a:extLst>
              <a:ext uri="{FF2B5EF4-FFF2-40B4-BE49-F238E27FC236}">
                <a16:creationId xmlns:a16="http://schemas.microsoft.com/office/drawing/2014/main" id="{94588B03-E71E-3A44-EF14-9E10762B6E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7813" y="1674329"/>
            <a:ext cx="2682054" cy="32808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5A65989E-BBD5-44D7-AA86-7AFD5D46BB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56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31A2881-D8D7-4A7D-ACA3-E9F849F853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695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3AFE8227-C443-417B-BA91-520EB1EF4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971DD89-8059-BCF8-CDAE-79D58B6EE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3193" y="489507"/>
            <a:ext cx="3091607" cy="1655483"/>
          </a:xfrm>
        </p:spPr>
        <p:txBody>
          <a:bodyPr anchor="b">
            <a:normAutofit/>
          </a:bodyPr>
          <a:lstStyle/>
          <a:p>
            <a:r>
              <a:rPr lang="en-CA" sz="4000"/>
              <a:t>Quality of responses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13D3AD-3F00-2798-B736-2C2ADC4730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431"/>
            <a:ext cx="8115280" cy="6408311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4B9827B9-8116-9C4F-9CBB-34E7157F6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3193" y="2418408"/>
            <a:ext cx="2942813" cy="3540265"/>
          </a:xfrm>
        </p:spPr>
        <p:txBody>
          <a:bodyPr>
            <a:normAutofit/>
          </a:bodyPr>
          <a:lstStyle/>
          <a:p>
            <a:r>
              <a:rPr lang="en-CA" sz="2000"/>
              <a:t>Users rated GPT4Moodle highly for giving correct answers 85% of the time. </a:t>
            </a:r>
          </a:p>
          <a:p>
            <a:r>
              <a:rPr lang="en-CA" sz="2000"/>
              <a:t>With one more iteration, the response quality can reach 95%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66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2C98FA-3EE9-6C40-7F11-59C6EAD99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16" y="962166"/>
            <a:ext cx="4290809" cy="4421876"/>
          </a:xfrm>
        </p:spPr>
        <p:txBody>
          <a:bodyPr anchor="t">
            <a:normAutofit/>
          </a:bodyPr>
          <a:lstStyle/>
          <a:p>
            <a:pPr algn="r"/>
            <a:r>
              <a:rPr lang="en-CA" sz="4000"/>
              <a:t>Locally installed LLM in a University- an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A31-7439-B5E7-A936-A8901459C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962167"/>
            <a:ext cx="4728692" cy="474317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2000" b="0" i="0">
              <a:effectLst/>
              <a:latin typeface="Publico Text"/>
            </a:endParaRPr>
          </a:p>
          <a:p>
            <a:pPr marL="0" indent="0">
              <a:buNone/>
            </a:pPr>
            <a:r>
              <a:rPr lang="en-US" sz="2000" b="1" i="1">
                <a:latin typeface="Publico Text"/>
              </a:rPr>
              <a:t>University of Michigan to offer AI tools to U-M community</a:t>
            </a:r>
          </a:p>
          <a:p>
            <a:pPr marL="0" indent="0">
              <a:buNone/>
            </a:pPr>
            <a:endParaRPr lang="en-US" sz="2000" b="1" i="1">
              <a:latin typeface="Publico Text"/>
            </a:endParaRPr>
          </a:p>
          <a:p>
            <a:pPr marL="0" indent="0">
              <a:buNone/>
            </a:pPr>
            <a:r>
              <a:rPr lang="en-US" sz="2000" b="0" i="0">
                <a:effectLst/>
                <a:latin typeface="Publico Text"/>
              </a:rPr>
              <a:t>The university will be offering three GenAI services: </a:t>
            </a:r>
            <a:r>
              <a:rPr lang="en-US" sz="2000" b="1" i="0">
                <a:effectLst/>
                <a:latin typeface="Publico Text"/>
              </a:rPr>
              <a:t>U-M GPT, U-M Maizey, and U-M GPT Toolkit</a:t>
            </a:r>
            <a:r>
              <a:rPr lang="en-US" sz="2000" b="0" i="0">
                <a:effectLst/>
                <a:latin typeface="Publico Text"/>
              </a:rPr>
              <a:t>.</a:t>
            </a:r>
          </a:p>
          <a:p>
            <a:pPr marL="0" indent="0">
              <a:buNone/>
            </a:pPr>
            <a:endParaRPr lang="en-US" sz="2000">
              <a:latin typeface="Publico Text"/>
            </a:endParaRPr>
          </a:p>
          <a:p>
            <a:pPr marL="0" indent="0">
              <a:buNone/>
            </a:pPr>
            <a:r>
              <a:rPr lang="en-US" sz="2000" b="0" i="0">
                <a:effectLst/>
                <a:latin typeface="Publico Text"/>
                <a:hlinkClick r:id="rId2"/>
              </a:rPr>
              <a:t>https://www.cbsnews.com/detroit/news/university-of-michigan-to-offer-ai-tools-to-u-m-community/</a:t>
            </a:r>
            <a:r>
              <a:rPr lang="en-US" sz="2000" b="0" i="0">
                <a:effectLst/>
                <a:latin typeface="Publico Text"/>
              </a:rPr>
              <a:t> </a:t>
            </a:r>
          </a:p>
          <a:p>
            <a:pPr marL="0" indent="0">
              <a:buNone/>
            </a:pPr>
            <a:endParaRPr lang="en-CA" sz="20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0800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28000"/>
                </a:srgbClr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74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5704B2-6680-356A-C7FD-76D4126BE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16" y="962166"/>
            <a:ext cx="4290809" cy="4421876"/>
          </a:xfrm>
        </p:spPr>
        <p:txBody>
          <a:bodyPr anchor="t">
            <a:normAutofit/>
          </a:bodyPr>
          <a:lstStyle/>
          <a:p>
            <a:pPr algn="r"/>
            <a:r>
              <a:rPr lang="en-CA" sz="4000"/>
              <a:t>Limitations of Gen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F17AA-9E7F-21B6-3ACA-E31D340C9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962167"/>
            <a:ext cx="4728692" cy="4743174"/>
          </a:xfrm>
        </p:spPr>
        <p:txBody>
          <a:bodyPr anchor="t">
            <a:normAutofit/>
          </a:bodyPr>
          <a:lstStyle/>
          <a:p>
            <a:r>
              <a:rPr lang="en-CA" sz="2000"/>
              <a:t>Language fluency is not a substitute for domain competence</a:t>
            </a:r>
          </a:p>
          <a:p>
            <a:endParaRPr lang="en-CA" sz="2000"/>
          </a:p>
          <a:p>
            <a:r>
              <a:rPr lang="en-CA" sz="2000"/>
              <a:t>Hallucination by LLM’s is a real challenge</a:t>
            </a:r>
          </a:p>
          <a:p>
            <a:endParaRPr lang="en-CA" sz="2000"/>
          </a:p>
          <a:p>
            <a:r>
              <a:rPr lang="en-CA" sz="2000"/>
              <a:t>Fake citations - a serious threat</a:t>
            </a:r>
          </a:p>
          <a:p>
            <a:endParaRPr lang="en-CA" sz="2000"/>
          </a:p>
          <a:p>
            <a:r>
              <a:rPr lang="en-CA" sz="2000"/>
              <a:t>Biases are known</a:t>
            </a:r>
          </a:p>
          <a:p>
            <a:endParaRPr lang="en-CA" sz="2000"/>
          </a:p>
          <a:p>
            <a:r>
              <a:rPr lang="en-CA" sz="2000"/>
              <a:t>Testing an LLM should be different from testing a human for the same capability</a:t>
            </a:r>
          </a:p>
          <a:p>
            <a:endParaRPr lang="en-CA" sz="2000"/>
          </a:p>
          <a:p>
            <a:endParaRPr lang="en-CA" sz="20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0800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28000"/>
                </a:srgbClr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9119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888A76-516A-5ACE-F329-B08373C49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823" y="962166"/>
            <a:ext cx="3103808" cy="4421876"/>
          </a:xfrm>
        </p:spPr>
        <p:txBody>
          <a:bodyPr anchor="t">
            <a:normAutofit/>
          </a:bodyPr>
          <a:lstStyle/>
          <a:p>
            <a:pPr algn="r"/>
            <a:r>
              <a:rPr lang="en-CA" sz="4000"/>
              <a:t>Data Sovereignty and Future Use of LLM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31F19-0F21-01A2-48C0-A4D43EA05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8929" y="962167"/>
            <a:ext cx="6858113" cy="4743174"/>
          </a:xfrm>
        </p:spPr>
        <p:txBody>
          <a:bodyPr anchor="t">
            <a:normAutofit/>
          </a:bodyPr>
          <a:lstStyle/>
          <a:p>
            <a:r>
              <a:rPr lang="en-CA" sz="2000"/>
              <a:t>Developers do not offer information on how an LLM was “trained”</a:t>
            </a:r>
          </a:p>
          <a:p>
            <a:pPr marL="0" indent="0">
              <a:buNone/>
            </a:pPr>
            <a:endParaRPr lang="en-CA" sz="2000"/>
          </a:p>
          <a:p>
            <a:r>
              <a:rPr lang="en-CA" sz="2000"/>
              <a:t>The principal sources are not revealed- could include proprietary materials or materials used without attribution</a:t>
            </a:r>
          </a:p>
          <a:p>
            <a:r>
              <a:rPr lang="en-CA" sz="2000"/>
              <a:t>Policymakers are concerned</a:t>
            </a:r>
          </a:p>
          <a:p>
            <a:pPr lvl="1"/>
            <a:r>
              <a:rPr lang="en-CA" sz="2000"/>
              <a:t>USA and UK are considering specially crafted policies to regulate </a:t>
            </a:r>
          </a:p>
          <a:p>
            <a:pPr lvl="1"/>
            <a:r>
              <a:rPr lang="en-CA" sz="2000"/>
              <a:t>EU Digital Services Act goes further to create a regulatory system</a:t>
            </a:r>
          </a:p>
          <a:p>
            <a:r>
              <a:rPr lang="en-CA" sz="2000"/>
              <a:t>Unless well-founded, policy proposals can stop open-source AI developments!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76000"/>
                </a:srgbClr>
              </a:gs>
              <a:gs pos="100000">
                <a:schemeClr val="accent1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16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C7E093-3F7C-BBF7-7BC7-83EA3E2E5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1"/>
            <a:ext cx="9688296" cy="1642969"/>
          </a:xfrm>
        </p:spPr>
        <p:txBody>
          <a:bodyPr anchor="b">
            <a:normAutofit/>
          </a:bodyPr>
          <a:lstStyle/>
          <a:p>
            <a:r>
              <a:rPr lang="en-CA" sz="4000"/>
              <a:t>Rising new trends of consequence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9D0CC-FECC-9F9E-6BF4-FB590E21F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397" y="2418409"/>
            <a:ext cx="9688296" cy="3454358"/>
          </a:xfrm>
        </p:spPr>
        <p:txBody>
          <a:bodyPr anchor="t">
            <a:normAutofit/>
          </a:bodyPr>
          <a:lstStyle/>
          <a:p>
            <a:r>
              <a:rPr lang="en-CA" sz="2000" dirty="0"/>
              <a:t>AI-infused search services can lead to drop in traffic to websites</a:t>
            </a:r>
          </a:p>
          <a:p>
            <a:endParaRPr lang="en-CA" sz="2000" dirty="0"/>
          </a:p>
          <a:p>
            <a:r>
              <a:rPr lang="en-CA" sz="2000" dirty="0"/>
              <a:t>In general, highly reliable AI- services have a cost that users may have to meet at least partially.</a:t>
            </a:r>
          </a:p>
          <a:p>
            <a:endParaRPr lang="en-CA" sz="2000" dirty="0"/>
          </a:p>
          <a:p>
            <a:r>
              <a:rPr lang="en-CA" sz="2000" dirty="0"/>
              <a:t>Gen AI is resource-intensive (electricity for powering the computers and water for cooling the data centers)</a:t>
            </a:r>
          </a:p>
          <a:p>
            <a:endParaRPr lang="en-CA" sz="2000" dirty="0"/>
          </a:p>
          <a:p>
            <a:endParaRPr lang="en-CA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63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BC41F0-421D-3C5B-10F4-D6D699FA6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CA" sz="4000">
                <a:solidFill>
                  <a:srgbClr val="FFFFFF"/>
                </a:solidFill>
              </a:rPr>
              <a:t>SDG’s and Generative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E56C4-D7F5-5285-C294-FB8F6F14A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r>
              <a:rPr lang="en-CA" sz="2000"/>
              <a:t>Reaching SDG’s: “You must run twice as fast to stay in the same place” (J Nehru on Ag in India in the 1950’s)</a:t>
            </a:r>
          </a:p>
          <a:p>
            <a:r>
              <a:rPr lang="en-CA" sz="2000"/>
              <a:t>Gen AI/LLM services appear to offer support</a:t>
            </a:r>
          </a:p>
          <a:p>
            <a:r>
              <a:rPr lang="en-CA" sz="2000"/>
              <a:t>Much concern about sovereignty and ethics of data must be addressed by experts and policymakers jointly</a:t>
            </a:r>
          </a:p>
          <a:p>
            <a:r>
              <a:rPr lang="en-CA" sz="2000"/>
              <a:t>The NARES can play a key role in piloting Gen AI services to understand the constraints as well as advantages</a:t>
            </a:r>
          </a:p>
        </p:txBody>
      </p:sp>
    </p:spTree>
    <p:extLst>
      <p:ext uri="{BB962C8B-B14F-4D97-AF65-F5344CB8AC3E}">
        <p14:creationId xmlns:p14="http://schemas.microsoft.com/office/powerpoint/2010/main" val="4209882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325DBA-FA04-D386-EF4B-41624C52B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CA" sz="4000">
                <a:solidFill>
                  <a:srgbClr val="FFFFFF"/>
                </a:solidFill>
              </a:rPr>
              <a:t>Hosting an LLM in an Ag or Vet University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2053C-B05B-A186-CA6F-D8572D268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r>
              <a:rPr lang="en-CA" sz="2000"/>
              <a:t>With a focus on opening courses to more learners online, a pilot partnership can be developed.</a:t>
            </a:r>
          </a:p>
          <a:p>
            <a:endParaRPr lang="en-CA" sz="2000"/>
          </a:p>
          <a:p>
            <a:r>
              <a:rPr lang="en-CA" sz="2000"/>
              <a:t>Use an open-source LLM such as LLaM2 or Falcon 40B</a:t>
            </a:r>
          </a:p>
          <a:p>
            <a:endParaRPr lang="en-CA" sz="2000"/>
          </a:p>
          <a:p>
            <a:r>
              <a:rPr lang="en-CA" sz="2000"/>
              <a:t>Set up a local installation in the university with adequate safeguards</a:t>
            </a:r>
          </a:p>
          <a:p>
            <a:endParaRPr lang="en-CA" sz="2000"/>
          </a:p>
          <a:p>
            <a:r>
              <a:rPr lang="en-CA" sz="2000"/>
              <a:t>Avail help of students and faculty to “customise” it</a:t>
            </a:r>
          </a:p>
        </p:txBody>
      </p:sp>
    </p:spTree>
    <p:extLst>
      <p:ext uri="{BB962C8B-B14F-4D97-AF65-F5344CB8AC3E}">
        <p14:creationId xmlns:p14="http://schemas.microsoft.com/office/powerpoint/2010/main" val="405445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D3CA05-8118-365D-E8C1-FBC34D951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292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en-CA" sz="6800">
                <a:solidFill>
                  <a:schemeClr val="bg1"/>
                </a:solidFill>
              </a:rPr>
              <a:t>SDG 2: global review in 2022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225292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225292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63EF37B-2EAF-F6E2-115B-26650A099D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72389"/>
              </p:ext>
            </p:extLst>
          </p:nvPr>
        </p:nvGraphicFramePr>
        <p:xfrm>
          <a:off x="5728502" y="685800"/>
          <a:ext cx="587851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31637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0F3B62B-19CC-4A78-AFF6-8821C4EAA823}"/>
              </a:ext>
            </a:extLst>
          </p:cNvPr>
          <p:cNvSpPr/>
          <p:nvPr/>
        </p:nvSpPr>
        <p:spPr>
          <a:xfrm>
            <a:off x="0" y="0"/>
            <a:ext cx="12192000" cy="6858002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7AA32852-45EB-2D3F-8EEE-9B9B35C501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" y="0"/>
            <a:ext cx="6918614" cy="6858000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8D04EC66-F778-D142-99C0-45B5BA82AB20}"/>
              </a:ext>
            </a:extLst>
          </p:cNvPr>
          <p:cNvSpPr/>
          <p:nvPr/>
        </p:nvSpPr>
        <p:spPr>
          <a:xfrm>
            <a:off x="5092638" y="5740400"/>
            <a:ext cx="2235200" cy="1117600"/>
          </a:xfrm>
          <a:custGeom>
            <a:avLst/>
            <a:gdLst>
              <a:gd name="connsiteX0" fmla="*/ 757238 w 1514476"/>
              <a:gd name="connsiteY0" fmla="*/ 0 h 759101"/>
              <a:gd name="connsiteX1" fmla="*/ 1514476 w 1514476"/>
              <a:gd name="connsiteY1" fmla="*/ 757238 h 759101"/>
              <a:gd name="connsiteX2" fmla="*/ 1514382 w 1514476"/>
              <a:gd name="connsiteY2" fmla="*/ 759101 h 759101"/>
              <a:gd name="connsiteX3" fmla="*/ 94 w 1514476"/>
              <a:gd name="connsiteY3" fmla="*/ 759101 h 759101"/>
              <a:gd name="connsiteX4" fmla="*/ 0 w 1514476"/>
              <a:gd name="connsiteY4" fmla="*/ 757238 h 759101"/>
              <a:gd name="connsiteX5" fmla="*/ 757238 w 1514476"/>
              <a:gd name="connsiteY5" fmla="*/ 0 h 75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4476" h="759101">
                <a:moveTo>
                  <a:pt x="757238" y="0"/>
                </a:moveTo>
                <a:cubicBezTo>
                  <a:pt x="1175449" y="0"/>
                  <a:pt x="1514476" y="339027"/>
                  <a:pt x="1514476" y="757238"/>
                </a:cubicBezTo>
                <a:lnTo>
                  <a:pt x="1514382" y="759101"/>
                </a:lnTo>
                <a:lnTo>
                  <a:pt x="94" y="759101"/>
                </a:lnTo>
                <a:lnTo>
                  <a:pt x="0" y="757238"/>
                </a:lnTo>
                <a:cubicBezTo>
                  <a:pt x="0" y="339027"/>
                  <a:pt x="339027" y="0"/>
                  <a:pt x="757238" y="0"/>
                </a:cubicBezTo>
                <a:close/>
              </a:path>
            </a:pathLst>
          </a:custGeom>
          <a:solidFill>
            <a:srgbClr val="9D915E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E66C41-27E1-A94E-B89D-FD2251C8A231}"/>
              </a:ext>
            </a:extLst>
          </p:cNvPr>
          <p:cNvSpPr txBox="1"/>
          <p:nvPr/>
        </p:nvSpPr>
        <p:spPr>
          <a:xfrm>
            <a:off x="0" y="1903111"/>
            <a:ext cx="12192000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4800" b="1">
                <a:solidFill>
                  <a:schemeClr val="bg1"/>
                </a:solidFill>
                <a:latin typeface="Galliard BT" panose="0202060206050B020A04" pitchFamily="18" charset="0"/>
                <a:ea typeface="PT Sans" panose="020B0503020203020204" pitchFamily="34" charset="0"/>
                <a:cs typeface="Oscine" panose="020B0506040202020204" pitchFamily="34" charset="0"/>
              </a:defRPr>
            </a:lvl1pPr>
          </a:lstStyle>
          <a:p>
            <a:r>
              <a:rPr lang="en-US" sz="8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DFD616-0798-42F1-9E18-2295FBEF2717}"/>
              </a:ext>
            </a:extLst>
          </p:cNvPr>
          <p:cNvSpPr txBox="1"/>
          <p:nvPr/>
        </p:nvSpPr>
        <p:spPr>
          <a:xfrm>
            <a:off x="5904767" y="5952351"/>
            <a:ext cx="51511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The contents of this presentation, with the exception of logos and graphics which are the property of the respective owners, is made available under Attribution-</a:t>
            </a:r>
            <a:r>
              <a:rPr lang="en-US" sz="1000" err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ShareAlike</a:t>
            </a: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 4.0 International (CC BY-SA 4.0). </a:t>
            </a:r>
            <a:endParaRPr lang="en-CA" sz="100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9BB110-BB87-4FC7-B114-51689895FA7C}"/>
              </a:ext>
            </a:extLst>
          </p:cNvPr>
          <p:cNvSpPr txBox="1"/>
          <p:nvPr/>
        </p:nvSpPr>
        <p:spPr>
          <a:xfrm>
            <a:off x="1901825" y="5149688"/>
            <a:ext cx="2822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www.col.org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52B83DAA-8CC2-4F4D-9425-1615BCFAE98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740" y="4544188"/>
            <a:ext cx="6515486" cy="92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4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85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8EA9B5A-3542-F37E-A393-079C48784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300">
                <a:solidFill>
                  <a:srgbClr val="FFFFFF"/>
                </a:solidFill>
              </a:rPr>
              <a:t>SDG 4: Opportunities for learning impacted</a:t>
            </a:r>
          </a:p>
        </p:txBody>
      </p:sp>
      <p:sp>
        <p:nvSpPr>
          <p:cNvPr id="29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1D5416-B7CA-EA24-592A-B1674A1C42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44965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3B4693-C51F-FF14-1DDA-C9B7ED3595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0DCE18-7AF0-6E7E-76D0-09B926525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SDG 8: opportunities for decent work minimal</a:t>
            </a:r>
          </a:p>
        </p:txBody>
      </p:sp>
    </p:spTree>
    <p:extLst>
      <p:ext uri="{BB962C8B-B14F-4D97-AF65-F5344CB8AC3E}">
        <p14:creationId xmlns:p14="http://schemas.microsoft.com/office/powerpoint/2010/main" val="3582969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60C2CE-BCC6-36FE-30AA-A4D89F385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CA" sz="4000">
                <a:solidFill>
                  <a:srgbClr val="FFFFFF"/>
                </a:solidFill>
              </a:rPr>
              <a:t>Building resilience in education is a key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CC674-F8A5-86E9-98BB-FEA5AAD28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r>
              <a:rPr lang="en-CA" sz="2000" b="1" dirty="0"/>
              <a:t>Blended learning is here to stay</a:t>
            </a:r>
          </a:p>
          <a:p>
            <a:r>
              <a:rPr lang="en-CA" sz="2000" dirty="0"/>
              <a:t>Institutions need policies for ingraining the digital paradigm at various levels</a:t>
            </a:r>
          </a:p>
          <a:p>
            <a:r>
              <a:rPr lang="en-CA" sz="2000" dirty="0"/>
              <a:t>Data ethics and respect for data sovereignty will be fundamental</a:t>
            </a:r>
          </a:p>
        </p:txBody>
      </p:sp>
    </p:spTree>
    <p:extLst>
      <p:ext uri="{BB962C8B-B14F-4D97-AF65-F5344CB8AC3E}">
        <p14:creationId xmlns:p14="http://schemas.microsoft.com/office/powerpoint/2010/main" val="3447242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D2ADF4-9CDD-ED41-5E5D-CB1799A9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693" y="1030406"/>
            <a:ext cx="8147713" cy="30812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Generative AI can offer some opportunities for greater effectiveness in teaching</a:t>
            </a:r>
          </a:p>
        </p:txBody>
      </p:sp>
    </p:spTree>
    <p:extLst>
      <p:ext uri="{BB962C8B-B14F-4D97-AF65-F5344CB8AC3E}">
        <p14:creationId xmlns:p14="http://schemas.microsoft.com/office/powerpoint/2010/main" val="3718567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FAE29E-1573-E7E6-1C1B-6B42EEB2D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CA" sz="5400"/>
              <a:t>What is Generative AI?</a:t>
            </a:r>
          </a:p>
        </p:txBody>
      </p:sp>
      <p:sp>
        <p:nvSpPr>
          <p:cNvPr id="18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F36E7-98B3-5B6D-385B-984A7D369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b="0" i="0">
                <a:effectLst/>
              </a:rPr>
              <a:t>Generative AI is a subset of </a:t>
            </a:r>
            <a:r>
              <a:rPr lang="en-US" sz="2200" b="0" i="0">
                <a:effectLst/>
                <a:highlight>
                  <a:srgbClr val="FFFF00"/>
                </a:highlight>
              </a:rPr>
              <a:t>artificial intelligence </a:t>
            </a:r>
            <a:r>
              <a:rPr lang="en-US" sz="2200" b="0" i="0">
                <a:effectLst/>
              </a:rPr>
              <a:t>that uses </a:t>
            </a:r>
            <a:r>
              <a:rPr lang="en-US" sz="2200" b="0" i="0">
                <a:effectLst/>
                <a:highlight>
                  <a:srgbClr val="FFFF00"/>
                </a:highlight>
              </a:rPr>
              <a:t>machine learning models to produce content</a:t>
            </a:r>
            <a:r>
              <a:rPr lang="en-US" sz="2200" b="0" i="0">
                <a:effectLst/>
              </a:rPr>
              <a:t>. It </a:t>
            </a:r>
            <a:r>
              <a:rPr lang="en-US" sz="2200" b="0" i="0">
                <a:effectLst/>
                <a:highlight>
                  <a:srgbClr val="FFFF00"/>
                </a:highlight>
              </a:rPr>
              <a:t>can generate text, images, music, and more, mimicking human-like creativity</a:t>
            </a:r>
            <a:r>
              <a:rPr lang="en-US" sz="2200" b="0" i="0">
                <a:effectLst/>
              </a:rPr>
              <a:t>. It’s transforming industries by automating tasks and generating innovative solutions. </a:t>
            </a:r>
          </a:p>
          <a:p>
            <a:pPr marL="0" indent="0">
              <a:buNone/>
            </a:pPr>
            <a:r>
              <a:rPr lang="en-US" sz="2200" i="1"/>
              <a:t>(response generated by Bing Chat using GPT-4)</a:t>
            </a:r>
            <a:endParaRPr lang="en-CA" sz="2200" i="1"/>
          </a:p>
        </p:txBody>
      </p:sp>
    </p:spTree>
    <p:extLst>
      <p:ext uri="{BB962C8B-B14F-4D97-AF65-F5344CB8AC3E}">
        <p14:creationId xmlns:p14="http://schemas.microsoft.com/office/powerpoint/2010/main" val="831528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35A2E-EBF2-EAC6-4445-05789A400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CA" sz="5400"/>
              <a:t>What is a Large Language Model?</a:t>
            </a:r>
          </a:p>
        </p:txBody>
      </p:sp>
      <p:sp>
        <p:nvSpPr>
          <p:cNvPr id="22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EFCB7-2AA3-9D34-663B-9E70E5E7A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/>
              <a:t>A large language model in AI is a </a:t>
            </a:r>
            <a:r>
              <a:rPr lang="en-US" sz="2200">
                <a:highlight>
                  <a:srgbClr val="FFFF00"/>
                </a:highlight>
              </a:rPr>
              <a:t>neural network trained on massive text data sets, enabling it to generate coherent and fluent language</a:t>
            </a:r>
            <a:r>
              <a:rPr lang="en-US" sz="2200"/>
              <a:t>. These models can understand and </a:t>
            </a:r>
            <a:r>
              <a:rPr lang="en-US" sz="2200">
                <a:highlight>
                  <a:srgbClr val="FFFF00"/>
                </a:highlight>
              </a:rPr>
              <a:t>generate natural language, summarize large volumes of text, translate between languages, and perform other language-related tasks</a:t>
            </a:r>
            <a:r>
              <a:rPr lang="en-US" sz="2200"/>
              <a:t>. Prominent examples include GPT-3, BERT, and T5.</a:t>
            </a:r>
          </a:p>
          <a:p>
            <a:pPr marL="0" indent="0">
              <a:buNone/>
            </a:pPr>
            <a:r>
              <a:rPr lang="en-US" sz="2200" i="1"/>
              <a:t>(Response generated by Claude 2 of Anthropic)</a:t>
            </a:r>
            <a:endParaRPr lang="en-CA" sz="2200" i="1"/>
          </a:p>
        </p:txBody>
      </p:sp>
    </p:spTree>
    <p:extLst>
      <p:ext uri="{BB962C8B-B14F-4D97-AF65-F5344CB8AC3E}">
        <p14:creationId xmlns:p14="http://schemas.microsoft.com/office/powerpoint/2010/main" val="3707738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1597</TotalTime>
  <Words>1350</Words>
  <Application>Microsoft Office PowerPoint</Application>
  <PresentationFormat>Widescreen</PresentationFormat>
  <Paragraphs>153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Publico Text</vt:lpstr>
      <vt:lpstr>Office Theme</vt:lpstr>
      <vt:lpstr>SDG’s and The Potential of Generative AI and  Large Language Models:  enhancing the effectiveness of teaching and research support in  Agricultural and Veterinary Universities</vt:lpstr>
      <vt:lpstr>Professor M S Swaminathan (1925-2023)</vt:lpstr>
      <vt:lpstr>SDG 2: global review in 2022</vt:lpstr>
      <vt:lpstr>SDG 4: Opportunities for learning impacted</vt:lpstr>
      <vt:lpstr>SDG 8: opportunities for decent work minimal</vt:lpstr>
      <vt:lpstr>Building resilience in education is a key</vt:lpstr>
      <vt:lpstr>Generative AI can offer some opportunities for greater effectiveness in teaching</vt:lpstr>
      <vt:lpstr>What is Generative AI?</vt:lpstr>
      <vt:lpstr>What is a Large Language Model?</vt:lpstr>
      <vt:lpstr>What are the more widely used services?</vt:lpstr>
      <vt:lpstr>There are open-source LLMs</vt:lpstr>
      <vt:lpstr>Two useful sites</vt:lpstr>
      <vt:lpstr>Services that use LLM’s today</vt:lpstr>
      <vt:lpstr>Services that use LLM’s today</vt:lpstr>
      <vt:lpstr>Services that use LLM’s today</vt:lpstr>
      <vt:lpstr>Services that use LLM’s today</vt:lpstr>
      <vt:lpstr>Gen AI Services in Education</vt:lpstr>
      <vt:lpstr>Gen AI Services in Education</vt:lpstr>
      <vt:lpstr>Use of LLM’s in research support in Ag and Vet universities</vt:lpstr>
      <vt:lpstr>Research Literature Review by LLM- an example- ChatGPT-4</vt:lpstr>
      <vt:lpstr>AI/GPT-powered Learner support on Moodle- a COL pilot in Samoa</vt:lpstr>
      <vt:lpstr>GPT-powered Chatbot for Learner Support- COL pilot in Samoa</vt:lpstr>
      <vt:lpstr>Quality of responses</vt:lpstr>
      <vt:lpstr>Locally installed LLM in a University- an example</vt:lpstr>
      <vt:lpstr>Limitations of Gen AI</vt:lpstr>
      <vt:lpstr>Data Sovereignty and Future Use of LLM</vt:lpstr>
      <vt:lpstr>Rising new trends of consequence</vt:lpstr>
      <vt:lpstr>SDG’s and Generative AI</vt:lpstr>
      <vt:lpstr>Hosting an LLM in an Ag or Vet University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SDG’s and The Potential of Generative AI and  Large Language Models:  enhancing the effectiveness of teaching and research support in  Agricultural and Veterinary Universities</dc:title>
  <dc:creator>Venkataraman Balaji</dc:creator>
  <cp:lastModifiedBy>Rebecca Ferrie</cp:lastModifiedBy>
  <cp:revision>3</cp:revision>
  <dcterms:created xsi:type="dcterms:W3CDTF">2023-10-05T00:11:30Z</dcterms:created>
  <dcterms:modified xsi:type="dcterms:W3CDTF">2023-11-02T20:41:46Z</dcterms:modified>
</cp:coreProperties>
</file>