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  <p:sldMasterId id="2147483702" r:id="rId2"/>
    <p:sldMasterId id="2147483719" r:id="rId3"/>
  </p:sldMasterIdLst>
  <p:notesMasterIdLst>
    <p:notesMasterId r:id="rId19"/>
  </p:notesMasterIdLst>
  <p:sldIdLst>
    <p:sldId id="450" r:id="rId4"/>
    <p:sldId id="275" r:id="rId5"/>
    <p:sldId id="455" r:id="rId6"/>
    <p:sldId id="420" r:id="rId7"/>
    <p:sldId id="484" r:id="rId8"/>
    <p:sldId id="1113" r:id="rId9"/>
    <p:sldId id="486" r:id="rId10"/>
    <p:sldId id="487" r:id="rId11"/>
    <p:sldId id="449" r:id="rId12"/>
    <p:sldId id="488" r:id="rId13"/>
    <p:sldId id="489" r:id="rId14"/>
    <p:sldId id="466" r:id="rId15"/>
    <p:sldId id="491" r:id="rId16"/>
    <p:sldId id="447" r:id="rId17"/>
    <p:sldId id="1110" r:id="rId18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58" autoAdjust="0"/>
    <p:restoredTop sz="74342" autoAdjust="0"/>
  </p:normalViewPr>
  <p:slideViewPr>
    <p:cSldViewPr snapToGrid="0">
      <p:cViewPr varScale="1">
        <p:scale>
          <a:sx n="93" d="100"/>
          <a:sy n="93" d="100"/>
        </p:scale>
        <p:origin x="64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1" d="100"/>
          <a:sy n="61" d="100"/>
        </p:scale>
        <p:origin x="3168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6888948642108095E-2"/>
          <c:y val="8.3979129533178529E-2"/>
          <c:w val="0.94084431298736215"/>
          <c:h val="0.9076229575135036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noFill/>
            <a:ln w="25400" cap="flat" cmpd="sng" algn="ctr">
              <a:solidFill>
                <a:schemeClr val="tx1"/>
              </a:solidFill>
              <a:miter lim="800000"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7030A0"/>
              </a:solidFill>
              <a:ln w="25400" cap="flat" cmpd="sng" algn="ctr">
                <a:solidFill>
                  <a:schemeClr val="tx1"/>
                </a:solidFill>
                <a:miter lim="8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4-54EC-4A03-A4CB-441B4D7CA6E7}"/>
              </c:ext>
            </c:extLst>
          </c:dPt>
          <c:dPt>
            <c:idx val="1"/>
            <c:invertIfNegative val="0"/>
            <c:bubble3D val="0"/>
            <c:spPr>
              <a:solidFill>
                <a:schemeClr val="bg2">
                  <a:lumMod val="75000"/>
                </a:schemeClr>
              </a:solidFill>
              <a:ln w="25400" cap="flat" cmpd="sng" algn="ctr">
                <a:solidFill>
                  <a:schemeClr val="tx1"/>
                </a:solidFill>
                <a:miter lim="8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3-54EC-4A03-A4CB-441B4D7CA6E7}"/>
              </c:ext>
            </c:extLst>
          </c:dPt>
          <c:cat>
            <c:strRef>
              <c:f>Sheet1!$A$2:$A$5</c:f>
              <c:strCache>
                <c:ptCount val="2"/>
                <c:pt idx="0">
                  <c:v>VUSSC programme</c:v>
                </c:pt>
                <c:pt idx="1">
                  <c:v>Campus-based programme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42700</c:v>
                </c:pt>
                <c:pt idx="1">
                  <c:v>87600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4EC-4A03-A4CB-441B4D7CA6E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Column2</c:v>
                </c:pt>
              </c:strCache>
            </c:strRef>
          </c:tx>
          <c:spPr>
            <a:noFill/>
            <a:ln w="25400" cap="flat" cmpd="sng" algn="ctr">
              <a:solidFill>
                <a:schemeClr val="accent2"/>
              </a:solidFill>
              <a:miter lim="800000"/>
            </a:ln>
            <a:effectLst/>
          </c:spPr>
          <c:invertIfNegative val="0"/>
          <c:cat>
            <c:strRef>
              <c:f>Sheet1!$A$2:$A$5</c:f>
              <c:strCache>
                <c:ptCount val="2"/>
                <c:pt idx="0">
                  <c:v>VUSSC programme</c:v>
                </c:pt>
                <c:pt idx="1">
                  <c:v>Campus-based programme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1-54EC-4A03-A4CB-441B4D7CA6E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Column1</c:v>
                </c:pt>
              </c:strCache>
            </c:strRef>
          </c:tx>
          <c:spPr>
            <a:noFill/>
            <a:ln w="25400" cap="flat" cmpd="sng" algn="ctr">
              <a:solidFill>
                <a:schemeClr val="accent3"/>
              </a:solidFill>
              <a:miter lim="800000"/>
            </a:ln>
            <a:effectLst/>
          </c:spPr>
          <c:invertIfNegative val="0"/>
          <c:cat>
            <c:strRef>
              <c:f>Sheet1!$A$2:$A$5</c:f>
              <c:strCache>
                <c:ptCount val="2"/>
                <c:pt idx="0">
                  <c:v>VUSSC programme</c:v>
                </c:pt>
                <c:pt idx="1">
                  <c:v>Campus-based programme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2-54EC-4A03-A4CB-441B4D7CA6E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4"/>
        <c:overlap val="-35"/>
        <c:axId val="226278016"/>
        <c:axId val="401115160"/>
      </c:barChart>
      <c:catAx>
        <c:axId val="22627801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401115160"/>
        <c:crosses val="autoZero"/>
        <c:auto val="1"/>
        <c:lblAlgn val="ctr"/>
        <c:lblOffset val="100"/>
        <c:noMultiLvlLbl val="0"/>
      </c:catAx>
      <c:valAx>
        <c:axId val="40111516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262780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5730-40BC-B823-5ED0375FA2F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487-4BB2-A997-6A41E2556126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77</c:v>
                </c:pt>
                <c:pt idx="1">
                  <c:v>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730-40BC-B823-5ED0375FA2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60811885700715"/>
          <c:y val="0.1780001044810921"/>
          <c:w val="0.56328117564779456"/>
          <c:h val="0.82199989551890784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2"/>
            </a:solidFill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ED4F-42CD-A6DB-2FC1231030B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698-4BC5-B61B-3B050C1E70E1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</c:v>
                </c:pt>
                <c:pt idx="1">
                  <c:v>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D4F-42CD-A6DB-2FC1231030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1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35000"/>
          <a:lumOff val="65000"/>
        </a:schemeClr>
      </a:solidFill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/>
    <cs:fontRef idx="minor">
      <a:schemeClr val="dk1"/>
    </cs:fontRef>
    <cs:spPr>
      <a:noFill/>
      <a:ln w="25400" cap="flat" cmpd="sng" algn="ctr">
        <a:solidFill>
          <a:schemeClr val="phClr"/>
        </a:solidFill>
        <a:miter lim="800000"/>
      </a:ln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dk1"/>
    </cs:fontRef>
    <cs:spPr>
      <a:ln w="19050" cap="flat" cmpd="sng" algn="ctr">
        <a:solidFill>
          <a:schemeClr val="phClr"/>
        </a:solidFill>
        <a:miter lim="800000"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1"/>
    <cs:effectRef idx="0"/>
    <cs:fontRef idx="minor">
      <a:schemeClr val="tx1"/>
    </cs:fontRef>
    <cs:spPr>
      <a:ln w="9525">
        <a:solidFill>
          <a:schemeClr val="phClr"/>
        </a:solidFill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0" kern="1200" cap="none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svg"/><Relationship Id="rId1" Type="http://schemas.openxmlformats.org/officeDocument/2006/relationships/image" Target="../media/image50.png"/><Relationship Id="rId6" Type="http://schemas.openxmlformats.org/officeDocument/2006/relationships/image" Target="../media/image55.svg"/><Relationship Id="rId5" Type="http://schemas.openxmlformats.org/officeDocument/2006/relationships/image" Target="../media/image54.png"/><Relationship Id="rId4" Type="http://schemas.openxmlformats.org/officeDocument/2006/relationships/image" Target="../media/image53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svg"/><Relationship Id="rId1" Type="http://schemas.openxmlformats.org/officeDocument/2006/relationships/image" Target="../media/image57.png"/><Relationship Id="rId6" Type="http://schemas.openxmlformats.org/officeDocument/2006/relationships/image" Target="../media/image62.svg"/><Relationship Id="rId5" Type="http://schemas.openxmlformats.org/officeDocument/2006/relationships/image" Target="../media/image61.png"/><Relationship Id="rId4" Type="http://schemas.openxmlformats.org/officeDocument/2006/relationships/image" Target="../media/image60.sv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svg"/><Relationship Id="rId1" Type="http://schemas.openxmlformats.org/officeDocument/2006/relationships/image" Target="../media/image71.png"/><Relationship Id="rId6" Type="http://schemas.openxmlformats.org/officeDocument/2006/relationships/image" Target="../media/image76.svg"/><Relationship Id="rId5" Type="http://schemas.openxmlformats.org/officeDocument/2006/relationships/image" Target="../media/image75.png"/><Relationship Id="rId4" Type="http://schemas.openxmlformats.org/officeDocument/2006/relationships/image" Target="../media/image74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svg"/><Relationship Id="rId1" Type="http://schemas.openxmlformats.org/officeDocument/2006/relationships/image" Target="../media/image50.png"/><Relationship Id="rId6" Type="http://schemas.openxmlformats.org/officeDocument/2006/relationships/image" Target="../media/image55.svg"/><Relationship Id="rId5" Type="http://schemas.openxmlformats.org/officeDocument/2006/relationships/image" Target="../media/image54.png"/><Relationship Id="rId4" Type="http://schemas.openxmlformats.org/officeDocument/2006/relationships/image" Target="../media/image53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svg"/><Relationship Id="rId1" Type="http://schemas.openxmlformats.org/officeDocument/2006/relationships/image" Target="../media/image57.png"/><Relationship Id="rId6" Type="http://schemas.openxmlformats.org/officeDocument/2006/relationships/image" Target="../media/image62.svg"/><Relationship Id="rId5" Type="http://schemas.openxmlformats.org/officeDocument/2006/relationships/image" Target="../media/image61.png"/><Relationship Id="rId4" Type="http://schemas.openxmlformats.org/officeDocument/2006/relationships/image" Target="../media/image60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svg"/><Relationship Id="rId1" Type="http://schemas.openxmlformats.org/officeDocument/2006/relationships/image" Target="../media/image71.png"/><Relationship Id="rId6" Type="http://schemas.openxmlformats.org/officeDocument/2006/relationships/image" Target="../media/image76.svg"/><Relationship Id="rId5" Type="http://schemas.openxmlformats.org/officeDocument/2006/relationships/image" Target="../media/image75.png"/><Relationship Id="rId4" Type="http://schemas.openxmlformats.org/officeDocument/2006/relationships/image" Target="../media/image74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8560E3-1FAA-4DC0-B7B2-854188D9FBD1}" type="doc">
      <dgm:prSet loTypeId="urn:microsoft.com/office/officeart/2005/8/layout/vList3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CA"/>
        </a:p>
      </dgm:t>
    </dgm:pt>
    <dgm:pt modelId="{1019FC2E-1857-4443-A093-EA38FF85EDD5}">
      <dgm:prSet/>
      <dgm:spPr/>
      <dgm:t>
        <a:bodyPr/>
        <a:lstStyle/>
        <a:p>
          <a:r>
            <a:rPr lang="en-US"/>
            <a:t>32 countries</a:t>
          </a:r>
          <a:endParaRPr lang="en-CA" dirty="0"/>
        </a:p>
      </dgm:t>
    </dgm:pt>
    <dgm:pt modelId="{BD445A0C-4882-42DE-9660-147945226B14}" type="parTrans" cxnId="{EFD0A918-1B85-4CD1-AEE6-2DB7436938E2}">
      <dgm:prSet/>
      <dgm:spPr/>
      <dgm:t>
        <a:bodyPr/>
        <a:lstStyle/>
        <a:p>
          <a:endParaRPr lang="en-CA"/>
        </a:p>
      </dgm:t>
    </dgm:pt>
    <dgm:pt modelId="{A07B938B-7FE6-45D8-B896-A0BAE4E78F7F}" type="sibTrans" cxnId="{EFD0A918-1B85-4CD1-AEE6-2DB7436938E2}">
      <dgm:prSet/>
      <dgm:spPr/>
      <dgm:t>
        <a:bodyPr/>
        <a:lstStyle/>
        <a:p>
          <a:endParaRPr lang="en-CA"/>
        </a:p>
      </dgm:t>
    </dgm:pt>
    <dgm:pt modelId="{2FAF2FA8-C760-4C79-AD02-BBAD8FAD3349}">
      <dgm:prSet/>
      <dgm:spPr/>
      <dgm:t>
        <a:bodyPr/>
        <a:lstStyle/>
        <a:p>
          <a:r>
            <a:rPr lang="en-US"/>
            <a:t>30 institutions</a:t>
          </a:r>
          <a:endParaRPr lang="en-CA"/>
        </a:p>
      </dgm:t>
    </dgm:pt>
    <dgm:pt modelId="{D5ACA774-F888-4883-9DCB-D3912AE46C28}" type="parTrans" cxnId="{31CFE354-F083-4072-A8C0-0F646347D193}">
      <dgm:prSet/>
      <dgm:spPr/>
      <dgm:t>
        <a:bodyPr/>
        <a:lstStyle/>
        <a:p>
          <a:endParaRPr lang="en-CA"/>
        </a:p>
      </dgm:t>
    </dgm:pt>
    <dgm:pt modelId="{CECEE7A1-952B-4BE0-A8D7-BF8D77982E60}" type="sibTrans" cxnId="{31CFE354-F083-4072-A8C0-0F646347D193}">
      <dgm:prSet/>
      <dgm:spPr/>
      <dgm:t>
        <a:bodyPr/>
        <a:lstStyle/>
        <a:p>
          <a:endParaRPr lang="en-CA"/>
        </a:p>
      </dgm:t>
    </dgm:pt>
    <dgm:pt modelId="{414A2E5E-1E44-4CFB-A6C4-3E0E332491FD}">
      <dgm:prSet/>
      <dgm:spPr/>
      <dgm:t>
        <a:bodyPr/>
        <a:lstStyle/>
        <a:p>
          <a:r>
            <a:rPr lang="en-US"/>
            <a:t>29,302 learners (2015-2021)</a:t>
          </a:r>
          <a:endParaRPr lang="en-CA"/>
        </a:p>
      </dgm:t>
    </dgm:pt>
    <dgm:pt modelId="{684970BC-B238-4101-9F76-A87D04F74AA2}" type="parTrans" cxnId="{B90E1030-934D-49FF-8089-73378457500D}">
      <dgm:prSet/>
      <dgm:spPr/>
      <dgm:t>
        <a:bodyPr/>
        <a:lstStyle/>
        <a:p>
          <a:endParaRPr lang="en-CA"/>
        </a:p>
      </dgm:t>
    </dgm:pt>
    <dgm:pt modelId="{E92C0859-4E7B-4463-9312-A976BC91D0E1}" type="sibTrans" cxnId="{B90E1030-934D-49FF-8089-73378457500D}">
      <dgm:prSet/>
      <dgm:spPr/>
      <dgm:t>
        <a:bodyPr/>
        <a:lstStyle/>
        <a:p>
          <a:endParaRPr lang="en-CA"/>
        </a:p>
      </dgm:t>
    </dgm:pt>
    <dgm:pt modelId="{C423EB66-7DEE-4EE0-9798-685D7989EE2B}" type="pres">
      <dgm:prSet presAssocID="{BF8560E3-1FAA-4DC0-B7B2-854188D9FBD1}" presName="linearFlow" presStyleCnt="0">
        <dgm:presLayoutVars>
          <dgm:dir/>
          <dgm:resizeHandles val="exact"/>
        </dgm:presLayoutVars>
      </dgm:prSet>
      <dgm:spPr/>
    </dgm:pt>
    <dgm:pt modelId="{32B2BEB9-55C1-4F9A-95E0-D7DA9FE38249}" type="pres">
      <dgm:prSet presAssocID="{1019FC2E-1857-4443-A093-EA38FF85EDD5}" presName="composite" presStyleCnt="0"/>
      <dgm:spPr/>
    </dgm:pt>
    <dgm:pt modelId="{3DBCA603-A15B-4CD8-AD85-0E8D445D4F69}" type="pres">
      <dgm:prSet presAssocID="{1019FC2E-1857-4443-A093-EA38FF85EDD5}" presName="imgShp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Earth Globe - Asia with solid fill"/>
        </a:ext>
      </dgm:extLst>
    </dgm:pt>
    <dgm:pt modelId="{F81EC7BA-CC05-4320-8728-7522A85C4A87}" type="pres">
      <dgm:prSet presAssocID="{1019FC2E-1857-4443-A093-EA38FF85EDD5}" presName="txShp" presStyleLbl="node1" presStyleIdx="0" presStyleCnt="3" custLinFactNeighborX="-504">
        <dgm:presLayoutVars>
          <dgm:bulletEnabled val="1"/>
        </dgm:presLayoutVars>
      </dgm:prSet>
      <dgm:spPr/>
    </dgm:pt>
    <dgm:pt modelId="{A3258920-1028-4E78-88B8-CE6B750409E3}" type="pres">
      <dgm:prSet presAssocID="{A07B938B-7FE6-45D8-B896-A0BAE4E78F7F}" presName="spacing" presStyleCnt="0"/>
      <dgm:spPr/>
    </dgm:pt>
    <dgm:pt modelId="{90860B3A-A0EB-4F08-AA0D-EB9EB7BEAD86}" type="pres">
      <dgm:prSet presAssocID="{2FAF2FA8-C760-4C79-AD02-BBAD8FAD3349}" presName="composite" presStyleCnt="0"/>
      <dgm:spPr/>
    </dgm:pt>
    <dgm:pt modelId="{DCC9B316-54E2-4F2B-98E9-1D98EA241CF2}" type="pres">
      <dgm:prSet presAssocID="{2FAF2FA8-C760-4C79-AD02-BBAD8FAD3349}" presName="imgShp" presStyleLbl="fgImgPlac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ity with solid fill"/>
        </a:ext>
      </dgm:extLst>
    </dgm:pt>
    <dgm:pt modelId="{C0EB3FA0-4DFE-42A8-8C2E-0F5E4EA58CB8}" type="pres">
      <dgm:prSet presAssocID="{2FAF2FA8-C760-4C79-AD02-BBAD8FAD3349}" presName="txShp" presStyleLbl="node1" presStyleIdx="1" presStyleCnt="3">
        <dgm:presLayoutVars>
          <dgm:bulletEnabled val="1"/>
        </dgm:presLayoutVars>
      </dgm:prSet>
      <dgm:spPr/>
    </dgm:pt>
    <dgm:pt modelId="{CF0C2675-60BA-44BB-9A5B-70C2B67ABB35}" type="pres">
      <dgm:prSet presAssocID="{CECEE7A1-952B-4BE0-A8D7-BF8D77982E60}" presName="spacing" presStyleCnt="0"/>
      <dgm:spPr/>
    </dgm:pt>
    <dgm:pt modelId="{66490F2B-A7D1-454C-9AFE-D9B14487ED19}" type="pres">
      <dgm:prSet presAssocID="{414A2E5E-1E44-4CFB-A6C4-3E0E332491FD}" presName="composite" presStyleCnt="0"/>
      <dgm:spPr/>
    </dgm:pt>
    <dgm:pt modelId="{1D3F72DE-F015-49DB-8809-D0E411F66318}" type="pres">
      <dgm:prSet presAssocID="{414A2E5E-1E44-4CFB-A6C4-3E0E332491FD}" presName="imgShp" presStyleLbl="fgImgPlac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Group brainstorm with solid fill"/>
        </a:ext>
      </dgm:extLst>
    </dgm:pt>
    <dgm:pt modelId="{36774CD0-3237-4E48-8965-C9D4F50C3EC1}" type="pres">
      <dgm:prSet presAssocID="{414A2E5E-1E44-4CFB-A6C4-3E0E332491FD}" presName="txShp" presStyleLbl="node1" presStyleIdx="2" presStyleCnt="3">
        <dgm:presLayoutVars>
          <dgm:bulletEnabled val="1"/>
        </dgm:presLayoutVars>
      </dgm:prSet>
      <dgm:spPr/>
    </dgm:pt>
  </dgm:ptLst>
  <dgm:cxnLst>
    <dgm:cxn modelId="{990F3D0A-F033-4FFC-94D8-2F0EE0CCD83D}" type="presOf" srcId="{BF8560E3-1FAA-4DC0-B7B2-854188D9FBD1}" destId="{C423EB66-7DEE-4EE0-9798-685D7989EE2B}" srcOrd="0" destOrd="0" presId="urn:microsoft.com/office/officeart/2005/8/layout/vList3"/>
    <dgm:cxn modelId="{EFD0A918-1B85-4CD1-AEE6-2DB7436938E2}" srcId="{BF8560E3-1FAA-4DC0-B7B2-854188D9FBD1}" destId="{1019FC2E-1857-4443-A093-EA38FF85EDD5}" srcOrd="0" destOrd="0" parTransId="{BD445A0C-4882-42DE-9660-147945226B14}" sibTransId="{A07B938B-7FE6-45D8-B896-A0BAE4E78F7F}"/>
    <dgm:cxn modelId="{B90E1030-934D-49FF-8089-73378457500D}" srcId="{BF8560E3-1FAA-4DC0-B7B2-854188D9FBD1}" destId="{414A2E5E-1E44-4CFB-A6C4-3E0E332491FD}" srcOrd="2" destOrd="0" parTransId="{684970BC-B238-4101-9F76-A87D04F74AA2}" sibTransId="{E92C0859-4E7B-4463-9312-A976BC91D0E1}"/>
    <dgm:cxn modelId="{4A869B67-1D32-47A0-BD68-BC0F44D301D2}" type="presOf" srcId="{1019FC2E-1857-4443-A093-EA38FF85EDD5}" destId="{F81EC7BA-CC05-4320-8728-7522A85C4A87}" srcOrd="0" destOrd="0" presId="urn:microsoft.com/office/officeart/2005/8/layout/vList3"/>
    <dgm:cxn modelId="{31CFE354-F083-4072-A8C0-0F646347D193}" srcId="{BF8560E3-1FAA-4DC0-B7B2-854188D9FBD1}" destId="{2FAF2FA8-C760-4C79-AD02-BBAD8FAD3349}" srcOrd="1" destOrd="0" parTransId="{D5ACA774-F888-4883-9DCB-D3912AE46C28}" sibTransId="{CECEE7A1-952B-4BE0-A8D7-BF8D77982E60}"/>
    <dgm:cxn modelId="{BA251BC7-11BC-49AD-8D76-25D60F4AAE01}" type="presOf" srcId="{2FAF2FA8-C760-4C79-AD02-BBAD8FAD3349}" destId="{C0EB3FA0-4DFE-42A8-8C2E-0F5E4EA58CB8}" srcOrd="0" destOrd="0" presId="urn:microsoft.com/office/officeart/2005/8/layout/vList3"/>
    <dgm:cxn modelId="{0ADE09CB-09D1-495A-B814-D8292FD79D01}" type="presOf" srcId="{414A2E5E-1E44-4CFB-A6C4-3E0E332491FD}" destId="{36774CD0-3237-4E48-8965-C9D4F50C3EC1}" srcOrd="0" destOrd="0" presId="urn:microsoft.com/office/officeart/2005/8/layout/vList3"/>
    <dgm:cxn modelId="{A124B835-A3A5-4C43-A78F-4024CEB51F2D}" type="presParOf" srcId="{C423EB66-7DEE-4EE0-9798-685D7989EE2B}" destId="{32B2BEB9-55C1-4F9A-95E0-D7DA9FE38249}" srcOrd="0" destOrd="0" presId="urn:microsoft.com/office/officeart/2005/8/layout/vList3"/>
    <dgm:cxn modelId="{9AE62C64-66BE-4D51-831A-F9F6AEE4506D}" type="presParOf" srcId="{32B2BEB9-55C1-4F9A-95E0-D7DA9FE38249}" destId="{3DBCA603-A15B-4CD8-AD85-0E8D445D4F69}" srcOrd="0" destOrd="0" presId="urn:microsoft.com/office/officeart/2005/8/layout/vList3"/>
    <dgm:cxn modelId="{40A01379-3C7F-4823-A1F8-279B29404ADA}" type="presParOf" srcId="{32B2BEB9-55C1-4F9A-95E0-D7DA9FE38249}" destId="{F81EC7BA-CC05-4320-8728-7522A85C4A87}" srcOrd="1" destOrd="0" presId="urn:microsoft.com/office/officeart/2005/8/layout/vList3"/>
    <dgm:cxn modelId="{5B88E72F-696C-46D2-BDBC-57B871E3EB58}" type="presParOf" srcId="{C423EB66-7DEE-4EE0-9798-685D7989EE2B}" destId="{A3258920-1028-4E78-88B8-CE6B750409E3}" srcOrd="1" destOrd="0" presId="urn:microsoft.com/office/officeart/2005/8/layout/vList3"/>
    <dgm:cxn modelId="{A27677F7-075B-4B2C-92F3-C3A32A5AF0BC}" type="presParOf" srcId="{C423EB66-7DEE-4EE0-9798-685D7989EE2B}" destId="{90860B3A-A0EB-4F08-AA0D-EB9EB7BEAD86}" srcOrd="2" destOrd="0" presId="urn:microsoft.com/office/officeart/2005/8/layout/vList3"/>
    <dgm:cxn modelId="{2AD1EA4D-3D0C-4A14-81F1-3CA018B96D92}" type="presParOf" srcId="{90860B3A-A0EB-4F08-AA0D-EB9EB7BEAD86}" destId="{DCC9B316-54E2-4F2B-98E9-1D98EA241CF2}" srcOrd="0" destOrd="0" presId="urn:microsoft.com/office/officeart/2005/8/layout/vList3"/>
    <dgm:cxn modelId="{EFE47D75-7625-42FE-9402-61EA0678DF0E}" type="presParOf" srcId="{90860B3A-A0EB-4F08-AA0D-EB9EB7BEAD86}" destId="{C0EB3FA0-4DFE-42A8-8C2E-0F5E4EA58CB8}" srcOrd="1" destOrd="0" presId="urn:microsoft.com/office/officeart/2005/8/layout/vList3"/>
    <dgm:cxn modelId="{8323EB6F-20A7-4A54-A3FF-07097D291269}" type="presParOf" srcId="{C423EB66-7DEE-4EE0-9798-685D7989EE2B}" destId="{CF0C2675-60BA-44BB-9A5B-70C2B67ABB35}" srcOrd="3" destOrd="0" presId="urn:microsoft.com/office/officeart/2005/8/layout/vList3"/>
    <dgm:cxn modelId="{D845007A-ECAD-4FCE-A9D1-D8AD957BC863}" type="presParOf" srcId="{C423EB66-7DEE-4EE0-9798-685D7989EE2B}" destId="{66490F2B-A7D1-454C-9AFE-D9B14487ED19}" srcOrd="4" destOrd="0" presId="urn:microsoft.com/office/officeart/2005/8/layout/vList3"/>
    <dgm:cxn modelId="{276901BC-0BE5-4CD8-B653-E327F08F2A4A}" type="presParOf" srcId="{66490F2B-A7D1-454C-9AFE-D9B14487ED19}" destId="{1D3F72DE-F015-49DB-8809-D0E411F66318}" srcOrd="0" destOrd="0" presId="urn:microsoft.com/office/officeart/2005/8/layout/vList3"/>
    <dgm:cxn modelId="{2B453A7B-C8CA-4142-871B-2A31BA3F0C8D}" type="presParOf" srcId="{66490F2B-A7D1-454C-9AFE-D9B14487ED19}" destId="{36774CD0-3237-4E48-8965-C9D4F50C3EC1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6E11289-E254-4B1C-8837-376FDCA33D0A}" type="doc">
      <dgm:prSet loTypeId="urn:microsoft.com/office/officeart/2005/8/layout/vList4" loCatId="list" qsTypeId="urn:microsoft.com/office/officeart/2005/8/quickstyle/simple1" qsCatId="simple" csTypeId="urn:microsoft.com/office/officeart/2005/8/colors/colorful1" csCatId="colorful" phldr="1"/>
      <dgm:spPr/>
    </dgm:pt>
    <dgm:pt modelId="{880704A1-DFA2-48F2-B5BA-A403D46441FB}">
      <dgm:prSet phldrT="[Text]"/>
      <dgm:spPr/>
      <dgm:t>
        <a:bodyPr/>
        <a:lstStyle/>
        <a:p>
          <a:r>
            <a:rPr lang="en-CA" dirty="0"/>
            <a:t>Open Educational Resources</a:t>
          </a:r>
        </a:p>
      </dgm:t>
    </dgm:pt>
    <dgm:pt modelId="{CC886AD6-05BD-4F0F-BFBD-ED21318E6BFF}" type="parTrans" cxnId="{41009FD4-5AD0-48EE-B9CE-A16E5972F0F6}">
      <dgm:prSet/>
      <dgm:spPr/>
      <dgm:t>
        <a:bodyPr/>
        <a:lstStyle/>
        <a:p>
          <a:endParaRPr lang="en-CA"/>
        </a:p>
      </dgm:t>
    </dgm:pt>
    <dgm:pt modelId="{8C9C44BE-BAFA-43DA-AAEF-62ACE27C2011}" type="sibTrans" cxnId="{41009FD4-5AD0-48EE-B9CE-A16E5972F0F6}">
      <dgm:prSet/>
      <dgm:spPr/>
      <dgm:t>
        <a:bodyPr/>
        <a:lstStyle/>
        <a:p>
          <a:endParaRPr lang="en-CA"/>
        </a:p>
      </dgm:t>
    </dgm:pt>
    <dgm:pt modelId="{308E7AF6-E34D-4462-8324-BD5D305475EF}">
      <dgm:prSet phldrT="[Text]"/>
      <dgm:spPr/>
      <dgm:t>
        <a:bodyPr/>
        <a:lstStyle/>
        <a:p>
          <a:r>
            <a:rPr lang="en-CA" dirty="0"/>
            <a:t>Capacity building for online learning</a:t>
          </a:r>
        </a:p>
      </dgm:t>
    </dgm:pt>
    <dgm:pt modelId="{950F2BF4-0398-4195-B272-6E4CAC327CD3}" type="parTrans" cxnId="{251FAA72-073E-44EB-B75F-F27144848A3D}">
      <dgm:prSet/>
      <dgm:spPr/>
      <dgm:t>
        <a:bodyPr/>
        <a:lstStyle/>
        <a:p>
          <a:endParaRPr lang="en-CA"/>
        </a:p>
      </dgm:t>
    </dgm:pt>
    <dgm:pt modelId="{CD3016C5-78B1-4121-934E-755CB44ABAC0}" type="sibTrans" cxnId="{251FAA72-073E-44EB-B75F-F27144848A3D}">
      <dgm:prSet/>
      <dgm:spPr/>
      <dgm:t>
        <a:bodyPr/>
        <a:lstStyle/>
        <a:p>
          <a:endParaRPr lang="en-CA"/>
        </a:p>
      </dgm:t>
    </dgm:pt>
    <dgm:pt modelId="{DA5B873A-7210-4F8A-BE0A-93F923554AD7}">
      <dgm:prSet phldrT="[Text]"/>
      <dgm:spPr/>
      <dgm:t>
        <a:bodyPr/>
        <a:lstStyle/>
        <a:p>
          <a:r>
            <a:rPr lang="en-CA" dirty="0"/>
            <a:t>Platform and technology support</a:t>
          </a:r>
        </a:p>
      </dgm:t>
    </dgm:pt>
    <dgm:pt modelId="{3885C6F1-BA2A-44D9-9C77-2F035DE51A1C}" type="parTrans" cxnId="{02DA5619-AE63-44C1-9E05-3EADC571CBD3}">
      <dgm:prSet/>
      <dgm:spPr/>
      <dgm:t>
        <a:bodyPr/>
        <a:lstStyle/>
        <a:p>
          <a:endParaRPr lang="en-CA"/>
        </a:p>
      </dgm:t>
    </dgm:pt>
    <dgm:pt modelId="{0D46DA4D-DA5B-46D6-85F8-FEEA41BE3F97}" type="sibTrans" cxnId="{02DA5619-AE63-44C1-9E05-3EADC571CBD3}">
      <dgm:prSet/>
      <dgm:spPr/>
      <dgm:t>
        <a:bodyPr/>
        <a:lstStyle/>
        <a:p>
          <a:endParaRPr lang="en-CA"/>
        </a:p>
      </dgm:t>
    </dgm:pt>
    <dgm:pt modelId="{1D0669CB-9A4E-49B2-9E46-4BEAF9BDDB0E}" type="pres">
      <dgm:prSet presAssocID="{26E11289-E254-4B1C-8837-376FDCA33D0A}" presName="linear" presStyleCnt="0">
        <dgm:presLayoutVars>
          <dgm:dir/>
          <dgm:resizeHandles val="exact"/>
        </dgm:presLayoutVars>
      </dgm:prSet>
      <dgm:spPr/>
    </dgm:pt>
    <dgm:pt modelId="{0ED80433-EC81-460A-9676-2AD01862E05B}" type="pres">
      <dgm:prSet presAssocID="{880704A1-DFA2-48F2-B5BA-A403D46441FB}" presName="comp" presStyleCnt="0"/>
      <dgm:spPr/>
    </dgm:pt>
    <dgm:pt modelId="{06C09B95-3D1C-4119-91D3-6DD35F9E1881}" type="pres">
      <dgm:prSet presAssocID="{880704A1-DFA2-48F2-B5BA-A403D46441FB}" presName="box" presStyleLbl="node1" presStyleIdx="0" presStyleCnt="3"/>
      <dgm:spPr/>
    </dgm:pt>
    <dgm:pt modelId="{61AA43C7-68EC-46AB-A941-AAA5E741C90D}" type="pres">
      <dgm:prSet presAssocID="{880704A1-DFA2-48F2-B5BA-A403D46441FB}" presName="img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t="-47000" b="-47000"/>
          </a:stretch>
        </a:blipFill>
      </dgm:spPr>
      <dgm:extLst>
        <a:ext uri="{E40237B7-FDA0-4F09-8148-C483321AD2D9}">
          <dgm14:cNvPr xmlns:dgm14="http://schemas.microsoft.com/office/drawing/2010/diagram" id="0" name="" descr="Storytelling with solid fill"/>
        </a:ext>
      </dgm:extLst>
    </dgm:pt>
    <dgm:pt modelId="{5BCB5507-9F93-4C76-85C0-65DB288E7B53}" type="pres">
      <dgm:prSet presAssocID="{880704A1-DFA2-48F2-B5BA-A403D46441FB}" presName="text" presStyleLbl="node1" presStyleIdx="0" presStyleCnt="3">
        <dgm:presLayoutVars>
          <dgm:bulletEnabled val="1"/>
        </dgm:presLayoutVars>
      </dgm:prSet>
      <dgm:spPr/>
    </dgm:pt>
    <dgm:pt modelId="{9395A17E-5EF1-49A2-B258-5421D51CBB0E}" type="pres">
      <dgm:prSet presAssocID="{8C9C44BE-BAFA-43DA-AAEF-62ACE27C2011}" presName="spacer" presStyleCnt="0"/>
      <dgm:spPr/>
    </dgm:pt>
    <dgm:pt modelId="{41EEC7F8-7B5B-4077-8E52-EA64AFD8EA1D}" type="pres">
      <dgm:prSet presAssocID="{308E7AF6-E34D-4462-8324-BD5D305475EF}" presName="comp" presStyleCnt="0"/>
      <dgm:spPr/>
    </dgm:pt>
    <dgm:pt modelId="{A3BD71F1-AFD5-42C9-A022-BD06DBF1155E}" type="pres">
      <dgm:prSet presAssocID="{308E7AF6-E34D-4462-8324-BD5D305475EF}" presName="box" presStyleLbl="node1" presStyleIdx="1" presStyleCnt="3"/>
      <dgm:spPr/>
    </dgm:pt>
    <dgm:pt modelId="{21D2305E-0BA8-49DA-990D-1BAB544210F4}" type="pres">
      <dgm:prSet presAssocID="{308E7AF6-E34D-4462-8324-BD5D305475EF}" presName="img" presStyleLbl="fgImgPlac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 t="-47000" b="-47000"/>
          </a:stretch>
        </a:blipFill>
      </dgm:spPr>
      <dgm:extLst>
        <a:ext uri="{E40237B7-FDA0-4F09-8148-C483321AD2D9}">
          <dgm14:cNvPr xmlns:dgm14="http://schemas.microsoft.com/office/drawing/2010/diagram" id="0" name="" descr="Classroom with solid fill"/>
        </a:ext>
      </dgm:extLst>
    </dgm:pt>
    <dgm:pt modelId="{71297070-07AB-4EB5-8354-13938DD33504}" type="pres">
      <dgm:prSet presAssocID="{308E7AF6-E34D-4462-8324-BD5D305475EF}" presName="text" presStyleLbl="node1" presStyleIdx="1" presStyleCnt="3">
        <dgm:presLayoutVars>
          <dgm:bulletEnabled val="1"/>
        </dgm:presLayoutVars>
      </dgm:prSet>
      <dgm:spPr/>
    </dgm:pt>
    <dgm:pt modelId="{BD26B85A-FD14-4ED4-A21A-28C2D15AB95E}" type="pres">
      <dgm:prSet presAssocID="{CD3016C5-78B1-4121-934E-755CB44ABAC0}" presName="spacer" presStyleCnt="0"/>
      <dgm:spPr/>
    </dgm:pt>
    <dgm:pt modelId="{56809C2A-A405-43E8-BA24-1D3CE1483E02}" type="pres">
      <dgm:prSet presAssocID="{DA5B873A-7210-4F8A-BE0A-93F923554AD7}" presName="comp" presStyleCnt="0"/>
      <dgm:spPr/>
    </dgm:pt>
    <dgm:pt modelId="{D37DD079-7590-4302-A202-7A812DC58EEA}" type="pres">
      <dgm:prSet presAssocID="{DA5B873A-7210-4F8A-BE0A-93F923554AD7}" presName="box" presStyleLbl="node1" presStyleIdx="2" presStyleCnt="3"/>
      <dgm:spPr/>
    </dgm:pt>
    <dgm:pt modelId="{0FAFA06B-461F-4E0A-A0B6-BBD2F1973B71}" type="pres">
      <dgm:prSet presAssocID="{DA5B873A-7210-4F8A-BE0A-93F923554AD7}" presName="img" presStyleLbl="fgImgPlac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 t="-47000" b="-47000"/>
          </a:stretch>
        </a:blipFill>
      </dgm:spPr>
      <dgm:extLst>
        <a:ext uri="{E40237B7-FDA0-4F09-8148-C483321AD2D9}">
          <dgm14:cNvPr xmlns:dgm14="http://schemas.microsoft.com/office/drawing/2010/diagram" id="0" name="" descr="Internet with solid fill"/>
        </a:ext>
      </dgm:extLst>
    </dgm:pt>
    <dgm:pt modelId="{95138873-6144-428F-A5F0-B8E60C5D700C}" type="pres">
      <dgm:prSet presAssocID="{DA5B873A-7210-4F8A-BE0A-93F923554AD7}" presName="text" presStyleLbl="node1" presStyleIdx="2" presStyleCnt="3">
        <dgm:presLayoutVars>
          <dgm:bulletEnabled val="1"/>
        </dgm:presLayoutVars>
      </dgm:prSet>
      <dgm:spPr/>
    </dgm:pt>
  </dgm:ptLst>
  <dgm:cxnLst>
    <dgm:cxn modelId="{E376CC04-8886-43D6-8975-DD9C8514F0D4}" type="presOf" srcId="{308E7AF6-E34D-4462-8324-BD5D305475EF}" destId="{A3BD71F1-AFD5-42C9-A022-BD06DBF1155E}" srcOrd="0" destOrd="0" presId="urn:microsoft.com/office/officeart/2005/8/layout/vList4"/>
    <dgm:cxn modelId="{02DA5619-AE63-44C1-9E05-3EADC571CBD3}" srcId="{26E11289-E254-4B1C-8837-376FDCA33D0A}" destId="{DA5B873A-7210-4F8A-BE0A-93F923554AD7}" srcOrd="2" destOrd="0" parTransId="{3885C6F1-BA2A-44D9-9C77-2F035DE51A1C}" sibTransId="{0D46DA4D-DA5B-46D6-85F8-FEEA41BE3F97}"/>
    <dgm:cxn modelId="{2DCFC145-B3C8-4522-8450-180C454F881F}" type="presOf" srcId="{DA5B873A-7210-4F8A-BE0A-93F923554AD7}" destId="{95138873-6144-428F-A5F0-B8E60C5D700C}" srcOrd="1" destOrd="0" presId="urn:microsoft.com/office/officeart/2005/8/layout/vList4"/>
    <dgm:cxn modelId="{06E4116B-F5E8-469C-9D52-836CAB4804FB}" type="presOf" srcId="{880704A1-DFA2-48F2-B5BA-A403D46441FB}" destId="{06C09B95-3D1C-4119-91D3-6DD35F9E1881}" srcOrd="0" destOrd="0" presId="urn:microsoft.com/office/officeart/2005/8/layout/vList4"/>
    <dgm:cxn modelId="{251FAA72-073E-44EB-B75F-F27144848A3D}" srcId="{26E11289-E254-4B1C-8837-376FDCA33D0A}" destId="{308E7AF6-E34D-4462-8324-BD5D305475EF}" srcOrd="1" destOrd="0" parTransId="{950F2BF4-0398-4195-B272-6E4CAC327CD3}" sibTransId="{CD3016C5-78B1-4121-934E-755CB44ABAC0}"/>
    <dgm:cxn modelId="{0456F97E-42F3-40AE-87B8-283B0DAA6F94}" type="presOf" srcId="{308E7AF6-E34D-4462-8324-BD5D305475EF}" destId="{71297070-07AB-4EB5-8354-13938DD33504}" srcOrd="1" destOrd="0" presId="urn:microsoft.com/office/officeart/2005/8/layout/vList4"/>
    <dgm:cxn modelId="{E216E791-60AA-41C0-9FEF-F53E5777445B}" type="presOf" srcId="{880704A1-DFA2-48F2-B5BA-A403D46441FB}" destId="{5BCB5507-9F93-4C76-85C0-65DB288E7B53}" srcOrd="1" destOrd="0" presId="urn:microsoft.com/office/officeart/2005/8/layout/vList4"/>
    <dgm:cxn modelId="{7879C5B3-751A-4831-8670-F15C1D702564}" type="presOf" srcId="{DA5B873A-7210-4F8A-BE0A-93F923554AD7}" destId="{D37DD079-7590-4302-A202-7A812DC58EEA}" srcOrd="0" destOrd="0" presId="urn:microsoft.com/office/officeart/2005/8/layout/vList4"/>
    <dgm:cxn modelId="{41009FD4-5AD0-48EE-B9CE-A16E5972F0F6}" srcId="{26E11289-E254-4B1C-8837-376FDCA33D0A}" destId="{880704A1-DFA2-48F2-B5BA-A403D46441FB}" srcOrd="0" destOrd="0" parTransId="{CC886AD6-05BD-4F0F-BFBD-ED21318E6BFF}" sibTransId="{8C9C44BE-BAFA-43DA-AAEF-62ACE27C2011}"/>
    <dgm:cxn modelId="{1FD284DB-32D1-4DE4-B825-C919DCE9E809}" type="presOf" srcId="{26E11289-E254-4B1C-8837-376FDCA33D0A}" destId="{1D0669CB-9A4E-49B2-9E46-4BEAF9BDDB0E}" srcOrd="0" destOrd="0" presId="urn:microsoft.com/office/officeart/2005/8/layout/vList4"/>
    <dgm:cxn modelId="{BC0BF355-EB9F-450C-834B-8AEA7A7A7CE7}" type="presParOf" srcId="{1D0669CB-9A4E-49B2-9E46-4BEAF9BDDB0E}" destId="{0ED80433-EC81-460A-9676-2AD01862E05B}" srcOrd="0" destOrd="0" presId="urn:microsoft.com/office/officeart/2005/8/layout/vList4"/>
    <dgm:cxn modelId="{0BD8D945-F25F-4404-9501-B05CC07C7022}" type="presParOf" srcId="{0ED80433-EC81-460A-9676-2AD01862E05B}" destId="{06C09B95-3D1C-4119-91D3-6DD35F9E1881}" srcOrd="0" destOrd="0" presId="urn:microsoft.com/office/officeart/2005/8/layout/vList4"/>
    <dgm:cxn modelId="{E0667AF8-CD56-427E-B83B-49A068CD999F}" type="presParOf" srcId="{0ED80433-EC81-460A-9676-2AD01862E05B}" destId="{61AA43C7-68EC-46AB-A941-AAA5E741C90D}" srcOrd="1" destOrd="0" presId="urn:microsoft.com/office/officeart/2005/8/layout/vList4"/>
    <dgm:cxn modelId="{9A565841-0773-47FB-BFCA-CD1640B97746}" type="presParOf" srcId="{0ED80433-EC81-460A-9676-2AD01862E05B}" destId="{5BCB5507-9F93-4C76-85C0-65DB288E7B53}" srcOrd="2" destOrd="0" presId="urn:microsoft.com/office/officeart/2005/8/layout/vList4"/>
    <dgm:cxn modelId="{67B76987-F64E-4832-9E39-4D0F3313EDA8}" type="presParOf" srcId="{1D0669CB-9A4E-49B2-9E46-4BEAF9BDDB0E}" destId="{9395A17E-5EF1-49A2-B258-5421D51CBB0E}" srcOrd="1" destOrd="0" presId="urn:microsoft.com/office/officeart/2005/8/layout/vList4"/>
    <dgm:cxn modelId="{39AAFACE-E8ED-4181-AB4B-425FE427E34F}" type="presParOf" srcId="{1D0669CB-9A4E-49B2-9E46-4BEAF9BDDB0E}" destId="{41EEC7F8-7B5B-4077-8E52-EA64AFD8EA1D}" srcOrd="2" destOrd="0" presId="urn:microsoft.com/office/officeart/2005/8/layout/vList4"/>
    <dgm:cxn modelId="{2DEB33B3-0CB6-4703-B28F-BC72DC7B4891}" type="presParOf" srcId="{41EEC7F8-7B5B-4077-8E52-EA64AFD8EA1D}" destId="{A3BD71F1-AFD5-42C9-A022-BD06DBF1155E}" srcOrd="0" destOrd="0" presId="urn:microsoft.com/office/officeart/2005/8/layout/vList4"/>
    <dgm:cxn modelId="{5EC9105B-CF8D-4F7C-BCCE-C4B68B60B7DB}" type="presParOf" srcId="{41EEC7F8-7B5B-4077-8E52-EA64AFD8EA1D}" destId="{21D2305E-0BA8-49DA-990D-1BAB544210F4}" srcOrd="1" destOrd="0" presId="urn:microsoft.com/office/officeart/2005/8/layout/vList4"/>
    <dgm:cxn modelId="{D9DA5CC7-79D4-44C9-8446-A44C07B249AE}" type="presParOf" srcId="{41EEC7F8-7B5B-4077-8E52-EA64AFD8EA1D}" destId="{71297070-07AB-4EB5-8354-13938DD33504}" srcOrd="2" destOrd="0" presId="urn:microsoft.com/office/officeart/2005/8/layout/vList4"/>
    <dgm:cxn modelId="{9B7FFD07-D4D8-4B04-A178-6E2DB137715A}" type="presParOf" srcId="{1D0669CB-9A4E-49B2-9E46-4BEAF9BDDB0E}" destId="{BD26B85A-FD14-4ED4-A21A-28C2D15AB95E}" srcOrd="3" destOrd="0" presId="urn:microsoft.com/office/officeart/2005/8/layout/vList4"/>
    <dgm:cxn modelId="{57D680FC-36BC-4CFE-B6F4-2E2D76F6CB3C}" type="presParOf" srcId="{1D0669CB-9A4E-49B2-9E46-4BEAF9BDDB0E}" destId="{56809C2A-A405-43E8-BA24-1D3CE1483E02}" srcOrd="4" destOrd="0" presId="urn:microsoft.com/office/officeart/2005/8/layout/vList4"/>
    <dgm:cxn modelId="{24554EEE-E128-464D-AA22-AAF59F339425}" type="presParOf" srcId="{56809C2A-A405-43E8-BA24-1D3CE1483E02}" destId="{D37DD079-7590-4302-A202-7A812DC58EEA}" srcOrd="0" destOrd="0" presId="urn:microsoft.com/office/officeart/2005/8/layout/vList4"/>
    <dgm:cxn modelId="{3A19BCB7-D3F9-4CEA-B043-2E17258E1E8F}" type="presParOf" srcId="{56809C2A-A405-43E8-BA24-1D3CE1483E02}" destId="{0FAFA06B-461F-4E0A-A0B6-BBD2F1973B71}" srcOrd="1" destOrd="0" presId="urn:microsoft.com/office/officeart/2005/8/layout/vList4"/>
    <dgm:cxn modelId="{079A8E68-999F-4739-9BDB-B43AEA4F7EDE}" type="presParOf" srcId="{56809C2A-A405-43E8-BA24-1D3CE1483E02}" destId="{95138873-6144-428F-A5F0-B8E60C5D700C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F9B54BF-3FB6-40BC-AA1C-5C42A7C563EF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E01DADF-AC0C-47F2-88E5-F874049F179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Promote access to </a:t>
          </a:r>
          <a:r>
            <a:rPr lang="en-US" b="1"/>
            <a:t>quality</a:t>
          </a:r>
          <a:r>
            <a:rPr lang="en-US"/>
            <a:t> tertiary education</a:t>
          </a:r>
        </a:p>
      </dgm:t>
    </dgm:pt>
    <dgm:pt modelId="{1EBD4CAB-D7EB-433B-BD40-0B91B0D20953}" type="parTrans" cxnId="{3DBBAC93-8D41-424E-9D90-3170A281F5AC}">
      <dgm:prSet/>
      <dgm:spPr/>
      <dgm:t>
        <a:bodyPr/>
        <a:lstStyle/>
        <a:p>
          <a:endParaRPr lang="en-US"/>
        </a:p>
      </dgm:t>
    </dgm:pt>
    <dgm:pt modelId="{68E5AFF2-AF29-4FB8-A913-5C0225E9D9D3}" type="sibTrans" cxnId="{3DBBAC93-8D41-424E-9D90-3170A281F5AC}">
      <dgm:prSet/>
      <dgm:spPr/>
      <dgm:t>
        <a:bodyPr/>
        <a:lstStyle/>
        <a:p>
          <a:endParaRPr lang="en-US"/>
        </a:p>
      </dgm:t>
    </dgm:pt>
    <dgm:pt modelId="{7DD18197-373A-430D-A1B4-062438FC6C1B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Build institutional </a:t>
          </a:r>
          <a:r>
            <a:rPr lang="en-US" b="1"/>
            <a:t>capacity</a:t>
          </a:r>
          <a:r>
            <a:rPr lang="en-US"/>
            <a:t> for sustainable development</a:t>
          </a:r>
        </a:p>
      </dgm:t>
    </dgm:pt>
    <dgm:pt modelId="{5C335372-23F3-49BF-8B3F-D76EDC5D291C}" type="parTrans" cxnId="{6DE8F825-E176-4AD0-8D81-F78D1D767BF3}">
      <dgm:prSet/>
      <dgm:spPr/>
      <dgm:t>
        <a:bodyPr/>
        <a:lstStyle/>
        <a:p>
          <a:endParaRPr lang="en-US"/>
        </a:p>
      </dgm:t>
    </dgm:pt>
    <dgm:pt modelId="{4D28647B-7F73-4595-9DD8-18FC824632BB}" type="sibTrans" cxnId="{6DE8F825-E176-4AD0-8D81-F78D1D767BF3}">
      <dgm:prSet/>
      <dgm:spPr/>
      <dgm:t>
        <a:bodyPr/>
        <a:lstStyle/>
        <a:p>
          <a:endParaRPr lang="en-US"/>
        </a:p>
      </dgm:t>
    </dgm:pt>
    <dgm:pt modelId="{E639A241-8FBE-4BC4-A9B5-9F20FE65B3F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Contribute to Commonwealth </a:t>
          </a:r>
          <a:r>
            <a:rPr lang="en-US" b="1"/>
            <a:t>cooperation</a:t>
          </a:r>
          <a:endParaRPr lang="en-US"/>
        </a:p>
      </dgm:t>
    </dgm:pt>
    <dgm:pt modelId="{232127CE-E825-44E0-B7F4-E4A2889BEB27}" type="parTrans" cxnId="{9ED427E2-C54A-47A6-B087-E6C3677D274F}">
      <dgm:prSet/>
      <dgm:spPr/>
      <dgm:t>
        <a:bodyPr/>
        <a:lstStyle/>
        <a:p>
          <a:endParaRPr lang="en-US"/>
        </a:p>
      </dgm:t>
    </dgm:pt>
    <dgm:pt modelId="{473E3470-8E01-48F0-B7F7-723346E11F3E}" type="sibTrans" cxnId="{9ED427E2-C54A-47A6-B087-E6C3677D274F}">
      <dgm:prSet/>
      <dgm:spPr/>
      <dgm:t>
        <a:bodyPr/>
        <a:lstStyle/>
        <a:p>
          <a:endParaRPr lang="en-US"/>
        </a:p>
      </dgm:t>
    </dgm:pt>
    <dgm:pt modelId="{572B7164-B838-47CF-A31F-ED10946985FC}" type="pres">
      <dgm:prSet presAssocID="{0F9B54BF-3FB6-40BC-AA1C-5C42A7C563EF}" presName="root" presStyleCnt="0">
        <dgm:presLayoutVars>
          <dgm:dir/>
          <dgm:resizeHandles val="exact"/>
        </dgm:presLayoutVars>
      </dgm:prSet>
      <dgm:spPr/>
    </dgm:pt>
    <dgm:pt modelId="{032D689E-B02B-4FCE-BF92-BAE908A01093}" type="pres">
      <dgm:prSet presAssocID="{AE01DADF-AC0C-47F2-88E5-F874049F1790}" presName="compNode" presStyleCnt="0"/>
      <dgm:spPr/>
    </dgm:pt>
    <dgm:pt modelId="{50D485B4-4C50-48DD-883B-82E51E6038D8}" type="pres">
      <dgm:prSet presAssocID="{AE01DADF-AC0C-47F2-88E5-F874049F1790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ooks"/>
        </a:ext>
      </dgm:extLst>
    </dgm:pt>
    <dgm:pt modelId="{45F69F82-9B09-478A-A7E5-D9908FBDAC3C}" type="pres">
      <dgm:prSet presAssocID="{AE01DADF-AC0C-47F2-88E5-F874049F1790}" presName="spaceRect" presStyleCnt="0"/>
      <dgm:spPr/>
    </dgm:pt>
    <dgm:pt modelId="{99E459D8-BDDE-404C-B00C-A071B9D0CB32}" type="pres">
      <dgm:prSet presAssocID="{AE01DADF-AC0C-47F2-88E5-F874049F1790}" presName="textRect" presStyleLbl="revTx" presStyleIdx="0" presStyleCnt="3">
        <dgm:presLayoutVars>
          <dgm:chMax val="1"/>
          <dgm:chPref val="1"/>
        </dgm:presLayoutVars>
      </dgm:prSet>
      <dgm:spPr/>
    </dgm:pt>
    <dgm:pt modelId="{84FBD6F5-B8AC-42CD-B779-E55BD43B201C}" type="pres">
      <dgm:prSet presAssocID="{68E5AFF2-AF29-4FB8-A913-5C0225E9D9D3}" presName="sibTrans" presStyleCnt="0"/>
      <dgm:spPr/>
    </dgm:pt>
    <dgm:pt modelId="{325B1FFE-AD69-4CA8-A744-B3A3C236D2BE}" type="pres">
      <dgm:prSet presAssocID="{7DD18197-373A-430D-A1B4-062438FC6C1B}" presName="compNode" presStyleCnt="0"/>
      <dgm:spPr/>
    </dgm:pt>
    <dgm:pt modelId="{14B4EA78-39F1-414C-8CC4-38FFD6C3645D}" type="pres">
      <dgm:prSet presAssocID="{7DD18197-373A-430D-A1B4-062438FC6C1B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ity"/>
        </a:ext>
      </dgm:extLst>
    </dgm:pt>
    <dgm:pt modelId="{88D66643-28FD-43E5-AA33-F2057F9CE263}" type="pres">
      <dgm:prSet presAssocID="{7DD18197-373A-430D-A1B4-062438FC6C1B}" presName="spaceRect" presStyleCnt="0"/>
      <dgm:spPr/>
    </dgm:pt>
    <dgm:pt modelId="{C2D94C88-650B-4F89-9B94-4456D0D2D306}" type="pres">
      <dgm:prSet presAssocID="{7DD18197-373A-430D-A1B4-062438FC6C1B}" presName="textRect" presStyleLbl="revTx" presStyleIdx="1" presStyleCnt="3">
        <dgm:presLayoutVars>
          <dgm:chMax val="1"/>
          <dgm:chPref val="1"/>
        </dgm:presLayoutVars>
      </dgm:prSet>
      <dgm:spPr/>
    </dgm:pt>
    <dgm:pt modelId="{CA91C35D-9AF4-44FF-8930-FE513F5F6AEB}" type="pres">
      <dgm:prSet presAssocID="{4D28647B-7F73-4595-9DD8-18FC824632BB}" presName="sibTrans" presStyleCnt="0"/>
      <dgm:spPr/>
    </dgm:pt>
    <dgm:pt modelId="{EDEFF777-A9AA-482B-BEFE-7D23B959E550}" type="pres">
      <dgm:prSet presAssocID="{E639A241-8FBE-4BC4-A9B5-9F20FE65B3F7}" presName="compNode" presStyleCnt="0"/>
      <dgm:spPr/>
    </dgm:pt>
    <dgm:pt modelId="{A63BB8E4-0B96-4553-A796-D63C2926037E}" type="pres">
      <dgm:prSet presAssocID="{E639A241-8FBE-4BC4-A9B5-9F20FE65B3F7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andshake"/>
        </a:ext>
      </dgm:extLst>
    </dgm:pt>
    <dgm:pt modelId="{A8E79E2E-2F0E-43DE-9815-09972B93808D}" type="pres">
      <dgm:prSet presAssocID="{E639A241-8FBE-4BC4-A9B5-9F20FE65B3F7}" presName="spaceRect" presStyleCnt="0"/>
      <dgm:spPr/>
    </dgm:pt>
    <dgm:pt modelId="{C0087257-C7F7-48A4-82A9-A463D2BF3EC5}" type="pres">
      <dgm:prSet presAssocID="{E639A241-8FBE-4BC4-A9B5-9F20FE65B3F7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6DE8F825-E176-4AD0-8D81-F78D1D767BF3}" srcId="{0F9B54BF-3FB6-40BC-AA1C-5C42A7C563EF}" destId="{7DD18197-373A-430D-A1B4-062438FC6C1B}" srcOrd="1" destOrd="0" parTransId="{5C335372-23F3-49BF-8B3F-D76EDC5D291C}" sibTransId="{4D28647B-7F73-4595-9DD8-18FC824632BB}"/>
    <dgm:cxn modelId="{BE137161-8D09-40D6-BFC0-8695F0730B5F}" type="presOf" srcId="{AE01DADF-AC0C-47F2-88E5-F874049F1790}" destId="{99E459D8-BDDE-404C-B00C-A071B9D0CB32}" srcOrd="0" destOrd="0" presId="urn:microsoft.com/office/officeart/2018/2/layout/IconLabelList"/>
    <dgm:cxn modelId="{3DBBAC93-8D41-424E-9D90-3170A281F5AC}" srcId="{0F9B54BF-3FB6-40BC-AA1C-5C42A7C563EF}" destId="{AE01DADF-AC0C-47F2-88E5-F874049F1790}" srcOrd="0" destOrd="0" parTransId="{1EBD4CAB-D7EB-433B-BD40-0B91B0D20953}" sibTransId="{68E5AFF2-AF29-4FB8-A913-5C0225E9D9D3}"/>
    <dgm:cxn modelId="{09B94BAF-70A3-4DAD-B6E1-D6C2BC8DB8EB}" type="presOf" srcId="{0F9B54BF-3FB6-40BC-AA1C-5C42A7C563EF}" destId="{572B7164-B838-47CF-A31F-ED10946985FC}" srcOrd="0" destOrd="0" presId="urn:microsoft.com/office/officeart/2018/2/layout/IconLabelList"/>
    <dgm:cxn modelId="{955C14C2-5F78-4DF7-B491-9BAEA879290E}" type="presOf" srcId="{7DD18197-373A-430D-A1B4-062438FC6C1B}" destId="{C2D94C88-650B-4F89-9B94-4456D0D2D306}" srcOrd="0" destOrd="0" presId="urn:microsoft.com/office/officeart/2018/2/layout/IconLabelList"/>
    <dgm:cxn modelId="{AF9952DA-CC78-4CBC-9A10-5C85DC9760FE}" type="presOf" srcId="{E639A241-8FBE-4BC4-A9B5-9F20FE65B3F7}" destId="{C0087257-C7F7-48A4-82A9-A463D2BF3EC5}" srcOrd="0" destOrd="0" presId="urn:microsoft.com/office/officeart/2018/2/layout/IconLabelList"/>
    <dgm:cxn modelId="{9ED427E2-C54A-47A6-B087-E6C3677D274F}" srcId="{0F9B54BF-3FB6-40BC-AA1C-5C42A7C563EF}" destId="{E639A241-8FBE-4BC4-A9B5-9F20FE65B3F7}" srcOrd="2" destOrd="0" parTransId="{232127CE-E825-44E0-B7F4-E4A2889BEB27}" sibTransId="{473E3470-8E01-48F0-B7F7-723346E11F3E}"/>
    <dgm:cxn modelId="{9A2CDEDA-D77D-4963-99DF-C0C651E56302}" type="presParOf" srcId="{572B7164-B838-47CF-A31F-ED10946985FC}" destId="{032D689E-B02B-4FCE-BF92-BAE908A01093}" srcOrd="0" destOrd="0" presId="urn:microsoft.com/office/officeart/2018/2/layout/IconLabelList"/>
    <dgm:cxn modelId="{54453ACC-01F3-4F68-A4E9-7ED31AA5219A}" type="presParOf" srcId="{032D689E-B02B-4FCE-BF92-BAE908A01093}" destId="{50D485B4-4C50-48DD-883B-82E51E6038D8}" srcOrd="0" destOrd="0" presId="urn:microsoft.com/office/officeart/2018/2/layout/IconLabelList"/>
    <dgm:cxn modelId="{18CE6FE4-91C8-4377-B25C-80D1C9AC026C}" type="presParOf" srcId="{032D689E-B02B-4FCE-BF92-BAE908A01093}" destId="{45F69F82-9B09-478A-A7E5-D9908FBDAC3C}" srcOrd="1" destOrd="0" presId="urn:microsoft.com/office/officeart/2018/2/layout/IconLabelList"/>
    <dgm:cxn modelId="{3A9C8ACD-12F7-4089-833C-F3D2E32E76A9}" type="presParOf" srcId="{032D689E-B02B-4FCE-BF92-BAE908A01093}" destId="{99E459D8-BDDE-404C-B00C-A071B9D0CB32}" srcOrd="2" destOrd="0" presId="urn:microsoft.com/office/officeart/2018/2/layout/IconLabelList"/>
    <dgm:cxn modelId="{FADF0F10-5FBE-4D07-9304-098C3DC6766C}" type="presParOf" srcId="{572B7164-B838-47CF-A31F-ED10946985FC}" destId="{84FBD6F5-B8AC-42CD-B779-E55BD43B201C}" srcOrd="1" destOrd="0" presId="urn:microsoft.com/office/officeart/2018/2/layout/IconLabelList"/>
    <dgm:cxn modelId="{E5FBE143-3587-4CE7-84C9-01344D99B3FD}" type="presParOf" srcId="{572B7164-B838-47CF-A31F-ED10946985FC}" destId="{325B1FFE-AD69-4CA8-A744-B3A3C236D2BE}" srcOrd="2" destOrd="0" presId="urn:microsoft.com/office/officeart/2018/2/layout/IconLabelList"/>
    <dgm:cxn modelId="{EB49D8A2-8A66-47A6-BAD2-99A2C7C78F75}" type="presParOf" srcId="{325B1FFE-AD69-4CA8-A744-B3A3C236D2BE}" destId="{14B4EA78-39F1-414C-8CC4-38FFD6C3645D}" srcOrd="0" destOrd="0" presId="urn:microsoft.com/office/officeart/2018/2/layout/IconLabelList"/>
    <dgm:cxn modelId="{A5B90CF1-70DB-480E-B0EA-46A6830DB423}" type="presParOf" srcId="{325B1FFE-AD69-4CA8-A744-B3A3C236D2BE}" destId="{88D66643-28FD-43E5-AA33-F2057F9CE263}" srcOrd="1" destOrd="0" presId="urn:microsoft.com/office/officeart/2018/2/layout/IconLabelList"/>
    <dgm:cxn modelId="{F4490F4A-5B40-481B-AB73-B2565C85B6B4}" type="presParOf" srcId="{325B1FFE-AD69-4CA8-A744-B3A3C236D2BE}" destId="{C2D94C88-650B-4F89-9B94-4456D0D2D306}" srcOrd="2" destOrd="0" presId="urn:microsoft.com/office/officeart/2018/2/layout/IconLabelList"/>
    <dgm:cxn modelId="{0E85D173-1937-49EC-BFDF-49F155CE7625}" type="presParOf" srcId="{572B7164-B838-47CF-A31F-ED10946985FC}" destId="{CA91C35D-9AF4-44FF-8930-FE513F5F6AEB}" srcOrd="3" destOrd="0" presId="urn:microsoft.com/office/officeart/2018/2/layout/IconLabelList"/>
    <dgm:cxn modelId="{4C16741B-EE4A-4FDE-A44C-8D4EA7B2E11F}" type="presParOf" srcId="{572B7164-B838-47CF-A31F-ED10946985FC}" destId="{EDEFF777-A9AA-482B-BEFE-7D23B959E550}" srcOrd="4" destOrd="0" presId="urn:microsoft.com/office/officeart/2018/2/layout/IconLabelList"/>
    <dgm:cxn modelId="{38526512-2A92-4A7F-B0F9-8ECA278AF005}" type="presParOf" srcId="{EDEFF777-A9AA-482B-BEFE-7D23B959E550}" destId="{A63BB8E4-0B96-4553-A796-D63C2926037E}" srcOrd="0" destOrd="0" presId="urn:microsoft.com/office/officeart/2018/2/layout/IconLabelList"/>
    <dgm:cxn modelId="{2BBFDFCE-DB2A-43F0-B253-C7B24BEA31B0}" type="presParOf" srcId="{EDEFF777-A9AA-482B-BEFE-7D23B959E550}" destId="{A8E79E2E-2F0E-43DE-9815-09972B93808D}" srcOrd="1" destOrd="0" presId="urn:microsoft.com/office/officeart/2018/2/layout/IconLabelList"/>
    <dgm:cxn modelId="{AF3E588C-8D63-4978-988E-CA21AC0232C9}" type="presParOf" srcId="{EDEFF777-A9AA-482B-BEFE-7D23B959E550}" destId="{C0087257-C7F7-48A4-82A9-A463D2BF3EC5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1EC7BA-CC05-4320-8728-7522A85C4A87}">
      <dsp:nvSpPr>
        <dsp:cNvPr id="0" name=""/>
        <dsp:cNvSpPr/>
      </dsp:nvSpPr>
      <dsp:spPr>
        <a:xfrm rot="10800000">
          <a:off x="2115718" y="95"/>
          <a:ext cx="7296912" cy="1258201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4832" tIns="156210" rIns="291592" bIns="156210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100" kern="1200"/>
            <a:t>32 countries</a:t>
          </a:r>
          <a:endParaRPr lang="en-CA" sz="4100" kern="1200" dirty="0"/>
        </a:p>
      </dsp:txBody>
      <dsp:txXfrm rot="10800000">
        <a:off x="2430268" y="95"/>
        <a:ext cx="6982362" cy="1258201"/>
      </dsp:txXfrm>
    </dsp:sp>
    <dsp:sp modelId="{3DBCA603-A15B-4CD8-AD85-0E8D445D4F69}">
      <dsp:nvSpPr>
        <dsp:cNvPr id="0" name=""/>
        <dsp:cNvSpPr/>
      </dsp:nvSpPr>
      <dsp:spPr>
        <a:xfrm>
          <a:off x="1523393" y="95"/>
          <a:ext cx="1258201" cy="1258201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EB3FA0-4DFE-42A8-8C2E-0F5E4EA58CB8}">
      <dsp:nvSpPr>
        <dsp:cNvPr id="0" name=""/>
        <dsp:cNvSpPr/>
      </dsp:nvSpPr>
      <dsp:spPr>
        <a:xfrm rot="10800000">
          <a:off x="2152494" y="1633880"/>
          <a:ext cx="7296912" cy="1258201"/>
        </a:xfrm>
        <a:prstGeom prst="homePlat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4832" tIns="156210" rIns="291592" bIns="156210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100" kern="1200"/>
            <a:t>30 institutions</a:t>
          </a:r>
          <a:endParaRPr lang="en-CA" sz="4100" kern="1200"/>
        </a:p>
      </dsp:txBody>
      <dsp:txXfrm rot="10800000">
        <a:off x="2467044" y="1633880"/>
        <a:ext cx="6982362" cy="1258201"/>
      </dsp:txXfrm>
    </dsp:sp>
    <dsp:sp modelId="{DCC9B316-54E2-4F2B-98E9-1D98EA241CF2}">
      <dsp:nvSpPr>
        <dsp:cNvPr id="0" name=""/>
        <dsp:cNvSpPr/>
      </dsp:nvSpPr>
      <dsp:spPr>
        <a:xfrm>
          <a:off x="1523393" y="1633880"/>
          <a:ext cx="1258201" cy="1258201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774CD0-3237-4E48-8965-C9D4F50C3EC1}">
      <dsp:nvSpPr>
        <dsp:cNvPr id="0" name=""/>
        <dsp:cNvSpPr/>
      </dsp:nvSpPr>
      <dsp:spPr>
        <a:xfrm rot="10800000">
          <a:off x="2152494" y="3267665"/>
          <a:ext cx="7296912" cy="1258201"/>
        </a:xfrm>
        <a:prstGeom prst="homePlat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4832" tIns="156210" rIns="291592" bIns="156210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100" kern="1200"/>
            <a:t>29,302 learners (2015-2021)</a:t>
          </a:r>
          <a:endParaRPr lang="en-CA" sz="4100" kern="1200"/>
        </a:p>
      </dsp:txBody>
      <dsp:txXfrm rot="10800000">
        <a:off x="2467044" y="3267665"/>
        <a:ext cx="6982362" cy="1258201"/>
      </dsp:txXfrm>
    </dsp:sp>
    <dsp:sp modelId="{1D3F72DE-F015-49DB-8809-D0E411F66318}">
      <dsp:nvSpPr>
        <dsp:cNvPr id="0" name=""/>
        <dsp:cNvSpPr/>
      </dsp:nvSpPr>
      <dsp:spPr>
        <a:xfrm>
          <a:off x="1523393" y="3267665"/>
          <a:ext cx="1258201" cy="1258201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C09B95-3D1C-4119-91D3-6DD35F9E1881}">
      <dsp:nvSpPr>
        <dsp:cNvPr id="0" name=""/>
        <dsp:cNvSpPr/>
      </dsp:nvSpPr>
      <dsp:spPr>
        <a:xfrm>
          <a:off x="0" y="0"/>
          <a:ext cx="10972800" cy="141436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4400" kern="1200" dirty="0"/>
            <a:t>Open Educational Resources</a:t>
          </a:r>
        </a:p>
      </dsp:txBody>
      <dsp:txXfrm>
        <a:off x="2335996" y="0"/>
        <a:ext cx="8636803" cy="1414363"/>
      </dsp:txXfrm>
    </dsp:sp>
    <dsp:sp modelId="{61AA43C7-68EC-46AB-A941-AAA5E741C90D}">
      <dsp:nvSpPr>
        <dsp:cNvPr id="0" name=""/>
        <dsp:cNvSpPr/>
      </dsp:nvSpPr>
      <dsp:spPr>
        <a:xfrm>
          <a:off x="141436" y="141436"/>
          <a:ext cx="2194560" cy="113149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t="-47000" b="-47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BD71F1-AFD5-42C9-A022-BD06DBF1155E}">
      <dsp:nvSpPr>
        <dsp:cNvPr id="0" name=""/>
        <dsp:cNvSpPr/>
      </dsp:nvSpPr>
      <dsp:spPr>
        <a:xfrm>
          <a:off x="0" y="1555799"/>
          <a:ext cx="10972800" cy="141436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4400" kern="1200" dirty="0"/>
            <a:t>Capacity building for online learning</a:t>
          </a:r>
        </a:p>
      </dsp:txBody>
      <dsp:txXfrm>
        <a:off x="2335996" y="1555799"/>
        <a:ext cx="8636803" cy="1414363"/>
      </dsp:txXfrm>
    </dsp:sp>
    <dsp:sp modelId="{21D2305E-0BA8-49DA-990D-1BAB544210F4}">
      <dsp:nvSpPr>
        <dsp:cNvPr id="0" name=""/>
        <dsp:cNvSpPr/>
      </dsp:nvSpPr>
      <dsp:spPr>
        <a:xfrm>
          <a:off x="141436" y="1697236"/>
          <a:ext cx="2194560" cy="113149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 t="-47000" b="-47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7DD079-7590-4302-A202-7A812DC58EEA}">
      <dsp:nvSpPr>
        <dsp:cNvPr id="0" name=""/>
        <dsp:cNvSpPr/>
      </dsp:nvSpPr>
      <dsp:spPr>
        <a:xfrm>
          <a:off x="0" y="3111599"/>
          <a:ext cx="10972800" cy="141436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4400" kern="1200" dirty="0"/>
            <a:t>Platform and technology support</a:t>
          </a:r>
        </a:p>
      </dsp:txBody>
      <dsp:txXfrm>
        <a:off x="2335996" y="3111599"/>
        <a:ext cx="8636803" cy="1414363"/>
      </dsp:txXfrm>
    </dsp:sp>
    <dsp:sp modelId="{0FAFA06B-461F-4E0A-A0B6-BBD2F1973B71}">
      <dsp:nvSpPr>
        <dsp:cNvPr id="0" name=""/>
        <dsp:cNvSpPr/>
      </dsp:nvSpPr>
      <dsp:spPr>
        <a:xfrm>
          <a:off x="141436" y="3253035"/>
          <a:ext cx="2194560" cy="113149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 t="-47000" b="-47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D485B4-4C50-48DD-883B-82E51E6038D8}">
      <dsp:nvSpPr>
        <dsp:cNvPr id="0" name=""/>
        <dsp:cNvSpPr/>
      </dsp:nvSpPr>
      <dsp:spPr>
        <a:xfrm>
          <a:off x="959850" y="915242"/>
          <a:ext cx="1454962" cy="145496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E459D8-BDDE-404C-B00C-A071B9D0CB32}">
      <dsp:nvSpPr>
        <dsp:cNvPr id="0" name=""/>
        <dsp:cNvSpPr/>
      </dsp:nvSpPr>
      <dsp:spPr>
        <a:xfrm>
          <a:off x="70706" y="2754194"/>
          <a:ext cx="3233249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Promote access to </a:t>
          </a:r>
          <a:r>
            <a:rPr lang="en-US" sz="1900" b="1" kern="1200"/>
            <a:t>quality</a:t>
          </a:r>
          <a:r>
            <a:rPr lang="en-US" sz="1900" kern="1200"/>
            <a:t> tertiary education</a:t>
          </a:r>
        </a:p>
      </dsp:txBody>
      <dsp:txXfrm>
        <a:off x="70706" y="2754194"/>
        <a:ext cx="3233249" cy="720000"/>
      </dsp:txXfrm>
    </dsp:sp>
    <dsp:sp modelId="{14B4EA78-39F1-414C-8CC4-38FFD6C3645D}">
      <dsp:nvSpPr>
        <dsp:cNvPr id="0" name=""/>
        <dsp:cNvSpPr/>
      </dsp:nvSpPr>
      <dsp:spPr>
        <a:xfrm>
          <a:off x="4758918" y="915242"/>
          <a:ext cx="1454962" cy="145496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D94C88-650B-4F89-9B94-4456D0D2D306}">
      <dsp:nvSpPr>
        <dsp:cNvPr id="0" name=""/>
        <dsp:cNvSpPr/>
      </dsp:nvSpPr>
      <dsp:spPr>
        <a:xfrm>
          <a:off x="3869775" y="2754194"/>
          <a:ext cx="3233249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Build institutional </a:t>
          </a:r>
          <a:r>
            <a:rPr lang="en-US" sz="1900" b="1" kern="1200"/>
            <a:t>capacity</a:t>
          </a:r>
          <a:r>
            <a:rPr lang="en-US" sz="1900" kern="1200"/>
            <a:t> for sustainable development</a:t>
          </a:r>
        </a:p>
      </dsp:txBody>
      <dsp:txXfrm>
        <a:off x="3869775" y="2754194"/>
        <a:ext cx="3233249" cy="720000"/>
      </dsp:txXfrm>
    </dsp:sp>
    <dsp:sp modelId="{A63BB8E4-0B96-4553-A796-D63C2926037E}">
      <dsp:nvSpPr>
        <dsp:cNvPr id="0" name=""/>
        <dsp:cNvSpPr/>
      </dsp:nvSpPr>
      <dsp:spPr>
        <a:xfrm>
          <a:off x="8557987" y="915242"/>
          <a:ext cx="1454962" cy="145496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087257-C7F7-48A4-82A9-A463D2BF3EC5}">
      <dsp:nvSpPr>
        <dsp:cNvPr id="0" name=""/>
        <dsp:cNvSpPr/>
      </dsp:nvSpPr>
      <dsp:spPr>
        <a:xfrm>
          <a:off x="7668843" y="2754194"/>
          <a:ext cx="3233249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Contribute to Commonwealth </a:t>
          </a:r>
          <a:r>
            <a:rPr lang="en-US" sz="1900" b="1" kern="1200"/>
            <a:t>cooperation</a:t>
          </a:r>
          <a:endParaRPr lang="en-US" sz="1900" kern="1200"/>
        </a:p>
      </dsp:txBody>
      <dsp:txXfrm>
        <a:off x="7668843" y="2754194"/>
        <a:ext cx="3233249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54DD284F-F139-406E-96A8-ABEFE3467C33}" type="datetimeFigureOut">
              <a:rPr lang="en-CA" smtClean="0"/>
              <a:t>2022-02-15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33D83AF7-5851-4D74-8682-EA4EE5B53B5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450327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83AF7-5851-4D74-8682-EA4EE5B53B55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104568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83AF7-5851-4D74-8682-EA4EE5B53B55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347600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83AF7-5851-4D74-8682-EA4EE5B53B55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114438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13173-708C-41F6-B918-200267073A8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4878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83AF7-5851-4D74-8682-EA4EE5B53B55}" type="slidenum">
              <a:rPr lang="en-CA" smtClean="0"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646147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83AF7-5851-4D74-8682-EA4EE5B53B55}" type="slidenum">
              <a:rPr lang="en-CA" smtClean="0"/>
              <a:t>14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878108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66612">
              <a:defRPr/>
            </a:pPr>
            <a:fld id="{BEF927D9-A366-D54F-BE5E-1A4C00221075}" type="slidenum">
              <a:rPr lang="en-US">
                <a:solidFill>
                  <a:prstClr val="black"/>
                </a:solidFill>
                <a:latin typeface="Calibri" panose="020F0502020204030204"/>
              </a:rPr>
              <a:pPr defTabSz="966612">
                <a:defRPr/>
              </a:pPr>
              <a:t>15</a:t>
            </a:fld>
            <a:endParaRPr lang="en-US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7730323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D11531-2816-406B-B695-3DA7D013782A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126081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32 countries: </a:t>
            </a:r>
          </a:p>
          <a:p>
            <a:r>
              <a:rPr lang="en-US" dirty="0"/>
              <a:t>1. </a:t>
            </a:r>
            <a:r>
              <a:rPr lang="en-GB" dirty="0"/>
              <a:t>Antigua &amp; Barbuda</a:t>
            </a:r>
          </a:p>
          <a:p>
            <a:r>
              <a:rPr lang="en-GB" dirty="0"/>
              <a:t>2.	Bahamas, The</a:t>
            </a:r>
          </a:p>
          <a:p>
            <a:r>
              <a:rPr lang="en-GB" dirty="0"/>
              <a:t>3.	Barbados</a:t>
            </a:r>
          </a:p>
          <a:p>
            <a:r>
              <a:rPr lang="en-GB" dirty="0"/>
              <a:t>4.	Belize</a:t>
            </a:r>
          </a:p>
          <a:p>
            <a:r>
              <a:rPr lang="en-GB" dirty="0"/>
              <a:t>5.	Botswana</a:t>
            </a:r>
          </a:p>
          <a:p>
            <a:r>
              <a:rPr lang="en-GB" dirty="0"/>
              <a:t>6.	Brunei Darussalam</a:t>
            </a:r>
          </a:p>
          <a:p>
            <a:r>
              <a:rPr lang="en-GB" dirty="0"/>
              <a:t>7.	Cyprus</a:t>
            </a:r>
          </a:p>
          <a:p>
            <a:r>
              <a:rPr lang="en-GB" dirty="0"/>
              <a:t>8.	Dominica</a:t>
            </a:r>
          </a:p>
          <a:p>
            <a:r>
              <a:rPr lang="en-GB" dirty="0"/>
              <a:t>9.	Eswatini</a:t>
            </a:r>
          </a:p>
          <a:p>
            <a:r>
              <a:rPr lang="en-GB" dirty="0"/>
              <a:t>10.	Fiji</a:t>
            </a:r>
          </a:p>
          <a:p>
            <a:r>
              <a:rPr lang="en-GB" dirty="0"/>
              <a:t>11.	Gambia, The</a:t>
            </a:r>
          </a:p>
          <a:p>
            <a:r>
              <a:rPr lang="en-GB" dirty="0"/>
              <a:t>12.	Grenada</a:t>
            </a:r>
          </a:p>
          <a:p>
            <a:r>
              <a:rPr lang="en-GB" dirty="0"/>
              <a:t>13.	Guyana</a:t>
            </a:r>
          </a:p>
          <a:p>
            <a:r>
              <a:rPr lang="en-GB" dirty="0"/>
              <a:t>14.	Jamaica</a:t>
            </a:r>
          </a:p>
          <a:p>
            <a:r>
              <a:rPr lang="en-GB" dirty="0"/>
              <a:t>15.	Kiribati</a:t>
            </a:r>
          </a:p>
          <a:p>
            <a:pPr marL="241653" indent="-241653">
              <a:buAutoNum type="arabicPeriod" startAt="16"/>
            </a:pPr>
            <a:r>
              <a:rPr lang="en-GB" dirty="0"/>
              <a:t>Lesotho</a:t>
            </a:r>
          </a:p>
          <a:p>
            <a:r>
              <a:rPr lang="fi-FI" dirty="0"/>
              <a:t>17.Maldives</a:t>
            </a:r>
          </a:p>
          <a:p>
            <a:r>
              <a:rPr lang="fi-FI" dirty="0"/>
              <a:t>18.	Malta</a:t>
            </a:r>
          </a:p>
          <a:p>
            <a:r>
              <a:rPr lang="fi-FI" dirty="0"/>
              <a:t>19.	Mauritius</a:t>
            </a:r>
          </a:p>
          <a:p>
            <a:r>
              <a:rPr lang="fi-FI" dirty="0"/>
              <a:t>20.	Namibia</a:t>
            </a:r>
          </a:p>
          <a:p>
            <a:r>
              <a:rPr lang="fi-FI" dirty="0"/>
              <a:t>21.	Nauru</a:t>
            </a:r>
          </a:p>
          <a:p>
            <a:pPr marL="966612" indent="-966612">
              <a:buAutoNum type="arabicPeriod" startAt="22"/>
            </a:pPr>
            <a:r>
              <a:rPr lang="fi-FI" dirty="0"/>
              <a:t>Papua New Guinea</a:t>
            </a:r>
          </a:p>
          <a:p>
            <a:pPr marL="966612" indent="-966612">
              <a:buAutoNum type="arabicPeriod" startAt="22"/>
            </a:pPr>
            <a:r>
              <a:rPr lang="fi-FI" dirty="0"/>
              <a:t>Samoa</a:t>
            </a:r>
          </a:p>
          <a:p>
            <a:r>
              <a:rPr lang="fi-FI" dirty="0"/>
              <a:t>24.	Seychelles</a:t>
            </a:r>
          </a:p>
          <a:p>
            <a:r>
              <a:rPr lang="fi-FI" dirty="0"/>
              <a:t>25.	Solomon Islands</a:t>
            </a:r>
          </a:p>
          <a:p>
            <a:pPr marL="966612" indent="-966612">
              <a:buAutoNum type="arabicPeriod" startAt="27"/>
            </a:pPr>
            <a:r>
              <a:rPr lang="fi-FI" dirty="0"/>
              <a:t>St. Kitts &amp; Nevis</a:t>
            </a:r>
          </a:p>
          <a:p>
            <a:r>
              <a:rPr lang="en-US" dirty="0"/>
              <a:t>28.	St. Lucia</a:t>
            </a:r>
          </a:p>
          <a:p>
            <a:r>
              <a:rPr lang="en-US" dirty="0"/>
              <a:t>29.	St. Vincent and the Grenadines</a:t>
            </a:r>
          </a:p>
          <a:p>
            <a:r>
              <a:rPr lang="en-US" dirty="0"/>
              <a:t>30.	Tonga</a:t>
            </a:r>
          </a:p>
          <a:p>
            <a:r>
              <a:rPr lang="en-US" dirty="0"/>
              <a:t>31.	Trinidad &amp; Tobago</a:t>
            </a:r>
          </a:p>
          <a:p>
            <a:r>
              <a:rPr lang="en-US" dirty="0"/>
              <a:t>32.	Tuvalu</a:t>
            </a:r>
          </a:p>
          <a:p>
            <a:r>
              <a:rPr lang="en-US" dirty="0"/>
              <a:t>33.	Vanuatu</a:t>
            </a:r>
          </a:p>
          <a:p>
            <a:pPr marL="241653" indent="-241653">
              <a:buAutoNum type="arabicPeriod" startAt="16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D00721-2420-4623-AF2C-4780189125AC}" type="slidenum">
              <a:rPr lang="en-CA" smtClean="0">
                <a:solidFill>
                  <a:prstClr val="black"/>
                </a:solidFill>
              </a:rPr>
              <a:pPr/>
              <a:t>3</a:t>
            </a:fld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30307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83AF7-5851-4D74-8682-EA4EE5B53B55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93530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83AF7-5851-4D74-8682-EA4EE5B53B55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844027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Since 2015, it has supported over 30 institutions in the 32 countries reaching about 30,000 learners. 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83AF7-5851-4D74-8682-EA4EE5B53B55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483174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83AF7-5851-4D74-8682-EA4EE5B53B55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239879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83AF7-5851-4D74-8682-EA4EE5B53B55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823522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83AF7-5851-4D74-8682-EA4EE5B53B55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687650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29">
            <a:extLst>
              <a:ext uri="{FF2B5EF4-FFF2-40B4-BE49-F238E27FC236}">
                <a16:creationId xmlns:a16="http://schemas.microsoft.com/office/drawing/2014/main" id="{4711F112-898F-431A-919D-0D96BEC79F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B4132-22F5-4364-90AE-21FADCDDCAA0}" type="datetimeFigureOut">
              <a:rPr lang="en-US"/>
              <a:pPr>
                <a:defRPr/>
              </a:pPr>
              <a:t>2/15/2022</a:t>
            </a:fld>
            <a:endParaRPr lang="en-US"/>
          </a:p>
        </p:txBody>
      </p:sp>
      <p:sp>
        <p:nvSpPr>
          <p:cNvPr id="5" name="Footer Placeholder 18">
            <a:extLst>
              <a:ext uri="{FF2B5EF4-FFF2-40B4-BE49-F238E27FC236}">
                <a16:creationId xmlns:a16="http://schemas.microsoft.com/office/drawing/2014/main" id="{71DA0B64-00AF-4DEF-BCB5-D8F0F3718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>
            <a:extLst>
              <a:ext uri="{FF2B5EF4-FFF2-40B4-BE49-F238E27FC236}">
                <a16:creationId xmlns:a16="http://schemas.microsoft.com/office/drawing/2014/main" id="{215CB589-A7D2-4C81-800E-C1B172EFB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E975DC4B-4F54-4694-9B31-161CDCF7B6F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25466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 advTm="6000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>
            <a:extLst>
              <a:ext uri="{FF2B5EF4-FFF2-40B4-BE49-F238E27FC236}">
                <a16:creationId xmlns:a16="http://schemas.microsoft.com/office/drawing/2014/main" id="{52E848B4-7A0C-43F9-8EA5-A0ED9ACC99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6849A8-B029-4DE0-8AAB-DAED0FCB007D}" type="datetimeFigureOut">
              <a:rPr lang="en-US"/>
              <a:pPr>
                <a:defRPr/>
              </a:pPr>
              <a:t>2/15/2022</a:t>
            </a:fld>
            <a:endParaRPr lang="en-US"/>
          </a:p>
        </p:txBody>
      </p:sp>
      <p:sp>
        <p:nvSpPr>
          <p:cNvPr id="5" name="Footer Placeholder 21">
            <a:extLst>
              <a:ext uri="{FF2B5EF4-FFF2-40B4-BE49-F238E27FC236}">
                <a16:creationId xmlns:a16="http://schemas.microsoft.com/office/drawing/2014/main" id="{B91CBF5B-FA29-4104-B3BB-100BA7957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>
            <a:extLst>
              <a:ext uri="{FF2B5EF4-FFF2-40B4-BE49-F238E27FC236}">
                <a16:creationId xmlns:a16="http://schemas.microsoft.com/office/drawing/2014/main" id="{4560E6B3-8A55-4846-A216-24A479064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3DD9FC-D122-445F-B33B-903FC76A19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7944177"/>
      </p:ext>
    </p:extLst>
  </p:cSld>
  <p:clrMapOvr>
    <a:masterClrMapping/>
  </p:clrMapOvr>
  <p:transition advClick="0" advTm="6000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>
            <a:extLst>
              <a:ext uri="{FF2B5EF4-FFF2-40B4-BE49-F238E27FC236}">
                <a16:creationId xmlns:a16="http://schemas.microsoft.com/office/drawing/2014/main" id="{D4343678-3C69-412B-B4BE-9BD720202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B2442-755B-40A7-819C-4D5756FBDEA5}" type="datetimeFigureOut">
              <a:rPr lang="en-US"/>
              <a:pPr>
                <a:defRPr/>
              </a:pPr>
              <a:t>2/15/2022</a:t>
            </a:fld>
            <a:endParaRPr lang="en-US"/>
          </a:p>
        </p:txBody>
      </p:sp>
      <p:sp>
        <p:nvSpPr>
          <p:cNvPr id="5" name="Footer Placeholder 21">
            <a:extLst>
              <a:ext uri="{FF2B5EF4-FFF2-40B4-BE49-F238E27FC236}">
                <a16:creationId xmlns:a16="http://schemas.microsoft.com/office/drawing/2014/main" id="{D74DF14B-65E9-4C0B-98FA-3303DA8EC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>
            <a:extLst>
              <a:ext uri="{FF2B5EF4-FFF2-40B4-BE49-F238E27FC236}">
                <a16:creationId xmlns:a16="http://schemas.microsoft.com/office/drawing/2014/main" id="{82493154-7F2A-4BBC-85E5-DFE3828E1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48F7BC-EC4A-4AB9-AF9D-233C4D0FC1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318492"/>
      </p:ext>
    </p:extLst>
  </p:cSld>
  <p:clrMapOvr>
    <a:masterClrMapping/>
  </p:clrMapOvr>
  <p:transition advClick="0" advTm="6000">
    <p:wedg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32518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5FC4C42-BDF9-40FD-8C4B-0EC942ADE6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8639" y="548640"/>
            <a:ext cx="11094720" cy="3268292"/>
          </a:xfrm>
          <a:custGeom>
            <a:avLst/>
            <a:gdLst>
              <a:gd name="connsiteX0" fmla="*/ 0 w 11094720"/>
              <a:gd name="connsiteY0" fmla="*/ 0 h 3268292"/>
              <a:gd name="connsiteX1" fmla="*/ 11094720 w 11094720"/>
              <a:gd name="connsiteY1" fmla="*/ 0 h 3268292"/>
              <a:gd name="connsiteX2" fmla="*/ 11094720 w 11094720"/>
              <a:gd name="connsiteY2" fmla="*/ 3268292 h 3268292"/>
              <a:gd name="connsiteX3" fmla="*/ 0 w 11094720"/>
              <a:gd name="connsiteY3" fmla="*/ 3268292 h 3268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94720" h="3268292">
                <a:moveTo>
                  <a:pt x="0" y="0"/>
                </a:moveTo>
                <a:lnTo>
                  <a:pt x="11094720" y="0"/>
                </a:lnTo>
                <a:lnTo>
                  <a:pt x="11094720" y="3268292"/>
                </a:lnTo>
                <a:lnTo>
                  <a:pt x="0" y="326829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4839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D9DC4-55A4-4DDC-918D-D53D7FE220B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64C1B-20C6-4095-9B07-E1DBD486D7D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7304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D9DC4-55A4-4DDC-918D-D53D7FE220B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64C1B-20C6-4095-9B07-E1DBD486D7D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79899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D9DC4-55A4-4DDC-918D-D53D7FE220B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64C1B-20C6-4095-9B07-E1DBD486D7D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7984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D9DC4-55A4-4DDC-918D-D53D7FE220B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64C1B-20C6-4095-9B07-E1DBD486D7D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07891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D9DC4-55A4-4DDC-918D-D53D7FE220B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64C1B-20C6-4095-9B07-E1DBD486D7D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2120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D9DC4-55A4-4DDC-918D-D53D7FE220B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64C1B-20C6-4095-9B07-E1DBD486D7D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712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>
            <a:extLst>
              <a:ext uri="{FF2B5EF4-FFF2-40B4-BE49-F238E27FC236}">
                <a16:creationId xmlns:a16="http://schemas.microsoft.com/office/drawing/2014/main" id="{CCE7A1D6-1453-455F-9C65-F92F8C52E4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95947-3234-4733-B10D-87D0BA693FC1}" type="datetimeFigureOut">
              <a:rPr lang="en-US"/>
              <a:pPr>
                <a:defRPr/>
              </a:pPr>
              <a:t>2/15/2022</a:t>
            </a:fld>
            <a:endParaRPr lang="en-US"/>
          </a:p>
        </p:txBody>
      </p:sp>
      <p:sp>
        <p:nvSpPr>
          <p:cNvPr id="5" name="Footer Placeholder 21">
            <a:extLst>
              <a:ext uri="{FF2B5EF4-FFF2-40B4-BE49-F238E27FC236}">
                <a16:creationId xmlns:a16="http://schemas.microsoft.com/office/drawing/2014/main" id="{5DF06DE7-00FA-4620-8EBC-87CCFB7FF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>
            <a:extLst>
              <a:ext uri="{FF2B5EF4-FFF2-40B4-BE49-F238E27FC236}">
                <a16:creationId xmlns:a16="http://schemas.microsoft.com/office/drawing/2014/main" id="{E9B35F2B-C705-42CB-ACC2-2443D1853D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E5EAB4-7C0D-4D48-BF65-9DA88CB6E8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6500724"/>
      </p:ext>
    </p:extLst>
  </p:cSld>
  <p:clrMapOvr>
    <a:masterClrMapping/>
  </p:clrMapOvr>
  <p:transition advClick="0" advTm="6000">
    <p:wedg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D9DC4-55A4-4DDC-918D-D53D7FE220B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64C1B-20C6-4095-9B07-E1DBD486D7D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7665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D9DC4-55A4-4DDC-918D-D53D7FE220B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64C1B-20C6-4095-9B07-E1DBD486D7D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5238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D9DC4-55A4-4DDC-918D-D53D7FE220B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64C1B-20C6-4095-9B07-E1DBD486D7D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37158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D9DC4-55A4-4DDC-918D-D53D7FE220B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64C1B-20C6-4095-9B07-E1DBD486D7D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1897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D9DC4-55A4-4DDC-918D-D53D7FE220B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64C1B-20C6-4095-9B07-E1DBD486D7D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16073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_Projects\Powerpoint Presentations (HA)\COL PPT Template 2012-15\arc blen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3196" y="3048001"/>
            <a:ext cx="8141195" cy="3823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5"/>
          <p:cNvSpPr>
            <a:spLocks noGrp="1"/>
          </p:cNvSpPr>
          <p:nvPr>
            <p:ph type="title"/>
          </p:nvPr>
        </p:nvSpPr>
        <p:spPr>
          <a:xfrm>
            <a:off x="304800" y="0"/>
            <a:ext cx="10972800" cy="1265238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388104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0" cy="4967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409057" y="6333137"/>
            <a:ext cx="7315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fld id="{00000000-1234-1234-1234-123412341234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0469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105028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D5D224-2C50-4627-98A6-55FE519FB8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4FB7CA-554D-4772-9E0E-F8B1464549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33B7CF6-6351-454C-B16F-811424F909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14719" y="5948429"/>
            <a:ext cx="462756" cy="598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8221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099384-30AB-47E0-997C-B27F224CA3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349861-21C3-4AAD-95A8-EF10D6C3B4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95AF53-2358-415A-8989-539F58B346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41C7C4D-4187-4444-BF5E-C3A8E92A2532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8591EC-6499-4B40-B56A-FA50DCAE6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AF6183-6D3F-4393-A324-1054269ED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62D1FA-8DE9-4CE0-AE83-E39BA4672D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592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21D46A-ED0A-454D-981C-D66DB985F5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3C4D79-D9F0-4C2A-A292-4D9CF3174343}" type="datetimeFigureOut">
              <a:rPr lang="en-US"/>
              <a:pPr>
                <a:defRPr/>
              </a:pPr>
              <a:t>2/15/2022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F0D2E7-79FB-4336-A946-FF3A4E9F59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4786CA-CC26-4229-A4C7-4D0FE95E6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01911718-65AB-4801-B507-A43FD24BE04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18584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 advTm="6000">
    <p:wedg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73F3C07-1F89-4955-A161-BDE34B4F6D6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7938"/>
            <a:ext cx="12191999" cy="68595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5D5D224-2C50-4627-98A6-55FE519FB8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4FB7CA-554D-4772-9E0E-F8B1464549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33B7CF6-6351-454C-B16F-811424F9091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14718" y="5948427"/>
            <a:ext cx="462756" cy="598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6309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D5D224-2C50-4627-98A6-55FE519FB8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4FB7CA-554D-4772-9E0E-F8B1464549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8227588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224D2D-8713-4728-B756-725B447409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8E5FDB-5DAC-4438-8BD5-A0D9112DAC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316138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B8ED23-3896-4460-B979-58D9A1125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EB3A3B-5068-4D0A-9A8B-162F01081E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6AC206-5480-4F95-8027-EC6C99B546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824619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20369B-2AB1-47FB-BFB7-72E2B1F0EE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81A98D-6695-4C3E-822F-7C3DD317B4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7FE0E3-4C02-43A0-9BDB-162464533E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E6FDE4D-3A32-44D4-BC03-1703A31461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140A39-3ACF-426F-A23F-174C071D8F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56AF2D5-A082-4B06-948C-AB3F2EED09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41C7C4D-4187-4444-BF5E-C3A8E92A2532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D5BD561-E771-49C1-971C-755C26F07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4FD5B2-463B-4BFD-9527-68766D661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62D1FA-8DE9-4CE0-AE83-E39BA4672D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7068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6A336-926F-4968-9FDE-125D9ADFC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7143916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084382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080DE11-9CC4-4868-8908-A70E3BE61740}"/>
              </a:ext>
            </a:extLst>
          </p:cNvPr>
          <p:cNvSpPr/>
          <p:nvPr userDrawn="1"/>
        </p:nvSpPr>
        <p:spPr>
          <a:xfrm>
            <a:off x="0" y="-4738"/>
            <a:ext cx="12192000" cy="2187524"/>
          </a:xfrm>
          <a:prstGeom prst="rect">
            <a:avLst/>
          </a:prstGeom>
          <a:solidFill>
            <a:srgbClr val="9D91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015536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680C1FC-7781-41B0-A032-6DA1183CE2CA}"/>
              </a:ext>
            </a:extLst>
          </p:cNvPr>
          <p:cNvSpPr/>
          <p:nvPr userDrawn="1"/>
        </p:nvSpPr>
        <p:spPr>
          <a:xfrm>
            <a:off x="-7721" y="440788"/>
            <a:ext cx="12192000" cy="4279294"/>
          </a:xfrm>
          <a:prstGeom prst="rect">
            <a:avLst/>
          </a:prstGeom>
          <a:solidFill>
            <a:srgbClr val="D8D2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4648216-EC4D-4DBF-81DF-EF47347776D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14541" y="707994"/>
            <a:ext cx="3633787" cy="3662362"/>
          </a:xfrm>
        </p:spPr>
        <p:txBody>
          <a:bodyPr/>
          <a:lstStyle/>
          <a:p>
            <a:endParaRPr lang="en-US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B786374F-2D4C-401E-8C18-B9E925EBA9E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279106" y="707994"/>
            <a:ext cx="3633787" cy="366236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25AB3EF6-DD93-4BCE-B95E-3A7D382C988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251830" y="707994"/>
            <a:ext cx="3633787" cy="3662362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46311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7419A70-3BAC-4F00-BDA4-4246FB5E8DC6}"/>
              </a:ext>
            </a:extLst>
          </p:cNvPr>
          <p:cNvSpPr/>
          <p:nvPr userDrawn="1"/>
        </p:nvSpPr>
        <p:spPr>
          <a:xfrm>
            <a:off x="-1" y="5176967"/>
            <a:ext cx="12192001" cy="1681033"/>
          </a:xfrm>
          <a:prstGeom prst="rect">
            <a:avLst/>
          </a:prstGeom>
          <a:solidFill>
            <a:srgbClr val="A2AF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C55F1F-3BF1-4614-B9CD-E68808F317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5486401"/>
            <a:ext cx="12192000" cy="835854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5A17F47-D511-474A-A26A-54B8BFB3CF3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42950" y="1"/>
            <a:ext cx="10829924" cy="5414962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559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>
            <a:extLst>
              <a:ext uri="{FF2B5EF4-FFF2-40B4-BE49-F238E27FC236}">
                <a16:creationId xmlns:a16="http://schemas.microsoft.com/office/drawing/2014/main" id="{FC5BF645-7CE6-4CCA-A454-B691E66618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C6B8DD-8B0E-492B-9457-A2E382686D4E}" type="datetimeFigureOut">
              <a:rPr lang="en-US"/>
              <a:pPr>
                <a:defRPr/>
              </a:pPr>
              <a:t>2/15/2022</a:t>
            </a:fld>
            <a:endParaRPr lang="en-US"/>
          </a:p>
        </p:txBody>
      </p:sp>
      <p:sp>
        <p:nvSpPr>
          <p:cNvPr id="6" name="Footer Placeholder 21">
            <a:extLst>
              <a:ext uri="{FF2B5EF4-FFF2-40B4-BE49-F238E27FC236}">
                <a16:creationId xmlns:a16="http://schemas.microsoft.com/office/drawing/2014/main" id="{1150BD29-64D1-4038-9C1E-81A30E1329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>
            <a:extLst>
              <a:ext uri="{FF2B5EF4-FFF2-40B4-BE49-F238E27FC236}">
                <a16:creationId xmlns:a16="http://schemas.microsoft.com/office/drawing/2014/main" id="{E52E99A8-960F-4D33-89A9-12408CDE2C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08B130-E3F9-43D2-BD2D-F22D592B2BF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7745500"/>
      </p:ext>
    </p:extLst>
  </p:cSld>
  <p:clrMapOvr>
    <a:masterClrMapping/>
  </p:clrMapOvr>
  <p:transition advClick="0" advTm="6000">
    <p:wedg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7419A70-3BAC-4F00-BDA4-4246FB5E8DC6}"/>
              </a:ext>
            </a:extLst>
          </p:cNvPr>
          <p:cNvSpPr/>
          <p:nvPr userDrawn="1"/>
        </p:nvSpPr>
        <p:spPr>
          <a:xfrm>
            <a:off x="-1" y="5176967"/>
            <a:ext cx="12192001" cy="1681033"/>
          </a:xfrm>
          <a:prstGeom prst="rect">
            <a:avLst/>
          </a:prstGeom>
          <a:solidFill>
            <a:srgbClr val="B3AA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C55F1F-3BF1-4614-B9CD-E68808F317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5486401"/>
            <a:ext cx="12192000" cy="835854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5A17F47-D511-474A-A26A-54B8BFB3CF3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42950" y="1"/>
            <a:ext cx="10829924" cy="5414962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9046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A66339-095D-4CA6-8EDE-995FB5EF6F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CC3189-3D91-4B2A-B85C-672223E8F3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40B84E-F459-4149-A304-480644A2EF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D7064C-729A-4820-9BBF-CF05CB123F5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41C7C4D-4187-4444-BF5E-C3A8E92A2532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D8F65A-BB83-4CA5-8E62-52A96241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CEB9FD-1D1E-4FDC-89F6-E0547465E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62D1FA-8DE9-4CE0-AE83-E39BA4672D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26439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46FDEC-1BB7-4A1B-85E4-24755F9B91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5286321-E932-4DFA-938F-BFB1CFF397B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F4D541-0142-4F19-8720-FAD461DD29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320954-656F-4A86-A79A-9FFF312F84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41C7C4D-4187-4444-BF5E-C3A8E92A2532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6CC1EF-E1F1-452A-86D0-B20F5A803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EFFDD4-F35D-4B9A-A85E-013CC8BE0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62D1FA-8DE9-4CE0-AE83-E39BA4672D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40395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549891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670129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and Vertical Text">
    <p:bg>
      <p:bgPr>
        <a:solidFill>
          <a:srgbClr val="F3F2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18388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Blank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9D4D1A6-4175-4A9F-AFF5-28F0692F40D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14718" y="5948427"/>
            <a:ext cx="462756" cy="598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21376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8">
            <a:extLst>
              <a:ext uri="{FF2B5EF4-FFF2-40B4-BE49-F238E27FC236}">
                <a16:creationId xmlns:a16="http://schemas.microsoft.com/office/drawing/2014/main" id="{5E81A30F-6E42-40BF-8BFB-D9E872AC7C4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 bwMode="auto">
          <a:xfrm>
            <a:off x="1433176" y="3501023"/>
            <a:ext cx="1961458" cy="1041401"/>
          </a:xfrm>
          <a:custGeom>
            <a:avLst/>
            <a:gdLst>
              <a:gd name="connsiteX0" fmla="*/ 0 w 1961458"/>
              <a:gd name="connsiteY0" fmla="*/ 0 h 1041401"/>
              <a:gd name="connsiteX1" fmla="*/ 1961458 w 1961458"/>
              <a:gd name="connsiteY1" fmla="*/ 0 h 1041401"/>
              <a:gd name="connsiteX2" fmla="*/ 1961458 w 1961458"/>
              <a:gd name="connsiteY2" fmla="*/ 1041401 h 1041401"/>
              <a:gd name="connsiteX3" fmla="*/ 0 w 1961458"/>
              <a:gd name="connsiteY3" fmla="*/ 1041401 h 1041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1458" h="1041401">
                <a:moveTo>
                  <a:pt x="0" y="0"/>
                </a:moveTo>
                <a:lnTo>
                  <a:pt x="1961458" y="0"/>
                </a:lnTo>
                <a:lnTo>
                  <a:pt x="1961458" y="1041401"/>
                </a:lnTo>
                <a:lnTo>
                  <a:pt x="0" y="1041401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3" name="Picture Placeholder 19">
            <a:extLst>
              <a:ext uri="{FF2B5EF4-FFF2-40B4-BE49-F238E27FC236}">
                <a16:creationId xmlns:a16="http://schemas.microsoft.com/office/drawing/2014/main" id="{2F52528E-2D42-46A9-A9A2-EF535CD7D7E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 bwMode="auto">
          <a:xfrm>
            <a:off x="3887905" y="3501023"/>
            <a:ext cx="1961458" cy="1041401"/>
          </a:xfrm>
          <a:custGeom>
            <a:avLst/>
            <a:gdLst>
              <a:gd name="connsiteX0" fmla="*/ 0 w 1961458"/>
              <a:gd name="connsiteY0" fmla="*/ 0 h 1041401"/>
              <a:gd name="connsiteX1" fmla="*/ 1961458 w 1961458"/>
              <a:gd name="connsiteY1" fmla="*/ 0 h 1041401"/>
              <a:gd name="connsiteX2" fmla="*/ 1961458 w 1961458"/>
              <a:gd name="connsiteY2" fmla="*/ 1041401 h 1041401"/>
              <a:gd name="connsiteX3" fmla="*/ 0 w 1961458"/>
              <a:gd name="connsiteY3" fmla="*/ 1041401 h 1041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1458" h="1041401">
                <a:moveTo>
                  <a:pt x="0" y="0"/>
                </a:moveTo>
                <a:lnTo>
                  <a:pt x="1961458" y="0"/>
                </a:lnTo>
                <a:lnTo>
                  <a:pt x="1961458" y="1041401"/>
                </a:lnTo>
                <a:lnTo>
                  <a:pt x="0" y="1041401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4" name="Picture Placeholder 20">
            <a:extLst>
              <a:ext uri="{FF2B5EF4-FFF2-40B4-BE49-F238E27FC236}">
                <a16:creationId xmlns:a16="http://schemas.microsoft.com/office/drawing/2014/main" id="{CBC85A00-CEB3-4BEF-8547-3A1FBB29084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 bwMode="auto">
          <a:xfrm>
            <a:off x="6342634" y="3501023"/>
            <a:ext cx="1961458" cy="1041401"/>
          </a:xfrm>
          <a:custGeom>
            <a:avLst/>
            <a:gdLst>
              <a:gd name="connsiteX0" fmla="*/ 0 w 1961458"/>
              <a:gd name="connsiteY0" fmla="*/ 0 h 1041401"/>
              <a:gd name="connsiteX1" fmla="*/ 1961458 w 1961458"/>
              <a:gd name="connsiteY1" fmla="*/ 0 h 1041401"/>
              <a:gd name="connsiteX2" fmla="*/ 1961458 w 1961458"/>
              <a:gd name="connsiteY2" fmla="*/ 1041401 h 1041401"/>
              <a:gd name="connsiteX3" fmla="*/ 0 w 1961458"/>
              <a:gd name="connsiteY3" fmla="*/ 1041401 h 1041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1458" h="1041401">
                <a:moveTo>
                  <a:pt x="0" y="0"/>
                </a:moveTo>
                <a:lnTo>
                  <a:pt x="1961458" y="0"/>
                </a:lnTo>
                <a:lnTo>
                  <a:pt x="1961458" y="1041401"/>
                </a:lnTo>
                <a:lnTo>
                  <a:pt x="0" y="1041401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5" name="Picture Placeholder 21">
            <a:extLst>
              <a:ext uri="{FF2B5EF4-FFF2-40B4-BE49-F238E27FC236}">
                <a16:creationId xmlns:a16="http://schemas.microsoft.com/office/drawing/2014/main" id="{04912881-0F64-44D7-8501-BAC019317CF5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 bwMode="auto">
          <a:xfrm>
            <a:off x="8797362" y="3501023"/>
            <a:ext cx="1961458" cy="1041401"/>
          </a:xfrm>
          <a:custGeom>
            <a:avLst/>
            <a:gdLst>
              <a:gd name="connsiteX0" fmla="*/ 0 w 1961458"/>
              <a:gd name="connsiteY0" fmla="*/ 0 h 1041401"/>
              <a:gd name="connsiteX1" fmla="*/ 1961458 w 1961458"/>
              <a:gd name="connsiteY1" fmla="*/ 0 h 1041401"/>
              <a:gd name="connsiteX2" fmla="*/ 1961458 w 1961458"/>
              <a:gd name="connsiteY2" fmla="*/ 1041401 h 1041401"/>
              <a:gd name="connsiteX3" fmla="*/ 0 w 1961458"/>
              <a:gd name="connsiteY3" fmla="*/ 1041401 h 1041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1458" h="1041401">
                <a:moveTo>
                  <a:pt x="0" y="0"/>
                </a:moveTo>
                <a:lnTo>
                  <a:pt x="1961458" y="0"/>
                </a:lnTo>
                <a:lnTo>
                  <a:pt x="1961458" y="1041401"/>
                </a:lnTo>
                <a:lnTo>
                  <a:pt x="0" y="1041401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6" name="Picture Placeholder 24">
            <a:extLst>
              <a:ext uri="{FF2B5EF4-FFF2-40B4-BE49-F238E27FC236}">
                <a16:creationId xmlns:a16="http://schemas.microsoft.com/office/drawing/2014/main" id="{2804F3F8-CE88-4333-9D0A-F65D3A3C4BC7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 bwMode="auto">
          <a:xfrm>
            <a:off x="8797362" y="5036199"/>
            <a:ext cx="1961458" cy="1041401"/>
          </a:xfrm>
          <a:custGeom>
            <a:avLst/>
            <a:gdLst>
              <a:gd name="connsiteX0" fmla="*/ 0 w 1961458"/>
              <a:gd name="connsiteY0" fmla="*/ 0 h 1041401"/>
              <a:gd name="connsiteX1" fmla="*/ 1961458 w 1961458"/>
              <a:gd name="connsiteY1" fmla="*/ 0 h 1041401"/>
              <a:gd name="connsiteX2" fmla="*/ 1961458 w 1961458"/>
              <a:gd name="connsiteY2" fmla="*/ 1041401 h 1041401"/>
              <a:gd name="connsiteX3" fmla="*/ 0 w 1961458"/>
              <a:gd name="connsiteY3" fmla="*/ 1041401 h 1041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1458" h="1041401">
                <a:moveTo>
                  <a:pt x="0" y="0"/>
                </a:moveTo>
                <a:lnTo>
                  <a:pt x="1961458" y="0"/>
                </a:lnTo>
                <a:lnTo>
                  <a:pt x="1961458" y="1041401"/>
                </a:lnTo>
                <a:lnTo>
                  <a:pt x="0" y="1041401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7" name="Picture Placeholder 23">
            <a:extLst>
              <a:ext uri="{FF2B5EF4-FFF2-40B4-BE49-F238E27FC236}">
                <a16:creationId xmlns:a16="http://schemas.microsoft.com/office/drawing/2014/main" id="{06109C77-AE7E-4B5F-85F5-289364DA9A93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 bwMode="auto">
          <a:xfrm>
            <a:off x="6342634" y="5036199"/>
            <a:ext cx="1961458" cy="1041401"/>
          </a:xfrm>
          <a:custGeom>
            <a:avLst/>
            <a:gdLst>
              <a:gd name="connsiteX0" fmla="*/ 0 w 1961458"/>
              <a:gd name="connsiteY0" fmla="*/ 0 h 1041401"/>
              <a:gd name="connsiteX1" fmla="*/ 1961458 w 1961458"/>
              <a:gd name="connsiteY1" fmla="*/ 0 h 1041401"/>
              <a:gd name="connsiteX2" fmla="*/ 1961458 w 1961458"/>
              <a:gd name="connsiteY2" fmla="*/ 1041401 h 1041401"/>
              <a:gd name="connsiteX3" fmla="*/ 0 w 1961458"/>
              <a:gd name="connsiteY3" fmla="*/ 1041401 h 1041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1458" h="1041401">
                <a:moveTo>
                  <a:pt x="0" y="0"/>
                </a:moveTo>
                <a:lnTo>
                  <a:pt x="1961458" y="0"/>
                </a:lnTo>
                <a:lnTo>
                  <a:pt x="1961458" y="1041401"/>
                </a:lnTo>
                <a:lnTo>
                  <a:pt x="0" y="1041401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8" name="Picture Placeholder 22">
            <a:extLst>
              <a:ext uri="{FF2B5EF4-FFF2-40B4-BE49-F238E27FC236}">
                <a16:creationId xmlns:a16="http://schemas.microsoft.com/office/drawing/2014/main" id="{B2DD4B62-9104-4C00-9BA7-DAEDBD1EE9BE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 bwMode="auto">
          <a:xfrm>
            <a:off x="3887905" y="5036199"/>
            <a:ext cx="1961458" cy="1041401"/>
          </a:xfrm>
          <a:custGeom>
            <a:avLst/>
            <a:gdLst>
              <a:gd name="connsiteX0" fmla="*/ 0 w 1961458"/>
              <a:gd name="connsiteY0" fmla="*/ 0 h 1041401"/>
              <a:gd name="connsiteX1" fmla="*/ 1961458 w 1961458"/>
              <a:gd name="connsiteY1" fmla="*/ 0 h 1041401"/>
              <a:gd name="connsiteX2" fmla="*/ 1961458 w 1961458"/>
              <a:gd name="connsiteY2" fmla="*/ 1041401 h 1041401"/>
              <a:gd name="connsiteX3" fmla="*/ 0 w 1961458"/>
              <a:gd name="connsiteY3" fmla="*/ 1041401 h 1041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1458" h="1041401">
                <a:moveTo>
                  <a:pt x="0" y="0"/>
                </a:moveTo>
                <a:lnTo>
                  <a:pt x="1961458" y="0"/>
                </a:lnTo>
                <a:lnTo>
                  <a:pt x="1961458" y="1041401"/>
                </a:lnTo>
                <a:lnTo>
                  <a:pt x="0" y="1041401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9" name="Picture Placeholder 17">
            <a:extLst>
              <a:ext uri="{FF2B5EF4-FFF2-40B4-BE49-F238E27FC236}">
                <a16:creationId xmlns:a16="http://schemas.microsoft.com/office/drawing/2014/main" id="{BF00E01E-8935-466E-99AA-D44EC1260A7F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 bwMode="auto">
          <a:xfrm>
            <a:off x="1433176" y="5036199"/>
            <a:ext cx="1961458" cy="1041401"/>
          </a:xfrm>
          <a:custGeom>
            <a:avLst/>
            <a:gdLst>
              <a:gd name="connsiteX0" fmla="*/ 0 w 1961458"/>
              <a:gd name="connsiteY0" fmla="*/ 0 h 1041401"/>
              <a:gd name="connsiteX1" fmla="*/ 1961458 w 1961458"/>
              <a:gd name="connsiteY1" fmla="*/ 0 h 1041401"/>
              <a:gd name="connsiteX2" fmla="*/ 1961458 w 1961458"/>
              <a:gd name="connsiteY2" fmla="*/ 1041401 h 1041401"/>
              <a:gd name="connsiteX3" fmla="*/ 0 w 1961458"/>
              <a:gd name="connsiteY3" fmla="*/ 1041401 h 1041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1458" h="1041401">
                <a:moveTo>
                  <a:pt x="0" y="0"/>
                </a:moveTo>
                <a:lnTo>
                  <a:pt x="1961458" y="0"/>
                </a:lnTo>
                <a:lnTo>
                  <a:pt x="1961458" y="1041401"/>
                </a:lnTo>
                <a:lnTo>
                  <a:pt x="0" y="1041401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46825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solidFill>
            <a:schemeClr val="bg2">
              <a:lumMod val="95000"/>
            </a:schemeClr>
          </a:solidFill>
        </p:spPr>
        <p:txBody>
          <a:bodyPr rtlCol="0">
            <a:normAutofit/>
          </a:bodyPr>
          <a:lstStyle>
            <a:lvl1pPr>
              <a:defRPr sz="800"/>
            </a:lvl1pPr>
          </a:lstStyle>
          <a:p>
            <a:pPr lvl="0"/>
            <a:endParaRPr lang="en-US" noProof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461260" y="2307591"/>
            <a:ext cx="4441317" cy="2242818"/>
          </a:xfrm>
        </p:spPr>
        <p:txBody>
          <a:bodyPr>
            <a:noAutofit/>
          </a:bodyPr>
          <a:lstStyle>
            <a:lvl1pPr algn="l">
              <a:defRPr sz="7200" b="1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1027747"/>
      </p:ext>
    </p:extLst>
  </p:cSld>
  <p:clrMapOvr>
    <a:masterClrMapping/>
  </p:clrMapOvr>
  <p:transition spd="med"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B88FDC3-BBB2-4338-88F9-EC9409E2AA8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6894" y="540026"/>
            <a:ext cx="4486429" cy="5777948"/>
          </a:xfrm>
          <a:custGeom>
            <a:avLst/>
            <a:gdLst>
              <a:gd name="connsiteX0" fmla="*/ 0 w 4486429"/>
              <a:gd name="connsiteY0" fmla="*/ 0 h 5777948"/>
              <a:gd name="connsiteX1" fmla="*/ 4486429 w 4486429"/>
              <a:gd name="connsiteY1" fmla="*/ 0 h 5777948"/>
              <a:gd name="connsiteX2" fmla="*/ 4486429 w 4486429"/>
              <a:gd name="connsiteY2" fmla="*/ 5777948 h 5777948"/>
              <a:gd name="connsiteX3" fmla="*/ 0 w 4486429"/>
              <a:gd name="connsiteY3" fmla="*/ 5777948 h 5777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6429" h="5777948">
                <a:moveTo>
                  <a:pt x="0" y="0"/>
                </a:moveTo>
                <a:lnTo>
                  <a:pt x="4486429" y="0"/>
                </a:lnTo>
                <a:lnTo>
                  <a:pt x="4486429" y="5777948"/>
                </a:lnTo>
                <a:lnTo>
                  <a:pt x="0" y="577794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384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9">
            <a:extLst>
              <a:ext uri="{FF2B5EF4-FFF2-40B4-BE49-F238E27FC236}">
                <a16:creationId xmlns:a16="http://schemas.microsoft.com/office/drawing/2014/main" id="{EBCEB645-FA0E-414F-820E-71A915791E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03DE0-A256-4E45-B6B3-C3559CA5CF0E}" type="datetimeFigureOut">
              <a:rPr lang="en-US"/>
              <a:pPr>
                <a:defRPr/>
              </a:pPr>
              <a:t>2/15/2022</a:t>
            </a:fld>
            <a:endParaRPr lang="en-US"/>
          </a:p>
        </p:txBody>
      </p:sp>
      <p:sp>
        <p:nvSpPr>
          <p:cNvPr id="8" name="Footer Placeholder 21">
            <a:extLst>
              <a:ext uri="{FF2B5EF4-FFF2-40B4-BE49-F238E27FC236}">
                <a16:creationId xmlns:a16="http://schemas.microsoft.com/office/drawing/2014/main" id="{1D9530CB-B0B4-47EA-BC06-DBDD4287D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>
            <a:extLst>
              <a:ext uri="{FF2B5EF4-FFF2-40B4-BE49-F238E27FC236}">
                <a16:creationId xmlns:a16="http://schemas.microsoft.com/office/drawing/2014/main" id="{4594BE33-EB9F-4390-8B0F-1921D692B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287DFE-D778-48F0-81D4-61EDDC5262E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24194841"/>
      </p:ext>
    </p:extLst>
  </p:cSld>
  <p:clrMapOvr>
    <a:masterClrMapping/>
  </p:clrMapOvr>
  <p:transition advClick="0" advTm="6000">
    <p:wedg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4587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8046DC9-78FD-4CB1-95D0-0D4B9B2CCC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D99BF6A-9D8A-42B5-BDC6-E7EE4E6410E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14718" y="5948427"/>
            <a:ext cx="462756" cy="598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378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5FC4C42-BDF9-40FD-8C4B-0EC942ADE6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8639" y="548640"/>
            <a:ext cx="11094720" cy="3268292"/>
          </a:xfrm>
          <a:custGeom>
            <a:avLst/>
            <a:gdLst>
              <a:gd name="connsiteX0" fmla="*/ 0 w 11094720"/>
              <a:gd name="connsiteY0" fmla="*/ 0 h 3268292"/>
              <a:gd name="connsiteX1" fmla="*/ 11094720 w 11094720"/>
              <a:gd name="connsiteY1" fmla="*/ 0 h 3268292"/>
              <a:gd name="connsiteX2" fmla="*/ 11094720 w 11094720"/>
              <a:gd name="connsiteY2" fmla="*/ 3268292 h 3268292"/>
              <a:gd name="connsiteX3" fmla="*/ 0 w 11094720"/>
              <a:gd name="connsiteY3" fmla="*/ 3268292 h 3268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94720" h="3268292">
                <a:moveTo>
                  <a:pt x="0" y="0"/>
                </a:moveTo>
                <a:lnTo>
                  <a:pt x="11094720" y="0"/>
                </a:lnTo>
                <a:lnTo>
                  <a:pt x="11094720" y="3268292"/>
                </a:lnTo>
                <a:lnTo>
                  <a:pt x="0" y="326829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52036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66634F-CD1C-477F-8244-F2A0E477BA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EDE803-00E1-4924-A0BF-4CFDE5FE526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38200" y="1828799"/>
            <a:ext cx="10515600" cy="4664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46F970-4BBA-4FF3-B944-2C28398CFB5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507394" y="6098018"/>
            <a:ext cx="462756" cy="598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26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9">
            <a:extLst>
              <a:ext uri="{FF2B5EF4-FFF2-40B4-BE49-F238E27FC236}">
                <a16:creationId xmlns:a16="http://schemas.microsoft.com/office/drawing/2014/main" id="{A6437B3C-AE55-447A-819B-34773ABF8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38FDE2-DE54-4073-BEF3-630989B60196}" type="datetimeFigureOut">
              <a:rPr lang="en-US"/>
              <a:pPr>
                <a:defRPr/>
              </a:pPr>
              <a:t>2/15/2022</a:t>
            </a:fld>
            <a:endParaRPr lang="en-US"/>
          </a:p>
        </p:txBody>
      </p:sp>
      <p:sp>
        <p:nvSpPr>
          <p:cNvPr id="4" name="Footer Placeholder 21">
            <a:extLst>
              <a:ext uri="{FF2B5EF4-FFF2-40B4-BE49-F238E27FC236}">
                <a16:creationId xmlns:a16="http://schemas.microsoft.com/office/drawing/2014/main" id="{7DB21B27-71A3-4801-B534-154935F90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>
            <a:extLst>
              <a:ext uri="{FF2B5EF4-FFF2-40B4-BE49-F238E27FC236}">
                <a16:creationId xmlns:a16="http://schemas.microsoft.com/office/drawing/2014/main" id="{DC87DC2B-080F-45E8-ADC5-9B4A25A3C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2183E8-24CB-4CC1-8BAD-C915E765D12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9840179"/>
      </p:ext>
    </p:extLst>
  </p:cSld>
  <p:clrMapOvr>
    <a:masterClrMapping/>
  </p:clrMapOvr>
  <p:transition advClick="0" advTm="6000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>
            <a:extLst>
              <a:ext uri="{FF2B5EF4-FFF2-40B4-BE49-F238E27FC236}">
                <a16:creationId xmlns:a16="http://schemas.microsoft.com/office/drawing/2014/main" id="{CD3DCE9E-7FB7-4356-AB71-EF03D362BE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8C4EA-5067-41A2-815A-E07588ED11E9}" type="datetimeFigureOut">
              <a:rPr lang="en-US"/>
              <a:pPr>
                <a:defRPr/>
              </a:pPr>
              <a:t>2/15/2022</a:t>
            </a:fld>
            <a:endParaRPr lang="en-US"/>
          </a:p>
        </p:txBody>
      </p:sp>
      <p:sp>
        <p:nvSpPr>
          <p:cNvPr id="3" name="Footer Placeholder 21">
            <a:extLst>
              <a:ext uri="{FF2B5EF4-FFF2-40B4-BE49-F238E27FC236}">
                <a16:creationId xmlns:a16="http://schemas.microsoft.com/office/drawing/2014/main" id="{F0D2B5A2-8FF7-4803-921D-C7B984ABC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>
            <a:extLst>
              <a:ext uri="{FF2B5EF4-FFF2-40B4-BE49-F238E27FC236}">
                <a16:creationId xmlns:a16="http://schemas.microsoft.com/office/drawing/2014/main" id="{0057E63B-445D-43DB-B3B7-0BECE990C3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CFEF81-6FE2-4041-9537-D8C3C289E8E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5639327"/>
      </p:ext>
    </p:extLst>
  </p:cSld>
  <p:clrMapOvr>
    <a:masterClrMapping/>
  </p:clrMapOvr>
  <p:transition advClick="0" advTm="6000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>
            <a:extLst>
              <a:ext uri="{FF2B5EF4-FFF2-40B4-BE49-F238E27FC236}">
                <a16:creationId xmlns:a16="http://schemas.microsoft.com/office/drawing/2014/main" id="{93D9526F-4941-494C-897F-1FFE13E43F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77FFF-A3CA-4FBD-BC12-AD76AFA040B2}" type="datetimeFigureOut">
              <a:rPr lang="en-US"/>
              <a:pPr>
                <a:defRPr/>
              </a:pPr>
              <a:t>2/15/2022</a:t>
            </a:fld>
            <a:endParaRPr lang="en-US"/>
          </a:p>
        </p:txBody>
      </p:sp>
      <p:sp>
        <p:nvSpPr>
          <p:cNvPr id="6" name="Footer Placeholder 21">
            <a:extLst>
              <a:ext uri="{FF2B5EF4-FFF2-40B4-BE49-F238E27FC236}">
                <a16:creationId xmlns:a16="http://schemas.microsoft.com/office/drawing/2014/main" id="{985188A6-E4E1-4A9D-B55F-687266E62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>
            <a:extLst>
              <a:ext uri="{FF2B5EF4-FFF2-40B4-BE49-F238E27FC236}">
                <a16:creationId xmlns:a16="http://schemas.microsoft.com/office/drawing/2014/main" id="{37C37097-A87D-470B-8FF2-42D1386C6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1B8B9D-6271-46C6-B6CB-073583E1D6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53641794"/>
      </p:ext>
    </p:extLst>
  </p:cSld>
  <p:clrMapOvr>
    <a:masterClrMapping/>
  </p:clrMapOvr>
  <p:transition advClick="0" advTm="6000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13">
            <a:extLst>
              <a:ext uri="{FF2B5EF4-FFF2-40B4-BE49-F238E27FC236}">
                <a16:creationId xmlns:a16="http://schemas.microsoft.com/office/drawing/2014/main" id="{AB649256-30A9-4ECE-BED6-A7D28A6748E8}"/>
              </a:ext>
            </a:extLst>
          </p:cNvPr>
          <p:cNvSpPr/>
          <p:nvPr/>
        </p:nvSpPr>
        <p:spPr>
          <a:xfrm rot="420000" flipV="1">
            <a:off x="4220633" y="1108075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Right Triangle 5">
            <a:extLst>
              <a:ext uri="{FF2B5EF4-FFF2-40B4-BE49-F238E27FC236}">
                <a16:creationId xmlns:a16="http://schemas.microsoft.com/office/drawing/2014/main" id="{DC6D3B7A-0E94-4AB0-B408-3A6A27FA1215}"/>
              </a:ext>
            </a:extLst>
          </p:cNvPr>
          <p:cNvSpPr/>
          <p:nvPr/>
        </p:nvSpPr>
        <p:spPr>
          <a:xfrm rot="420000" flipV="1">
            <a:off x="10672234" y="5359401"/>
            <a:ext cx="207433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Freeform 15">
            <a:extLst>
              <a:ext uri="{FF2B5EF4-FFF2-40B4-BE49-F238E27FC236}">
                <a16:creationId xmlns:a16="http://schemas.microsoft.com/office/drawing/2014/main" id="{E3BA62DC-4AB0-4EB1-B403-ED0BEFB62284}"/>
              </a:ext>
            </a:extLst>
          </p:cNvPr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8" name="Freeform 16">
            <a:extLst>
              <a:ext uri="{FF2B5EF4-FFF2-40B4-BE49-F238E27FC236}">
                <a16:creationId xmlns:a16="http://schemas.microsoft.com/office/drawing/2014/main" id="{FD566223-3EE9-4958-A851-F550353CBDEA}"/>
              </a:ext>
            </a:extLst>
          </p:cNvPr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A9DAA065-6400-4F23-ADB3-928DE4E95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2DFBA5-6A74-475A-AD94-67121DBCD5AA}" type="datetimeFigureOut">
              <a:rPr lang="en-US"/>
              <a:pPr>
                <a:defRPr/>
              </a:pPr>
              <a:t>2/15/2022</a:t>
            </a:fld>
            <a:endParaRPr lang="en-US"/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4F7F066C-EE43-43AF-A316-84B30B1B0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F295CE82-AB33-4A40-A338-E03DC64A8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>
            <a:lvl1pPr>
              <a:defRPr/>
            </a:lvl1pPr>
          </a:lstStyle>
          <a:p>
            <a:fld id="{72360A7A-9BAB-4C7A-BFA6-7435C6F226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2414629"/>
      </p:ext>
    </p:extLst>
  </p:cSld>
  <p:clrMapOvr>
    <a:masterClrMapping/>
  </p:clrMapOvr>
  <p:transition advClick="0" advTm="6000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18" Type="http://schemas.openxmlformats.org/officeDocument/2006/relationships/slideLayout" Target="../slideLayouts/slideLayout45.xml"/><Relationship Id="rId26" Type="http://schemas.openxmlformats.org/officeDocument/2006/relationships/slideLayout" Target="../slideLayouts/slideLayout53.xml"/><Relationship Id="rId3" Type="http://schemas.openxmlformats.org/officeDocument/2006/relationships/slideLayout" Target="../slideLayouts/slideLayout30.xml"/><Relationship Id="rId21" Type="http://schemas.openxmlformats.org/officeDocument/2006/relationships/slideLayout" Target="../slideLayouts/slideLayout48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17" Type="http://schemas.openxmlformats.org/officeDocument/2006/relationships/slideLayout" Target="../slideLayouts/slideLayout44.xml"/><Relationship Id="rId25" Type="http://schemas.openxmlformats.org/officeDocument/2006/relationships/slideLayout" Target="../slideLayouts/slideLayout52.xml"/><Relationship Id="rId2" Type="http://schemas.openxmlformats.org/officeDocument/2006/relationships/slideLayout" Target="../slideLayouts/slideLayout29.xml"/><Relationship Id="rId16" Type="http://schemas.openxmlformats.org/officeDocument/2006/relationships/slideLayout" Target="../slideLayouts/slideLayout43.xml"/><Relationship Id="rId20" Type="http://schemas.openxmlformats.org/officeDocument/2006/relationships/slideLayout" Target="../slideLayouts/slideLayout47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24" Type="http://schemas.openxmlformats.org/officeDocument/2006/relationships/slideLayout" Target="../slideLayouts/slideLayout51.xml"/><Relationship Id="rId5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42.xml"/><Relationship Id="rId23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37.xml"/><Relationship Id="rId19" Type="http://schemas.openxmlformats.org/officeDocument/2006/relationships/slideLayout" Target="../slideLayouts/slideLayout46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Relationship Id="rId22" Type="http://schemas.openxmlformats.org/officeDocument/2006/relationships/slideLayout" Target="../slideLayouts/slideLayout49.xml"/><Relationship Id="rId27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FE2FE5B7-9791-4F36-9EFF-240FC691CCC2}"/>
              </a:ext>
            </a:extLst>
          </p:cNvPr>
          <p:cNvSpPr>
            <a:spLocks/>
          </p:cNvSpPr>
          <p:nvPr/>
        </p:nvSpPr>
        <p:spPr bwMode="auto">
          <a:xfrm>
            <a:off x="-12700" y="-7938"/>
            <a:ext cx="1221740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33B60C82-408E-40FD-8CF8-3BE9AF88A175}"/>
              </a:ext>
            </a:extLst>
          </p:cNvPr>
          <p:cNvSpPr>
            <a:spLocks/>
          </p:cNvSpPr>
          <p:nvPr/>
        </p:nvSpPr>
        <p:spPr bwMode="auto">
          <a:xfrm>
            <a:off x="5842000" y="-7938"/>
            <a:ext cx="63500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1028" name="Title Placeholder 8">
            <a:extLst>
              <a:ext uri="{FF2B5EF4-FFF2-40B4-BE49-F238E27FC236}">
                <a16:creationId xmlns:a16="http://schemas.microsoft.com/office/drawing/2014/main" id="{DA6E3E6B-7531-4ADB-BEA4-37797463A186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70485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9" name="Text Placeholder 29">
            <a:extLst>
              <a:ext uri="{FF2B5EF4-FFF2-40B4-BE49-F238E27FC236}">
                <a16:creationId xmlns:a16="http://schemas.microsoft.com/office/drawing/2014/main" id="{24EC8CB1-91CD-4885-BB19-DFAA28057C8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1935164"/>
            <a:ext cx="109728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24C46BE0-1D68-4034-A15F-5B89FF743A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618B98C-33E1-4D60-9983-7913E0D372D7}" type="datetimeFigureOut">
              <a:rPr lang="en-US"/>
              <a:pPr>
                <a:defRPr/>
              </a:pPr>
              <a:t>2/15/2022</a:t>
            </a:fld>
            <a:endParaRPr lang="en-US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649B7AF8-E13C-4462-8BF9-6A5A5F2401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86DC929D-91BA-467A-B479-7EE536A3BC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45C75"/>
                </a:solidFill>
                <a:latin typeface="Constantia" panose="02030602050306030303" pitchFamily="18" charset="0"/>
              </a:defRPr>
            </a:lvl1pPr>
          </a:lstStyle>
          <a:p>
            <a:fld id="{F45B1432-A8E5-4E04-AF8C-87C3C2598BB5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033" name="Group 1">
            <a:extLst>
              <a:ext uri="{FF2B5EF4-FFF2-40B4-BE49-F238E27FC236}">
                <a16:creationId xmlns:a16="http://schemas.microsoft.com/office/drawing/2014/main" id="{B54FFF88-1E5B-4F66-BA3B-64EAFAC430FC}"/>
              </a:ext>
            </a:extLst>
          </p:cNvPr>
          <p:cNvGrpSpPr>
            <a:grpSpLocks/>
          </p:cNvGrpSpPr>
          <p:nvPr/>
        </p:nvGrpSpPr>
        <p:grpSpPr bwMode="auto">
          <a:xfrm>
            <a:off x="-25399" y="203200"/>
            <a:ext cx="12240684" cy="647700"/>
            <a:chOff x="-19045" y="216550"/>
            <a:chExt cx="9180548" cy="649224"/>
          </a:xfrm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DE999951-40E4-4E32-8DDB-F3281A29FB43}"/>
                </a:ext>
              </a:extLst>
            </p:cNvPr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82AD5064-BFE9-4F90-AE28-44FCF7D7760A}"/>
                </a:ext>
              </a:extLst>
            </p:cNvPr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75053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717" r:id="rId12"/>
    <p:sldLayoutId id="2147483718" r:id="rId13"/>
  </p:sldLayoutIdLst>
  <p:transition advClick="0" advTm="6000">
    <p:wedg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EAD9DC4-55A4-4DDC-918D-D53D7FE220B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2/15/2022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EC264C1B-20C6-4095-9B07-E1DBD486D7D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78845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BDC540F-A975-49F7-9855-24E2EC816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54474E-D600-4C7C-BEC4-8704562D6F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90489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  <p:sldLayoutId id="2147483732" r:id="rId13"/>
    <p:sldLayoutId id="2147483733" r:id="rId14"/>
    <p:sldLayoutId id="2147483734" r:id="rId15"/>
    <p:sldLayoutId id="2147483735" r:id="rId16"/>
    <p:sldLayoutId id="2147483736" r:id="rId17"/>
    <p:sldLayoutId id="2147483737" r:id="rId18"/>
    <p:sldLayoutId id="2147483738" r:id="rId19"/>
    <p:sldLayoutId id="2147483739" r:id="rId20"/>
    <p:sldLayoutId id="2147483740" r:id="rId21"/>
    <p:sldLayoutId id="2147483741" r:id="rId22"/>
    <p:sldLayoutId id="2147483742" r:id="rId23"/>
    <p:sldLayoutId id="2147483743" r:id="rId24"/>
    <p:sldLayoutId id="2147483744" r:id="rId25"/>
    <p:sldLayoutId id="2147483745" r:id="rId2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Open Sans" panose="020B0606030504020204" pitchFamily="34" charset="0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Open Sans" panose="020B0606030504020204" pitchFamily="34" charset="0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Open Sans" panose="020B0606030504020204" pitchFamily="34" charset="0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Open Sans" panose="020B0606030504020204" pitchFamily="34" charset="0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Open Sans" panose="020B0606030504020204" pitchFamily="34" charset="0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7.gif"/><Relationship Id="rId18" Type="http://schemas.openxmlformats.org/officeDocument/2006/relationships/image" Target="../media/image22.gif"/><Relationship Id="rId26" Type="http://schemas.openxmlformats.org/officeDocument/2006/relationships/image" Target="../media/image30.gif"/><Relationship Id="rId21" Type="http://schemas.openxmlformats.org/officeDocument/2006/relationships/image" Target="../media/image25.gif"/><Relationship Id="rId34" Type="http://schemas.openxmlformats.org/officeDocument/2006/relationships/image" Target="../media/image38.jpeg"/><Relationship Id="rId7" Type="http://schemas.openxmlformats.org/officeDocument/2006/relationships/image" Target="../media/image11.gif"/><Relationship Id="rId12" Type="http://schemas.openxmlformats.org/officeDocument/2006/relationships/image" Target="../media/image16.gif"/><Relationship Id="rId17" Type="http://schemas.openxmlformats.org/officeDocument/2006/relationships/image" Target="../media/image21.gif"/><Relationship Id="rId25" Type="http://schemas.openxmlformats.org/officeDocument/2006/relationships/image" Target="../media/image29.gif"/><Relationship Id="rId33" Type="http://schemas.openxmlformats.org/officeDocument/2006/relationships/image" Target="../media/image37.gif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0.gif"/><Relationship Id="rId20" Type="http://schemas.openxmlformats.org/officeDocument/2006/relationships/image" Target="../media/image24.gif"/><Relationship Id="rId29" Type="http://schemas.openxmlformats.org/officeDocument/2006/relationships/image" Target="../media/image33.gi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gif"/><Relationship Id="rId11" Type="http://schemas.openxmlformats.org/officeDocument/2006/relationships/image" Target="../media/image15.gif"/><Relationship Id="rId24" Type="http://schemas.openxmlformats.org/officeDocument/2006/relationships/image" Target="../media/image28.gif"/><Relationship Id="rId32" Type="http://schemas.openxmlformats.org/officeDocument/2006/relationships/image" Target="../media/image36.gif"/><Relationship Id="rId37" Type="http://schemas.openxmlformats.org/officeDocument/2006/relationships/image" Target="../media/image41.png"/><Relationship Id="rId5" Type="http://schemas.openxmlformats.org/officeDocument/2006/relationships/image" Target="../media/image9.gif"/><Relationship Id="rId15" Type="http://schemas.openxmlformats.org/officeDocument/2006/relationships/image" Target="../media/image19.gif"/><Relationship Id="rId23" Type="http://schemas.openxmlformats.org/officeDocument/2006/relationships/image" Target="../media/image27.gif"/><Relationship Id="rId28" Type="http://schemas.openxmlformats.org/officeDocument/2006/relationships/image" Target="../media/image32.gif"/><Relationship Id="rId36" Type="http://schemas.openxmlformats.org/officeDocument/2006/relationships/image" Target="../media/image40.png"/><Relationship Id="rId10" Type="http://schemas.openxmlformats.org/officeDocument/2006/relationships/image" Target="../media/image14.gif"/><Relationship Id="rId19" Type="http://schemas.openxmlformats.org/officeDocument/2006/relationships/image" Target="../media/image23.gif"/><Relationship Id="rId31" Type="http://schemas.openxmlformats.org/officeDocument/2006/relationships/image" Target="../media/image35.gif"/><Relationship Id="rId4" Type="http://schemas.openxmlformats.org/officeDocument/2006/relationships/image" Target="../media/image8.png"/><Relationship Id="rId9" Type="http://schemas.openxmlformats.org/officeDocument/2006/relationships/image" Target="../media/image13.gif"/><Relationship Id="rId14" Type="http://schemas.openxmlformats.org/officeDocument/2006/relationships/image" Target="../media/image18.gif"/><Relationship Id="rId22" Type="http://schemas.openxmlformats.org/officeDocument/2006/relationships/image" Target="../media/image26.gif"/><Relationship Id="rId27" Type="http://schemas.openxmlformats.org/officeDocument/2006/relationships/image" Target="../media/image31.gif"/><Relationship Id="rId30" Type="http://schemas.openxmlformats.org/officeDocument/2006/relationships/image" Target="../media/image34.gif"/><Relationship Id="rId35" Type="http://schemas.openxmlformats.org/officeDocument/2006/relationships/image" Target="../media/image39.png"/><Relationship Id="rId8" Type="http://schemas.openxmlformats.org/officeDocument/2006/relationships/image" Target="../media/image12.gif"/><Relationship Id="rId3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chart" Target="../charts/chart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Relationship Id="rId6" Type="http://schemas.openxmlformats.org/officeDocument/2006/relationships/chart" Target="../charts/chart2.xml"/><Relationship Id="rId5" Type="http://schemas.openxmlformats.org/officeDocument/2006/relationships/image" Target="../media/image66.svg"/><Relationship Id="rId4" Type="http://schemas.openxmlformats.org/officeDocument/2006/relationships/image" Target="../media/image6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70.jpe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7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5.emf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9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D352C69E-F57C-4C00-83A0-3A538DE8E56E}"/>
              </a:ext>
            </a:extLst>
          </p:cNvPr>
          <p:cNvSpPr/>
          <p:nvPr/>
        </p:nvSpPr>
        <p:spPr>
          <a:xfrm>
            <a:off x="0" y="5498708"/>
            <a:ext cx="12192000" cy="13266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92" name="Picture 91">
            <a:extLst>
              <a:ext uri="{FF2B5EF4-FFF2-40B4-BE49-F238E27FC236}">
                <a16:creationId xmlns:a16="http://schemas.microsoft.com/office/drawing/2014/main" id="{8E05E36D-99C0-4FDD-A142-7BF68BB11F8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307"/>
          <a:stretch/>
        </p:blipFill>
        <p:spPr>
          <a:xfrm>
            <a:off x="2957636" y="-16722"/>
            <a:ext cx="9144000" cy="6028160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 idx="4294967295"/>
          </p:nvPr>
        </p:nvSpPr>
        <p:spPr>
          <a:xfrm>
            <a:off x="1785388" y="306458"/>
            <a:ext cx="8760692" cy="3238500"/>
          </a:xfrm>
        </p:spPr>
        <p:txBody>
          <a:bodyPr>
            <a:normAutofit/>
          </a:bodyPr>
          <a:lstStyle/>
          <a:p>
            <a:pPr algn="l"/>
            <a:r>
              <a:rPr lang="en-US" sz="4000" dirty="0"/>
              <a:t>Virtual University for Small States of the Commonwealth: Mechanisms and Lessons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E85D97F-E253-4097-A5A8-19DD50E094C7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6783700" y="5505422"/>
            <a:ext cx="4082375" cy="1256869"/>
          </a:xfrm>
        </p:spPr>
        <p:txBody>
          <a:bodyPr>
            <a:normAutofit fontScale="92500" lnSpcReduction="10000"/>
          </a:bodyPr>
          <a:lstStyle/>
          <a:p>
            <a:pPr marL="0" indent="0" fontAlgn="auto">
              <a:spcAft>
                <a:spcPts val="0"/>
              </a:spcAft>
              <a:buNone/>
            </a:pPr>
            <a:r>
              <a:rPr lang="en-US" sz="2200" b="1" dirty="0">
                <a:solidFill>
                  <a:schemeClr val="bg1"/>
                </a:solidFill>
              </a:rPr>
              <a:t>Dr Sanjaya Mishra</a:t>
            </a:r>
          </a:p>
          <a:p>
            <a:pPr marL="0" indent="0" fontAlgn="auto">
              <a:spcAft>
                <a:spcPts val="0"/>
              </a:spcAft>
              <a:buNone/>
            </a:pPr>
            <a:r>
              <a:rPr lang="en-US" sz="1800" dirty="0">
                <a:solidFill>
                  <a:schemeClr val="bg1"/>
                </a:solidFill>
              </a:rPr>
              <a:t>Director: Education</a:t>
            </a:r>
            <a:br>
              <a:rPr lang="en-US" sz="3000" b="1" dirty="0">
                <a:solidFill>
                  <a:schemeClr val="bg1"/>
                </a:solidFill>
              </a:rPr>
            </a:br>
            <a:r>
              <a:rPr lang="en-US" sz="2000" b="1" dirty="0">
                <a:solidFill>
                  <a:schemeClr val="bg1"/>
                </a:solidFill>
              </a:rPr>
              <a:t>Dr Mairette Newman</a:t>
            </a:r>
            <a:endParaRPr lang="en-US" sz="3000" b="1" dirty="0">
              <a:solidFill>
                <a:schemeClr val="bg1"/>
              </a:solidFill>
            </a:endParaRPr>
          </a:p>
          <a:p>
            <a:pPr marL="0" indent="0" fontAlgn="auto">
              <a:spcAft>
                <a:spcPts val="0"/>
              </a:spcAft>
              <a:buNone/>
            </a:pPr>
            <a:r>
              <a:rPr lang="en-US" sz="1800" dirty="0">
                <a:solidFill>
                  <a:schemeClr val="bg1"/>
                </a:solidFill>
              </a:rPr>
              <a:t>Education Specialist: VUSSC</a:t>
            </a:r>
            <a:endParaRPr lang="en-CA" sz="1800" dirty="0">
              <a:solidFill>
                <a:schemeClr val="bg1"/>
              </a:solidFill>
            </a:endParaRPr>
          </a:p>
        </p:txBody>
      </p:sp>
      <p:pic>
        <p:nvPicPr>
          <p:cNvPr id="12" name="Picture 2" descr="C:\Users\dizcriz\Desktop\VUSSC 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428480" y="340915"/>
            <a:ext cx="2235200" cy="1374327"/>
          </a:xfrm>
          <a:prstGeom prst="rect">
            <a:avLst/>
          </a:prstGeom>
          <a:noFill/>
        </p:spPr>
      </p:pic>
      <p:cxnSp>
        <p:nvCxnSpPr>
          <p:cNvPr id="4" name="Straight Connector 3"/>
          <p:cNvCxnSpPr>
            <a:cxnSpLocks/>
          </p:cNvCxnSpPr>
          <p:nvPr/>
        </p:nvCxnSpPr>
        <p:spPr>
          <a:xfrm>
            <a:off x="1524000" y="3483134"/>
            <a:ext cx="6172200" cy="0"/>
          </a:xfrm>
          <a:prstGeom prst="line">
            <a:avLst/>
          </a:prstGeom>
          <a:ln w="12700">
            <a:solidFill>
              <a:srgbClr val="27369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 Placeholder 14">
            <a:extLst>
              <a:ext uri="{FF2B5EF4-FFF2-40B4-BE49-F238E27FC236}">
                <a16:creationId xmlns:a16="http://schemas.microsoft.com/office/drawing/2014/main" id="{D8A85D3F-FC81-4736-B14B-970B27B464C0}"/>
              </a:ext>
            </a:extLst>
          </p:cNvPr>
          <p:cNvSpPr txBox="1">
            <a:spLocks/>
          </p:cNvSpPr>
          <p:nvPr/>
        </p:nvSpPr>
        <p:spPr>
          <a:xfrm>
            <a:off x="1524000" y="5142758"/>
            <a:ext cx="9144000" cy="17373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290088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290088"/>
                </a:solidFill>
                <a:latin typeface="HelveticaNeueLT Std Cn" panose="020B0506030502030204" pitchFamily="34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290088"/>
                </a:solidFill>
                <a:latin typeface="HelveticaNeueLT Std Cn" panose="020B0506030502030204" pitchFamily="34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290088"/>
                </a:solidFill>
                <a:latin typeface="HelveticaNeueLT Std Cn" panose="020B0506030502030204" pitchFamily="34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HelveticaNeueLT Std Cn" panose="020B05060305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4300C8E-8B80-41CB-8779-DB9BA3816F52}"/>
              </a:ext>
            </a:extLst>
          </p:cNvPr>
          <p:cNvGrpSpPr/>
          <p:nvPr/>
        </p:nvGrpSpPr>
        <p:grpSpPr>
          <a:xfrm>
            <a:off x="1523999" y="3551264"/>
            <a:ext cx="6294783" cy="1958501"/>
            <a:chOff x="171604" y="3376377"/>
            <a:chExt cx="5660914" cy="1697007"/>
          </a:xfrm>
        </p:grpSpPr>
        <p:pic>
          <p:nvPicPr>
            <p:cNvPr id="94" name="Picture 56" descr="C:\Documents and Settings\dtremblay\Desktop\+++Flags download flat\Antigua-and-Barbuda_flag.gif">
              <a:extLst>
                <a:ext uri="{FF2B5EF4-FFF2-40B4-BE49-F238E27FC236}">
                  <a16:creationId xmlns:a16="http://schemas.microsoft.com/office/drawing/2014/main" id="{7BFAD851-A71F-43BF-A0CA-E0688EC6B44C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80108" y="3821131"/>
              <a:ext cx="583505" cy="389004"/>
            </a:xfrm>
            <a:prstGeom prst="rect">
              <a:avLst/>
            </a:prstGeom>
            <a:noFill/>
          </p:spPr>
        </p:pic>
        <p:pic>
          <p:nvPicPr>
            <p:cNvPr id="95" name="Picture 94" descr="C:\Documents and Settings\dtremblay\Desktop\+++Flags download flat\Bahamas_flag.gif">
              <a:extLst>
                <a:ext uri="{FF2B5EF4-FFF2-40B4-BE49-F238E27FC236}">
                  <a16:creationId xmlns:a16="http://schemas.microsoft.com/office/drawing/2014/main" id="{C94A9302-7CDF-48E8-9353-07FAB27F082D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077698" y="3821131"/>
              <a:ext cx="583505" cy="389004"/>
            </a:xfrm>
            <a:prstGeom prst="rect">
              <a:avLst/>
            </a:prstGeom>
            <a:noFill/>
          </p:spPr>
        </p:pic>
        <p:pic>
          <p:nvPicPr>
            <p:cNvPr id="96" name="Picture 60" descr="C:\Documents and Settings\dtremblay\Desktop\+++Flags download flat\Barbados_flag.gif">
              <a:extLst>
                <a:ext uri="{FF2B5EF4-FFF2-40B4-BE49-F238E27FC236}">
                  <a16:creationId xmlns:a16="http://schemas.microsoft.com/office/drawing/2014/main" id="{41FC3ED1-BE11-4BDB-B3AC-93545A54623F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710228" y="3821131"/>
              <a:ext cx="583505" cy="389004"/>
            </a:xfrm>
            <a:prstGeom prst="rect">
              <a:avLst/>
            </a:prstGeom>
            <a:noFill/>
          </p:spPr>
        </p:pic>
        <p:pic>
          <p:nvPicPr>
            <p:cNvPr id="97" name="Picture 61" descr="C:\Documents and Settings\dtremblay\Desktop\+++Flags download flat\Belize_flag.gif">
              <a:extLst>
                <a:ext uri="{FF2B5EF4-FFF2-40B4-BE49-F238E27FC236}">
                  <a16:creationId xmlns:a16="http://schemas.microsoft.com/office/drawing/2014/main" id="{564A050A-137A-4718-A773-8DAFFBB46B85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804134" y="3386019"/>
              <a:ext cx="583505" cy="389004"/>
            </a:xfrm>
            <a:prstGeom prst="rect">
              <a:avLst/>
            </a:prstGeom>
            <a:noFill/>
          </p:spPr>
        </p:pic>
        <p:pic>
          <p:nvPicPr>
            <p:cNvPr id="98" name="Picture 62" descr="C:\Documents and Settings\dtremblay\Desktop\+++Flags download flat\Botswana_flag.gif">
              <a:extLst>
                <a:ext uri="{FF2B5EF4-FFF2-40B4-BE49-F238E27FC236}">
                  <a16:creationId xmlns:a16="http://schemas.microsoft.com/office/drawing/2014/main" id="{AF291D50-5BDC-43F4-9718-093A0F9B28B5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71604" y="3386019"/>
              <a:ext cx="583505" cy="389004"/>
            </a:xfrm>
            <a:prstGeom prst="rect">
              <a:avLst/>
            </a:prstGeom>
            <a:noFill/>
          </p:spPr>
        </p:pic>
        <p:pic>
          <p:nvPicPr>
            <p:cNvPr id="99" name="Picture 63" descr="C:\Documents and Settings\dtremblay\Desktop\+++Flags download flat\Brunei_flag.gif">
              <a:extLst>
                <a:ext uri="{FF2B5EF4-FFF2-40B4-BE49-F238E27FC236}">
                  <a16:creationId xmlns:a16="http://schemas.microsoft.com/office/drawing/2014/main" id="{F7F1EB35-F8FF-436B-A80B-E0BA92917400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5254451" y="4260740"/>
              <a:ext cx="578067" cy="385379"/>
            </a:xfrm>
            <a:prstGeom prst="rect">
              <a:avLst/>
            </a:prstGeom>
            <a:noFill/>
          </p:spPr>
        </p:pic>
        <p:pic>
          <p:nvPicPr>
            <p:cNvPr id="100" name="Picture 66" descr="C:\Documents and Settings\dtremblay\Desktop\+++Flags download flat\Cyprus_flag.gif">
              <a:extLst>
                <a:ext uri="{FF2B5EF4-FFF2-40B4-BE49-F238E27FC236}">
                  <a16:creationId xmlns:a16="http://schemas.microsoft.com/office/drawing/2014/main" id="{87A9E374-2201-42BB-9F4A-89181F4A6193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1445634" y="4684246"/>
              <a:ext cx="574608" cy="381893"/>
            </a:xfrm>
            <a:prstGeom prst="rect">
              <a:avLst/>
            </a:prstGeom>
            <a:noFill/>
            <a:ln>
              <a:solidFill>
                <a:schemeClr val="bg2">
                  <a:lumMod val="75000"/>
                </a:schemeClr>
              </a:solidFill>
            </a:ln>
          </p:spPr>
        </p:pic>
        <p:pic>
          <p:nvPicPr>
            <p:cNvPr id="101" name="Picture 67" descr="C:\Documents and Settings\dtremblay\Desktop\+++Flags download flat\Dominica_flag.gif">
              <a:extLst>
                <a:ext uri="{FF2B5EF4-FFF2-40B4-BE49-F238E27FC236}">
                  <a16:creationId xmlns:a16="http://schemas.microsoft.com/office/drawing/2014/main" id="{13172FBC-C460-465B-94DC-075B0F148E67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1436664" y="3386019"/>
              <a:ext cx="583505" cy="389004"/>
            </a:xfrm>
            <a:prstGeom prst="rect">
              <a:avLst/>
            </a:prstGeom>
            <a:noFill/>
          </p:spPr>
        </p:pic>
        <p:pic>
          <p:nvPicPr>
            <p:cNvPr id="102" name="Picture 68" descr="C:\Documents and Settings\dtremblay\Desktop\+++Flags download flat\Fiji-Islands_flag.gif">
              <a:extLst>
                <a:ext uri="{FF2B5EF4-FFF2-40B4-BE49-F238E27FC236}">
                  <a16:creationId xmlns:a16="http://schemas.microsoft.com/office/drawing/2014/main" id="{DDD1340B-B351-4EF9-B428-CB55BF661328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2083746" y="4267851"/>
              <a:ext cx="586693" cy="391130"/>
            </a:xfrm>
            <a:prstGeom prst="rect">
              <a:avLst/>
            </a:prstGeom>
            <a:noFill/>
          </p:spPr>
        </p:pic>
        <p:pic>
          <p:nvPicPr>
            <p:cNvPr id="103" name="Picture 71" descr="C:\Documents and Settings\dtremblay\Desktop\+++Flags download flat\Grenada_flag.gif">
              <a:extLst>
                <a:ext uri="{FF2B5EF4-FFF2-40B4-BE49-F238E27FC236}">
                  <a16:creationId xmlns:a16="http://schemas.microsoft.com/office/drawing/2014/main" id="{46CCF8D0-BB20-43FA-AC5B-EB3DC4F48DC9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4623942" y="4265032"/>
              <a:ext cx="584170" cy="389448"/>
            </a:xfrm>
            <a:prstGeom prst="rect">
              <a:avLst/>
            </a:prstGeom>
            <a:noFill/>
          </p:spPr>
        </p:pic>
        <p:pic>
          <p:nvPicPr>
            <p:cNvPr id="104" name="Picture 72" descr="C:\Documents and Settings\dtremblay\Desktop\+++Flags download flat\Guyana_flag.gif">
              <a:extLst>
                <a:ext uri="{FF2B5EF4-FFF2-40B4-BE49-F238E27FC236}">
                  <a16:creationId xmlns:a16="http://schemas.microsoft.com/office/drawing/2014/main" id="{5F060539-B8FC-4B18-92C9-3697BF4398BF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172719" y="4681911"/>
              <a:ext cx="572839" cy="381893"/>
            </a:xfrm>
            <a:prstGeom prst="rect">
              <a:avLst/>
            </a:prstGeom>
            <a:noFill/>
          </p:spPr>
        </p:pic>
        <p:pic>
          <p:nvPicPr>
            <p:cNvPr id="105" name="Picture 74" descr="C:\Documents and Settings\dtremblay\Desktop\+++Flags download flat\Jamaica_flag.gif">
              <a:extLst>
                <a:ext uri="{FF2B5EF4-FFF2-40B4-BE49-F238E27FC236}">
                  <a16:creationId xmlns:a16="http://schemas.microsoft.com/office/drawing/2014/main" id="{91210D79-11BD-4C2E-9787-6243CFE60EBA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3960326" y="3376377"/>
              <a:ext cx="592475" cy="381893"/>
            </a:xfrm>
            <a:prstGeom prst="rect">
              <a:avLst/>
            </a:prstGeom>
            <a:noFill/>
          </p:spPr>
        </p:pic>
        <p:pic>
          <p:nvPicPr>
            <p:cNvPr id="106" name="Picture 76" descr="C:\Documents and Settings\dtremblay\Desktop\+++Flags download flat\Kiribati_flag.gif">
              <a:extLst>
                <a:ext uri="{FF2B5EF4-FFF2-40B4-BE49-F238E27FC236}">
                  <a16:creationId xmlns:a16="http://schemas.microsoft.com/office/drawing/2014/main" id="{E52546DD-1EEC-4AEE-A37B-5B09EB19A5C0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2716276" y="4267851"/>
              <a:ext cx="579707" cy="381893"/>
            </a:xfrm>
            <a:prstGeom prst="rect">
              <a:avLst/>
            </a:prstGeom>
            <a:noFill/>
          </p:spPr>
        </p:pic>
        <p:pic>
          <p:nvPicPr>
            <p:cNvPr id="107" name="Picture 80" descr="C:\Documents and Settings\dtremblay\Desktop\+++Flags download flat\Malta_flag.gif">
              <a:extLst>
                <a:ext uri="{FF2B5EF4-FFF2-40B4-BE49-F238E27FC236}">
                  <a16:creationId xmlns:a16="http://schemas.microsoft.com/office/drawing/2014/main" id="{A7767224-70BE-486B-B1A4-69F54619493C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3338182" y="3386019"/>
              <a:ext cx="583505" cy="389004"/>
            </a:xfrm>
            <a:prstGeom prst="rect">
              <a:avLst/>
            </a:prstGeom>
            <a:noFill/>
            <a:ln>
              <a:solidFill>
                <a:schemeClr val="bg2">
                  <a:lumMod val="85000"/>
                </a:schemeClr>
              </a:solidFill>
            </a:ln>
          </p:spPr>
        </p:pic>
        <p:pic>
          <p:nvPicPr>
            <p:cNvPr id="108" name="Picture 81" descr="C:\Documents and Settings\dtremblay\Desktop\+++Flags download flat\Mauritius_flag.gif">
              <a:extLst>
                <a:ext uri="{FF2B5EF4-FFF2-40B4-BE49-F238E27FC236}">
                  <a16:creationId xmlns:a16="http://schemas.microsoft.com/office/drawing/2014/main" id="{AB6288D7-5511-49F9-988A-07AA937AD4E1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804917" y="4684246"/>
              <a:ext cx="583706" cy="389138"/>
            </a:xfrm>
            <a:prstGeom prst="rect">
              <a:avLst/>
            </a:prstGeom>
            <a:noFill/>
          </p:spPr>
        </p:pic>
        <p:pic>
          <p:nvPicPr>
            <p:cNvPr id="109" name="Picture 83" descr="C:\Documents and Settings\dtremblay\Desktop\+++Flags download flat\Namibia_flag.gif">
              <a:extLst>
                <a:ext uri="{FF2B5EF4-FFF2-40B4-BE49-F238E27FC236}">
                  <a16:creationId xmlns:a16="http://schemas.microsoft.com/office/drawing/2014/main" id="{D9E2EFCB-A8ED-4D4A-932E-DE382ACAAA0C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20" cstate="print"/>
            <a:srcRect/>
            <a:stretch>
              <a:fillRect/>
            </a:stretch>
          </p:blipFill>
          <p:spPr bwMode="auto">
            <a:xfrm>
              <a:off x="5241909" y="3821685"/>
              <a:ext cx="579139" cy="381893"/>
            </a:xfrm>
            <a:prstGeom prst="rect">
              <a:avLst/>
            </a:prstGeom>
            <a:noFill/>
          </p:spPr>
        </p:pic>
        <p:pic>
          <p:nvPicPr>
            <p:cNvPr id="110" name="Picture 84" descr="C:\Documents and Settings\dtremblay\Desktop\+++Flags download flat\Nauru_flag.gif">
              <a:extLst>
                <a:ext uri="{FF2B5EF4-FFF2-40B4-BE49-F238E27FC236}">
                  <a16:creationId xmlns:a16="http://schemas.microsoft.com/office/drawing/2014/main" id="{2DFF5D94-1055-4E98-B09A-A9CD3D62DC04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21" cstate="print"/>
            <a:srcRect/>
            <a:stretch>
              <a:fillRect/>
            </a:stretch>
          </p:blipFill>
          <p:spPr bwMode="auto">
            <a:xfrm>
              <a:off x="812638" y="3821131"/>
              <a:ext cx="583505" cy="389004"/>
            </a:xfrm>
            <a:prstGeom prst="rect">
              <a:avLst/>
            </a:prstGeom>
            <a:noFill/>
          </p:spPr>
        </p:pic>
        <p:pic>
          <p:nvPicPr>
            <p:cNvPr id="111" name="Picture 88" descr="C:\Documents and Settings\dtremblay\Desktop\+++Flags download flat\Papua-New-Guinea_flag.gif">
              <a:extLst>
                <a:ext uri="{FF2B5EF4-FFF2-40B4-BE49-F238E27FC236}">
                  <a16:creationId xmlns:a16="http://schemas.microsoft.com/office/drawing/2014/main" id="{937B7030-DA78-4545-84B1-92C9C41ABB2F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22" cstate="print"/>
            <a:srcRect/>
            <a:stretch>
              <a:fillRect/>
            </a:stretch>
          </p:blipFill>
          <p:spPr bwMode="auto">
            <a:xfrm>
              <a:off x="1460877" y="4256244"/>
              <a:ext cx="572538" cy="381893"/>
            </a:xfrm>
            <a:prstGeom prst="rect">
              <a:avLst/>
            </a:prstGeom>
            <a:noFill/>
          </p:spPr>
        </p:pic>
        <p:pic>
          <p:nvPicPr>
            <p:cNvPr id="112" name="Picture 90" descr="C:\Documents and Settings\dtremblay\Desktop\+++Flags download flat\Saint-Kitts-and-Nevis_flag.gif">
              <a:extLst>
                <a:ext uri="{FF2B5EF4-FFF2-40B4-BE49-F238E27FC236}">
                  <a16:creationId xmlns:a16="http://schemas.microsoft.com/office/drawing/2014/main" id="{D2352AA3-4D6D-41A2-8378-1F237F5049FD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23" cstate="print"/>
            <a:srcRect/>
            <a:stretch>
              <a:fillRect/>
            </a:stretch>
          </p:blipFill>
          <p:spPr bwMode="auto">
            <a:xfrm>
              <a:off x="2701724" y="3386019"/>
              <a:ext cx="583505" cy="389004"/>
            </a:xfrm>
            <a:prstGeom prst="rect">
              <a:avLst/>
            </a:prstGeom>
            <a:noFill/>
          </p:spPr>
        </p:pic>
        <p:pic>
          <p:nvPicPr>
            <p:cNvPr id="113" name="Picture 92" descr="C:\Documents and Settings\dtremblay\Desktop\+++Flags download flat\Saint-Vincent-and-The-Grenadines_flag.gif">
              <a:extLst>
                <a:ext uri="{FF2B5EF4-FFF2-40B4-BE49-F238E27FC236}">
                  <a16:creationId xmlns:a16="http://schemas.microsoft.com/office/drawing/2014/main" id="{A322F962-EA23-4C62-8A8D-5C98F9E2BA5C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24" cstate="print"/>
            <a:srcRect/>
            <a:stretch>
              <a:fillRect/>
            </a:stretch>
          </p:blipFill>
          <p:spPr bwMode="auto">
            <a:xfrm>
              <a:off x="4605754" y="3821685"/>
              <a:ext cx="583505" cy="389004"/>
            </a:xfrm>
            <a:prstGeom prst="rect">
              <a:avLst/>
            </a:prstGeom>
            <a:noFill/>
          </p:spPr>
        </p:pic>
        <p:pic>
          <p:nvPicPr>
            <p:cNvPr id="114" name="Picture 93" descr="C:\Documents and Settings\dtremblay\Desktop\+++Flags download flat\Samoa_flag.gif">
              <a:extLst>
                <a:ext uri="{FF2B5EF4-FFF2-40B4-BE49-F238E27FC236}">
                  <a16:creationId xmlns:a16="http://schemas.microsoft.com/office/drawing/2014/main" id="{33565107-E6A1-4766-8DFD-689BEA8C33EE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25" cstate="print"/>
            <a:srcRect/>
            <a:stretch>
              <a:fillRect/>
            </a:stretch>
          </p:blipFill>
          <p:spPr bwMode="auto">
            <a:xfrm>
              <a:off x="180108" y="4256244"/>
              <a:ext cx="592475" cy="381893"/>
            </a:xfrm>
            <a:prstGeom prst="rect">
              <a:avLst/>
            </a:prstGeom>
            <a:noFill/>
          </p:spPr>
        </p:pic>
        <p:pic>
          <p:nvPicPr>
            <p:cNvPr id="115" name="Picture 94" descr="C:\Documents and Settings\dtremblay\Desktop\+++Flags download flat\Seychelles_flag.gif">
              <a:extLst>
                <a:ext uri="{FF2B5EF4-FFF2-40B4-BE49-F238E27FC236}">
                  <a16:creationId xmlns:a16="http://schemas.microsoft.com/office/drawing/2014/main" id="{52EC74E1-EB6C-4F2F-83E6-9EDF185B5EFB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26" cstate="print"/>
            <a:srcRect/>
            <a:stretch>
              <a:fillRect/>
            </a:stretch>
          </p:blipFill>
          <p:spPr bwMode="auto">
            <a:xfrm>
              <a:off x="1445168" y="3821131"/>
              <a:ext cx="583505" cy="389004"/>
            </a:xfrm>
            <a:prstGeom prst="rect">
              <a:avLst/>
            </a:prstGeom>
            <a:noFill/>
          </p:spPr>
        </p:pic>
        <p:pic>
          <p:nvPicPr>
            <p:cNvPr id="116" name="Picture 97" descr="C:\Documents and Settings\dtremblay\Desktop\+++Flags download flat\Solomon-Islands_flag.gif">
              <a:extLst>
                <a:ext uri="{FF2B5EF4-FFF2-40B4-BE49-F238E27FC236}">
                  <a16:creationId xmlns:a16="http://schemas.microsoft.com/office/drawing/2014/main" id="{F0C6B828-79C8-474B-8023-B86F7D90CF84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27" cstate="print"/>
            <a:srcRect/>
            <a:stretch>
              <a:fillRect/>
            </a:stretch>
          </p:blipFill>
          <p:spPr bwMode="auto">
            <a:xfrm>
              <a:off x="5246951" y="3386019"/>
              <a:ext cx="583505" cy="389004"/>
            </a:xfrm>
            <a:prstGeom prst="rect">
              <a:avLst/>
            </a:prstGeom>
            <a:noFill/>
          </p:spPr>
        </p:pic>
        <p:pic>
          <p:nvPicPr>
            <p:cNvPr id="117" name="Picture 100" descr="C:\Documents and Settings\dtremblay\Desktop\+++Flags download flat\Swaziland_flag.gif">
              <a:extLst>
                <a:ext uri="{FF2B5EF4-FFF2-40B4-BE49-F238E27FC236}">
                  <a16:creationId xmlns:a16="http://schemas.microsoft.com/office/drawing/2014/main" id="{F384978F-E5F6-4BB9-9859-4A03B553D6D7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28" cstate="print"/>
            <a:srcRect/>
            <a:stretch>
              <a:fillRect/>
            </a:stretch>
          </p:blipFill>
          <p:spPr bwMode="auto">
            <a:xfrm>
              <a:off x="2069194" y="3386019"/>
              <a:ext cx="583505" cy="389004"/>
            </a:xfrm>
            <a:prstGeom prst="rect">
              <a:avLst/>
            </a:prstGeom>
            <a:noFill/>
          </p:spPr>
        </p:pic>
        <p:pic>
          <p:nvPicPr>
            <p:cNvPr id="118" name="Picture 102" descr="C:\Documents and Settings\dtremblay\Desktop\+++Flags download flat\Tonga_flag.gif">
              <a:extLst>
                <a:ext uri="{FF2B5EF4-FFF2-40B4-BE49-F238E27FC236}">
                  <a16:creationId xmlns:a16="http://schemas.microsoft.com/office/drawing/2014/main" id="{144A512E-9280-451F-9BF1-77267BD31FA4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29" cstate="print"/>
            <a:srcRect/>
            <a:stretch>
              <a:fillRect/>
            </a:stretch>
          </p:blipFill>
          <p:spPr bwMode="auto">
            <a:xfrm>
              <a:off x="3973525" y="3821685"/>
              <a:ext cx="579276" cy="386185"/>
            </a:xfrm>
            <a:prstGeom prst="rect">
              <a:avLst/>
            </a:prstGeom>
            <a:noFill/>
          </p:spPr>
        </p:pic>
        <p:pic>
          <p:nvPicPr>
            <p:cNvPr id="119" name="Picture 103" descr="C:\Documents and Settings\dtremblay\Desktop\+++Flags download flat\Trinidad-and-Tobago_flag.gif">
              <a:extLst>
                <a:ext uri="{FF2B5EF4-FFF2-40B4-BE49-F238E27FC236}">
                  <a16:creationId xmlns:a16="http://schemas.microsoft.com/office/drawing/2014/main" id="{F676E49F-4628-4472-AD75-AE03C4F071D6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30" cstate="print"/>
            <a:srcRect/>
            <a:stretch>
              <a:fillRect/>
            </a:stretch>
          </p:blipFill>
          <p:spPr bwMode="auto">
            <a:xfrm>
              <a:off x="3333140" y="3821685"/>
              <a:ext cx="583505" cy="389004"/>
            </a:xfrm>
            <a:prstGeom prst="rect">
              <a:avLst/>
            </a:prstGeom>
            <a:noFill/>
          </p:spPr>
        </p:pic>
        <p:pic>
          <p:nvPicPr>
            <p:cNvPr id="120" name="Picture 104" descr="C:\Documents and Settings\dtremblay\Desktop\+++Flags download flat\Tuvalu_flag.gif">
              <a:extLst>
                <a:ext uri="{FF2B5EF4-FFF2-40B4-BE49-F238E27FC236}">
                  <a16:creationId xmlns:a16="http://schemas.microsoft.com/office/drawing/2014/main" id="{1F954854-5510-4DDB-9F5E-3A95979C9EF2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31" cstate="print"/>
            <a:srcRect/>
            <a:stretch>
              <a:fillRect/>
            </a:stretch>
          </p:blipFill>
          <p:spPr bwMode="auto">
            <a:xfrm>
              <a:off x="3348270" y="4270890"/>
              <a:ext cx="591595" cy="378854"/>
            </a:xfrm>
            <a:prstGeom prst="rect">
              <a:avLst/>
            </a:prstGeom>
            <a:noFill/>
          </p:spPr>
        </p:pic>
        <p:pic>
          <p:nvPicPr>
            <p:cNvPr id="121" name="Picture 107" descr="C:\Documents and Settings\dtremblay\Desktop\+++Flags download flat\Vanuatu_flag.gif">
              <a:extLst>
                <a:ext uri="{FF2B5EF4-FFF2-40B4-BE49-F238E27FC236}">
                  <a16:creationId xmlns:a16="http://schemas.microsoft.com/office/drawing/2014/main" id="{9C1F94EA-A50A-4E01-83DD-EE313FED22A7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32" cstate="print"/>
            <a:srcRect/>
            <a:stretch>
              <a:fillRect/>
            </a:stretch>
          </p:blipFill>
          <p:spPr bwMode="auto">
            <a:xfrm>
              <a:off x="3998399" y="4265032"/>
              <a:ext cx="573256" cy="397301"/>
            </a:xfrm>
            <a:prstGeom prst="rect">
              <a:avLst/>
            </a:prstGeom>
            <a:noFill/>
          </p:spPr>
        </p:pic>
        <p:pic>
          <p:nvPicPr>
            <p:cNvPr id="122" name="Picture 110" descr="C:\Documents and Settings\dtremblay\Desktop\+++Flags download flat\Lesotho_small.gif">
              <a:extLst>
                <a:ext uri="{FF2B5EF4-FFF2-40B4-BE49-F238E27FC236}">
                  <a16:creationId xmlns:a16="http://schemas.microsoft.com/office/drawing/2014/main" id="{5CA050DF-221D-4B71-ADFD-D00AAB4C5D57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33" cstate="print"/>
            <a:srcRect/>
            <a:stretch>
              <a:fillRect/>
            </a:stretch>
          </p:blipFill>
          <p:spPr bwMode="auto">
            <a:xfrm>
              <a:off x="4610493" y="3386019"/>
              <a:ext cx="583505" cy="389004"/>
            </a:xfrm>
            <a:prstGeom prst="rect">
              <a:avLst/>
            </a:prstGeom>
            <a:noFill/>
          </p:spPr>
        </p:pic>
        <p:pic>
          <p:nvPicPr>
            <p:cNvPr id="123" name="Picture 3" descr="E:\Documents\Work Related Workspace\CCEM\CCEM 2015\VUSSC Presentation to Ministers\St lucia flag.jpg">
              <a:extLst>
                <a:ext uri="{FF2B5EF4-FFF2-40B4-BE49-F238E27FC236}">
                  <a16:creationId xmlns:a16="http://schemas.microsoft.com/office/drawing/2014/main" id="{F04C4BB9-5D20-419F-8149-15C4AE17837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32" r="6193"/>
            <a:stretch/>
          </p:blipFill>
          <p:spPr bwMode="auto">
            <a:xfrm>
              <a:off x="812639" y="4256244"/>
              <a:ext cx="588547" cy="381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47" name="Picture 46">
            <a:extLst>
              <a:ext uri="{FF2B5EF4-FFF2-40B4-BE49-F238E27FC236}">
                <a16:creationId xmlns:a16="http://schemas.microsoft.com/office/drawing/2014/main" id="{3D0F8A35-D205-439F-A2BF-B5E86EAF8D64}"/>
              </a:ext>
            </a:extLst>
          </p:cNvPr>
          <p:cNvPicPr>
            <a:picLocks noChangeAspect="1"/>
          </p:cNvPicPr>
          <p:nvPr/>
        </p:nvPicPr>
        <p:blipFill>
          <a:blip r:embed="rId35"/>
          <a:stretch>
            <a:fillRect/>
          </a:stretch>
        </p:blipFill>
        <p:spPr>
          <a:xfrm>
            <a:off x="2848399" y="296534"/>
            <a:ext cx="1408548" cy="1274799"/>
          </a:xfrm>
          <a:prstGeom prst="rect">
            <a:avLst/>
          </a:prstGeom>
        </p:spPr>
      </p:pic>
      <p:pic>
        <p:nvPicPr>
          <p:cNvPr id="49" name="Picture 48" descr="Logo, company name&#10;&#10;Description automatically generated">
            <a:extLst>
              <a:ext uri="{FF2B5EF4-FFF2-40B4-BE49-F238E27FC236}">
                <a16:creationId xmlns:a16="http://schemas.microsoft.com/office/drawing/2014/main" id="{B8DB72A9-1307-4835-82DD-19E4C72632A6}"/>
              </a:ext>
            </a:extLst>
          </p:cNvPr>
          <p:cNvPicPr>
            <a:picLocks noChangeAspect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026" y="109026"/>
            <a:ext cx="2151787" cy="1760256"/>
          </a:xfrm>
          <a:prstGeom prst="rect">
            <a:avLst/>
          </a:prstGeom>
        </p:spPr>
      </p:pic>
      <p:pic>
        <p:nvPicPr>
          <p:cNvPr id="16" name="Picture 15" descr="Text&#10;&#10;Description automatically generated">
            <a:extLst>
              <a:ext uri="{FF2B5EF4-FFF2-40B4-BE49-F238E27FC236}">
                <a16:creationId xmlns:a16="http://schemas.microsoft.com/office/drawing/2014/main" id="{71A5AFDB-40BF-41F8-BA6A-A8034AACAF2B}"/>
              </a:ext>
            </a:extLst>
          </p:cNvPr>
          <p:cNvPicPr>
            <a:picLocks noChangeAspect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8912" y="5605606"/>
            <a:ext cx="4199292" cy="1116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2604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6000"/>
    </mc:Choice>
    <mc:Fallback>
      <p:transition advClick="0" advTm="6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BB58359-0745-4108-820F-7C45FAA16C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1715" y="362536"/>
            <a:ext cx="4368602" cy="1956841"/>
          </a:xfrm>
        </p:spPr>
        <p:txBody>
          <a:bodyPr anchor="b">
            <a:normAutofit/>
          </a:bodyPr>
          <a:lstStyle/>
          <a:p>
            <a:r>
              <a:rPr lang="en-CA" sz="5400" dirty="0"/>
              <a:t>Community of Practice</a:t>
            </a:r>
          </a:p>
        </p:txBody>
      </p:sp>
      <p:sp>
        <p:nvSpPr>
          <p:cNvPr id="12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1D343B-F000-47CD-B0A1-E9CDAE7340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068" y="2872899"/>
            <a:ext cx="4368602" cy="3604276"/>
          </a:xfrm>
        </p:spPr>
        <p:txBody>
          <a:bodyPr>
            <a:normAutofit/>
          </a:bodyPr>
          <a:lstStyle/>
          <a:p>
            <a:r>
              <a:rPr lang="en-CA" sz="2800" dirty="0"/>
              <a:t>Collaborative course development (from bootcamps to online)</a:t>
            </a:r>
          </a:p>
          <a:p>
            <a:r>
              <a:rPr lang="en-CA" sz="2800" dirty="0"/>
              <a:t>Members decide activities with COL support</a:t>
            </a:r>
          </a:p>
          <a:p>
            <a:r>
              <a:rPr lang="en-CA" sz="2800" dirty="0"/>
              <a:t>Institutional priorities are supported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D4132E8-4E50-4657-87D9-5DB254637AF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292" r="7715" b="-2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8B623D45-E02A-4DDA-8483-212D1107165A}"/>
              </a:ext>
            </a:extLst>
          </p:cNvPr>
          <p:cNvGrpSpPr/>
          <p:nvPr/>
        </p:nvGrpSpPr>
        <p:grpSpPr>
          <a:xfrm>
            <a:off x="816" y="511565"/>
            <a:ext cx="1275477" cy="1223774"/>
            <a:chOff x="-98057" y="1503955"/>
            <a:chExt cx="1275477" cy="1223774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1542885-7B11-44DC-B242-62143BBDA178}"/>
                </a:ext>
              </a:extLst>
            </p:cNvPr>
            <p:cNvSpPr/>
            <p:nvPr/>
          </p:nvSpPr>
          <p:spPr>
            <a:xfrm>
              <a:off x="-89405" y="1679979"/>
              <a:ext cx="1266825" cy="1047750"/>
            </a:xfrm>
            <a:prstGeom prst="rect">
              <a:avLst/>
            </a:prstGeom>
            <a:solidFill>
              <a:srgbClr val="302A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67C2604-FB37-416A-B0AE-8C33CB600F40}"/>
                </a:ext>
              </a:extLst>
            </p:cNvPr>
            <p:cNvSpPr txBox="1"/>
            <p:nvPr/>
          </p:nvSpPr>
          <p:spPr>
            <a:xfrm>
              <a:off x="-98057" y="1503955"/>
              <a:ext cx="1266825" cy="11416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6600" dirty="0">
                  <a:solidFill>
                    <a:schemeClr val="bg1"/>
                  </a:solidFill>
                </a:rPr>
                <a:t>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86109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ECE89B-6885-4052-9622-2085AD1AF3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en-CA" sz="5400"/>
              <a:t>Quality Assurance</a:t>
            </a:r>
          </a:p>
        </p:txBody>
      </p:sp>
      <p:sp>
        <p:nvSpPr>
          <p:cNvPr id="11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497B32-C8AF-42A8-995A-87F1D3E65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1" y="2872899"/>
            <a:ext cx="4912580" cy="3320668"/>
          </a:xfrm>
        </p:spPr>
        <p:txBody>
          <a:bodyPr>
            <a:normAutofit/>
          </a:bodyPr>
          <a:lstStyle/>
          <a:p>
            <a:r>
              <a:rPr lang="en-CA" dirty="0"/>
              <a:t>Capacity building support</a:t>
            </a:r>
          </a:p>
          <a:p>
            <a:r>
              <a:rPr lang="en-CA" dirty="0"/>
              <a:t>Transnational Qualifications Framework</a:t>
            </a:r>
          </a:p>
          <a:p>
            <a:r>
              <a:rPr lang="en-CA" dirty="0"/>
              <a:t>Monitoring and evaluation</a:t>
            </a:r>
          </a:p>
        </p:txBody>
      </p:sp>
      <p:pic>
        <p:nvPicPr>
          <p:cNvPr id="4" name="Picture 2" descr="E:\Documents\Work Related Workspace\CCEM\CCEM 2015\VUSSC Presentation to Ministers\TQF.PNG">
            <a:extLst>
              <a:ext uri="{FF2B5EF4-FFF2-40B4-BE49-F238E27FC236}">
                <a16:creationId xmlns:a16="http://schemas.microsoft.com/office/drawing/2014/main" id="{C9EE400E-DE10-4D6E-8DF9-5757AE1082D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32" r="-2" b="11903"/>
          <a:stretch/>
        </p:blipFill>
        <p:spPr bwMode="auto"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DE052D7D-7775-44B2-B79A-62B023A3D5B0}"/>
              </a:ext>
            </a:extLst>
          </p:cNvPr>
          <p:cNvGrpSpPr/>
          <p:nvPr/>
        </p:nvGrpSpPr>
        <p:grpSpPr>
          <a:xfrm>
            <a:off x="816" y="511565"/>
            <a:ext cx="1275477" cy="1223774"/>
            <a:chOff x="-98057" y="1503955"/>
            <a:chExt cx="1275477" cy="1223774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9E95533-F33C-449D-99DA-F60BD551BC83}"/>
                </a:ext>
              </a:extLst>
            </p:cNvPr>
            <p:cNvSpPr/>
            <p:nvPr/>
          </p:nvSpPr>
          <p:spPr>
            <a:xfrm>
              <a:off x="-89405" y="1679979"/>
              <a:ext cx="1266825" cy="1047750"/>
            </a:xfrm>
            <a:prstGeom prst="rect">
              <a:avLst/>
            </a:prstGeom>
            <a:solidFill>
              <a:srgbClr val="302A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19ECBB2-8584-4194-8554-D59FE086E661}"/>
                </a:ext>
              </a:extLst>
            </p:cNvPr>
            <p:cNvSpPr txBox="1"/>
            <p:nvPr/>
          </p:nvSpPr>
          <p:spPr>
            <a:xfrm>
              <a:off x="-98057" y="1503955"/>
              <a:ext cx="1266825" cy="11416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6600" dirty="0">
                  <a:solidFill>
                    <a:schemeClr val="bg1"/>
                  </a:solidFill>
                </a:rPr>
                <a:t>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449877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86CC90C-C513-4D95-82C0-3A7EB4B510F4}"/>
              </a:ext>
            </a:extLst>
          </p:cNvPr>
          <p:cNvSpPr/>
          <p:nvPr/>
        </p:nvSpPr>
        <p:spPr>
          <a:xfrm>
            <a:off x="2279829" y="4890052"/>
            <a:ext cx="665081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+mj-lt"/>
              </a:rPr>
              <a:t>As a result, VUSSC students were able to earn on average</a:t>
            </a:r>
          </a:p>
          <a:p>
            <a:r>
              <a:rPr lang="en-US" sz="4000" b="1" dirty="0">
                <a:latin typeface="+mj-lt"/>
              </a:rPr>
              <a:t> </a:t>
            </a:r>
            <a:r>
              <a:rPr lang="en-US" sz="4800" b="1" dirty="0">
                <a:latin typeface="+mj-lt"/>
              </a:rPr>
              <a:t>595</a:t>
            </a:r>
            <a:r>
              <a:rPr lang="en-US" sz="4000" b="1" dirty="0">
                <a:latin typeface="+mj-lt"/>
              </a:rPr>
              <a:t> USD more per month </a:t>
            </a:r>
          </a:p>
          <a:p>
            <a:r>
              <a:rPr lang="en-US" sz="2000" b="1" dirty="0">
                <a:latin typeface="+mj-lt"/>
              </a:rPr>
              <a:t>than the face-to-face-students while studying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60024139-FD1B-4E5F-952E-A213D9CFE91C}"/>
              </a:ext>
            </a:extLst>
          </p:cNvPr>
          <p:cNvGraphicFramePr/>
          <p:nvPr/>
        </p:nvGraphicFramePr>
        <p:xfrm>
          <a:off x="1941953" y="1263190"/>
          <a:ext cx="3542348" cy="22684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3" name="Graphic 12" descr="Coins">
            <a:extLst>
              <a:ext uri="{FF2B5EF4-FFF2-40B4-BE49-F238E27FC236}">
                <a16:creationId xmlns:a16="http://schemas.microsoft.com/office/drawing/2014/main" id="{D20DCBDF-CE45-4DB4-812E-9C6BA6305D5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330609" y="2949690"/>
            <a:ext cx="581149" cy="58114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F8DD6F6-DFBF-467A-8525-A922FD45E124}"/>
              </a:ext>
            </a:extLst>
          </p:cNvPr>
          <p:cNvSpPr txBox="1"/>
          <p:nvPr/>
        </p:nvSpPr>
        <p:spPr>
          <a:xfrm>
            <a:off x="3311443" y="1906490"/>
            <a:ext cx="23650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j-lt"/>
                <a:cs typeface="Aharoni" panose="02010803020104030203" pitchFamily="2" charset="-79"/>
              </a:rPr>
              <a:t>69% less direct cost to the VUSSC students in tuition fees</a:t>
            </a:r>
          </a:p>
        </p:txBody>
      </p:sp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C21A0C33-308B-4BDF-AB7B-6AB454975527}"/>
              </a:ext>
            </a:extLst>
          </p:cNvPr>
          <p:cNvGraphicFramePr/>
          <p:nvPr/>
        </p:nvGraphicFramePr>
        <p:xfrm>
          <a:off x="7009457" y="1422742"/>
          <a:ext cx="1764645" cy="12965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0" name="Chart 19">
            <a:extLst>
              <a:ext uri="{FF2B5EF4-FFF2-40B4-BE49-F238E27FC236}">
                <a16:creationId xmlns:a16="http://schemas.microsoft.com/office/drawing/2014/main" id="{65D80313-8A02-4B75-8062-9E550EF9C559}"/>
              </a:ext>
            </a:extLst>
          </p:cNvPr>
          <p:cNvGraphicFramePr/>
          <p:nvPr/>
        </p:nvGraphicFramePr>
        <p:xfrm>
          <a:off x="8506057" y="1263189"/>
          <a:ext cx="1947553" cy="1364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5196C03B-FF76-46DA-8E35-1100C13F3900}"/>
              </a:ext>
            </a:extLst>
          </p:cNvPr>
          <p:cNvSpPr txBox="1"/>
          <p:nvPr/>
        </p:nvSpPr>
        <p:spPr>
          <a:xfrm>
            <a:off x="6523196" y="2557415"/>
            <a:ext cx="3951764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  <a:latin typeface="+mj-lt"/>
                <a:cs typeface="Aharoni" panose="02010803020104030203" pitchFamily="2" charset="-79"/>
              </a:rPr>
              <a:t>77% </a:t>
            </a:r>
            <a:r>
              <a:rPr lang="en-US" b="1" dirty="0">
                <a:latin typeface="+mj-lt"/>
                <a:cs typeface="Aharoni" panose="02010803020104030203" pitchFamily="2" charset="-79"/>
              </a:rPr>
              <a:t>of VUSSC students work </a:t>
            </a:r>
            <a:br>
              <a:rPr lang="en-US" b="1" dirty="0">
                <a:latin typeface="+mj-lt"/>
                <a:cs typeface="Aharoni" panose="02010803020104030203" pitchFamily="2" charset="-79"/>
              </a:rPr>
            </a:br>
            <a:r>
              <a:rPr lang="en-US" b="1" dirty="0">
                <a:latin typeface="+mj-lt"/>
                <a:cs typeface="Aharoni" panose="02010803020104030203" pitchFamily="2" charset="-79"/>
              </a:rPr>
              <a:t>while studying compared to </a:t>
            </a:r>
          </a:p>
          <a:p>
            <a:r>
              <a:rPr lang="en-US" b="1" dirty="0">
                <a:latin typeface="+mj-lt"/>
                <a:cs typeface="Aharoni" panose="02010803020104030203" pitchFamily="2" charset="-79"/>
              </a:rPr>
              <a:t>only </a:t>
            </a:r>
            <a:r>
              <a:rPr lang="en-US" sz="4400" b="1" dirty="0">
                <a:solidFill>
                  <a:schemeClr val="accent1"/>
                </a:solidFill>
                <a:latin typeface="+mj-lt"/>
                <a:cs typeface="Aharoni" panose="02010803020104030203" pitchFamily="2" charset="-79"/>
              </a:rPr>
              <a:t>9% </a:t>
            </a:r>
            <a:r>
              <a:rPr lang="en-US" b="1" dirty="0">
                <a:latin typeface="+mj-lt"/>
                <a:cs typeface="Aharoni" panose="02010803020104030203" pitchFamily="2" charset="-79"/>
              </a:rPr>
              <a:t>of campus-based students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89EB5D2-3FF3-4530-83AE-460FB07042F0}"/>
              </a:ext>
            </a:extLst>
          </p:cNvPr>
          <p:cNvSpPr txBox="1"/>
          <p:nvPr/>
        </p:nvSpPr>
        <p:spPr>
          <a:xfrm>
            <a:off x="7686968" y="2044022"/>
            <a:ext cx="13769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+mj-lt"/>
                <a:cs typeface="Aharoni" panose="02010803020104030203" pitchFamily="2" charset="-79"/>
              </a:rPr>
              <a:t>77%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1BA3528-7B27-4AA0-B51C-EF4F93B7C040}"/>
              </a:ext>
            </a:extLst>
          </p:cNvPr>
          <p:cNvSpPr txBox="1"/>
          <p:nvPr/>
        </p:nvSpPr>
        <p:spPr>
          <a:xfrm>
            <a:off x="9620125" y="1696045"/>
            <a:ext cx="13769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+mj-lt"/>
                <a:cs typeface="Aharoni" panose="02010803020104030203" pitchFamily="2" charset="-79"/>
              </a:rPr>
              <a:t>9%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2924ECD-7E3A-4FE2-B69B-4DFCF4DCDD1B}"/>
              </a:ext>
            </a:extLst>
          </p:cNvPr>
          <p:cNvSpPr txBox="1"/>
          <p:nvPr/>
        </p:nvSpPr>
        <p:spPr>
          <a:xfrm>
            <a:off x="1929626" y="4913861"/>
            <a:ext cx="9946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>
                <a:solidFill>
                  <a:schemeClr val="accent6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$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F8A6F1E-18B8-4AD8-89B2-8C2753E3E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3130" y="59842"/>
            <a:ext cx="7886700" cy="1325563"/>
          </a:xfrm>
        </p:spPr>
        <p:txBody>
          <a:bodyPr/>
          <a:lstStyle/>
          <a:p>
            <a:r>
              <a:rPr lang="en-US" dirty="0"/>
              <a:t>Reduced Costs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480990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1">
            <a:extLst>
              <a:ext uri="{FF2B5EF4-FFF2-40B4-BE49-F238E27FC236}">
                <a16:creationId xmlns:a16="http://schemas.microsoft.com/office/drawing/2014/main" id="{114C78B5-EC6B-4A39-8860-7051008674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023933F-D19F-4AA5-8369-AF1D1196EB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669978"/>
            <a:ext cx="4391024" cy="1173700"/>
          </a:xfrm>
        </p:spPr>
        <p:txBody>
          <a:bodyPr anchor="t">
            <a:normAutofit/>
          </a:bodyPr>
          <a:lstStyle/>
          <a:p>
            <a:r>
              <a:rPr lang="en-CA" sz="4000" dirty="0">
                <a:solidFill>
                  <a:schemeClr val="bg1"/>
                </a:solidFill>
              </a:rPr>
              <a:t>Technology Support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D6ECBA8-55B0-4939-8D27-1380E30CC07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779" r="26594"/>
          <a:stretch/>
        </p:blipFill>
        <p:spPr>
          <a:xfrm>
            <a:off x="20" y="10"/>
            <a:ext cx="4000480" cy="3904882"/>
          </a:xfrm>
          <a:custGeom>
            <a:avLst/>
            <a:gdLst/>
            <a:ahLst/>
            <a:cxnLst/>
            <a:rect l="l" t="t" r="r" b="b"/>
            <a:pathLst>
              <a:path w="4000500" h="3413410">
                <a:moveTo>
                  <a:pt x="0" y="0"/>
                </a:moveTo>
                <a:lnTo>
                  <a:pt x="4000500" y="0"/>
                </a:lnTo>
                <a:lnTo>
                  <a:pt x="4000500" y="3330603"/>
                </a:lnTo>
                <a:lnTo>
                  <a:pt x="416174" y="3413410"/>
                </a:lnTo>
                <a:lnTo>
                  <a:pt x="0" y="3408169"/>
                </a:lnTo>
                <a:close/>
              </a:path>
            </a:pathLst>
          </a:cu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102C785-65D3-42C9-8554-4996A687896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350" r="13716"/>
          <a:stretch/>
        </p:blipFill>
        <p:spPr>
          <a:xfrm>
            <a:off x="4191002" y="10"/>
            <a:ext cx="3809998" cy="3904881"/>
          </a:xfrm>
          <a:custGeom>
            <a:avLst/>
            <a:gdLst/>
            <a:ahLst/>
            <a:cxnLst/>
            <a:rect l="l" t="t" r="r" b="b"/>
            <a:pathLst>
              <a:path w="3809998" h="3361533">
                <a:moveTo>
                  <a:pt x="0" y="0"/>
                </a:moveTo>
                <a:lnTo>
                  <a:pt x="3809998" y="0"/>
                </a:lnTo>
                <a:lnTo>
                  <a:pt x="3809998" y="3353206"/>
                </a:lnTo>
                <a:lnTo>
                  <a:pt x="1781628" y="3181423"/>
                </a:lnTo>
                <a:lnTo>
                  <a:pt x="0" y="3361533"/>
                </a:lnTo>
                <a:close/>
              </a:path>
            </a:pathLst>
          </a:cu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519D675-43D3-460D-81D7-FF6A9AB6BA3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5917" r="-3" b="-3"/>
          <a:stretch/>
        </p:blipFill>
        <p:spPr>
          <a:xfrm>
            <a:off x="8191500" y="-1"/>
            <a:ext cx="4000500" cy="4008409"/>
          </a:xfrm>
          <a:custGeom>
            <a:avLst/>
            <a:gdLst/>
            <a:ahLst/>
            <a:cxnLst/>
            <a:rect l="l" t="t" r="r" b="b"/>
            <a:pathLst>
              <a:path w="4000500" h="3403026">
                <a:moveTo>
                  <a:pt x="0" y="0"/>
                </a:moveTo>
                <a:lnTo>
                  <a:pt x="4000500" y="0"/>
                </a:lnTo>
                <a:lnTo>
                  <a:pt x="4000500" y="3403026"/>
                </a:lnTo>
                <a:lnTo>
                  <a:pt x="9072" y="3370108"/>
                </a:lnTo>
                <a:lnTo>
                  <a:pt x="0" y="3369340"/>
                </a:lnTo>
                <a:close/>
              </a:path>
            </a:pathLst>
          </a:cu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A50943B0-FDF7-4C2C-B784-9208C945A8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528992"/>
            <a:ext cx="12192000" cy="757168"/>
            <a:chOff x="0" y="2959818"/>
            <a:chExt cx="12192000" cy="757168"/>
          </a:xfrm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64021FAB-FA86-49DE-8FC9-585A1729B7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0" dist="1524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B58B526-A432-4EB5-AA70-2BB897257A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blipFill>
              <a:blip r:embed="rId6">
                <a:alphaModFix amt="57000"/>
              </a:blip>
              <a:tile tx="0" ty="0" sx="100000" sy="100000" flip="none" algn="tl"/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33C3A1-5A86-4EF0-A6CE-D3EA21B728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4201" y="4766267"/>
            <a:ext cx="5692774" cy="1475507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CA" sz="3000" dirty="0">
                <a:solidFill>
                  <a:schemeClr val="bg1">
                    <a:alpha val="80000"/>
                  </a:schemeClr>
                </a:solidFill>
              </a:rPr>
              <a:t>LMS support</a:t>
            </a:r>
          </a:p>
          <a:p>
            <a:pPr>
              <a:lnSpc>
                <a:spcPct val="90000"/>
              </a:lnSpc>
            </a:pPr>
            <a:r>
              <a:rPr lang="en-CA" sz="3000" dirty="0">
                <a:solidFill>
                  <a:schemeClr val="bg1">
                    <a:alpha val="80000"/>
                  </a:schemeClr>
                </a:solidFill>
              </a:rPr>
              <a:t>ICT infrastructure</a:t>
            </a:r>
          </a:p>
          <a:p>
            <a:pPr>
              <a:lnSpc>
                <a:spcPct val="90000"/>
              </a:lnSpc>
            </a:pPr>
            <a:r>
              <a:rPr lang="en-CA" sz="3000" dirty="0" err="1">
                <a:solidFill>
                  <a:schemeClr val="bg1">
                    <a:alpha val="80000"/>
                  </a:schemeClr>
                </a:solidFill>
              </a:rPr>
              <a:t>Aptus</a:t>
            </a:r>
            <a:endParaRPr lang="en-CA" sz="2000" dirty="0">
              <a:solidFill>
                <a:schemeClr val="bg1">
                  <a:alpha val="80000"/>
                </a:schemeClr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EB868F6-41C1-4C06-834A-DD349F45C408}"/>
              </a:ext>
            </a:extLst>
          </p:cNvPr>
          <p:cNvGrpSpPr/>
          <p:nvPr/>
        </p:nvGrpSpPr>
        <p:grpSpPr>
          <a:xfrm>
            <a:off x="182287" y="3396521"/>
            <a:ext cx="1275477" cy="1223774"/>
            <a:chOff x="-98057" y="1503955"/>
            <a:chExt cx="1275477" cy="1223774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F9EA264-95DE-4CEE-A9C0-8B064E1EE4F2}"/>
                </a:ext>
              </a:extLst>
            </p:cNvPr>
            <p:cNvSpPr/>
            <p:nvPr/>
          </p:nvSpPr>
          <p:spPr>
            <a:xfrm>
              <a:off x="-89405" y="1679979"/>
              <a:ext cx="1266825" cy="1047750"/>
            </a:xfrm>
            <a:prstGeom prst="rect">
              <a:avLst/>
            </a:prstGeom>
            <a:solidFill>
              <a:srgbClr val="302A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9216771F-4C53-4851-B277-723B54628161}"/>
                </a:ext>
              </a:extLst>
            </p:cNvPr>
            <p:cNvSpPr txBox="1"/>
            <p:nvPr/>
          </p:nvSpPr>
          <p:spPr>
            <a:xfrm>
              <a:off x="-98057" y="1503955"/>
              <a:ext cx="1266825" cy="11416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6600" dirty="0">
                  <a:solidFill>
                    <a:schemeClr val="bg1"/>
                  </a:solidFill>
                </a:rPr>
                <a:t>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012368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17EC0C1-6639-4F05-AD17-E8F7D1B6C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835" y="533399"/>
            <a:ext cx="10972800" cy="1143000"/>
          </a:xfrm>
        </p:spPr>
        <p:txBody>
          <a:bodyPr/>
          <a:lstStyle/>
          <a:p>
            <a:r>
              <a:rPr lang="en-CA" dirty="0"/>
              <a:t>VUSSC and Future of Learning</a:t>
            </a:r>
          </a:p>
        </p:txBody>
      </p:sp>
      <p:graphicFrame>
        <p:nvGraphicFramePr>
          <p:cNvPr id="7" name="Content Placeholder 4">
            <a:extLst>
              <a:ext uri="{FF2B5EF4-FFF2-40B4-BE49-F238E27FC236}">
                <a16:creationId xmlns:a16="http://schemas.microsoft.com/office/drawing/2014/main" id="{214A8B46-AB73-478C-ADF8-EA95E433D14E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16835" y="1832457"/>
          <a:ext cx="109728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5125434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6000"/>
    </mc:Choice>
    <mc:Fallback>
      <p:transition advClick="0" advTm="6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A2AF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2ADB919A-D809-47F6-BACB-FF2C79B3974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4826"/>
            <a:ext cx="12191999" cy="6907651"/>
          </a:xfrm>
          <a:prstGeom prst="rect">
            <a:avLst/>
          </a:prstGeom>
        </p:spPr>
      </p:pic>
      <p:sp>
        <p:nvSpPr>
          <p:cNvPr id="8" name="Freeform 7">
            <a:extLst>
              <a:ext uri="{FF2B5EF4-FFF2-40B4-BE49-F238E27FC236}">
                <a16:creationId xmlns:a16="http://schemas.microsoft.com/office/drawing/2014/main" id="{8D04EC66-F778-D142-99C0-45B5BA82AB20}"/>
              </a:ext>
            </a:extLst>
          </p:cNvPr>
          <p:cNvSpPr/>
          <p:nvPr/>
        </p:nvSpPr>
        <p:spPr>
          <a:xfrm>
            <a:off x="5092638" y="5740400"/>
            <a:ext cx="2235200" cy="1117600"/>
          </a:xfrm>
          <a:custGeom>
            <a:avLst/>
            <a:gdLst>
              <a:gd name="connsiteX0" fmla="*/ 757238 w 1514476"/>
              <a:gd name="connsiteY0" fmla="*/ 0 h 759101"/>
              <a:gd name="connsiteX1" fmla="*/ 1514476 w 1514476"/>
              <a:gd name="connsiteY1" fmla="*/ 757238 h 759101"/>
              <a:gd name="connsiteX2" fmla="*/ 1514382 w 1514476"/>
              <a:gd name="connsiteY2" fmla="*/ 759101 h 759101"/>
              <a:gd name="connsiteX3" fmla="*/ 94 w 1514476"/>
              <a:gd name="connsiteY3" fmla="*/ 759101 h 759101"/>
              <a:gd name="connsiteX4" fmla="*/ 0 w 1514476"/>
              <a:gd name="connsiteY4" fmla="*/ 757238 h 759101"/>
              <a:gd name="connsiteX5" fmla="*/ 757238 w 1514476"/>
              <a:gd name="connsiteY5" fmla="*/ 0 h 759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14476" h="759101">
                <a:moveTo>
                  <a:pt x="757238" y="0"/>
                </a:moveTo>
                <a:cubicBezTo>
                  <a:pt x="1175449" y="0"/>
                  <a:pt x="1514476" y="339027"/>
                  <a:pt x="1514476" y="757238"/>
                </a:cubicBezTo>
                <a:lnTo>
                  <a:pt x="1514382" y="759101"/>
                </a:lnTo>
                <a:lnTo>
                  <a:pt x="94" y="759101"/>
                </a:lnTo>
                <a:lnTo>
                  <a:pt x="0" y="757238"/>
                </a:lnTo>
                <a:cubicBezTo>
                  <a:pt x="0" y="339027"/>
                  <a:pt x="339027" y="0"/>
                  <a:pt x="757238" y="0"/>
                </a:cubicBezTo>
                <a:close/>
              </a:path>
            </a:pathLst>
          </a:custGeom>
          <a:solidFill>
            <a:srgbClr val="9D915E">
              <a:alpha val="5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AE66C41-27E1-A94E-B89D-FD2251C8A231}"/>
              </a:ext>
            </a:extLst>
          </p:cNvPr>
          <p:cNvSpPr txBox="1"/>
          <p:nvPr/>
        </p:nvSpPr>
        <p:spPr>
          <a:xfrm>
            <a:off x="0" y="1903111"/>
            <a:ext cx="12192000" cy="123110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>
            <a:defPPr>
              <a:defRPr lang="en-US"/>
            </a:defPPr>
            <a:lvl1pPr algn="ctr">
              <a:defRPr sz="4800" b="1">
                <a:solidFill>
                  <a:schemeClr val="bg1"/>
                </a:solidFill>
                <a:latin typeface="Galliard BT" panose="0202060206050B020A04" pitchFamily="18" charset="0"/>
                <a:ea typeface="PT Sans" panose="020B0503020203020204" pitchFamily="34" charset="0"/>
                <a:cs typeface="Oscine" panose="020B050604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5DFD616-0798-42F1-9E18-2295FBEF2717}"/>
              </a:ext>
            </a:extLst>
          </p:cNvPr>
          <p:cNvSpPr txBox="1"/>
          <p:nvPr/>
        </p:nvSpPr>
        <p:spPr>
          <a:xfrm>
            <a:off x="5904767" y="5952351"/>
            <a:ext cx="515116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The contents of this presentation, with the exception of logos and graphics which are the property of the respective owners, is made available under Attribution-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ShareAlike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4.0 International (CC BY-SA 4.0). </a:t>
            </a:r>
            <a:endParaRPr kumimoji="0" lang="en-CA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E9BB110-BB87-4FC7-B114-51689895FA7C}"/>
              </a:ext>
            </a:extLst>
          </p:cNvPr>
          <p:cNvSpPr txBox="1"/>
          <p:nvPr/>
        </p:nvSpPr>
        <p:spPr>
          <a:xfrm>
            <a:off x="1901825" y="5149688"/>
            <a:ext cx="282257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9D915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www.col.org</a:t>
            </a:r>
          </a:p>
        </p:txBody>
      </p:sp>
      <p:pic>
        <p:nvPicPr>
          <p:cNvPr id="16" name="Picture 15" descr="Text&#10;&#10;Description automatically generated">
            <a:extLst>
              <a:ext uri="{FF2B5EF4-FFF2-40B4-BE49-F238E27FC236}">
                <a16:creationId xmlns:a16="http://schemas.microsoft.com/office/drawing/2014/main" id="{52B83DAA-8CC2-4F4D-9425-1615BCFAE98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740" y="4544188"/>
            <a:ext cx="6515486" cy="928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205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31CB0F2-1F1B-45CA-81EE-FCFF42D248F8}"/>
              </a:ext>
            </a:extLst>
          </p:cNvPr>
          <p:cNvSpPr/>
          <p:nvPr/>
        </p:nvSpPr>
        <p:spPr>
          <a:xfrm>
            <a:off x="0" y="-4738"/>
            <a:ext cx="12192000" cy="2692520"/>
          </a:xfrm>
          <a:prstGeom prst="rect">
            <a:avLst/>
          </a:prstGeom>
          <a:solidFill>
            <a:srgbClr val="9D91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91DD432-E705-4464-A69E-C821F6534200}"/>
              </a:ext>
            </a:extLst>
          </p:cNvPr>
          <p:cNvSpPr/>
          <p:nvPr/>
        </p:nvSpPr>
        <p:spPr>
          <a:xfrm>
            <a:off x="2501900" y="4675215"/>
            <a:ext cx="7188199" cy="159351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Helvetica Neue Light" panose="02000403000000020004" pitchFamily="2" charset="0"/>
                <a:cs typeface="Arial" panose="020B0604020202020204" pitchFamily="34" charset="0"/>
              </a:rPr>
              <a:t>To help Commonwealth governments and institutions use technologies to improve and expand access to education and training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BDD38D5-6B07-4BB8-8C96-59BFBE065C7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41001" y="2100909"/>
            <a:ext cx="2976553" cy="247841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09DD081-A3A7-44D4-9524-8810113411D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5"/>
          <a:stretch/>
        </p:blipFill>
        <p:spPr>
          <a:xfrm>
            <a:off x="1422400" y="2096134"/>
            <a:ext cx="2984889" cy="249079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FF41168-87FF-4908-8DC6-0F316475DA2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69674" y="2100909"/>
            <a:ext cx="3008448" cy="248611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63B8383-3CAC-4659-9112-6F5DF2BBD7E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68664" y="326602"/>
            <a:ext cx="6821592" cy="1705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868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06-CLS-01\Users\DTremblay\Desktop\VUSSC world Commonwealth 20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91535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val 5"/>
          <p:cNvSpPr/>
          <p:nvPr/>
        </p:nvSpPr>
        <p:spPr>
          <a:xfrm>
            <a:off x="1752601" y="4181350"/>
            <a:ext cx="1425611" cy="1570013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6" rIns="91430" bIns="45716" rtlCol="0" anchor="ctr"/>
          <a:lstStyle/>
          <a:p>
            <a:pPr defTabSz="914306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3886201" y="3965359"/>
            <a:ext cx="1219200" cy="99060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6" rIns="91430" bIns="45716" rtlCol="0" anchor="ctr"/>
          <a:lstStyle/>
          <a:p>
            <a:pPr defTabSz="914306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5486400" y="4281996"/>
            <a:ext cx="609600" cy="594804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6" rIns="91430" bIns="45716" rtlCol="0" anchor="ctr"/>
          <a:lstStyle/>
          <a:p>
            <a:pPr defTabSz="914306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6441448" y="3346572"/>
            <a:ext cx="838200" cy="60960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6" rIns="91430" bIns="45716" rtlCol="0" anchor="ctr"/>
          <a:lstStyle/>
          <a:p>
            <a:pPr defTabSz="914306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6593480" y="4966318"/>
            <a:ext cx="645523" cy="665117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6" rIns="91430" bIns="45716" rtlCol="0" anchor="ctr"/>
          <a:lstStyle/>
          <a:p>
            <a:pPr defTabSz="914306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7162801" y="4564602"/>
            <a:ext cx="915590" cy="751114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6" rIns="91430" bIns="45716" rtlCol="0" anchor="ctr"/>
          <a:lstStyle/>
          <a:p>
            <a:pPr defTabSz="914306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8478341" y="4097606"/>
            <a:ext cx="493123" cy="588917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6" rIns="91430" bIns="45716" rtlCol="0" anchor="ctr"/>
          <a:lstStyle/>
          <a:p>
            <a:pPr defTabSz="914306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9400003" y="4272515"/>
            <a:ext cx="1283493" cy="1160195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6" rIns="91430" bIns="45716" rtlCol="0" anchor="ctr"/>
          <a:lstStyle/>
          <a:p>
            <a:pPr defTabSz="914306"/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4" name="Straight Connector 3"/>
          <p:cNvCxnSpPr>
            <a:stCxn id="6" idx="6"/>
          </p:cNvCxnSpPr>
          <p:nvPr/>
        </p:nvCxnSpPr>
        <p:spPr>
          <a:xfrm flipV="1">
            <a:off x="3178211" y="4541382"/>
            <a:ext cx="694134" cy="4249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105401" y="4362453"/>
            <a:ext cx="381000" cy="982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8" idx="6"/>
            <a:endCxn id="9" idx="3"/>
          </p:cNvCxnSpPr>
          <p:nvPr/>
        </p:nvCxnSpPr>
        <p:spPr>
          <a:xfrm flipV="1">
            <a:off x="6096000" y="3866898"/>
            <a:ext cx="468200" cy="7125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9" idx="5"/>
          </p:cNvCxnSpPr>
          <p:nvPr/>
        </p:nvCxnSpPr>
        <p:spPr>
          <a:xfrm>
            <a:off x="7156896" y="3866898"/>
            <a:ext cx="1321444" cy="4150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10" idx="2"/>
            <a:endCxn id="6" idx="6"/>
          </p:cNvCxnSpPr>
          <p:nvPr/>
        </p:nvCxnSpPr>
        <p:spPr>
          <a:xfrm flipH="1" flipV="1">
            <a:off x="3178211" y="4966356"/>
            <a:ext cx="3415268" cy="3325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11" idx="5"/>
          </p:cNvCxnSpPr>
          <p:nvPr/>
        </p:nvCxnSpPr>
        <p:spPr>
          <a:xfrm flipV="1">
            <a:off x="7944306" y="4955960"/>
            <a:ext cx="1455696" cy="2497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12" idx="6"/>
            <a:endCxn id="13" idx="2"/>
          </p:cNvCxnSpPr>
          <p:nvPr/>
        </p:nvCxnSpPr>
        <p:spPr>
          <a:xfrm>
            <a:off x="8971464" y="4392064"/>
            <a:ext cx="428539" cy="4605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1518031" y="-7707"/>
            <a:ext cx="9123925" cy="914400"/>
          </a:xfrm>
          <a:prstGeom prst="rect">
            <a:avLst/>
          </a:prstGeom>
          <a:solidFill>
            <a:srgbClr val="290088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6000" kern="0" dirty="0">
                <a:solidFill>
                  <a:schemeClr val="bg1"/>
                </a:solidFill>
              </a:rPr>
              <a:t>VUSSC: A Network</a:t>
            </a:r>
          </a:p>
        </p:txBody>
      </p:sp>
    </p:spTree>
    <p:extLst>
      <p:ext uri="{BB962C8B-B14F-4D97-AF65-F5344CB8AC3E}">
        <p14:creationId xmlns:p14="http://schemas.microsoft.com/office/powerpoint/2010/main" val="16971767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6000"/>
    </mc:Choice>
    <mc:Fallback>
      <p:transition advClick="0" advTm="6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en-US" sz="5400" dirty="0">
                <a:latin typeface="Aharoni" panose="02010803020104030203" pitchFamily="2" charset="-79"/>
                <a:cs typeface="Aharoni" panose="02010803020104030203" pitchFamily="2" charset="-79"/>
              </a:rPr>
              <a:t>VUSSC : the concept</a:t>
            </a:r>
          </a:p>
        </p:txBody>
      </p:sp>
      <p:sp>
        <p:nvSpPr>
          <p:cNvPr id="28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0080" y="2872899"/>
            <a:ext cx="4670097" cy="3659732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endParaRPr lang="en-US" altLang="en-US" sz="1700" dirty="0"/>
          </a:p>
          <a:p>
            <a:pPr>
              <a:lnSpc>
                <a:spcPct val="90000"/>
              </a:lnSpc>
            </a:pPr>
            <a:r>
              <a:rPr lang="en-US" altLang="en-US" sz="2400" dirty="0"/>
              <a:t>Is a network rather than an institution</a:t>
            </a:r>
          </a:p>
          <a:p>
            <a:pPr>
              <a:lnSpc>
                <a:spcPct val="90000"/>
              </a:lnSpc>
            </a:pPr>
            <a:r>
              <a:rPr lang="en-US" altLang="en-US" sz="2400" dirty="0"/>
              <a:t>Strengthens the capacity of  national educational institutions</a:t>
            </a:r>
          </a:p>
          <a:p>
            <a:pPr>
              <a:lnSpc>
                <a:spcPct val="90000"/>
              </a:lnSpc>
            </a:pPr>
            <a:r>
              <a:rPr lang="en-US" altLang="en-US" sz="2400" dirty="0"/>
              <a:t>Promotes delivery in different formats: print &amp; ICT </a:t>
            </a:r>
          </a:p>
          <a:p>
            <a:pPr>
              <a:lnSpc>
                <a:spcPct val="90000"/>
              </a:lnSpc>
            </a:pPr>
            <a:r>
              <a:rPr lang="en-US" altLang="en-US" sz="2400" dirty="0"/>
              <a:t>Adopts a flexible model</a:t>
            </a:r>
          </a:p>
          <a:p>
            <a:pPr>
              <a:lnSpc>
                <a:spcPct val="90000"/>
              </a:lnSpc>
            </a:pPr>
            <a:r>
              <a:rPr lang="en-US" altLang="en-US" sz="2400" dirty="0"/>
              <a:t>Helps countries collaborate</a:t>
            </a:r>
          </a:p>
          <a:p>
            <a:pPr>
              <a:lnSpc>
                <a:spcPct val="90000"/>
              </a:lnSpc>
            </a:pPr>
            <a:r>
              <a:rPr lang="en-US" altLang="en-US" sz="2400" dirty="0"/>
              <a:t>Creates and shares content</a:t>
            </a:r>
          </a:p>
          <a:p>
            <a:pPr>
              <a:lnSpc>
                <a:spcPct val="90000"/>
              </a:lnSpc>
            </a:pPr>
            <a:r>
              <a:rPr lang="en-US" altLang="en-US" sz="2400" dirty="0"/>
              <a:t>Enables small states to be contributors as well as consumers</a:t>
            </a:r>
          </a:p>
          <a:p>
            <a:pPr marL="903288" marR="0" indent="11113" eaLnBrk="1" hangingPunct="1">
              <a:lnSpc>
                <a:spcPct val="90000"/>
              </a:lnSpc>
            </a:pPr>
            <a:endParaRPr lang="en-US" altLang="en-US" sz="1700" b="1" i="1" dirty="0"/>
          </a:p>
          <a:p>
            <a:pPr>
              <a:lnSpc>
                <a:spcPct val="90000"/>
              </a:lnSpc>
            </a:pPr>
            <a:endParaRPr lang="en-US" sz="17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18CD7C2-6787-4080-95DF-605C9C27BEC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35" r="16763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solidFill>
            <a:srgbClr val="FFFFFF">
              <a:shade val="85000"/>
            </a:srgbClr>
          </a:solidFill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5929679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600"/>
              <a:t>What has the VUSSC Achieved?</a:t>
            </a:r>
          </a:p>
        </p:txBody>
      </p:sp>
      <p:sp>
        <p:nvSpPr>
          <p:cNvPr id="73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2200"/>
              <a:t>Professionals trained in ICT skills</a:t>
            </a:r>
          </a:p>
          <a:p>
            <a:pPr marL="514350" indent="-514350">
              <a:buAutoNum type="arabicPeriod"/>
            </a:pPr>
            <a:r>
              <a:rPr lang="en-US" sz="2200"/>
              <a:t>Courses offered</a:t>
            </a:r>
          </a:p>
          <a:p>
            <a:pPr marL="514350" indent="-514350">
              <a:buAutoNum type="arabicPeriod"/>
            </a:pPr>
            <a:r>
              <a:rPr lang="en-US" sz="2200"/>
              <a:t>Open Educational Resources (OER) developed</a:t>
            </a:r>
          </a:p>
          <a:p>
            <a:pPr marL="514350" indent="-514350">
              <a:buAutoNum type="arabicPeriod"/>
            </a:pPr>
            <a:r>
              <a:rPr lang="en-US" sz="2200"/>
              <a:t>VUSSC Website and online Learning Management System</a:t>
            </a:r>
          </a:p>
        </p:txBody>
      </p:sp>
      <p:pic>
        <p:nvPicPr>
          <p:cNvPr id="2050" name="Picture 2" descr="\\06-CLS-01\Users\DTremblay\Desktop\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773"/>
          <a:stretch/>
        </p:blipFill>
        <p:spPr bwMode="auto"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04746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ngled shot of pen on a graph">
            <a:extLst>
              <a:ext uri="{FF2B5EF4-FFF2-40B4-BE49-F238E27FC236}">
                <a16:creationId xmlns:a16="http://schemas.microsoft.com/office/drawing/2014/main" id="{FD435B2B-2C6A-4FE1-8469-B430FC68EE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077A821-CB3E-4570-B685-50560AF06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/>
              <a:t>VUSSC Statistics</a:t>
            </a:r>
            <a:endParaRPr lang="en-CA" sz="6000" b="1" dirty="0"/>
          </a:p>
        </p:txBody>
      </p:sp>
      <p:graphicFrame>
        <p:nvGraphicFramePr>
          <p:cNvPr id="4" name="Content Placeholder 4">
            <a:extLst>
              <a:ext uri="{FF2B5EF4-FFF2-40B4-BE49-F238E27FC236}">
                <a16:creationId xmlns:a16="http://schemas.microsoft.com/office/drawing/2014/main" id="{495FB166-1D4F-4739-B499-85BA5098F22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2298199"/>
              </p:ext>
            </p:extLst>
          </p:nvPr>
        </p:nvGraphicFramePr>
        <p:xfrm>
          <a:off x="609600" y="1600200"/>
          <a:ext cx="10972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7048082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522B21E-B2B9-4C72-9A71-C87EFD1374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EB7D2A2-F448-44D4-938C-DC84CBCB3B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441258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71AEA07-1E14-44B4-8E55-64EF049CD6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6464" y="551962"/>
            <a:ext cx="10999072" cy="461854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19DD890-E750-4E3C-83E7-D53802D341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293338"/>
            <a:ext cx="9144000" cy="327459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72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Mechanisms and Lessons</a:t>
            </a:r>
            <a:br>
              <a:rPr lang="en-US" sz="72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72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2DDEA5-5532-4A3C-AD04-AC78EA301C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4000" y="5514052"/>
            <a:ext cx="9144000" cy="65191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endParaRPr lang="en-US" sz="24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7C8EA93-3210-4C62-99E9-153C275E3A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96464" y="6354708"/>
            <a:ext cx="11000232" cy="0"/>
          </a:xfrm>
          <a:prstGeom prst="line">
            <a:avLst/>
          </a:prstGeom>
          <a:ln w="1016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13751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6E54E6F-41B9-4C74-AD39-CDD3AB9636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6203" y="315077"/>
            <a:ext cx="4368602" cy="1956841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>
              <a:lnSpc>
                <a:spcPct val="90000"/>
              </a:lnSpc>
              <a:spcBef>
                <a:spcPct val="0"/>
              </a:spcBef>
            </a:pPr>
            <a:r>
              <a:rPr lang="en-US" sz="4200" dirty="0"/>
              <a:t>Addressing the needs of the Member States</a:t>
            </a:r>
          </a:p>
        </p:txBody>
      </p:sp>
      <p:sp>
        <p:nvSpPr>
          <p:cNvPr id="13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72EA8B8-47A1-4E00-82A3-0D41D56164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40080" y="2872899"/>
            <a:ext cx="4670097" cy="3509612"/>
          </a:xfrm>
        </p:spPr>
        <p:txBody>
          <a:bodyPr vert="horz" lIns="91440" tIns="45720" rIns="91440" bIns="45720" rtlCol="0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</a:pPr>
            <a:r>
              <a:rPr lang="en-US" sz="4400" dirty="0"/>
              <a:t>Management Committee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</a:pPr>
            <a:r>
              <a:rPr lang="en-US" sz="4400" dirty="0"/>
              <a:t>Interlocutors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</a:pPr>
            <a:r>
              <a:rPr lang="en-US" sz="4400" dirty="0"/>
              <a:t>COL as secretariat</a:t>
            </a:r>
            <a:endParaRPr lang="en-US" sz="2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5281E58-0E0B-4698-B7F3-6B3D9E2CEC1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59" r="3114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E76FBF37-A80A-4336-82BF-0DA0126827DF}"/>
              </a:ext>
            </a:extLst>
          </p:cNvPr>
          <p:cNvGrpSpPr/>
          <p:nvPr/>
        </p:nvGrpSpPr>
        <p:grpSpPr>
          <a:xfrm>
            <a:off x="0" y="574102"/>
            <a:ext cx="1301680" cy="1141601"/>
            <a:chOff x="-89405" y="1586128"/>
            <a:chExt cx="1301680" cy="1141601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D5F4CEB-9667-4B38-BDAF-8C5AF01FAFCB}"/>
                </a:ext>
              </a:extLst>
            </p:cNvPr>
            <p:cNvSpPr/>
            <p:nvPr/>
          </p:nvSpPr>
          <p:spPr>
            <a:xfrm>
              <a:off x="-89405" y="1679979"/>
              <a:ext cx="1266825" cy="1047750"/>
            </a:xfrm>
            <a:prstGeom prst="rect">
              <a:avLst/>
            </a:prstGeom>
            <a:solidFill>
              <a:srgbClr val="302A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B76272B-7668-48AB-9B70-3E934FDD3CAF}"/>
                </a:ext>
              </a:extLst>
            </p:cNvPr>
            <p:cNvSpPr txBox="1"/>
            <p:nvPr/>
          </p:nvSpPr>
          <p:spPr>
            <a:xfrm>
              <a:off x="-54550" y="1586128"/>
              <a:ext cx="1266825" cy="11416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6600" dirty="0">
                  <a:solidFill>
                    <a:schemeClr val="bg1"/>
                  </a:solidFill>
                </a:rPr>
                <a:t>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51558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95A38F-8D22-44EF-8606-4E1CCC8BB8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VUSSC Focus Areas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D95EB292-F912-456E-B19D-731A176105D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166716"/>
              </p:ext>
            </p:extLst>
          </p:nvPr>
        </p:nvGraphicFramePr>
        <p:xfrm>
          <a:off x="609600" y="1600200"/>
          <a:ext cx="10972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670630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563</TotalTime>
  <Words>504</Words>
  <Application>Microsoft Office PowerPoint</Application>
  <PresentationFormat>Widescreen</PresentationFormat>
  <Paragraphs>116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26" baseType="lpstr">
      <vt:lpstr>Aharoni</vt:lpstr>
      <vt:lpstr>Arial</vt:lpstr>
      <vt:lpstr>Calibri</vt:lpstr>
      <vt:lpstr>Constantia</vt:lpstr>
      <vt:lpstr>Open Sans</vt:lpstr>
      <vt:lpstr>PT Sans</vt:lpstr>
      <vt:lpstr>Source Sans Pro</vt:lpstr>
      <vt:lpstr>Wingdings 2</vt:lpstr>
      <vt:lpstr>Flow</vt:lpstr>
      <vt:lpstr>1_Office Theme</vt:lpstr>
      <vt:lpstr>Office Theme</vt:lpstr>
      <vt:lpstr>Virtual University for Small States of the Commonwealth: Mechanisms and Lessons</vt:lpstr>
      <vt:lpstr>PowerPoint Presentation</vt:lpstr>
      <vt:lpstr>PowerPoint Presentation</vt:lpstr>
      <vt:lpstr>VUSSC : the concept</vt:lpstr>
      <vt:lpstr>What has the VUSSC Achieved?</vt:lpstr>
      <vt:lpstr>VUSSC Statistics</vt:lpstr>
      <vt:lpstr>Mechanisms and Lessons </vt:lpstr>
      <vt:lpstr>Addressing the needs of the Member States</vt:lpstr>
      <vt:lpstr>VUSSC Focus Areas</vt:lpstr>
      <vt:lpstr>Community of Practice</vt:lpstr>
      <vt:lpstr>Quality Assurance</vt:lpstr>
      <vt:lpstr>Reduced Costs</vt:lpstr>
      <vt:lpstr>Technology Support</vt:lpstr>
      <vt:lpstr>VUSSC and Future of Learning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Virtual University of Small States in the Commonwealth (VUSSC)</dc:title>
  <dc:creator>Mairette Newman</dc:creator>
  <cp:lastModifiedBy>Sanjaya Mishra</cp:lastModifiedBy>
  <cp:revision>17</cp:revision>
  <cp:lastPrinted>2022-02-11T22:05:05Z</cp:lastPrinted>
  <dcterms:created xsi:type="dcterms:W3CDTF">2022-02-10T00:24:47Z</dcterms:created>
  <dcterms:modified xsi:type="dcterms:W3CDTF">2022-02-15T16:50:22Z</dcterms:modified>
</cp:coreProperties>
</file>